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0291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70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445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2270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430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545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589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732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54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441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20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A141B-CEA1-408C-9285-8516C773AC06}" type="datetimeFigureOut">
              <a:rPr lang="fr-FR" smtClean="0"/>
              <a:t>12/09/2019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1CF7C-60D1-4405-8F66-48567332A0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48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76" y="7851"/>
            <a:ext cx="9825644" cy="655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047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Sofien beyaoui</dc:creator>
  <cp:lastModifiedBy>Sofien beyaoui</cp:lastModifiedBy>
  <cp:revision>2</cp:revision>
  <dcterms:created xsi:type="dcterms:W3CDTF">2019-09-12T14:13:43Z</dcterms:created>
  <dcterms:modified xsi:type="dcterms:W3CDTF">2019-09-12T14:21:32Z</dcterms:modified>
</cp:coreProperties>
</file>