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FC0BD-F218-B1F4-408B-646B28E3C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DEFAD2F-EBF4-CC34-8620-882B5E144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5D83F0-4655-BD9A-D120-4F2AA0CB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16A1B62-2585-3804-4031-6C4879BF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4B15E9-D0DF-FF0A-2F0C-523AF66B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38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222D8-F224-7740-ED1F-27C49773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0849008-B88C-9AFF-9715-DD5BA1691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190EE3-1577-37D2-3E2F-C584CEC2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3F1F0E8-3DE3-B90A-7B4B-70B60B7F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8EBD140-BE0C-6005-D180-B10FE7F3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972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4E997EB-0BA0-E662-3EC7-C9B240A25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D6CD5BC-E3DE-58AD-CAFB-48887BEFB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BE296E-FE01-E708-AC5A-7F6BB89F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69ECA40-D163-76BB-7988-3200BFCF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B5F060-2F66-B3B0-5442-555C3E42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32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E0DAC-F438-C798-F2E8-3D6005E6B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E1835D-6C10-00A7-694D-F9DCADA84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C4FC35-D1C5-1513-1085-A9FAB883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562A73-7674-E5F9-8637-B7E69A0F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B5A15E-4930-6715-84D8-A89E0CDD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7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9F317-88F4-4A90-F905-4F41A84C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95A1553-4473-8B07-8107-95B0CF39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E69284-ABA7-51D7-72EF-48ABD1F7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DDCCBF3-B3A5-01B8-5558-059A0C9B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6D4DD1-6D02-970A-02B9-33518A15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02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17703-BC97-1EC4-F6F0-21ECF4EC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DC6450-A33F-7A10-475F-403D44ED7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0B05457-F06C-D519-BAA7-8C4340828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FD5128-E84D-B22C-7D42-F2AF819AD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D8E697-10D8-6057-3C74-1D544A7B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3C6A35A-04B0-92C4-9127-5DB2C9F8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78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4A7C7-CD4F-AE25-DAB9-CE5C7AAD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7EDAE01-44FE-B5E1-0B4D-6F4756990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7A06D53-D2C1-FA3C-CD4A-A30F3E2DE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306CB8A-4EB4-92C3-B52D-92A3D435B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7F27EB0-FDD5-1830-7058-F2476BD5C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BE3C2DD-314C-5D28-701B-640E97DA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97001CB-C7D8-56F3-35A3-199E4A23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E3EFB95-29F4-CA68-6A8F-EBEA5F55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89CD5-F226-73CC-70E2-7251DACC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72FD290-6BD8-FD53-B6B2-C8419D0A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DC4273D-CD07-97CB-E52B-57F6900B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404BC93-C622-A6EF-7CCE-1821CA8A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348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3360E3F-85D4-48ED-982A-1F51DC31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7BBBCEB-FD7E-DE47-8978-FFE2C810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A86349F-6C56-DBD2-3972-1AFFCFF6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889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D74AB-E5EE-E60C-634C-7F54E988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8F38B86-275D-83C9-AC1D-A92A95F7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2D81D18-38FA-D023-4D68-B9DC7A12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36102B7-2654-EF15-A522-EAE17609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2F06D16-0E5C-5171-2533-D39B51C2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79370C6-CB9E-E2B9-99E4-0B18DD36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775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EBE8F-6F8C-6D7B-C77B-22E45E9E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B3701E8-F49C-18FB-033B-6826D4ACD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7CFAAF8-F371-A5F1-23F2-B0EA87F2E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F6943B-E107-52A9-E370-5737D05D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DD49465-CFB4-3F3A-E53E-A40E1037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7CE0F9-42B7-647E-457E-1375D40C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839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B7ABEF0-B8AC-7734-8572-F565328C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7CA9839-525F-FF10-66AB-BB53B6E24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E15BB1D-A1FE-0625-7052-CD3227869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88C4-1FC1-4034-AAC1-C90CF27AD49A}" type="datetimeFigureOut">
              <a:rPr lang="da-DK" smtClean="0"/>
              <a:t>25-09-2023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1C4AFC-D0D4-D028-90F6-36A661A19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F638B7-D7E3-B900-871F-E8D244AC1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AEE85-60CA-4795-B8B9-7EDE704D24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672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90C9349-DE42-FF56-4533-DFF0BDE28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489" y="-13445"/>
            <a:ext cx="6977160" cy="68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6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Sascha SR. Rørvig</dc:creator>
  <cp:lastModifiedBy>Sascha SR. Rørvig</cp:lastModifiedBy>
  <cp:revision>1</cp:revision>
  <dcterms:created xsi:type="dcterms:W3CDTF">2023-09-25T11:31:13Z</dcterms:created>
  <dcterms:modified xsi:type="dcterms:W3CDTF">2023-09-25T11:31:25Z</dcterms:modified>
</cp:coreProperties>
</file>