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4011" r:id="rId2"/>
  </p:sldMasterIdLst>
  <p:notesMasterIdLst>
    <p:notesMasterId r:id="rId19"/>
  </p:notesMasterIdLst>
  <p:handoutMasterIdLst>
    <p:handoutMasterId r:id="rId20"/>
  </p:handoutMasterIdLst>
  <p:sldIdLst>
    <p:sldId id="1193" r:id="rId3"/>
    <p:sldId id="1395" r:id="rId4"/>
    <p:sldId id="1382" r:id="rId5"/>
    <p:sldId id="1400" r:id="rId6"/>
    <p:sldId id="256" r:id="rId7"/>
    <p:sldId id="1201" r:id="rId8"/>
    <p:sldId id="1197" r:id="rId9"/>
    <p:sldId id="1389" r:id="rId10"/>
    <p:sldId id="1215" r:id="rId11"/>
    <p:sldId id="1269" r:id="rId12"/>
    <p:sldId id="1394" r:id="rId13"/>
    <p:sldId id="1397" r:id="rId14"/>
    <p:sldId id="1383" r:id="rId15"/>
    <p:sldId id="1384" r:id="rId16"/>
    <p:sldId id="1398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4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villoslada" initials="Iv" lastIdx="2" clrIdx="0">
    <p:extLst>
      <p:ext uri="{19B8F6BF-5375-455C-9EA6-DF929625EA0E}">
        <p15:presenceInfo xmlns:p15="http://schemas.microsoft.com/office/powerpoint/2012/main" userId="cb2f18e09c5a5685" providerId="Windows Live"/>
      </p:ext>
    </p:extLst>
  </p:cmAuthor>
  <p:cmAuthor id="2" name="Ana Mozota Frauca" initials="AMF" lastIdx="6" clrIdx="1">
    <p:extLst>
      <p:ext uri="{19B8F6BF-5375-455C-9EA6-DF929625EA0E}">
        <p15:presenceInfo xmlns:p15="http://schemas.microsoft.com/office/powerpoint/2012/main" userId="S-1-5-21-3932425764-2877366659-4285048236-2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571"/>
    <a:srgbClr val="002532"/>
    <a:srgbClr val="12111B"/>
    <a:srgbClr val="64BEB7"/>
    <a:srgbClr val="00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398" autoAdjust="0"/>
  </p:normalViewPr>
  <p:slideViewPr>
    <p:cSldViewPr snapToGrid="0">
      <p:cViewPr varScale="1">
        <p:scale>
          <a:sx n="150" d="100"/>
          <a:sy n="150" d="100"/>
        </p:scale>
        <p:origin x="91" y="437"/>
      </p:cViewPr>
      <p:guideLst>
        <p:guide orient="horz" pos="2568"/>
        <p:guide pos="49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790"/>
    </p:cViewPr>
  </p:sorter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3731228012241"/>
          <c:y val="6.5937375069441917E-2"/>
          <c:w val="0.85136109745632782"/>
          <c:h val="0.79619356796717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F35D-42CC-82D5-29C3C231FD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D-42CC-82D5-29C3C231FD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4-407A-90E1-5B59BF296C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055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8-44F4-8EA4-67A58B9C7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100"/>
        <c:axId val="328615544"/>
        <c:axId val="328615936"/>
      </c:barChart>
      <c:catAx>
        <c:axId val="32861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8615936"/>
        <c:crosses val="autoZero"/>
        <c:auto val="1"/>
        <c:lblAlgn val="ctr"/>
        <c:lblOffset val="100"/>
        <c:noMultiLvlLbl val="0"/>
      </c:catAx>
      <c:valAx>
        <c:axId val="328615936"/>
        <c:scaling>
          <c:orientation val="minMax"/>
          <c:max val="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861554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6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DACA-44D9-8FF0-7BE503FF2A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A-44D9-8FF0-7BE503FF2A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1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2-4157-AD1D-61D9658C99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05571"/>
            </a:solidFill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0-407E-8E6D-12FD623D69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2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0-407E-8E6D-12FD623D6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100"/>
        <c:axId val="328612016"/>
        <c:axId val="328615152"/>
      </c:barChart>
      <c:catAx>
        <c:axId val="32861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8615152"/>
        <c:crosses val="autoZero"/>
        <c:auto val="1"/>
        <c:lblAlgn val="ctr"/>
        <c:lblOffset val="100"/>
        <c:noMultiLvlLbl val="0"/>
      </c:catAx>
      <c:valAx>
        <c:axId val="328615152"/>
        <c:scaling>
          <c:orientation val="minMax"/>
          <c:max val="3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8612016"/>
        <c:crosses val="autoZero"/>
        <c:crossBetween val="between"/>
        <c:majorUnit val="5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6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5CB7-7154-42F2-8D93-1E20B150895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430B-58C5-4EB3-A903-20F07B4F04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E840F-9B2B-44B5-896B-5B857B514E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1E044-3EA6-4167-A0FB-D05C215FD2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Revisar y redactar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3653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Mas </a:t>
            </a:r>
            <a:r>
              <a:rPr lang="en-GB" dirty="0" err="1"/>
              <a:t>en</a:t>
            </a:r>
            <a:r>
              <a:rPr lang="en-GB" dirty="0"/>
              <a:t> 2022: 332</a:t>
            </a:r>
          </a:p>
          <a:p>
            <a:r>
              <a:rPr lang="en-GB" dirty="0" err="1"/>
              <a:t>Productos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registros</a:t>
            </a:r>
            <a:r>
              <a:rPr lang="en-GB" dirty="0"/>
              <a:t>: </a:t>
            </a:r>
            <a:r>
              <a:rPr lang="en-GB" dirty="0" err="1"/>
              <a:t>Pdte</a:t>
            </a:r>
            <a:r>
              <a:rPr lang="en-GB" dirty="0"/>
              <a:t> confirmer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E044-3EA6-4167-A0FB-D05C215FD2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PLAN EXPANSIÓN: MENA, BRASIL, CANADÁ</a:t>
            </a:r>
          </a:p>
          <a:p>
            <a:r>
              <a:rPr lang="en-GB" dirty="0"/>
              <a:t>- IRENE CONSEGUIR MAPA DONDE ESTAMOS PRESENTES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E044-3EA6-4167-A0FB-D05C215FD2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0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029" y="431651"/>
            <a:ext cx="4645942" cy="169277"/>
          </a:xfrm>
        </p:spPr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3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029" y="431651"/>
            <a:ext cx="4645942" cy="169277"/>
          </a:xfrm>
        </p:spPr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00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40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1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25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SP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1903" y="2"/>
            <a:ext cx="4592097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49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21350" y="1104901"/>
            <a:ext cx="3422650" cy="20193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104901"/>
            <a:ext cx="3422650" cy="20193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28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446390" y="1468938"/>
            <a:ext cx="1877710" cy="1877710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570894" y="1468938"/>
            <a:ext cx="1877710" cy="1877710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695398" y="1468938"/>
            <a:ext cx="1877710" cy="1877710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819901" y="1468938"/>
            <a:ext cx="1877710" cy="1877710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0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029" y="431651"/>
            <a:ext cx="4645942" cy="169277"/>
          </a:xfrm>
        </p:spPr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36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36 Imagen" descr="GEISER_COLOR_TRANSPARENTE_300ppp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762928" y="4755080"/>
            <a:ext cx="1006934" cy="223681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 userDrawn="1"/>
        </p:nvSpPr>
        <p:spPr>
          <a:xfrm>
            <a:off x="362938" y="4841749"/>
            <a:ext cx="2554782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kern="1500" dirty="0">
                <a:solidFill>
                  <a:schemeClr val="bg1">
                    <a:lumMod val="75000"/>
                  </a:schemeClr>
                </a:solidFill>
              </a:rPr>
              <a:t>GEISER PHARMA</a:t>
            </a:r>
            <a:r>
              <a:rPr lang="en-US" sz="800" b="0" kern="1500" baseline="0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800" b="0" kern="1500" dirty="0">
                <a:solidFill>
                  <a:schemeClr val="bg1">
                    <a:lumMod val="75000"/>
                  </a:schemeClr>
                </a:solidFill>
              </a:rPr>
              <a:t>TECHNOLOGY FOR</a:t>
            </a:r>
            <a:r>
              <a:rPr lang="en-US" sz="800" b="0" kern="1500" baseline="0" dirty="0">
                <a:solidFill>
                  <a:schemeClr val="bg1">
                    <a:lumMod val="75000"/>
                  </a:schemeClr>
                </a:solidFill>
              </a:rPr>
              <a:t> HEALTH</a:t>
            </a:r>
            <a:endParaRPr lang="en-US" sz="800" b="0" kern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49" r:id="rId2"/>
    <p:sldLayoutId id="2147483954" r:id="rId3"/>
    <p:sldLayoutId id="2147483945" r:id="rId4"/>
    <p:sldLayoutId id="2147484003" r:id="rId5"/>
    <p:sldLayoutId id="2147483949" r:id="rId6"/>
    <p:sldLayoutId id="214748396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1593" y="2083155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79993" y="939800"/>
                </a:lnTo>
                <a:lnTo>
                  <a:pt x="1976412" y="889000"/>
                </a:lnTo>
                <a:lnTo>
                  <a:pt x="1970455" y="838200"/>
                </a:lnTo>
                <a:lnTo>
                  <a:pt x="1962175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39" y="974750"/>
                </a:lnTo>
                <a:lnTo>
                  <a:pt x="1940839" y="1014374"/>
                </a:lnTo>
                <a:lnTo>
                  <a:pt x="1940407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40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53" y="1460500"/>
                </a:lnTo>
                <a:lnTo>
                  <a:pt x="1788160" y="1498600"/>
                </a:lnTo>
                <a:lnTo>
                  <a:pt x="1763064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70" y="1701800"/>
                </a:lnTo>
                <a:lnTo>
                  <a:pt x="1580083" y="1727200"/>
                </a:lnTo>
                <a:lnTo>
                  <a:pt x="1544688" y="1752600"/>
                </a:lnTo>
                <a:lnTo>
                  <a:pt x="1508048" y="1778000"/>
                </a:lnTo>
                <a:lnTo>
                  <a:pt x="1470202" y="1803400"/>
                </a:lnTo>
                <a:lnTo>
                  <a:pt x="1431213" y="1828800"/>
                </a:lnTo>
                <a:lnTo>
                  <a:pt x="1391145" y="1841500"/>
                </a:lnTo>
                <a:lnTo>
                  <a:pt x="1350035" y="1866900"/>
                </a:lnTo>
                <a:lnTo>
                  <a:pt x="1221079" y="1905000"/>
                </a:lnTo>
                <a:lnTo>
                  <a:pt x="1130935" y="1930400"/>
                </a:lnTo>
                <a:lnTo>
                  <a:pt x="1010412" y="1930400"/>
                </a:lnTo>
                <a:lnTo>
                  <a:pt x="1010412" y="1749145"/>
                </a:lnTo>
                <a:lnTo>
                  <a:pt x="1058202" y="1746415"/>
                </a:lnTo>
                <a:lnTo>
                  <a:pt x="1105154" y="1740776"/>
                </a:lnTo>
                <a:lnTo>
                  <a:pt x="1151191" y="1732305"/>
                </a:lnTo>
                <a:lnTo>
                  <a:pt x="1196225" y="1721104"/>
                </a:lnTo>
                <a:lnTo>
                  <a:pt x="1240167" y="1707248"/>
                </a:lnTo>
                <a:lnTo>
                  <a:pt x="1282915" y="1690839"/>
                </a:lnTo>
                <a:lnTo>
                  <a:pt x="1324381" y="1671967"/>
                </a:lnTo>
                <a:lnTo>
                  <a:pt x="1364488" y="1650733"/>
                </a:lnTo>
                <a:lnTo>
                  <a:pt x="1403134" y="1627212"/>
                </a:lnTo>
                <a:lnTo>
                  <a:pt x="1440218" y="1601495"/>
                </a:lnTo>
                <a:lnTo>
                  <a:pt x="1475676" y="1573682"/>
                </a:lnTo>
                <a:lnTo>
                  <a:pt x="1509395" y="1543850"/>
                </a:lnTo>
                <a:lnTo>
                  <a:pt x="1541297" y="1512100"/>
                </a:lnTo>
                <a:lnTo>
                  <a:pt x="1571282" y="1478534"/>
                </a:lnTo>
                <a:lnTo>
                  <a:pt x="1599260" y="1443215"/>
                </a:lnTo>
                <a:lnTo>
                  <a:pt x="1625155" y="1406245"/>
                </a:lnTo>
                <a:lnTo>
                  <a:pt x="1648853" y="1367726"/>
                </a:lnTo>
                <a:lnTo>
                  <a:pt x="1670291" y="1327746"/>
                </a:lnTo>
                <a:lnTo>
                  <a:pt x="1689354" y="1286383"/>
                </a:lnTo>
                <a:lnTo>
                  <a:pt x="1705965" y="1243736"/>
                </a:lnTo>
                <a:lnTo>
                  <a:pt x="1720024" y="1199883"/>
                </a:lnTo>
                <a:lnTo>
                  <a:pt x="1731454" y="1154938"/>
                </a:lnTo>
                <a:lnTo>
                  <a:pt x="1740154" y="1108976"/>
                </a:lnTo>
                <a:lnTo>
                  <a:pt x="1746034" y="1062088"/>
                </a:lnTo>
                <a:lnTo>
                  <a:pt x="1749005" y="1014374"/>
                </a:lnTo>
                <a:lnTo>
                  <a:pt x="1940839" y="1014374"/>
                </a:lnTo>
                <a:lnTo>
                  <a:pt x="1940839" y="974750"/>
                </a:lnTo>
                <a:lnTo>
                  <a:pt x="1749221" y="974750"/>
                </a:lnTo>
                <a:lnTo>
                  <a:pt x="1746707" y="926579"/>
                </a:lnTo>
                <a:lnTo>
                  <a:pt x="1741233" y="879259"/>
                </a:lnTo>
                <a:lnTo>
                  <a:pt x="1732889" y="832853"/>
                </a:lnTo>
                <a:lnTo>
                  <a:pt x="1721777" y="787450"/>
                </a:lnTo>
                <a:lnTo>
                  <a:pt x="1709788" y="748995"/>
                </a:lnTo>
                <a:lnTo>
                  <a:pt x="1709788" y="990600"/>
                </a:lnTo>
                <a:lnTo>
                  <a:pt x="1708188" y="1038948"/>
                </a:lnTo>
                <a:lnTo>
                  <a:pt x="1703425" y="1086446"/>
                </a:lnTo>
                <a:lnTo>
                  <a:pt x="1695627" y="1133005"/>
                </a:lnTo>
                <a:lnTo>
                  <a:pt x="1684896" y="1178509"/>
                </a:lnTo>
                <a:lnTo>
                  <a:pt x="1671320" y="1222857"/>
                </a:lnTo>
                <a:lnTo>
                  <a:pt x="1655000" y="1265948"/>
                </a:lnTo>
                <a:lnTo>
                  <a:pt x="1636052" y="1307680"/>
                </a:lnTo>
                <a:lnTo>
                  <a:pt x="1614576" y="1347939"/>
                </a:lnTo>
                <a:lnTo>
                  <a:pt x="1590662" y="1386636"/>
                </a:lnTo>
                <a:lnTo>
                  <a:pt x="1564424" y="1423670"/>
                </a:lnTo>
                <a:lnTo>
                  <a:pt x="1535976" y="1458937"/>
                </a:lnTo>
                <a:lnTo>
                  <a:pt x="1505394" y="1492326"/>
                </a:lnTo>
                <a:lnTo>
                  <a:pt x="1472793" y="1523733"/>
                </a:lnTo>
                <a:lnTo>
                  <a:pt x="1438287" y="1553070"/>
                </a:lnTo>
                <a:lnTo>
                  <a:pt x="1401965" y="1580222"/>
                </a:lnTo>
                <a:lnTo>
                  <a:pt x="1363929" y="1605089"/>
                </a:lnTo>
                <a:lnTo>
                  <a:pt x="1324292" y="1627568"/>
                </a:lnTo>
                <a:lnTo>
                  <a:pt x="1283144" y="1647558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699" y="1691576"/>
                </a:lnTo>
                <a:lnTo>
                  <a:pt x="1105560" y="1700593"/>
                </a:lnTo>
                <a:lnTo>
                  <a:pt x="1058430" y="1706600"/>
                </a:lnTo>
                <a:lnTo>
                  <a:pt x="1010412" y="1709508"/>
                </a:lnTo>
                <a:lnTo>
                  <a:pt x="997229" y="1709788"/>
                </a:lnTo>
                <a:lnTo>
                  <a:pt x="983970" y="1709788"/>
                </a:lnTo>
                <a:lnTo>
                  <a:pt x="977379" y="1709699"/>
                </a:lnTo>
                <a:lnTo>
                  <a:pt x="970788" y="1709508"/>
                </a:lnTo>
                <a:lnTo>
                  <a:pt x="970788" y="1749145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54" y="1841500"/>
                </a:lnTo>
                <a:lnTo>
                  <a:pt x="549986" y="1828800"/>
                </a:lnTo>
                <a:lnTo>
                  <a:pt x="510997" y="1803400"/>
                </a:lnTo>
                <a:lnTo>
                  <a:pt x="473151" y="1778000"/>
                </a:lnTo>
                <a:lnTo>
                  <a:pt x="436511" y="1752600"/>
                </a:lnTo>
                <a:lnTo>
                  <a:pt x="401116" y="1727200"/>
                </a:lnTo>
                <a:lnTo>
                  <a:pt x="367030" y="1701800"/>
                </a:lnTo>
                <a:lnTo>
                  <a:pt x="334314" y="1676400"/>
                </a:lnTo>
                <a:lnTo>
                  <a:pt x="303009" y="1638300"/>
                </a:lnTo>
                <a:lnTo>
                  <a:pt x="273164" y="1612900"/>
                </a:lnTo>
                <a:lnTo>
                  <a:pt x="244856" y="1574800"/>
                </a:lnTo>
                <a:lnTo>
                  <a:pt x="218135" y="1536700"/>
                </a:lnTo>
                <a:lnTo>
                  <a:pt x="193040" y="1498600"/>
                </a:lnTo>
                <a:lnTo>
                  <a:pt x="169646" y="1460500"/>
                </a:lnTo>
                <a:lnTo>
                  <a:pt x="147993" y="1422400"/>
                </a:lnTo>
                <a:lnTo>
                  <a:pt x="128143" y="1384300"/>
                </a:lnTo>
                <a:lnTo>
                  <a:pt x="110159" y="1346200"/>
                </a:lnTo>
                <a:lnTo>
                  <a:pt x="94068" y="1295400"/>
                </a:lnTo>
                <a:lnTo>
                  <a:pt x="79959" y="1257300"/>
                </a:lnTo>
                <a:lnTo>
                  <a:pt x="67868" y="1219200"/>
                </a:lnTo>
                <a:lnTo>
                  <a:pt x="57848" y="1168400"/>
                </a:lnTo>
                <a:lnTo>
                  <a:pt x="49961" y="1130300"/>
                </a:lnTo>
                <a:lnTo>
                  <a:pt x="44259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194" y="1014374"/>
                </a:lnTo>
                <a:lnTo>
                  <a:pt x="235165" y="1062088"/>
                </a:lnTo>
                <a:lnTo>
                  <a:pt x="241058" y="1108976"/>
                </a:lnTo>
                <a:lnTo>
                  <a:pt x="249758" y="1154938"/>
                </a:lnTo>
                <a:lnTo>
                  <a:pt x="261175" y="1199883"/>
                </a:lnTo>
                <a:lnTo>
                  <a:pt x="275247" y="1243723"/>
                </a:lnTo>
                <a:lnTo>
                  <a:pt x="291858" y="1286383"/>
                </a:lnTo>
                <a:lnTo>
                  <a:pt x="310921" y="1327746"/>
                </a:lnTo>
                <a:lnTo>
                  <a:pt x="332346" y="1367726"/>
                </a:lnTo>
                <a:lnTo>
                  <a:pt x="356057" y="1406245"/>
                </a:lnTo>
                <a:lnTo>
                  <a:pt x="381939" y="1443215"/>
                </a:lnTo>
                <a:lnTo>
                  <a:pt x="409930" y="1478534"/>
                </a:lnTo>
                <a:lnTo>
                  <a:pt x="439915" y="1512100"/>
                </a:lnTo>
                <a:lnTo>
                  <a:pt x="471817" y="1543850"/>
                </a:lnTo>
                <a:lnTo>
                  <a:pt x="505536" y="1573682"/>
                </a:lnTo>
                <a:lnTo>
                  <a:pt x="540981" y="1601495"/>
                </a:lnTo>
                <a:lnTo>
                  <a:pt x="578078" y="1627212"/>
                </a:lnTo>
                <a:lnTo>
                  <a:pt x="616712" y="1650733"/>
                </a:lnTo>
                <a:lnTo>
                  <a:pt x="656818" y="1671967"/>
                </a:lnTo>
                <a:lnTo>
                  <a:pt x="698284" y="1690839"/>
                </a:lnTo>
                <a:lnTo>
                  <a:pt x="741032" y="1707248"/>
                </a:lnTo>
                <a:lnTo>
                  <a:pt x="784974" y="1721104"/>
                </a:lnTo>
                <a:lnTo>
                  <a:pt x="830008" y="1732305"/>
                </a:lnTo>
                <a:lnTo>
                  <a:pt x="876046" y="1740776"/>
                </a:lnTo>
                <a:lnTo>
                  <a:pt x="923010" y="1746415"/>
                </a:lnTo>
                <a:lnTo>
                  <a:pt x="970788" y="1749145"/>
                </a:lnTo>
                <a:lnTo>
                  <a:pt x="970788" y="1709508"/>
                </a:lnTo>
                <a:lnTo>
                  <a:pt x="922769" y="1706600"/>
                </a:lnTo>
                <a:lnTo>
                  <a:pt x="875639" y="1700593"/>
                </a:lnTo>
                <a:lnTo>
                  <a:pt x="829500" y="1691576"/>
                </a:lnTo>
                <a:lnTo>
                  <a:pt x="784453" y="1679676"/>
                </a:lnTo>
                <a:lnTo>
                  <a:pt x="740613" y="1664970"/>
                </a:lnTo>
                <a:lnTo>
                  <a:pt x="698068" y="1647558"/>
                </a:lnTo>
                <a:lnTo>
                  <a:pt x="656920" y="1627568"/>
                </a:lnTo>
                <a:lnTo>
                  <a:pt x="617270" y="1605089"/>
                </a:lnTo>
                <a:lnTo>
                  <a:pt x="579247" y="1580222"/>
                </a:lnTo>
                <a:lnTo>
                  <a:pt x="542925" y="1553070"/>
                </a:lnTo>
                <a:lnTo>
                  <a:pt x="508406" y="1523733"/>
                </a:lnTo>
                <a:lnTo>
                  <a:pt x="475818" y="1492326"/>
                </a:lnTo>
                <a:lnTo>
                  <a:pt x="445236" y="1458937"/>
                </a:lnTo>
                <a:lnTo>
                  <a:pt x="416775" y="1423670"/>
                </a:lnTo>
                <a:lnTo>
                  <a:pt x="390550" y="1386636"/>
                </a:lnTo>
                <a:lnTo>
                  <a:pt x="366636" y="1347939"/>
                </a:lnTo>
                <a:lnTo>
                  <a:pt x="345160" y="1307680"/>
                </a:lnTo>
                <a:lnTo>
                  <a:pt x="326212" y="1265948"/>
                </a:lnTo>
                <a:lnTo>
                  <a:pt x="309892" y="1222857"/>
                </a:lnTo>
                <a:lnTo>
                  <a:pt x="296316" y="1178509"/>
                </a:lnTo>
                <a:lnTo>
                  <a:pt x="285572" y="1133005"/>
                </a:lnTo>
                <a:lnTo>
                  <a:pt x="277774" y="1086446"/>
                </a:lnTo>
                <a:lnTo>
                  <a:pt x="273024" y="1038948"/>
                </a:lnTo>
                <a:lnTo>
                  <a:pt x="271411" y="990600"/>
                </a:lnTo>
                <a:lnTo>
                  <a:pt x="273024" y="942238"/>
                </a:lnTo>
                <a:lnTo>
                  <a:pt x="277774" y="894740"/>
                </a:lnTo>
                <a:lnTo>
                  <a:pt x="285572" y="848182"/>
                </a:lnTo>
                <a:lnTo>
                  <a:pt x="296316" y="802678"/>
                </a:lnTo>
                <a:lnTo>
                  <a:pt x="309892" y="758329"/>
                </a:lnTo>
                <a:lnTo>
                  <a:pt x="326212" y="715238"/>
                </a:lnTo>
                <a:lnTo>
                  <a:pt x="345160" y="673519"/>
                </a:lnTo>
                <a:lnTo>
                  <a:pt x="366636" y="633247"/>
                </a:lnTo>
                <a:lnTo>
                  <a:pt x="390550" y="594550"/>
                </a:lnTo>
                <a:lnTo>
                  <a:pt x="416775" y="557517"/>
                </a:lnTo>
                <a:lnTo>
                  <a:pt x="445236" y="522249"/>
                </a:lnTo>
                <a:lnTo>
                  <a:pt x="475818" y="488861"/>
                </a:lnTo>
                <a:lnTo>
                  <a:pt x="508406" y="457454"/>
                </a:lnTo>
                <a:lnTo>
                  <a:pt x="542925" y="428117"/>
                </a:lnTo>
                <a:lnTo>
                  <a:pt x="579247" y="400964"/>
                </a:lnTo>
                <a:lnTo>
                  <a:pt x="617270" y="376097"/>
                </a:lnTo>
                <a:lnTo>
                  <a:pt x="656920" y="353618"/>
                </a:lnTo>
                <a:lnTo>
                  <a:pt x="698068" y="333629"/>
                </a:lnTo>
                <a:lnTo>
                  <a:pt x="740613" y="316230"/>
                </a:lnTo>
                <a:lnTo>
                  <a:pt x="784453" y="301523"/>
                </a:lnTo>
                <a:lnTo>
                  <a:pt x="829500" y="289610"/>
                </a:lnTo>
                <a:lnTo>
                  <a:pt x="875639" y="280593"/>
                </a:lnTo>
                <a:lnTo>
                  <a:pt x="922769" y="274586"/>
                </a:lnTo>
                <a:lnTo>
                  <a:pt x="970788" y="271691"/>
                </a:lnTo>
                <a:lnTo>
                  <a:pt x="983970" y="271399"/>
                </a:lnTo>
                <a:lnTo>
                  <a:pt x="997229" y="271399"/>
                </a:lnTo>
                <a:lnTo>
                  <a:pt x="1058430" y="274586"/>
                </a:lnTo>
                <a:lnTo>
                  <a:pt x="1105560" y="280593"/>
                </a:lnTo>
                <a:lnTo>
                  <a:pt x="1151699" y="289610"/>
                </a:lnTo>
                <a:lnTo>
                  <a:pt x="1196746" y="301523"/>
                </a:lnTo>
                <a:lnTo>
                  <a:pt x="1240599" y="316230"/>
                </a:lnTo>
                <a:lnTo>
                  <a:pt x="1283144" y="333629"/>
                </a:lnTo>
                <a:lnTo>
                  <a:pt x="1324292" y="353618"/>
                </a:lnTo>
                <a:lnTo>
                  <a:pt x="1363929" y="376097"/>
                </a:lnTo>
                <a:lnTo>
                  <a:pt x="1401965" y="400964"/>
                </a:lnTo>
                <a:lnTo>
                  <a:pt x="1438287" y="428117"/>
                </a:lnTo>
                <a:lnTo>
                  <a:pt x="1472793" y="457454"/>
                </a:lnTo>
                <a:lnTo>
                  <a:pt x="1505394" y="488861"/>
                </a:lnTo>
                <a:lnTo>
                  <a:pt x="1535976" y="522249"/>
                </a:lnTo>
                <a:lnTo>
                  <a:pt x="1564424" y="557517"/>
                </a:lnTo>
                <a:lnTo>
                  <a:pt x="1590662" y="594550"/>
                </a:lnTo>
                <a:lnTo>
                  <a:pt x="1614576" y="633247"/>
                </a:lnTo>
                <a:lnTo>
                  <a:pt x="1636052" y="673519"/>
                </a:lnTo>
                <a:lnTo>
                  <a:pt x="1655000" y="715238"/>
                </a:lnTo>
                <a:lnTo>
                  <a:pt x="1671320" y="758329"/>
                </a:lnTo>
                <a:lnTo>
                  <a:pt x="1684896" y="802678"/>
                </a:lnTo>
                <a:lnTo>
                  <a:pt x="1695627" y="848182"/>
                </a:lnTo>
                <a:lnTo>
                  <a:pt x="1703425" y="894740"/>
                </a:lnTo>
                <a:lnTo>
                  <a:pt x="1708188" y="942238"/>
                </a:lnTo>
                <a:lnTo>
                  <a:pt x="1709788" y="990600"/>
                </a:lnTo>
                <a:lnTo>
                  <a:pt x="1709788" y="748995"/>
                </a:lnTo>
                <a:lnTo>
                  <a:pt x="1691576" y="700074"/>
                </a:lnTo>
                <a:lnTo>
                  <a:pt x="1672678" y="658279"/>
                </a:lnTo>
                <a:lnTo>
                  <a:pt x="1651381" y="617867"/>
                </a:lnTo>
                <a:lnTo>
                  <a:pt x="1627759" y="578929"/>
                </a:lnTo>
                <a:lnTo>
                  <a:pt x="1601914" y="541553"/>
                </a:lnTo>
                <a:lnTo>
                  <a:pt x="1573949" y="505841"/>
                </a:lnTo>
                <a:lnTo>
                  <a:pt x="1543939" y="471893"/>
                </a:lnTo>
                <a:lnTo>
                  <a:pt x="1511985" y="439775"/>
                </a:lnTo>
                <a:lnTo>
                  <a:pt x="1478178" y="409600"/>
                </a:lnTo>
                <a:lnTo>
                  <a:pt x="1442618" y="381469"/>
                </a:lnTo>
                <a:lnTo>
                  <a:pt x="1405382" y="355447"/>
                </a:lnTo>
                <a:lnTo>
                  <a:pt x="1366570" y="331635"/>
                </a:lnTo>
                <a:lnTo>
                  <a:pt x="1326273" y="310146"/>
                </a:lnTo>
                <a:lnTo>
                  <a:pt x="1284579" y="291045"/>
                </a:lnTo>
                <a:lnTo>
                  <a:pt x="1241590" y="274447"/>
                </a:lnTo>
                <a:lnTo>
                  <a:pt x="1197406" y="260426"/>
                </a:lnTo>
                <a:lnTo>
                  <a:pt x="1152093" y="249085"/>
                </a:lnTo>
                <a:lnTo>
                  <a:pt x="1105763" y="240512"/>
                </a:lnTo>
                <a:lnTo>
                  <a:pt x="1058506" y="234797"/>
                </a:lnTo>
                <a:lnTo>
                  <a:pt x="1010412" y="232041"/>
                </a:lnTo>
                <a:lnTo>
                  <a:pt x="1010412" y="38100"/>
                </a:lnTo>
                <a:lnTo>
                  <a:pt x="1130935" y="38100"/>
                </a:lnTo>
                <a:lnTo>
                  <a:pt x="1264945" y="76200"/>
                </a:lnTo>
                <a:lnTo>
                  <a:pt x="1350035" y="101600"/>
                </a:lnTo>
                <a:lnTo>
                  <a:pt x="1391145" y="127000"/>
                </a:lnTo>
                <a:lnTo>
                  <a:pt x="1431213" y="139700"/>
                </a:lnTo>
                <a:lnTo>
                  <a:pt x="1470202" y="165100"/>
                </a:lnTo>
                <a:lnTo>
                  <a:pt x="1508048" y="190500"/>
                </a:lnTo>
                <a:lnTo>
                  <a:pt x="1544688" y="215900"/>
                </a:lnTo>
                <a:lnTo>
                  <a:pt x="1580083" y="241300"/>
                </a:lnTo>
                <a:lnTo>
                  <a:pt x="1614170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64" y="431800"/>
                </a:lnTo>
                <a:lnTo>
                  <a:pt x="1788160" y="469900"/>
                </a:lnTo>
                <a:lnTo>
                  <a:pt x="1811553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40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07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18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09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55" y="279400"/>
                </a:lnTo>
                <a:lnTo>
                  <a:pt x="1655267" y="254000"/>
                </a:lnTo>
                <a:lnTo>
                  <a:pt x="1618094" y="215900"/>
                </a:lnTo>
                <a:lnTo>
                  <a:pt x="1579613" y="190500"/>
                </a:lnTo>
                <a:lnTo>
                  <a:pt x="1539887" y="165100"/>
                </a:lnTo>
                <a:lnTo>
                  <a:pt x="1498993" y="139700"/>
                </a:lnTo>
                <a:lnTo>
                  <a:pt x="1456982" y="114300"/>
                </a:lnTo>
                <a:lnTo>
                  <a:pt x="1413916" y="88900"/>
                </a:lnTo>
                <a:lnTo>
                  <a:pt x="1369898" y="63500"/>
                </a:lnTo>
                <a:lnTo>
                  <a:pt x="1279182" y="38100"/>
                </a:lnTo>
                <a:lnTo>
                  <a:pt x="1137462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41"/>
                </a:lnTo>
                <a:lnTo>
                  <a:pt x="922693" y="234797"/>
                </a:lnTo>
                <a:lnTo>
                  <a:pt x="875436" y="240512"/>
                </a:lnTo>
                <a:lnTo>
                  <a:pt x="829106" y="249085"/>
                </a:lnTo>
                <a:lnTo>
                  <a:pt x="783805" y="260426"/>
                </a:lnTo>
                <a:lnTo>
                  <a:pt x="739609" y="274447"/>
                </a:lnTo>
                <a:lnTo>
                  <a:pt x="696620" y="291045"/>
                </a:lnTo>
                <a:lnTo>
                  <a:pt x="654939" y="310146"/>
                </a:lnTo>
                <a:lnTo>
                  <a:pt x="614641" y="331635"/>
                </a:lnTo>
                <a:lnTo>
                  <a:pt x="575830" y="355447"/>
                </a:lnTo>
                <a:lnTo>
                  <a:pt x="538594" y="381469"/>
                </a:lnTo>
                <a:lnTo>
                  <a:pt x="503021" y="409600"/>
                </a:lnTo>
                <a:lnTo>
                  <a:pt x="469214" y="439775"/>
                </a:lnTo>
                <a:lnTo>
                  <a:pt x="437261" y="471893"/>
                </a:lnTo>
                <a:lnTo>
                  <a:pt x="407263" y="505841"/>
                </a:lnTo>
                <a:lnTo>
                  <a:pt x="379285" y="541553"/>
                </a:lnTo>
                <a:lnTo>
                  <a:pt x="353441" y="578929"/>
                </a:lnTo>
                <a:lnTo>
                  <a:pt x="329831" y="617867"/>
                </a:lnTo>
                <a:lnTo>
                  <a:pt x="308521" y="658279"/>
                </a:lnTo>
                <a:lnTo>
                  <a:pt x="289636" y="700074"/>
                </a:lnTo>
                <a:lnTo>
                  <a:pt x="273240" y="743165"/>
                </a:lnTo>
                <a:lnTo>
                  <a:pt x="259435" y="787450"/>
                </a:lnTo>
                <a:lnTo>
                  <a:pt x="248310" y="832853"/>
                </a:lnTo>
                <a:lnTo>
                  <a:pt x="239966" y="879259"/>
                </a:lnTo>
                <a:lnTo>
                  <a:pt x="234492" y="926579"/>
                </a:lnTo>
                <a:lnTo>
                  <a:pt x="231978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59" y="889000"/>
                </a:lnTo>
                <a:lnTo>
                  <a:pt x="49961" y="838200"/>
                </a:lnTo>
                <a:lnTo>
                  <a:pt x="57848" y="800100"/>
                </a:lnTo>
                <a:lnTo>
                  <a:pt x="67868" y="749300"/>
                </a:lnTo>
                <a:lnTo>
                  <a:pt x="79959" y="711200"/>
                </a:lnTo>
                <a:lnTo>
                  <a:pt x="94068" y="673100"/>
                </a:lnTo>
                <a:lnTo>
                  <a:pt x="110159" y="622300"/>
                </a:lnTo>
                <a:lnTo>
                  <a:pt x="128143" y="584200"/>
                </a:lnTo>
                <a:lnTo>
                  <a:pt x="147993" y="546100"/>
                </a:lnTo>
                <a:lnTo>
                  <a:pt x="169646" y="508000"/>
                </a:lnTo>
                <a:lnTo>
                  <a:pt x="193040" y="469900"/>
                </a:lnTo>
                <a:lnTo>
                  <a:pt x="218135" y="431800"/>
                </a:lnTo>
                <a:lnTo>
                  <a:pt x="244856" y="393700"/>
                </a:lnTo>
                <a:lnTo>
                  <a:pt x="273164" y="355600"/>
                </a:lnTo>
                <a:lnTo>
                  <a:pt x="303009" y="330200"/>
                </a:lnTo>
                <a:lnTo>
                  <a:pt x="334314" y="292100"/>
                </a:lnTo>
                <a:lnTo>
                  <a:pt x="367030" y="266700"/>
                </a:lnTo>
                <a:lnTo>
                  <a:pt x="401116" y="241300"/>
                </a:lnTo>
                <a:lnTo>
                  <a:pt x="436511" y="215900"/>
                </a:lnTo>
                <a:lnTo>
                  <a:pt x="473151" y="190500"/>
                </a:lnTo>
                <a:lnTo>
                  <a:pt x="510997" y="165100"/>
                </a:lnTo>
                <a:lnTo>
                  <a:pt x="549986" y="139700"/>
                </a:lnTo>
                <a:lnTo>
                  <a:pt x="590054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01" y="63500"/>
                </a:lnTo>
                <a:lnTo>
                  <a:pt x="567283" y="88900"/>
                </a:lnTo>
                <a:lnTo>
                  <a:pt x="524217" y="114300"/>
                </a:lnTo>
                <a:lnTo>
                  <a:pt x="482206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44" y="317500"/>
                </a:lnTo>
                <a:lnTo>
                  <a:pt x="223951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24" y="558800"/>
                </a:lnTo>
                <a:lnTo>
                  <a:pt x="74904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03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800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800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03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04" y="1358900"/>
                </a:lnTo>
                <a:lnTo>
                  <a:pt x="94424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51" y="1612900"/>
                </a:lnTo>
                <a:lnTo>
                  <a:pt x="256044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06" y="1828800"/>
                </a:lnTo>
                <a:lnTo>
                  <a:pt x="524217" y="1854200"/>
                </a:lnTo>
                <a:lnTo>
                  <a:pt x="567283" y="1879600"/>
                </a:lnTo>
                <a:lnTo>
                  <a:pt x="611301" y="1905000"/>
                </a:lnTo>
                <a:lnTo>
                  <a:pt x="795832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62" y="1968500"/>
                </a:lnTo>
                <a:lnTo>
                  <a:pt x="1279169" y="1930400"/>
                </a:lnTo>
                <a:lnTo>
                  <a:pt x="1369885" y="1905000"/>
                </a:lnTo>
                <a:lnTo>
                  <a:pt x="1413916" y="1879600"/>
                </a:lnTo>
                <a:lnTo>
                  <a:pt x="1456969" y="1854200"/>
                </a:lnTo>
                <a:lnTo>
                  <a:pt x="1498981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55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09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18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75" y="1181100"/>
                </a:lnTo>
                <a:lnTo>
                  <a:pt x="1970455" y="1130300"/>
                </a:lnTo>
                <a:lnTo>
                  <a:pt x="1976412" y="1079500"/>
                </a:lnTo>
                <a:lnTo>
                  <a:pt x="1979993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8" name="bg object 18"/>
          <p:cNvSpPr/>
          <p:nvPr/>
        </p:nvSpPr>
        <p:spPr>
          <a:xfrm>
            <a:off x="591811" y="295593"/>
            <a:ext cx="2935288" cy="1584960"/>
          </a:xfrm>
          <a:custGeom>
            <a:avLst/>
            <a:gdLst/>
            <a:ahLst/>
            <a:cxnLst/>
            <a:rect l="l" t="t" r="r" b="b"/>
            <a:pathLst>
              <a:path w="5870575" h="3169920">
                <a:moveTo>
                  <a:pt x="5870099" y="3169853"/>
                </a:moveTo>
                <a:lnTo>
                  <a:pt x="0" y="3169853"/>
                </a:lnTo>
                <a:lnTo>
                  <a:pt x="0" y="0"/>
                </a:lnTo>
                <a:lnTo>
                  <a:pt x="5870099" y="0"/>
                </a:lnTo>
                <a:lnTo>
                  <a:pt x="5870099" y="3169853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19" name="bg object 19"/>
          <p:cNvSpPr/>
          <p:nvPr/>
        </p:nvSpPr>
        <p:spPr>
          <a:xfrm>
            <a:off x="7599356" y="712927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80006" y="939800"/>
                </a:lnTo>
                <a:lnTo>
                  <a:pt x="1976412" y="889000"/>
                </a:lnTo>
                <a:lnTo>
                  <a:pt x="1970468" y="838200"/>
                </a:lnTo>
                <a:lnTo>
                  <a:pt x="1962188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52" y="974750"/>
                </a:lnTo>
                <a:lnTo>
                  <a:pt x="1940852" y="1014374"/>
                </a:lnTo>
                <a:lnTo>
                  <a:pt x="1940420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53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66" y="1460500"/>
                </a:lnTo>
                <a:lnTo>
                  <a:pt x="1788160" y="1498600"/>
                </a:lnTo>
                <a:lnTo>
                  <a:pt x="1763077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82" y="1701800"/>
                </a:lnTo>
                <a:lnTo>
                  <a:pt x="1580095" y="1727200"/>
                </a:lnTo>
                <a:lnTo>
                  <a:pt x="1544701" y="1752600"/>
                </a:lnTo>
                <a:lnTo>
                  <a:pt x="1508048" y="1778000"/>
                </a:lnTo>
                <a:lnTo>
                  <a:pt x="1470215" y="1803400"/>
                </a:lnTo>
                <a:lnTo>
                  <a:pt x="1431226" y="1828800"/>
                </a:lnTo>
                <a:lnTo>
                  <a:pt x="1391145" y="1841500"/>
                </a:lnTo>
                <a:lnTo>
                  <a:pt x="1350048" y="1866900"/>
                </a:lnTo>
                <a:lnTo>
                  <a:pt x="1221079" y="1905000"/>
                </a:lnTo>
                <a:lnTo>
                  <a:pt x="1130947" y="1930400"/>
                </a:lnTo>
                <a:lnTo>
                  <a:pt x="1010412" y="1930400"/>
                </a:lnTo>
                <a:lnTo>
                  <a:pt x="1010412" y="1749158"/>
                </a:lnTo>
                <a:lnTo>
                  <a:pt x="1058202" y="1746427"/>
                </a:lnTo>
                <a:lnTo>
                  <a:pt x="1105154" y="1740776"/>
                </a:lnTo>
                <a:lnTo>
                  <a:pt x="1151204" y="1732305"/>
                </a:lnTo>
                <a:lnTo>
                  <a:pt x="1196238" y="1721104"/>
                </a:lnTo>
                <a:lnTo>
                  <a:pt x="1240167" y="1707248"/>
                </a:lnTo>
                <a:lnTo>
                  <a:pt x="1282915" y="1690852"/>
                </a:lnTo>
                <a:lnTo>
                  <a:pt x="1324394" y="1671980"/>
                </a:lnTo>
                <a:lnTo>
                  <a:pt x="1364488" y="1650733"/>
                </a:lnTo>
                <a:lnTo>
                  <a:pt x="1403134" y="1627212"/>
                </a:lnTo>
                <a:lnTo>
                  <a:pt x="1440230" y="1601495"/>
                </a:lnTo>
                <a:lnTo>
                  <a:pt x="1475676" y="1573682"/>
                </a:lnTo>
                <a:lnTo>
                  <a:pt x="1509395" y="1543850"/>
                </a:lnTo>
                <a:lnTo>
                  <a:pt x="1541297" y="1512112"/>
                </a:lnTo>
                <a:lnTo>
                  <a:pt x="1571282" y="1478534"/>
                </a:lnTo>
                <a:lnTo>
                  <a:pt x="1599260" y="1443215"/>
                </a:lnTo>
                <a:lnTo>
                  <a:pt x="1625155" y="1406258"/>
                </a:lnTo>
                <a:lnTo>
                  <a:pt x="1648866" y="1367739"/>
                </a:lnTo>
                <a:lnTo>
                  <a:pt x="1670291" y="1327746"/>
                </a:lnTo>
                <a:lnTo>
                  <a:pt x="1689354" y="1286383"/>
                </a:lnTo>
                <a:lnTo>
                  <a:pt x="1705965" y="1243736"/>
                </a:lnTo>
                <a:lnTo>
                  <a:pt x="1720024" y="1199896"/>
                </a:lnTo>
                <a:lnTo>
                  <a:pt x="1731454" y="1154938"/>
                </a:lnTo>
                <a:lnTo>
                  <a:pt x="1740154" y="1108976"/>
                </a:lnTo>
                <a:lnTo>
                  <a:pt x="1746034" y="1062088"/>
                </a:lnTo>
                <a:lnTo>
                  <a:pt x="1749005" y="1014374"/>
                </a:lnTo>
                <a:lnTo>
                  <a:pt x="1940852" y="1014374"/>
                </a:lnTo>
                <a:lnTo>
                  <a:pt x="1940852" y="974750"/>
                </a:lnTo>
                <a:lnTo>
                  <a:pt x="1749221" y="974750"/>
                </a:lnTo>
                <a:lnTo>
                  <a:pt x="1746707" y="926592"/>
                </a:lnTo>
                <a:lnTo>
                  <a:pt x="1741233" y="879259"/>
                </a:lnTo>
                <a:lnTo>
                  <a:pt x="1732902" y="832853"/>
                </a:lnTo>
                <a:lnTo>
                  <a:pt x="1721777" y="787463"/>
                </a:lnTo>
                <a:lnTo>
                  <a:pt x="1709801" y="749046"/>
                </a:lnTo>
                <a:lnTo>
                  <a:pt x="1709801" y="990600"/>
                </a:lnTo>
                <a:lnTo>
                  <a:pt x="1708188" y="1038948"/>
                </a:lnTo>
                <a:lnTo>
                  <a:pt x="1703438" y="1086459"/>
                </a:lnTo>
                <a:lnTo>
                  <a:pt x="1695640" y="1133017"/>
                </a:lnTo>
                <a:lnTo>
                  <a:pt x="1684896" y="1178521"/>
                </a:lnTo>
                <a:lnTo>
                  <a:pt x="1671320" y="1222857"/>
                </a:lnTo>
                <a:lnTo>
                  <a:pt x="1655000" y="1265948"/>
                </a:lnTo>
                <a:lnTo>
                  <a:pt x="1636052" y="1307680"/>
                </a:lnTo>
                <a:lnTo>
                  <a:pt x="1614576" y="1347952"/>
                </a:lnTo>
                <a:lnTo>
                  <a:pt x="1590662" y="1386649"/>
                </a:lnTo>
                <a:lnTo>
                  <a:pt x="1564436" y="1423682"/>
                </a:lnTo>
                <a:lnTo>
                  <a:pt x="1535976" y="1458937"/>
                </a:lnTo>
                <a:lnTo>
                  <a:pt x="1505394" y="1492326"/>
                </a:lnTo>
                <a:lnTo>
                  <a:pt x="1472806" y="1523746"/>
                </a:lnTo>
                <a:lnTo>
                  <a:pt x="1438287" y="1553070"/>
                </a:lnTo>
                <a:lnTo>
                  <a:pt x="1401965" y="1580222"/>
                </a:lnTo>
                <a:lnTo>
                  <a:pt x="1363929" y="1605089"/>
                </a:lnTo>
                <a:lnTo>
                  <a:pt x="1324292" y="1627581"/>
                </a:lnTo>
                <a:lnTo>
                  <a:pt x="1283144" y="1647571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712" y="1691589"/>
                </a:lnTo>
                <a:lnTo>
                  <a:pt x="1105573" y="1700593"/>
                </a:lnTo>
                <a:lnTo>
                  <a:pt x="1058443" y="1706600"/>
                </a:lnTo>
                <a:lnTo>
                  <a:pt x="1010412" y="1709508"/>
                </a:lnTo>
                <a:lnTo>
                  <a:pt x="997229" y="1709788"/>
                </a:lnTo>
                <a:lnTo>
                  <a:pt x="983983" y="1709788"/>
                </a:lnTo>
                <a:lnTo>
                  <a:pt x="977379" y="1709699"/>
                </a:lnTo>
                <a:lnTo>
                  <a:pt x="970788" y="1709508"/>
                </a:lnTo>
                <a:lnTo>
                  <a:pt x="970788" y="1749158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67" y="1841500"/>
                </a:lnTo>
                <a:lnTo>
                  <a:pt x="549986" y="1828800"/>
                </a:lnTo>
                <a:lnTo>
                  <a:pt x="511009" y="1803400"/>
                </a:lnTo>
                <a:lnTo>
                  <a:pt x="473163" y="1778000"/>
                </a:lnTo>
                <a:lnTo>
                  <a:pt x="436511" y="1752600"/>
                </a:lnTo>
                <a:lnTo>
                  <a:pt x="401129" y="1727200"/>
                </a:lnTo>
                <a:lnTo>
                  <a:pt x="367042" y="1701800"/>
                </a:lnTo>
                <a:lnTo>
                  <a:pt x="334314" y="1676400"/>
                </a:lnTo>
                <a:lnTo>
                  <a:pt x="303009" y="1638300"/>
                </a:lnTo>
                <a:lnTo>
                  <a:pt x="273177" y="1612900"/>
                </a:lnTo>
                <a:lnTo>
                  <a:pt x="244868" y="1574800"/>
                </a:lnTo>
                <a:lnTo>
                  <a:pt x="218135" y="1536700"/>
                </a:lnTo>
                <a:lnTo>
                  <a:pt x="193052" y="1498600"/>
                </a:lnTo>
                <a:lnTo>
                  <a:pt x="169659" y="1460500"/>
                </a:lnTo>
                <a:lnTo>
                  <a:pt x="148005" y="1422400"/>
                </a:lnTo>
                <a:lnTo>
                  <a:pt x="128155" y="1384300"/>
                </a:lnTo>
                <a:lnTo>
                  <a:pt x="110159" y="1346200"/>
                </a:lnTo>
                <a:lnTo>
                  <a:pt x="94081" y="1295400"/>
                </a:lnTo>
                <a:lnTo>
                  <a:pt x="79959" y="1257300"/>
                </a:lnTo>
                <a:lnTo>
                  <a:pt x="67868" y="1219200"/>
                </a:lnTo>
                <a:lnTo>
                  <a:pt x="57848" y="1168400"/>
                </a:lnTo>
                <a:lnTo>
                  <a:pt x="49961" y="1130300"/>
                </a:lnTo>
                <a:lnTo>
                  <a:pt x="44259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206" y="1014374"/>
                </a:lnTo>
                <a:lnTo>
                  <a:pt x="235178" y="1062088"/>
                </a:lnTo>
                <a:lnTo>
                  <a:pt x="241058" y="1108976"/>
                </a:lnTo>
                <a:lnTo>
                  <a:pt x="249758" y="1154938"/>
                </a:lnTo>
                <a:lnTo>
                  <a:pt x="261188" y="1199896"/>
                </a:lnTo>
                <a:lnTo>
                  <a:pt x="275247" y="1243736"/>
                </a:lnTo>
                <a:lnTo>
                  <a:pt x="291858" y="1286383"/>
                </a:lnTo>
                <a:lnTo>
                  <a:pt x="310921" y="1327746"/>
                </a:lnTo>
                <a:lnTo>
                  <a:pt x="332359" y="1367739"/>
                </a:lnTo>
                <a:lnTo>
                  <a:pt x="356057" y="1406258"/>
                </a:lnTo>
                <a:lnTo>
                  <a:pt x="381952" y="1443215"/>
                </a:lnTo>
                <a:lnTo>
                  <a:pt x="409930" y="1478534"/>
                </a:lnTo>
                <a:lnTo>
                  <a:pt x="439915" y="1512112"/>
                </a:lnTo>
                <a:lnTo>
                  <a:pt x="471817" y="1543850"/>
                </a:lnTo>
                <a:lnTo>
                  <a:pt x="505536" y="1573682"/>
                </a:lnTo>
                <a:lnTo>
                  <a:pt x="540981" y="1601495"/>
                </a:lnTo>
                <a:lnTo>
                  <a:pt x="578078" y="1627212"/>
                </a:lnTo>
                <a:lnTo>
                  <a:pt x="616724" y="1650733"/>
                </a:lnTo>
                <a:lnTo>
                  <a:pt x="656818" y="1671980"/>
                </a:lnTo>
                <a:lnTo>
                  <a:pt x="698296" y="1690852"/>
                </a:lnTo>
                <a:lnTo>
                  <a:pt x="741045" y="1707248"/>
                </a:lnTo>
                <a:lnTo>
                  <a:pt x="784974" y="1721104"/>
                </a:lnTo>
                <a:lnTo>
                  <a:pt x="830008" y="1732305"/>
                </a:lnTo>
                <a:lnTo>
                  <a:pt x="876058" y="1740776"/>
                </a:lnTo>
                <a:lnTo>
                  <a:pt x="923010" y="1746427"/>
                </a:lnTo>
                <a:lnTo>
                  <a:pt x="970788" y="1749158"/>
                </a:lnTo>
                <a:lnTo>
                  <a:pt x="970788" y="1709508"/>
                </a:lnTo>
                <a:lnTo>
                  <a:pt x="922769" y="1706600"/>
                </a:lnTo>
                <a:lnTo>
                  <a:pt x="875639" y="1700593"/>
                </a:lnTo>
                <a:lnTo>
                  <a:pt x="829500" y="1691589"/>
                </a:lnTo>
                <a:lnTo>
                  <a:pt x="784466" y="1679676"/>
                </a:lnTo>
                <a:lnTo>
                  <a:pt x="740613" y="1664970"/>
                </a:lnTo>
                <a:lnTo>
                  <a:pt x="698068" y="1647571"/>
                </a:lnTo>
                <a:lnTo>
                  <a:pt x="656920" y="1627581"/>
                </a:lnTo>
                <a:lnTo>
                  <a:pt x="617283" y="1605089"/>
                </a:lnTo>
                <a:lnTo>
                  <a:pt x="579247" y="1580222"/>
                </a:lnTo>
                <a:lnTo>
                  <a:pt x="542925" y="1553070"/>
                </a:lnTo>
                <a:lnTo>
                  <a:pt x="508419" y="1523746"/>
                </a:lnTo>
                <a:lnTo>
                  <a:pt x="475818" y="1492326"/>
                </a:lnTo>
                <a:lnTo>
                  <a:pt x="445236" y="1458937"/>
                </a:lnTo>
                <a:lnTo>
                  <a:pt x="416788" y="1423682"/>
                </a:lnTo>
                <a:lnTo>
                  <a:pt x="390550" y="1386649"/>
                </a:lnTo>
                <a:lnTo>
                  <a:pt x="366636" y="1347952"/>
                </a:lnTo>
                <a:lnTo>
                  <a:pt x="345160" y="1307680"/>
                </a:lnTo>
                <a:lnTo>
                  <a:pt x="326212" y="1265948"/>
                </a:lnTo>
                <a:lnTo>
                  <a:pt x="309892" y="1222857"/>
                </a:lnTo>
                <a:lnTo>
                  <a:pt x="296316" y="1178521"/>
                </a:lnTo>
                <a:lnTo>
                  <a:pt x="285584" y="1133017"/>
                </a:lnTo>
                <a:lnTo>
                  <a:pt x="277774" y="1086459"/>
                </a:lnTo>
                <a:lnTo>
                  <a:pt x="273024" y="1038948"/>
                </a:lnTo>
                <a:lnTo>
                  <a:pt x="271424" y="990600"/>
                </a:lnTo>
                <a:lnTo>
                  <a:pt x="273024" y="942251"/>
                </a:lnTo>
                <a:lnTo>
                  <a:pt x="277774" y="894740"/>
                </a:lnTo>
                <a:lnTo>
                  <a:pt x="285584" y="848182"/>
                </a:lnTo>
                <a:lnTo>
                  <a:pt x="296316" y="802678"/>
                </a:lnTo>
                <a:lnTo>
                  <a:pt x="309892" y="758342"/>
                </a:lnTo>
                <a:lnTo>
                  <a:pt x="326212" y="715251"/>
                </a:lnTo>
                <a:lnTo>
                  <a:pt x="345160" y="673519"/>
                </a:lnTo>
                <a:lnTo>
                  <a:pt x="366636" y="633247"/>
                </a:lnTo>
                <a:lnTo>
                  <a:pt x="390550" y="594550"/>
                </a:lnTo>
                <a:lnTo>
                  <a:pt x="416788" y="557517"/>
                </a:lnTo>
                <a:lnTo>
                  <a:pt x="445236" y="522262"/>
                </a:lnTo>
                <a:lnTo>
                  <a:pt x="475818" y="488873"/>
                </a:lnTo>
                <a:lnTo>
                  <a:pt x="508419" y="457454"/>
                </a:lnTo>
                <a:lnTo>
                  <a:pt x="542925" y="428129"/>
                </a:lnTo>
                <a:lnTo>
                  <a:pt x="579247" y="400977"/>
                </a:lnTo>
                <a:lnTo>
                  <a:pt x="617283" y="376110"/>
                </a:lnTo>
                <a:lnTo>
                  <a:pt x="656920" y="353618"/>
                </a:lnTo>
                <a:lnTo>
                  <a:pt x="698068" y="333629"/>
                </a:lnTo>
                <a:lnTo>
                  <a:pt x="740613" y="316230"/>
                </a:lnTo>
                <a:lnTo>
                  <a:pt x="784466" y="301523"/>
                </a:lnTo>
                <a:lnTo>
                  <a:pt x="829500" y="289610"/>
                </a:lnTo>
                <a:lnTo>
                  <a:pt x="875639" y="280606"/>
                </a:lnTo>
                <a:lnTo>
                  <a:pt x="922769" y="274599"/>
                </a:lnTo>
                <a:lnTo>
                  <a:pt x="970788" y="271691"/>
                </a:lnTo>
                <a:lnTo>
                  <a:pt x="983983" y="271411"/>
                </a:lnTo>
                <a:lnTo>
                  <a:pt x="997229" y="271411"/>
                </a:lnTo>
                <a:lnTo>
                  <a:pt x="1058443" y="274599"/>
                </a:lnTo>
                <a:lnTo>
                  <a:pt x="1105573" y="280606"/>
                </a:lnTo>
                <a:lnTo>
                  <a:pt x="1151712" y="289610"/>
                </a:lnTo>
                <a:lnTo>
                  <a:pt x="1196746" y="301523"/>
                </a:lnTo>
                <a:lnTo>
                  <a:pt x="1240599" y="316230"/>
                </a:lnTo>
                <a:lnTo>
                  <a:pt x="1283144" y="333629"/>
                </a:lnTo>
                <a:lnTo>
                  <a:pt x="1324292" y="353618"/>
                </a:lnTo>
                <a:lnTo>
                  <a:pt x="1363929" y="376110"/>
                </a:lnTo>
                <a:lnTo>
                  <a:pt x="1401965" y="400977"/>
                </a:lnTo>
                <a:lnTo>
                  <a:pt x="1438287" y="428129"/>
                </a:lnTo>
                <a:lnTo>
                  <a:pt x="1472806" y="457454"/>
                </a:lnTo>
                <a:lnTo>
                  <a:pt x="1505394" y="488873"/>
                </a:lnTo>
                <a:lnTo>
                  <a:pt x="1535976" y="522262"/>
                </a:lnTo>
                <a:lnTo>
                  <a:pt x="1564436" y="557517"/>
                </a:lnTo>
                <a:lnTo>
                  <a:pt x="1590662" y="594550"/>
                </a:lnTo>
                <a:lnTo>
                  <a:pt x="1614576" y="633247"/>
                </a:lnTo>
                <a:lnTo>
                  <a:pt x="1636052" y="673519"/>
                </a:lnTo>
                <a:lnTo>
                  <a:pt x="1655000" y="715251"/>
                </a:lnTo>
                <a:lnTo>
                  <a:pt x="1671320" y="758342"/>
                </a:lnTo>
                <a:lnTo>
                  <a:pt x="1684896" y="802678"/>
                </a:lnTo>
                <a:lnTo>
                  <a:pt x="1695640" y="848182"/>
                </a:lnTo>
                <a:lnTo>
                  <a:pt x="1703438" y="894740"/>
                </a:lnTo>
                <a:lnTo>
                  <a:pt x="1708188" y="942251"/>
                </a:lnTo>
                <a:lnTo>
                  <a:pt x="1709801" y="990600"/>
                </a:lnTo>
                <a:lnTo>
                  <a:pt x="1709801" y="749046"/>
                </a:lnTo>
                <a:lnTo>
                  <a:pt x="1691576" y="700074"/>
                </a:lnTo>
                <a:lnTo>
                  <a:pt x="1672678" y="658279"/>
                </a:lnTo>
                <a:lnTo>
                  <a:pt x="1651381" y="617867"/>
                </a:lnTo>
                <a:lnTo>
                  <a:pt x="1627759" y="578929"/>
                </a:lnTo>
                <a:lnTo>
                  <a:pt x="1601927" y="541553"/>
                </a:lnTo>
                <a:lnTo>
                  <a:pt x="1573949" y="505853"/>
                </a:lnTo>
                <a:lnTo>
                  <a:pt x="1543939" y="471893"/>
                </a:lnTo>
                <a:lnTo>
                  <a:pt x="1511985" y="439788"/>
                </a:lnTo>
                <a:lnTo>
                  <a:pt x="1478191" y="409613"/>
                </a:lnTo>
                <a:lnTo>
                  <a:pt x="1442618" y="381469"/>
                </a:lnTo>
                <a:lnTo>
                  <a:pt x="1405382" y="355447"/>
                </a:lnTo>
                <a:lnTo>
                  <a:pt x="1366570" y="331647"/>
                </a:lnTo>
                <a:lnTo>
                  <a:pt x="1326273" y="310146"/>
                </a:lnTo>
                <a:lnTo>
                  <a:pt x="1284592" y="291045"/>
                </a:lnTo>
                <a:lnTo>
                  <a:pt x="1241602" y="274447"/>
                </a:lnTo>
                <a:lnTo>
                  <a:pt x="1232014" y="271411"/>
                </a:lnTo>
                <a:lnTo>
                  <a:pt x="1197406" y="260426"/>
                </a:lnTo>
                <a:lnTo>
                  <a:pt x="1152105" y="249085"/>
                </a:lnTo>
                <a:lnTo>
                  <a:pt x="1105776" y="240512"/>
                </a:lnTo>
                <a:lnTo>
                  <a:pt x="1058519" y="234797"/>
                </a:lnTo>
                <a:lnTo>
                  <a:pt x="1010412" y="232041"/>
                </a:lnTo>
                <a:lnTo>
                  <a:pt x="1010412" y="38100"/>
                </a:lnTo>
                <a:lnTo>
                  <a:pt x="1130947" y="38100"/>
                </a:lnTo>
                <a:lnTo>
                  <a:pt x="1264958" y="76200"/>
                </a:lnTo>
                <a:lnTo>
                  <a:pt x="1350048" y="101600"/>
                </a:lnTo>
                <a:lnTo>
                  <a:pt x="1391145" y="127000"/>
                </a:lnTo>
                <a:lnTo>
                  <a:pt x="1431226" y="139700"/>
                </a:lnTo>
                <a:lnTo>
                  <a:pt x="1470215" y="165100"/>
                </a:lnTo>
                <a:lnTo>
                  <a:pt x="1508048" y="190500"/>
                </a:lnTo>
                <a:lnTo>
                  <a:pt x="1544701" y="215900"/>
                </a:lnTo>
                <a:lnTo>
                  <a:pt x="1580095" y="241300"/>
                </a:lnTo>
                <a:lnTo>
                  <a:pt x="1614182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77" y="431800"/>
                </a:lnTo>
                <a:lnTo>
                  <a:pt x="1788160" y="469900"/>
                </a:lnTo>
                <a:lnTo>
                  <a:pt x="1811566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53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20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30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21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68" y="279400"/>
                </a:lnTo>
                <a:lnTo>
                  <a:pt x="1655267" y="254000"/>
                </a:lnTo>
                <a:lnTo>
                  <a:pt x="1618107" y="215900"/>
                </a:lnTo>
                <a:lnTo>
                  <a:pt x="1579626" y="190500"/>
                </a:lnTo>
                <a:lnTo>
                  <a:pt x="1539900" y="165100"/>
                </a:lnTo>
                <a:lnTo>
                  <a:pt x="1498993" y="139700"/>
                </a:lnTo>
                <a:lnTo>
                  <a:pt x="1456982" y="114300"/>
                </a:lnTo>
                <a:lnTo>
                  <a:pt x="1413929" y="88900"/>
                </a:lnTo>
                <a:lnTo>
                  <a:pt x="1369898" y="63500"/>
                </a:lnTo>
                <a:lnTo>
                  <a:pt x="1279182" y="38100"/>
                </a:lnTo>
                <a:lnTo>
                  <a:pt x="1137475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41"/>
                </a:lnTo>
                <a:lnTo>
                  <a:pt x="922693" y="234797"/>
                </a:lnTo>
                <a:lnTo>
                  <a:pt x="875436" y="240512"/>
                </a:lnTo>
                <a:lnTo>
                  <a:pt x="829119" y="249085"/>
                </a:lnTo>
                <a:lnTo>
                  <a:pt x="783805" y="260426"/>
                </a:lnTo>
                <a:lnTo>
                  <a:pt x="739609" y="274447"/>
                </a:lnTo>
                <a:lnTo>
                  <a:pt x="696633" y="291045"/>
                </a:lnTo>
                <a:lnTo>
                  <a:pt x="654939" y="310146"/>
                </a:lnTo>
                <a:lnTo>
                  <a:pt x="614641" y="331647"/>
                </a:lnTo>
                <a:lnTo>
                  <a:pt x="575830" y="355447"/>
                </a:lnTo>
                <a:lnTo>
                  <a:pt x="538594" y="381469"/>
                </a:lnTo>
                <a:lnTo>
                  <a:pt x="503034" y="409613"/>
                </a:lnTo>
                <a:lnTo>
                  <a:pt x="469226" y="439788"/>
                </a:lnTo>
                <a:lnTo>
                  <a:pt x="437273" y="471893"/>
                </a:lnTo>
                <a:lnTo>
                  <a:pt x="407263" y="505853"/>
                </a:lnTo>
                <a:lnTo>
                  <a:pt x="379285" y="541553"/>
                </a:lnTo>
                <a:lnTo>
                  <a:pt x="353453" y="578929"/>
                </a:lnTo>
                <a:lnTo>
                  <a:pt x="329831" y="617867"/>
                </a:lnTo>
                <a:lnTo>
                  <a:pt x="308533" y="658279"/>
                </a:lnTo>
                <a:lnTo>
                  <a:pt x="289636" y="700074"/>
                </a:lnTo>
                <a:lnTo>
                  <a:pt x="273240" y="743165"/>
                </a:lnTo>
                <a:lnTo>
                  <a:pt x="259435" y="787463"/>
                </a:lnTo>
                <a:lnTo>
                  <a:pt x="248323" y="832853"/>
                </a:lnTo>
                <a:lnTo>
                  <a:pt x="239979" y="879259"/>
                </a:lnTo>
                <a:lnTo>
                  <a:pt x="234505" y="926592"/>
                </a:lnTo>
                <a:lnTo>
                  <a:pt x="231990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59" y="889000"/>
                </a:lnTo>
                <a:lnTo>
                  <a:pt x="49961" y="838200"/>
                </a:lnTo>
                <a:lnTo>
                  <a:pt x="57848" y="800100"/>
                </a:lnTo>
                <a:lnTo>
                  <a:pt x="67868" y="749300"/>
                </a:lnTo>
                <a:lnTo>
                  <a:pt x="79959" y="711200"/>
                </a:lnTo>
                <a:lnTo>
                  <a:pt x="94081" y="673100"/>
                </a:lnTo>
                <a:lnTo>
                  <a:pt x="110159" y="622300"/>
                </a:lnTo>
                <a:lnTo>
                  <a:pt x="128155" y="584200"/>
                </a:lnTo>
                <a:lnTo>
                  <a:pt x="148005" y="546100"/>
                </a:lnTo>
                <a:lnTo>
                  <a:pt x="169659" y="508000"/>
                </a:lnTo>
                <a:lnTo>
                  <a:pt x="193052" y="469900"/>
                </a:lnTo>
                <a:lnTo>
                  <a:pt x="218135" y="431800"/>
                </a:lnTo>
                <a:lnTo>
                  <a:pt x="244868" y="393700"/>
                </a:lnTo>
                <a:lnTo>
                  <a:pt x="273177" y="355600"/>
                </a:lnTo>
                <a:lnTo>
                  <a:pt x="303009" y="330200"/>
                </a:lnTo>
                <a:lnTo>
                  <a:pt x="334314" y="292100"/>
                </a:lnTo>
                <a:lnTo>
                  <a:pt x="367042" y="266700"/>
                </a:lnTo>
                <a:lnTo>
                  <a:pt x="401129" y="241300"/>
                </a:lnTo>
                <a:lnTo>
                  <a:pt x="436511" y="215900"/>
                </a:lnTo>
                <a:lnTo>
                  <a:pt x="473163" y="190500"/>
                </a:lnTo>
                <a:lnTo>
                  <a:pt x="511009" y="165100"/>
                </a:lnTo>
                <a:lnTo>
                  <a:pt x="549986" y="139700"/>
                </a:lnTo>
                <a:lnTo>
                  <a:pt x="590067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14" y="63500"/>
                </a:lnTo>
                <a:lnTo>
                  <a:pt x="567283" y="88900"/>
                </a:lnTo>
                <a:lnTo>
                  <a:pt x="524230" y="114300"/>
                </a:lnTo>
                <a:lnTo>
                  <a:pt x="482219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57" y="317500"/>
                </a:lnTo>
                <a:lnTo>
                  <a:pt x="223964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37" y="558800"/>
                </a:lnTo>
                <a:lnTo>
                  <a:pt x="74917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16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800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800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16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17" y="1358900"/>
                </a:lnTo>
                <a:lnTo>
                  <a:pt x="94437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64" y="1612900"/>
                </a:lnTo>
                <a:lnTo>
                  <a:pt x="256057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19" y="1828800"/>
                </a:lnTo>
                <a:lnTo>
                  <a:pt x="524230" y="1854200"/>
                </a:lnTo>
                <a:lnTo>
                  <a:pt x="567283" y="1879600"/>
                </a:lnTo>
                <a:lnTo>
                  <a:pt x="611314" y="1905000"/>
                </a:lnTo>
                <a:lnTo>
                  <a:pt x="795845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75" y="1968500"/>
                </a:lnTo>
                <a:lnTo>
                  <a:pt x="1279182" y="1930400"/>
                </a:lnTo>
                <a:lnTo>
                  <a:pt x="1369898" y="1905000"/>
                </a:lnTo>
                <a:lnTo>
                  <a:pt x="1413929" y="1879600"/>
                </a:lnTo>
                <a:lnTo>
                  <a:pt x="1456982" y="1854200"/>
                </a:lnTo>
                <a:lnTo>
                  <a:pt x="1498993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68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21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30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88" y="1181100"/>
                </a:lnTo>
                <a:lnTo>
                  <a:pt x="1970468" y="1130300"/>
                </a:lnTo>
                <a:lnTo>
                  <a:pt x="1976412" y="1079500"/>
                </a:lnTo>
                <a:lnTo>
                  <a:pt x="1980006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20" name="bg object 20"/>
          <p:cNvSpPr/>
          <p:nvPr/>
        </p:nvSpPr>
        <p:spPr>
          <a:xfrm>
            <a:off x="4558240" y="666921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79993" y="939800"/>
                </a:lnTo>
                <a:lnTo>
                  <a:pt x="1976399" y="889000"/>
                </a:lnTo>
                <a:lnTo>
                  <a:pt x="1970455" y="838200"/>
                </a:lnTo>
                <a:lnTo>
                  <a:pt x="1962175" y="787400"/>
                </a:lnTo>
                <a:lnTo>
                  <a:pt x="1951583" y="736600"/>
                </a:lnTo>
                <a:lnTo>
                  <a:pt x="1941207" y="705853"/>
                </a:lnTo>
                <a:lnTo>
                  <a:pt x="1941207" y="974750"/>
                </a:lnTo>
                <a:lnTo>
                  <a:pt x="1940839" y="974750"/>
                </a:lnTo>
                <a:lnTo>
                  <a:pt x="1940839" y="1014374"/>
                </a:lnTo>
                <a:lnTo>
                  <a:pt x="1940407" y="1028700"/>
                </a:lnTo>
                <a:lnTo>
                  <a:pt x="1936940" y="1079500"/>
                </a:lnTo>
                <a:lnTo>
                  <a:pt x="1931238" y="1130300"/>
                </a:lnTo>
                <a:lnTo>
                  <a:pt x="1923351" y="1168400"/>
                </a:lnTo>
                <a:lnTo>
                  <a:pt x="1913331" y="1219200"/>
                </a:lnTo>
                <a:lnTo>
                  <a:pt x="1901240" y="1257300"/>
                </a:lnTo>
                <a:lnTo>
                  <a:pt x="1887131" y="1295400"/>
                </a:lnTo>
                <a:lnTo>
                  <a:pt x="1871040" y="1346200"/>
                </a:lnTo>
                <a:lnTo>
                  <a:pt x="1853044" y="1384300"/>
                </a:lnTo>
                <a:lnTo>
                  <a:pt x="1833206" y="1422400"/>
                </a:lnTo>
                <a:lnTo>
                  <a:pt x="1811553" y="1460500"/>
                </a:lnTo>
                <a:lnTo>
                  <a:pt x="1788147" y="1498600"/>
                </a:lnTo>
                <a:lnTo>
                  <a:pt x="1763064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190" y="1638300"/>
                </a:lnTo>
                <a:lnTo>
                  <a:pt x="1646885" y="1676400"/>
                </a:lnTo>
                <a:lnTo>
                  <a:pt x="1614170" y="1701800"/>
                </a:lnTo>
                <a:lnTo>
                  <a:pt x="1580083" y="1727200"/>
                </a:lnTo>
                <a:lnTo>
                  <a:pt x="1544688" y="1752600"/>
                </a:lnTo>
                <a:lnTo>
                  <a:pt x="1508048" y="1778000"/>
                </a:lnTo>
                <a:lnTo>
                  <a:pt x="1470202" y="1803400"/>
                </a:lnTo>
                <a:lnTo>
                  <a:pt x="1431213" y="1828800"/>
                </a:lnTo>
                <a:lnTo>
                  <a:pt x="1391145" y="1841500"/>
                </a:lnTo>
                <a:lnTo>
                  <a:pt x="1350035" y="1866900"/>
                </a:lnTo>
                <a:lnTo>
                  <a:pt x="1221066" y="1905000"/>
                </a:lnTo>
                <a:lnTo>
                  <a:pt x="1130935" y="1930400"/>
                </a:lnTo>
                <a:lnTo>
                  <a:pt x="1010412" y="1930400"/>
                </a:lnTo>
                <a:lnTo>
                  <a:pt x="1010412" y="1749158"/>
                </a:lnTo>
                <a:lnTo>
                  <a:pt x="1058189" y="1746427"/>
                </a:lnTo>
                <a:lnTo>
                  <a:pt x="1105154" y="1740776"/>
                </a:lnTo>
                <a:lnTo>
                  <a:pt x="1151191" y="1732305"/>
                </a:lnTo>
                <a:lnTo>
                  <a:pt x="1196225" y="1721104"/>
                </a:lnTo>
                <a:lnTo>
                  <a:pt x="1232103" y="1709788"/>
                </a:lnTo>
                <a:lnTo>
                  <a:pt x="1240167" y="1707248"/>
                </a:lnTo>
                <a:lnTo>
                  <a:pt x="1282915" y="1690839"/>
                </a:lnTo>
                <a:lnTo>
                  <a:pt x="1324381" y="1671980"/>
                </a:lnTo>
                <a:lnTo>
                  <a:pt x="1364488" y="1650733"/>
                </a:lnTo>
                <a:lnTo>
                  <a:pt x="1403121" y="1627212"/>
                </a:lnTo>
                <a:lnTo>
                  <a:pt x="1440218" y="1601495"/>
                </a:lnTo>
                <a:lnTo>
                  <a:pt x="1475663" y="1573682"/>
                </a:lnTo>
                <a:lnTo>
                  <a:pt x="1509395" y="1543850"/>
                </a:lnTo>
                <a:lnTo>
                  <a:pt x="1541284" y="1512112"/>
                </a:lnTo>
                <a:lnTo>
                  <a:pt x="1571269" y="1478534"/>
                </a:lnTo>
                <a:lnTo>
                  <a:pt x="1599260" y="1443215"/>
                </a:lnTo>
                <a:lnTo>
                  <a:pt x="1625142" y="1406258"/>
                </a:lnTo>
                <a:lnTo>
                  <a:pt x="1648853" y="1367739"/>
                </a:lnTo>
                <a:lnTo>
                  <a:pt x="1670278" y="1327746"/>
                </a:lnTo>
                <a:lnTo>
                  <a:pt x="1689341" y="1286383"/>
                </a:lnTo>
                <a:lnTo>
                  <a:pt x="1705952" y="1243736"/>
                </a:lnTo>
                <a:lnTo>
                  <a:pt x="1720024" y="1199883"/>
                </a:lnTo>
                <a:lnTo>
                  <a:pt x="1731441" y="1154938"/>
                </a:lnTo>
                <a:lnTo>
                  <a:pt x="1740141" y="1108976"/>
                </a:lnTo>
                <a:lnTo>
                  <a:pt x="1746021" y="1062088"/>
                </a:lnTo>
                <a:lnTo>
                  <a:pt x="1749005" y="1014374"/>
                </a:lnTo>
                <a:lnTo>
                  <a:pt x="1940839" y="1014374"/>
                </a:lnTo>
                <a:lnTo>
                  <a:pt x="1940839" y="974750"/>
                </a:lnTo>
                <a:lnTo>
                  <a:pt x="1749209" y="974750"/>
                </a:lnTo>
                <a:lnTo>
                  <a:pt x="1746707" y="926592"/>
                </a:lnTo>
                <a:lnTo>
                  <a:pt x="1741233" y="879259"/>
                </a:lnTo>
                <a:lnTo>
                  <a:pt x="1732889" y="832853"/>
                </a:lnTo>
                <a:lnTo>
                  <a:pt x="1721764" y="787450"/>
                </a:lnTo>
                <a:lnTo>
                  <a:pt x="1709788" y="749033"/>
                </a:lnTo>
                <a:lnTo>
                  <a:pt x="1709788" y="990600"/>
                </a:lnTo>
                <a:lnTo>
                  <a:pt x="1708175" y="1038948"/>
                </a:lnTo>
                <a:lnTo>
                  <a:pt x="1703425" y="1086459"/>
                </a:lnTo>
                <a:lnTo>
                  <a:pt x="1695627" y="1133017"/>
                </a:lnTo>
                <a:lnTo>
                  <a:pt x="1684883" y="1178509"/>
                </a:lnTo>
                <a:lnTo>
                  <a:pt x="1671307" y="1222857"/>
                </a:lnTo>
                <a:lnTo>
                  <a:pt x="1654987" y="1265948"/>
                </a:lnTo>
                <a:lnTo>
                  <a:pt x="1636039" y="1307680"/>
                </a:lnTo>
                <a:lnTo>
                  <a:pt x="1614563" y="1347952"/>
                </a:lnTo>
                <a:lnTo>
                  <a:pt x="1590662" y="1386649"/>
                </a:lnTo>
                <a:lnTo>
                  <a:pt x="1564424" y="1423682"/>
                </a:lnTo>
                <a:lnTo>
                  <a:pt x="1535963" y="1458937"/>
                </a:lnTo>
                <a:lnTo>
                  <a:pt x="1505381" y="1492326"/>
                </a:lnTo>
                <a:lnTo>
                  <a:pt x="1472793" y="1523746"/>
                </a:lnTo>
                <a:lnTo>
                  <a:pt x="1438287" y="1553070"/>
                </a:lnTo>
                <a:lnTo>
                  <a:pt x="1401953" y="1580222"/>
                </a:lnTo>
                <a:lnTo>
                  <a:pt x="1363929" y="1605089"/>
                </a:lnTo>
                <a:lnTo>
                  <a:pt x="1324279" y="1627568"/>
                </a:lnTo>
                <a:lnTo>
                  <a:pt x="1283131" y="1647571"/>
                </a:lnTo>
                <a:lnTo>
                  <a:pt x="1240586" y="1664970"/>
                </a:lnTo>
                <a:lnTo>
                  <a:pt x="1196746" y="1679676"/>
                </a:lnTo>
                <a:lnTo>
                  <a:pt x="1151699" y="1691589"/>
                </a:lnTo>
                <a:lnTo>
                  <a:pt x="1105560" y="1700593"/>
                </a:lnTo>
                <a:lnTo>
                  <a:pt x="1058430" y="1706600"/>
                </a:lnTo>
                <a:lnTo>
                  <a:pt x="1010412" y="1709508"/>
                </a:lnTo>
                <a:lnTo>
                  <a:pt x="997216" y="1709788"/>
                </a:lnTo>
                <a:lnTo>
                  <a:pt x="983970" y="1709788"/>
                </a:lnTo>
                <a:lnTo>
                  <a:pt x="977366" y="1709699"/>
                </a:lnTo>
                <a:lnTo>
                  <a:pt x="970788" y="1709508"/>
                </a:lnTo>
                <a:lnTo>
                  <a:pt x="970788" y="1749158"/>
                </a:lnTo>
                <a:lnTo>
                  <a:pt x="970788" y="1930400"/>
                </a:lnTo>
                <a:lnTo>
                  <a:pt x="850252" y="1930400"/>
                </a:lnTo>
                <a:lnTo>
                  <a:pt x="760120" y="1905000"/>
                </a:lnTo>
                <a:lnTo>
                  <a:pt x="631164" y="1866900"/>
                </a:lnTo>
                <a:lnTo>
                  <a:pt x="590054" y="1841500"/>
                </a:lnTo>
                <a:lnTo>
                  <a:pt x="549986" y="1828800"/>
                </a:lnTo>
                <a:lnTo>
                  <a:pt x="510997" y="1803400"/>
                </a:lnTo>
                <a:lnTo>
                  <a:pt x="473151" y="1778000"/>
                </a:lnTo>
                <a:lnTo>
                  <a:pt x="436511" y="1752600"/>
                </a:lnTo>
                <a:lnTo>
                  <a:pt x="401116" y="1727200"/>
                </a:lnTo>
                <a:lnTo>
                  <a:pt x="367030" y="1701800"/>
                </a:lnTo>
                <a:lnTo>
                  <a:pt x="334302" y="1676400"/>
                </a:lnTo>
                <a:lnTo>
                  <a:pt x="302996" y="1638300"/>
                </a:lnTo>
                <a:lnTo>
                  <a:pt x="273164" y="1612900"/>
                </a:lnTo>
                <a:lnTo>
                  <a:pt x="244856" y="1574800"/>
                </a:lnTo>
                <a:lnTo>
                  <a:pt x="218135" y="1536700"/>
                </a:lnTo>
                <a:lnTo>
                  <a:pt x="193040" y="1498600"/>
                </a:lnTo>
                <a:lnTo>
                  <a:pt x="169646" y="1460500"/>
                </a:lnTo>
                <a:lnTo>
                  <a:pt x="147993" y="1422400"/>
                </a:lnTo>
                <a:lnTo>
                  <a:pt x="128143" y="1384300"/>
                </a:lnTo>
                <a:lnTo>
                  <a:pt x="110147" y="1346200"/>
                </a:lnTo>
                <a:lnTo>
                  <a:pt x="94068" y="1295400"/>
                </a:lnTo>
                <a:lnTo>
                  <a:pt x="79946" y="1257300"/>
                </a:lnTo>
                <a:lnTo>
                  <a:pt x="67856" y="1219200"/>
                </a:lnTo>
                <a:lnTo>
                  <a:pt x="57835" y="1168400"/>
                </a:lnTo>
                <a:lnTo>
                  <a:pt x="49949" y="1130300"/>
                </a:lnTo>
                <a:lnTo>
                  <a:pt x="44246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194" y="1014374"/>
                </a:lnTo>
                <a:lnTo>
                  <a:pt x="235165" y="1062088"/>
                </a:lnTo>
                <a:lnTo>
                  <a:pt x="241046" y="1108976"/>
                </a:lnTo>
                <a:lnTo>
                  <a:pt x="249745" y="1154938"/>
                </a:lnTo>
                <a:lnTo>
                  <a:pt x="261175" y="1199883"/>
                </a:lnTo>
                <a:lnTo>
                  <a:pt x="275234" y="1243736"/>
                </a:lnTo>
                <a:lnTo>
                  <a:pt x="291846" y="1286383"/>
                </a:lnTo>
                <a:lnTo>
                  <a:pt x="310908" y="1327746"/>
                </a:lnTo>
                <a:lnTo>
                  <a:pt x="332346" y="1367739"/>
                </a:lnTo>
                <a:lnTo>
                  <a:pt x="356044" y="1406258"/>
                </a:lnTo>
                <a:lnTo>
                  <a:pt x="381939" y="1443215"/>
                </a:lnTo>
                <a:lnTo>
                  <a:pt x="409917" y="1478534"/>
                </a:lnTo>
                <a:lnTo>
                  <a:pt x="439902" y="1512112"/>
                </a:lnTo>
                <a:lnTo>
                  <a:pt x="471805" y="1543850"/>
                </a:lnTo>
                <a:lnTo>
                  <a:pt x="505523" y="1573682"/>
                </a:lnTo>
                <a:lnTo>
                  <a:pt x="540981" y="1601495"/>
                </a:lnTo>
                <a:lnTo>
                  <a:pt x="578065" y="1627212"/>
                </a:lnTo>
                <a:lnTo>
                  <a:pt x="616712" y="1650733"/>
                </a:lnTo>
                <a:lnTo>
                  <a:pt x="656818" y="1671980"/>
                </a:lnTo>
                <a:lnTo>
                  <a:pt x="698284" y="1690839"/>
                </a:lnTo>
                <a:lnTo>
                  <a:pt x="741032" y="1707248"/>
                </a:lnTo>
                <a:lnTo>
                  <a:pt x="784974" y="1721104"/>
                </a:lnTo>
                <a:lnTo>
                  <a:pt x="830008" y="1732305"/>
                </a:lnTo>
                <a:lnTo>
                  <a:pt x="876046" y="1740776"/>
                </a:lnTo>
                <a:lnTo>
                  <a:pt x="922997" y="1746427"/>
                </a:lnTo>
                <a:lnTo>
                  <a:pt x="970788" y="1749158"/>
                </a:lnTo>
                <a:lnTo>
                  <a:pt x="970788" y="1709508"/>
                </a:lnTo>
                <a:lnTo>
                  <a:pt x="922769" y="1706600"/>
                </a:lnTo>
                <a:lnTo>
                  <a:pt x="875639" y="1700593"/>
                </a:lnTo>
                <a:lnTo>
                  <a:pt x="829500" y="1691589"/>
                </a:lnTo>
                <a:lnTo>
                  <a:pt x="784453" y="1679676"/>
                </a:lnTo>
                <a:lnTo>
                  <a:pt x="740600" y="1664970"/>
                </a:lnTo>
                <a:lnTo>
                  <a:pt x="698055" y="1647571"/>
                </a:lnTo>
                <a:lnTo>
                  <a:pt x="656907" y="1627568"/>
                </a:lnTo>
                <a:lnTo>
                  <a:pt x="617270" y="1605089"/>
                </a:lnTo>
                <a:lnTo>
                  <a:pt x="579234" y="1580222"/>
                </a:lnTo>
                <a:lnTo>
                  <a:pt x="542912" y="1553070"/>
                </a:lnTo>
                <a:lnTo>
                  <a:pt x="508406" y="1523746"/>
                </a:lnTo>
                <a:lnTo>
                  <a:pt x="475805" y="1492326"/>
                </a:lnTo>
                <a:lnTo>
                  <a:pt x="445236" y="1458937"/>
                </a:lnTo>
                <a:lnTo>
                  <a:pt x="416775" y="1423682"/>
                </a:lnTo>
                <a:lnTo>
                  <a:pt x="390537" y="1386649"/>
                </a:lnTo>
                <a:lnTo>
                  <a:pt x="366636" y="1347952"/>
                </a:lnTo>
                <a:lnTo>
                  <a:pt x="345147" y="1307680"/>
                </a:lnTo>
                <a:lnTo>
                  <a:pt x="326199" y="1265948"/>
                </a:lnTo>
                <a:lnTo>
                  <a:pt x="309892" y="1222857"/>
                </a:lnTo>
                <a:lnTo>
                  <a:pt x="296303" y="1178509"/>
                </a:lnTo>
                <a:lnTo>
                  <a:pt x="285572" y="1133017"/>
                </a:lnTo>
                <a:lnTo>
                  <a:pt x="277774" y="1086459"/>
                </a:lnTo>
                <a:lnTo>
                  <a:pt x="273011" y="1038948"/>
                </a:lnTo>
                <a:lnTo>
                  <a:pt x="271411" y="990600"/>
                </a:lnTo>
                <a:lnTo>
                  <a:pt x="273011" y="942251"/>
                </a:lnTo>
                <a:lnTo>
                  <a:pt x="277774" y="894740"/>
                </a:lnTo>
                <a:lnTo>
                  <a:pt x="285572" y="848182"/>
                </a:lnTo>
                <a:lnTo>
                  <a:pt x="296303" y="802678"/>
                </a:lnTo>
                <a:lnTo>
                  <a:pt x="309892" y="758329"/>
                </a:lnTo>
                <a:lnTo>
                  <a:pt x="326199" y="715251"/>
                </a:lnTo>
                <a:lnTo>
                  <a:pt x="345147" y="673519"/>
                </a:lnTo>
                <a:lnTo>
                  <a:pt x="366636" y="633247"/>
                </a:lnTo>
                <a:lnTo>
                  <a:pt x="390537" y="594550"/>
                </a:lnTo>
                <a:lnTo>
                  <a:pt x="416775" y="557517"/>
                </a:lnTo>
                <a:lnTo>
                  <a:pt x="445236" y="522262"/>
                </a:lnTo>
                <a:lnTo>
                  <a:pt x="475805" y="488873"/>
                </a:lnTo>
                <a:lnTo>
                  <a:pt x="508406" y="457454"/>
                </a:lnTo>
                <a:lnTo>
                  <a:pt x="542912" y="428129"/>
                </a:lnTo>
                <a:lnTo>
                  <a:pt x="579234" y="400977"/>
                </a:lnTo>
                <a:lnTo>
                  <a:pt x="617270" y="376110"/>
                </a:lnTo>
                <a:lnTo>
                  <a:pt x="656907" y="353618"/>
                </a:lnTo>
                <a:lnTo>
                  <a:pt x="698055" y="333629"/>
                </a:lnTo>
                <a:lnTo>
                  <a:pt x="740600" y="316230"/>
                </a:lnTo>
                <a:lnTo>
                  <a:pt x="784453" y="301523"/>
                </a:lnTo>
                <a:lnTo>
                  <a:pt x="829500" y="289610"/>
                </a:lnTo>
                <a:lnTo>
                  <a:pt x="875639" y="280606"/>
                </a:lnTo>
                <a:lnTo>
                  <a:pt x="922769" y="274599"/>
                </a:lnTo>
                <a:lnTo>
                  <a:pt x="970788" y="271691"/>
                </a:lnTo>
                <a:lnTo>
                  <a:pt x="983970" y="271411"/>
                </a:lnTo>
                <a:lnTo>
                  <a:pt x="997216" y="271411"/>
                </a:lnTo>
                <a:lnTo>
                  <a:pt x="1058430" y="274599"/>
                </a:lnTo>
                <a:lnTo>
                  <a:pt x="1105560" y="280606"/>
                </a:lnTo>
                <a:lnTo>
                  <a:pt x="1151699" y="289610"/>
                </a:lnTo>
                <a:lnTo>
                  <a:pt x="1196746" y="301523"/>
                </a:lnTo>
                <a:lnTo>
                  <a:pt x="1240586" y="316230"/>
                </a:lnTo>
                <a:lnTo>
                  <a:pt x="1283131" y="333629"/>
                </a:lnTo>
                <a:lnTo>
                  <a:pt x="1324279" y="353618"/>
                </a:lnTo>
                <a:lnTo>
                  <a:pt x="1363929" y="376110"/>
                </a:lnTo>
                <a:lnTo>
                  <a:pt x="1401953" y="400977"/>
                </a:lnTo>
                <a:lnTo>
                  <a:pt x="1438287" y="428129"/>
                </a:lnTo>
                <a:lnTo>
                  <a:pt x="1472793" y="457454"/>
                </a:lnTo>
                <a:lnTo>
                  <a:pt x="1505381" y="488873"/>
                </a:lnTo>
                <a:lnTo>
                  <a:pt x="1535963" y="522262"/>
                </a:lnTo>
                <a:lnTo>
                  <a:pt x="1564424" y="557517"/>
                </a:lnTo>
                <a:lnTo>
                  <a:pt x="1590662" y="594550"/>
                </a:lnTo>
                <a:lnTo>
                  <a:pt x="1614563" y="633247"/>
                </a:lnTo>
                <a:lnTo>
                  <a:pt x="1636039" y="673519"/>
                </a:lnTo>
                <a:lnTo>
                  <a:pt x="1654987" y="715251"/>
                </a:lnTo>
                <a:lnTo>
                  <a:pt x="1671307" y="758329"/>
                </a:lnTo>
                <a:lnTo>
                  <a:pt x="1684883" y="802678"/>
                </a:lnTo>
                <a:lnTo>
                  <a:pt x="1695627" y="848182"/>
                </a:lnTo>
                <a:lnTo>
                  <a:pt x="1703425" y="894740"/>
                </a:lnTo>
                <a:lnTo>
                  <a:pt x="1708175" y="942251"/>
                </a:lnTo>
                <a:lnTo>
                  <a:pt x="1709788" y="990600"/>
                </a:lnTo>
                <a:lnTo>
                  <a:pt x="1709788" y="749033"/>
                </a:lnTo>
                <a:lnTo>
                  <a:pt x="1691563" y="700074"/>
                </a:lnTo>
                <a:lnTo>
                  <a:pt x="1672678" y="658279"/>
                </a:lnTo>
                <a:lnTo>
                  <a:pt x="1651368" y="617867"/>
                </a:lnTo>
                <a:lnTo>
                  <a:pt x="1627759" y="578929"/>
                </a:lnTo>
                <a:lnTo>
                  <a:pt x="1601914" y="541553"/>
                </a:lnTo>
                <a:lnTo>
                  <a:pt x="1573949" y="505853"/>
                </a:lnTo>
                <a:lnTo>
                  <a:pt x="1543939" y="471893"/>
                </a:lnTo>
                <a:lnTo>
                  <a:pt x="1511985" y="439788"/>
                </a:lnTo>
                <a:lnTo>
                  <a:pt x="1478178" y="409613"/>
                </a:lnTo>
                <a:lnTo>
                  <a:pt x="1442605" y="381469"/>
                </a:lnTo>
                <a:lnTo>
                  <a:pt x="1405369" y="355447"/>
                </a:lnTo>
                <a:lnTo>
                  <a:pt x="1366558" y="331647"/>
                </a:lnTo>
                <a:lnTo>
                  <a:pt x="1326261" y="310146"/>
                </a:lnTo>
                <a:lnTo>
                  <a:pt x="1284579" y="291045"/>
                </a:lnTo>
                <a:lnTo>
                  <a:pt x="1241590" y="274447"/>
                </a:lnTo>
                <a:lnTo>
                  <a:pt x="1232001" y="271411"/>
                </a:lnTo>
                <a:lnTo>
                  <a:pt x="1197394" y="260426"/>
                </a:lnTo>
                <a:lnTo>
                  <a:pt x="1152093" y="249085"/>
                </a:lnTo>
                <a:lnTo>
                  <a:pt x="1105763" y="240512"/>
                </a:lnTo>
                <a:lnTo>
                  <a:pt x="1058506" y="234797"/>
                </a:lnTo>
                <a:lnTo>
                  <a:pt x="1010412" y="232041"/>
                </a:lnTo>
                <a:lnTo>
                  <a:pt x="1010412" y="38100"/>
                </a:lnTo>
                <a:lnTo>
                  <a:pt x="1130935" y="38100"/>
                </a:lnTo>
                <a:lnTo>
                  <a:pt x="1264945" y="76200"/>
                </a:lnTo>
                <a:lnTo>
                  <a:pt x="1350035" y="101600"/>
                </a:lnTo>
                <a:lnTo>
                  <a:pt x="1391145" y="127000"/>
                </a:lnTo>
                <a:lnTo>
                  <a:pt x="1431213" y="139700"/>
                </a:lnTo>
                <a:lnTo>
                  <a:pt x="1470202" y="165100"/>
                </a:lnTo>
                <a:lnTo>
                  <a:pt x="1508048" y="190500"/>
                </a:lnTo>
                <a:lnTo>
                  <a:pt x="1544688" y="215900"/>
                </a:lnTo>
                <a:lnTo>
                  <a:pt x="1580083" y="241300"/>
                </a:lnTo>
                <a:lnTo>
                  <a:pt x="1614170" y="266700"/>
                </a:lnTo>
                <a:lnTo>
                  <a:pt x="1646885" y="292100"/>
                </a:lnTo>
                <a:lnTo>
                  <a:pt x="1678190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64" y="431800"/>
                </a:lnTo>
                <a:lnTo>
                  <a:pt x="1788147" y="469900"/>
                </a:lnTo>
                <a:lnTo>
                  <a:pt x="1811553" y="508000"/>
                </a:lnTo>
                <a:lnTo>
                  <a:pt x="1833206" y="546100"/>
                </a:lnTo>
                <a:lnTo>
                  <a:pt x="1853044" y="584200"/>
                </a:lnTo>
                <a:lnTo>
                  <a:pt x="1871040" y="622300"/>
                </a:lnTo>
                <a:lnTo>
                  <a:pt x="1887131" y="673100"/>
                </a:lnTo>
                <a:lnTo>
                  <a:pt x="1901240" y="711200"/>
                </a:lnTo>
                <a:lnTo>
                  <a:pt x="1913331" y="749300"/>
                </a:lnTo>
                <a:lnTo>
                  <a:pt x="1923351" y="800100"/>
                </a:lnTo>
                <a:lnTo>
                  <a:pt x="1931238" y="838200"/>
                </a:lnTo>
                <a:lnTo>
                  <a:pt x="1936940" y="889000"/>
                </a:lnTo>
                <a:lnTo>
                  <a:pt x="1940407" y="939800"/>
                </a:lnTo>
                <a:lnTo>
                  <a:pt x="1941207" y="974750"/>
                </a:lnTo>
                <a:lnTo>
                  <a:pt x="1941207" y="705853"/>
                </a:lnTo>
                <a:lnTo>
                  <a:pt x="1938731" y="698500"/>
                </a:lnTo>
                <a:lnTo>
                  <a:pt x="1923618" y="647700"/>
                </a:lnTo>
                <a:lnTo>
                  <a:pt x="1906282" y="609600"/>
                </a:lnTo>
                <a:lnTo>
                  <a:pt x="1886762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09" y="393700"/>
                </a:lnTo>
                <a:lnTo>
                  <a:pt x="1757235" y="355600"/>
                </a:lnTo>
                <a:lnTo>
                  <a:pt x="1725142" y="317500"/>
                </a:lnTo>
                <a:lnTo>
                  <a:pt x="1691055" y="279400"/>
                </a:lnTo>
                <a:lnTo>
                  <a:pt x="1655267" y="254000"/>
                </a:lnTo>
                <a:lnTo>
                  <a:pt x="1618094" y="215900"/>
                </a:lnTo>
                <a:lnTo>
                  <a:pt x="1579613" y="190500"/>
                </a:lnTo>
                <a:lnTo>
                  <a:pt x="1539887" y="165100"/>
                </a:lnTo>
                <a:lnTo>
                  <a:pt x="1498981" y="139700"/>
                </a:lnTo>
                <a:lnTo>
                  <a:pt x="1456969" y="114300"/>
                </a:lnTo>
                <a:lnTo>
                  <a:pt x="1413916" y="88900"/>
                </a:lnTo>
                <a:lnTo>
                  <a:pt x="1369885" y="63500"/>
                </a:lnTo>
                <a:lnTo>
                  <a:pt x="1279169" y="38100"/>
                </a:lnTo>
                <a:lnTo>
                  <a:pt x="1137462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41"/>
                </a:lnTo>
                <a:lnTo>
                  <a:pt x="922693" y="234797"/>
                </a:lnTo>
                <a:lnTo>
                  <a:pt x="875436" y="240512"/>
                </a:lnTo>
                <a:lnTo>
                  <a:pt x="829106" y="249085"/>
                </a:lnTo>
                <a:lnTo>
                  <a:pt x="783793" y="260426"/>
                </a:lnTo>
                <a:lnTo>
                  <a:pt x="739609" y="274447"/>
                </a:lnTo>
                <a:lnTo>
                  <a:pt x="696620" y="291045"/>
                </a:lnTo>
                <a:lnTo>
                  <a:pt x="654926" y="310146"/>
                </a:lnTo>
                <a:lnTo>
                  <a:pt x="614641" y="331647"/>
                </a:lnTo>
                <a:lnTo>
                  <a:pt x="575830" y="355447"/>
                </a:lnTo>
                <a:lnTo>
                  <a:pt x="538594" y="381469"/>
                </a:lnTo>
                <a:lnTo>
                  <a:pt x="503021" y="409613"/>
                </a:lnTo>
                <a:lnTo>
                  <a:pt x="469214" y="439788"/>
                </a:lnTo>
                <a:lnTo>
                  <a:pt x="437261" y="471893"/>
                </a:lnTo>
                <a:lnTo>
                  <a:pt x="407250" y="505853"/>
                </a:lnTo>
                <a:lnTo>
                  <a:pt x="379285" y="541553"/>
                </a:lnTo>
                <a:lnTo>
                  <a:pt x="353441" y="578929"/>
                </a:lnTo>
                <a:lnTo>
                  <a:pt x="329819" y="617867"/>
                </a:lnTo>
                <a:lnTo>
                  <a:pt x="308521" y="658279"/>
                </a:lnTo>
                <a:lnTo>
                  <a:pt x="289623" y="700074"/>
                </a:lnTo>
                <a:lnTo>
                  <a:pt x="273227" y="743165"/>
                </a:lnTo>
                <a:lnTo>
                  <a:pt x="259422" y="787450"/>
                </a:lnTo>
                <a:lnTo>
                  <a:pt x="248310" y="832853"/>
                </a:lnTo>
                <a:lnTo>
                  <a:pt x="239966" y="879259"/>
                </a:lnTo>
                <a:lnTo>
                  <a:pt x="234492" y="926592"/>
                </a:lnTo>
                <a:lnTo>
                  <a:pt x="231978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46" y="889000"/>
                </a:lnTo>
                <a:lnTo>
                  <a:pt x="49949" y="838200"/>
                </a:lnTo>
                <a:lnTo>
                  <a:pt x="57835" y="800100"/>
                </a:lnTo>
                <a:lnTo>
                  <a:pt x="67856" y="749300"/>
                </a:lnTo>
                <a:lnTo>
                  <a:pt x="79946" y="711200"/>
                </a:lnTo>
                <a:lnTo>
                  <a:pt x="94068" y="673100"/>
                </a:lnTo>
                <a:lnTo>
                  <a:pt x="110147" y="622300"/>
                </a:lnTo>
                <a:lnTo>
                  <a:pt x="128143" y="584200"/>
                </a:lnTo>
                <a:lnTo>
                  <a:pt x="147993" y="546100"/>
                </a:lnTo>
                <a:lnTo>
                  <a:pt x="169646" y="508000"/>
                </a:lnTo>
                <a:lnTo>
                  <a:pt x="193040" y="469900"/>
                </a:lnTo>
                <a:lnTo>
                  <a:pt x="218135" y="431800"/>
                </a:lnTo>
                <a:lnTo>
                  <a:pt x="244856" y="393700"/>
                </a:lnTo>
                <a:lnTo>
                  <a:pt x="273164" y="355600"/>
                </a:lnTo>
                <a:lnTo>
                  <a:pt x="302996" y="330200"/>
                </a:lnTo>
                <a:lnTo>
                  <a:pt x="334302" y="292100"/>
                </a:lnTo>
                <a:lnTo>
                  <a:pt x="367030" y="266700"/>
                </a:lnTo>
                <a:lnTo>
                  <a:pt x="401116" y="241300"/>
                </a:lnTo>
                <a:lnTo>
                  <a:pt x="436511" y="215900"/>
                </a:lnTo>
                <a:lnTo>
                  <a:pt x="473151" y="190500"/>
                </a:lnTo>
                <a:lnTo>
                  <a:pt x="510997" y="165100"/>
                </a:lnTo>
                <a:lnTo>
                  <a:pt x="549986" y="139700"/>
                </a:lnTo>
                <a:lnTo>
                  <a:pt x="590054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52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34" y="50800"/>
                </a:lnTo>
                <a:lnTo>
                  <a:pt x="611301" y="63500"/>
                </a:lnTo>
                <a:lnTo>
                  <a:pt x="567270" y="88900"/>
                </a:lnTo>
                <a:lnTo>
                  <a:pt x="524217" y="114300"/>
                </a:lnTo>
                <a:lnTo>
                  <a:pt x="482206" y="139700"/>
                </a:lnTo>
                <a:lnTo>
                  <a:pt x="441299" y="165100"/>
                </a:lnTo>
                <a:lnTo>
                  <a:pt x="401574" y="190500"/>
                </a:lnTo>
                <a:lnTo>
                  <a:pt x="363093" y="215900"/>
                </a:lnTo>
                <a:lnTo>
                  <a:pt x="325932" y="254000"/>
                </a:lnTo>
                <a:lnTo>
                  <a:pt x="290131" y="279400"/>
                </a:lnTo>
                <a:lnTo>
                  <a:pt x="256044" y="317500"/>
                </a:lnTo>
                <a:lnTo>
                  <a:pt x="223951" y="355600"/>
                </a:lnTo>
                <a:lnTo>
                  <a:pt x="193878" y="393700"/>
                </a:lnTo>
                <a:lnTo>
                  <a:pt x="165862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24" y="558800"/>
                </a:lnTo>
                <a:lnTo>
                  <a:pt x="74904" y="609600"/>
                </a:lnTo>
                <a:lnTo>
                  <a:pt x="57569" y="647700"/>
                </a:lnTo>
                <a:lnTo>
                  <a:pt x="42468" y="698500"/>
                </a:lnTo>
                <a:lnTo>
                  <a:pt x="29603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787" y="889000"/>
                </a:lnTo>
                <a:lnTo>
                  <a:pt x="1193" y="939800"/>
                </a:lnTo>
                <a:lnTo>
                  <a:pt x="0" y="990600"/>
                </a:lnTo>
                <a:lnTo>
                  <a:pt x="1193" y="1028700"/>
                </a:lnTo>
                <a:lnTo>
                  <a:pt x="4787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03" y="1231900"/>
                </a:lnTo>
                <a:lnTo>
                  <a:pt x="42468" y="1270000"/>
                </a:lnTo>
                <a:lnTo>
                  <a:pt x="57569" y="1320800"/>
                </a:lnTo>
                <a:lnTo>
                  <a:pt x="74904" y="1358900"/>
                </a:lnTo>
                <a:lnTo>
                  <a:pt x="94424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62" y="1536700"/>
                </a:lnTo>
                <a:lnTo>
                  <a:pt x="193878" y="1574800"/>
                </a:lnTo>
                <a:lnTo>
                  <a:pt x="223951" y="1612900"/>
                </a:lnTo>
                <a:lnTo>
                  <a:pt x="256044" y="1651000"/>
                </a:lnTo>
                <a:lnTo>
                  <a:pt x="290131" y="1689100"/>
                </a:lnTo>
                <a:lnTo>
                  <a:pt x="325932" y="1714500"/>
                </a:lnTo>
                <a:lnTo>
                  <a:pt x="363093" y="1752600"/>
                </a:lnTo>
                <a:lnTo>
                  <a:pt x="401574" y="1778000"/>
                </a:lnTo>
                <a:lnTo>
                  <a:pt x="441299" y="1803400"/>
                </a:lnTo>
                <a:lnTo>
                  <a:pt x="482206" y="1828800"/>
                </a:lnTo>
                <a:lnTo>
                  <a:pt x="524217" y="1854200"/>
                </a:lnTo>
                <a:lnTo>
                  <a:pt x="567270" y="1879600"/>
                </a:lnTo>
                <a:lnTo>
                  <a:pt x="611301" y="1905000"/>
                </a:lnTo>
                <a:lnTo>
                  <a:pt x="795832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62" y="1968500"/>
                </a:lnTo>
                <a:lnTo>
                  <a:pt x="1279169" y="1930400"/>
                </a:lnTo>
                <a:lnTo>
                  <a:pt x="1369885" y="1905000"/>
                </a:lnTo>
                <a:lnTo>
                  <a:pt x="1413916" y="1879600"/>
                </a:lnTo>
                <a:lnTo>
                  <a:pt x="1456969" y="1854200"/>
                </a:lnTo>
                <a:lnTo>
                  <a:pt x="1498981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55" y="1689100"/>
                </a:lnTo>
                <a:lnTo>
                  <a:pt x="1725142" y="1651000"/>
                </a:lnTo>
                <a:lnTo>
                  <a:pt x="1757235" y="1612900"/>
                </a:lnTo>
                <a:lnTo>
                  <a:pt x="1787309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62" y="1409700"/>
                </a:lnTo>
                <a:lnTo>
                  <a:pt x="1906282" y="1358900"/>
                </a:lnTo>
                <a:lnTo>
                  <a:pt x="1923618" y="1320800"/>
                </a:lnTo>
                <a:lnTo>
                  <a:pt x="1938731" y="1270000"/>
                </a:lnTo>
                <a:lnTo>
                  <a:pt x="1951583" y="1231900"/>
                </a:lnTo>
                <a:lnTo>
                  <a:pt x="1962175" y="1181100"/>
                </a:lnTo>
                <a:lnTo>
                  <a:pt x="1970455" y="1130300"/>
                </a:lnTo>
                <a:lnTo>
                  <a:pt x="1976399" y="1079500"/>
                </a:lnTo>
                <a:lnTo>
                  <a:pt x="1979993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21" name="bg object 21"/>
          <p:cNvSpPr/>
          <p:nvPr/>
        </p:nvSpPr>
        <p:spPr>
          <a:xfrm>
            <a:off x="937572" y="1471121"/>
            <a:ext cx="881380" cy="0"/>
          </a:xfrm>
          <a:custGeom>
            <a:avLst/>
            <a:gdLst/>
            <a:ahLst/>
            <a:cxnLst/>
            <a:rect l="l" t="t" r="r" b="b"/>
            <a:pathLst>
              <a:path w="1762760">
                <a:moveTo>
                  <a:pt x="0" y="0"/>
                </a:moveTo>
                <a:lnTo>
                  <a:pt x="1762672" y="0"/>
                </a:lnTo>
              </a:path>
            </a:pathLst>
          </a:custGeom>
          <a:ln w="38099">
            <a:solidFill>
              <a:srgbClr val="FAFAFA"/>
            </a:solidFill>
          </a:ln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1485" y="1433028"/>
            <a:ext cx="76095" cy="761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18900" y="1433028"/>
            <a:ext cx="76095" cy="7618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690066" y="798742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5">
                <a:moveTo>
                  <a:pt x="727117" y="1454218"/>
                </a:moveTo>
                <a:lnTo>
                  <a:pt x="679301" y="1452672"/>
                </a:lnTo>
                <a:lnTo>
                  <a:pt x="632319" y="1448096"/>
                </a:lnTo>
                <a:lnTo>
                  <a:pt x="586258" y="1440586"/>
                </a:lnTo>
                <a:lnTo>
                  <a:pt x="541215" y="1430239"/>
                </a:lnTo>
                <a:lnTo>
                  <a:pt x="497285" y="1417150"/>
                </a:lnTo>
                <a:lnTo>
                  <a:pt x="454564" y="1401414"/>
                </a:lnTo>
                <a:lnTo>
                  <a:pt x="413148" y="1383129"/>
                </a:lnTo>
                <a:lnTo>
                  <a:pt x="373133" y="1362389"/>
                </a:lnTo>
                <a:lnTo>
                  <a:pt x="334614" y="1339290"/>
                </a:lnTo>
                <a:lnTo>
                  <a:pt x="297687" y="1313928"/>
                </a:lnTo>
                <a:lnTo>
                  <a:pt x="262448" y="1286400"/>
                </a:lnTo>
                <a:lnTo>
                  <a:pt x="228993" y="1256800"/>
                </a:lnTo>
                <a:lnTo>
                  <a:pt x="197417" y="1225224"/>
                </a:lnTo>
                <a:lnTo>
                  <a:pt x="167817" y="1191769"/>
                </a:lnTo>
                <a:lnTo>
                  <a:pt x="140289" y="1156530"/>
                </a:lnTo>
                <a:lnTo>
                  <a:pt x="114927" y="1119603"/>
                </a:lnTo>
                <a:lnTo>
                  <a:pt x="91828" y="1081084"/>
                </a:lnTo>
                <a:lnTo>
                  <a:pt x="71088" y="1041069"/>
                </a:lnTo>
                <a:lnTo>
                  <a:pt x="52803" y="999653"/>
                </a:lnTo>
                <a:lnTo>
                  <a:pt x="37067" y="956932"/>
                </a:lnTo>
                <a:lnTo>
                  <a:pt x="23978" y="913002"/>
                </a:lnTo>
                <a:lnTo>
                  <a:pt x="13631" y="867959"/>
                </a:lnTo>
                <a:lnTo>
                  <a:pt x="6121" y="821899"/>
                </a:lnTo>
                <a:lnTo>
                  <a:pt x="1545" y="774917"/>
                </a:lnTo>
                <a:lnTo>
                  <a:pt x="0" y="727130"/>
                </a:lnTo>
                <a:lnTo>
                  <a:pt x="1545" y="679301"/>
                </a:lnTo>
                <a:lnTo>
                  <a:pt x="6121" y="632319"/>
                </a:lnTo>
                <a:lnTo>
                  <a:pt x="13631" y="586259"/>
                </a:lnTo>
                <a:lnTo>
                  <a:pt x="23978" y="541216"/>
                </a:lnTo>
                <a:lnTo>
                  <a:pt x="37067" y="497286"/>
                </a:lnTo>
                <a:lnTo>
                  <a:pt x="52803" y="454565"/>
                </a:lnTo>
                <a:lnTo>
                  <a:pt x="71088" y="413149"/>
                </a:lnTo>
                <a:lnTo>
                  <a:pt x="91828" y="373134"/>
                </a:lnTo>
                <a:lnTo>
                  <a:pt x="114927" y="334614"/>
                </a:lnTo>
                <a:lnTo>
                  <a:pt x="140289" y="297688"/>
                </a:lnTo>
                <a:lnTo>
                  <a:pt x="167817" y="262449"/>
                </a:lnTo>
                <a:lnTo>
                  <a:pt x="197417" y="228994"/>
                </a:lnTo>
                <a:lnTo>
                  <a:pt x="228993" y="197418"/>
                </a:lnTo>
                <a:lnTo>
                  <a:pt x="262448" y="167818"/>
                </a:lnTo>
                <a:lnTo>
                  <a:pt x="297687" y="140289"/>
                </a:lnTo>
                <a:lnTo>
                  <a:pt x="334614" y="114928"/>
                </a:lnTo>
                <a:lnTo>
                  <a:pt x="373133" y="91829"/>
                </a:lnTo>
                <a:lnTo>
                  <a:pt x="413148" y="71089"/>
                </a:lnTo>
                <a:lnTo>
                  <a:pt x="454564" y="52803"/>
                </a:lnTo>
                <a:lnTo>
                  <a:pt x="497285" y="37068"/>
                </a:lnTo>
                <a:lnTo>
                  <a:pt x="541215" y="23979"/>
                </a:lnTo>
                <a:lnTo>
                  <a:pt x="586258" y="13632"/>
                </a:lnTo>
                <a:lnTo>
                  <a:pt x="632319" y="6122"/>
                </a:lnTo>
                <a:lnTo>
                  <a:pt x="679301" y="1546"/>
                </a:lnTo>
                <a:lnTo>
                  <a:pt x="727108" y="0"/>
                </a:lnTo>
                <a:lnTo>
                  <a:pt x="774916" y="1546"/>
                </a:lnTo>
                <a:lnTo>
                  <a:pt x="821898" y="6122"/>
                </a:lnTo>
                <a:lnTo>
                  <a:pt x="867958" y="13632"/>
                </a:lnTo>
                <a:lnTo>
                  <a:pt x="913001" y="23979"/>
                </a:lnTo>
                <a:lnTo>
                  <a:pt x="956931" y="37068"/>
                </a:lnTo>
                <a:lnTo>
                  <a:pt x="999652" y="52803"/>
                </a:lnTo>
                <a:lnTo>
                  <a:pt x="1041068" y="71089"/>
                </a:lnTo>
                <a:lnTo>
                  <a:pt x="1081083" y="91829"/>
                </a:lnTo>
                <a:lnTo>
                  <a:pt x="1119603" y="114928"/>
                </a:lnTo>
                <a:lnTo>
                  <a:pt x="1156529" y="140289"/>
                </a:lnTo>
                <a:lnTo>
                  <a:pt x="1191768" y="167818"/>
                </a:lnTo>
                <a:lnTo>
                  <a:pt x="1225223" y="197418"/>
                </a:lnTo>
                <a:lnTo>
                  <a:pt x="1256799" y="228994"/>
                </a:lnTo>
                <a:lnTo>
                  <a:pt x="1286399" y="262449"/>
                </a:lnTo>
                <a:lnTo>
                  <a:pt x="1313928" y="297688"/>
                </a:lnTo>
                <a:lnTo>
                  <a:pt x="1339289" y="334614"/>
                </a:lnTo>
                <a:lnTo>
                  <a:pt x="1362388" y="373134"/>
                </a:lnTo>
                <a:lnTo>
                  <a:pt x="1383128" y="413149"/>
                </a:lnTo>
                <a:lnTo>
                  <a:pt x="1401414" y="454565"/>
                </a:lnTo>
                <a:lnTo>
                  <a:pt x="1417149" y="497286"/>
                </a:lnTo>
                <a:lnTo>
                  <a:pt x="1430238" y="541216"/>
                </a:lnTo>
                <a:lnTo>
                  <a:pt x="1440586" y="586259"/>
                </a:lnTo>
                <a:lnTo>
                  <a:pt x="1448095" y="632319"/>
                </a:lnTo>
                <a:lnTo>
                  <a:pt x="1452671" y="679301"/>
                </a:lnTo>
                <a:lnTo>
                  <a:pt x="1454217" y="727088"/>
                </a:lnTo>
                <a:lnTo>
                  <a:pt x="1452671" y="774917"/>
                </a:lnTo>
                <a:lnTo>
                  <a:pt x="1448095" y="821899"/>
                </a:lnTo>
                <a:lnTo>
                  <a:pt x="1440586" y="867959"/>
                </a:lnTo>
                <a:lnTo>
                  <a:pt x="1430238" y="913002"/>
                </a:lnTo>
                <a:lnTo>
                  <a:pt x="1417149" y="956932"/>
                </a:lnTo>
                <a:lnTo>
                  <a:pt x="1401414" y="999653"/>
                </a:lnTo>
                <a:lnTo>
                  <a:pt x="1383128" y="1041069"/>
                </a:lnTo>
                <a:lnTo>
                  <a:pt x="1362388" y="1081084"/>
                </a:lnTo>
                <a:lnTo>
                  <a:pt x="1339289" y="1119603"/>
                </a:lnTo>
                <a:lnTo>
                  <a:pt x="1313928" y="1156530"/>
                </a:lnTo>
                <a:lnTo>
                  <a:pt x="1286399" y="1191769"/>
                </a:lnTo>
                <a:lnTo>
                  <a:pt x="1256799" y="1225224"/>
                </a:lnTo>
                <a:lnTo>
                  <a:pt x="1225223" y="1256800"/>
                </a:lnTo>
                <a:lnTo>
                  <a:pt x="1191768" y="1286400"/>
                </a:lnTo>
                <a:lnTo>
                  <a:pt x="1156529" y="1313928"/>
                </a:lnTo>
                <a:lnTo>
                  <a:pt x="1119603" y="1339290"/>
                </a:lnTo>
                <a:lnTo>
                  <a:pt x="1081083" y="1362389"/>
                </a:lnTo>
                <a:lnTo>
                  <a:pt x="1041068" y="1383129"/>
                </a:lnTo>
                <a:lnTo>
                  <a:pt x="999652" y="1401414"/>
                </a:lnTo>
                <a:lnTo>
                  <a:pt x="956931" y="1417150"/>
                </a:lnTo>
                <a:lnTo>
                  <a:pt x="913001" y="1430239"/>
                </a:lnTo>
                <a:lnTo>
                  <a:pt x="867958" y="1440586"/>
                </a:lnTo>
                <a:lnTo>
                  <a:pt x="821898" y="1448096"/>
                </a:lnTo>
                <a:lnTo>
                  <a:pt x="774916" y="1452672"/>
                </a:lnTo>
                <a:lnTo>
                  <a:pt x="727117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92901" y="897040"/>
            <a:ext cx="485775" cy="35242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93777" y="1248104"/>
            <a:ext cx="352425" cy="2286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060624" y="666921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79993" y="939800"/>
                </a:lnTo>
                <a:lnTo>
                  <a:pt x="1976412" y="889000"/>
                </a:lnTo>
                <a:lnTo>
                  <a:pt x="1970455" y="838200"/>
                </a:lnTo>
                <a:lnTo>
                  <a:pt x="1962175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39" y="974750"/>
                </a:lnTo>
                <a:lnTo>
                  <a:pt x="1940839" y="1014374"/>
                </a:lnTo>
                <a:lnTo>
                  <a:pt x="1940407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40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53" y="1460500"/>
                </a:lnTo>
                <a:lnTo>
                  <a:pt x="1788160" y="1498600"/>
                </a:lnTo>
                <a:lnTo>
                  <a:pt x="1763064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70" y="1701800"/>
                </a:lnTo>
                <a:lnTo>
                  <a:pt x="1580083" y="1727200"/>
                </a:lnTo>
                <a:lnTo>
                  <a:pt x="1544688" y="1752600"/>
                </a:lnTo>
                <a:lnTo>
                  <a:pt x="1508048" y="1778000"/>
                </a:lnTo>
                <a:lnTo>
                  <a:pt x="1470202" y="1803400"/>
                </a:lnTo>
                <a:lnTo>
                  <a:pt x="1431213" y="1828800"/>
                </a:lnTo>
                <a:lnTo>
                  <a:pt x="1391145" y="1841500"/>
                </a:lnTo>
                <a:lnTo>
                  <a:pt x="1350035" y="1866900"/>
                </a:lnTo>
                <a:lnTo>
                  <a:pt x="1221079" y="1905000"/>
                </a:lnTo>
                <a:lnTo>
                  <a:pt x="1130935" y="1930400"/>
                </a:lnTo>
                <a:lnTo>
                  <a:pt x="1010412" y="1930400"/>
                </a:lnTo>
                <a:lnTo>
                  <a:pt x="1010412" y="1749158"/>
                </a:lnTo>
                <a:lnTo>
                  <a:pt x="1058189" y="1746427"/>
                </a:lnTo>
                <a:lnTo>
                  <a:pt x="1105154" y="1740776"/>
                </a:lnTo>
                <a:lnTo>
                  <a:pt x="1151191" y="1732305"/>
                </a:lnTo>
                <a:lnTo>
                  <a:pt x="1196225" y="1721104"/>
                </a:lnTo>
                <a:lnTo>
                  <a:pt x="1240167" y="1707248"/>
                </a:lnTo>
                <a:lnTo>
                  <a:pt x="1282915" y="1690839"/>
                </a:lnTo>
                <a:lnTo>
                  <a:pt x="1324381" y="1671980"/>
                </a:lnTo>
                <a:lnTo>
                  <a:pt x="1364488" y="1650733"/>
                </a:lnTo>
                <a:lnTo>
                  <a:pt x="1403134" y="1627212"/>
                </a:lnTo>
                <a:lnTo>
                  <a:pt x="1440218" y="1601495"/>
                </a:lnTo>
                <a:lnTo>
                  <a:pt x="1475676" y="1573682"/>
                </a:lnTo>
                <a:lnTo>
                  <a:pt x="1509395" y="1543850"/>
                </a:lnTo>
                <a:lnTo>
                  <a:pt x="1541297" y="1512112"/>
                </a:lnTo>
                <a:lnTo>
                  <a:pt x="1571282" y="1478534"/>
                </a:lnTo>
                <a:lnTo>
                  <a:pt x="1599260" y="1443215"/>
                </a:lnTo>
                <a:lnTo>
                  <a:pt x="1625155" y="1406258"/>
                </a:lnTo>
                <a:lnTo>
                  <a:pt x="1648853" y="1367739"/>
                </a:lnTo>
                <a:lnTo>
                  <a:pt x="1670291" y="1327746"/>
                </a:lnTo>
                <a:lnTo>
                  <a:pt x="1689354" y="1286383"/>
                </a:lnTo>
                <a:lnTo>
                  <a:pt x="1705965" y="1243736"/>
                </a:lnTo>
                <a:lnTo>
                  <a:pt x="1720024" y="1199883"/>
                </a:lnTo>
                <a:lnTo>
                  <a:pt x="1731454" y="1154938"/>
                </a:lnTo>
                <a:lnTo>
                  <a:pt x="1740154" y="1108976"/>
                </a:lnTo>
                <a:lnTo>
                  <a:pt x="1746034" y="1062088"/>
                </a:lnTo>
                <a:lnTo>
                  <a:pt x="1749005" y="1014374"/>
                </a:lnTo>
                <a:lnTo>
                  <a:pt x="1940839" y="1014374"/>
                </a:lnTo>
                <a:lnTo>
                  <a:pt x="1940839" y="974750"/>
                </a:lnTo>
                <a:lnTo>
                  <a:pt x="1749221" y="974750"/>
                </a:lnTo>
                <a:lnTo>
                  <a:pt x="1746707" y="926592"/>
                </a:lnTo>
                <a:lnTo>
                  <a:pt x="1741233" y="879259"/>
                </a:lnTo>
                <a:lnTo>
                  <a:pt x="1732889" y="832853"/>
                </a:lnTo>
                <a:lnTo>
                  <a:pt x="1721777" y="787450"/>
                </a:lnTo>
                <a:lnTo>
                  <a:pt x="1709788" y="748995"/>
                </a:lnTo>
                <a:lnTo>
                  <a:pt x="1709788" y="990600"/>
                </a:lnTo>
                <a:lnTo>
                  <a:pt x="1708188" y="1038948"/>
                </a:lnTo>
                <a:lnTo>
                  <a:pt x="1703425" y="1086459"/>
                </a:lnTo>
                <a:lnTo>
                  <a:pt x="1695627" y="1133017"/>
                </a:lnTo>
                <a:lnTo>
                  <a:pt x="1684896" y="1178509"/>
                </a:lnTo>
                <a:lnTo>
                  <a:pt x="1671307" y="1222857"/>
                </a:lnTo>
                <a:lnTo>
                  <a:pt x="1655000" y="1265948"/>
                </a:lnTo>
                <a:lnTo>
                  <a:pt x="1636052" y="1307680"/>
                </a:lnTo>
                <a:lnTo>
                  <a:pt x="1614563" y="1347952"/>
                </a:lnTo>
                <a:lnTo>
                  <a:pt x="1590662" y="1386649"/>
                </a:lnTo>
                <a:lnTo>
                  <a:pt x="1564424" y="1423682"/>
                </a:lnTo>
                <a:lnTo>
                  <a:pt x="1535963" y="1458937"/>
                </a:lnTo>
                <a:lnTo>
                  <a:pt x="1505394" y="1492326"/>
                </a:lnTo>
                <a:lnTo>
                  <a:pt x="1472793" y="1523746"/>
                </a:lnTo>
                <a:lnTo>
                  <a:pt x="1438287" y="1553070"/>
                </a:lnTo>
                <a:lnTo>
                  <a:pt x="1401965" y="1580222"/>
                </a:lnTo>
                <a:lnTo>
                  <a:pt x="1363929" y="1605089"/>
                </a:lnTo>
                <a:lnTo>
                  <a:pt x="1324292" y="1627568"/>
                </a:lnTo>
                <a:lnTo>
                  <a:pt x="1283144" y="1647571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699" y="1691589"/>
                </a:lnTo>
                <a:lnTo>
                  <a:pt x="1105560" y="1700593"/>
                </a:lnTo>
                <a:lnTo>
                  <a:pt x="1058430" y="1706600"/>
                </a:lnTo>
                <a:lnTo>
                  <a:pt x="1010412" y="1709508"/>
                </a:lnTo>
                <a:lnTo>
                  <a:pt x="997229" y="1709788"/>
                </a:lnTo>
                <a:lnTo>
                  <a:pt x="983970" y="1709788"/>
                </a:lnTo>
                <a:lnTo>
                  <a:pt x="977379" y="1709699"/>
                </a:lnTo>
                <a:lnTo>
                  <a:pt x="970788" y="1709508"/>
                </a:lnTo>
                <a:lnTo>
                  <a:pt x="970788" y="1749158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54" y="1841500"/>
                </a:lnTo>
                <a:lnTo>
                  <a:pt x="549986" y="1828800"/>
                </a:lnTo>
                <a:lnTo>
                  <a:pt x="510997" y="1803400"/>
                </a:lnTo>
                <a:lnTo>
                  <a:pt x="473151" y="1778000"/>
                </a:lnTo>
                <a:lnTo>
                  <a:pt x="436511" y="1752600"/>
                </a:lnTo>
                <a:lnTo>
                  <a:pt x="401116" y="1727200"/>
                </a:lnTo>
                <a:lnTo>
                  <a:pt x="367030" y="1701800"/>
                </a:lnTo>
                <a:lnTo>
                  <a:pt x="334302" y="1676400"/>
                </a:lnTo>
                <a:lnTo>
                  <a:pt x="302996" y="1638300"/>
                </a:lnTo>
                <a:lnTo>
                  <a:pt x="273164" y="1612900"/>
                </a:lnTo>
                <a:lnTo>
                  <a:pt x="244856" y="1574800"/>
                </a:lnTo>
                <a:lnTo>
                  <a:pt x="218135" y="1536700"/>
                </a:lnTo>
                <a:lnTo>
                  <a:pt x="193040" y="1498600"/>
                </a:lnTo>
                <a:lnTo>
                  <a:pt x="169646" y="1460500"/>
                </a:lnTo>
                <a:lnTo>
                  <a:pt x="147993" y="1422400"/>
                </a:lnTo>
                <a:lnTo>
                  <a:pt x="128143" y="1384300"/>
                </a:lnTo>
                <a:lnTo>
                  <a:pt x="110159" y="1346200"/>
                </a:lnTo>
                <a:lnTo>
                  <a:pt x="94068" y="1295400"/>
                </a:lnTo>
                <a:lnTo>
                  <a:pt x="79959" y="1257300"/>
                </a:lnTo>
                <a:lnTo>
                  <a:pt x="67856" y="1219200"/>
                </a:lnTo>
                <a:lnTo>
                  <a:pt x="57848" y="1168400"/>
                </a:lnTo>
                <a:lnTo>
                  <a:pt x="49949" y="1130300"/>
                </a:lnTo>
                <a:lnTo>
                  <a:pt x="44246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194" y="1014374"/>
                </a:lnTo>
                <a:lnTo>
                  <a:pt x="235165" y="1062088"/>
                </a:lnTo>
                <a:lnTo>
                  <a:pt x="241046" y="1108976"/>
                </a:lnTo>
                <a:lnTo>
                  <a:pt x="249745" y="1154938"/>
                </a:lnTo>
                <a:lnTo>
                  <a:pt x="261175" y="1199883"/>
                </a:lnTo>
                <a:lnTo>
                  <a:pt x="275247" y="1243736"/>
                </a:lnTo>
                <a:lnTo>
                  <a:pt x="291846" y="1286383"/>
                </a:lnTo>
                <a:lnTo>
                  <a:pt x="310921" y="1327746"/>
                </a:lnTo>
                <a:lnTo>
                  <a:pt x="332346" y="1367739"/>
                </a:lnTo>
                <a:lnTo>
                  <a:pt x="356057" y="1406258"/>
                </a:lnTo>
                <a:lnTo>
                  <a:pt x="381939" y="1443215"/>
                </a:lnTo>
                <a:lnTo>
                  <a:pt x="409930" y="1478534"/>
                </a:lnTo>
                <a:lnTo>
                  <a:pt x="439915" y="1512112"/>
                </a:lnTo>
                <a:lnTo>
                  <a:pt x="471805" y="1543850"/>
                </a:lnTo>
                <a:lnTo>
                  <a:pt x="505536" y="1573682"/>
                </a:lnTo>
                <a:lnTo>
                  <a:pt x="540981" y="1601495"/>
                </a:lnTo>
                <a:lnTo>
                  <a:pt x="578078" y="1627212"/>
                </a:lnTo>
                <a:lnTo>
                  <a:pt x="616712" y="1650733"/>
                </a:lnTo>
                <a:lnTo>
                  <a:pt x="656818" y="1671980"/>
                </a:lnTo>
                <a:lnTo>
                  <a:pt x="698284" y="1690839"/>
                </a:lnTo>
                <a:lnTo>
                  <a:pt x="741032" y="1707248"/>
                </a:lnTo>
                <a:lnTo>
                  <a:pt x="784974" y="1721104"/>
                </a:lnTo>
                <a:lnTo>
                  <a:pt x="830008" y="1732305"/>
                </a:lnTo>
                <a:lnTo>
                  <a:pt x="876046" y="1740776"/>
                </a:lnTo>
                <a:lnTo>
                  <a:pt x="923010" y="1746427"/>
                </a:lnTo>
                <a:lnTo>
                  <a:pt x="970788" y="1749158"/>
                </a:lnTo>
                <a:lnTo>
                  <a:pt x="970788" y="1709508"/>
                </a:lnTo>
                <a:lnTo>
                  <a:pt x="922769" y="1706600"/>
                </a:lnTo>
                <a:lnTo>
                  <a:pt x="875639" y="1700593"/>
                </a:lnTo>
                <a:lnTo>
                  <a:pt x="829500" y="1691589"/>
                </a:lnTo>
                <a:lnTo>
                  <a:pt x="784453" y="1679676"/>
                </a:lnTo>
                <a:lnTo>
                  <a:pt x="740613" y="1664970"/>
                </a:lnTo>
                <a:lnTo>
                  <a:pt x="698055" y="1647571"/>
                </a:lnTo>
                <a:lnTo>
                  <a:pt x="656920" y="1627568"/>
                </a:lnTo>
                <a:lnTo>
                  <a:pt x="617270" y="1605089"/>
                </a:lnTo>
                <a:lnTo>
                  <a:pt x="579247" y="1580222"/>
                </a:lnTo>
                <a:lnTo>
                  <a:pt x="542912" y="1553070"/>
                </a:lnTo>
                <a:lnTo>
                  <a:pt x="508406" y="1523746"/>
                </a:lnTo>
                <a:lnTo>
                  <a:pt x="475818" y="1492326"/>
                </a:lnTo>
                <a:lnTo>
                  <a:pt x="445236" y="1458937"/>
                </a:lnTo>
                <a:lnTo>
                  <a:pt x="416775" y="1423682"/>
                </a:lnTo>
                <a:lnTo>
                  <a:pt x="390537" y="1386649"/>
                </a:lnTo>
                <a:lnTo>
                  <a:pt x="366636" y="1347952"/>
                </a:lnTo>
                <a:lnTo>
                  <a:pt x="345160" y="1307680"/>
                </a:lnTo>
                <a:lnTo>
                  <a:pt x="326212" y="1265948"/>
                </a:lnTo>
                <a:lnTo>
                  <a:pt x="309892" y="1222857"/>
                </a:lnTo>
                <a:lnTo>
                  <a:pt x="296316" y="1178509"/>
                </a:lnTo>
                <a:lnTo>
                  <a:pt x="285572" y="1133017"/>
                </a:lnTo>
                <a:lnTo>
                  <a:pt x="277774" y="1086459"/>
                </a:lnTo>
                <a:lnTo>
                  <a:pt x="273024" y="1038948"/>
                </a:lnTo>
                <a:lnTo>
                  <a:pt x="271411" y="990600"/>
                </a:lnTo>
                <a:lnTo>
                  <a:pt x="273024" y="942251"/>
                </a:lnTo>
                <a:lnTo>
                  <a:pt x="277774" y="894740"/>
                </a:lnTo>
                <a:lnTo>
                  <a:pt x="285572" y="848182"/>
                </a:lnTo>
                <a:lnTo>
                  <a:pt x="296316" y="802678"/>
                </a:lnTo>
                <a:lnTo>
                  <a:pt x="309892" y="758329"/>
                </a:lnTo>
                <a:lnTo>
                  <a:pt x="326212" y="715251"/>
                </a:lnTo>
                <a:lnTo>
                  <a:pt x="345160" y="673519"/>
                </a:lnTo>
                <a:lnTo>
                  <a:pt x="366636" y="633247"/>
                </a:lnTo>
                <a:lnTo>
                  <a:pt x="390537" y="594550"/>
                </a:lnTo>
                <a:lnTo>
                  <a:pt x="416775" y="557517"/>
                </a:lnTo>
                <a:lnTo>
                  <a:pt x="445236" y="522262"/>
                </a:lnTo>
                <a:lnTo>
                  <a:pt x="475818" y="488873"/>
                </a:lnTo>
                <a:lnTo>
                  <a:pt x="508406" y="457454"/>
                </a:lnTo>
                <a:lnTo>
                  <a:pt x="542912" y="428129"/>
                </a:lnTo>
                <a:lnTo>
                  <a:pt x="579247" y="400977"/>
                </a:lnTo>
                <a:lnTo>
                  <a:pt x="617270" y="376110"/>
                </a:lnTo>
                <a:lnTo>
                  <a:pt x="656920" y="353618"/>
                </a:lnTo>
                <a:lnTo>
                  <a:pt x="698055" y="333629"/>
                </a:lnTo>
                <a:lnTo>
                  <a:pt x="740613" y="316230"/>
                </a:lnTo>
                <a:lnTo>
                  <a:pt x="784453" y="301523"/>
                </a:lnTo>
                <a:lnTo>
                  <a:pt x="829500" y="289610"/>
                </a:lnTo>
                <a:lnTo>
                  <a:pt x="875639" y="280606"/>
                </a:lnTo>
                <a:lnTo>
                  <a:pt x="922769" y="274599"/>
                </a:lnTo>
                <a:lnTo>
                  <a:pt x="970788" y="271691"/>
                </a:lnTo>
                <a:lnTo>
                  <a:pt x="983970" y="271411"/>
                </a:lnTo>
                <a:lnTo>
                  <a:pt x="997229" y="271411"/>
                </a:lnTo>
                <a:lnTo>
                  <a:pt x="1058430" y="274599"/>
                </a:lnTo>
                <a:lnTo>
                  <a:pt x="1105560" y="280606"/>
                </a:lnTo>
                <a:lnTo>
                  <a:pt x="1151699" y="289610"/>
                </a:lnTo>
                <a:lnTo>
                  <a:pt x="1196746" y="301523"/>
                </a:lnTo>
                <a:lnTo>
                  <a:pt x="1240599" y="316230"/>
                </a:lnTo>
                <a:lnTo>
                  <a:pt x="1283144" y="333629"/>
                </a:lnTo>
                <a:lnTo>
                  <a:pt x="1324292" y="353618"/>
                </a:lnTo>
                <a:lnTo>
                  <a:pt x="1363929" y="376110"/>
                </a:lnTo>
                <a:lnTo>
                  <a:pt x="1401965" y="400977"/>
                </a:lnTo>
                <a:lnTo>
                  <a:pt x="1438287" y="428129"/>
                </a:lnTo>
                <a:lnTo>
                  <a:pt x="1472793" y="457454"/>
                </a:lnTo>
                <a:lnTo>
                  <a:pt x="1505394" y="488873"/>
                </a:lnTo>
                <a:lnTo>
                  <a:pt x="1535963" y="522262"/>
                </a:lnTo>
                <a:lnTo>
                  <a:pt x="1564424" y="557517"/>
                </a:lnTo>
                <a:lnTo>
                  <a:pt x="1590662" y="594550"/>
                </a:lnTo>
                <a:lnTo>
                  <a:pt x="1614563" y="633247"/>
                </a:lnTo>
                <a:lnTo>
                  <a:pt x="1636052" y="673519"/>
                </a:lnTo>
                <a:lnTo>
                  <a:pt x="1655000" y="715251"/>
                </a:lnTo>
                <a:lnTo>
                  <a:pt x="1671307" y="758329"/>
                </a:lnTo>
                <a:lnTo>
                  <a:pt x="1684896" y="802678"/>
                </a:lnTo>
                <a:lnTo>
                  <a:pt x="1695627" y="848182"/>
                </a:lnTo>
                <a:lnTo>
                  <a:pt x="1703425" y="894740"/>
                </a:lnTo>
                <a:lnTo>
                  <a:pt x="1708188" y="942251"/>
                </a:lnTo>
                <a:lnTo>
                  <a:pt x="1709788" y="990600"/>
                </a:lnTo>
                <a:lnTo>
                  <a:pt x="1709788" y="748995"/>
                </a:lnTo>
                <a:lnTo>
                  <a:pt x="1691576" y="700074"/>
                </a:lnTo>
                <a:lnTo>
                  <a:pt x="1672678" y="658279"/>
                </a:lnTo>
                <a:lnTo>
                  <a:pt x="1651381" y="617867"/>
                </a:lnTo>
                <a:lnTo>
                  <a:pt x="1627759" y="578929"/>
                </a:lnTo>
                <a:lnTo>
                  <a:pt x="1601914" y="541553"/>
                </a:lnTo>
                <a:lnTo>
                  <a:pt x="1573949" y="505853"/>
                </a:lnTo>
                <a:lnTo>
                  <a:pt x="1543939" y="471893"/>
                </a:lnTo>
                <a:lnTo>
                  <a:pt x="1511985" y="439788"/>
                </a:lnTo>
                <a:lnTo>
                  <a:pt x="1478178" y="409613"/>
                </a:lnTo>
                <a:lnTo>
                  <a:pt x="1442605" y="381469"/>
                </a:lnTo>
                <a:lnTo>
                  <a:pt x="1405369" y="355447"/>
                </a:lnTo>
                <a:lnTo>
                  <a:pt x="1366558" y="331647"/>
                </a:lnTo>
                <a:lnTo>
                  <a:pt x="1326261" y="310146"/>
                </a:lnTo>
                <a:lnTo>
                  <a:pt x="1284579" y="291045"/>
                </a:lnTo>
                <a:lnTo>
                  <a:pt x="1241590" y="274447"/>
                </a:lnTo>
                <a:lnTo>
                  <a:pt x="1232014" y="271411"/>
                </a:lnTo>
                <a:lnTo>
                  <a:pt x="1197406" y="260426"/>
                </a:lnTo>
                <a:lnTo>
                  <a:pt x="1152093" y="249085"/>
                </a:lnTo>
                <a:lnTo>
                  <a:pt x="1105763" y="240512"/>
                </a:lnTo>
                <a:lnTo>
                  <a:pt x="1058506" y="234797"/>
                </a:lnTo>
                <a:lnTo>
                  <a:pt x="1010412" y="232041"/>
                </a:lnTo>
                <a:lnTo>
                  <a:pt x="1010412" y="38100"/>
                </a:lnTo>
                <a:lnTo>
                  <a:pt x="1130935" y="38100"/>
                </a:lnTo>
                <a:lnTo>
                  <a:pt x="1264945" y="76200"/>
                </a:lnTo>
                <a:lnTo>
                  <a:pt x="1350035" y="101600"/>
                </a:lnTo>
                <a:lnTo>
                  <a:pt x="1391145" y="127000"/>
                </a:lnTo>
                <a:lnTo>
                  <a:pt x="1431213" y="139700"/>
                </a:lnTo>
                <a:lnTo>
                  <a:pt x="1470202" y="165100"/>
                </a:lnTo>
                <a:lnTo>
                  <a:pt x="1508048" y="190500"/>
                </a:lnTo>
                <a:lnTo>
                  <a:pt x="1544688" y="215900"/>
                </a:lnTo>
                <a:lnTo>
                  <a:pt x="1580083" y="241300"/>
                </a:lnTo>
                <a:lnTo>
                  <a:pt x="1614170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64" y="431800"/>
                </a:lnTo>
                <a:lnTo>
                  <a:pt x="1788160" y="469900"/>
                </a:lnTo>
                <a:lnTo>
                  <a:pt x="1811553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40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07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18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09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55" y="279400"/>
                </a:lnTo>
                <a:lnTo>
                  <a:pt x="1655267" y="254000"/>
                </a:lnTo>
                <a:lnTo>
                  <a:pt x="1618094" y="215900"/>
                </a:lnTo>
                <a:lnTo>
                  <a:pt x="1579613" y="190500"/>
                </a:lnTo>
                <a:lnTo>
                  <a:pt x="1539887" y="165100"/>
                </a:lnTo>
                <a:lnTo>
                  <a:pt x="1498981" y="139700"/>
                </a:lnTo>
                <a:lnTo>
                  <a:pt x="1456969" y="114300"/>
                </a:lnTo>
                <a:lnTo>
                  <a:pt x="1413916" y="88900"/>
                </a:lnTo>
                <a:lnTo>
                  <a:pt x="1369885" y="63500"/>
                </a:lnTo>
                <a:lnTo>
                  <a:pt x="1279169" y="38100"/>
                </a:lnTo>
                <a:lnTo>
                  <a:pt x="1137462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41"/>
                </a:lnTo>
                <a:lnTo>
                  <a:pt x="922693" y="234797"/>
                </a:lnTo>
                <a:lnTo>
                  <a:pt x="875436" y="240512"/>
                </a:lnTo>
                <a:lnTo>
                  <a:pt x="829106" y="249085"/>
                </a:lnTo>
                <a:lnTo>
                  <a:pt x="783805" y="260426"/>
                </a:lnTo>
                <a:lnTo>
                  <a:pt x="739609" y="274447"/>
                </a:lnTo>
                <a:lnTo>
                  <a:pt x="696620" y="291045"/>
                </a:lnTo>
                <a:lnTo>
                  <a:pt x="654939" y="310146"/>
                </a:lnTo>
                <a:lnTo>
                  <a:pt x="614641" y="331647"/>
                </a:lnTo>
                <a:lnTo>
                  <a:pt x="575830" y="355447"/>
                </a:lnTo>
                <a:lnTo>
                  <a:pt x="538594" y="381469"/>
                </a:lnTo>
                <a:lnTo>
                  <a:pt x="503021" y="409613"/>
                </a:lnTo>
                <a:lnTo>
                  <a:pt x="469214" y="439788"/>
                </a:lnTo>
                <a:lnTo>
                  <a:pt x="437261" y="471893"/>
                </a:lnTo>
                <a:lnTo>
                  <a:pt x="407250" y="505853"/>
                </a:lnTo>
                <a:lnTo>
                  <a:pt x="379285" y="541553"/>
                </a:lnTo>
                <a:lnTo>
                  <a:pt x="353441" y="578929"/>
                </a:lnTo>
                <a:lnTo>
                  <a:pt x="329831" y="617867"/>
                </a:lnTo>
                <a:lnTo>
                  <a:pt x="308521" y="658279"/>
                </a:lnTo>
                <a:lnTo>
                  <a:pt x="289623" y="700074"/>
                </a:lnTo>
                <a:lnTo>
                  <a:pt x="273227" y="743165"/>
                </a:lnTo>
                <a:lnTo>
                  <a:pt x="259435" y="787450"/>
                </a:lnTo>
                <a:lnTo>
                  <a:pt x="248310" y="832853"/>
                </a:lnTo>
                <a:lnTo>
                  <a:pt x="239966" y="879259"/>
                </a:lnTo>
                <a:lnTo>
                  <a:pt x="234492" y="926592"/>
                </a:lnTo>
                <a:lnTo>
                  <a:pt x="231978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46" y="889000"/>
                </a:lnTo>
                <a:lnTo>
                  <a:pt x="49949" y="838200"/>
                </a:lnTo>
                <a:lnTo>
                  <a:pt x="57848" y="800100"/>
                </a:lnTo>
                <a:lnTo>
                  <a:pt x="67856" y="749300"/>
                </a:lnTo>
                <a:lnTo>
                  <a:pt x="79959" y="711200"/>
                </a:lnTo>
                <a:lnTo>
                  <a:pt x="94068" y="673100"/>
                </a:lnTo>
                <a:lnTo>
                  <a:pt x="110159" y="622300"/>
                </a:lnTo>
                <a:lnTo>
                  <a:pt x="128143" y="584200"/>
                </a:lnTo>
                <a:lnTo>
                  <a:pt x="147993" y="546100"/>
                </a:lnTo>
                <a:lnTo>
                  <a:pt x="169646" y="508000"/>
                </a:lnTo>
                <a:lnTo>
                  <a:pt x="193040" y="469900"/>
                </a:lnTo>
                <a:lnTo>
                  <a:pt x="218135" y="431800"/>
                </a:lnTo>
                <a:lnTo>
                  <a:pt x="244856" y="393700"/>
                </a:lnTo>
                <a:lnTo>
                  <a:pt x="273164" y="355600"/>
                </a:lnTo>
                <a:lnTo>
                  <a:pt x="302996" y="330200"/>
                </a:lnTo>
                <a:lnTo>
                  <a:pt x="334302" y="292100"/>
                </a:lnTo>
                <a:lnTo>
                  <a:pt x="367030" y="266700"/>
                </a:lnTo>
                <a:lnTo>
                  <a:pt x="401116" y="241300"/>
                </a:lnTo>
                <a:lnTo>
                  <a:pt x="436511" y="215900"/>
                </a:lnTo>
                <a:lnTo>
                  <a:pt x="473151" y="190500"/>
                </a:lnTo>
                <a:lnTo>
                  <a:pt x="510997" y="165100"/>
                </a:lnTo>
                <a:lnTo>
                  <a:pt x="549986" y="139700"/>
                </a:lnTo>
                <a:lnTo>
                  <a:pt x="590054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01" y="63500"/>
                </a:lnTo>
                <a:lnTo>
                  <a:pt x="567270" y="88900"/>
                </a:lnTo>
                <a:lnTo>
                  <a:pt x="524217" y="114300"/>
                </a:lnTo>
                <a:lnTo>
                  <a:pt x="482206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44" y="317500"/>
                </a:lnTo>
                <a:lnTo>
                  <a:pt x="223951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24" y="558800"/>
                </a:lnTo>
                <a:lnTo>
                  <a:pt x="74904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03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787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787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03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04" y="1358900"/>
                </a:lnTo>
                <a:lnTo>
                  <a:pt x="94424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51" y="1612900"/>
                </a:lnTo>
                <a:lnTo>
                  <a:pt x="256044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06" y="1828800"/>
                </a:lnTo>
                <a:lnTo>
                  <a:pt x="524217" y="1854200"/>
                </a:lnTo>
                <a:lnTo>
                  <a:pt x="567270" y="1879600"/>
                </a:lnTo>
                <a:lnTo>
                  <a:pt x="611301" y="1905000"/>
                </a:lnTo>
                <a:lnTo>
                  <a:pt x="795832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62" y="1968500"/>
                </a:lnTo>
                <a:lnTo>
                  <a:pt x="1279169" y="1930400"/>
                </a:lnTo>
                <a:lnTo>
                  <a:pt x="1369885" y="1905000"/>
                </a:lnTo>
                <a:lnTo>
                  <a:pt x="1413916" y="1879600"/>
                </a:lnTo>
                <a:lnTo>
                  <a:pt x="1456969" y="1854200"/>
                </a:lnTo>
                <a:lnTo>
                  <a:pt x="1498981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55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09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18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75" y="1181100"/>
                </a:lnTo>
                <a:lnTo>
                  <a:pt x="1970455" y="1130300"/>
                </a:lnTo>
                <a:lnTo>
                  <a:pt x="1976412" y="1079500"/>
                </a:lnTo>
                <a:lnTo>
                  <a:pt x="1979993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28" name="bg object 28"/>
          <p:cNvSpPr/>
          <p:nvPr/>
        </p:nvSpPr>
        <p:spPr>
          <a:xfrm>
            <a:off x="6188344" y="802358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5">
                <a:moveTo>
                  <a:pt x="727110" y="1454218"/>
                </a:moveTo>
                <a:lnTo>
                  <a:pt x="679301" y="1452672"/>
                </a:lnTo>
                <a:lnTo>
                  <a:pt x="632319" y="1448096"/>
                </a:lnTo>
                <a:lnTo>
                  <a:pt x="586259" y="1440586"/>
                </a:lnTo>
                <a:lnTo>
                  <a:pt x="541216" y="1430239"/>
                </a:lnTo>
                <a:lnTo>
                  <a:pt x="497286" y="1417150"/>
                </a:lnTo>
                <a:lnTo>
                  <a:pt x="454565" y="1401414"/>
                </a:lnTo>
                <a:lnTo>
                  <a:pt x="413149" y="1383129"/>
                </a:lnTo>
                <a:lnTo>
                  <a:pt x="373133" y="1362389"/>
                </a:lnTo>
                <a:lnTo>
                  <a:pt x="334614" y="1339290"/>
                </a:lnTo>
                <a:lnTo>
                  <a:pt x="297687" y="1313928"/>
                </a:lnTo>
                <a:lnTo>
                  <a:pt x="262448" y="1286400"/>
                </a:lnTo>
                <a:lnTo>
                  <a:pt x="228993" y="1256800"/>
                </a:lnTo>
                <a:lnTo>
                  <a:pt x="197418" y="1225224"/>
                </a:lnTo>
                <a:lnTo>
                  <a:pt x="167818" y="1191769"/>
                </a:lnTo>
                <a:lnTo>
                  <a:pt x="140289" y="1156530"/>
                </a:lnTo>
                <a:lnTo>
                  <a:pt x="114927" y="1119603"/>
                </a:lnTo>
                <a:lnTo>
                  <a:pt x="91829" y="1081084"/>
                </a:lnTo>
                <a:lnTo>
                  <a:pt x="71088" y="1041069"/>
                </a:lnTo>
                <a:lnTo>
                  <a:pt x="52803" y="999653"/>
                </a:lnTo>
                <a:lnTo>
                  <a:pt x="37068" y="956932"/>
                </a:lnTo>
                <a:lnTo>
                  <a:pt x="23978" y="913002"/>
                </a:lnTo>
                <a:lnTo>
                  <a:pt x="13631" y="867959"/>
                </a:lnTo>
                <a:lnTo>
                  <a:pt x="6122" y="821899"/>
                </a:lnTo>
                <a:lnTo>
                  <a:pt x="1546" y="774917"/>
                </a:lnTo>
                <a:lnTo>
                  <a:pt x="0" y="727125"/>
                </a:lnTo>
                <a:lnTo>
                  <a:pt x="1546" y="679301"/>
                </a:lnTo>
                <a:lnTo>
                  <a:pt x="6122" y="632319"/>
                </a:lnTo>
                <a:lnTo>
                  <a:pt x="13631" y="586259"/>
                </a:lnTo>
                <a:lnTo>
                  <a:pt x="23978" y="541216"/>
                </a:lnTo>
                <a:lnTo>
                  <a:pt x="37068" y="497286"/>
                </a:lnTo>
                <a:lnTo>
                  <a:pt x="52803" y="454565"/>
                </a:lnTo>
                <a:lnTo>
                  <a:pt x="71088" y="413149"/>
                </a:lnTo>
                <a:lnTo>
                  <a:pt x="91829" y="373134"/>
                </a:lnTo>
                <a:lnTo>
                  <a:pt x="114927" y="334614"/>
                </a:lnTo>
                <a:lnTo>
                  <a:pt x="140289" y="297688"/>
                </a:lnTo>
                <a:lnTo>
                  <a:pt x="167818" y="262449"/>
                </a:lnTo>
                <a:lnTo>
                  <a:pt x="197418" y="228994"/>
                </a:lnTo>
                <a:lnTo>
                  <a:pt x="228993" y="197418"/>
                </a:lnTo>
                <a:lnTo>
                  <a:pt x="262448" y="167818"/>
                </a:lnTo>
                <a:lnTo>
                  <a:pt x="297687" y="140289"/>
                </a:lnTo>
                <a:lnTo>
                  <a:pt x="334614" y="114928"/>
                </a:lnTo>
                <a:lnTo>
                  <a:pt x="373133" y="91829"/>
                </a:lnTo>
                <a:lnTo>
                  <a:pt x="413149" y="71089"/>
                </a:lnTo>
                <a:lnTo>
                  <a:pt x="454565" y="52803"/>
                </a:lnTo>
                <a:lnTo>
                  <a:pt x="497286" y="37068"/>
                </a:lnTo>
                <a:lnTo>
                  <a:pt x="541216" y="23979"/>
                </a:lnTo>
                <a:lnTo>
                  <a:pt x="586259" y="13632"/>
                </a:lnTo>
                <a:lnTo>
                  <a:pt x="632319" y="6122"/>
                </a:lnTo>
                <a:lnTo>
                  <a:pt x="679301" y="1546"/>
                </a:lnTo>
                <a:lnTo>
                  <a:pt x="727109" y="0"/>
                </a:lnTo>
                <a:lnTo>
                  <a:pt x="774916" y="1546"/>
                </a:lnTo>
                <a:lnTo>
                  <a:pt x="821898" y="6122"/>
                </a:lnTo>
                <a:lnTo>
                  <a:pt x="867958" y="13632"/>
                </a:lnTo>
                <a:lnTo>
                  <a:pt x="913001" y="23979"/>
                </a:lnTo>
                <a:lnTo>
                  <a:pt x="956931" y="37068"/>
                </a:lnTo>
                <a:lnTo>
                  <a:pt x="999652" y="52803"/>
                </a:lnTo>
                <a:lnTo>
                  <a:pt x="1041068" y="71089"/>
                </a:lnTo>
                <a:lnTo>
                  <a:pt x="1081083" y="91829"/>
                </a:lnTo>
                <a:lnTo>
                  <a:pt x="1119603" y="114928"/>
                </a:lnTo>
                <a:lnTo>
                  <a:pt x="1156529" y="140289"/>
                </a:lnTo>
                <a:lnTo>
                  <a:pt x="1191768" y="167818"/>
                </a:lnTo>
                <a:lnTo>
                  <a:pt x="1225223" y="197418"/>
                </a:lnTo>
                <a:lnTo>
                  <a:pt x="1256799" y="228994"/>
                </a:lnTo>
                <a:lnTo>
                  <a:pt x="1286399" y="262449"/>
                </a:lnTo>
                <a:lnTo>
                  <a:pt x="1313927" y="297688"/>
                </a:lnTo>
                <a:lnTo>
                  <a:pt x="1339289" y="334614"/>
                </a:lnTo>
                <a:lnTo>
                  <a:pt x="1362388" y="373134"/>
                </a:lnTo>
                <a:lnTo>
                  <a:pt x="1383128" y="413149"/>
                </a:lnTo>
                <a:lnTo>
                  <a:pt x="1401413" y="454565"/>
                </a:lnTo>
                <a:lnTo>
                  <a:pt x="1417149" y="497286"/>
                </a:lnTo>
                <a:lnTo>
                  <a:pt x="1430238" y="541216"/>
                </a:lnTo>
                <a:lnTo>
                  <a:pt x="1440585" y="586259"/>
                </a:lnTo>
                <a:lnTo>
                  <a:pt x="1448095" y="632319"/>
                </a:lnTo>
                <a:lnTo>
                  <a:pt x="1452671" y="679301"/>
                </a:lnTo>
                <a:lnTo>
                  <a:pt x="1454217" y="727093"/>
                </a:lnTo>
                <a:lnTo>
                  <a:pt x="1452671" y="774917"/>
                </a:lnTo>
                <a:lnTo>
                  <a:pt x="1448095" y="821899"/>
                </a:lnTo>
                <a:lnTo>
                  <a:pt x="1440585" y="867959"/>
                </a:lnTo>
                <a:lnTo>
                  <a:pt x="1430238" y="913002"/>
                </a:lnTo>
                <a:lnTo>
                  <a:pt x="1417149" y="956932"/>
                </a:lnTo>
                <a:lnTo>
                  <a:pt x="1401413" y="999653"/>
                </a:lnTo>
                <a:lnTo>
                  <a:pt x="1383128" y="1041069"/>
                </a:lnTo>
                <a:lnTo>
                  <a:pt x="1362388" y="1081084"/>
                </a:lnTo>
                <a:lnTo>
                  <a:pt x="1339289" y="1119603"/>
                </a:lnTo>
                <a:lnTo>
                  <a:pt x="1313927" y="1156530"/>
                </a:lnTo>
                <a:lnTo>
                  <a:pt x="1286399" y="1191769"/>
                </a:lnTo>
                <a:lnTo>
                  <a:pt x="1256799" y="1225224"/>
                </a:lnTo>
                <a:lnTo>
                  <a:pt x="1225223" y="1256800"/>
                </a:lnTo>
                <a:lnTo>
                  <a:pt x="1191768" y="1286400"/>
                </a:lnTo>
                <a:lnTo>
                  <a:pt x="1156529" y="1313928"/>
                </a:lnTo>
                <a:lnTo>
                  <a:pt x="1119603" y="1339290"/>
                </a:lnTo>
                <a:lnTo>
                  <a:pt x="1081083" y="1362389"/>
                </a:lnTo>
                <a:lnTo>
                  <a:pt x="1041068" y="1383129"/>
                </a:lnTo>
                <a:lnTo>
                  <a:pt x="999652" y="1401414"/>
                </a:lnTo>
                <a:lnTo>
                  <a:pt x="956931" y="1417150"/>
                </a:lnTo>
                <a:lnTo>
                  <a:pt x="913001" y="1430239"/>
                </a:lnTo>
                <a:lnTo>
                  <a:pt x="867958" y="1440586"/>
                </a:lnTo>
                <a:lnTo>
                  <a:pt x="821898" y="1448096"/>
                </a:lnTo>
                <a:lnTo>
                  <a:pt x="774916" y="1452672"/>
                </a:lnTo>
                <a:lnTo>
                  <a:pt x="727110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63839" y="772792"/>
            <a:ext cx="414337" cy="75723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6064733" y="3512464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79993" y="939800"/>
                </a:lnTo>
                <a:lnTo>
                  <a:pt x="1976412" y="889000"/>
                </a:lnTo>
                <a:lnTo>
                  <a:pt x="1970455" y="838200"/>
                </a:lnTo>
                <a:lnTo>
                  <a:pt x="1962175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39" y="974750"/>
                </a:lnTo>
                <a:lnTo>
                  <a:pt x="1940839" y="1014374"/>
                </a:lnTo>
                <a:lnTo>
                  <a:pt x="1940407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40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53" y="1460500"/>
                </a:lnTo>
                <a:lnTo>
                  <a:pt x="1788160" y="1498600"/>
                </a:lnTo>
                <a:lnTo>
                  <a:pt x="1763064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70" y="1701800"/>
                </a:lnTo>
                <a:lnTo>
                  <a:pt x="1580083" y="1727200"/>
                </a:lnTo>
                <a:lnTo>
                  <a:pt x="1544688" y="1752600"/>
                </a:lnTo>
                <a:lnTo>
                  <a:pt x="1508048" y="1778000"/>
                </a:lnTo>
                <a:lnTo>
                  <a:pt x="1470202" y="1803400"/>
                </a:lnTo>
                <a:lnTo>
                  <a:pt x="1431213" y="1828800"/>
                </a:lnTo>
                <a:lnTo>
                  <a:pt x="1391145" y="1841500"/>
                </a:lnTo>
                <a:lnTo>
                  <a:pt x="1350035" y="1866900"/>
                </a:lnTo>
                <a:lnTo>
                  <a:pt x="1221079" y="1905000"/>
                </a:lnTo>
                <a:lnTo>
                  <a:pt x="1130935" y="1930400"/>
                </a:lnTo>
                <a:lnTo>
                  <a:pt x="1010412" y="1930400"/>
                </a:lnTo>
                <a:lnTo>
                  <a:pt x="1010412" y="1749145"/>
                </a:lnTo>
                <a:lnTo>
                  <a:pt x="1058202" y="1746427"/>
                </a:lnTo>
                <a:lnTo>
                  <a:pt x="1105154" y="1740776"/>
                </a:lnTo>
                <a:lnTo>
                  <a:pt x="1151191" y="1732305"/>
                </a:lnTo>
                <a:lnTo>
                  <a:pt x="1196225" y="1721104"/>
                </a:lnTo>
                <a:lnTo>
                  <a:pt x="1240167" y="1707248"/>
                </a:lnTo>
                <a:lnTo>
                  <a:pt x="1282915" y="1690839"/>
                </a:lnTo>
                <a:lnTo>
                  <a:pt x="1324381" y="1671980"/>
                </a:lnTo>
                <a:lnTo>
                  <a:pt x="1364488" y="1650733"/>
                </a:lnTo>
                <a:lnTo>
                  <a:pt x="1403134" y="1627212"/>
                </a:lnTo>
                <a:lnTo>
                  <a:pt x="1440218" y="1601495"/>
                </a:lnTo>
                <a:lnTo>
                  <a:pt x="1475676" y="1573682"/>
                </a:lnTo>
                <a:lnTo>
                  <a:pt x="1509395" y="1543850"/>
                </a:lnTo>
                <a:lnTo>
                  <a:pt x="1541297" y="1512100"/>
                </a:lnTo>
                <a:lnTo>
                  <a:pt x="1571282" y="1478534"/>
                </a:lnTo>
                <a:lnTo>
                  <a:pt x="1599260" y="1443215"/>
                </a:lnTo>
                <a:lnTo>
                  <a:pt x="1625155" y="1406258"/>
                </a:lnTo>
                <a:lnTo>
                  <a:pt x="1648853" y="1367726"/>
                </a:lnTo>
                <a:lnTo>
                  <a:pt x="1670291" y="1327746"/>
                </a:lnTo>
                <a:lnTo>
                  <a:pt x="1689354" y="1286383"/>
                </a:lnTo>
                <a:lnTo>
                  <a:pt x="1705965" y="1243736"/>
                </a:lnTo>
                <a:lnTo>
                  <a:pt x="1720024" y="1199883"/>
                </a:lnTo>
                <a:lnTo>
                  <a:pt x="1731454" y="1154938"/>
                </a:lnTo>
                <a:lnTo>
                  <a:pt x="1740154" y="1108976"/>
                </a:lnTo>
                <a:lnTo>
                  <a:pt x="1746034" y="1062088"/>
                </a:lnTo>
                <a:lnTo>
                  <a:pt x="1749005" y="1014374"/>
                </a:lnTo>
                <a:lnTo>
                  <a:pt x="1940839" y="1014374"/>
                </a:lnTo>
                <a:lnTo>
                  <a:pt x="1940839" y="974750"/>
                </a:lnTo>
                <a:lnTo>
                  <a:pt x="1749221" y="974750"/>
                </a:lnTo>
                <a:lnTo>
                  <a:pt x="1746707" y="926592"/>
                </a:lnTo>
                <a:lnTo>
                  <a:pt x="1741233" y="879259"/>
                </a:lnTo>
                <a:lnTo>
                  <a:pt x="1732889" y="832853"/>
                </a:lnTo>
                <a:lnTo>
                  <a:pt x="1721777" y="787450"/>
                </a:lnTo>
                <a:lnTo>
                  <a:pt x="1709788" y="748995"/>
                </a:lnTo>
                <a:lnTo>
                  <a:pt x="1709788" y="990600"/>
                </a:lnTo>
                <a:lnTo>
                  <a:pt x="1708188" y="1038948"/>
                </a:lnTo>
                <a:lnTo>
                  <a:pt x="1703425" y="1086459"/>
                </a:lnTo>
                <a:lnTo>
                  <a:pt x="1695627" y="1133005"/>
                </a:lnTo>
                <a:lnTo>
                  <a:pt x="1684896" y="1178509"/>
                </a:lnTo>
                <a:lnTo>
                  <a:pt x="1671320" y="1222857"/>
                </a:lnTo>
                <a:lnTo>
                  <a:pt x="1655000" y="1265948"/>
                </a:lnTo>
                <a:lnTo>
                  <a:pt x="1636052" y="1307680"/>
                </a:lnTo>
                <a:lnTo>
                  <a:pt x="1614576" y="1347939"/>
                </a:lnTo>
                <a:lnTo>
                  <a:pt x="1590662" y="1386649"/>
                </a:lnTo>
                <a:lnTo>
                  <a:pt x="1564424" y="1423682"/>
                </a:lnTo>
                <a:lnTo>
                  <a:pt x="1535976" y="1458937"/>
                </a:lnTo>
                <a:lnTo>
                  <a:pt x="1505394" y="1492326"/>
                </a:lnTo>
                <a:lnTo>
                  <a:pt x="1472793" y="1523733"/>
                </a:lnTo>
                <a:lnTo>
                  <a:pt x="1438287" y="1553070"/>
                </a:lnTo>
                <a:lnTo>
                  <a:pt x="1401965" y="1580222"/>
                </a:lnTo>
                <a:lnTo>
                  <a:pt x="1363929" y="1605089"/>
                </a:lnTo>
                <a:lnTo>
                  <a:pt x="1324292" y="1627568"/>
                </a:lnTo>
                <a:lnTo>
                  <a:pt x="1283144" y="1647571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699" y="1691589"/>
                </a:lnTo>
                <a:lnTo>
                  <a:pt x="1105560" y="1700593"/>
                </a:lnTo>
                <a:lnTo>
                  <a:pt x="1058430" y="1706600"/>
                </a:lnTo>
                <a:lnTo>
                  <a:pt x="1010412" y="1709508"/>
                </a:lnTo>
                <a:lnTo>
                  <a:pt x="997229" y="1709788"/>
                </a:lnTo>
                <a:lnTo>
                  <a:pt x="983970" y="1709788"/>
                </a:lnTo>
                <a:lnTo>
                  <a:pt x="977379" y="1709699"/>
                </a:lnTo>
                <a:lnTo>
                  <a:pt x="970788" y="1709508"/>
                </a:lnTo>
                <a:lnTo>
                  <a:pt x="970788" y="1749145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54" y="1841500"/>
                </a:lnTo>
                <a:lnTo>
                  <a:pt x="549986" y="1828800"/>
                </a:lnTo>
                <a:lnTo>
                  <a:pt x="510997" y="1803400"/>
                </a:lnTo>
                <a:lnTo>
                  <a:pt x="473151" y="1778000"/>
                </a:lnTo>
                <a:lnTo>
                  <a:pt x="436511" y="1752600"/>
                </a:lnTo>
                <a:lnTo>
                  <a:pt x="401116" y="1727200"/>
                </a:lnTo>
                <a:lnTo>
                  <a:pt x="367030" y="1701800"/>
                </a:lnTo>
                <a:lnTo>
                  <a:pt x="334314" y="1676400"/>
                </a:lnTo>
                <a:lnTo>
                  <a:pt x="302996" y="1638300"/>
                </a:lnTo>
                <a:lnTo>
                  <a:pt x="273164" y="1612900"/>
                </a:lnTo>
                <a:lnTo>
                  <a:pt x="244856" y="1574800"/>
                </a:lnTo>
                <a:lnTo>
                  <a:pt x="218135" y="1536700"/>
                </a:lnTo>
                <a:lnTo>
                  <a:pt x="193040" y="1498600"/>
                </a:lnTo>
                <a:lnTo>
                  <a:pt x="169646" y="1460500"/>
                </a:lnTo>
                <a:lnTo>
                  <a:pt x="147993" y="1422400"/>
                </a:lnTo>
                <a:lnTo>
                  <a:pt x="128143" y="1384300"/>
                </a:lnTo>
                <a:lnTo>
                  <a:pt x="110159" y="1346200"/>
                </a:lnTo>
                <a:lnTo>
                  <a:pt x="94068" y="1295400"/>
                </a:lnTo>
                <a:lnTo>
                  <a:pt x="79959" y="1257300"/>
                </a:lnTo>
                <a:lnTo>
                  <a:pt x="67868" y="1219200"/>
                </a:lnTo>
                <a:lnTo>
                  <a:pt x="57848" y="1168400"/>
                </a:lnTo>
                <a:lnTo>
                  <a:pt x="49961" y="1130300"/>
                </a:lnTo>
                <a:lnTo>
                  <a:pt x="44259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194" y="1014374"/>
                </a:lnTo>
                <a:lnTo>
                  <a:pt x="235165" y="1062088"/>
                </a:lnTo>
                <a:lnTo>
                  <a:pt x="241058" y="1108976"/>
                </a:lnTo>
                <a:lnTo>
                  <a:pt x="249758" y="1154938"/>
                </a:lnTo>
                <a:lnTo>
                  <a:pt x="261175" y="1199883"/>
                </a:lnTo>
                <a:lnTo>
                  <a:pt x="275247" y="1243736"/>
                </a:lnTo>
                <a:lnTo>
                  <a:pt x="291858" y="1286383"/>
                </a:lnTo>
                <a:lnTo>
                  <a:pt x="310921" y="1327746"/>
                </a:lnTo>
                <a:lnTo>
                  <a:pt x="332346" y="1367726"/>
                </a:lnTo>
                <a:lnTo>
                  <a:pt x="356057" y="1406258"/>
                </a:lnTo>
                <a:lnTo>
                  <a:pt x="381939" y="1443215"/>
                </a:lnTo>
                <a:lnTo>
                  <a:pt x="409930" y="1478534"/>
                </a:lnTo>
                <a:lnTo>
                  <a:pt x="439915" y="1512100"/>
                </a:lnTo>
                <a:lnTo>
                  <a:pt x="471817" y="1543850"/>
                </a:lnTo>
                <a:lnTo>
                  <a:pt x="505536" y="1573682"/>
                </a:lnTo>
                <a:lnTo>
                  <a:pt x="540981" y="1601495"/>
                </a:lnTo>
                <a:lnTo>
                  <a:pt x="578078" y="1627212"/>
                </a:lnTo>
                <a:lnTo>
                  <a:pt x="616712" y="1650733"/>
                </a:lnTo>
                <a:lnTo>
                  <a:pt x="656818" y="1671980"/>
                </a:lnTo>
                <a:lnTo>
                  <a:pt x="698284" y="1690839"/>
                </a:lnTo>
                <a:lnTo>
                  <a:pt x="741032" y="1707248"/>
                </a:lnTo>
                <a:lnTo>
                  <a:pt x="784974" y="1721104"/>
                </a:lnTo>
                <a:lnTo>
                  <a:pt x="830008" y="1732305"/>
                </a:lnTo>
                <a:lnTo>
                  <a:pt x="876046" y="1740776"/>
                </a:lnTo>
                <a:lnTo>
                  <a:pt x="923010" y="1746427"/>
                </a:lnTo>
                <a:lnTo>
                  <a:pt x="970788" y="1749145"/>
                </a:lnTo>
                <a:lnTo>
                  <a:pt x="970788" y="1709508"/>
                </a:lnTo>
                <a:lnTo>
                  <a:pt x="922769" y="1706600"/>
                </a:lnTo>
                <a:lnTo>
                  <a:pt x="875639" y="1700593"/>
                </a:lnTo>
                <a:lnTo>
                  <a:pt x="829500" y="1691589"/>
                </a:lnTo>
                <a:lnTo>
                  <a:pt x="784453" y="1679676"/>
                </a:lnTo>
                <a:lnTo>
                  <a:pt x="740613" y="1664970"/>
                </a:lnTo>
                <a:lnTo>
                  <a:pt x="698068" y="1647571"/>
                </a:lnTo>
                <a:lnTo>
                  <a:pt x="656920" y="1627568"/>
                </a:lnTo>
                <a:lnTo>
                  <a:pt x="617270" y="1605089"/>
                </a:lnTo>
                <a:lnTo>
                  <a:pt x="579247" y="1580222"/>
                </a:lnTo>
                <a:lnTo>
                  <a:pt x="542925" y="1553070"/>
                </a:lnTo>
                <a:lnTo>
                  <a:pt x="508406" y="1523733"/>
                </a:lnTo>
                <a:lnTo>
                  <a:pt x="475818" y="1492326"/>
                </a:lnTo>
                <a:lnTo>
                  <a:pt x="445236" y="1458937"/>
                </a:lnTo>
                <a:lnTo>
                  <a:pt x="416775" y="1423682"/>
                </a:lnTo>
                <a:lnTo>
                  <a:pt x="390550" y="1386649"/>
                </a:lnTo>
                <a:lnTo>
                  <a:pt x="366636" y="1347939"/>
                </a:lnTo>
                <a:lnTo>
                  <a:pt x="345160" y="1307680"/>
                </a:lnTo>
                <a:lnTo>
                  <a:pt x="326212" y="1265948"/>
                </a:lnTo>
                <a:lnTo>
                  <a:pt x="309892" y="1222857"/>
                </a:lnTo>
                <a:lnTo>
                  <a:pt x="296316" y="1178509"/>
                </a:lnTo>
                <a:lnTo>
                  <a:pt x="285572" y="1133005"/>
                </a:lnTo>
                <a:lnTo>
                  <a:pt x="277774" y="1086459"/>
                </a:lnTo>
                <a:lnTo>
                  <a:pt x="273024" y="1038948"/>
                </a:lnTo>
                <a:lnTo>
                  <a:pt x="271411" y="990600"/>
                </a:lnTo>
                <a:lnTo>
                  <a:pt x="273024" y="942238"/>
                </a:lnTo>
                <a:lnTo>
                  <a:pt x="277774" y="894740"/>
                </a:lnTo>
                <a:lnTo>
                  <a:pt x="285572" y="848182"/>
                </a:lnTo>
                <a:lnTo>
                  <a:pt x="296316" y="802678"/>
                </a:lnTo>
                <a:lnTo>
                  <a:pt x="309892" y="758329"/>
                </a:lnTo>
                <a:lnTo>
                  <a:pt x="326212" y="715238"/>
                </a:lnTo>
                <a:lnTo>
                  <a:pt x="345160" y="673519"/>
                </a:lnTo>
                <a:lnTo>
                  <a:pt x="366636" y="633247"/>
                </a:lnTo>
                <a:lnTo>
                  <a:pt x="390550" y="594550"/>
                </a:lnTo>
                <a:lnTo>
                  <a:pt x="416775" y="557517"/>
                </a:lnTo>
                <a:lnTo>
                  <a:pt x="445236" y="522262"/>
                </a:lnTo>
                <a:lnTo>
                  <a:pt x="475818" y="488873"/>
                </a:lnTo>
                <a:lnTo>
                  <a:pt x="508406" y="457454"/>
                </a:lnTo>
                <a:lnTo>
                  <a:pt x="542925" y="428129"/>
                </a:lnTo>
                <a:lnTo>
                  <a:pt x="579247" y="400977"/>
                </a:lnTo>
                <a:lnTo>
                  <a:pt x="617270" y="376097"/>
                </a:lnTo>
                <a:lnTo>
                  <a:pt x="656920" y="353618"/>
                </a:lnTo>
                <a:lnTo>
                  <a:pt x="698068" y="333629"/>
                </a:lnTo>
                <a:lnTo>
                  <a:pt x="740613" y="316230"/>
                </a:lnTo>
                <a:lnTo>
                  <a:pt x="784453" y="301523"/>
                </a:lnTo>
                <a:lnTo>
                  <a:pt x="829500" y="289610"/>
                </a:lnTo>
                <a:lnTo>
                  <a:pt x="875639" y="280606"/>
                </a:lnTo>
                <a:lnTo>
                  <a:pt x="922769" y="274599"/>
                </a:lnTo>
                <a:lnTo>
                  <a:pt x="970788" y="271691"/>
                </a:lnTo>
                <a:lnTo>
                  <a:pt x="983970" y="271399"/>
                </a:lnTo>
                <a:lnTo>
                  <a:pt x="997229" y="271399"/>
                </a:lnTo>
                <a:lnTo>
                  <a:pt x="1058430" y="274599"/>
                </a:lnTo>
                <a:lnTo>
                  <a:pt x="1105560" y="280606"/>
                </a:lnTo>
                <a:lnTo>
                  <a:pt x="1151699" y="289610"/>
                </a:lnTo>
                <a:lnTo>
                  <a:pt x="1196746" y="301523"/>
                </a:lnTo>
                <a:lnTo>
                  <a:pt x="1240599" y="316230"/>
                </a:lnTo>
                <a:lnTo>
                  <a:pt x="1283144" y="333629"/>
                </a:lnTo>
                <a:lnTo>
                  <a:pt x="1324292" y="353618"/>
                </a:lnTo>
                <a:lnTo>
                  <a:pt x="1363929" y="376097"/>
                </a:lnTo>
                <a:lnTo>
                  <a:pt x="1401965" y="400977"/>
                </a:lnTo>
                <a:lnTo>
                  <a:pt x="1438287" y="428129"/>
                </a:lnTo>
                <a:lnTo>
                  <a:pt x="1472793" y="457454"/>
                </a:lnTo>
                <a:lnTo>
                  <a:pt x="1505394" y="488873"/>
                </a:lnTo>
                <a:lnTo>
                  <a:pt x="1535976" y="522262"/>
                </a:lnTo>
                <a:lnTo>
                  <a:pt x="1564424" y="557517"/>
                </a:lnTo>
                <a:lnTo>
                  <a:pt x="1590662" y="594550"/>
                </a:lnTo>
                <a:lnTo>
                  <a:pt x="1614576" y="633247"/>
                </a:lnTo>
                <a:lnTo>
                  <a:pt x="1636052" y="673519"/>
                </a:lnTo>
                <a:lnTo>
                  <a:pt x="1655000" y="715238"/>
                </a:lnTo>
                <a:lnTo>
                  <a:pt x="1671320" y="758329"/>
                </a:lnTo>
                <a:lnTo>
                  <a:pt x="1684896" y="802678"/>
                </a:lnTo>
                <a:lnTo>
                  <a:pt x="1695627" y="848182"/>
                </a:lnTo>
                <a:lnTo>
                  <a:pt x="1703425" y="894740"/>
                </a:lnTo>
                <a:lnTo>
                  <a:pt x="1708188" y="942238"/>
                </a:lnTo>
                <a:lnTo>
                  <a:pt x="1709788" y="990600"/>
                </a:lnTo>
                <a:lnTo>
                  <a:pt x="1709788" y="748995"/>
                </a:lnTo>
                <a:lnTo>
                  <a:pt x="1691576" y="700074"/>
                </a:lnTo>
                <a:lnTo>
                  <a:pt x="1672678" y="658279"/>
                </a:lnTo>
                <a:lnTo>
                  <a:pt x="1651381" y="617867"/>
                </a:lnTo>
                <a:lnTo>
                  <a:pt x="1627759" y="578929"/>
                </a:lnTo>
                <a:lnTo>
                  <a:pt x="1601914" y="541553"/>
                </a:lnTo>
                <a:lnTo>
                  <a:pt x="1573949" y="505841"/>
                </a:lnTo>
                <a:lnTo>
                  <a:pt x="1543939" y="471893"/>
                </a:lnTo>
                <a:lnTo>
                  <a:pt x="1511985" y="439775"/>
                </a:lnTo>
                <a:lnTo>
                  <a:pt x="1478178" y="409613"/>
                </a:lnTo>
                <a:lnTo>
                  <a:pt x="1442618" y="381469"/>
                </a:lnTo>
                <a:lnTo>
                  <a:pt x="1405382" y="355447"/>
                </a:lnTo>
                <a:lnTo>
                  <a:pt x="1366558" y="331647"/>
                </a:lnTo>
                <a:lnTo>
                  <a:pt x="1326273" y="310146"/>
                </a:lnTo>
                <a:lnTo>
                  <a:pt x="1284579" y="291045"/>
                </a:lnTo>
                <a:lnTo>
                  <a:pt x="1241590" y="274447"/>
                </a:lnTo>
                <a:lnTo>
                  <a:pt x="1197406" y="260426"/>
                </a:lnTo>
                <a:lnTo>
                  <a:pt x="1152093" y="249085"/>
                </a:lnTo>
                <a:lnTo>
                  <a:pt x="1105763" y="240512"/>
                </a:lnTo>
                <a:lnTo>
                  <a:pt x="1058506" y="234797"/>
                </a:lnTo>
                <a:lnTo>
                  <a:pt x="1010412" y="232041"/>
                </a:lnTo>
                <a:lnTo>
                  <a:pt x="1010412" y="38100"/>
                </a:lnTo>
                <a:lnTo>
                  <a:pt x="1130935" y="38100"/>
                </a:lnTo>
                <a:lnTo>
                  <a:pt x="1264945" y="76200"/>
                </a:lnTo>
                <a:lnTo>
                  <a:pt x="1350035" y="101600"/>
                </a:lnTo>
                <a:lnTo>
                  <a:pt x="1391145" y="127000"/>
                </a:lnTo>
                <a:lnTo>
                  <a:pt x="1431213" y="139700"/>
                </a:lnTo>
                <a:lnTo>
                  <a:pt x="1470202" y="165100"/>
                </a:lnTo>
                <a:lnTo>
                  <a:pt x="1508048" y="190500"/>
                </a:lnTo>
                <a:lnTo>
                  <a:pt x="1544688" y="215900"/>
                </a:lnTo>
                <a:lnTo>
                  <a:pt x="1580083" y="241300"/>
                </a:lnTo>
                <a:lnTo>
                  <a:pt x="1614170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64" y="431800"/>
                </a:lnTo>
                <a:lnTo>
                  <a:pt x="1788160" y="469900"/>
                </a:lnTo>
                <a:lnTo>
                  <a:pt x="1811553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40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07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18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09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55" y="279400"/>
                </a:lnTo>
                <a:lnTo>
                  <a:pt x="1655267" y="254000"/>
                </a:lnTo>
                <a:lnTo>
                  <a:pt x="1618094" y="215900"/>
                </a:lnTo>
                <a:lnTo>
                  <a:pt x="1579613" y="190500"/>
                </a:lnTo>
                <a:lnTo>
                  <a:pt x="1539887" y="165100"/>
                </a:lnTo>
                <a:lnTo>
                  <a:pt x="1498993" y="139700"/>
                </a:lnTo>
                <a:lnTo>
                  <a:pt x="1456982" y="114300"/>
                </a:lnTo>
                <a:lnTo>
                  <a:pt x="1413916" y="88900"/>
                </a:lnTo>
                <a:lnTo>
                  <a:pt x="1369898" y="63500"/>
                </a:lnTo>
                <a:lnTo>
                  <a:pt x="1279182" y="38100"/>
                </a:lnTo>
                <a:lnTo>
                  <a:pt x="1137462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41"/>
                </a:lnTo>
                <a:lnTo>
                  <a:pt x="922693" y="234797"/>
                </a:lnTo>
                <a:lnTo>
                  <a:pt x="875436" y="240512"/>
                </a:lnTo>
                <a:lnTo>
                  <a:pt x="829106" y="249085"/>
                </a:lnTo>
                <a:lnTo>
                  <a:pt x="783805" y="260426"/>
                </a:lnTo>
                <a:lnTo>
                  <a:pt x="739609" y="274447"/>
                </a:lnTo>
                <a:lnTo>
                  <a:pt x="696620" y="291045"/>
                </a:lnTo>
                <a:lnTo>
                  <a:pt x="654939" y="310146"/>
                </a:lnTo>
                <a:lnTo>
                  <a:pt x="614641" y="331647"/>
                </a:lnTo>
                <a:lnTo>
                  <a:pt x="575830" y="355447"/>
                </a:lnTo>
                <a:lnTo>
                  <a:pt x="538594" y="381469"/>
                </a:lnTo>
                <a:lnTo>
                  <a:pt x="503021" y="409613"/>
                </a:lnTo>
                <a:lnTo>
                  <a:pt x="469214" y="439775"/>
                </a:lnTo>
                <a:lnTo>
                  <a:pt x="437261" y="471893"/>
                </a:lnTo>
                <a:lnTo>
                  <a:pt x="407263" y="505841"/>
                </a:lnTo>
                <a:lnTo>
                  <a:pt x="379285" y="541553"/>
                </a:lnTo>
                <a:lnTo>
                  <a:pt x="353441" y="578929"/>
                </a:lnTo>
                <a:lnTo>
                  <a:pt x="329831" y="617867"/>
                </a:lnTo>
                <a:lnTo>
                  <a:pt x="308521" y="658279"/>
                </a:lnTo>
                <a:lnTo>
                  <a:pt x="289636" y="700074"/>
                </a:lnTo>
                <a:lnTo>
                  <a:pt x="273240" y="743165"/>
                </a:lnTo>
                <a:lnTo>
                  <a:pt x="259435" y="787450"/>
                </a:lnTo>
                <a:lnTo>
                  <a:pt x="248310" y="832853"/>
                </a:lnTo>
                <a:lnTo>
                  <a:pt x="239966" y="879259"/>
                </a:lnTo>
                <a:lnTo>
                  <a:pt x="234492" y="926592"/>
                </a:lnTo>
                <a:lnTo>
                  <a:pt x="231978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59" y="889000"/>
                </a:lnTo>
                <a:lnTo>
                  <a:pt x="49961" y="838200"/>
                </a:lnTo>
                <a:lnTo>
                  <a:pt x="57848" y="800100"/>
                </a:lnTo>
                <a:lnTo>
                  <a:pt x="67868" y="749300"/>
                </a:lnTo>
                <a:lnTo>
                  <a:pt x="79959" y="711200"/>
                </a:lnTo>
                <a:lnTo>
                  <a:pt x="94068" y="673100"/>
                </a:lnTo>
                <a:lnTo>
                  <a:pt x="110159" y="622300"/>
                </a:lnTo>
                <a:lnTo>
                  <a:pt x="128143" y="584200"/>
                </a:lnTo>
                <a:lnTo>
                  <a:pt x="147993" y="546100"/>
                </a:lnTo>
                <a:lnTo>
                  <a:pt x="169646" y="508000"/>
                </a:lnTo>
                <a:lnTo>
                  <a:pt x="193040" y="469900"/>
                </a:lnTo>
                <a:lnTo>
                  <a:pt x="218135" y="431800"/>
                </a:lnTo>
                <a:lnTo>
                  <a:pt x="244856" y="393700"/>
                </a:lnTo>
                <a:lnTo>
                  <a:pt x="273164" y="355600"/>
                </a:lnTo>
                <a:lnTo>
                  <a:pt x="302996" y="330200"/>
                </a:lnTo>
                <a:lnTo>
                  <a:pt x="334314" y="292100"/>
                </a:lnTo>
                <a:lnTo>
                  <a:pt x="367030" y="266700"/>
                </a:lnTo>
                <a:lnTo>
                  <a:pt x="401116" y="241300"/>
                </a:lnTo>
                <a:lnTo>
                  <a:pt x="436511" y="215900"/>
                </a:lnTo>
                <a:lnTo>
                  <a:pt x="473151" y="190500"/>
                </a:lnTo>
                <a:lnTo>
                  <a:pt x="510997" y="165100"/>
                </a:lnTo>
                <a:lnTo>
                  <a:pt x="549986" y="139700"/>
                </a:lnTo>
                <a:lnTo>
                  <a:pt x="590054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01" y="63500"/>
                </a:lnTo>
                <a:lnTo>
                  <a:pt x="567270" y="88900"/>
                </a:lnTo>
                <a:lnTo>
                  <a:pt x="524217" y="114300"/>
                </a:lnTo>
                <a:lnTo>
                  <a:pt x="482206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44" y="317500"/>
                </a:lnTo>
                <a:lnTo>
                  <a:pt x="223951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24" y="558800"/>
                </a:lnTo>
                <a:lnTo>
                  <a:pt x="74904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03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800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800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03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04" y="1358900"/>
                </a:lnTo>
                <a:lnTo>
                  <a:pt x="94424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51" y="1612900"/>
                </a:lnTo>
                <a:lnTo>
                  <a:pt x="256044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06" y="1828800"/>
                </a:lnTo>
                <a:lnTo>
                  <a:pt x="524217" y="1854200"/>
                </a:lnTo>
                <a:lnTo>
                  <a:pt x="567270" y="1879600"/>
                </a:lnTo>
                <a:lnTo>
                  <a:pt x="611301" y="1905000"/>
                </a:lnTo>
                <a:lnTo>
                  <a:pt x="795832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62" y="1968500"/>
                </a:lnTo>
                <a:lnTo>
                  <a:pt x="1279169" y="1930400"/>
                </a:lnTo>
                <a:lnTo>
                  <a:pt x="1369885" y="1905000"/>
                </a:lnTo>
                <a:lnTo>
                  <a:pt x="1413916" y="1879600"/>
                </a:lnTo>
                <a:lnTo>
                  <a:pt x="1456969" y="1854200"/>
                </a:lnTo>
                <a:lnTo>
                  <a:pt x="1498981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55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09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18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75" y="1181100"/>
                </a:lnTo>
                <a:lnTo>
                  <a:pt x="1970455" y="1130300"/>
                </a:lnTo>
                <a:lnTo>
                  <a:pt x="1976412" y="1079500"/>
                </a:lnTo>
                <a:lnTo>
                  <a:pt x="1979993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31" name="bg object 31"/>
          <p:cNvSpPr/>
          <p:nvPr/>
        </p:nvSpPr>
        <p:spPr>
          <a:xfrm>
            <a:off x="6196561" y="3644284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4">
                <a:moveTo>
                  <a:pt x="727128" y="1454218"/>
                </a:moveTo>
                <a:lnTo>
                  <a:pt x="679301" y="1452672"/>
                </a:lnTo>
                <a:lnTo>
                  <a:pt x="632320" y="1448096"/>
                </a:lnTo>
                <a:lnTo>
                  <a:pt x="586259" y="1440586"/>
                </a:lnTo>
                <a:lnTo>
                  <a:pt x="541216" y="1430239"/>
                </a:lnTo>
                <a:lnTo>
                  <a:pt x="497286" y="1417150"/>
                </a:lnTo>
                <a:lnTo>
                  <a:pt x="454565" y="1401415"/>
                </a:lnTo>
                <a:lnTo>
                  <a:pt x="413149" y="1383129"/>
                </a:lnTo>
                <a:lnTo>
                  <a:pt x="373134" y="1362389"/>
                </a:lnTo>
                <a:lnTo>
                  <a:pt x="334615" y="1339290"/>
                </a:lnTo>
                <a:lnTo>
                  <a:pt x="297688" y="1313928"/>
                </a:lnTo>
                <a:lnTo>
                  <a:pt x="262449" y="1286400"/>
                </a:lnTo>
                <a:lnTo>
                  <a:pt x="228994" y="1256800"/>
                </a:lnTo>
                <a:lnTo>
                  <a:pt x="197418" y="1225224"/>
                </a:lnTo>
                <a:lnTo>
                  <a:pt x="167818" y="1191769"/>
                </a:lnTo>
                <a:lnTo>
                  <a:pt x="140290" y="1156530"/>
                </a:lnTo>
                <a:lnTo>
                  <a:pt x="114928" y="1119603"/>
                </a:lnTo>
                <a:lnTo>
                  <a:pt x="91829" y="1081084"/>
                </a:lnTo>
                <a:lnTo>
                  <a:pt x="71089" y="1041069"/>
                </a:lnTo>
                <a:lnTo>
                  <a:pt x="52803" y="999653"/>
                </a:lnTo>
                <a:lnTo>
                  <a:pt x="37068" y="956932"/>
                </a:lnTo>
                <a:lnTo>
                  <a:pt x="23979" y="913002"/>
                </a:lnTo>
                <a:lnTo>
                  <a:pt x="13632" y="867959"/>
                </a:lnTo>
                <a:lnTo>
                  <a:pt x="6122" y="821899"/>
                </a:lnTo>
                <a:lnTo>
                  <a:pt x="1546" y="774917"/>
                </a:lnTo>
                <a:lnTo>
                  <a:pt x="0" y="727107"/>
                </a:lnTo>
                <a:lnTo>
                  <a:pt x="1546" y="679301"/>
                </a:lnTo>
                <a:lnTo>
                  <a:pt x="6122" y="632319"/>
                </a:lnTo>
                <a:lnTo>
                  <a:pt x="13632" y="586259"/>
                </a:lnTo>
                <a:lnTo>
                  <a:pt x="23979" y="541216"/>
                </a:lnTo>
                <a:lnTo>
                  <a:pt x="37068" y="497286"/>
                </a:lnTo>
                <a:lnTo>
                  <a:pt x="52803" y="454565"/>
                </a:lnTo>
                <a:lnTo>
                  <a:pt x="71089" y="413149"/>
                </a:lnTo>
                <a:lnTo>
                  <a:pt x="91829" y="373133"/>
                </a:lnTo>
                <a:lnTo>
                  <a:pt x="114928" y="334614"/>
                </a:lnTo>
                <a:lnTo>
                  <a:pt x="140290" y="297687"/>
                </a:lnTo>
                <a:lnTo>
                  <a:pt x="167818" y="262449"/>
                </a:lnTo>
                <a:lnTo>
                  <a:pt x="197418" y="228993"/>
                </a:lnTo>
                <a:lnTo>
                  <a:pt x="228994" y="197418"/>
                </a:lnTo>
                <a:lnTo>
                  <a:pt x="262449" y="167818"/>
                </a:lnTo>
                <a:lnTo>
                  <a:pt x="297688" y="140289"/>
                </a:lnTo>
                <a:lnTo>
                  <a:pt x="334615" y="114928"/>
                </a:lnTo>
                <a:lnTo>
                  <a:pt x="373134" y="91829"/>
                </a:lnTo>
                <a:lnTo>
                  <a:pt x="413149" y="71089"/>
                </a:lnTo>
                <a:lnTo>
                  <a:pt x="454565" y="52803"/>
                </a:lnTo>
                <a:lnTo>
                  <a:pt x="497286" y="37068"/>
                </a:lnTo>
                <a:lnTo>
                  <a:pt x="541216" y="23979"/>
                </a:lnTo>
                <a:lnTo>
                  <a:pt x="586259" y="13632"/>
                </a:lnTo>
                <a:lnTo>
                  <a:pt x="632320" y="6122"/>
                </a:lnTo>
                <a:lnTo>
                  <a:pt x="679301" y="1546"/>
                </a:lnTo>
                <a:lnTo>
                  <a:pt x="727109" y="0"/>
                </a:lnTo>
                <a:lnTo>
                  <a:pt x="774917" y="1546"/>
                </a:lnTo>
                <a:lnTo>
                  <a:pt x="821898" y="6122"/>
                </a:lnTo>
                <a:lnTo>
                  <a:pt x="867959" y="13632"/>
                </a:lnTo>
                <a:lnTo>
                  <a:pt x="913002" y="23979"/>
                </a:lnTo>
                <a:lnTo>
                  <a:pt x="956932" y="37068"/>
                </a:lnTo>
                <a:lnTo>
                  <a:pt x="999652" y="52803"/>
                </a:lnTo>
                <a:lnTo>
                  <a:pt x="1041068" y="71089"/>
                </a:lnTo>
                <a:lnTo>
                  <a:pt x="1081084" y="91829"/>
                </a:lnTo>
                <a:lnTo>
                  <a:pt x="1119603" y="114928"/>
                </a:lnTo>
                <a:lnTo>
                  <a:pt x="1156530" y="140289"/>
                </a:lnTo>
                <a:lnTo>
                  <a:pt x="1191769" y="167818"/>
                </a:lnTo>
                <a:lnTo>
                  <a:pt x="1225224" y="197418"/>
                </a:lnTo>
                <a:lnTo>
                  <a:pt x="1256799" y="228993"/>
                </a:lnTo>
                <a:lnTo>
                  <a:pt x="1286399" y="262449"/>
                </a:lnTo>
                <a:lnTo>
                  <a:pt x="1313928" y="297687"/>
                </a:lnTo>
                <a:lnTo>
                  <a:pt x="1339289" y="334614"/>
                </a:lnTo>
                <a:lnTo>
                  <a:pt x="1362388" y="373133"/>
                </a:lnTo>
                <a:lnTo>
                  <a:pt x="1383128" y="413149"/>
                </a:lnTo>
                <a:lnTo>
                  <a:pt x="1401414" y="454565"/>
                </a:lnTo>
                <a:lnTo>
                  <a:pt x="1417149" y="497286"/>
                </a:lnTo>
                <a:lnTo>
                  <a:pt x="1430238" y="541216"/>
                </a:lnTo>
                <a:lnTo>
                  <a:pt x="1440586" y="586259"/>
                </a:lnTo>
                <a:lnTo>
                  <a:pt x="1448095" y="632319"/>
                </a:lnTo>
                <a:lnTo>
                  <a:pt x="1452671" y="679301"/>
                </a:lnTo>
                <a:lnTo>
                  <a:pt x="1454218" y="727109"/>
                </a:lnTo>
                <a:lnTo>
                  <a:pt x="1452671" y="774917"/>
                </a:lnTo>
                <a:lnTo>
                  <a:pt x="1448095" y="821899"/>
                </a:lnTo>
                <a:lnTo>
                  <a:pt x="1440586" y="867959"/>
                </a:lnTo>
                <a:lnTo>
                  <a:pt x="1430238" y="913002"/>
                </a:lnTo>
                <a:lnTo>
                  <a:pt x="1417149" y="956932"/>
                </a:lnTo>
                <a:lnTo>
                  <a:pt x="1401414" y="999653"/>
                </a:lnTo>
                <a:lnTo>
                  <a:pt x="1383128" y="1041069"/>
                </a:lnTo>
                <a:lnTo>
                  <a:pt x="1362388" y="1081084"/>
                </a:lnTo>
                <a:lnTo>
                  <a:pt x="1339289" y="1119603"/>
                </a:lnTo>
                <a:lnTo>
                  <a:pt x="1313928" y="1156530"/>
                </a:lnTo>
                <a:lnTo>
                  <a:pt x="1286399" y="1191769"/>
                </a:lnTo>
                <a:lnTo>
                  <a:pt x="1256799" y="1225224"/>
                </a:lnTo>
                <a:lnTo>
                  <a:pt x="1225224" y="1256800"/>
                </a:lnTo>
                <a:lnTo>
                  <a:pt x="1191769" y="1286400"/>
                </a:lnTo>
                <a:lnTo>
                  <a:pt x="1156530" y="1313928"/>
                </a:lnTo>
                <a:lnTo>
                  <a:pt x="1119603" y="1339290"/>
                </a:lnTo>
                <a:lnTo>
                  <a:pt x="1081084" y="1362389"/>
                </a:lnTo>
                <a:lnTo>
                  <a:pt x="1041068" y="1383129"/>
                </a:lnTo>
                <a:lnTo>
                  <a:pt x="999652" y="1401415"/>
                </a:lnTo>
                <a:lnTo>
                  <a:pt x="956932" y="1417150"/>
                </a:lnTo>
                <a:lnTo>
                  <a:pt x="913002" y="1430239"/>
                </a:lnTo>
                <a:lnTo>
                  <a:pt x="867959" y="1440586"/>
                </a:lnTo>
                <a:lnTo>
                  <a:pt x="821898" y="1448096"/>
                </a:lnTo>
                <a:lnTo>
                  <a:pt x="774917" y="1452672"/>
                </a:lnTo>
                <a:lnTo>
                  <a:pt x="727128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29823" y="3745467"/>
            <a:ext cx="676467" cy="68395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98416" y="4111375"/>
            <a:ext cx="166507" cy="18016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90114" y="3995410"/>
            <a:ext cx="174927" cy="17971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14377" y="3834102"/>
            <a:ext cx="731515" cy="40648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30798" y="3965939"/>
            <a:ext cx="174004" cy="9720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60512" y="3992156"/>
            <a:ext cx="213673" cy="81419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056516" y="2066658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79993" y="939800"/>
                </a:lnTo>
                <a:lnTo>
                  <a:pt x="1976412" y="889000"/>
                </a:lnTo>
                <a:lnTo>
                  <a:pt x="1970455" y="838200"/>
                </a:lnTo>
                <a:lnTo>
                  <a:pt x="1962175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39" y="974750"/>
                </a:lnTo>
                <a:lnTo>
                  <a:pt x="1940839" y="1014374"/>
                </a:lnTo>
                <a:lnTo>
                  <a:pt x="1940407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40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53" y="1460500"/>
                </a:lnTo>
                <a:lnTo>
                  <a:pt x="1788160" y="1498600"/>
                </a:lnTo>
                <a:lnTo>
                  <a:pt x="1763064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70" y="1701800"/>
                </a:lnTo>
                <a:lnTo>
                  <a:pt x="1580083" y="1727200"/>
                </a:lnTo>
                <a:lnTo>
                  <a:pt x="1544688" y="1752600"/>
                </a:lnTo>
                <a:lnTo>
                  <a:pt x="1508048" y="1778000"/>
                </a:lnTo>
                <a:lnTo>
                  <a:pt x="1470202" y="1803400"/>
                </a:lnTo>
                <a:lnTo>
                  <a:pt x="1431213" y="1828800"/>
                </a:lnTo>
                <a:lnTo>
                  <a:pt x="1391145" y="1841500"/>
                </a:lnTo>
                <a:lnTo>
                  <a:pt x="1350035" y="1866900"/>
                </a:lnTo>
                <a:lnTo>
                  <a:pt x="1221079" y="1905000"/>
                </a:lnTo>
                <a:lnTo>
                  <a:pt x="1130935" y="1930400"/>
                </a:lnTo>
                <a:lnTo>
                  <a:pt x="1010412" y="1930400"/>
                </a:lnTo>
                <a:lnTo>
                  <a:pt x="1010412" y="1749158"/>
                </a:lnTo>
                <a:lnTo>
                  <a:pt x="1058189" y="1746427"/>
                </a:lnTo>
                <a:lnTo>
                  <a:pt x="1105154" y="1740789"/>
                </a:lnTo>
                <a:lnTo>
                  <a:pt x="1151191" y="1732318"/>
                </a:lnTo>
                <a:lnTo>
                  <a:pt x="1196225" y="1721104"/>
                </a:lnTo>
                <a:lnTo>
                  <a:pt x="1240167" y="1707261"/>
                </a:lnTo>
                <a:lnTo>
                  <a:pt x="1282915" y="1690852"/>
                </a:lnTo>
                <a:lnTo>
                  <a:pt x="1324381" y="1671980"/>
                </a:lnTo>
                <a:lnTo>
                  <a:pt x="1364488" y="1650746"/>
                </a:lnTo>
                <a:lnTo>
                  <a:pt x="1403134" y="1627225"/>
                </a:lnTo>
                <a:lnTo>
                  <a:pt x="1440218" y="1601508"/>
                </a:lnTo>
                <a:lnTo>
                  <a:pt x="1475676" y="1573695"/>
                </a:lnTo>
                <a:lnTo>
                  <a:pt x="1509395" y="1543862"/>
                </a:lnTo>
                <a:lnTo>
                  <a:pt x="1541297" y="1512112"/>
                </a:lnTo>
                <a:lnTo>
                  <a:pt x="1571282" y="1478534"/>
                </a:lnTo>
                <a:lnTo>
                  <a:pt x="1599260" y="1443228"/>
                </a:lnTo>
                <a:lnTo>
                  <a:pt x="1625155" y="1406258"/>
                </a:lnTo>
                <a:lnTo>
                  <a:pt x="1648853" y="1367739"/>
                </a:lnTo>
                <a:lnTo>
                  <a:pt x="1670291" y="1327759"/>
                </a:lnTo>
                <a:lnTo>
                  <a:pt x="1689354" y="1286395"/>
                </a:lnTo>
                <a:lnTo>
                  <a:pt x="1705965" y="1243736"/>
                </a:lnTo>
                <a:lnTo>
                  <a:pt x="1720024" y="1199896"/>
                </a:lnTo>
                <a:lnTo>
                  <a:pt x="1731454" y="1154950"/>
                </a:lnTo>
                <a:lnTo>
                  <a:pt x="1740154" y="1108989"/>
                </a:lnTo>
                <a:lnTo>
                  <a:pt x="1746034" y="1062101"/>
                </a:lnTo>
                <a:lnTo>
                  <a:pt x="1749005" y="1014374"/>
                </a:lnTo>
                <a:lnTo>
                  <a:pt x="1940839" y="1014374"/>
                </a:lnTo>
                <a:lnTo>
                  <a:pt x="1940839" y="974750"/>
                </a:lnTo>
                <a:lnTo>
                  <a:pt x="1749221" y="974750"/>
                </a:lnTo>
                <a:lnTo>
                  <a:pt x="1746707" y="926592"/>
                </a:lnTo>
                <a:lnTo>
                  <a:pt x="1741233" y="879271"/>
                </a:lnTo>
                <a:lnTo>
                  <a:pt x="1732889" y="832853"/>
                </a:lnTo>
                <a:lnTo>
                  <a:pt x="1721777" y="787463"/>
                </a:lnTo>
                <a:lnTo>
                  <a:pt x="1709788" y="749007"/>
                </a:lnTo>
                <a:lnTo>
                  <a:pt x="1709788" y="990600"/>
                </a:lnTo>
                <a:lnTo>
                  <a:pt x="1708188" y="1038961"/>
                </a:lnTo>
                <a:lnTo>
                  <a:pt x="1703425" y="1086459"/>
                </a:lnTo>
                <a:lnTo>
                  <a:pt x="1695627" y="1133017"/>
                </a:lnTo>
                <a:lnTo>
                  <a:pt x="1684896" y="1178521"/>
                </a:lnTo>
                <a:lnTo>
                  <a:pt x="1671307" y="1222870"/>
                </a:lnTo>
                <a:lnTo>
                  <a:pt x="1655000" y="1265961"/>
                </a:lnTo>
                <a:lnTo>
                  <a:pt x="1636052" y="1307693"/>
                </a:lnTo>
                <a:lnTo>
                  <a:pt x="1614563" y="1347952"/>
                </a:lnTo>
                <a:lnTo>
                  <a:pt x="1590662" y="1386649"/>
                </a:lnTo>
                <a:lnTo>
                  <a:pt x="1564424" y="1423682"/>
                </a:lnTo>
                <a:lnTo>
                  <a:pt x="1535963" y="1458950"/>
                </a:lnTo>
                <a:lnTo>
                  <a:pt x="1505394" y="1492338"/>
                </a:lnTo>
                <a:lnTo>
                  <a:pt x="1472793" y="1523746"/>
                </a:lnTo>
                <a:lnTo>
                  <a:pt x="1438287" y="1553083"/>
                </a:lnTo>
                <a:lnTo>
                  <a:pt x="1401965" y="1580235"/>
                </a:lnTo>
                <a:lnTo>
                  <a:pt x="1363929" y="1605102"/>
                </a:lnTo>
                <a:lnTo>
                  <a:pt x="1324292" y="1627581"/>
                </a:lnTo>
                <a:lnTo>
                  <a:pt x="1283144" y="1647571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699" y="1691589"/>
                </a:lnTo>
                <a:lnTo>
                  <a:pt x="1105560" y="1700606"/>
                </a:lnTo>
                <a:lnTo>
                  <a:pt x="1058430" y="1706613"/>
                </a:lnTo>
                <a:lnTo>
                  <a:pt x="1010412" y="1709521"/>
                </a:lnTo>
                <a:lnTo>
                  <a:pt x="997229" y="1709801"/>
                </a:lnTo>
                <a:lnTo>
                  <a:pt x="983970" y="1709801"/>
                </a:lnTo>
                <a:lnTo>
                  <a:pt x="977379" y="1709712"/>
                </a:lnTo>
                <a:lnTo>
                  <a:pt x="970788" y="1709521"/>
                </a:lnTo>
                <a:lnTo>
                  <a:pt x="970788" y="1749158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54" y="1841500"/>
                </a:lnTo>
                <a:lnTo>
                  <a:pt x="549986" y="1828800"/>
                </a:lnTo>
                <a:lnTo>
                  <a:pt x="510997" y="1803400"/>
                </a:lnTo>
                <a:lnTo>
                  <a:pt x="473151" y="1778000"/>
                </a:lnTo>
                <a:lnTo>
                  <a:pt x="436511" y="1752600"/>
                </a:lnTo>
                <a:lnTo>
                  <a:pt x="401116" y="1727200"/>
                </a:lnTo>
                <a:lnTo>
                  <a:pt x="367030" y="1701800"/>
                </a:lnTo>
                <a:lnTo>
                  <a:pt x="334302" y="1676400"/>
                </a:lnTo>
                <a:lnTo>
                  <a:pt x="302996" y="1638300"/>
                </a:lnTo>
                <a:lnTo>
                  <a:pt x="273164" y="1612900"/>
                </a:lnTo>
                <a:lnTo>
                  <a:pt x="244856" y="1574800"/>
                </a:lnTo>
                <a:lnTo>
                  <a:pt x="218135" y="1536700"/>
                </a:lnTo>
                <a:lnTo>
                  <a:pt x="193040" y="1498600"/>
                </a:lnTo>
                <a:lnTo>
                  <a:pt x="169646" y="1460500"/>
                </a:lnTo>
                <a:lnTo>
                  <a:pt x="147993" y="1422400"/>
                </a:lnTo>
                <a:lnTo>
                  <a:pt x="128143" y="1384300"/>
                </a:lnTo>
                <a:lnTo>
                  <a:pt x="110159" y="1346200"/>
                </a:lnTo>
                <a:lnTo>
                  <a:pt x="94068" y="1295400"/>
                </a:lnTo>
                <a:lnTo>
                  <a:pt x="79959" y="1257300"/>
                </a:lnTo>
                <a:lnTo>
                  <a:pt x="67856" y="1219200"/>
                </a:lnTo>
                <a:lnTo>
                  <a:pt x="57848" y="1168400"/>
                </a:lnTo>
                <a:lnTo>
                  <a:pt x="49949" y="1130300"/>
                </a:lnTo>
                <a:lnTo>
                  <a:pt x="44246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194" y="1014374"/>
                </a:lnTo>
                <a:lnTo>
                  <a:pt x="235165" y="1062101"/>
                </a:lnTo>
                <a:lnTo>
                  <a:pt x="241046" y="1108989"/>
                </a:lnTo>
                <a:lnTo>
                  <a:pt x="249745" y="1154950"/>
                </a:lnTo>
                <a:lnTo>
                  <a:pt x="261175" y="1199896"/>
                </a:lnTo>
                <a:lnTo>
                  <a:pt x="275247" y="1243736"/>
                </a:lnTo>
                <a:lnTo>
                  <a:pt x="291846" y="1286395"/>
                </a:lnTo>
                <a:lnTo>
                  <a:pt x="310921" y="1327759"/>
                </a:lnTo>
                <a:lnTo>
                  <a:pt x="332346" y="1367739"/>
                </a:lnTo>
                <a:lnTo>
                  <a:pt x="356057" y="1406258"/>
                </a:lnTo>
                <a:lnTo>
                  <a:pt x="381939" y="1443228"/>
                </a:lnTo>
                <a:lnTo>
                  <a:pt x="409930" y="1478534"/>
                </a:lnTo>
                <a:lnTo>
                  <a:pt x="439915" y="1512112"/>
                </a:lnTo>
                <a:lnTo>
                  <a:pt x="471805" y="1543862"/>
                </a:lnTo>
                <a:lnTo>
                  <a:pt x="505536" y="1573695"/>
                </a:lnTo>
                <a:lnTo>
                  <a:pt x="540981" y="1601508"/>
                </a:lnTo>
                <a:lnTo>
                  <a:pt x="578078" y="1627225"/>
                </a:lnTo>
                <a:lnTo>
                  <a:pt x="616712" y="1650746"/>
                </a:lnTo>
                <a:lnTo>
                  <a:pt x="656818" y="1671980"/>
                </a:lnTo>
                <a:lnTo>
                  <a:pt x="698284" y="1690852"/>
                </a:lnTo>
                <a:lnTo>
                  <a:pt x="741032" y="1707261"/>
                </a:lnTo>
                <a:lnTo>
                  <a:pt x="784974" y="1721104"/>
                </a:lnTo>
                <a:lnTo>
                  <a:pt x="830008" y="1732318"/>
                </a:lnTo>
                <a:lnTo>
                  <a:pt x="876046" y="1740789"/>
                </a:lnTo>
                <a:lnTo>
                  <a:pt x="923010" y="1746427"/>
                </a:lnTo>
                <a:lnTo>
                  <a:pt x="970788" y="1749158"/>
                </a:lnTo>
                <a:lnTo>
                  <a:pt x="970788" y="1709521"/>
                </a:lnTo>
                <a:lnTo>
                  <a:pt x="922769" y="1706613"/>
                </a:lnTo>
                <a:lnTo>
                  <a:pt x="875639" y="1700606"/>
                </a:lnTo>
                <a:lnTo>
                  <a:pt x="829500" y="1691589"/>
                </a:lnTo>
                <a:lnTo>
                  <a:pt x="784453" y="1679676"/>
                </a:lnTo>
                <a:lnTo>
                  <a:pt x="740613" y="1664970"/>
                </a:lnTo>
                <a:lnTo>
                  <a:pt x="698055" y="1647571"/>
                </a:lnTo>
                <a:lnTo>
                  <a:pt x="656920" y="1627581"/>
                </a:lnTo>
                <a:lnTo>
                  <a:pt x="617270" y="1605102"/>
                </a:lnTo>
                <a:lnTo>
                  <a:pt x="579247" y="1580235"/>
                </a:lnTo>
                <a:lnTo>
                  <a:pt x="542912" y="1553083"/>
                </a:lnTo>
                <a:lnTo>
                  <a:pt x="508406" y="1523746"/>
                </a:lnTo>
                <a:lnTo>
                  <a:pt x="475818" y="1492338"/>
                </a:lnTo>
                <a:lnTo>
                  <a:pt x="445236" y="1458950"/>
                </a:lnTo>
                <a:lnTo>
                  <a:pt x="416775" y="1423682"/>
                </a:lnTo>
                <a:lnTo>
                  <a:pt x="390537" y="1386649"/>
                </a:lnTo>
                <a:lnTo>
                  <a:pt x="366636" y="1347952"/>
                </a:lnTo>
                <a:lnTo>
                  <a:pt x="345160" y="1307693"/>
                </a:lnTo>
                <a:lnTo>
                  <a:pt x="326212" y="1265961"/>
                </a:lnTo>
                <a:lnTo>
                  <a:pt x="309892" y="1222870"/>
                </a:lnTo>
                <a:lnTo>
                  <a:pt x="296316" y="1178521"/>
                </a:lnTo>
                <a:lnTo>
                  <a:pt x="285572" y="1133017"/>
                </a:lnTo>
                <a:lnTo>
                  <a:pt x="277774" y="1086459"/>
                </a:lnTo>
                <a:lnTo>
                  <a:pt x="273024" y="1038961"/>
                </a:lnTo>
                <a:lnTo>
                  <a:pt x="271411" y="990600"/>
                </a:lnTo>
                <a:lnTo>
                  <a:pt x="273024" y="942251"/>
                </a:lnTo>
                <a:lnTo>
                  <a:pt x="277774" y="894753"/>
                </a:lnTo>
                <a:lnTo>
                  <a:pt x="285572" y="848194"/>
                </a:lnTo>
                <a:lnTo>
                  <a:pt x="296316" y="802690"/>
                </a:lnTo>
                <a:lnTo>
                  <a:pt x="309892" y="758342"/>
                </a:lnTo>
                <a:lnTo>
                  <a:pt x="326212" y="715251"/>
                </a:lnTo>
                <a:lnTo>
                  <a:pt x="345160" y="673519"/>
                </a:lnTo>
                <a:lnTo>
                  <a:pt x="366636" y="633260"/>
                </a:lnTo>
                <a:lnTo>
                  <a:pt x="390537" y="594563"/>
                </a:lnTo>
                <a:lnTo>
                  <a:pt x="416775" y="557530"/>
                </a:lnTo>
                <a:lnTo>
                  <a:pt x="445236" y="522262"/>
                </a:lnTo>
                <a:lnTo>
                  <a:pt x="475818" y="488873"/>
                </a:lnTo>
                <a:lnTo>
                  <a:pt x="508406" y="457466"/>
                </a:lnTo>
                <a:lnTo>
                  <a:pt x="542912" y="428129"/>
                </a:lnTo>
                <a:lnTo>
                  <a:pt x="579247" y="400977"/>
                </a:lnTo>
                <a:lnTo>
                  <a:pt x="617270" y="376110"/>
                </a:lnTo>
                <a:lnTo>
                  <a:pt x="656920" y="353631"/>
                </a:lnTo>
                <a:lnTo>
                  <a:pt x="698055" y="333641"/>
                </a:lnTo>
                <a:lnTo>
                  <a:pt x="740613" y="316242"/>
                </a:lnTo>
                <a:lnTo>
                  <a:pt x="784453" y="301536"/>
                </a:lnTo>
                <a:lnTo>
                  <a:pt x="829500" y="289623"/>
                </a:lnTo>
                <a:lnTo>
                  <a:pt x="875639" y="280606"/>
                </a:lnTo>
                <a:lnTo>
                  <a:pt x="922769" y="274599"/>
                </a:lnTo>
                <a:lnTo>
                  <a:pt x="970788" y="271703"/>
                </a:lnTo>
                <a:lnTo>
                  <a:pt x="983970" y="271411"/>
                </a:lnTo>
                <a:lnTo>
                  <a:pt x="997229" y="271411"/>
                </a:lnTo>
                <a:lnTo>
                  <a:pt x="1058430" y="274599"/>
                </a:lnTo>
                <a:lnTo>
                  <a:pt x="1105560" y="280606"/>
                </a:lnTo>
                <a:lnTo>
                  <a:pt x="1151699" y="289623"/>
                </a:lnTo>
                <a:lnTo>
                  <a:pt x="1196746" y="301536"/>
                </a:lnTo>
                <a:lnTo>
                  <a:pt x="1240599" y="316242"/>
                </a:lnTo>
                <a:lnTo>
                  <a:pt x="1283144" y="333641"/>
                </a:lnTo>
                <a:lnTo>
                  <a:pt x="1324292" y="353631"/>
                </a:lnTo>
                <a:lnTo>
                  <a:pt x="1363929" y="376110"/>
                </a:lnTo>
                <a:lnTo>
                  <a:pt x="1401965" y="400977"/>
                </a:lnTo>
                <a:lnTo>
                  <a:pt x="1438287" y="428129"/>
                </a:lnTo>
                <a:lnTo>
                  <a:pt x="1472793" y="457466"/>
                </a:lnTo>
                <a:lnTo>
                  <a:pt x="1505394" y="488873"/>
                </a:lnTo>
                <a:lnTo>
                  <a:pt x="1535963" y="522262"/>
                </a:lnTo>
                <a:lnTo>
                  <a:pt x="1564424" y="557530"/>
                </a:lnTo>
                <a:lnTo>
                  <a:pt x="1590662" y="594563"/>
                </a:lnTo>
                <a:lnTo>
                  <a:pt x="1614563" y="633260"/>
                </a:lnTo>
                <a:lnTo>
                  <a:pt x="1636052" y="673519"/>
                </a:lnTo>
                <a:lnTo>
                  <a:pt x="1655000" y="715251"/>
                </a:lnTo>
                <a:lnTo>
                  <a:pt x="1671307" y="758342"/>
                </a:lnTo>
                <a:lnTo>
                  <a:pt x="1684896" y="802690"/>
                </a:lnTo>
                <a:lnTo>
                  <a:pt x="1695627" y="848194"/>
                </a:lnTo>
                <a:lnTo>
                  <a:pt x="1703425" y="894753"/>
                </a:lnTo>
                <a:lnTo>
                  <a:pt x="1708188" y="942251"/>
                </a:lnTo>
                <a:lnTo>
                  <a:pt x="1709788" y="990600"/>
                </a:lnTo>
                <a:lnTo>
                  <a:pt x="1709788" y="749007"/>
                </a:lnTo>
                <a:lnTo>
                  <a:pt x="1691576" y="700087"/>
                </a:lnTo>
                <a:lnTo>
                  <a:pt x="1672678" y="658291"/>
                </a:lnTo>
                <a:lnTo>
                  <a:pt x="1651381" y="617880"/>
                </a:lnTo>
                <a:lnTo>
                  <a:pt x="1627759" y="578942"/>
                </a:lnTo>
                <a:lnTo>
                  <a:pt x="1601914" y="541566"/>
                </a:lnTo>
                <a:lnTo>
                  <a:pt x="1573949" y="505853"/>
                </a:lnTo>
                <a:lnTo>
                  <a:pt x="1543939" y="471906"/>
                </a:lnTo>
                <a:lnTo>
                  <a:pt x="1511985" y="439788"/>
                </a:lnTo>
                <a:lnTo>
                  <a:pt x="1478178" y="409613"/>
                </a:lnTo>
                <a:lnTo>
                  <a:pt x="1442605" y="381469"/>
                </a:lnTo>
                <a:lnTo>
                  <a:pt x="1405369" y="355460"/>
                </a:lnTo>
                <a:lnTo>
                  <a:pt x="1366558" y="331647"/>
                </a:lnTo>
                <a:lnTo>
                  <a:pt x="1326261" y="310159"/>
                </a:lnTo>
                <a:lnTo>
                  <a:pt x="1284579" y="291058"/>
                </a:lnTo>
                <a:lnTo>
                  <a:pt x="1241590" y="274459"/>
                </a:lnTo>
                <a:lnTo>
                  <a:pt x="1197406" y="260438"/>
                </a:lnTo>
                <a:lnTo>
                  <a:pt x="1152093" y="249097"/>
                </a:lnTo>
                <a:lnTo>
                  <a:pt x="1105763" y="240525"/>
                </a:lnTo>
                <a:lnTo>
                  <a:pt x="1058506" y="234810"/>
                </a:lnTo>
                <a:lnTo>
                  <a:pt x="1010412" y="232054"/>
                </a:lnTo>
                <a:lnTo>
                  <a:pt x="1010412" y="38100"/>
                </a:lnTo>
                <a:lnTo>
                  <a:pt x="1130935" y="38100"/>
                </a:lnTo>
                <a:lnTo>
                  <a:pt x="1264945" y="76200"/>
                </a:lnTo>
                <a:lnTo>
                  <a:pt x="1350035" y="101600"/>
                </a:lnTo>
                <a:lnTo>
                  <a:pt x="1391145" y="127000"/>
                </a:lnTo>
                <a:lnTo>
                  <a:pt x="1431213" y="139700"/>
                </a:lnTo>
                <a:lnTo>
                  <a:pt x="1470202" y="165100"/>
                </a:lnTo>
                <a:lnTo>
                  <a:pt x="1508048" y="190500"/>
                </a:lnTo>
                <a:lnTo>
                  <a:pt x="1544688" y="215900"/>
                </a:lnTo>
                <a:lnTo>
                  <a:pt x="1580083" y="241300"/>
                </a:lnTo>
                <a:lnTo>
                  <a:pt x="1614170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64" y="431800"/>
                </a:lnTo>
                <a:lnTo>
                  <a:pt x="1788160" y="469900"/>
                </a:lnTo>
                <a:lnTo>
                  <a:pt x="1811553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40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07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18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09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55" y="279400"/>
                </a:lnTo>
                <a:lnTo>
                  <a:pt x="1655267" y="254000"/>
                </a:lnTo>
                <a:lnTo>
                  <a:pt x="1618094" y="215900"/>
                </a:lnTo>
                <a:lnTo>
                  <a:pt x="1579613" y="190500"/>
                </a:lnTo>
                <a:lnTo>
                  <a:pt x="1539887" y="165100"/>
                </a:lnTo>
                <a:lnTo>
                  <a:pt x="1498981" y="139700"/>
                </a:lnTo>
                <a:lnTo>
                  <a:pt x="1456969" y="114300"/>
                </a:lnTo>
                <a:lnTo>
                  <a:pt x="1413916" y="88900"/>
                </a:lnTo>
                <a:lnTo>
                  <a:pt x="1369885" y="63500"/>
                </a:lnTo>
                <a:lnTo>
                  <a:pt x="1279169" y="38100"/>
                </a:lnTo>
                <a:lnTo>
                  <a:pt x="1137462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54"/>
                </a:lnTo>
                <a:lnTo>
                  <a:pt x="922693" y="234810"/>
                </a:lnTo>
                <a:lnTo>
                  <a:pt x="875436" y="240525"/>
                </a:lnTo>
                <a:lnTo>
                  <a:pt x="829106" y="249097"/>
                </a:lnTo>
                <a:lnTo>
                  <a:pt x="783805" y="260438"/>
                </a:lnTo>
                <a:lnTo>
                  <a:pt x="739609" y="274459"/>
                </a:lnTo>
                <a:lnTo>
                  <a:pt x="696620" y="291058"/>
                </a:lnTo>
                <a:lnTo>
                  <a:pt x="654939" y="310159"/>
                </a:lnTo>
                <a:lnTo>
                  <a:pt x="614641" y="331647"/>
                </a:lnTo>
                <a:lnTo>
                  <a:pt x="575830" y="355460"/>
                </a:lnTo>
                <a:lnTo>
                  <a:pt x="538594" y="381469"/>
                </a:lnTo>
                <a:lnTo>
                  <a:pt x="503021" y="409613"/>
                </a:lnTo>
                <a:lnTo>
                  <a:pt x="469214" y="439788"/>
                </a:lnTo>
                <a:lnTo>
                  <a:pt x="437261" y="471906"/>
                </a:lnTo>
                <a:lnTo>
                  <a:pt x="407250" y="505853"/>
                </a:lnTo>
                <a:lnTo>
                  <a:pt x="379285" y="541566"/>
                </a:lnTo>
                <a:lnTo>
                  <a:pt x="353441" y="578942"/>
                </a:lnTo>
                <a:lnTo>
                  <a:pt x="329831" y="617880"/>
                </a:lnTo>
                <a:lnTo>
                  <a:pt x="308521" y="658291"/>
                </a:lnTo>
                <a:lnTo>
                  <a:pt x="289623" y="700087"/>
                </a:lnTo>
                <a:lnTo>
                  <a:pt x="273227" y="743178"/>
                </a:lnTo>
                <a:lnTo>
                  <a:pt x="259435" y="787463"/>
                </a:lnTo>
                <a:lnTo>
                  <a:pt x="248310" y="832853"/>
                </a:lnTo>
                <a:lnTo>
                  <a:pt x="239966" y="879271"/>
                </a:lnTo>
                <a:lnTo>
                  <a:pt x="234492" y="926592"/>
                </a:lnTo>
                <a:lnTo>
                  <a:pt x="231978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46" y="889000"/>
                </a:lnTo>
                <a:lnTo>
                  <a:pt x="49949" y="838200"/>
                </a:lnTo>
                <a:lnTo>
                  <a:pt x="57848" y="800100"/>
                </a:lnTo>
                <a:lnTo>
                  <a:pt x="67856" y="749300"/>
                </a:lnTo>
                <a:lnTo>
                  <a:pt x="79959" y="711200"/>
                </a:lnTo>
                <a:lnTo>
                  <a:pt x="94068" y="673100"/>
                </a:lnTo>
                <a:lnTo>
                  <a:pt x="110159" y="622300"/>
                </a:lnTo>
                <a:lnTo>
                  <a:pt x="128143" y="584200"/>
                </a:lnTo>
                <a:lnTo>
                  <a:pt x="147993" y="546100"/>
                </a:lnTo>
                <a:lnTo>
                  <a:pt x="169646" y="508000"/>
                </a:lnTo>
                <a:lnTo>
                  <a:pt x="193040" y="469900"/>
                </a:lnTo>
                <a:lnTo>
                  <a:pt x="218135" y="431800"/>
                </a:lnTo>
                <a:lnTo>
                  <a:pt x="244856" y="393700"/>
                </a:lnTo>
                <a:lnTo>
                  <a:pt x="273164" y="355600"/>
                </a:lnTo>
                <a:lnTo>
                  <a:pt x="302996" y="330200"/>
                </a:lnTo>
                <a:lnTo>
                  <a:pt x="334302" y="292100"/>
                </a:lnTo>
                <a:lnTo>
                  <a:pt x="367030" y="266700"/>
                </a:lnTo>
                <a:lnTo>
                  <a:pt x="401116" y="241300"/>
                </a:lnTo>
                <a:lnTo>
                  <a:pt x="436511" y="215900"/>
                </a:lnTo>
                <a:lnTo>
                  <a:pt x="473151" y="190500"/>
                </a:lnTo>
                <a:lnTo>
                  <a:pt x="510997" y="165100"/>
                </a:lnTo>
                <a:lnTo>
                  <a:pt x="549986" y="139700"/>
                </a:lnTo>
                <a:lnTo>
                  <a:pt x="590054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01" y="63500"/>
                </a:lnTo>
                <a:lnTo>
                  <a:pt x="567270" y="88900"/>
                </a:lnTo>
                <a:lnTo>
                  <a:pt x="524217" y="114300"/>
                </a:lnTo>
                <a:lnTo>
                  <a:pt x="482206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44" y="317500"/>
                </a:lnTo>
                <a:lnTo>
                  <a:pt x="223951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24" y="558800"/>
                </a:lnTo>
                <a:lnTo>
                  <a:pt x="74904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03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787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787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03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04" y="1358900"/>
                </a:lnTo>
                <a:lnTo>
                  <a:pt x="94424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51" y="1612900"/>
                </a:lnTo>
                <a:lnTo>
                  <a:pt x="256044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06" y="1828800"/>
                </a:lnTo>
                <a:lnTo>
                  <a:pt x="524217" y="1854200"/>
                </a:lnTo>
                <a:lnTo>
                  <a:pt x="567270" y="1879600"/>
                </a:lnTo>
                <a:lnTo>
                  <a:pt x="611301" y="1905000"/>
                </a:lnTo>
                <a:lnTo>
                  <a:pt x="795832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62" y="1968500"/>
                </a:lnTo>
                <a:lnTo>
                  <a:pt x="1279169" y="1930400"/>
                </a:lnTo>
                <a:lnTo>
                  <a:pt x="1369885" y="1905000"/>
                </a:lnTo>
                <a:lnTo>
                  <a:pt x="1413916" y="1879600"/>
                </a:lnTo>
                <a:lnTo>
                  <a:pt x="1456969" y="1854200"/>
                </a:lnTo>
                <a:lnTo>
                  <a:pt x="1498981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55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09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18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75" y="1181100"/>
                </a:lnTo>
                <a:lnTo>
                  <a:pt x="1970455" y="1130300"/>
                </a:lnTo>
                <a:lnTo>
                  <a:pt x="1976412" y="1079500"/>
                </a:lnTo>
                <a:lnTo>
                  <a:pt x="1979993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39" name="bg object 39"/>
          <p:cNvSpPr/>
          <p:nvPr/>
        </p:nvSpPr>
        <p:spPr>
          <a:xfrm>
            <a:off x="6192453" y="2198483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5">
                <a:moveTo>
                  <a:pt x="727116" y="1454218"/>
                </a:moveTo>
                <a:lnTo>
                  <a:pt x="679301" y="1452672"/>
                </a:lnTo>
                <a:lnTo>
                  <a:pt x="632320" y="1448096"/>
                </a:lnTo>
                <a:lnTo>
                  <a:pt x="586259" y="1440586"/>
                </a:lnTo>
                <a:lnTo>
                  <a:pt x="541216" y="1430239"/>
                </a:lnTo>
                <a:lnTo>
                  <a:pt x="497286" y="1417150"/>
                </a:lnTo>
                <a:lnTo>
                  <a:pt x="454565" y="1401415"/>
                </a:lnTo>
                <a:lnTo>
                  <a:pt x="413149" y="1383129"/>
                </a:lnTo>
                <a:lnTo>
                  <a:pt x="373134" y="1362389"/>
                </a:lnTo>
                <a:lnTo>
                  <a:pt x="334615" y="1339290"/>
                </a:lnTo>
                <a:lnTo>
                  <a:pt x="297688" y="1313928"/>
                </a:lnTo>
                <a:lnTo>
                  <a:pt x="262449" y="1286400"/>
                </a:lnTo>
                <a:lnTo>
                  <a:pt x="228994" y="1256800"/>
                </a:lnTo>
                <a:lnTo>
                  <a:pt x="197418" y="1225224"/>
                </a:lnTo>
                <a:lnTo>
                  <a:pt x="167818" y="1191769"/>
                </a:lnTo>
                <a:lnTo>
                  <a:pt x="140290" y="1156530"/>
                </a:lnTo>
                <a:lnTo>
                  <a:pt x="114928" y="1119603"/>
                </a:lnTo>
                <a:lnTo>
                  <a:pt x="91829" y="1081084"/>
                </a:lnTo>
                <a:lnTo>
                  <a:pt x="71089" y="1041069"/>
                </a:lnTo>
                <a:lnTo>
                  <a:pt x="52803" y="999653"/>
                </a:lnTo>
                <a:lnTo>
                  <a:pt x="37068" y="956932"/>
                </a:lnTo>
                <a:lnTo>
                  <a:pt x="23979" y="913002"/>
                </a:lnTo>
                <a:lnTo>
                  <a:pt x="13632" y="867959"/>
                </a:lnTo>
                <a:lnTo>
                  <a:pt x="6122" y="821899"/>
                </a:lnTo>
                <a:lnTo>
                  <a:pt x="1546" y="774917"/>
                </a:lnTo>
                <a:lnTo>
                  <a:pt x="0" y="727111"/>
                </a:lnTo>
                <a:lnTo>
                  <a:pt x="1546" y="679301"/>
                </a:lnTo>
                <a:lnTo>
                  <a:pt x="6122" y="632320"/>
                </a:lnTo>
                <a:lnTo>
                  <a:pt x="13632" y="586259"/>
                </a:lnTo>
                <a:lnTo>
                  <a:pt x="23979" y="541216"/>
                </a:lnTo>
                <a:lnTo>
                  <a:pt x="37068" y="497286"/>
                </a:lnTo>
                <a:lnTo>
                  <a:pt x="52803" y="454565"/>
                </a:lnTo>
                <a:lnTo>
                  <a:pt x="71089" y="413149"/>
                </a:lnTo>
                <a:lnTo>
                  <a:pt x="91829" y="373134"/>
                </a:lnTo>
                <a:lnTo>
                  <a:pt x="114928" y="334615"/>
                </a:lnTo>
                <a:lnTo>
                  <a:pt x="140290" y="297688"/>
                </a:lnTo>
                <a:lnTo>
                  <a:pt x="167818" y="262449"/>
                </a:lnTo>
                <a:lnTo>
                  <a:pt x="197418" y="228994"/>
                </a:lnTo>
                <a:lnTo>
                  <a:pt x="228994" y="197418"/>
                </a:lnTo>
                <a:lnTo>
                  <a:pt x="262449" y="167818"/>
                </a:lnTo>
                <a:lnTo>
                  <a:pt x="297688" y="140289"/>
                </a:lnTo>
                <a:lnTo>
                  <a:pt x="334615" y="114928"/>
                </a:lnTo>
                <a:lnTo>
                  <a:pt x="373134" y="91829"/>
                </a:lnTo>
                <a:lnTo>
                  <a:pt x="413149" y="71089"/>
                </a:lnTo>
                <a:lnTo>
                  <a:pt x="454565" y="52803"/>
                </a:lnTo>
                <a:lnTo>
                  <a:pt x="497286" y="37068"/>
                </a:lnTo>
                <a:lnTo>
                  <a:pt x="541216" y="23979"/>
                </a:lnTo>
                <a:lnTo>
                  <a:pt x="586259" y="13632"/>
                </a:lnTo>
                <a:lnTo>
                  <a:pt x="632320" y="6122"/>
                </a:lnTo>
                <a:lnTo>
                  <a:pt x="679301" y="1546"/>
                </a:lnTo>
                <a:lnTo>
                  <a:pt x="727109" y="0"/>
                </a:lnTo>
                <a:lnTo>
                  <a:pt x="774917" y="1546"/>
                </a:lnTo>
                <a:lnTo>
                  <a:pt x="821898" y="6122"/>
                </a:lnTo>
                <a:lnTo>
                  <a:pt x="867959" y="13632"/>
                </a:lnTo>
                <a:lnTo>
                  <a:pt x="913002" y="23979"/>
                </a:lnTo>
                <a:lnTo>
                  <a:pt x="956932" y="37068"/>
                </a:lnTo>
                <a:lnTo>
                  <a:pt x="999652" y="52803"/>
                </a:lnTo>
                <a:lnTo>
                  <a:pt x="1041068" y="71089"/>
                </a:lnTo>
                <a:lnTo>
                  <a:pt x="1081084" y="91829"/>
                </a:lnTo>
                <a:lnTo>
                  <a:pt x="1119603" y="114928"/>
                </a:lnTo>
                <a:lnTo>
                  <a:pt x="1156530" y="140289"/>
                </a:lnTo>
                <a:lnTo>
                  <a:pt x="1191769" y="167818"/>
                </a:lnTo>
                <a:lnTo>
                  <a:pt x="1225224" y="197418"/>
                </a:lnTo>
                <a:lnTo>
                  <a:pt x="1256799" y="228994"/>
                </a:lnTo>
                <a:lnTo>
                  <a:pt x="1286399" y="262449"/>
                </a:lnTo>
                <a:lnTo>
                  <a:pt x="1313928" y="297688"/>
                </a:lnTo>
                <a:lnTo>
                  <a:pt x="1339289" y="334615"/>
                </a:lnTo>
                <a:lnTo>
                  <a:pt x="1362388" y="373134"/>
                </a:lnTo>
                <a:lnTo>
                  <a:pt x="1383128" y="413149"/>
                </a:lnTo>
                <a:lnTo>
                  <a:pt x="1401414" y="454565"/>
                </a:lnTo>
                <a:lnTo>
                  <a:pt x="1417149" y="497286"/>
                </a:lnTo>
                <a:lnTo>
                  <a:pt x="1430238" y="541216"/>
                </a:lnTo>
                <a:lnTo>
                  <a:pt x="1440586" y="586259"/>
                </a:lnTo>
                <a:lnTo>
                  <a:pt x="1448095" y="632320"/>
                </a:lnTo>
                <a:lnTo>
                  <a:pt x="1452671" y="679301"/>
                </a:lnTo>
                <a:lnTo>
                  <a:pt x="1454218" y="727107"/>
                </a:lnTo>
                <a:lnTo>
                  <a:pt x="1452671" y="774917"/>
                </a:lnTo>
                <a:lnTo>
                  <a:pt x="1448095" y="821899"/>
                </a:lnTo>
                <a:lnTo>
                  <a:pt x="1440586" y="867959"/>
                </a:lnTo>
                <a:lnTo>
                  <a:pt x="1430238" y="913002"/>
                </a:lnTo>
                <a:lnTo>
                  <a:pt x="1417149" y="956932"/>
                </a:lnTo>
                <a:lnTo>
                  <a:pt x="1401414" y="999653"/>
                </a:lnTo>
                <a:lnTo>
                  <a:pt x="1383128" y="1041069"/>
                </a:lnTo>
                <a:lnTo>
                  <a:pt x="1362388" y="1081084"/>
                </a:lnTo>
                <a:lnTo>
                  <a:pt x="1339289" y="1119603"/>
                </a:lnTo>
                <a:lnTo>
                  <a:pt x="1313928" y="1156530"/>
                </a:lnTo>
                <a:lnTo>
                  <a:pt x="1286399" y="1191769"/>
                </a:lnTo>
                <a:lnTo>
                  <a:pt x="1256799" y="1225224"/>
                </a:lnTo>
                <a:lnTo>
                  <a:pt x="1225224" y="1256800"/>
                </a:lnTo>
                <a:lnTo>
                  <a:pt x="1191769" y="1286400"/>
                </a:lnTo>
                <a:lnTo>
                  <a:pt x="1156530" y="1313928"/>
                </a:lnTo>
                <a:lnTo>
                  <a:pt x="1119603" y="1339290"/>
                </a:lnTo>
                <a:lnTo>
                  <a:pt x="1081084" y="1362389"/>
                </a:lnTo>
                <a:lnTo>
                  <a:pt x="1041068" y="1383129"/>
                </a:lnTo>
                <a:lnTo>
                  <a:pt x="999652" y="1401415"/>
                </a:lnTo>
                <a:lnTo>
                  <a:pt x="956932" y="1417150"/>
                </a:lnTo>
                <a:lnTo>
                  <a:pt x="913002" y="1430239"/>
                </a:lnTo>
                <a:lnTo>
                  <a:pt x="867959" y="1440586"/>
                </a:lnTo>
                <a:lnTo>
                  <a:pt x="821898" y="1448096"/>
                </a:lnTo>
                <a:lnTo>
                  <a:pt x="774917" y="1452672"/>
                </a:lnTo>
                <a:lnTo>
                  <a:pt x="727116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40" name="bg 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43591" y="2285613"/>
            <a:ext cx="418910" cy="58411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97364" y="2380167"/>
            <a:ext cx="336308" cy="47201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06920" y="2334475"/>
            <a:ext cx="88502" cy="8850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639846" y="2412519"/>
            <a:ext cx="53101" cy="53101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4703423" y="2208195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5">
                <a:moveTo>
                  <a:pt x="774916" y="1546"/>
                </a:moveTo>
                <a:lnTo>
                  <a:pt x="679301" y="1546"/>
                </a:lnTo>
                <a:lnTo>
                  <a:pt x="727107" y="0"/>
                </a:lnTo>
                <a:lnTo>
                  <a:pt x="774916" y="1546"/>
                </a:lnTo>
                <a:close/>
              </a:path>
              <a:path w="1454784" h="1454785">
                <a:moveTo>
                  <a:pt x="727117" y="1454218"/>
                </a:moveTo>
                <a:lnTo>
                  <a:pt x="679301" y="1452672"/>
                </a:lnTo>
                <a:lnTo>
                  <a:pt x="632319" y="1448096"/>
                </a:lnTo>
                <a:lnTo>
                  <a:pt x="586259" y="1440586"/>
                </a:lnTo>
                <a:lnTo>
                  <a:pt x="541215" y="1430239"/>
                </a:lnTo>
                <a:lnTo>
                  <a:pt x="497286" y="1417150"/>
                </a:lnTo>
                <a:lnTo>
                  <a:pt x="454565" y="1401415"/>
                </a:lnTo>
                <a:lnTo>
                  <a:pt x="413149" y="1383129"/>
                </a:lnTo>
                <a:lnTo>
                  <a:pt x="373133" y="1362389"/>
                </a:lnTo>
                <a:lnTo>
                  <a:pt x="334614" y="1339290"/>
                </a:lnTo>
                <a:lnTo>
                  <a:pt x="297687" y="1313928"/>
                </a:lnTo>
                <a:lnTo>
                  <a:pt x="262448" y="1286400"/>
                </a:lnTo>
                <a:lnTo>
                  <a:pt x="228993" y="1256800"/>
                </a:lnTo>
                <a:lnTo>
                  <a:pt x="197418" y="1225224"/>
                </a:lnTo>
                <a:lnTo>
                  <a:pt x="167818" y="1191769"/>
                </a:lnTo>
                <a:lnTo>
                  <a:pt x="140289" y="1156530"/>
                </a:lnTo>
                <a:lnTo>
                  <a:pt x="114927" y="1119603"/>
                </a:lnTo>
                <a:lnTo>
                  <a:pt x="91829" y="1081084"/>
                </a:lnTo>
                <a:lnTo>
                  <a:pt x="71089" y="1041069"/>
                </a:lnTo>
                <a:lnTo>
                  <a:pt x="52803" y="999653"/>
                </a:lnTo>
                <a:lnTo>
                  <a:pt x="37068" y="956932"/>
                </a:lnTo>
                <a:lnTo>
                  <a:pt x="23979" y="913002"/>
                </a:lnTo>
                <a:lnTo>
                  <a:pt x="13631" y="867959"/>
                </a:lnTo>
                <a:lnTo>
                  <a:pt x="6122" y="821898"/>
                </a:lnTo>
                <a:lnTo>
                  <a:pt x="1546" y="774917"/>
                </a:lnTo>
                <a:lnTo>
                  <a:pt x="0" y="727100"/>
                </a:lnTo>
                <a:lnTo>
                  <a:pt x="1546" y="679301"/>
                </a:lnTo>
                <a:lnTo>
                  <a:pt x="6122" y="632319"/>
                </a:lnTo>
                <a:lnTo>
                  <a:pt x="13631" y="586259"/>
                </a:lnTo>
                <a:lnTo>
                  <a:pt x="23979" y="541216"/>
                </a:lnTo>
                <a:lnTo>
                  <a:pt x="37068" y="497286"/>
                </a:lnTo>
                <a:lnTo>
                  <a:pt x="52803" y="454565"/>
                </a:lnTo>
                <a:lnTo>
                  <a:pt x="71089" y="413149"/>
                </a:lnTo>
                <a:lnTo>
                  <a:pt x="91829" y="373134"/>
                </a:lnTo>
                <a:lnTo>
                  <a:pt x="114927" y="334614"/>
                </a:lnTo>
                <a:lnTo>
                  <a:pt x="140289" y="297688"/>
                </a:lnTo>
                <a:lnTo>
                  <a:pt x="167818" y="262449"/>
                </a:lnTo>
                <a:lnTo>
                  <a:pt x="197418" y="228994"/>
                </a:lnTo>
                <a:lnTo>
                  <a:pt x="228993" y="197418"/>
                </a:lnTo>
                <a:lnTo>
                  <a:pt x="262448" y="167818"/>
                </a:lnTo>
                <a:lnTo>
                  <a:pt x="297687" y="140289"/>
                </a:lnTo>
                <a:lnTo>
                  <a:pt x="334614" y="114928"/>
                </a:lnTo>
                <a:lnTo>
                  <a:pt x="373133" y="91829"/>
                </a:lnTo>
                <a:lnTo>
                  <a:pt x="413149" y="71089"/>
                </a:lnTo>
                <a:lnTo>
                  <a:pt x="454565" y="52803"/>
                </a:lnTo>
                <a:lnTo>
                  <a:pt x="497286" y="37068"/>
                </a:lnTo>
                <a:lnTo>
                  <a:pt x="541215" y="23979"/>
                </a:lnTo>
                <a:lnTo>
                  <a:pt x="586259" y="13632"/>
                </a:lnTo>
                <a:lnTo>
                  <a:pt x="632319" y="6122"/>
                </a:lnTo>
                <a:lnTo>
                  <a:pt x="679301" y="1546"/>
                </a:lnTo>
                <a:lnTo>
                  <a:pt x="774916" y="1546"/>
                </a:lnTo>
                <a:lnTo>
                  <a:pt x="821898" y="6122"/>
                </a:lnTo>
                <a:lnTo>
                  <a:pt x="867958" y="13632"/>
                </a:lnTo>
                <a:lnTo>
                  <a:pt x="913001" y="23979"/>
                </a:lnTo>
                <a:lnTo>
                  <a:pt x="956931" y="37068"/>
                </a:lnTo>
                <a:lnTo>
                  <a:pt x="999652" y="52803"/>
                </a:lnTo>
                <a:lnTo>
                  <a:pt x="1041068" y="71089"/>
                </a:lnTo>
                <a:lnTo>
                  <a:pt x="1081084" y="91829"/>
                </a:lnTo>
                <a:lnTo>
                  <a:pt x="1119603" y="114928"/>
                </a:lnTo>
                <a:lnTo>
                  <a:pt x="1156530" y="140289"/>
                </a:lnTo>
                <a:lnTo>
                  <a:pt x="1191769" y="167818"/>
                </a:lnTo>
                <a:lnTo>
                  <a:pt x="1225224" y="197418"/>
                </a:lnTo>
                <a:lnTo>
                  <a:pt x="1256799" y="228994"/>
                </a:lnTo>
                <a:lnTo>
                  <a:pt x="1286399" y="262449"/>
                </a:lnTo>
                <a:lnTo>
                  <a:pt x="1313928" y="297688"/>
                </a:lnTo>
                <a:lnTo>
                  <a:pt x="1339290" y="334614"/>
                </a:lnTo>
                <a:lnTo>
                  <a:pt x="1362388" y="373134"/>
                </a:lnTo>
                <a:lnTo>
                  <a:pt x="1383129" y="413149"/>
                </a:lnTo>
                <a:lnTo>
                  <a:pt x="1401414" y="454565"/>
                </a:lnTo>
                <a:lnTo>
                  <a:pt x="1417149" y="497286"/>
                </a:lnTo>
                <a:lnTo>
                  <a:pt x="1430239" y="541216"/>
                </a:lnTo>
                <a:lnTo>
                  <a:pt x="1440586" y="586259"/>
                </a:lnTo>
                <a:lnTo>
                  <a:pt x="1448095" y="632319"/>
                </a:lnTo>
                <a:lnTo>
                  <a:pt x="1452671" y="679301"/>
                </a:lnTo>
                <a:lnTo>
                  <a:pt x="1454217" y="727109"/>
                </a:lnTo>
                <a:lnTo>
                  <a:pt x="1452671" y="774917"/>
                </a:lnTo>
                <a:lnTo>
                  <a:pt x="1448095" y="821898"/>
                </a:lnTo>
                <a:lnTo>
                  <a:pt x="1440586" y="867959"/>
                </a:lnTo>
                <a:lnTo>
                  <a:pt x="1430239" y="913002"/>
                </a:lnTo>
                <a:lnTo>
                  <a:pt x="1417149" y="956932"/>
                </a:lnTo>
                <a:lnTo>
                  <a:pt x="1401414" y="999653"/>
                </a:lnTo>
                <a:lnTo>
                  <a:pt x="1383129" y="1041069"/>
                </a:lnTo>
                <a:lnTo>
                  <a:pt x="1362388" y="1081084"/>
                </a:lnTo>
                <a:lnTo>
                  <a:pt x="1339290" y="1119603"/>
                </a:lnTo>
                <a:lnTo>
                  <a:pt x="1313928" y="1156530"/>
                </a:lnTo>
                <a:lnTo>
                  <a:pt x="1286399" y="1191769"/>
                </a:lnTo>
                <a:lnTo>
                  <a:pt x="1256799" y="1225224"/>
                </a:lnTo>
                <a:lnTo>
                  <a:pt x="1225224" y="1256800"/>
                </a:lnTo>
                <a:lnTo>
                  <a:pt x="1191769" y="1286400"/>
                </a:lnTo>
                <a:lnTo>
                  <a:pt x="1156530" y="1313928"/>
                </a:lnTo>
                <a:lnTo>
                  <a:pt x="1119603" y="1339290"/>
                </a:lnTo>
                <a:lnTo>
                  <a:pt x="1081084" y="1362389"/>
                </a:lnTo>
                <a:lnTo>
                  <a:pt x="1041068" y="1383129"/>
                </a:lnTo>
                <a:lnTo>
                  <a:pt x="999652" y="1401415"/>
                </a:lnTo>
                <a:lnTo>
                  <a:pt x="956931" y="1417150"/>
                </a:lnTo>
                <a:lnTo>
                  <a:pt x="913001" y="1430239"/>
                </a:lnTo>
                <a:lnTo>
                  <a:pt x="867958" y="1440586"/>
                </a:lnTo>
                <a:lnTo>
                  <a:pt x="821898" y="1448096"/>
                </a:lnTo>
                <a:lnTo>
                  <a:pt x="774916" y="1452672"/>
                </a:lnTo>
                <a:lnTo>
                  <a:pt x="727117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45" name="bg 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725795" y="2311673"/>
            <a:ext cx="747712" cy="561975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4539539" y="3541553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80006" y="939800"/>
                </a:lnTo>
                <a:lnTo>
                  <a:pt x="1976412" y="889000"/>
                </a:lnTo>
                <a:lnTo>
                  <a:pt x="1970455" y="838200"/>
                </a:lnTo>
                <a:lnTo>
                  <a:pt x="1962175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52" y="974750"/>
                </a:lnTo>
                <a:lnTo>
                  <a:pt x="1940852" y="1014374"/>
                </a:lnTo>
                <a:lnTo>
                  <a:pt x="1940420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53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53" y="1460500"/>
                </a:lnTo>
                <a:lnTo>
                  <a:pt x="1788160" y="1498600"/>
                </a:lnTo>
                <a:lnTo>
                  <a:pt x="1763077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70" y="1701800"/>
                </a:lnTo>
                <a:lnTo>
                  <a:pt x="1580083" y="1727200"/>
                </a:lnTo>
                <a:lnTo>
                  <a:pt x="1544701" y="1752600"/>
                </a:lnTo>
                <a:lnTo>
                  <a:pt x="1508048" y="1778000"/>
                </a:lnTo>
                <a:lnTo>
                  <a:pt x="1470202" y="1803400"/>
                </a:lnTo>
                <a:lnTo>
                  <a:pt x="1431226" y="1828800"/>
                </a:lnTo>
                <a:lnTo>
                  <a:pt x="1391145" y="1841500"/>
                </a:lnTo>
                <a:lnTo>
                  <a:pt x="1350048" y="1866900"/>
                </a:lnTo>
                <a:lnTo>
                  <a:pt x="1221079" y="1905000"/>
                </a:lnTo>
                <a:lnTo>
                  <a:pt x="1130947" y="1930400"/>
                </a:lnTo>
                <a:lnTo>
                  <a:pt x="1010412" y="1930400"/>
                </a:lnTo>
                <a:lnTo>
                  <a:pt x="1010412" y="1749145"/>
                </a:lnTo>
                <a:lnTo>
                  <a:pt x="1058202" y="1746415"/>
                </a:lnTo>
                <a:lnTo>
                  <a:pt x="1105154" y="1740776"/>
                </a:lnTo>
                <a:lnTo>
                  <a:pt x="1151204" y="1732305"/>
                </a:lnTo>
                <a:lnTo>
                  <a:pt x="1196238" y="1721104"/>
                </a:lnTo>
                <a:lnTo>
                  <a:pt x="1240167" y="1707248"/>
                </a:lnTo>
                <a:lnTo>
                  <a:pt x="1282915" y="1690839"/>
                </a:lnTo>
                <a:lnTo>
                  <a:pt x="1324394" y="1671980"/>
                </a:lnTo>
                <a:lnTo>
                  <a:pt x="1364488" y="1650733"/>
                </a:lnTo>
                <a:lnTo>
                  <a:pt x="1403134" y="1627212"/>
                </a:lnTo>
                <a:lnTo>
                  <a:pt x="1440230" y="1601495"/>
                </a:lnTo>
                <a:lnTo>
                  <a:pt x="1475676" y="1573682"/>
                </a:lnTo>
                <a:lnTo>
                  <a:pt x="1509395" y="1543850"/>
                </a:lnTo>
                <a:lnTo>
                  <a:pt x="1541297" y="1512100"/>
                </a:lnTo>
                <a:lnTo>
                  <a:pt x="1571282" y="1478534"/>
                </a:lnTo>
                <a:lnTo>
                  <a:pt x="1599260" y="1443215"/>
                </a:lnTo>
                <a:lnTo>
                  <a:pt x="1625155" y="1406245"/>
                </a:lnTo>
                <a:lnTo>
                  <a:pt x="1648853" y="1367726"/>
                </a:lnTo>
                <a:lnTo>
                  <a:pt x="1670291" y="1327746"/>
                </a:lnTo>
                <a:lnTo>
                  <a:pt x="1689354" y="1286383"/>
                </a:lnTo>
                <a:lnTo>
                  <a:pt x="1705965" y="1243736"/>
                </a:lnTo>
                <a:lnTo>
                  <a:pt x="1720024" y="1199883"/>
                </a:lnTo>
                <a:lnTo>
                  <a:pt x="1731454" y="1154938"/>
                </a:lnTo>
                <a:lnTo>
                  <a:pt x="1740154" y="1108976"/>
                </a:lnTo>
                <a:lnTo>
                  <a:pt x="1746034" y="1062088"/>
                </a:lnTo>
                <a:lnTo>
                  <a:pt x="1749005" y="1014374"/>
                </a:lnTo>
                <a:lnTo>
                  <a:pt x="1940852" y="1014374"/>
                </a:lnTo>
                <a:lnTo>
                  <a:pt x="1940852" y="974750"/>
                </a:lnTo>
                <a:lnTo>
                  <a:pt x="1749221" y="974750"/>
                </a:lnTo>
                <a:lnTo>
                  <a:pt x="1746707" y="926592"/>
                </a:lnTo>
                <a:lnTo>
                  <a:pt x="1741233" y="879259"/>
                </a:lnTo>
                <a:lnTo>
                  <a:pt x="1732889" y="832853"/>
                </a:lnTo>
                <a:lnTo>
                  <a:pt x="1721777" y="787450"/>
                </a:lnTo>
                <a:lnTo>
                  <a:pt x="1709801" y="749033"/>
                </a:lnTo>
                <a:lnTo>
                  <a:pt x="1709801" y="990600"/>
                </a:lnTo>
                <a:lnTo>
                  <a:pt x="1708188" y="1038948"/>
                </a:lnTo>
                <a:lnTo>
                  <a:pt x="1703438" y="1086459"/>
                </a:lnTo>
                <a:lnTo>
                  <a:pt x="1695640" y="1133005"/>
                </a:lnTo>
                <a:lnTo>
                  <a:pt x="1684896" y="1178509"/>
                </a:lnTo>
                <a:lnTo>
                  <a:pt x="1671320" y="1222857"/>
                </a:lnTo>
                <a:lnTo>
                  <a:pt x="1655000" y="1265948"/>
                </a:lnTo>
                <a:lnTo>
                  <a:pt x="1636052" y="1307680"/>
                </a:lnTo>
                <a:lnTo>
                  <a:pt x="1614576" y="1347939"/>
                </a:lnTo>
                <a:lnTo>
                  <a:pt x="1590662" y="1386649"/>
                </a:lnTo>
                <a:lnTo>
                  <a:pt x="1564436" y="1423682"/>
                </a:lnTo>
                <a:lnTo>
                  <a:pt x="1535976" y="1458937"/>
                </a:lnTo>
                <a:lnTo>
                  <a:pt x="1505394" y="1492326"/>
                </a:lnTo>
                <a:lnTo>
                  <a:pt x="1472806" y="1523733"/>
                </a:lnTo>
                <a:lnTo>
                  <a:pt x="1438287" y="1553070"/>
                </a:lnTo>
                <a:lnTo>
                  <a:pt x="1401965" y="1580222"/>
                </a:lnTo>
                <a:lnTo>
                  <a:pt x="1363929" y="1605089"/>
                </a:lnTo>
                <a:lnTo>
                  <a:pt x="1324292" y="1627568"/>
                </a:lnTo>
                <a:lnTo>
                  <a:pt x="1283144" y="1647558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699" y="1691576"/>
                </a:lnTo>
                <a:lnTo>
                  <a:pt x="1105560" y="1700593"/>
                </a:lnTo>
                <a:lnTo>
                  <a:pt x="1058430" y="1706600"/>
                </a:lnTo>
                <a:lnTo>
                  <a:pt x="1010412" y="1709508"/>
                </a:lnTo>
                <a:lnTo>
                  <a:pt x="997229" y="1709788"/>
                </a:lnTo>
                <a:lnTo>
                  <a:pt x="983983" y="1709788"/>
                </a:lnTo>
                <a:lnTo>
                  <a:pt x="977379" y="1709699"/>
                </a:lnTo>
                <a:lnTo>
                  <a:pt x="970788" y="1709508"/>
                </a:lnTo>
                <a:lnTo>
                  <a:pt x="970788" y="1749145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54" y="1841500"/>
                </a:lnTo>
                <a:lnTo>
                  <a:pt x="549986" y="1828800"/>
                </a:lnTo>
                <a:lnTo>
                  <a:pt x="510997" y="1803400"/>
                </a:lnTo>
                <a:lnTo>
                  <a:pt x="473163" y="1778000"/>
                </a:lnTo>
                <a:lnTo>
                  <a:pt x="436511" y="1752600"/>
                </a:lnTo>
                <a:lnTo>
                  <a:pt x="401116" y="1727200"/>
                </a:lnTo>
                <a:lnTo>
                  <a:pt x="367030" y="1701800"/>
                </a:lnTo>
                <a:lnTo>
                  <a:pt x="334314" y="1676400"/>
                </a:lnTo>
                <a:lnTo>
                  <a:pt x="303009" y="1638300"/>
                </a:lnTo>
                <a:lnTo>
                  <a:pt x="273177" y="1612900"/>
                </a:lnTo>
                <a:lnTo>
                  <a:pt x="244868" y="1574800"/>
                </a:lnTo>
                <a:lnTo>
                  <a:pt x="218135" y="1536700"/>
                </a:lnTo>
                <a:lnTo>
                  <a:pt x="193052" y="1498600"/>
                </a:lnTo>
                <a:lnTo>
                  <a:pt x="169646" y="1460500"/>
                </a:lnTo>
                <a:lnTo>
                  <a:pt x="148005" y="1422400"/>
                </a:lnTo>
                <a:lnTo>
                  <a:pt x="128155" y="1384300"/>
                </a:lnTo>
                <a:lnTo>
                  <a:pt x="110159" y="1346200"/>
                </a:lnTo>
                <a:lnTo>
                  <a:pt x="94081" y="1295400"/>
                </a:lnTo>
                <a:lnTo>
                  <a:pt x="79959" y="1257300"/>
                </a:lnTo>
                <a:lnTo>
                  <a:pt x="67868" y="1219200"/>
                </a:lnTo>
                <a:lnTo>
                  <a:pt x="57848" y="1168400"/>
                </a:lnTo>
                <a:lnTo>
                  <a:pt x="49961" y="1130300"/>
                </a:lnTo>
                <a:lnTo>
                  <a:pt x="44259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206" y="1014374"/>
                </a:lnTo>
                <a:lnTo>
                  <a:pt x="235178" y="1062088"/>
                </a:lnTo>
                <a:lnTo>
                  <a:pt x="241058" y="1108976"/>
                </a:lnTo>
                <a:lnTo>
                  <a:pt x="249758" y="1154938"/>
                </a:lnTo>
                <a:lnTo>
                  <a:pt x="261188" y="1199883"/>
                </a:lnTo>
                <a:lnTo>
                  <a:pt x="275247" y="1243736"/>
                </a:lnTo>
                <a:lnTo>
                  <a:pt x="291858" y="1286383"/>
                </a:lnTo>
                <a:lnTo>
                  <a:pt x="310921" y="1327746"/>
                </a:lnTo>
                <a:lnTo>
                  <a:pt x="332346" y="1367726"/>
                </a:lnTo>
                <a:lnTo>
                  <a:pt x="356057" y="1406245"/>
                </a:lnTo>
                <a:lnTo>
                  <a:pt x="381952" y="1443215"/>
                </a:lnTo>
                <a:lnTo>
                  <a:pt x="409930" y="1478534"/>
                </a:lnTo>
                <a:lnTo>
                  <a:pt x="439915" y="1512100"/>
                </a:lnTo>
                <a:lnTo>
                  <a:pt x="471817" y="1543850"/>
                </a:lnTo>
                <a:lnTo>
                  <a:pt x="505536" y="1573682"/>
                </a:lnTo>
                <a:lnTo>
                  <a:pt x="540981" y="1601495"/>
                </a:lnTo>
                <a:lnTo>
                  <a:pt x="578078" y="1627212"/>
                </a:lnTo>
                <a:lnTo>
                  <a:pt x="616724" y="1650733"/>
                </a:lnTo>
                <a:lnTo>
                  <a:pt x="656818" y="1671980"/>
                </a:lnTo>
                <a:lnTo>
                  <a:pt x="698296" y="1690839"/>
                </a:lnTo>
                <a:lnTo>
                  <a:pt x="741045" y="1707248"/>
                </a:lnTo>
                <a:lnTo>
                  <a:pt x="784974" y="1721104"/>
                </a:lnTo>
                <a:lnTo>
                  <a:pt x="830008" y="1732305"/>
                </a:lnTo>
                <a:lnTo>
                  <a:pt x="876046" y="1740776"/>
                </a:lnTo>
                <a:lnTo>
                  <a:pt x="923010" y="1746415"/>
                </a:lnTo>
                <a:lnTo>
                  <a:pt x="970788" y="1749145"/>
                </a:lnTo>
                <a:lnTo>
                  <a:pt x="970788" y="1709508"/>
                </a:lnTo>
                <a:lnTo>
                  <a:pt x="922769" y="1706600"/>
                </a:lnTo>
                <a:lnTo>
                  <a:pt x="875639" y="1700593"/>
                </a:lnTo>
                <a:lnTo>
                  <a:pt x="829500" y="1691576"/>
                </a:lnTo>
                <a:lnTo>
                  <a:pt x="784466" y="1679676"/>
                </a:lnTo>
                <a:lnTo>
                  <a:pt x="740613" y="1664970"/>
                </a:lnTo>
                <a:lnTo>
                  <a:pt x="698068" y="1647558"/>
                </a:lnTo>
                <a:lnTo>
                  <a:pt x="656920" y="1627568"/>
                </a:lnTo>
                <a:lnTo>
                  <a:pt x="617283" y="1605089"/>
                </a:lnTo>
                <a:lnTo>
                  <a:pt x="579247" y="1580222"/>
                </a:lnTo>
                <a:lnTo>
                  <a:pt x="542925" y="1553070"/>
                </a:lnTo>
                <a:lnTo>
                  <a:pt x="508406" y="1523733"/>
                </a:lnTo>
                <a:lnTo>
                  <a:pt x="475818" y="1492326"/>
                </a:lnTo>
                <a:lnTo>
                  <a:pt x="445236" y="1458937"/>
                </a:lnTo>
                <a:lnTo>
                  <a:pt x="416775" y="1423682"/>
                </a:lnTo>
                <a:lnTo>
                  <a:pt x="390550" y="1386649"/>
                </a:lnTo>
                <a:lnTo>
                  <a:pt x="366636" y="1347939"/>
                </a:lnTo>
                <a:lnTo>
                  <a:pt x="345160" y="1307680"/>
                </a:lnTo>
                <a:lnTo>
                  <a:pt x="326212" y="1265948"/>
                </a:lnTo>
                <a:lnTo>
                  <a:pt x="309892" y="1222857"/>
                </a:lnTo>
                <a:lnTo>
                  <a:pt x="296316" y="1178509"/>
                </a:lnTo>
                <a:lnTo>
                  <a:pt x="285572" y="1133005"/>
                </a:lnTo>
                <a:lnTo>
                  <a:pt x="277774" y="1086459"/>
                </a:lnTo>
                <a:lnTo>
                  <a:pt x="273024" y="1038948"/>
                </a:lnTo>
                <a:lnTo>
                  <a:pt x="271411" y="990600"/>
                </a:lnTo>
                <a:lnTo>
                  <a:pt x="273024" y="942238"/>
                </a:lnTo>
                <a:lnTo>
                  <a:pt x="277774" y="894740"/>
                </a:lnTo>
                <a:lnTo>
                  <a:pt x="285572" y="848182"/>
                </a:lnTo>
                <a:lnTo>
                  <a:pt x="296316" y="802678"/>
                </a:lnTo>
                <a:lnTo>
                  <a:pt x="309892" y="758329"/>
                </a:lnTo>
                <a:lnTo>
                  <a:pt x="326212" y="715238"/>
                </a:lnTo>
                <a:lnTo>
                  <a:pt x="345160" y="673519"/>
                </a:lnTo>
                <a:lnTo>
                  <a:pt x="366636" y="633247"/>
                </a:lnTo>
                <a:lnTo>
                  <a:pt x="390550" y="594550"/>
                </a:lnTo>
                <a:lnTo>
                  <a:pt x="416775" y="557517"/>
                </a:lnTo>
                <a:lnTo>
                  <a:pt x="445236" y="522249"/>
                </a:lnTo>
                <a:lnTo>
                  <a:pt x="475818" y="488873"/>
                </a:lnTo>
                <a:lnTo>
                  <a:pt x="508406" y="457454"/>
                </a:lnTo>
                <a:lnTo>
                  <a:pt x="542925" y="428117"/>
                </a:lnTo>
                <a:lnTo>
                  <a:pt x="579247" y="400964"/>
                </a:lnTo>
                <a:lnTo>
                  <a:pt x="617283" y="376097"/>
                </a:lnTo>
                <a:lnTo>
                  <a:pt x="656920" y="353618"/>
                </a:lnTo>
                <a:lnTo>
                  <a:pt x="698068" y="333629"/>
                </a:lnTo>
                <a:lnTo>
                  <a:pt x="740613" y="316230"/>
                </a:lnTo>
                <a:lnTo>
                  <a:pt x="784466" y="301523"/>
                </a:lnTo>
                <a:lnTo>
                  <a:pt x="829500" y="289610"/>
                </a:lnTo>
                <a:lnTo>
                  <a:pt x="875639" y="280606"/>
                </a:lnTo>
                <a:lnTo>
                  <a:pt x="922769" y="274586"/>
                </a:lnTo>
                <a:lnTo>
                  <a:pt x="970788" y="271691"/>
                </a:lnTo>
                <a:lnTo>
                  <a:pt x="983983" y="271399"/>
                </a:lnTo>
                <a:lnTo>
                  <a:pt x="997229" y="271399"/>
                </a:lnTo>
                <a:lnTo>
                  <a:pt x="1058430" y="274586"/>
                </a:lnTo>
                <a:lnTo>
                  <a:pt x="1105560" y="280606"/>
                </a:lnTo>
                <a:lnTo>
                  <a:pt x="1151699" y="289610"/>
                </a:lnTo>
                <a:lnTo>
                  <a:pt x="1196746" y="301523"/>
                </a:lnTo>
                <a:lnTo>
                  <a:pt x="1240599" y="316230"/>
                </a:lnTo>
                <a:lnTo>
                  <a:pt x="1283144" y="333629"/>
                </a:lnTo>
                <a:lnTo>
                  <a:pt x="1324292" y="353618"/>
                </a:lnTo>
                <a:lnTo>
                  <a:pt x="1363929" y="376097"/>
                </a:lnTo>
                <a:lnTo>
                  <a:pt x="1401965" y="400964"/>
                </a:lnTo>
                <a:lnTo>
                  <a:pt x="1438287" y="428117"/>
                </a:lnTo>
                <a:lnTo>
                  <a:pt x="1472806" y="457454"/>
                </a:lnTo>
                <a:lnTo>
                  <a:pt x="1505394" y="488861"/>
                </a:lnTo>
                <a:lnTo>
                  <a:pt x="1535976" y="522249"/>
                </a:lnTo>
                <a:lnTo>
                  <a:pt x="1564436" y="557517"/>
                </a:lnTo>
                <a:lnTo>
                  <a:pt x="1590662" y="594550"/>
                </a:lnTo>
                <a:lnTo>
                  <a:pt x="1614576" y="633247"/>
                </a:lnTo>
                <a:lnTo>
                  <a:pt x="1636052" y="673519"/>
                </a:lnTo>
                <a:lnTo>
                  <a:pt x="1655000" y="715238"/>
                </a:lnTo>
                <a:lnTo>
                  <a:pt x="1671320" y="758329"/>
                </a:lnTo>
                <a:lnTo>
                  <a:pt x="1684896" y="802678"/>
                </a:lnTo>
                <a:lnTo>
                  <a:pt x="1695640" y="848182"/>
                </a:lnTo>
                <a:lnTo>
                  <a:pt x="1703438" y="894740"/>
                </a:lnTo>
                <a:lnTo>
                  <a:pt x="1708188" y="942238"/>
                </a:lnTo>
                <a:lnTo>
                  <a:pt x="1709801" y="990600"/>
                </a:lnTo>
                <a:lnTo>
                  <a:pt x="1709801" y="749033"/>
                </a:lnTo>
                <a:lnTo>
                  <a:pt x="1691576" y="700074"/>
                </a:lnTo>
                <a:lnTo>
                  <a:pt x="1672678" y="658279"/>
                </a:lnTo>
                <a:lnTo>
                  <a:pt x="1651381" y="617867"/>
                </a:lnTo>
                <a:lnTo>
                  <a:pt x="1627759" y="578929"/>
                </a:lnTo>
                <a:lnTo>
                  <a:pt x="1601927" y="541553"/>
                </a:lnTo>
                <a:lnTo>
                  <a:pt x="1573949" y="505841"/>
                </a:lnTo>
                <a:lnTo>
                  <a:pt x="1543939" y="471893"/>
                </a:lnTo>
                <a:lnTo>
                  <a:pt x="1511985" y="439775"/>
                </a:lnTo>
                <a:lnTo>
                  <a:pt x="1478178" y="409613"/>
                </a:lnTo>
                <a:lnTo>
                  <a:pt x="1442618" y="381469"/>
                </a:lnTo>
                <a:lnTo>
                  <a:pt x="1405382" y="355447"/>
                </a:lnTo>
                <a:lnTo>
                  <a:pt x="1366570" y="331647"/>
                </a:lnTo>
                <a:lnTo>
                  <a:pt x="1326273" y="310146"/>
                </a:lnTo>
                <a:lnTo>
                  <a:pt x="1284579" y="291045"/>
                </a:lnTo>
                <a:lnTo>
                  <a:pt x="1241602" y="274447"/>
                </a:lnTo>
                <a:lnTo>
                  <a:pt x="1197406" y="260426"/>
                </a:lnTo>
                <a:lnTo>
                  <a:pt x="1152093" y="249085"/>
                </a:lnTo>
                <a:lnTo>
                  <a:pt x="1105763" y="240512"/>
                </a:lnTo>
                <a:lnTo>
                  <a:pt x="1058506" y="234797"/>
                </a:lnTo>
                <a:lnTo>
                  <a:pt x="1010412" y="232041"/>
                </a:lnTo>
                <a:lnTo>
                  <a:pt x="1010412" y="38100"/>
                </a:lnTo>
                <a:lnTo>
                  <a:pt x="1130947" y="38100"/>
                </a:lnTo>
                <a:lnTo>
                  <a:pt x="1264958" y="76200"/>
                </a:lnTo>
                <a:lnTo>
                  <a:pt x="1350048" y="101600"/>
                </a:lnTo>
                <a:lnTo>
                  <a:pt x="1391145" y="127000"/>
                </a:lnTo>
                <a:lnTo>
                  <a:pt x="1431226" y="139700"/>
                </a:lnTo>
                <a:lnTo>
                  <a:pt x="1470202" y="165100"/>
                </a:lnTo>
                <a:lnTo>
                  <a:pt x="1508048" y="190500"/>
                </a:lnTo>
                <a:lnTo>
                  <a:pt x="1544701" y="215900"/>
                </a:lnTo>
                <a:lnTo>
                  <a:pt x="1580083" y="241300"/>
                </a:lnTo>
                <a:lnTo>
                  <a:pt x="1614170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77" y="431800"/>
                </a:lnTo>
                <a:lnTo>
                  <a:pt x="1788160" y="469900"/>
                </a:lnTo>
                <a:lnTo>
                  <a:pt x="1811553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53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20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30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09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55" y="279400"/>
                </a:lnTo>
                <a:lnTo>
                  <a:pt x="1655267" y="254000"/>
                </a:lnTo>
                <a:lnTo>
                  <a:pt x="1618094" y="215900"/>
                </a:lnTo>
                <a:lnTo>
                  <a:pt x="1579613" y="190500"/>
                </a:lnTo>
                <a:lnTo>
                  <a:pt x="1539887" y="165100"/>
                </a:lnTo>
                <a:lnTo>
                  <a:pt x="1498993" y="139700"/>
                </a:lnTo>
                <a:lnTo>
                  <a:pt x="1456982" y="114300"/>
                </a:lnTo>
                <a:lnTo>
                  <a:pt x="1413929" y="88900"/>
                </a:lnTo>
                <a:lnTo>
                  <a:pt x="1369898" y="63500"/>
                </a:lnTo>
                <a:lnTo>
                  <a:pt x="1279182" y="38100"/>
                </a:lnTo>
                <a:lnTo>
                  <a:pt x="1137462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41"/>
                </a:lnTo>
                <a:lnTo>
                  <a:pt x="922693" y="234797"/>
                </a:lnTo>
                <a:lnTo>
                  <a:pt x="875436" y="240512"/>
                </a:lnTo>
                <a:lnTo>
                  <a:pt x="829106" y="249085"/>
                </a:lnTo>
                <a:lnTo>
                  <a:pt x="783805" y="260426"/>
                </a:lnTo>
                <a:lnTo>
                  <a:pt x="739609" y="274447"/>
                </a:lnTo>
                <a:lnTo>
                  <a:pt x="696620" y="291045"/>
                </a:lnTo>
                <a:lnTo>
                  <a:pt x="654939" y="310146"/>
                </a:lnTo>
                <a:lnTo>
                  <a:pt x="614641" y="331647"/>
                </a:lnTo>
                <a:lnTo>
                  <a:pt x="575830" y="355447"/>
                </a:lnTo>
                <a:lnTo>
                  <a:pt x="538594" y="381469"/>
                </a:lnTo>
                <a:lnTo>
                  <a:pt x="503034" y="409613"/>
                </a:lnTo>
                <a:lnTo>
                  <a:pt x="469226" y="439775"/>
                </a:lnTo>
                <a:lnTo>
                  <a:pt x="437273" y="471893"/>
                </a:lnTo>
                <a:lnTo>
                  <a:pt x="407263" y="505841"/>
                </a:lnTo>
                <a:lnTo>
                  <a:pt x="379285" y="541553"/>
                </a:lnTo>
                <a:lnTo>
                  <a:pt x="353453" y="578929"/>
                </a:lnTo>
                <a:lnTo>
                  <a:pt x="329831" y="617867"/>
                </a:lnTo>
                <a:lnTo>
                  <a:pt x="308533" y="658279"/>
                </a:lnTo>
                <a:lnTo>
                  <a:pt x="289636" y="700074"/>
                </a:lnTo>
                <a:lnTo>
                  <a:pt x="273240" y="743165"/>
                </a:lnTo>
                <a:lnTo>
                  <a:pt x="259435" y="787450"/>
                </a:lnTo>
                <a:lnTo>
                  <a:pt x="248310" y="832853"/>
                </a:lnTo>
                <a:lnTo>
                  <a:pt x="239966" y="879259"/>
                </a:lnTo>
                <a:lnTo>
                  <a:pt x="234492" y="926592"/>
                </a:lnTo>
                <a:lnTo>
                  <a:pt x="231990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59" y="889000"/>
                </a:lnTo>
                <a:lnTo>
                  <a:pt x="49961" y="838200"/>
                </a:lnTo>
                <a:lnTo>
                  <a:pt x="57848" y="800100"/>
                </a:lnTo>
                <a:lnTo>
                  <a:pt x="67868" y="749300"/>
                </a:lnTo>
                <a:lnTo>
                  <a:pt x="79959" y="711200"/>
                </a:lnTo>
                <a:lnTo>
                  <a:pt x="94081" y="673100"/>
                </a:lnTo>
                <a:lnTo>
                  <a:pt x="110159" y="622300"/>
                </a:lnTo>
                <a:lnTo>
                  <a:pt x="128155" y="584200"/>
                </a:lnTo>
                <a:lnTo>
                  <a:pt x="148005" y="546100"/>
                </a:lnTo>
                <a:lnTo>
                  <a:pt x="169646" y="508000"/>
                </a:lnTo>
                <a:lnTo>
                  <a:pt x="193052" y="469900"/>
                </a:lnTo>
                <a:lnTo>
                  <a:pt x="218135" y="431800"/>
                </a:lnTo>
                <a:lnTo>
                  <a:pt x="244868" y="393700"/>
                </a:lnTo>
                <a:lnTo>
                  <a:pt x="273177" y="355600"/>
                </a:lnTo>
                <a:lnTo>
                  <a:pt x="303009" y="330200"/>
                </a:lnTo>
                <a:lnTo>
                  <a:pt x="334314" y="292100"/>
                </a:lnTo>
                <a:lnTo>
                  <a:pt x="367030" y="266700"/>
                </a:lnTo>
                <a:lnTo>
                  <a:pt x="401116" y="241300"/>
                </a:lnTo>
                <a:lnTo>
                  <a:pt x="436511" y="215900"/>
                </a:lnTo>
                <a:lnTo>
                  <a:pt x="473163" y="190500"/>
                </a:lnTo>
                <a:lnTo>
                  <a:pt x="510997" y="165100"/>
                </a:lnTo>
                <a:lnTo>
                  <a:pt x="549986" y="139700"/>
                </a:lnTo>
                <a:lnTo>
                  <a:pt x="590054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14" y="63500"/>
                </a:lnTo>
                <a:lnTo>
                  <a:pt x="567283" y="88900"/>
                </a:lnTo>
                <a:lnTo>
                  <a:pt x="524230" y="114300"/>
                </a:lnTo>
                <a:lnTo>
                  <a:pt x="482219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57" y="317500"/>
                </a:lnTo>
                <a:lnTo>
                  <a:pt x="223951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37" y="558800"/>
                </a:lnTo>
                <a:lnTo>
                  <a:pt x="74904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16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800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800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16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04" y="1358900"/>
                </a:lnTo>
                <a:lnTo>
                  <a:pt x="94437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51" y="1612900"/>
                </a:lnTo>
                <a:lnTo>
                  <a:pt x="256057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19" y="1828800"/>
                </a:lnTo>
                <a:lnTo>
                  <a:pt x="524230" y="1854200"/>
                </a:lnTo>
                <a:lnTo>
                  <a:pt x="567283" y="1879600"/>
                </a:lnTo>
                <a:lnTo>
                  <a:pt x="611314" y="1905000"/>
                </a:lnTo>
                <a:lnTo>
                  <a:pt x="795832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62" y="1968500"/>
                </a:lnTo>
                <a:lnTo>
                  <a:pt x="1279182" y="1930400"/>
                </a:lnTo>
                <a:lnTo>
                  <a:pt x="1369898" y="1905000"/>
                </a:lnTo>
                <a:lnTo>
                  <a:pt x="1413929" y="1879600"/>
                </a:lnTo>
                <a:lnTo>
                  <a:pt x="1456982" y="1854200"/>
                </a:lnTo>
                <a:lnTo>
                  <a:pt x="1498993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55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09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30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75" y="1181100"/>
                </a:lnTo>
                <a:lnTo>
                  <a:pt x="1970455" y="1130300"/>
                </a:lnTo>
                <a:lnTo>
                  <a:pt x="1976412" y="1079500"/>
                </a:lnTo>
                <a:lnTo>
                  <a:pt x="1980006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47" name="bg 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57633" y="3665231"/>
            <a:ext cx="752475" cy="753862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7575024" y="3536461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80006" y="939800"/>
                </a:lnTo>
                <a:lnTo>
                  <a:pt x="1976412" y="889000"/>
                </a:lnTo>
                <a:lnTo>
                  <a:pt x="1970455" y="838200"/>
                </a:lnTo>
                <a:lnTo>
                  <a:pt x="1962175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39" y="974750"/>
                </a:lnTo>
                <a:lnTo>
                  <a:pt x="1940839" y="1014374"/>
                </a:lnTo>
                <a:lnTo>
                  <a:pt x="1940407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53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53" y="1460500"/>
                </a:lnTo>
                <a:lnTo>
                  <a:pt x="1788160" y="1498600"/>
                </a:lnTo>
                <a:lnTo>
                  <a:pt x="1763064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70" y="1701800"/>
                </a:lnTo>
                <a:lnTo>
                  <a:pt x="1580083" y="1727200"/>
                </a:lnTo>
                <a:lnTo>
                  <a:pt x="1544688" y="1752600"/>
                </a:lnTo>
                <a:lnTo>
                  <a:pt x="1508048" y="1778000"/>
                </a:lnTo>
                <a:lnTo>
                  <a:pt x="1470202" y="1803400"/>
                </a:lnTo>
                <a:lnTo>
                  <a:pt x="1431226" y="1828800"/>
                </a:lnTo>
                <a:lnTo>
                  <a:pt x="1391145" y="1841500"/>
                </a:lnTo>
                <a:lnTo>
                  <a:pt x="1350048" y="1866900"/>
                </a:lnTo>
                <a:lnTo>
                  <a:pt x="1221079" y="1905000"/>
                </a:lnTo>
                <a:lnTo>
                  <a:pt x="1130947" y="1930400"/>
                </a:lnTo>
                <a:lnTo>
                  <a:pt x="1010412" y="1930400"/>
                </a:lnTo>
                <a:lnTo>
                  <a:pt x="1010412" y="1749158"/>
                </a:lnTo>
                <a:lnTo>
                  <a:pt x="1058202" y="1746427"/>
                </a:lnTo>
                <a:lnTo>
                  <a:pt x="1105154" y="1740789"/>
                </a:lnTo>
                <a:lnTo>
                  <a:pt x="1151191" y="1732318"/>
                </a:lnTo>
                <a:lnTo>
                  <a:pt x="1196225" y="1721104"/>
                </a:lnTo>
                <a:lnTo>
                  <a:pt x="1240167" y="1707261"/>
                </a:lnTo>
                <a:lnTo>
                  <a:pt x="1282915" y="1690852"/>
                </a:lnTo>
                <a:lnTo>
                  <a:pt x="1324394" y="1671980"/>
                </a:lnTo>
                <a:lnTo>
                  <a:pt x="1364488" y="1650746"/>
                </a:lnTo>
                <a:lnTo>
                  <a:pt x="1403134" y="1627225"/>
                </a:lnTo>
                <a:lnTo>
                  <a:pt x="1440230" y="1601508"/>
                </a:lnTo>
                <a:lnTo>
                  <a:pt x="1475676" y="1573682"/>
                </a:lnTo>
                <a:lnTo>
                  <a:pt x="1509395" y="1543862"/>
                </a:lnTo>
                <a:lnTo>
                  <a:pt x="1541297" y="1512112"/>
                </a:lnTo>
                <a:lnTo>
                  <a:pt x="1571282" y="1478534"/>
                </a:lnTo>
                <a:lnTo>
                  <a:pt x="1599260" y="1443228"/>
                </a:lnTo>
                <a:lnTo>
                  <a:pt x="1625155" y="1406258"/>
                </a:lnTo>
                <a:lnTo>
                  <a:pt x="1648853" y="1367739"/>
                </a:lnTo>
                <a:lnTo>
                  <a:pt x="1670291" y="1327759"/>
                </a:lnTo>
                <a:lnTo>
                  <a:pt x="1689354" y="1286395"/>
                </a:lnTo>
                <a:lnTo>
                  <a:pt x="1705965" y="1243736"/>
                </a:lnTo>
                <a:lnTo>
                  <a:pt x="1720024" y="1199896"/>
                </a:lnTo>
                <a:lnTo>
                  <a:pt x="1731454" y="1154950"/>
                </a:lnTo>
                <a:lnTo>
                  <a:pt x="1740154" y="1108989"/>
                </a:lnTo>
                <a:lnTo>
                  <a:pt x="1746034" y="1062101"/>
                </a:lnTo>
                <a:lnTo>
                  <a:pt x="1749005" y="1014374"/>
                </a:lnTo>
                <a:lnTo>
                  <a:pt x="1940839" y="1014374"/>
                </a:lnTo>
                <a:lnTo>
                  <a:pt x="1940839" y="974750"/>
                </a:lnTo>
                <a:lnTo>
                  <a:pt x="1749221" y="974750"/>
                </a:lnTo>
                <a:lnTo>
                  <a:pt x="1746707" y="926592"/>
                </a:lnTo>
                <a:lnTo>
                  <a:pt x="1741233" y="879271"/>
                </a:lnTo>
                <a:lnTo>
                  <a:pt x="1732889" y="832853"/>
                </a:lnTo>
                <a:lnTo>
                  <a:pt x="1721777" y="787463"/>
                </a:lnTo>
                <a:lnTo>
                  <a:pt x="1709788" y="749007"/>
                </a:lnTo>
                <a:lnTo>
                  <a:pt x="1709788" y="990600"/>
                </a:lnTo>
                <a:lnTo>
                  <a:pt x="1708188" y="1038961"/>
                </a:lnTo>
                <a:lnTo>
                  <a:pt x="1703438" y="1086459"/>
                </a:lnTo>
                <a:lnTo>
                  <a:pt x="1695627" y="1133017"/>
                </a:lnTo>
                <a:lnTo>
                  <a:pt x="1684896" y="1178521"/>
                </a:lnTo>
                <a:lnTo>
                  <a:pt x="1671320" y="1222870"/>
                </a:lnTo>
                <a:lnTo>
                  <a:pt x="1655000" y="1265961"/>
                </a:lnTo>
                <a:lnTo>
                  <a:pt x="1636052" y="1307693"/>
                </a:lnTo>
                <a:lnTo>
                  <a:pt x="1614576" y="1347952"/>
                </a:lnTo>
                <a:lnTo>
                  <a:pt x="1590662" y="1386649"/>
                </a:lnTo>
                <a:lnTo>
                  <a:pt x="1564424" y="1423682"/>
                </a:lnTo>
                <a:lnTo>
                  <a:pt x="1535976" y="1458950"/>
                </a:lnTo>
                <a:lnTo>
                  <a:pt x="1505394" y="1492338"/>
                </a:lnTo>
                <a:lnTo>
                  <a:pt x="1472793" y="1523746"/>
                </a:lnTo>
                <a:lnTo>
                  <a:pt x="1438287" y="1553083"/>
                </a:lnTo>
                <a:lnTo>
                  <a:pt x="1401965" y="1580235"/>
                </a:lnTo>
                <a:lnTo>
                  <a:pt x="1363929" y="1605102"/>
                </a:lnTo>
                <a:lnTo>
                  <a:pt x="1324292" y="1627581"/>
                </a:lnTo>
                <a:lnTo>
                  <a:pt x="1283144" y="1647571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699" y="1691589"/>
                </a:lnTo>
                <a:lnTo>
                  <a:pt x="1105560" y="1700606"/>
                </a:lnTo>
                <a:lnTo>
                  <a:pt x="1058430" y="1706613"/>
                </a:lnTo>
                <a:lnTo>
                  <a:pt x="1010412" y="1709508"/>
                </a:lnTo>
                <a:lnTo>
                  <a:pt x="997229" y="1709801"/>
                </a:lnTo>
                <a:lnTo>
                  <a:pt x="983983" y="1709801"/>
                </a:lnTo>
                <a:lnTo>
                  <a:pt x="977379" y="1709699"/>
                </a:lnTo>
                <a:lnTo>
                  <a:pt x="970788" y="1709508"/>
                </a:lnTo>
                <a:lnTo>
                  <a:pt x="970788" y="1749158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54" y="1841500"/>
                </a:lnTo>
                <a:lnTo>
                  <a:pt x="549986" y="1828800"/>
                </a:lnTo>
                <a:lnTo>
                  <a:pt x="510997" y="1803400"/>
                </a:lnTo>
                <a:lnTo>
                  <a:pt x="473163" y="1778000"/>
                </a:lnTo>
                <a:lnTo>
                  <a:pt x="436511" y="1752600"/>
                </a:lnTo>
                <a:lnTo>
                  <a:pt x="401116" y="1727200"/>
                </a:lnTo>
                <a:lnTo>
                  <a:pt x="367030" y="1701800"/>
                </a:lnTo>
                <a:lnTo>
                  <a:pt x="334314" y="1676400"/>
                </a:lnTo>
                <a:lnTo>
                  <a:pt x="303009" y="1638300"/>
                </a:lnTo>
                <a:lnTo>
                  <a:pt x="273164" y="1612900"/>
                </a:lnTo>
                <a:lnTo>
                  <a:pt x="244856" y="1574800"/>
                </a:lnTo>
                <a:lnTo>
                  <a:pt x="218135" y="1536700"/>
                </a:lnTo>
                <a:lnTo>
                  <a:pt x="193052" y="1498600"/>
                </a:lnTo>
                <a:lnTo>
                  <a:pt x="169646" y="1460500"/>
                </a:lnTo>
                <a:lnTo>
                  <a:pt x="147993" y="1422400"/>
                </a:lnTo>
                <a:lnTo>
                  <a:pt x="128155" y="1384300"/>
                </a:lnTo>
                <a:lnTo>
                  <a:pt x="110159" y="1346200"/>
                </a:lnTo>
                <a:lnTo>
                  <a:pt x="94068" y="1295400"/>
                </a:lnTo>
                <a:lnTo>
                  <a:pt x="79959" y="1257300"/>
                </a:lnTo>
                <a:lnTo>
                  <a:pt x="67868" y="1219200"/>
                </a:lnTo>
                <a:lnTo>
                  <a:pt x="57848" y="1168400"/>
                </a:lnTo>
                <a:lnTo>
                  <a:pt x="49961" y="1130300"/>
                </a:lnTo>
                <a:lnTo>
                  <a:pt x="44259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194" y="1014374"/>
                </a:lnTo>
                <a:lnTo>
                  <a:pt x="235178" y="1062101"/>
                </a:lnTo>
                <a:lnTo>
                  <a:pt x="241058" y="1108989"/>
                </a:lnTo>
                <a:lnTo>
                  <a:pt x="249758" y="1154950"/>
                </a:lnTo>
                <a:lnTo>
                  <a:pt x="261175" y="1199896"/>
                </a:lnTo>
                <a:lnTo>
                  <a:pt x="275247" y="1243736"/>
                </a:lnTo>
                <a:lnTo>
                  <a:pt x="291858" y="1286395"/>
                </a:lnTo>
                <a:lnTo>
                  <a:pt x="310921" y="1327759"/>
                </a:lnTo>
                <a:lnTo>
                  <a:pt x="332346" y="1367739"/>
                </a:lnTo>
                <a:lnTo>
                  <a:pt x="356057" y="1406258"/>
                </a:lnTo>
                <a:lnTo>
                  <a:pt x="381939" y="1443228"/>
                </a:lnTo>
                <a:lnTo>
                  <a:pt x="409930" y="1478534"/>
                </a:lnTo>
                <a:lnTo>
                  <a:pt x="439915" y="1512112"/>
                </a:lnTo>
                <a:lnTo>
                  <a:pt x="471817" y="1543862"/>
                </a:lnTo>
                <a:lnTo>
                  <a:pt x="505536" y="1573682"/>
                </a:lnTo>
                <a:lnTo>
                  <a:pt x="540981" y="1601508"/>
                </a:lnTo>
                <a:lnTo>
                  <a:pt x="578078" y="1627225"/>
                </a:lnTo>
                <a:lnTo>
                  <a:pt x="616712" y="1650746"/>
                </a:lnTo>
                <a:lnTo>
                  <a:pt x="656818" y="1671980"/>
                </a:lnTo>
                <a:lnTo>
                  <a:pt x="698284" y="1690852"/>
                </a:lnTo>
                <a:lnTo>
                  <a:pt x="741032" y="1707261"/>
                </a:lnTo>
                <a:lnTo>
                  <a:pt x="784974" y="1721104"/>
                </a:lnTo>
                <a:lnTo>
                  <a:pt x="830008" y="1732318"/>
                </a:lnTo>
                <a:lnTo>
                  <a:pt x="876046" y="1740789"/>
                </a:lnTo>
                <a:lnTo>
                  <a:pt x="923010" y="1746427"/>
                </a:lnTo>
                <a:lnTo>
                  <a:pt x="970788" y="1749158"/>
                </a:lnTo>
                <a:lnTo>
                  <a:pt x="970788" y="1709508"/>
                </a:lnTo>
                <a:lnTo>
                  <a:pt x="922769" y="1706613"/>
                </a:lnTo>
                <a:lnTo>
                  <a:pt x="875639" y="1700606"/>
                </a:lnTo>
                <a:lnTo>
                  <a:pt x="829500" y="1691589"/>
                </a:lnTo>
                <a:lnTo>
                  <a:pt x="784453" y="1679676"/>
                </a:lnTo>
                <a:lnTo>
                  <a:pt x="740613" y="1664970"/>
                </a:lnTo>
                <a:lnTo>
                  <a:pt x="698068" y="1647571"/>
                </a:lnTo>
                <a:lnTo>
                  <a:pt x="656920" y="1627581"/>
                </a:lnTo>
                <a:lnTo>
                  <a:pt x="617283" y="1605102"/>
                </a:lnTo>
                <a:lnTo>
                  <a:pt x="579247" y="1580235"/>
                </a:lnTo>
                <a:lnTo>
                  <a:pt x="542925" y="1553083"/>
                </a:lnTo>
                <a:lnTo>
                  <a:pt x="508406" y="1523746"/>
                </a:lnTo>
                <a:lnTo>
                  <a:pt x="475818" y="1492338"/>
                </a:lnTo>
                <a:lnTo>
                  <a:pt x="445236" y="1458950"/>
                </a:lnTo>
                <a:lnTo>
                  <a:pt x="416775" y="1423682"/>
                </a:lnTo>
                <a:lnTo>
                  <a:pt x="390550" y="1386649"/>
                </a:lnTo>
                <a:lnTo>
                  <a:pt x="366636" y="1347952"/>
                </a:lnTo>
                <a:lnTo>
                  <a:pt x="345160" y="1307693"/>
                </a:lnTo>
                <a:lnTo>
                  <a:pt x="326212" y="1265961"/>
                </a:lnTo>
                <a:lnTo>
                  <a:pt x="309892" y="1222870"/>
                </a:lnTo>
                <a:lnTo>
                  <a:pt x="296316" y="1178521"/>
                </a:lnTo>
                <a:lnTo>
                  <a:pt x="285572" y="1133017"/>
                </a:lnTo>
                <a:lnTo>
                  <a:pt x="277774" y="1086459"/>
                </a:lnTo>
                <a:lnTo>
                  <a:pt x="273024" y="1038961"/>
                </a:lnTo>
                <a:lnTo>
                  <a:pt x="271411" y="990600"/>
                </a:lnTo>
                <a:lnTo>
                  <a:pt x="273024" y="942251"/>
                </a:lnTo>
                <a:lnTo>
                  <a:pt x="277774" y="894753"/>
                </a:lnTo>
                <a:lnTo>
                  <a:pt x="285572" y="848194"/>
                </a:lnTo>
                <a:lnTo>
                  <a:pt x="296316" y="802690"/>
                </a:lnTo>
                <a:lnTo>
                  <a:pt x="309892" y="758342"/>
                </a:lnTo>
                <a:lnTo>
                  <a:pt x="326212" y="715251"/>
                </a:lnTo>
                <a:lnTo>
                  <a:pt x="345160" y="673519"/>
                </a:lnTo>
                <a:lnTo>
                  <a:pt x="366636" y="633260"/>
                </a:lnTo>
                <a:lnTo>
                  <a:pt x="390550" y="594563"/>
                </a:lnTo>
                <a:lnTo>
                  <a:pt x="416775" y="557530"/>
                </a:lnTo>
                <a:lnTo>
                  <a:pt x="445236" y="522262"/>
                </a:lnTo>
                <a:lnTo>
                  <a:pt x="475818" y="488873"/>
                </a:lnTo>
                <a:lnTo>
                  <a:pt x="508406" y="457466"/>
                </a:lnTo>
                <a:lnTo>
                  <a:pt x="542925" y="428129"/>
                </a:lnTo>
                <a:lnTo>
                  <a:pt x="579247" y="400977"/>
                </a:lnTo>
                <a:lnTo>
                  <a:pt x="617283" y="376110"/>
                </a:lnTo>
                <a:lnTo>
                  <a:pt x="656920" y="353631"/>
                </a:lnTo>
                <a:lnTo>
                  <a:pt x="698068" y="333641"/>
                </a:lnTo>
                <a:lnTo>
                  <a:pt x="740613" y="316242"/>
                </a:lnTo>
                <a:lnTo>
                  <a:pt x="784453" y="301536"/>
                </a:lnTo>
                <a:lnTo>
                  <a:pt x="829500" y="289623"/>
                </a:lnTo>
                <a:lnTo>
                  <a:pt x="875639" y="280606"/>
                </a:lnTo>
                <a:lnTo>
                  <a:pt x="922769" y="274599"/>
                </a:lnTo>
                <a:lnTo>
                  <a:pt x="970788" y="271703"/>
                </a:lnTo>
                <a:lnTo>
                  <a:pt x="983983" y="271411"/>
                </a:lnTo>
                <a:lnTo>
                  <a:pt x="997229" y="271411"/>
                </a:lnTo>
                <a:lnTo>
                  <a:pt x="1058430" y="274599"/>
                </a:lnTo>
                <a:lnTo>
                  <a:pt x="1105560" y="280606"/>
                </a:lnTo>
                <a:lnTo>
                  <a:pt x="1151699" y="289623"/>
                </a:lnTo>
                <a:lnTo>
                  <a:pt x="1196746" y="301536"/>
                </a:lnTo>
                <a:lnTo>
                  <a:pt x="1240599" y="316242"/>
                </a:lnTo>
                <a:lnTo>
                  <a:pt x="1283144" y="333641"/>
                </a:lnTo>
                <a:lnTo>
                  <a:pt x="1324292" y="353631"/>
                </a:lnTo>
                <a:lnTo>
                  <a:pt x="1363929" y="376110"/>
                </a:lnTo>
                <a:lnTo>
                  <a:pt x="1401965" y="400977"/>
                </a:lnTo>
                <a:lnTo>
                  <a:pt x="1438287" y="428129"/>
                </a:lnTo>
                <a:lnTo>
                  <a:pt x="1472793" y="457466"/>
                </a:lnTo>
                <a:lnTo>
                  <a:pt x="1505394" y="488873"/>
                </a:lnTo>
                <a:lnTo>
                  <a:pt x="1535976" y="522262"/>
                </a:lnTo>
                <a:lnTo>
                  <a:pt x="1564424" y="557530"/>
                </a:lnTo>
                <a:lnTo>
                  <a:pt x="1590662" y="594563"/>
                </a:lnTo>
                <a:lnTo>
                  <a:pt x="1614576" y="633260"/>
                </a:lnTo>
                <a:lnTo>
                  <a:pt x="1636052" y="673519"/>
                </a:lnTo>
                <a:lnTo>
                  <a:pt x="1655000" y="715251"/>
                </a:lnTo>
                <a:lnTo>
                  <a:pt x="1671320" y="758342"/>
                </a:lnTo>
                <a:lnTo>
                  <a:pt x="1684896" y="802690"/>
                </a:lnTo>
                <a:lnTo>
                  <a:pt x="1695627" y="848194"/>
                </a:lnTo>
                <a:lnTo>
                  <a:pt x="1703438" y="894753"/>
                </a:lnTo>
                <a:lnTo>
                  <a:pt x="1708188" y="942251"/>
                </a:lnTo>
                <a:lnTo>
                  <a:pt x="1709788" y="990600"/>
                </a:lnTo>
                <a:lnTo>
                  <a:pt x="1709788" y="749007"/>
                </a:lnTo>
                <a:lnTo>
                  <a:pt x="1691576" y="700087"/>
                </a:lnTo>
                <a:lnTo>
                  <a:pt x="1672678" y="658291"/>
                </a:lnTo>
                <a:lnTo>
                  <a:pt x="1651381" y="617867"/>
                </a:lnTo>
                <a:lnTo>
                  <a:pt x="1627759" y="578929"/>
                </a:lnTo>
                <a:lnTo>
                  <a:pt x="1601914" y="541566"/>
                </a:lnTo>
                <a:lnTo>
                  <a:pt x="1573949" y="505853"/>
                </a:lnTo>
                <a:lnTo>
                  <a:pt x="1543939" y="471893"/>
                </a:lnTo>
                <a:lnTo>
                  <a:pt x="1511985" y="439788"/>
                </a:lnTo>
                <a:lnTo>
                  <a:pt x="1478178" y="409613"/>
                </a:lnTo>
                <a:lnTo>
                  <a:pt x="1442618" y="381469"/>
                </a:lnTo>
                <a:lnTo>
                  <a:pt x="1405382" y="355460"/>
                </a:lnTo>
                <a:lnTo>
                  <a:pt x="1366570" y="331647"/>
                </a:lnTo>
                <a:lnTo>
                  <a:pt x="1326273" y="310159"/>
                </a:lnTo>
                <a:lnTo>
                  <a:pt x="1284579" y="291058"/>
                </a:lnTo>
                <a:lnTo>
                  <a:pt x="1241602" y="274447"/>
                </a:lnTo>
                <a:lnTo>
                  <a:pt x="1232014" y="271411"/>
                </a:lnTo>
                <a:lnTo>
                  <a:pt x="1197406" y="260438"/>
                </a:lnTo>
                <a:lnTo>
                  <a:pt x="1152093" y="249085"/>
                </a:lnTo>
                <a:lnTo>
                  <a:pt x="1105763" y="240512"/>
                </a:lnTo>
                <a:lnTo>
                  <a:pt x="1058506" y="234810"/>
                </a:lnTo>
                <a:lnTo>
                  <a:pt x="1010412" y="232054"/>
                </a:lnTo>
                <a:lnTo>
                  <a:pt x="1010412" y="38100"/>
                </a:lnTo>
                <a:lnTo>
                  <a:pt x="1130947" y="38100"/>
                </a:lnTo>
                <a:lnTo>
                  <a:pt x="1264945" y="76200"/>
                </a:lnTo>
                <a:lnTo>
                  <a:pt x="1350048" y="101600"/>
                </a:lnTo>
                <a:lnTo>
                  <a:pt x="1391145" y="127000"/>
                </a:lnTo>
                <a:lnTo>
                  <a:pt x="1431226" y="139700"/>
                </a:lnTo>
                <a:lnTo>
                  <a:pt x="1470202" y="165100"/>
                </a:lnTo>
                <a:lnTo>
                  <a:pt x="1508048" y="190500"/>
                </a:lnTo>
                <a:lnTo>
                  <a:pt x="1544688" y="215900"/>
                </a:lnTo>
                <a:lnTo>
                  <a:pt x="1580083" y="241300"/>
                </a:lnTo>
                <a:lnTo>
                  <a:pt x="1614170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64" y="431800"/>
                </a:lnTo>
                <a:lnTo>
                  <a:pt x="1788160" y="469900"/>
                </a:lnTo>
                <a:lnTo>
                  <a:pt x="1811553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53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07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18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09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55" y="279400"/>
                </a:lnTo>
                <a:lnTo>
                  <a:pt x="1655267" y="254000"/>
                </a:lnTo>
                <a:lnTo>
                  <a:pt x="1618094" y="215900"/>
                </a:lnTo>
                <a:lnTo>
                  <a:pt x="1579613" y="190500"/>
                </a:lnTo>
                <a:lnTo>
                  <a:pt x="1539887" y="165100"/>
                </a:lnTo>
                <a:lnTo>
                  <a:pt x="1498993" y="139700"/>
                </a:lnTo>
                <a:lnTo>
                  <a:pt x="1456982" y="114300"/>
                </a:lnTo>
                <a:lnTo>
                  <a:pt x="1413929" y="88900"/>
                </a:lnTo>
                <a:lnTo>
                  <a:pt x="1369898" y="63500"/>
                </a:lnTo>
                <a:lnTo>
                  <a:pt x="1279182" y="38100"/>
                </a:lnTo>
                <a:lnTo>
                  <a:pt x="1137462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54"/>
                </a:lnTo>
                <a:lnTo>
                  <a:pt x="922693" y="234810"/>
                </a:lnTo>
                <a:lnTo>
                  <a:pt x="875436" y="240512"/>
                </a:lnTo>
                <a:lnTo>
                  <a:pt x="829106" y="249085"/>
                </a:lnTo>
                <a:lnTo>
                  <a:pt x="783805" y="260438"/>
                </a:lnTo>
                <a:lnTo>
                  <a:pt x="739609" y="274447"/>
                </a:lnTo>
                <a:lnTo>
                  <a:pt x="696620" y="291058"/>
                </a:lnTo>
                <a:lnTo>
                  <a:pt x="654939" y="310159"/>
                </a:lnTo>
                <a:lnTo>
                  <a:pt x="614641" y="331647"/>
                </a:lnTo>
                <a:lnTo>
                  <a:pt x="575830" y="355460"/>
                </a:lnTo>
                <a:lnTo>
                  <a:pt x="538594" y="381469"/>
                </a:lnTo>
                <a:lnTo>
                  <a:pt x="503021" y="409613"/>
                </a:lnTo>
                <a:lnTo>
                  <a:pt x="469214" y="439788"/>
                </a:lnTo>
                <a:lnTo>
                  <a:pt x="437261" y="471893"/>
                </a:lnTo>
                <a:lnTo>
                  <a:pt x="407263" y="505853"/>
                </a:lnTo>
                <a:lnTo>
                  <a:pt x="379285" y="541566"/>
                </a:lnTo>
                <a:lnTo>
                  <a:pt x="353453" y="578929"/>
                </a:lnTo>
                <a:lnTo>
                  <a:pt x="329831" y="617867"/>
                </a:lnTo>
                <a:lnTo>
                  <a:pt x="308533" y="658291"/>
                </a:lnTo>
                <a:lnTo>
                  <a:pt x="289636" y="700087"/>
                </a:lnTo>
                <a:lnTo>
                  <a:pt x="273240" y="743178"/>
                </a:lnTo>
                <a:lnTo>
                  <a:pt x="259435" y="787463"/>
                </a:lnTo>
                <a:lnTo>
                  <a:pt x="248310" y="832853"/>
                </a:lnTo>
                <a:lnTo>
                  <a:pt x="239966" y="879271"/>
                </a:lnTo>
                <a:lnTo>
                  <a:pt x="234492" y="926592"/>
                </a:lnTo>
                <a:lnTo>
                  <a:pt x="231990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59" y="889000"/>
                </a:lnTo>
                <a:lnTo>
                  <a:pt x="49961" y="838200"/>
                </a:lnTo>
                <a:lnTo>
                  <a:pt x="57848" y="800100"/>
                </a:lnTo>
                <a:lnTo>
                  <a:pt x="67868" y="749300"/>
                </a:lnTo>
                <a:lnTo>
                  <a:pt x="79959" y="711200"/>
                </a:lnTo>
                <a:lnTo>
                  <a:pt x="94068" y="673100"/>
                </a:lnTo>
                <a:lnTo>
                  <a:pt x="110159" y="622300"/>
                </a:lnTo>
                <a:lnTo>
                  <a:pt x="128155" y="584200"/>
                </a:lnTo>
                <a:lnTo>
                  <a:pt x="147993" y="546100"/>
                </a:lnTo>
                <a:lnTo>
                  <a:pt x="169646" y="508000"/>
                </a:lnTo>
                <a:lnTo>
                  <a:pt x="193052" y="469900"/>
                </a:lnTo>
                <a:lnTo>
                  <a:pt x="218135" y="431800"/>
                </a:lnTo>
                <a:lnTo>
                  <a:pt x="244856" y="393700"/>
                </a:lnTo>
                <a:lnTo>
                  <a:pt x="273164" y="355600"/>
                </a:lnTo>
                <a:lnTo>
                  <a:pt x="303009" y="330200"/>
                </a:lnTo>
                <a:lnTo>
                  <a:pt x="334314" y="292100"/>
                </a:lnTo>
                <a:lnTo>
                  <a:pt x="367030" y="266700"/>
                </a:lnTo>
                <a:lnTo>
                  <a:pt x="401116" y="241300"/>
                </a:lnTo>
                <a:lnTo>
                  <a:pt x="436511" y="215900"/>
                </a:lnTo>
                <a:lnTo>
                  <a:pt x="473163" y="190500"/>
                </a:lnTo>
                <a:lnTo>
                  <a:pt x="510997" y="165100"/>
                </a:lnTo>
                <a:lnTo>
                  <a:pt x="549986" y="139700"/>
                </a:lnTo>
                <a:lnTo>
                  <a:pt x="590054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01" y="63500"/>
                </a:lnTo>
                <a:lnTo>
                  <a:pt x="567283" y="88900"/>
                </a:lnTo>
                <a:lnTo>
                  <a:pt x="524217" y="114300"/>
                </a:lnTo>
                <a:lnTo>
                  <a:pt x="482206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44" y="317500"/>
                </a:lnTo>
                <a:lnTo>
                  <a:pt x="223951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37" y="558800"/>
                </a:lnTo>
                <a:lnTo>
                  <a:pt x="74904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16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800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800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16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04" y="1358900"/>
                </a:lnTo>
                <a:lnTo>
                  <a:pt x="94437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51" y="1612900"/>
                </a:lnTo>
                <a:lnTo>
                  <a:pt x="256044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06" y="1828800"/>
                </a:lnTo>
                <a:lnTo>
                  <a:pt x="524217" y="1854200"/>
                </a:lnTo>
                <a:lnTo>
                  <a:pt x="567283" y="1879600"/>
                </a:lnTo>
                <a:lnTo>
                  <a:pt x="611301" y="1905000"/>
                </a:lnTo>
                <a:lnTo>
                  <a:pt x="795832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62" y="1968500"/>
                </a:lnTo>
                <a:lnTo>
                  <a:pt x="1279182" y="1930400"/>
                </a:lnTo>
                <a:lnTo>
                  <a:pt x="1369898" y="1905000"/>
                </a:lnTo>
                <a:lnTo>
                  <a:pt x="1413916" y="1879600"/>
                </a:lnTo>
                <a:lnTo>
                  <a:pt x="1456982" y="1854200"/>
                </a:lnTo>
                <a:lnTo>
                  <a:pt x="1498993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55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09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18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75" y="1181100"/>
                </a:lnTo>
                <a:lnTo>
                  <a:pt x="1970455" y="1130300"/>
                </a:lnTo>
                <a:lnTo>
                  <a:pt x="1976412" y="1079500"/>
                </a:lnTo>
                <a:lnTo>
                  <a:pt x="1980006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3B3B3A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49" name="bg object 49"/>
          <p:cNvSpPr/>
          <p:nvPr/>
        </p:nvSpPr>
        <p:spPr>
          <a:xfrm>
            <a:off x="7707960" y="3665231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4">
                <a:moveTo>
                  <a:pt x="727120" y="1454218"/>
                </a:moveTo>
                <a:lnTo>
                  <a:pt x="679299" y="1452672"/>
                </a:lnTo>
                <a:lnTo>
                  <a:pt x="632317" y="1448096"/>
                </a:lnTo>
                <a:lnTo>
                  <a:pt x="586257" y="1440586"/>
                </a:lnTo>
                <a:lnTo>
                  <a:pt x="541214" y="1430239"/>
                </a:lnTo>
                <a:lnTo>
                  <a:pt x="497284" y="1417150"/>
                </a:lnTo>
                <a:lnTo>
                  <a:pt x="454563" y="1401414"/>
                </a:lnTo>
                <a:lnTo>
                  <a:pt x="413147" y="1383129"/>
                </a:lnTo>
                <a:lnTo>
                  <a:pt x="373131" y="1362389"/>
                </a:lnTo>
                <a:lnTo>
                  <a:pt x="334612" y="1339290"/>
                </a:lnTo>
                <a:lnTo>
                  <a:pt x="297685" y="1313928"/>
                </a:lnTo>
                <a:lnTo>
                  <a:pt x="262446" y="1286400"/>
                </a:lnTo>
                <a:lnTo>
                  <a:pt x="228991" y="1256800"/>
                </a:lnTo>
                <a:lnTo>
                  <a:pt x="197416" y="1225224"/>
                </a:lnTo>
                <a:lnTo>
                  <a:pt x="167816" y="1191769"/>
                </a:lnTo>
                <a:lnTo>
                  <a:pt x="140287" y="1156530"/>
                </a:lnTo>
                <a:lnTo>
                  <a:pt x="114926" y="1119603"/>
                </a:lnTo>
                <a:lnTo>
                  <a:pt x="91827" y="1081084"/>
                </a:lnTo>
                <a:lnTo>
                  <a:pt x="71087" y="1041069"/>
                </a:lnTo>
                <a:lnTo>
                  <a:pt x="52801" y="999653"/>
                </a:lnTo>
                <a:lnTo>
                  <a:pt x="37066" y="956932"/>
                </a:lnTo>
                <a:lnTo>
                  <a:pt x="23977" y="913002"/>
                </a:lnTo>
                <a:lnTo>
                  <a:pt x="13630" y="867959"/>
                </a:lnTo>
                <a:lnTo>
                  <a:pt x="6120" y="821899"/>
                </a:lnTo>
                <a:lnTo>
                  <a:pt x="1544" y="774917"/>
                </a:lnTo>
                <a:lnTo>
                  <a:pt x="0" y="727049"/>
                </a:lnTo>
                <a:lnTo>
                  <a:pt x="1544" y="679301"/>
                </a:lnTo>
                <a:lnTo>
                  <a:pt x="6120" y="632319"/>
                </a:lnTo>
                <a:lnTo>
                  <a:pt x="13630" y="586259"/>
                </a:lnTo>
                <a:lnTo>
                  <a:pt x="23977" y="541216"/>
                </a:lnTo>
                <a:lnTo>
                  <a:pt x="37066" y="497286"/>
                </a:lnTo>
                <a:lnTo>
                  <a:pt x="52801" y="454565"/>
                </a:lnTo>
                <a:lnTo>
                  <a:pt x="71087" y="413149"/>
                </a:lnTo>
                <a:lnTo>
                  <a:pt x="91827" y="373133"/>
                </a:lnTo>
                <a:lnTo>
                  <a:pt x="114926" y="334614"/>
                </a:lnTo>
                <a:lnTo>
                  <a:pt x="140287" y="297687"/>
                </a:lnTo>
                <a:lnTo>
                  <a:pt x="167816" y="262449"/>
                </a:lnTo>
                <a:lnTo>
                  <a:pt x="197416" y="228993"/>
                </a:lnTo>
                <a:lnTo>
                  <a:pt x="228991" y="197418"/>
                </a:lnTo>
                <a:lnTo>
                  <a:pt x="262446" y="167818"/>
                </a:lnTo>
                <a:lnTo>
                  <a:pt x="297685" y="140289"/>
                </a:lnTo>
                <a:lnTo>
                  <a:pt x="334612" y="114928"/>
                </a:lnTo>
                <a:lnTo>
                  <a:pt x="373131" y="91829"/>
                </a:lnTo>
                <a:lnTo>
                  <a:pt x="413147" y="71089"/>
                </a:lnTo>
                <a:lnTo>
                  <a:pt x="454563" y="52803"/>
                </a:lnTo>
                <a:lnTo>
                  <a:pt x="497284" y="37068"/>
                </a:lnTo>
                <a:lnTo>
                  <a:pt x="541214" y="23979"/>
                </a:lnTo>
                <a:lnTo>
                  <a:pt x="586257" y="13632"/>
                </a:lnTo>
                <a:lnTo>
                  <a:pt x="632317" y="6122"/>
                </a:lnTo>
                <a:lnTo>
                  <a:pt x="679299" y="1546"/>
                </a:lnTo>
                <a:lnTo>
                  <a:pt x="727106" y="0"/>
                </a:lnTo>
                <a:lnTo>
                  <a:pt x="774914" y="1546"/>
                </a:lnTo>
                <a:lnTo>
                  <a:pt x="821896" y="6122"/>
                </a:lnTo>
                <a:lnTo>
                  <a:pt x="867957" y="13632"/>
                </a:lnTo>
                <a:lnTo>
                  <a:pt x="913000" y="23979"/>
                </a:lnTo>
                <a:lnTo>
                  <a:pt x="956930" y="37068"/>
                </a:lnTo>
                <a:lnTo>
                  <a:pt x="999651" y="52803"/>
                </a:lnTo>
                <a:lnTo>
                  <a:pt x="1041067" y="71089"/>
                </a:lnTo>
                <a:lnTo>
                  <a:pt x="1081082" y="91829"/>
                </a:lnTo>
                <a:lnTo>
                  <a:pt x="1119602" y="114928"/>
                </a:lnTo>
                <a:lnTo>
                  <a:pt x="1156529" y="140289"/>
                </a:lnTo>
                <a:lnTo>
                  <a:pt x="1191767" y="167818"/>
                </a:lnTo>
                <a:lnTo>
                  <a:pt x="1225223" y="197418"/>
                </a:lnTo>
                <a:lnTo>
                  <a:pt x="1256798" y="228993"/>
                </a:lnTo>
                <a:lnTo>
                  <a:pt x="1286398" y="262449"/>
                </a:lnTo>
                <a:lnTo>
                  <a:pt x="1313927" y="297687"/>
                </a:lnTo>
                <a:lnTo>
                  <a:pt x="1339288" y="334614"/>
                </a:lnTo>
                <a:lnTo>
                  <a:pt x="1362387" y="373133"/>
                </a:lnTo>
                <a:lnTo>
                  <a:pt x="1383127" y="413149"/>
                </a:lnTo>
                <a:lnTo>
                  <a:pt x="1401413" y="454565"/>
                </a:lnTo>
                <a:lnTo>
                  <a:pt x="1417148" y="497286"/>
                </a:lnTo>
                <a:lnTo>
                  <a:pt x="1430237" y="541216"/>
                </a:lnTo>
                <a:lnTo>
                  <a:pt x="1440585" y="586259"/>
                </a:lnTo>
                <a:lnTo>
                  <a:pt x="1448094" y="632319"/>
                </a:lnTo>
                <a:lnTo>
                  <a:pt x="1452670" y="679301"/>
                </a:lnTo>
                <a:lnTo>
                  <a:pt x="1454213" y="727109"/>
                </a:lnTo>
                <a:lnTo>
                  <a:pt x="1452670" y="774917"/>
                </a:lnTo>
                <a:lnTo>
                  <a:pt x="1448094" y="821899"/>
                </a:lnTo>
                <a:lnTo>
                  <a:pt x="1440585" y="867959"/>
                </a:lnTo>
                <a:lnTo>
                  <a:pt x="1430237" y="913002"/>
                </a:lnTo>
                <a:lnTo>
                  <a:pt x="1417148" y="956932"/>
                </a:lnTo>
                <a:lnTo>
                  <a:pt x="1401413" y="999653"/>
                </a:lnTo>
                <a:lnTo>
                  <a:pt x="1383127" y="1041069"/>
                </a:lnTo>
                <a:lnTo>
                  <a:pt x="1362387" y="1081084"/>
                </a:lnTo>
                <a:lnTo>
                  <a:pt x="1339288" y="1119603"/>
                </a:lnTo>
                <a:lnTo>
                  <a:pt x="1313927" y="1156530"/>
                </a:lnTo>
                <a:lnTo>
                  <a:pt x="1286398" y="1191769"/>
                </a:lnTo>
                <a:lnTo>
                  <a:pt x="1256798" y="1225224"/>
                </a:lnTo>
                <a:lnTo>
                  <a:pt x="1225223" y="1256800"/>
                </a:lnTo>
                <a:lnTo>
                  <a:pt x="1191767" y="1286400"/>
                </a:lnTo>
                <a:lnTo>
                  <a:pt x="1156529" y="1313928"/>
                </a:lnTo>
                <a:lnTo>
                  <a:pt x="1119602" y="1339290"/>
                </a:lnTo>
                <a:lnTo>
                  <a:pt x="1081082" y="1362389"/>
                </a:lnTo>
                <a:lnTo>
                  <a:pt x="1041067" y="1383129"/>
                </a:lnTo>
                <a:lnTo>
                  <a:pt x="999651" y="1401414"/>
                </a:lnTo>
                <a:lnTo>
                  <a:pt x="956930" y="1417150"/>
                </a:lnTo>
                <a:lnTo>
                  <a:pt x="913000" y="1430239"/>
                </a:lnTo>
                <a:lnTo>
                  <a:pt x="867957" y="1440586"/>
                </a:lnTo>
                <a:lnTo>
                  <a:pt x="821896" y="1448096"/>
                </a:lnTo>
                <a:lnTo>
                  <a:pt x="774914" y="1452672"/>
                </a:lnTo>
                <a:lnTo>
                  <a:pt x="727120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50" name="bg 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75831" y="3711411"/>
            <a:ext cx="914400" cy="576262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7731187" y="844748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5">
                <a:moveTo>
                  <a:pt x="727112" y="1454218"/>
                </a:moveTo>
                <a:lnTo>
                  <a:pt x="679301" y="1452672"/>
                </a:lnTo>
                <a:lnTo>
                  <a:pt x="632319" y="1448096"/>
                </a:lnTo>
                <a:lnTo>
                  <a:pt x="586258" y="1440586"/>
                </a:lnTo>
                <a:lnTo>
                  <a:pt x="541215" y="1430239"/>
                </a:lnTo>
                <a:lnTo>
                  <a:pt x="497285" y="1417150"/>
                </a:lnTo>
                <a:lnTo>
                  <a:pt x="454565" y="1401414"/>
                </a:lnTo>
                <a:lnTo>
                  <a:pt x="413149" y="1383129"/>
                </a:lnTo>
                <a:lnTo>
                  <a:pt x="373133" y="1362389"/>
                </a:lnTo>
                <a:lnTo>
                  <a:pt x="334614" y="1339290"/>
                </a:lnTo>
                <a:lnTo>
                  <a:pt x="297687" y="1313928"/>
                </a:lnTo>
                <a:lnTo>
                  <a:pt x="262448" y="1286400"/>
                </a:lnTo>
                <a:lnTo>
                  <a:pt x="228993" y="1256800"/>
                </a:lnTo>
                <a:lnTo>
                  <a:pt x="197418" y="1225224"/>
                </a:lnTo>
                <a:lnTo>
                  <a:pt x="167818" y="1191769"/>
                </a:lnTo>
                <a:lnTo>
                  <a:pt x="140289" y="1156530"/>
                </a:lnTo>
                <a:lnTo>
                  <a:pt x="114927" y="1119603"/>
                </a:lnTo>
                <a:lnTo>
                  <a:pt x="91829" y="1081084"/>
                </a:lnTo>
                <a:lnTo>
                  <a:pt x="71089" y="1041069"/>
                </a:lnTo>
                <a:lnTo>
                  <a:pt x="52803" y="999653"/>
                </a:lnTo>
                <a:lnTo>
                  <a:pt x="37068" y="956932"/>
                </a:lnTo>
                <a:lnTo>
                  <a:pt x="23979" y="913002"/>
                </a:lnTo>
                <a:lnTo>
                  <a:pt x="13631" y="867959"/>
                </a:lnTo>
                <a:lnTo>
                  <a:pt x="6122" y="821899"/>
                </a:lnTo>
                <a:lnTo>
                  <a:pt x="1546" y="774917"/>
                </a:lnTo>
                <a:lnTo>
                  <a:pt x="0" y="727101"/>
                </a:lnTo>
                <a:lnTo>
                  <a:pt x="1546" y="679301"/>
                </a:lnTo>
                <a:lnTo>
                  <a:pt x="6122" y="632319"/>
                </a:lnTo>
                <a:lnTo>
                  <a:pt x="13631" y="586259"/>
                </a:lnTo>
                <a:lnTo>
                  <a:pt x="23979" y="541216"/>
                </a:lnTo>
                <a:lnTo>
                  <a:pt x="37068" y="497286"/>
                </a:lnTo>
                <a:lnTo>
                  <a:pt x="52803" y="454565"/>
                </a:lnTo>
                <a:lnTo>
                  <a:pt x="71089" y="413149"/>
                </a:lnTo>
                <a:lnTo>
                  <a:pt x="91829" y="373134"/>
                </a:lnTo>
                <a:lnTo>
                  <a:pt x="114927" y="334614"/>
                </a:lnTo>
                <a:lnTo>
                  <a:pt x="140289" y="297688"/>
                </a:lnTo>
                <a:lnTo>
                  <a:pt x="167818" y="262449"/>
                </a:lnTo>
                <a:lnTo>
                  <a:pt x="197418" y="228994"/>
                </a:lnTo>
                <a:lnTo>
                  <a:pt x="228993" y="197418"/>
                </a:lnTo>
                <a:lnTo>
                  <a:pt x="262448" y="167818"/>
                </a:lnTo>
                <a:lnTo>
                  <a:pt x="297687" y="140289"/>
                </a:lnTo>
                <a:lnTo>
                  <a:pt x="334614" y="114928"/>
                </a:lnTo>
                <a:lnTo>
                  <a:pt x="373133" y="91829"/>
                </a:lnTo>
                <a:lnTo>
                  <a:pt x="413149" y="71089"/>
                </a:lnTo>
                <a:lnTo>
                  <a:pt x="454565" y="52803"/>
                </a:lnTo>
                <a:lnTo>
                  <a:pt x="497285" y="37068"/>
                </a:lnTo>
                <a:lnTo>
                  <a:pt x="541215" y="23979"/>
                </a:lnTo>
                <a:lnTo>
                  <a:pt x="586258" y="13632"/>
                </a:lnTo>
                <a:lnTo>
                  <a:pt x="632319" y="6122"/>
                </a:lnTo>
                <a:lnTo>
                  <a:pt x="679301" y="1546"/>
                </a:lnTo>
                <a:lnTo>
                  <a:pt x="727108" y="0"/>
                </a:lnTo>
                <a:lnTo>
                  <a:pt x="774916" y="1546"/>
                </a:lnTo>
                <a:lnTo>
                  <a:pt x="821898" y="6122"/>
                </a:lnTo>
                <a:lnTo>
                  <a:pt x="867958" y="13632"/>
                </a:lnTo>
                <a:lnTo>
                  <a:pt x="913002" y="23979"/>
                </a:lnTo>
                <a:lnTo>
                  <a:pt x="956931" y="37068"/>
                </a:lnTo>
                <a:lnTo>
                  <a:pt x="999652" y="52803"/>
                </a:lnTo>
                <a:lnTo>
                  <a:pt x="1041069" y="71089"/>
                </a:lnTo>
                <a:lnTo>
                  <a:pt x="1081084" y="91829"/>
                </a:lnTo>
                <a:lnTo>
                  <a:pt x="1119603" y="114928"/>
                </a:lnTo>
                <a:lnTo>
                  <a:pt x="1156530" y="140289"/>
                </a:lnTo>
                <a:lnTo>
                  <a:pt x="1191769" y="167818"/>
                </a:lnTo>
                <a:lnTo>
                  <a:pt x="1225224" y="197418"/>
                </a:lnTo>
                <a:lnTo>
                  <a:pt x="1256800" y="228994"/>
                </a:lnTo>
                <a:lnTo>
                  <a:pt x="1286400" y="262449"/>
                </a:lnTo>
                <a:lnTo>
                  <a:pt x="1313928" y="297688"/>
                </a:lnTo>
                <a:lnTo>
                  <a:pt x="1339290" y="334614"/>
                </a:lnTo>
                <a:lnTo>
                  <a:pt x="1362389" y="373134"/>
                </a:lnTo>
                <a:lnTo>
                  <a:pt x="1383129" y="413149"/>
                </a:lnTo>
                <a:lnTo>
                  <a:pt x="1401415" y="454565"/>
                </a:lnTo>
                <a:lnTo>
                  <a:pt x="1417150" y="497286"/>
                </a:lnTo>
                <a:lnTo>
                  <a:pt x="1430239" y="541216"/>
                </a:lnTo>
                <a:lnTo>
                  <a:pt x="1440586" y="586259"/>
                </a:lnTo>
                <a:lnTo>
                  <a:pt x="1448096" y="632319"/>
                </a:lnTo>
                <a:lnTo>
                  <a:pt x="1452672" y="679301"/>
                </a:lnTo>
                <a:lnTo>
                  <a:pt x="1454218" y="727113"/>
                </a:lnTo>
                <a:lnTo>
                  <a:pt x="1452672" y="774917"/>
                </a:lnTo>
                <a:lnTo>
                  <a:pt x="1448096" y="821899"/>
                </a:lnTo>
                <a:lnTo>
                  <a:pt x="1440586" y="867959"/>
                </a:lnTo>
                <a:lnTo>
                  <a:pt x="1430239" y="913002"/>
                </a:lnTo>
                <a:lnTo>
                  <a:pt x="1417150" y="956932"/>
                </a:lnTo>
                <a:lnTo>
                  <a:pt x="1401415" y="999653"/>
                </a:lnTo>
                <a:lnTo>
                  <a:pt x="1383129" y="1041069"/>
                </a:lnTo>
                <a:lnTo>
                  <a:pt x="1362389" y="1081084"/>
                </a:lnTo>
                <a:lnTo>
                  <a:pt x="1339290" y="1119603"/>
                </a:lnTo>
                <a:lnTo>
                  <a:pt x="1313928" y="1156530"/>
                </a:lnTo>
                <a:lnTo>
                  <a:pt x="1286400" y="1191769"/>
                </a:lnTo>
                <a:lnTo>
                  <a:pt x="1256800" y="1225224"/>
                </a:lnTo>
                <a:lnTo>
                  <a:pt x="1225224" y="1256800"/>
                </a:lnTo>
                <a:lnTo>
                  <a:pt x="1191769" y="1286400"/>
                </a:lnTo>
                <a:lnTo>
                  <a:pt x="1156530" y="1313928"/>
                </a:lnTo>
                <a:lnTo>
                  <a:pt x="1119603" y="1339290"/>
                </a:lnTo>
                <a:lnTo>
                  <a:pt x="1081084" y="1362389"/>
                </a:lnTo>
                <a:lnTo>
                  <a:pt x="1041069" y="1383129"/>
                </a:lnTo>
                <a:lnTo>
                  <a:pt x="999652" y="1401414"/>
                </a:lnTo>
                <a:lnTo>
                  <a:pt x="956931" y="1417150"/>
                </a:lnTo>
                <a:lnTo>
                  <a:pt x="913002" y="1430239"/>
                </a:lnTo>
                <a:lnTo>
                  <a:pt x="867958" y="1440586"/>
                </a:lnTo>
                <a:lnTo>
                  <a:pt x="821898" y="1448096"/>
                </a:lnTo>
                <a:lnTo>
                  <a:pt x="774916" y="1452672"/>
                </a:lnTo>
                <a:lnTo>
                  <a:pt x="727112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52" name="bg 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894689" y="775637"/>
            <a:ext cx="585047" cy="90011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50311" y="916701"/>
            <a:ext cx="338137" cy="561975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7599356" y="2097113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1981200" y="990600"/>
                </a:moveTo>
                <a:lnTo>
                  <a:pt x="1980006" y="939800"/>
                </a:lnTo>
                <a:lnTo>
                  <a:pt x="1976412" y="889000"/>
                </a:lnTo>
                <a:lnTo>
                  <a:pt x="1970468" y="838200"/>
                </a:lnTo>
                <a:lnTo>
                  <a:pt x="1962188" y="787400"/>
                </a:lnTo>
                <a:lnTo>
                  <a:pt x="1951596" y="736600"/>
                </a:lnTo>
                <a:lnTo>
                  <a:pt x="1941207" y="705840"/>
                </a:lnTo>
                <a:lnTo>
                  <a:pt x="1941207" y="974750"/>
                </a:lnTo>
                <a:lnTo>
                  <a:pt x="1940852" y="974750"/>
                </a:lnTo>
                <a:lnTo>
                  <a:pt x="1940852" y="1014374"/>
                </a:lnTo>
                <a:lnTo>
                  <a:pt x="1940420" y="1028700"/>
                </a:lnTo>
                <a:lnTo>
                  <a:pt x="1936953" y="1079500"/>
                </a:lnTo>
                <a:lnTo>
                  <a:pt x="1931250" y="1130300"/>
                </a:lnTo>
                <a:lnTo>
                  <a:pt x="1923364" y="1168400"/>
                </a:lnTo>
                <a:lnTo>
                  <a:pt x="1913343" y="1219200"/>
                </a:lnTo>
                <a:lnTo>
                  <a:pt x="1901253" y="1257300"/>
                </a:lnTo>
                <a:lnTo>
                  <a:pt x="1887131" y="1295400"/>
                </a:lnTo>
                <a:lnTo>
                  <a:pt x="1871052" y="1346200"/>
                </a:lnTo>
                <a:lnTo>
                  <a:pt x="1853057" y="1384300"/>
                </a:lnTo>
                <a:lnTo>
                  <a:pt x="1833206" y="1422400"/>
                </a:lnTo>
                <a:lnTo>
                  <a:pt x="1811566" y="1460500"/>
                </a:lnTo>
                <a:lnTo>
                  <a:pt x="1788160" y="1498600"/>
                </a:lnTo>
                <a:lnTo>
                  <a:pt x="1763077" y="1536700"/>
                </a:lnTo>
                <a:lnTo>
                  <a:pt x="1736344" y="1574800"/>
                </a:lnTo>
                <a:lnTo>
                  <a:pt x="1708035" y="1612900"/>
                </a:lnTo>
                <a:lnTo>
                  <a:pt x="1678203" y="1638300"/>
                </a:lnTo>
                <a:lnTo>
                  <a:pt x="1646897" y="1676400"/>
                </a:lnTo>
                <a:lnTo>
                  <a:pt x="1614182" y="1701800"/>
                </a:lnTo>
                <a:lnTo>
                  <a:pt x="1580095" y="1727200"/>
                </a:lnTo>
                <a:lnTo>
                  <a:pt x="1544701" y="1752600"/>
                </a:lnTo>
                <a:lnTo>
                  <a:pt x="1508048" y="1778000"/>
                </a:lnTo>
                <a:lnTo>
                  <a:pt x="1470215" y="1803400"/>
                </a:lnTo>
                <a:lnTo>
                  <a:pt x="1431226" y="1828800"/>
                </a:lnTo>
                <a:lnTo>
                  <a:pt x="1391145" y="1841500"/>
                </a:lnTo>
                <a:lnTo>
                  <a:pt x="1350048" y="1866900"/>
                </a:lnTo>
                <a:lnTo>
                  <a:pt x="1221079" y="1905000"/>
                </a:lnTo>
                <a:lnTo>
                  <a:pt x="1130947" y="1930400"/>
                </a:lnTo>
                <a:lnTo>
                  <a:pt x="1010412" y="1930400"/>
                </a:lnTo>
                <a:lnTo>
                  <a:pt x="1010412" y="1749158"/>
                </a:lnTo>
                <a:lnTo>
                  <a:pt x="1058202" y="1746427"/>
                </a:lnTo>
                <a:lnTo>
                  <a:pt x="1105154" y="1740789"/>
                </a:lnTo>
                <a:lnTo>
                  <a:pt x="1151204" y="1732318"/>
                </a:lnTo>
                <a:lnTo>
                  <a:pt x="1196238" y="1721104"/>
                </a:lnTo>
                <a:lnTo>
                  <a:pt x="1240167" y="1707261"/>
                </a:lnTo>
                <a:lnTo>
                  <a:pt x="1282915" y="1690852"/>
                </a:lnTo>
                <a:lnTo>
                  <a:pt x="1324394" y="1671980"/>
                </a:lnTo>
                <a:lnTo>
                  <a:pt x="1364488" y="1650746"/>
                </a:lnTo>
                <a:lnTo>
                  <a:pt x="1403134" y="1627212"/>
                </a:lnTo>
                <a:lnTo>
                  <a:pt x="1440230" y="1601508"/>
                </a:lnTo>
                <a:lnTo>
                  <a:pt x="1475676" y="1573682"/>
                </a:lnTo>
                <a:lnTo>
                  <a:pt x="1509395" y="1543862"/>
                </a:lnTo>
                <a:lnTo>
                  <a:pt x="1541297" y="1512112"/>
                </a:lnTo>
                <a:lnTo>
                  <a:pt x="1571282" y="1478534"/>
                </a:lnTo>
                <a:lnTo>
                  <a:pt x="1599260" y="1443228"/>
                </a:lnTo>
                <a:lnTo>
                  <a:pt x="1625155" y="1406258"/>
                </a:lnTo>
                <a:lnTo>
                  <a:pt x="1648866" y="1367739"/>
                </a:lnTo>
                <a:lnTo>
                  <a:pt x="1670291" y="1327746"/>
                </a:lnTo>
                <a:lnTo>
                  <a:pt x="1689354" y="1286383"/>
                </a:lnTo>
                <a:lnTo>
                  <a:pt x="1705965" y="1243736"/>
                </a:lnTo>
                <a:lnTo>
                  <a:pt x="1720024" y="1199896"/>
                </a:lnTo>
                <a:lnTo>
                  <a:pt x="1731454" y="1154950"/>
                </a:lnTo>
                <a:lnTo>
                  <a:pt x="1740154" y="1108989"/>
                </a:lnTo>
                <a:lnTo>
                  <a:pt x="1746034" y="1062101"/>
                </a:lnTo>
                <a:lnTo>
                  <a:pt x="1749005" y="1014374"/>
                </a:lnTo>
                <a:lnTo>
                  <a:pt x="1940852" y="1014374"/>
                </a:lnTo>
                <a:lnTo>
                  <a:pt x="1940852" y="974750"/>
                </a:lnTo>
                <a:lnTo>
                  <a:pt x="1749221" y="974750"/>
                </a:lnTo>
                <a:lnTo>
                  <a:pt x="1746707" y="926592"/>
                </a:lnTo>
                <a:lnTo>
                  <a:pt x="1741233" y="879259"/>
                </a:lnTo>
                <a:lnTo>
                  <a:pt x="1732902" y="832853"/>
                </a:lnTo>
                <a:lnTo>
                  <a:pt x="1721777" y="787463"/>
                </a:lnTo>
                <a:lnTo>
                  <a:pt x="1709801" y="749046"/>
                </a:lnTo>
                <a:lnTo>
                  <a:pt x="1709801" y="990600"/>
                </a:lnTo>
                <a:lnTo>
                  <a:pt x="1708188" y="1038961"/>
                </a:lnTo>
                <a:lnTo>
                  <a:pt x="1703438" y="1086459"/>
                </a:lnTo>
                <a:lnTo>
                  <a:pt x="1695640" y="1133017"/>
                </a:lnTo>
                <a:lnTo>
                  <a:pt x="1684896" y="1178521"/>
                </a:lnTo>
                <a:lnTo>
                  <a:pt x="1671320" y="1222870"/>
                </a:lnTo>
                <a:lnTo>
                  <a:pt x="1655000" y="1265961"/>
                </a:lnTo>
                <a:lnTo>
                  <a:pt x="1636052" y="1307680"/>
                </a:lnTo>
                <a:lnTo>
                  <a:pt x="1614576" y="1347952"/>
                </a:lnTo>
                <a:lnTo>
                  <a:pt x="1590662" y="1386649"/>
                </a:lnTo>
                <a:lnTo>
                  <a:pt x="1564436" y="1423682"/>
                </a:lnTo>
                <a:lnTo>
                  <a:pt x="1535976" y="1458950"/>
                </a:lnTo>
                <a:lnTo>
                  <a:pt x="1505394" y="1492338"/>
                </a:lnTo>
                <a:lnTo>
                  <a:pt x="1472806" y="1523746"/>
                </a:lnTo>
                <a:lnTo>
                  <a:pt x="1438287" y="1553083"/>
                </a:lnTo>
                <a:lnTo>
                  <a:pt x="1401965" y="1580235"/>
                </a:lnTo>
                <a:lnTo>
                  <a:pt x="1363929" y="1605102"/>
                </a:lnTo>
                <a:lnTo>
                  <a:pt x="1324292" y="1627581"/>
                </a:lnTo>
                <a:lnTo>
                  <a:pt x="1283144" y="1647571"/>
                </a:lnTo>
                <a:lnTo>
                  <a:pt x="1240599" y="1664970"/>
                </a:lnTo>
                <a:lnTo>
                  <a:pt x="1196746" y="1679676"/>
                </a:lnTo>
                <a:lnTo>
                  <a:pt x="1151712" y="1691589"/>
                </a:lnTo>
                <a:lnTo>
                  <a:pt x="1105573" y="1700606"/>
                </a:lnTo>
                <a:lnTo>
                  <a:pt x="1058443" y="1706613"/>
                </a:lnTo>
                <a:lnTo>
                  <a:pt x="1010412" y="1709508"/>
                </a:lnTo>
                <a:lnTo>
                  <a:pt x="997229" y="1709801"/>
                </a:lnTo>
                <a:lnTo>
                  <a:pt x="983983" y="1709801"/>
                </a:lnTo>
                <a:lnTo>
                  <a:pt x="977379" y="1709699"/>
                </a:lnTo>
                <a:lnTo>
                  <a:pt x="970788" y="1709508"/>
                </a:lnTo>
                <a:lnTo>
                  <a:pt x="970788" y="1749158"/>
                </a:lnTo>
                <a:lnTo>
                  <a:pt x="970788" y="1930400"/>
                </a:lnTo>
                <a:lnTo>
                  <a:pt x="850265" y="1930400"/>
                </a:lnTo>
                <a:lnTo>
                  <a:pt x="760133" y="1905000"/>
                </a:lnTo>
                <a:lnTo>
                  <a:pt x="631164" y="1866900"/>
                </a:lnTo>
                <a:lnTo>
                  <a:pt x="590067" y="1841500"/>
                </a:lnTo>
                <a:lnTo>
                  <a:pt x="549986" y="1828800"/>
                </a:lnTo>
                <a:lnTo>
                  <a:pt x="511009" y="1803400"/>
                </a:lnTo>
                <a:lnTo>
                  <a:pt x="473163" y="1778000"/>
                </a:lnTo>
                <a:lnTo>
                  <a:pt x="436511" y="1752600"/>
                </a:lnTo>
                <a:lnTo>
                  <a:pt x="401129" y="1727200"/>
                </a:lnTo>
                <a:lnTo>
                  <a:pt x="367042" y="1701800"/>
                </a:lnTo>
                <a:lnTo>
                  <a:pt x="334314" y="1676400"/>
                </a:lnTo>
                <a:lnTo>
                  <a:pt x="303009" y="1638300"/>
                </a:lnTo>
                <a:lnTo>
                  <a:pt x="273177" y="1612900"/>
                </a:lnTo>
                <a:lnTo>
                  <a:pt x="244868" y="1574800"/>
                </a:lnTo>
                <a:lnTo>
                  <a:pt x="218135" y="1536700"/>
                </a:lnTo>
                <a:lnTo>
                  <a:pt x="193052" y="1498600"/>
                </a:lnTo>
                <a:lnTo>
                  <a:pt x="169659" y="1460500"/>
                </a:lnTo>
                <a:lnTo>
                  <a:pt x="148005" y="1422400"/>
                </a:lnTo>
                <a:lnTo>
                  <a:pt x="128155" y="1384300"/>
                </a:lnTo>
                <a:lnTo>
                  <a:pt x="110159" y="1346200"/>
                </a:lnTo>
                <a:lnTo>
                  <a:pt x="94081" y="1295400"/>
                </a:lnTo>
                <a:lnTo>
                  <a:pt x="79959" y="1257300"/>
                </a:lnTo>
                <a:lnTo>
                  <a:pt x="67868" y="1219200"/>
                </a:lnTo>
                <a:lnTo>
                  <a:pt x="57848" y="1168400"/>
                </a:lnTo>
                <a:lnTo>
                  <a:pt x="49961" y="1130300"/>
                </a:lnTo>
                <a:lnTo>
                  <a:pt x="44259" y="1079500"/>
                </a:lnTo>
                <a:lnTo>
                  <a:pt x="40792" y="1028700"/>
                </a:lnTo>
                <a:lnTo>
                  <a:pt x="40347" y="1014374"/>
                </a:lnTo>
                <a:lnTo>
                  <a:pt x="232206" y="1014374"/>
                </a:lnTo>
                <a:lnTo>
                  <a:pt x="235178" y="1062101"/>
                </a:lnTo>
                <a:lnTo>
                  <a:pt x="241058" y="1108989"/>
                </a:lnTo>
                <a:lnTo>
                  <a:pt x="249758" y="1154950"/>
                </a:lnTo>
                <a:lnTo>
                  <a:pt x="261188" y="1199896"/>
                </a:lnTo>
                <a:lnTo>
                  <a:pt x="275247" y="1243736"/>
                </a:lnTo>
                <a:lnTo>
                  <a:pt x="291858" y="1286383"/>
                </a:lnTo>
                <a:lnTo>
                  <a:pt x="310921" y="1327746"/>
                </a:lnTo>
                <a:lnTo>
                  <a:pt x="332359" y="1367739"/>
                </a:lnTo>
                <a:lnTo>
                  <a:pt x="356057" y="1406258"/>
                </a:lnTo>
                <a:lnTo>
                  <a:pt x="381952" y="1443228"/>
                </a:lnTo>
                <a:lnTo>
                  <a:pt x="409930" y="1478534"/>
                </a:lnTo>
                <a:lnTo>
                  <a:pt x="439915" y="1512112"/>
                </a:lnTo>
                <a:lnTo>
                  <a:pt x="471817" y="1543862"/>
                </a:lnTo>
                <a:lnTo>
                  <a:pt x="505536" y="1573682"/>
                </a:lnTo>
                <a:lnTo>
                  <a:pt x="540981" y="1601508"/>
                </a:lnTo>
                <a:lnTo>
                  <a:pt x="578078" y="1627212"/>
                </a:lnTo>
                <a:lnTo>
                  <a:pt x="616724" y="1650746"/>
                </a:lnTo>
                <a:lnTo>
                  <a:pt x="656818" y="1671980"/>
                </a:lnTo>
                <a:lnTo>
                  <a:pt x="698296" y="1690852"/>
                </a:lnTo>
                <a:lnTo>
                  <a:pt x="741045" y="1707261"/>
                </a:lnTo>
                <a:lnTo>
                  <a:pt x="784974" y="1721104"/>
                </a:lnTo>
                <a:lnTo>
                  <a:pt x="830008" y="1732318"/>
                </a:lnTo>
                <a:lnTo>
                  <a:pt x="876058" y="1740789"/>
                </a:lnTo>
                <a:lnTo>
                  <a:pt x="923010" y="1746427"/>
                </a:lnTo>
                <a:lnTo>
                  <a:pt x="970788" y="1749158"/>
                </a:lnTo>
                <a:lnTo>
                  <a:pt x="970788" y="1709508"/>
                </a:lnTo>
                <a:lnTo>
                  <a:pt x="922769" y="1706613"/>
                </a:lnTo>
                <a:lnTo>
                  <a:pt x="875639" y="1700606"/>
                </a:lnTo>
                <a:lnTo>
                  <a:pt x="829500" y="1691589"/>
                </a:lnTo>
                <a:lnTo>
                  <a:pt x="784466" y="1679676"/>
                </a:lnTo>
                <a:lnTo>
                  <a:pt x="740613" y="1664970"/>
                </a:lnTo>
                <a:lnTo>
                  <a:pt x="698068" y="1647571"/>
                </a:lnTo>
                <a:lnTo>
                  <a:pt x="656920" y="1627581"/>
                </a:lnTo>
                <a:lnTo>
                  <a:pt x="617283" y="1605102"/>
                </a:lnTo>
                <a:lnTo>
                  <a:pt x="579247" y="1580235"/>
                </a:lnTo>
                <a:lnTo>
                  <a:pt x="542925" y="1553083"/>
                </a:lnTo>
                <a:lnTo>
                  <a:pt x="508419" y="1523746"/>
                </a:lnTo>
                <a:lnTo>
                  <a:pt x="475818" y="1492338"/>
                </a:lnTo>
                <a:lnTo>
                  <a:pt x="445236" y="1458950"/>
                </a:lnTo>
                <a:lnTo>
                  <a:pt x="416788" y="1423682"/>
                </a:lnTo>
                <a:lnTo>
                  <a:pt x="390550" y="1386649"/>
                </a:lnTo>
                <a:lnTo>
                  <a:pt x="366636" y="1347952"/>
                </a:lnTo>
                <a:lnTo>
                  <a:pt x="345160" y="1307680"/>
                </a:lnTo>
                <a:lnTo>
                  <a:pt x="326212" y="1265961"/>
                </a:lnTo>
                <a:lnTo>
                  <a:pt x="309892" y="1222870"/>
                </a:lnTo>
                <a:lnTo>
                  <a:pt x="296316" y="1178521"/>
                </a:lnTo>
                <a:lnTo>
                  <a:pt x="285584" y="1133017"/>
                </a:lnTo>
                <a:lnTo>
                  <a:pt x="277774" y="1086459"/>
                </a:lnTo>
                <a:lnTo>
                  <a:pt x="273024" y="1038961"/>
                </a:lnTo>
                <a:lnTo>
                  <a:pt x="271424" y="990600"/>
                </a:lnTo>
                <a:lnTo>
                  <a:pt x="273024" y="942251"/>
                </a:lnTo>
                <a:lnTo>
                  <a:pt x="277774" y="894740"/>
                </a:lnTo>
                <a:lnTo>
                  <a:pt x="285584" y="848194"/>
                </a:lnTo>
                <a:lnTo>
                  <a:pt x="296316" y="802690"/>
                </a:lnTo>
                <a:lnTo>
                  <a:pt x="309892" y="758342"/>
                </a:lnTo>
                <a:lnTo>
                  <a:pt x="326212" y="715251"/>
                </a:lnTo>
                <a:lnTo>
                  <a:pt x="345160" y="673519"/>
                </a:lnTo>
                <a:lnTo>
                  <a:pt x="366636" y="633260"/>
                </a:lnTo>
                <a:lnTo>
                  <a:pt x="390550" y="594550"/>
                </a:lnTo>
                <a:lnTo>
                  <a:pt x="416788" y="557530"/>
                </a:lnTo>
                <a:lnTo>
                  <a:pt x="445236" y="522262"/>
                </a:lnTo>
                <a:lnTo>
                  <a:pt x="475818" y="488873"/>
                </a:lnTo>
                <a:lnTo>
                  <a:pt x="508419" y="457466"/>
                </a:lnTo>
                <a:lnTo>
                  <a:pt x="542925" y="428129"/>
                </a:lnTo>
                <a:lnTo>
                  <a:pt x="579247" y="400977"/>
                </a:lnTo>
                <a:lnTo>
                  <a:pt x="617283" y="376110"/>
                </a:lnTo>
                <a:lnTo>
                  <a:pt x="656920" y="353631"/>
                </a:lnTo>
                <a:lnTo>
                  <a:pt x="698068" y="333641"/>
                </a:lnTo>
                <a:lnTo>
                  <a:pt x="740613" y="316230"/>
                </a:lnTo>
                <a:lnTo>
                  <a:pt x="784466" y="301523"/>
                </a:lnTo>
                <a:lnTo>
                  <a:pt x="829500" y="289623"/>
                </a:lnTo>
                <a:lnTo>
                  <a:pt x="875639" y="280606"/>
                </a:lnTo>
                <a:lnTo>
                  <a:pt x="922769" y="274599"/>
                </a:lnTo>
                <a:lnTo>
                  <a:pt x="970788" y="271691"/>
                </a:lnTo>
                <a:lnTo>
                  <a:pt x="983983" y="271411"/>
                </a:lnTo>
                <a:lnTo>
                  <a:pt x="997229" y="271411"/>
                </a:lnTo>
                <a:lnTo>
                  <a:pt x="1058443" y="274599"/>
                </a:lnTo>
                <a:lnTo>
                  <a:pt x="1105573" y="280606"/>
                </a:lnTo>
                <a:lnTo>
                  <a:pt x="1151712" y="289623"/>
                </a:lnTo>
                <a:lnTo>
                  <a:pt x="1196746" y="301523"/>
                </a:lnTo>
                <a:lnTo>
                  <a:pt x="1240599" y="316230"/>
                </a:lnTo>
                <a:lnTo>
                  <a:pt x="1283144" y="333641"/>
                </a:lnTo>
                <a:lnTo>
                  <a:pt x="1324292" y="353631"/>
                </a:lnTo>
                <a:lnTo>
                  <a:pt x="1363929" y="376110"/>
                </a:lnTo>
                <a:lnTo>
                  <a:pt x="1401965" y="400977"/>
                </a:lnTo>
                <a:lnTo>
                  <a:pt x="1438287" y="428129"/>
                </a:lnTo>
                <a:lnTo>
                  <a:pt x="1472806" y="457466"/>
                </a:lnTo>
                <a:lnTo>
                  <a:pt x="1505394" y="488873"/>
                </a:lnTo>
                <a:lnTo>
                  <a:pt x="1535976" y="522262"/>
                </a:lnTo>
                <a:lnTo>
                  <a:pt x="1564436" y="557530"/>
                </a:lnTo>
                <a:lnTo>
                  <a:pt x="1590662" y="594550"/>
                </a:lnTo>
                <a:lnTo>
                  <a:pt x="1614576" y="633260"/>
                </a:lnTo>
                <a:lnTo>
                  <a:pt x="1636052" y="673519"/>
                </a:lnTo>
                <a:lnTo>
                  <a:pt x="1655000" y="715251"/>
                </a:lnTo>
                <a:lnTo>
                  <a:pt x="1671320" y="758342"/>
                </a:lnTo>
                <a:lnTo>
                  <a:pt x="1684896" y="802690"/>
                </a:lnTo>
                <a:lnTo>
                  <a:pt x="1695640" y="848194"/>
                </a:lnTo>
                <a:lnTo>
                  <a:pt x="1703438" y="894740"/>
                </a:lnTo>
                <a:lnTo>
                  <a:pt x="1708188" y="942251"/>
                </a:lnTo>
                <a:lnTo>
                  <a:pt x="1709801" y="990600"/>
                </a:lnTo>
                <a:lnTo>
                  <a:pt x="1709801" y="749046"/>
                </a:lnTo>
                <a:lnTo>
                  <a:pt x="1691576" y="700087"/>
                </a:lnTo>
                <a:lnTo>
                  <a:pt x="1672678" y="658291"/>
                </a:lnTo>
                <a:lnTo>
                  <a:pt x="1651381" y="617867"/>
                </a:lnTo>
                <a:lnTo>
                  <a:pt x="1627759" y="578929"/>
                </a:lnTo>
                <a:lnTo>
                  <a:pt x="1601927" y="541566"/>
                </a:lnTo>
                <a:lnTo>
                  <a:pt x="1573949" y="505853"/>
                </a:lnTo>
                <a:lnTo>
                  <a:pt x="1543939" y="471893"/>
                </a:lnTo>
                <a:lnTo>
                  <a:pt x="1511985" y="439788"/>
                </a:lnTo>
                <a:lnTo>
                  <a:pt x="1478191" y="409613"/>
                </a:lnTo>
                <a:lnTo>
                  <a:pt x="1442618" y="381469"/>
                </a:lnTo>
                <a:lnTo>
                  <a:pt x="1405382" y="355447"/>
                </a:lnTo>
                <a:lnTo>
                  <a:pt x="1366570" y="331647"/>
                </a:lnTo>
                <a:lnTo>
                  <a:pt x="1326273" y="310146"/>
                </a:lnTo>
                <a:lnTo>
                  <a:pt x="1284592" y="291058"/>
                </a:lnTo>
                <a:lnTo>
                  <a:pt x="1241602" y="274447"/>
                </a:lnTo>
                <a:lnTo>
                  <a:pt x="1232014" y="271411"/>
                </a:lnTo>
                <a:lnTo>
                  <a:pt x="1197406" y="260426"/>
                </a:lnTo>
                <a:lnTo>
                  <a:pt x="1152105" y="249085"/>
                </a:lnTo>
                <a:lnTo>
                  <a:pt x="1105776" y="240512"/>
                </a:lnTo>
                <a:lnTo>
                  <a:pt x="1058519" y="234810"/>
                </a:lnTo>
                <a:lnTo>
                  <a:pt x="1010412" y="232054"/>
                </a:lnTo>
                <a:lnTo>
                  <a:pt x="1010412" y="38100"/>
                </a:lnTo>
                <a:lnTo>
                  <a:pt x="1130947" y="38100"/>
                </a:lnTo>
                <a:lnTo>
                  <a:pt x="1264958" y="76200"/>
                </a:lnTo>
                <a:lnTo>
                  <a:pt x="1350048" y="101600"/>
                </a:lnTo>
                <a:lnTo>
                  <a:pt x="1391145" y="127000"/>
                </a:lnTo>
                <a:lnTo>
                  <a:pt x="1431226" y="139700"/>
                </a:lnTo>
                <a:lnTo>
                  <a:pt x="1470215" y="165100"/>
                </a:lnTo>
                <a:lnTo>
                  <a:pt x="1508048" y="190500"/>
                </a:lnTo>
                <a:lnTo>
                  <a:pt x="1544701" y="215900"/>
                </a:lnTo>
                <a:lnTo>
                  <a:pt x="1580095" y="241300"/>
                </a:lnTo>
                <a:lnTo>
                  <a:pt x="1614182" y="266700"/>
                </a:lnTo>
                <a:lnTo>
                  <a:pt x="1646897" y="292100"/>
                </a:lnTo>
                <a:lnTo>
                  <a:pt x="1678203" y="330200"/>
                </a:lnTo>
                <a:lnTo>
                  <a:pt x="1708035" y="355600"/>
                </a:lnTo>
                <a:lnTo>
                  <a:pt x="1736344" y="393700"/>
                </a:lnTo>
                <a:lnTo>
                  <a:pt x="1763077" y="431800"/>
                </a:lnTo>
                <a:lnTo>
                  <a:pt x="1788160" y="469900"/>
                </a:lnTo>
                <a:lnTo>
                  <a:pt x="1811566" y="508000"/>
                </a:lnTo>
                <a:lnTo>
                  <a:pt x="1833206" y="546100"/>
                </a:lnTo>
                <a:lnTo>
                  <a:pt x="1853057" y="584200"/>
                </a:lnTo>
                <a:lnTo>
                  <a:pt x="1871052" y="622300"/>
                </a:lnTo>
                <a:lnTo>
                  <a:pt x="1887131" y="673100"/>
                </a:lnTo>
                <a:lnTo>
                  <a:pt x="1901253" y="711200"/>
                </a:lnTo>
                <a:lnTo>
                  <a:pt x="1913343" y="749300"/>
                </a:lnTo>
                <a:lnTo>
                  <a:pt x="1923364" y="800100"/>
                </a:lnTo>
                <a:lnTo>
                  <a:pt x="1931250" y="838200"/>
                </a:lnTo>
                <a:lnTo>
                  <a:pt x="1936953" y="889000"/>
                </a:lnTo>
                <a:lnTo>
                  <a:pt x="1940420" y="939800"/>
                </a:lnTo>
                <a:lnTo>
                  <a:pt x="1941207" y="974750"/>
                </a:lnTo>
                <a:lnTo>
                  <a:pt x="1941207" y="705840"/>
                </a:lnTo>
                <a:lnTo>
                  <a:pt x="1938731" y="698500"/>
                </a:lnTo>
                <a:lnTo>
                  <a:pt x="1923630" y="647700"/>
                </a:lnTo>
                <a:lnTo>
                  <a:pt x="1906295" y="609600"/>
                </a:lnTo>
                <a:lnTo>
                  <a:pt x="1886775" y="558800"/>
                </a:lnTo>
                <a:lnTo>
                  <a:pt x="1865083" y="520700"/>
                </a:lnTo>
                <a:lnTo>
                  <a:pt x="1841258" y="469900"/>
                </a:lnTo>
                <a:lnTo>
                  <a:pt x="1815325" y="431800"/>
                </a:lnTo>
                <a:lnTo>
                  <a:pt x="1787321" y="393700"/>
                </a:lnTo>
                <a:lnTo>
                  <a:pt x="1757248" y="355600"/>
                </a:lnTo>
                <a:lnTo>
                  <a:pt x="1725155" y="317500"/>
                </a:lnTo>
                <a:lnTo>
                  <a:pt x="1691068" y="279400"/>
                </a:lnTo>
                <a:lnTo>
                  <a:pt x="1655267" y="254000"/>
                </a:lnTo>
                <a:lnTo>
                  <a:pt x="1618107" y="215900"/>
                </a:lnTo>
                <a:lnTo>
                  <a:pt x="1579626" y="190500"/>
                </a:lnTo>
                <a:lnTo>
                  <a:pt x="1539900" y="165100"/>
                </a:lnTo>
                <a:lnTo>
                  <a:pt x="1498993" y="139700"/>
                </a:lnTo>
                <a:lnTo>
                  <a:pt x="1456982" y="114300"/>
                </a:lnTo>
                <a:lnTo>
                  <a:pt x="1413929" y="88900"/>
                </a:lnTo>
                <a:lnTo>
                  <a:pt x="1369898" y="63500"/>
                </a:lnTo>
                <a:lnTo>
                  <a:pt x="1279182" y="38100"/>
                </a:lnTo>
                <a:lnTo>
                  <a:pt x="1137475" y="0"/>
                </a:lnTo>
                <a:lnTo>
                  <a:pt x="970788" y="0"/>
                </a:lnTo>
                <a:lnTo>
                  <a:pt x="970788" y="38100"/>
                </a:lnTo>
                <a:lnTo>
                  <a:pt x="970788" y="232054"/>
                </a:lnTo>
                <a:lnTo>
                  <a:pt x="922693" y="234810"/>
                </a:lnTo>
                <a:lnTo>
                  <a:pt x="875436" y="240512"/>
                </a:lnTo>
                <a:lnTo>
                  <a:pt x="829119" y="249085"/>
                </a:lnTo>
                <a:lnTo>
                  <a:pt x="783805" y="260426"/>
                </a:lnTo>
                <a:lnTo>
                  <a:pt x="739609" y="274447"/>
                </a:lnTo>
                <a:lnTo>
                  <a:pt x="696633" y="291058"/>
                </a:lnTo>
                <a:lnTo>
                  <a:pt x="654939" y="310146"/>
                </a:lnTo>
                <a:lnTo>
                  <a:pt x="614641" y="331647"/>
                </a:lnTo>
                <a:lnTo>
                  <a:pt x="575830" y="355447"/>
                </a:lnTo>
                <a:lnTo>
                  <a:pt x="538594" y="381469"/>
                </a:lnTo>
                <a:lnTo>
                  <a:pt x="503034" y="409613"/>
                </a:lnTo>
                <a:lnTo>
                  <a:pt x="469226" y="439788"/>
                </a:lnTo>
                <a:lnTo>
                  <a:pt x="437273" y="471893"/>
                </a:lnTo>
                <a:lnTo>
                  <a:pt x="407263" y="505853"/>
                </a:lnTo>
                <a:lnTo>
                  <a:pt x="379285" y="541566"/>
                </a:lnTo>
                <a:lnTo>
                  <a:pt x="353453" y="578929"/>
                </a:lnTo>
                <a:lnTo>
                  <a:pt x="329831" y="617867"/>
                </a:lnTo>
                <a:lnTo>
                  <a:pt x="308533" y="658291"/>
                </a:lnTo>
                <a:lnTo>
                  <a:pt x="289636" y="700087"/>
                </a:lnTo>
                <a:lnTo>
                  <a:pt x="273240" y="743178"/>
                </a:lnTo>
                <a:lnTo>
                  <a:pt x="259435" y="787463"/>
                </a:lnTo>
                <a:lnTo>
                  <a:pt x="248323" y="832853"/>
                </a:lnTo>
                <a:lnTo>
                  <a:pt x="239979" y="879259"/>
                </a:lnTo>
                <a:lnTo>
                  <a:pt x="234505" y="926592"/>
                </a:lnTo>
                <a:lnTo>
                  <a:pt x="231990" y="974750"/>
                </a:lnTo>
                <a:lnTo>
                  <a:pt x="39979" y="974750"/>
                </a:lnTo>
                <a:lnTo>
                  <a:pt x="40792" y="939800"/>
                </a:lnTo>
                <a:lnTo>
                  <a:pt x="44259" y="889000"/>
                </a:lnTo>
                <a:lnTo>
                  <a:pt x="49961" y="838200"/>
                </a:lnTo>
                <a:lnTo>
                  <a:pt x="57848" y="800100"/>
                </a:lnTo>
                <a:lnTo>
                  <a:pt x="67868" y="749300"/>
                </a:lnTo>
                <a:lnTo>
                  <a:pt x="79959" y="711200"/>
                </a:lnTo>
                <a:lnTo>
                  <a:pt x="94081" y="673100"/>
                </a:lnTo>
                <a:lnTo>
                  <a:pt x="110159" y="622300"/>
                </a:lnTo>
                <a:lnTo>
                  <a:pt x="128155" y="584200"/>
                </a:lnTo>
                <a:lnTo>
                  <a:pt x="148005" y="546100"/>
                </a:lnTo>
                <a:lnTo>
                  <a:pt x="169659" y="508000"/>
                </a:lnTo>
                <a:lnTo>
                  <a:pt x="193052" y="469900"/>
                </a:lnTo>
                <a:lnTo>
                  <a:pt x="218135" y="431800"/>
                </a:lnTo>
                <a:lnTo>
                  <a:pt x="244868" y="393700"/>
                </a:lnTo>
                <a:lnTo>
                  <a:pt x="273177" y="355600"/>
                </a:lnTo>
                <a:lnTo>
                  <a:pt x="303009" y="330200"/>
                </a:lnTo>
                <a:lnTo>
                  <a:pt x="334314" y="292100"/>
                </a:lnTo>
                <a:lnTo>
                  <a:pt x="367042" y="266700"/>
                </a:lnTo>
                <a:lnTo>
                  <a:pt x="401129" y="241300"/>
                </a:lnTo>
                <a:lnTo>
                  <a:pt x="436511" y="215900"/>
                </a:lnTo>
                <a:lnTo>
                  <a:pt x="473163" y="190500"/>
                </a:lnTo>
                <a:lnTo>
                  <a:pt x="511009" y="165100"/>
                </a:lnTo>
                <a:lnTo>
                  <a:pt x="549986" y="139700"/>
                </a:lnTo>
                <a:lnTo>
                  <a:pt x="590067" y="127000"/>
                </a:lnTo>
                <a:lnTo>
                  <a:pt x="631164" y="101600"/>
                </a:lnTo>
                <a:lnTo>
                  <a:pt x="716254" y="76200"/>
                </a:lnTo>
                <a:lnTo>
                  <a:pt x="850265" y="38100"/>
                </a:lnTo>
                <a:lnTo>
                  <a:pt x="970788" y="38100"/>
                </a:lnTo>
                <a:lnTo>
                  <a:pt x="970788" y="0"/>
                </a:lnTo>
                <a:lnTo>
                  <a:pt x="843737" y="0"/>
                </a:lnTo>
                <a:lnTo>
                  <a:pt x="656247" y="50800"/>
                </a:lnTo>
                <a:lnTo>
                  <a:pt x="611314" y="63500"/>
                </a:lnTo>
                <a:lnTo>
                  <a:pt x="567283" y="88900"/>
                </a:lnTo>
                <a:lnTo>
                  <a:pt x="524230" y="114300"/>
                </a:lnTo>
                <a:lnTo>
                  <a:pt x="482219" y="139700"/>
                </a:lnTo>
                <a:lnTo>
                  <a:pt x="441312" y="165100"/>
                </a:lnTo>
                <a:lnTo>
                  <a:pt x="401586" y="190500"/>
                </a:lnTo>
                <a:lnTo>
                  <a:pt x="363105" y="215900"/>
                </a:lnTo>
                <a:lnTo>
                  <a:pt x="325932" y="254000"/>
                </a:lnTo>
                <a:lnTo>
                  <a:pt x="290144" y="279400"/>
                </a:lnTo>
                <a:lnTo>
                  <a:pt x="256057" y="317500"/>
                </a:lnTo>
                <a:lnTo>
                  <a:pt x="223964" y="355600"/>
                </a:lnTo>
                <a:lnTo>
                  <a:pt x="193890" y="393700"/>
                </a:lnTo>
                <a:lnTo>
                  <a:pt x="165874" y="431800"/>
                </a:lnTo>
                <a:lnTo>
                  <a:pt x="139941" y="469900"/>
                </a:lnTo>
                <a:lnTo>
                  <a:pt x="116116" y="520700"/>
                </a:lnTo>
                <a:lnTo>
                  <a:pt x="94437" y="558800"/>
                </a:lnTo>
                <a:lnTo>
                  <a:pt x="74917" y="609600"/>
                </a:lnTo>
                <a:lnTo>
                  <a:pt x="57581" y="647700"/>
                </a:lnTo>
                <a:lnTo>
                  <a:pt x="42468" y="698500"/>
                </a:lnTo>
                <a:lnTo>
                  <a:pt x="29616" y="736600"/>
                </a:lnTo>
                <a:lnTo>
                  <a:pt x="19024" y="787400"/>
                </a:lnTo>
                <a:lnTo>
                  <a:pt x="10744" y="838200"/>
                </a:lnTo>
                <a:lnTo>
                  <a:pt x="4800" y="889000"/>
                </a:lnTo>
                <a:lnTo>
                  <a:pt x="1206" y="939800"/>
                </a:lnTo>
                <a:lnTo>
                  <a:pt x="0" y="990600"/>
                </a:lnTo>
                <a:lnTo>
                  <a:pt x="1206" y="1028700"/>
                </a:lnTo>
                <a:lnTo>
                  <a:pt x="4800" y="1079500"/>
                </a:lnTo>
                <a:lnTo>
                  <a:pt x="10744" y="1130300"/>
                </a:lnTo>
                <a:lnTo>
                  <a:pt x="19024" y="1181100"/>
                </a:lnTo>
                <a:lnTo>
                  <a:pt x="29616" y="1231900"/>
                </a:lnTo>
                <a:lnTo>
                  <a:pt x="42468" y="1270000"/>
                </a:lnTo>
                <a:lnTo>
                  <a:pt x="57581" y="1320800"/>
                </a:lnTo>
                <a:lnTo>
                  <a:pt x="74917" y="1358900"/>
                </a:lnTo>
                <a:lnTo>
                  <a:pt x="94437" y="1409700"/>
                </a:lnTo>
                <a:lnTo>
                  <a:pt x="116116" y="1447800"/>
                </a:lnTo>
                <a:lnTo>
                  <a:pt x="139941" y="1498600"/>
                </a:lnTo>
                <a:lnTo>
                  <a:pt x="165874" y="1536700"/>
                </a:lnTo>
                <a:lnTo>
                  <a:pt x="193890" y="1574800"/>
                </a:lnTo>
                <a:lnTo>
                  <a:pt x="223964" y="1612900"/>
                </a:lnTo>
                <a:lnTo>
                  <a:pt x="256057" y="1651000"/>
                </a:lnTo>
                <a:lnTo>
                  <a:pt x="290144" y="1689100"/>
                </a:lnTo>
                <a:lnTo>
                  <a:pt x="325932" y="1714500"/>
                </a:lnTo>
                <a:lnTo>
                  <a:pt x="363105" y="1752600"/>
                </a:lnTo>
                <a:lnTo>
                  <a:pt x="401586" y="1778000"/>
                </a:lnTo>
                <a:lnTo>
                  <a:pt x="441312" y="1803400"/>
                </a:lnTo>
                <a:lnTo>
                  <a:pt x="482219" y="1828800"/>
                </a:lnTo>
                <a:lnTo>
                  <a:pt x="524230" y="1854200"/>
                </a:lnTo>
                <a:lnTo>
                  <a:pt x="567283" y="1879600"/>
                </a:lnTo>
                <a:lnTo>
                  <a:pt x="611314" y="1905000"/>
                </a:lnTo>
                <a:lnTo>
                  <a:pt x="795845" y="1955800"/>
                </a:lnTo>
                <a:lnTo>
                  <a:pt x="843737" y="1968500"/>
                </a:lnTo>
                <a:lnTo>
                  <a:pt x="941184" y="1968500"/>
                </a:lnTo>
                <a:lnTo>
                  <a:pt x="990600" y="1981200"/>
                </a:lnTo>
                <a:lnTo>
                  <a:pt x="1040015" y="1968500"/>
                </a:lnTo>
                <a:lnTo>
                  <a:pt x="1137475" y="1968500"/>
                </a:lnTo>
                <a:lnTo>
                  <a:pt x="1279182" y="1930400"/>
                </a:lnTo>
                <a:lnTo>
                  <a:pt x="1369898" y="1905000"/>
                </a:lnTo>
                <a:lnTo>
                  <a:pt x="1413929" y="1879600"/>
                </a:lnTo>
                <a:lnTo>
                  <a:pt x="1456982" y="1854200"/>
                </a:lnTo>
                <a:lnTo>
                  <a:pt x="1498993" y="1828800"/>
                </a:lnTo>
                <a:lnTo>
                  <a:pt x="1539887" y="1803400"/>
                </a:lnTo>
                <a:lnTo>
                  <a:pt x="1579613" y="1778000"/>
                </a:lnTo>
                <a:lnTo>
                  <a:pt x="1618094" y="1752600"/>
                </a:lnTo>
                <a:lnTo>
                  <a:pt x="1655267" y="1714500"/>
                </a:lnTo>
                <a:lnTo>
                  <a:pt x="1691068" y="1689100"/>
                </a:lnTo>
                <a:lnTo>
                  <a:pt x="1725155" y="1651000"/>
                </a:lnTo>
                <a:lnTo>
                  <a:pt x="1757248" y="1612900"/>
                </a:lnTo>
                <a:lnTo>
                  <a:pt x="1787321" y="1574800"/>
                </a:lnTo>
                <a:lnTo>
                  <a:pt x="1815325" y="1536700"/>
                </a:lnTo>
                <a:lnTo>
                  <a:pt x="1841258" y="1498600"/>
                </a:lnTo>
                <a:lnTo>
                  <a:pt x="1865083" y="1447800"/>
                </a:lnTo>
                <a:lnTo>
                  <a:pt x="1886775" y="1409700"/>
                </a:lnTo>
                <a:lnTo>
                  <a:pt x="1906295" y="1358900"/>
                </a:lnTo>
                <a:lnTo>
                  <a:pt x="1923630" y="1320800"/>
                </a:lnTo>
                <a:lnTo>
                  <a:pt x="1938731" y="1270000"/>
                </a:lnTo>
                <a:lnTo>
                  <a:pt x="1951596" y="1231900"/>
                </a:lnTo>
                <a:lnTo>
                  <a:pt x="1962188" y="1181100"/>
                </a:lnTo>
                <a:lnTo>
                  <a:pt x="1970468" y="1130300"/>
                </a:lnTo>
                <a:lnTo>
                  <a:pt x="1976412" y="1079500"/>
                </a:lnTo>
                <a:lnTo>
                  <a:pt x="1980006" y="1028700"/>
                </a:lnTo>
                <a:lnTo>
                  <a:pt x="1981200" y="9906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5" name="bg object 55"/>
          <p:cNvSpPr/>
          <p:nvPr/>
        </p:nvSpPr>
        <p:spPr>
          <a:xfrm>
            <a:off x="7731187" y="2228936"/>
            <a:ext cx="727393" cy="727393"/>
          </a:xfrm>
          <a:custGeom>
            <a:avLst/>
            <a:gdLst/>
            <a:ahLst/>
            <a:cxnLst/>
            <a:rect l="l" t="t" r="r" b="b"/>
            <a:pathLst>
              <a:path w="1454784" h="1454785">
                <a:moveTo>
                  <a:pt x="727131" y="1454218"/>
                </a:moveTo>
                <a:lnTo>
                  <a:pt x="679301" y="1452672"/>
                </a:lnTo>
                <a:lnTo>
                  <a:pt x="632319" y="1448096"/>
                </a:lnTo>
                <a:lnTo>
                  <a:pt x="586258" y="1440586"/>
                </a:lnTo>
                <a:lnTo>
                  <a:pt x="541215" y="1430239"/>
                </a:lnTo>
                <a:lnTo>
                  <a:pt x="497285" y="1417150"/>
                </a:lnTo>
                <a:lnTo>
                  <a:pt x="454565" y="1401415"/>
                </a:lnTo>
                <a:lnTo>
                  <a:pt x="413149" y="1383129"/>
                </a:lnTo>
                <a:lnTo>
                  <a:pt x="373133" y="1362389"/>
                </a:lnTo>
                <a:lnTo>
                  <a:pt x="334614" y="1339290"/>
                </a:lnTo>
                <a:lnTo>
                  <a:pt x="297687" y="1313929"/>
                </a:lnTo>
                <a:lnTo>
                  <a:pt x="262448" y="1286400"/>
                </a:lnTo>
                <a:lnTo>
                  <a:pt x="228993" y="1256800"/>
                </a:lnTo>
                <a:lnTo>
                  <a:pt x="197418" y="1225224"/>
                </a:lnTo>
                <a:lnTo>
                  <a:pt x="167818" y="1191769"/>
                </a:lnTo>
                <a:lnTo>
                  <a:pt x="140289" y="1156530"/>
                </a:lnTo>
                <a:lnTo>
                  <a:pt x="114927" y="1119603"/>
                </a:lnTo>
                <a:lnTo>
                  <a:pt x="91829" y="1081084"/>
                </a:lnTo>
                <a:lnTo>
                  <a:pt x="71089" y="1041069"/>
                </a:lnTo>
                <a:lnTo>
                  <a:pt x="52803" y="999653"/>
                </a:lnTo>
                <a:lnTo>
                  <a:pt x="37068" y="956932"/>
                </a:lnTo>
                <a:lnTo>
                  <a:pt x="23979" y="913002"/>
                </a:lnTo>
                <a:lnTo>
                  <a:pt x="13631" y="867959"/>
                </a:lnTo>
                <a:lnTo>
                  <a:pt x="6122" y="821899"/>
                </a:lnTo>
                <a:lnTo>
                  <a:pt x="1546" y="774917"/>
                </a:lnTo>
                <a:lnTo>
                  <a:pt x="0" y="727101"/>
                </a:lnTo>
                <a:lnTo>
                  <a:pt x="1546" y="679301"/>
                </a:lnTo>
                <a:lnTo>
                  <a:pt x="6122" y="632319"/>
                </a:lnTo>
                <a:lnTo>
                  <a:pt x="13631" y="586259"/>
                </a:lnTo>
                <a:lnTo>
                  <a:pt x="23979" y="541216"/>
                </a:lnTo>
                <a:lnTo>
                  <a:pt x="37068" y="497286"/>
                </a:lnTo>
                <a:lnTo>
                  <a:pt x="52803" y="454565"/>
                </a:lnTo>
                <a:lnTo>
                  <a:pt x="71089" y="413149"/>
                </a:lnTo>
                <a:lnTo>
                  <a:pt x="91829" y="373134"/>
                </a:lnTo>
                <a:lnTo>
                  <a:pt x="114927" y="334615"/>
                </a:lnTo>
                <a:lnTo>
                  <a:pt x="140289" y="297688"/>
                </a:lnTo>
                <a:lnTo>
                  <a:pt x="167818" y="262449"/>
                </a:lnTo>
                <a:lnTo>
                  <a:pt x="197418" y="228994"/>
                </a:lnTo>
                <a:lnTo>
                  <a:pt x="228993" y="197418"/>
                </a:lnTo>
                <a:lnTo>
                  <a:pt x="262448" y="167818"/>
                </a:lnTo>
                <a:lnTo>
                  <a:pt x="297687" y="140289"/>
                </a:lnTo>
                <a:lnTo>
                  <a:pt x="334614" y="114928"/>
                </a:lnTo>
                <a:lnTo>
                  <a:pt x="373133" y="91829"/>
                </a:lnTo>
                <a:lnTo>
                  <a:pt x="413149" y="71089"/>
                </a:lnTo>
                <a:lnTo>
                  <a:pt x="454565" y="52803"/>
                </a:lnTo>
                <a:lnTo>
                  <a:pt x="497285" y="37068"/>
                </a:lnTo>
                <a:lnTo>
                  <a:pt x="541215" y="23979"/>
                </a:lnTo>
                <a:lnTo>
                  <a:pt x="586258" y="13632"/>
                </a:lnTo>
                <a:lnTo>
                  <a:pt x="632319" y="6122"/>
                </a:lnTo>
                <a:lnTo>
                  <a:pt x="679301" y="1546"/>
                </a:lnTo>
                <a:lnTo>
                  <a:pt x="727108" y="0"/>
                </a:lnTo>
                <a:lnTo>
                  <a:pt x="774916" y="1546"/>
                </a:lnTo>
                <a:lnTo>
                  <a:pt x="821898" y="6122"/>
                </a:lnTo>
                <a:lnTo>
                  <a:pt x="867958" y="13632"/>
                </a:lnTo>
                <a:lnTo>
                  <a:pt x="913002" y="23979"/>
                </a:lnTo>
                <a:lnTo>
                  <a:pt x="956931" y="37068"/>
                </a:lnTo>
                <a:lnTo>
                  <a:pt x="999652" y="52803"/>
                </a:lnTo>
                <a:lnTo>
                  <a:pt x="1041069" y="71089"/>
                </a:lnTo>
                <a:lnTo>
                  <a:pt x="1081084" y="91829"/>
                </a:lnTo>
                <a:lnTo>
                  <a:pt x="1119603" y="114928"/>
                </a:lnTo>
                <a:lnTo>
                  <a:pt x="1156530" y="140289"/>
                </a:lnTo>
                <a:lnTo>
                  <a:pt x="1191769" y="167818"/>
                </a:lnTo>
                <a:lnTo>
                  <a:pt x="1225224" y="197418"/>
                </a:lnTo>
                <a:lnTo>
                  <a:pt x="1256800" y="228994"/>
                </a:lnTo>
                <a:lnTo>
                  <a:pt x="1286400" y="262449"/>
                </a:lnTo>
                <a:lnTo>
                  <a:pt x="1313928" y="297688"/>
                </a:lnTo>
                <a:lnTo>
                  <a:pt x="1339290" y="334615"/>
                </a:lnTo>
                <a:lnTo>
                  <a:pt x="1362389" y="373134"/>
                </a:lnTo>
                <a:lnTo>
                  <a:pt x="1383129" y="413149"/>
                </a:lnTo>
                <a:lnTo>
                  <a:pt x="1401415" y="454565"/>
                </a:lnTo>
                <a:lnTo>
                  <a:pt x="1417150" y="497286"/>
                </a:lnTo>
                <a:lnTo>
                  <a:pt x="1430239" y="541216"/>
                </a:lnTo>
                <a:lnTo>
                  <a:pt x="1440586" y="586259"/>
                </a:lnTo>
                <a:lnTo>
                  <a:pt x="1448096" y="632319"/>
                </a:lnTo>
                <a:lnTo>
                  <a:pt x="1452672" y="679301"/>
                </a:lnTo>
                <a:lnTo>
                  <a:pt x="1454218" y="727113"/>
                </a:lnTo>
                <a:lnTo>
                  <a:pt x="1452672" y="774917"/>
                </a:lnTo>
                <a:lnTo>
                  <a:pt x="1448096" y="821899"/>
                </a:lnTo>
                <a:lnTo>
                  <a:pt x="1440586" y="867959"/>
                </a:lnTo>
                <a:lnTo>
                  <a:pt x="1430239" y="913002"/>
                </a:lnTo>
                <a:lnTo>
                  <a:pt x="1417150" y="956932"/>
                </a:lnTo>
                <a:lnTo>
                  <a:pt x="1401415" y="999653"/>
                </a:lnTo>
                <a:lnTo>
                  <a:pt x="1383129" y="1041069"/>
                </a:lnTo>
                <a:lnTo>
                  <a:pt x="1362389" y="1081084"/>
                </a:lnTo>
                <a:lnTo>
                  <a:pt x="1339290" y="1119603"/>
                </a:lnTo>
                <a:lnTo>
                  <a:pt x="1313928" y="1156530"/>
                </a:lnTo>
                <a:lnTo>
                  <a:pt x="1286400" y="1191769"/>
                </a:lnTo>
                <a:lnTo>
                  <a:pt x="1256800" y="1225224"/>
                </a:lnTo>
                <a:lnTo>
                  <a:pt x="1225224" y="1256800"/>
                </a:lnTo>
                <a:lnTo>
                  <a:pt x="1191769" y="1286400"/>
                </a:lnTo>
                <a:lnTo>
                  <a:pt x="1156530" y="1313929"/>
                </a:lnTo>
                <a:lnTo>
                  <a:pt x="1119603" y="1339290"/>
                </a:lnTo>
                <a:lnTo>
                  <a:pt x="1081084" y="1362389"/>
                </a:lnTo>
                <a:lnTo>
                  <a:pt x="1041069" y="1383129"/>
                </a:lnTo>
                <a:lnTo>
                  <a:pt x="999652" y="1401415"/>
                </a:lnTo>
                <a:lnTo>
                  <a:pt x="956931" y="1417150"/>
                </a:lnTo>
                <a:lnTo>
                  <a:pt x="913002" y="1430239"/>
                </a:lnTo>
                <a:lnTo>
                  <a:pt x="867958" y="1440586"/>
                </a:lnTo>
                <a:lnTo>
                  <a:pt x="821898" y="1448096"/>
                </a:lnTo>
                <a:lnTo>
                  <a:pt x="774916" y="1452672"/>
                </a:lnTo>
                <a:lnTo>
                  <a:pt x="727131" y="1454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56" name="bg object 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37030" y="2229547"/>
            <a:ext cx="361950" cy="738187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319969" y="2287351"/>
            <a:ext cx="3664903" cy="2373630"/>
          </a:xfrm>
          <a:custGeom>
            <a:avLst/>
            <a:gdLst/>
            <a:ahLst/>
            <a:cxnLst/>
            <a:rect l="l" t="t" r="r" b="b"/>
            <a:pathLst>
              <a:path w="7329805" h="4747259">
                <a:moveTo>
                  <a:pt x="0" y="4746730"/>
                </a:moveTo>
                <a:lnTo>
                  <a:pt x="7329487" y="4746730"/>
                </a:lnTo>
                <a:lnTo>
                  <a:pt x="7329487" y="0"/>
                </a:lnTo>
                <a:lnTo>
                  <a:pt x="0" y="0"/>
                </a:lnTo>
                <a:lnTo>
                  <a:pt x="0" y="474673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58" name="bg object 58"/>
          <p:cNvSpPr/>
          <p:nvPr/>
        </p:nvSpPr>
        <p:spPr>
          <a:xfrm>
            <a:off x="2195861" y="4473036"/>
            <a:ext cx="156845" cy="66993"/>
          </a:xfrm>
          <a:custGeom>
            <a:avLst/>
            <a:gdLst/>
            <a:ahLst/>
            <a:cxnLst/>
            <a:rect l="l" t="t" r="r" b="b"/>
            <a:pathLst>
              <a:path w="313689" h="133984">
                <a:moveTo>
                  <a:pt x="143739" y="133555"/>
                </a:moveTo>
                <a:lnTo>
                  <a:pt x="102717" y="117944"/>
                </a:lnTo>
                <a:lnTo>
                  <a:pt x="64677" y="77822"/>
                </a:lnTo>
                <a:lnTo>
                  <a:pt x="55651" y="67544"/>
                </a:lnTo>
                <a:lnTo>
                  <a:pt x="20254" y="37879"/>
                </a:lnTo>
                <a:lnTo>
                  <a:pt x="7271" y="31022"/>
                </a:lnTo>
                <a:lnTo>
                  <a:pt x="771" y="22108"/>
                </a:lnTo>
                <a:lnTo>
                  <a:pt x="0" y="7589"/>
                </a:lnTo>
                <a:lnTo>
                  <a:pt x="15960" y="0"/>
                </a:lnTo>
                <a:lnTo>
                  <a:pt x="59657" y="11878"/>
                </a:lnTo>
                <a:lnTo>
                  <a:pt x="92354" y="24165"/>
                </a:lnTo>
                <a:lnTo>
                  <a:pt x="129103" y="37194"/>
                </a:lnTo>
                <a:lnTo>
                  <a:pt x="175784" y="52742"/>
                </a:lnTo>
                <a:lnTo>
                  <a:pt x="219074" y="65258"/>
                </a:lnTo>
                <a:lnTo>
                  <a:pt x="268819" y="74054"/>
                </a:lnTo>
                <a:lnTo>
                  <a:pt x="280487" y="74392"/>
                </a:lnTo>
                <a:lnTo>
                  <a:pt x="292104" y="73740"/>
                </a:lnTo>
                <a:lnTo>
                  <a:pt x="305243" y="73931"/>
                </a:lnTo>
                <a:lnTo>
                  <a:pt x="313353" y="78181"/>
                </a:lnTo>
                <a:lnTo>
                  <a:pt x="309884" y="89707"/>
                </a:lnTo>
                <a:lnTo>
                  <a:pt x="300425" y="102197"/>
                </a:lnTo>
                <a:lnTo>
                  <a:pt x="291685" y="109173"/>
                </a:lnTo>
                <a:lnTo>
                  <a:pt x="278634" y="113760"/>
                </a:lnTo>
                <a:lnTo>
                  <a:pt x="256244" y="119084"/>
                </a:lnTo>
                <a:lnTo>
                  <a:pt x="239852" y="123355"/>
                </a:lnTo>
                <a:lnTo>
                  <a:pt x="236965" y="124636"/>
                </a:lnTo>
                <a:lnTo>
                  <a:pt x="205251" y="129248"/>
                </a:lnTo>
                <a:lnTo>
                  <a:pt x="169401" y="133017"/>
                </a:lnTo>
                <a:lnTo>
                  <a:pt x="143739" y="133555"/>
                </a:lnTo>
                <a:close/>
              </a:path>
            </a:pathLst>
          </a:custGeom>
          <a:solidFill>
            <a:srgbClr val="E3DED8"/>
          </a:solidFill>
        </p:spPr>
        <p:txBody>
          <a:bodyPr wrap="square" lIns="0" tIns="0" rIns="0" bIns="0" rtlCol="0"/>
          <a:lstStyle/>
          <a:p>
            <a:endParaRPr sz="675"/>
          </a:p>
        </p:txBody>
      </p:sp>
      <p:pic>
        <p:nvPicPr>
          <p:cNvPr id="59" name="bg object 5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99255" y="4520466"/>
            <a:ext cx="89050" cy="57608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34147" y="2365198"/>
            <a:ext cx="3241219" cy="2063750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59924" y="901242"/>
            <a:ext cx="347662" cy="576262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282311" y="4675003"/>
            <a:ext cx="3724592" cy="6985"/>
          </a:xfrm>
          <a:custGeom>
            <a:avLst/>
            <a:gdLst/>
            <a:ahLst/>
            <a:cxnLst/>
            <a:rect l="l" t="t" r="r" b="b"/>
            <a:pathLst>
              <a:path w="7449184" h="13970">
                <a:moveTo>
                  <a:pt x="0" y="0"/>
                </a:moveTo>
                <a:lnTo>
                  <a:pt x="7448653" y="13963"/>
                </a:lnTo>
              </a:path>
            </a:pathLst>
          </a:custGeom>
          <a:ln w="57149">
            <a:solidFill>
              <a:srgbClr val="A2A2A2"/>
            </a:solidFill>
          </a:ln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63" name="bg object 63"/>
          <p:cNvSpPr/>
          <p:nvPr/>
        </p:nvSpPr>
        <p:spPr>
          <a:xfrm>
            <a:off x="296252" y="2253372"/>
            <a:ext cx="0" cy="2414905"/>
          </a:xfrm>
          <a:custGeom>
            <a:avLst/>
            <a:gdLst/>
            <a:ahLst/>
            <a:cxnLst/>
            <a:rect l="l" t="t" r="r" b="b"/>
            <a:pathLst>
              <a:path h="4829809">
                <a:moveTo>
                  <a:pt x="0" y="4829259"/>
                </a:moveTo>
                <a:lnTo>
                  <a:pt x="0" y="0"/>
                </a:lnTo>
              </a:path>
            </a:pathLst>
          </a:custGeom>
          <a:ln w="57120">
            <a:solidFill>
              <a:srgbClr val="A2A2A2"/>
            </a:solidFill>
          </a:ln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64" name="bg object 64"/>
          <p:cNvSpPr/>
          <p:nvPr/>
        </p:nvSpPr>
        <p:spPr>
          <a:xfrm>
            <a:off x="4006123" y="2288601"/>
            <a:ext cx="0" cy="2414905"/>
          </a:xfrm>
          <a:custGeom>
            <a:avLst/>
            <a:gdLst/>
            <a:ahLst/>
            <a:cxnLst/>
            <a:rect l="l" t="t" r="r" b="b"/>
            <a:pathLst>
              <a:path h="4829809">
                <a:moveTo>
                  <a:pt x="0" y="4829259"/>
                </a:moveTo>
                <a:lnTo>
                  <a:pt x="0" y="0"/>
                </a:lnTo>
              </a:path>
            </a:pathLst>
          </a:custGeom>
          <a:ln w="57120">
            <a:solidFill>
              <a:srgbClr val="A2A2A2"/>
            </a:solidFill>
          </a:ln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65" name="bg object 65"/>
          <p:cNvSpPr/>
          <p:nvPr/>
        </p:nvSpPr>
        <p:spPr>
          <a:xfrm>
            <a:off x="282363" y="2259109"/>
            <a:ext cx="3729355" cy="13970"/>
          </a:xfrm>
          <a:custGeom>
            <a:avLst/>
            <a:gdLst/>
            <a:ahLst/>
            <a:cxnLst/>
            <a:rect l="l" t="t" r="r" b="b"/>
            <a:pathLst>
              <a:path w="7458709" h="27939">
                <a:moveTo>
                  <a:pt x="0" y="0"/>
                </a:moveTo>
                <a:lnTo>
                  <a:pt x="7458134" y="27909"/>
                </a:lnTo>
              </a:path>
            </a:pathLst>
          </a:custGeom>
          <a:ln w="57150">
            <a:solidFill>
              <a:srgbClr val="A2A2A2"/>
            </a:solidFill>
          </a:ln>
        </p:spPr>
        <p:txBody>
          <a:bodyPr wrap="square" lIns="0" tIns="0" rIns="0" bIns="0" rtlCol="0"/>
          <a:lstStyle/>
          <a:p>
            <a:endParaRPr sz="67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029" y="431651"/>
            <a:ext cx="464594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7" name="36 Imagen" descr="GEISER_COLOR_TRANSPARENTE_300ppp.png">
            <a:extLst>
              <a:ext uri="{FF2B5EF4-FFF2-40B4-BE49-F238E27FC236}">
                <a16:creationId xmlns:a16="http://schemas.microsoft.com/office/drawing/2014/main" id="{A0913FCE-E163-6B18-749E-3772059C6C2E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7762928" y="4755080"/>
            <a:ext cx="1006934" cy="22368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60FE94B-63D0-C2A6-D432-B8D47C55CAD0}"/>
              </a:ext>
            </a:extLst>
          </p:cNvPr>
          <p:cNvSpPr txBox="1">
            <a:spLocks/>
          </p:cNvSpPr>
          <p:nvPr userDrawn="1"/>
        </p:nvSpPr>
        <p:spPr>
          <a:xfrm>
            <a:off x="362938" y="4841749"/>
            <a:ext cx="2554782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0" kern="1500" dirty="0">
                <a:solidFill>
                  <a:schemeClr val="bg1">
                    <a:lumMod val="75000"/>
                  </a:schemeClr>
                </a:solidFill>
              </a:rPr>
              <a:t>GEISER PHARMA</a:t>
            </a:r>
            <a:r>
              <a:rPr lang="en-US" sz="800" b="0" kern="1500" baseline="0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800" b="0" kern="1500" dirty="0">
                <a:solidFill>
                  <a:schemeClr val="bg1">
                    <a:lumMod val="75000"/>
                  </a:schemeClr>
                </a:solidFill>
              </a:rPr>
              <a:t>TECHNOLOGY FOR</a:t>
            </a:r>
            <a:r>
              <a:rPr lang="en-US" sz="800" b="0" kern="1500" baseline="0" dirty="0">
                <a:solidFill>
                  <a:schemeClr val="bg1">
                    <a:lumMod val="75000"/>
                  </a:schemeClr>
                </a:solidFill>
              </a:rPr>
              <a:t> HEALTH</a:t>
            </a:r>
            <a:endParaRPr lang="en-US" sz="800" b="0" kern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-portada2.jpg"/>
          <p:cNvPicPr>
            <a:picLocks noChangeAspect="1"/>
          </p:cNvPicPr>
          <p:nvPr/>
        </p:nvPicPr>
        <p:blipFill rotWithShape="1">
          <a:blip r:embed="rId2" cstate="print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 b="3702"/>
          <a:stretch/>
        </p:blipFill>
        <p:spPr>
          <a:xfrm>
            <a:off x="-7323" y="-51340"/>
            <a:ext cx="9151323" cy="5201984"/>
          </a:xfrm>
          <a:prstGeom prst="rect">
            <a:avLst/>
          </a:prstGeom>
        </p:spPr>
      </p:pic>
      <p:sp>
        <p:nvSpPr>
          <p:cNvPr id="20" name="2 Subtítulo"/>
          <p:cNvSpPr txBox="1">
            <a:spLocks/>
          </p:cNvSpPr>
          <p:nvPr/>
        </p:nvSpPr>
        <p:spPr>
          <a:xfrm>
            <a:off x="5292080" y="357172"/>
            <a:ext cx="3565630" cy="1494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renda"/>
                <a:cs typeface="Trenda"/>
              </a:rPr>
              <a:t>TECHNOLOGY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FOR HEALTH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283968" y="98757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PHARMACEUTICAL</a:t>
            </a:r>
          </a:p>
          <a:p>
            <a:pPr lvl="0" algn="r"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DEVELOPMENT</a:t>
            </a:r>
          </a:p>
        </p:txBody>
      </p:sp>
      <p:pic>
        <p:nvPicPr>
          <p:cNvPr id="23" name="Imagen 22" descr="GEISER_COLOR_300pp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46" y="3987184"/>
            <a:ext cx="1170618" cy="7280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4887630"/>
            <a:ext cx="9144000" cy="26422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832107" y="568134"/>
            <a:ext cx="484616" cy="5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0626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 b="13770"/>
          <a:stretch/>
        </p:blipFill>
        <p:spPr>
          <a:xfrm flipH="1">
            <a:off x="-3" y="8354"/>
            <a:ext cx="9196663" cy="5143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C3C3C"/>
                </a:solidFill>
                <a:latin typeface="Trenda"/>
                <a:cs typeface="Trenda"/>
              </a:rPr>
              <a:t>CORE CAPABILITES</a:t>
            </a:r>
          </a:p>
        </p:txBody>
      </p:sp>
      <p:grpSp>
        <p:nvGrpSpPr>
          <p:cNvPr id="117" name="Group 5255"/>
          <p:cNvGrpSpPr/>
          <p:nvPr/>
        </p:nvGrpSpPr>
        <p:grpSpPr>
          <a:xfrm>
            <a:off x="3961099" y="2256328"/>
            <a:ext cx="1189910" cy="1191857"/>
            <a:chOff x="4086226" y="2341563"/>
            <a:chExt cx="969962" cy="971550"/>
          </a:xfrm>
          <a:solidFill>
            <a:schemeClr val="bg1">
              <a:lumMod val="85000"/>
            </a:schemeClr>
          </a:solidFill>
        </p:grpSpPr>
        <p:sp>
          <p:nvSpPr>
            <p:cNvPr id="118" name="Freeform 124"/>
            <p:cNvSpPr>
              <a:spLocks/>
            </p:cNvSpPr>
            <p:nvPr/>
          </p:nvSpPr>
          <p:spPr bwMode="auto">
            <a:xfrm>
              <a:off x="4329113" y="2827338"/>
              <a:ext cx="484188" cy="485775"/>
            </a:xfrm>
            <a:custGeom>
              <a:avLst/>
              <a:gdLst>
                <a:gd name="T0" fmla="*/ 140 w 280"/>
                <a:gd name="T1" fmla="*/ 0 h 281"/>
                <a:gd name="T2" fmla="*/ 0 w 280"/>
                <a:gd name="T3" fmla="*/ 243 h 281"/>
                <a:gd name="T4" fmla="*/ 67 w 280"/>
                <a:gd name="T5" fmla="*/ 271 h 281"/>
                <a:gd name="T6" fmla="*/ 140 w 280"/>
                <a:gd name="T7" fmla="*/ 281 h 281"/>
                <a:gd name="T8" fmla="*/ 213 w 280"/>
                <a:gd name="T9" fmla="*/ 271 h 281"/>
                <a:gd name="T10" fmla="*/ 280 w 280"/>
                <a:gd name="T11" fmla="*/ 243 h 281"/>
                <a:gd name="T12" fmla="*/ 140 w 280"/>
                <a:gd name="T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1">
                  <a:moveTo>
                    <a:pt x="140" y="0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21" y="255"/>
                    <a:pt x="43" y="265"/>
                    <a:pt x="67" y="271"/>
                  </a:cubicBezTo>
                  <a:cubicBezTo>
                    <a:pt x="91" y="278"/>
                    <a:pt x="115" y="281"/>
                    <a:pt x="140" y="281"/>
                  </a:cubicBezTo>
                  <a:cubicBezTo>
                    <a:pt x="165" y="281"/>
                    <a:pt x="190" y="278"/>
                    <a:pt x="213" y="271"/>
                  </a:cubicBezTo>
                  <a:cubicBezTo>
                    <a:pt x="237" y="265"/>
                    <a:pt x="259" y="255"/>
                    <a:pt x="280" y="243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auto">
            <a:xfrm>
              <a:off x="4570413" y="2827338"/>
              <a:ext cx="485775" cy="420688"/>
            </a:xfrm>
            <a:custGeom>
              <a:avLst/>
              <a:gdLst>
                <a:gd name="T0" fmla="*/ 0 w 281"/>
                <a:gd name="T1" fmla="*/ 0 h 243"/>
                <a:gd name="T2" fmla="*/ 0 w 281"/>
                <a:gd name="T3" fmla="*/ 0 h 243"/>
                <a:gd name="T4" fmla="*/ 140 w 281"/>
                <a:gd name="T5" fmla="*/ 243 h 243"/>
                <a:gd name="T6" fmla="*/ 199 w 281"/>
                <a:gd name="T7" fmla="*/ 199 h 243"/>
                <a:gd name="T8" fmla="*/ 243 w 281"/>
                <a:gd name="T9" fmla="*/ 140 h 243"/>
                <a:gd name="T10" fmla="*/ 271 w 281"/>
                <a:gd name="T11" fmla="*/ 73 h 243"/>
                <a:gd name="T12" fmla="*/ 281 w 281"/>
                <a:gd name="T13" fmla="*/ 0 h 243"/>
                <a:gd name="T14" fmla="*/ 0 w 281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2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0" y="243"/>
                    <a:pt x="140" y="243"/>
                    <a:pt x="140" y="243"/>
                  </a:cubicBezTo>
                  <a:cubicBezTo>
                    <a:pt x="162" y="231"/>
                    <a:pt x="181" y="216"/>
                    <a:pt x="199" y="199"/>
                  </a:cubicBezTo>
                  <a:cubicBezTo>
                    <a:pt x="216" y="181"/>
                    <a:pt x="231" y="162"/>
                    <a:pt x="243" y="140"/>
                  </a:cubicBezTo>
                  <a:cubicBezTo>
                    <a:pt x="255" y="119"/>
                    <a:pt x="265" y="97"/>
                    <a:pt x="271" y="73"/>
                  </a:cubicBezTo>
                  <a:cubicBezTo>
                    <a:pt x="278" y="49"/>
                    <a:pt x="281" y="25"/>
                    <a:pt x="2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6"/>
            <p:cNvSpPr>
              <a:spLocks/>
            </p:cNvSpPr>
            <p:nvPr/>
          </p:nvSpPr>
          <p:spPr bwMode="auto">
            <a:xfrm>
              <a:off x="4086226" y="2827338"/>
              <a:ext cx="484188" cy="420688"/>
            </a:xfrm>
            <a:custGeom>
              <a:avLst/>
              <a:gdLst>
                <a:gd name="T0" fmla="*/ 0 w 281"/>
                <a:gd name="T1" fmla="*/ 0 h 243"/>
                <a:gd name="T2" fmla="*/ 10 w 281"/>
                <a:gd name="T3" fmla="*/ 73 h 243"/>
                <a:gd name="T4" fmla="*/ 38 w 281"/>
                <a:gd name="T5" fmla="*/ 140 h 243"/>
                <a:gd name="T6" fmla="*/ 82 w 281"/>
                <a:gd name="T7" fmla="*/ 199 h 243"/>
                <a:gd name="T8" fmla="*/ 141 w 281"/>
                <a:gd name="T9" fmla="*/ 243 h 243"/>
                <a:gd name="T10" fmla="*/ 281 w 281"/>
                <a:gd name="T11" fmla="*/ 0 h 243"/>
                <a:gd name="T12" fmla="*/ 0 w 28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43">
                  <a:moveTo>
                    <a:pt x="0" y="0"/>
                  </a:moveTo>
                  <a:cubicBezTo>
                    <a:pt x="0" y="25"/>
                    <a:pt x="3" y="49"/>
                    <a:pt x="10" y="73"/>
                  </a:cubicBezTo>
                  <a:cubicBezTo>
                    <a:pt x="16" y="97"/>
                    <a:pt x="26" y="119"/>
                    <a:pt x="38" y="140"/>
                  </a:cubicBezTo>
                  <a:cubicBezTo>
                    <a:pt x="50" y="162"/>
                    <a:pt x="65" y="181"/>
                    <a:pt x="82" y="199"/>
                  </a:cubicBezTo>
                  <a:cubicBezTo>
                    <a:pt x="100" y="216"/>
                    <a:pt x="119" y="231"/>
                    <a:pt x="141" y="243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7"/>
            <p:cNvSpPr>
              <a:spLocks/>
            </p:cNvSpPr>
            <p:nvPr/>
          </p:nvSpPr>
          <p:spPr bwMode="auto">
            <a:xfrm>
              <a:off x="4570413" y="2408238"/>
              <a:ext cx="485775" cy="419100"/>
            </a:xfrm>
            <a:custGeom>
              <a:avLst/>
              <a:gdLst>
                <a:gd name="T0" fmla="*/ 271 w 281"/>
                <a:gd name="T1" fmla="*/ 170 h 243"/>
                <a:gd name="T2" fmla="*/ 243 w 281"/>
                <a:gd name="T3" fmla="*/ 103 h 243"/>
                <a:gd name="T4" fmla="*/ 199 w 281"/>
                <a:gd name="T5" fmla="*/ 44 h 243"/>
                <a:gd name="T6" fmla="*/ 140 w 281"/>
                <a:gd name="T7" fmla="*/ 0 h 243"/>
                <a:gd name="T8" fmla="*/ 0 w 281"/>
                <a:gd name="T9" fmla="*/ 243 h 243"/>
                <a:gd name="T10" fmla="*/ 0 w 281"/>
                <a:gd name="T11" fmla="*/ 243 h 243"/>
                <a:gd name="T12" fmla="*/ 281 w 281"/>
                <a:gd name="T13" fmla="*/ 243 h 243"/>
                <a:gd name="T14" fmla="*/ 271 w 281"/>
                <a:gd name="T15" fmla="*/ 17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243">
                  <a:moveTo>
                    <a:pt x="271" y="170"/>
                  </a:moveTo>
                  <a:cubicBezTo>
                    <a:pt x="265" y="146"/>
                    <a:pt x="255" y="124"/>
                    <a:pt x="243" y="103"/>
                  </a:cubicBezTo>
                  <a:cubicBezTo>
                    <a:pt x="231" y="81"/>
                    <a:pt x="216" y="62"/>
                    <a:pt x="199" y="44"/>
                  </a:cubicBezTo>
                  <a:cubicBezTo>
                    <a:pt x="181" y="27"/>
                    <a:pt x="162" y="12"/>
                    <a:pt x="140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81" y="243"/>
                    <a:pt x="281" y="243"/>
                    <a:pt x="281" y="243"/>
                  </a:cubicBezTo>
                  <a:cubicBezTo>
                    <a:pt x="281" y="218"/>
                    <a:pt x="278" y="193"/>
                    <a:pt x="271" y="17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8"/>
            <p:cNvSpPr>
              <a:spLocks/>
            </p:cNvSpPr>
            <p:nvPr/>
          </p:nvSpPr>
          <p:spPr bwMode="auto">
            <a:xfrm>
              <a:off x="4329113" y="2341563"/>
              <a:ext cx="484188" cy="485775"/>
            </a:xfrm>
            <a:custGeom>
              <a:avLst/>
              <a:gdLst>
                <a:gd name="T0" fmla="*/ 213 w 280"/>
                <a:gd name="T1" fmla="*/ 10 h 281"/>
                <a:gd name="T2" fmla="*/ 140 w 280"/>
                <a:gd name="T3" fmla="*/ 0 h 281"/>
                <a:gd name="T4" fmla="*/ 67 w 280"/>
                <a:gd name="T5" fmla="*/ 10 h 281"/>
                <a:gd name="T6" fmla="*/ 0 w 280"/>
                <a:gd name="T7" fmla="*/ 38 h 281"/>
                <a:gd name="T8" fmla="*/ 140 w 280"/>
                <a:gd name="T9" fmla="*/ 281 h 281"/>
                <a:gd name="T10" fmla="*/ 280 w 280"/>
                <a:gd name="T11" fmla="*/ 38 h 281"/>
                <a:gd name="T12" fmla="*/ 213 w 280"/>
                <a:gd name="T13" fmla="*/ 1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1">
                  <a:moveTo>
                    <a:pt x="213" y="10"/>
                  </a:moveTo>
                  <a:cubicBezTo>
                    <a:pt x="190" y="3"/>
                    <a:pt x="165" y="0"/>
                    <a:pt x="140" y="0"/>
                  </a:cubicBezTo>
                  <a:cubicBezTo>
                    <a:pt x="115" y="0"/>
                    <a:pt x="91" y="3"/>
                    <a:pt x="67" y="10"/>
                  </a:cubicBezTo>
                  <a:cubicBezTo>
                    <a:pt x="43" y="16"/>
                    <a:pt x="21" y="26"/>
                    <a:pt x="0" y="38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59" y="26"/>
                    <a:pt x="237" y="16"/>
                    <a:pt x="213" y="1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9"/>
            <p:cNvSpPr>
              <a:spLocks/>
            </p:cNvSpPr>
            <p:nvPr/>
          </p:nvSpPr>
          <p:spPr bwMode="auto">
            <a:xfrm>
              <a:off x="4086226" y="2408238"/>
              <a:ext cx="484188" cy="419100"/>
            </a:xfrm>
            <a:custGeom>
              <a:avLst/>
              <a:gdLst>
                <a:gd name="T0" fmla="*/ 141 w 281"/>
                <a:gd name="T1" fmla="*/ 0 h 243"/>
                <a:gd name="T2" fmla="*/ 82 w 281"/>
                <a:gd name="T3" fmla="*/ 44 h 243"/>
                <a:gd name="T4" fmla="*/ 38 w 281"/>
                <a:gd name="T5" fmla="*/ 103 h 243"/>
                <a:gd name="T6" fmla="*/ 10 w 281"/>
                <a:gd name="T7" fmla="*/ 170 h 243"/>
                <a:gd name="T8" fmla="*/ 0 w 281"/>
                <a:gd name="T9" fmla="*/ 243 h 243"/>
                <a:gd name="T10" fmla="*/ 281 w 281"/>
                <a:gd name="T11" fmla="*/ 243 h 243"/>
                <a:gd name="T12" fmla="*/ 141 w 281"/>
                <a:gd name="T1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43">
                  <a:moveTo>
                    <a:pt x="141" y="0"/>
                  </a:moveTo>
                  <a:cubicBezTo>
                    <a:pt x="119" y="12"/>
                    <a:pt x="100" y="27"/>
                    <a:pt x="82" y="44"/>
                  </a:cubicBezTo>
                  <a:cubicBezTo>
                    <a:pt x="65" y="62"/>
                    <a:pt x="50" y="81"/>
                    <a:pt x="38" y="103"/>
                  </a:cubicBezTo>
                  <a:cubicBezTo>
                    <a:pt x="26" y="124"/>
                    <a:pt x="16" y="146"/>
                    <a:pt x="10" y="170"/>
                  </a:cubicBezTo>
                  <a:cubicBezTo>
                    <a:pt x="3" y="193"/>
                    <a:pt x="0" y="218"/>
                    <a:pt x="0" y="243"/>
                  </a:cubicBezTo>
                  <a:cubicBezTo>
                    <a:pt x="281" y="243"/>
                    <a:pt x="281" y="243"/>
                    <a:pt x="281" y="243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Freeform 100"/>
          <p:cNvSpPr>
            <a:spLocks/>
          </p:cNvSpPr>
          <p:nvPr/>
        </p:nvSpPr>
        <p:spPr bwMode="auto">
          <a:xfrm>
            <a:off x="4555079" y="3502714"/>
            <a:ext cx="1139276" cy="673828"/>
          </a:xfrm>
          <a:custGeom>
            <a:avLst/>
            <a:gdLst>
              <a:gd name="T0" fmla="*/ 0 w 537"/>
              <a:gd name="T1" fmla="*/ 288 h 318"/>
              <a:gd name="T2" fmla="*/ 0 w 537"/>
              <a:gd name="T3" fmla="*/ 318 h 318"/>
              <a:gd name="T4" fmla="*/ 537 w 537"/>
              <a:gd name="T5" fmla="*/ 15 h 318"/>
              <a:gd name="T6" fmla="*/ 511 w 537"/>
              <a:gd name="T7" fmla="*/ 0 h 318"/>
              <a:gd name="T8" fmla="*/ 0 w 537"/>
              <a:gd name="T9" fmla="*/ 28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318">
                <a:moveTo>
                  <a:pt x="0" y="288"/>
                </a:moveTo>
                <a:cubicBezTo>
                  <a:pt x="0" y="318"/>
                  <a:pt x="0" y="318"/>
                  <a:pt x="0" y="318"/>
                </a:cubicBezTo>
                <a:cubicBezTo>
                  <a:pt x="228" y="318"/>
                  <a:pt x="427" y="197"/>
                  <a:pt x="537" y="15"/>
                </a:cubicBezTo>
                <a:cubicBezTo>
                  <a:pt x="511" y="0"/>
                  <a:pt x="511" y="0"/>
                  <a:pt x="511" y="0"/>
                </a:cubicBezTo>
                <a:cubicBezTo>
                  <a:pt x="406" y="173"/>
                  <a:pt x="217" y="288"/>
                  <a:pt x="0" y="288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01"/>
          <p:cNvSpPr>
            <a:spLocks/>
          </p:cNvSpPr>
          <p:nvPr/>
        </p:nvSpPr>
        <p:spPr bwMode="auto">
          <a:xfrm>
            <a:off x="5639826" y="2203747"/>
            <a:ext cx="247331" cy="1332075"/>
          </a:xfrm>
          <a:custGeom>
            <a:avLst/>
            <a:gdLst>
              <a:gd name="T0" fmla="*/ 39 w 117"/>
              <a:gd name="T1" fmla="*/ 0 h 628"/>
              <a:gd name="T2" fmla="*/ 13 w 117"/>
              <a:gd name="T3" fmla="*/ 15 h 628"/>
              <a:gd name="T4" fmla="*/ 87 w 117"/>
              <a:gd name="T5" fmla="*/ 303 h 628"/>
              <a:gd name="T6" fmla="*/ 0 w 117"/>
              <a:gd name="T7" fmla="*/ 613 h 628"/>
              <a:gd name="T8" fmla="*/ 26 w 117"/>
              <a:gd name="T9" fmla="*/ 628 h 628"/>
              <a:gd name="T10" fmla="*/ 117 w 117"/>
              <a:gd name="T11" fmla="*/ 303 h 628"/>
              <a:gd name="T12" fmla="*/ 39 w 117"/>
              <a:gd name="T13" fmla="*/ 0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628">
                <a:moveTo>
                  <a:pt x="39" y="0"/>
                </a:moveTo>
                <a:cubicBezTo>
                  <a:pt x="13" y="15"/>
                  <a:pt x="13" y="15"/>
                  <a:pt x="13" y="15"/>
                </a:cubicBezTo>
                <a:cubicBezTo>
                  <a:pt x="60" y="101"/>
                  <a:pt x="87" y="199"/>
                  <a:pt x="87" y="303"/>
                </a:cubicBezTo>
                <a:cubicBezTo>
                  <a:pt x="87" y="417"/>
                  <a:pt x="55" y="523"/>
                  <a:pt x="0" y="613"/>
                </a:cubicBezTo>
                <a:cubicBezTo>
                  <a:pt x="26" y="628"/>
                  <a:pt x="26" y="628"/>
                  <a:pt x="26" y="628"/>
                </a:cubicBezTo>
                <a:cubicBezTo>
                  <a:pt x="84" y="533"/>
                  <a:pt x="117" y="422"/>
                  <a:pt x="117" y="303"/>
                </a:cubicBezTo>
                <a:cubicBezTo>
                  <a:pt x="117" y="193"/>
                  <a:pt x="89" y="90"/>
                  <a:pt x="39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02"/>
          <p:cNvSpPr>
            <a:spLocks/>
          </p:cNvSpPr>
          <p:nvPr/>
        </p:nvSpPr>
        <p:spPr bwMode="auto">
          <a:xfrm>
            <a:off x="3390486" y="1516286"/>
            <a:ext cx="1164593" cy="718620"/>
          </a:xfrm>
          <a:custGeom>
            <a:avLst/>
            <a:gdLst>
              <a:gd name="T0" fmla="*/ 550 w 550"/>
              <a:gd name="T1" fmla="*/ 30 h 340"/>
              <a:gd name="T2" fmla="*/ 550 w 550"/>
              <a:gd name="T3" fmla="*/ 30 h 340"/>
              <a:gd name="T4" fmla="*/ 550 w 550"/>
              <a:gd name="T5" fmla="*/ 0 h 340"/>
              <a:gd name="T6" fmla="*/ 550 w 550"/>
              <a:gd name="T7" fmla="*/ 0 h 340"/>
              <a:gd name="T8" fmla="*/ 0 w 550"/>
              <a:gd name="T9" fmla="*/ 325 h 340"/>
              <a:gd name="T10" fmla="*/ 26 w 550"/>
              <a:gd name="T11" fmla="*/ 340 h 340"/>
              <a:gd name="T12" fmla="*/ 550 w 550"/>
              <a:gd name="T13" fmla="*/ 3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0" h="340">
                <a:moveTo>
                  <a:pt x="550" y="30"/>
                </a:moveTo>
                <a:cubicBezTo>
                  <a:pt x="550" y="30"/>
                  <a:pt x="550" y="30"/>
                  <a:pt x="550" y="30"/>
                </a:cubicBezTo>
                <a:cubicBezTo>
                  <a:pt x="550" y="0"/>
                  <a:pt x="550" y="0"/>
                  <a:pt x="550" y="0"/>
                </a:cubicBezTo>
                <a:cubicBezTo>
                  <a:pt x="550" y="0"/>
                  <a:pt x="550" y="0"/>
                  <a:pt x="550" y="0"/>
                </a:cubicBezTo>
                <a:cubicBezTo>
                  <a:pt x="313" y="0"/>
                  <a:pt x="107" y="132"/>
                  <a:pt x="0" y="325"/>
                </a:cubicBezTo>
                <a:cubicBezTo>
                  <a:pt x="26" y="340"/>
                  <a:pt x="26" y="340"/>
                  <a:pt x="26" y="340"/>
                </a:cubicBezTo>
                <a:cubicBezTo>
                  <a:pt x="128" y="156"/>
                  <a:pt x="324" y="30"/>
                  <a:pt x="550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03"/>
          <p:cNvSpPr>
            <a:spLocks/>
          </p:cNvSpPr>
          <p:nvPr/>
        </p:nvSpPr>
        <p:spPr bwMode="auto">
          <a:xfrm>
            <a:off x="3417751" y="3502714"/>
            <a:ext cx="1137328" cy="673828"/>
          </a:xfrm>
          <a:custGeom>
            <a:avLst/>
            <a:gdLst>
              <a:gd name="T0" fmla="*/ 537 w 537"/>
              <a:gd name="T1" fmla="*/ 288 h 318"/>
              <a:gd name="T2" fmla="*/ 26 w 537"/>
              <a:gd name="T3" fmla="*/ 0 h 318"/>
              <a:gd name="T4" fmla="*/ 0 w 537"/>
              <a:gd name="T5" fmla="*/ 15 h 318"/>
              <a:gd name="T6" fmla="*/ 537 w 537"/>
              <a:gd name="T7" fmla="*/ 318 h 318"/>
              <a:gd name="T8" fmla="*/ 537 w 537"/>
              <a:gd name="T9" fmla="*/ 318 h 318"/>
              <a:gd name="T10" fmla="*/ 537 w 537"/>
              <a:gd name="T11" fmla="*/ 28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318">
                <a:moveTo>
                  <a:pt x="537" y="288"/>
                </a:moveTo>
                <a:cubicBezTo>
                  <a:pt x="320" y="288"/>
                  <a:pt x="131" y="173"/>
                  <a:pt x="26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10" y="197"/>
                  <a:pt x="309" y="318"/>
                  <a:pt x="537" y="318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288"/>
                  <a:pt x="537" y="288"/>
                  <a:pt x="537" y="288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04"/>
          <p:cNvSpPr>
            <a:spLocks/>
          </p:cNvSpPr>
          <p:nvPr/>
        </p:nvSpPr>
        <p:spPr bwMode="auto">
          <a:xfrm>
            <a:off x="4555079" y="1516286"/>
            <a:ext cx="1166541" cy="718620"/>
          </a:xfrm>
          <a:custGeom>
            <a:avLst/>
            <a:gdLst>
              <a:gd name="T0" fmla="*/ 524 w 550"/>
              <a:gd name="T1" fmla="*/ 340 h 340"/>
              <a:gd name="T2" fmla="*/ 550 w 550"/>
              <a:gd name="T3" fmla="*/ 325 h 340"/>
              <a:gd name="T4" fmla="*/ 0 w 550"/>
              <a:gd name="T5" fmla="*/ 0 h 340"/>
              <a:gd name="T6" fmla="*/ 0 w 550"/>
              <a:gd name="T7" fmla="*/ 30 h 340"/>
              <a:gd name="T8" fmla="*/ 524 w 550"/>
              <a:gd name="T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340">
                <a:moveTo>
                  <a:pt x="524" y="340"/>
                </a:moveTo>
                <a:cubicBezTo>
                  <a:pt x="550" y="325"/>
                  <a:pt x="550" y="325"/>
                  <a:pt x="550" y="325"/>
                </a:cubicBezTo>
                <a:cubicBezTo>
                  <a:pt x="443" y="132"/>
                  <a:pt x="237" y="0"/>
                  <a:pt x="0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226" y="30"/>
                  <a:pt x="422" y="156"/>
                  <a:pt x="524" y="34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05"/>
          <p:cNvSpPr>
            <a:spLocks/>
          </p:cNvSpPr>
          <p:nvPr/>
        </p:nvSpPr>
        <p:spPr bwMode="auto">
          <a:xfrm>
            <a:off x="3224951" y="2203747"/>
            <a:ext cx="247331" cy="1332075"/>
          </a:xfrm>
          <a:custGeom>
            <a:avLst/>
            <a:gdLst>
              <a:gd name="T0" fmla="*/ 30 w 117"/>
              <a:gd name="T1" fmla="*/ 303 h 628"/>
              <a:gd name="T2" fmla="*/ 104 w 117"/>
              <a:gd name="T3" fmla="*/ 15 h 628"/>
              <a:gd name="T4" fmla="*/ 78 w 117"/>
              <a:gd name="T5" fmla="*/ 0 h 628"/>
              <a:gd name="T6" fmla="*/ 0 w 117"/>
              <a:gd name="T7" fmla="*/ 303 h 628"/>
              <a:gd name="T8" fmla="*/ 91 w 117"/>
              <a:gd name="T9" fmla="*/ 628 h 628"/>
              <a:gd name="T10" fmla="*/ 117 w 117"/>
              <a:gd name="T11" fmla="*/ 613 h 628"/>
              <a:gd name="T12" fmla="*/ 30 w 117"/>
              <a:gd name="T13" fmla="*/ 30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628">
                <a:moveTo>
                  <a:pt x="30" y="303"/>
                </a:moveTo>
                <a:cubicBezTo>
                  <a:pt x="30" y="199"/>
                  <a:pt x="57" y="101"/>
                  <a:pt x="104" y="15"/>
                </a:cubicBezTo>
                <a:cubicBezTo>
                  <a:pt x="78" y="0"/>
                  <a:pt x="78" y="0"/>
                  <a:pt x="78" y="0"/>
                </a:cubicBezTo>
                <a:cubicBezTo>
                  <a:pt x="29" y="90"/>
                  <a:pt x="0" y="193"/>
                  <a:pt x="0" y="303"/>
                </a:cubicBezTo>
                <a:cubicBezTo>
                  <a:pt x="0" y="422"/>
                  <a:pt x="33" y="533"/>
                  <a:pt x="91" y="628"/>
                </a:cubicBezTo>
                <a:cubicBezTo>
                  <a:pt x="117" y="613"/>
                  <a:pt x="117" y="613"/>
                  <a:pt x="117" y="613"/>
                </a:cubicBezTo>
                <a:cubicBezTo>
                  <a:pt x="62" y="523"/>
                  <a:pt x="30" y="417"/>
                  <a:pt x="30" y="30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" name="Group 5267"/>
          <p:cNvGrpSpPr/>
          <p:nvPr/>
        </p:nvGrpSpPr>
        <p:grpSpPr>
          <a:xfrm>
            <a:off x="4146061" y="3768594"/>
            <a:ext cx="964003" cy="960107"/>
            <a:chOff x="4178301" y="3471863"/>
            <a:chExt cx="785813" cy="782638"/>
          </a:xfrm>
        </p:grpSpPr>
        <p:sp>
          <p:nvSpPr>
            <p:cNvPr id="131" name="Oval 160"/>
            <p:cNvSpPr>
              <a:spLocks noChangeArrowheads="1"/>
            </p:cNvSpPr>
            <p:nvPr/>
          </p:nvSpPr>
          <p:spPr bwMode="auto">
            <a:xfrm>
              <a:off x="4178301" y="3471863"/>
              <a:ext cx="785813" cy="782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61"/>
            <p:cNvSpPr>
              <a:spLocks noEditPoints="1"/>
            </p:cNvSpPr>
            <p:nvPr/>
          </p:nvSpPr>
          <p:spPr bwMode="auto">
            <a:xfrm>
              <a:off x="4254500" y="3548062"/>
              <a:ext cx="633600" cy="633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162"/>
            <p:cNvSpPr>
              <a:spLocks noChangeArrowheads="1"/>
            </p:cNvSpPr>
            <p:nvPr/>
          </p:nvSpPr>
          <p:spPr bwMode="auto">
            <a:xfrm>
              <a:off x="4306888" y="3600451"/>
              <a:ext cx="528638" cy="528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5266"/>
          <p:cNvGrpSpPr/>
          <p:nvPr/>
        </p:nvGrpSpPr>
        <p:grpSpPr>
          <a:xfrm>
            <a:off x="5180221" y="3009232"/>
            <a:ext cx="962055" cy="960107"/>
            <a:chOff x="5080001" y="2954338"/>
            <a:chExt cx="784225" cy="782638"/>
          </a:xfrm>
        </p:grpSpPr>
        <p:sp>
          <p:nvSpPr>
            <p:cNvPr id="135" name="Oval 163"/>
            <p:cNvSpPr>
              <a:spLocks noChangeArrowheads="1"/>
            </p:cNvSpPr>
            <p:nvPr/>
          </p:nvSpPr>
          <p:spPr bwMode="auto">
            <a:xfrm>
              <a:off x="5080001" y="2954338"/>
              <a:ext cx="784225" cy="782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64"/>
            <p:cNvSpPr>
              <a:spLocks noChangeArrowheads="1"/>
            </p:cNvSpPr>
            <p:nvPr/>
          </p:nvSpPr>
          <p:spPr bwMode="auto">
            <a:xfrm>
              <a:off x="5156200" y="3027363"/>
              <a:ext cx="633600" cy="633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65"/>
            <p:cNvSpPr>
              <a:spLocks noChangeArrowheads="1"/>
            </p:cNvSpPr>
            <p:nvPr/>
          </p:nvSpPr>
          <p:spPr bwMode="auto">
            <a:xfrm>
              <a:off x="5207001" y="3079751"/>
              <a:ext cx="528638" cy="528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5268"/>
          <p:cNvGrpSpPr/>
          <p:nvPr/>
        </p:nvGrpSpPr>
        <p:grpSpPr>
          <a:xfrm>
            <a:off x="2967884" y="3008055"/>
            <a:ext cx="960108" cy="960107"/>
            <a:chOff x="3276601" y="2954338"/>
            <a:chExt cx="782638" cy="782638"/>
          </a:xfrm>
        </p:grpSpPr>
        <p:sp>
          <p:nvSpPr>
            <p:cNvPr id="139" name="Oval 176"/>
            <p:cNvSpPr>
              <a:spLocks noChangeArrowheads="1"/>
            </p:cNvSpPr>
            <p:nvPr/>
          </p:nvSpPr>
          <p:spPr bwMode="auto">
            <a:xfrm>
              <a:off x="3276601" y="2954338"/>
              <a:ext cx="782638" cy="782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77"/>
            <p:cNvSpPr>
              <a:spLocks noEditPoints="1"/>
            </p:cNvSpPr>
            <p:nvPr/>
          </p:nvSpPr>
          <p:spPr bwMode="auto">
            <a:xfrm>
              <a:off x="3352800" y="3027363"/>
              <a:ext cx="633600" cy="633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78"/>
            <p:cNvSpPr>
              <a:spLocks noChangeArrowheads="1"/>
            </p:cNvSpPr>
            <p:nvPr/>
          </p:nvSpPr>
          <p:spPr bwMode="auto">
            <a:xfrm>
              <a:off x="3405188" y="3079751"/>
              <a:ext cx="528638" cy="528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5265"/>
          <p:cNvGrpSpPr/>
          <p:nvPr/>
        </p:nvGrpSpPr>
        <p:grpSpPr>
          <a:xfrm>
            <a:off x="5180221" y="1732457"/>
            <a:ext cx="962055" cy="958159"/>
            <a:chOff x="5080001" y="1914526"/>
            <a:chExt cx="784225" cy="781050"/>
          </a:xfrm>
        </p:grpSpPr>
        <p:sp>
          <p:nvSpPr>
            <p:cNvPr id="143" name="Oval 183"/>
            <p:cNvSpPr>
              <a:spLocks noChangeArrowheads="1"/>
            </p:cNvSpPr>
            <p:nvPr/>
          </p:nvSpPr>
          <p:spPr bwMode="auto">
            <a:xfrm>
              <a:off x="5080001" y="1914526"/>
              <a:ext cx="784225" cy="781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84"/>
            <p:cNvSpPr>
              <a:spLocks noEditPoints="1"/>
            </p:cNvSpPr>
            <p:nvPr/>
          </p:nvSpPr>
          <p:spPr bwMode="auto">
            <a:xfrm>
              <a:off x="5156200" y="1987550"/>
              <a:ext cx="633600" cy="633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65"/>
            <p:cNvSpPr>
              <a:spLocks noChangeArrowheads="1"/>
            </p:cNvSpPr>
            <p:nvPr/>
          </p:nvSpPr>
          <p:spPr bwMode="auto">
            <a:xfrm>
              <a:off x="5207794" y="2039938"/>
              <a:ext cx="528638" cy="528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5264"/>
          <p:cNvGrpSpPr/>
          <p:nvPr/>
        </p:nvGrpSpPr>
        <p:grpSpPr>
          <a:xfrm>
            <a:off x="4074053" y="1093684"/>
            <a:ext cx="964003" cy="962054"/>
            <a:chOff x="4178301" y="1393826"/>
            <a:chExt cx="785813" cy="784225"/>
          </a:xfrm>
        </p:grpSpPr>
        <p:sp>
          <p:nvSpPr>
            <p:cNvPr id="147" name="Oval 157"/>
            <p:cNvSpPr>
              <a:spLocks noChangeArrowheads="1"/>
            </p:cNvSpPr>
            <p:nvPr/>
          </p:nvSpPr>
          <p:spPr bwMode="auto">
            <a:xfrm>
              <a:off x="4178301" y="1393826"/>
              <a:ext cx="785813" cy="784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8"/>
            <p:cNvSpPr>
              <a:spLocks noEditPoints="1"/>
            </p:cNvSpPr>
            <p:nvPr/>
          </p:nvSpPr>
          <p:spPr bwMode="auto">
            <a:xfrm>
              <a:off x="4254500" y="1470025"/>
              <a:ext cx="633600" cy="633600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 w="3175" cmpd="sng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65"/>
            <p:cNvSpPr>
              <a:spLocks noChangeArrowheads="1"/>
            </p:cNvSpPr>
            <p:nvPr/>
          </p:nvSpPr>
          <p:spPr bwMode="auto">
            <a:xfrm>
              <a:off x="4306888" y="1521619"/>
              <a:ext cx="528638" cy="528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5263"/>
          <p:cNvGrpSpPr/>
          <p:nvPr/>
        </p:nvGrpSpPr>
        <p:grpSpPr>
          <a:xfrm>
            <a:off x="2967884" y="1732457"/>
            <a:ext cx="960108" cy="958159"/>
            <a:chOff x="3276601" y="1914526"/>
            <a:chExt cx="782638" cy="781050"/>
          </a:xfrm>
        </p:grpSpPr>
        <p:sp>
          <p:nvSpPr>
            <p:cNvPr id="151" name="Oval 173"/>
            <p:cNvSpPr>
              <a:spLocks noChangeArrowheads="1"/>
            </p:cNvSpPr>
            <p:nvPr/>
          </p:nvSpPr>
          <p:spPr bwMode="auto">
            <a:xfrm>
              <a:off x="3276601" y="1914526"/>
              <a:ext cx="782638" cy="781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74"/>
            <p:cNvSpPr>
              <a:spLocks noEditPoints="1"/>
            </p:cNvSpPr>
            <p:nvPr/>
          </p:nvSpPr>
          <p:spPr bwMode="auto">
            <a:xfrm>
              <a:off x="3352800" y="1987550"/>
              <a:ext cx="633600" cy="6336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65"/>
            <p:cNvSpPr>
              <a:spLocks noChangeArrowheads="1"/>
            </p:cNvSpPr>
            <p:nvPr/>
          </p:nvSpPr>
          <p:spPr bwMode="auto">
            <a:xfrm>
              <a:off x="3404394" y="2039938"/>
              <a:ext cx="528638" cy="5286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Oval 188"/>
          <p:cNvSpPr>
            <a:spLocks noChangeArrowheads="1"/>
          </p:cNvSpPr>
          <p:nvPr/>
        </p:nvSpPr>
        <p:spPr bwMode="auto">
          <a:xfrm>
            <a:off x="4038998" y="2336175"/>
            <a:ext cx="1034112" cy="10341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6" name="22 Imagen" descr="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038" y="1400071"/>
            <a:ext cx="324000" cy="362123"/>
          </a:xfrm>
          <a:prstGeom prst="rect">
            <a:avLst/>
          </a:prstGeom>
        </p:spPr>
      </p:pic>
      <p:sp>
        <p:nvSpPr>
          <p:cNvPr id="157" name="CuadroTexto 156"/>
          <p:cNvSpPr txBox="1"/>
          <p:nvPr/>
        </p:nvSpPr>
        <p:spPr>
          <a:xfrm>
            <a:off x="5047110" y="1112039"/>
            <a:ext cx="1082001" cy="57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BUSINESS</a:t>
            </a:r>
          </a:p>
          <a:p>
            <a:pPr>
              <a:lnSpc>
                <a:spcPct val="90000"/>
              </a:lnSpc>
            </a:pP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INTELIGENCE</a:t>
            </a:r>
            <a:endParaRPr lang="es-ES_tradnl" sz="1050" dirty="0">
              <a:solidFill>
                <a:schemeClr val="tx1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s-E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158" name="30 Imagen" descr="0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6951" y="2048143"/>
            <a:ext cx="322247" cy="360164"/>
          </a:xfrm>
          <a:prstGeom prst="rect">
            <a:avLst/>
          </a:prstGeom>
        </p:spPr>
      </p:pic>
      <p:sp>
        <p:nvSpPr>
          <p:cNvPr id="159" name="CuadroTexto 21"/>
          <p:cNvSpPr txBox="1"/>
          <p:nvPr/>
        </p:nvSpPr>
        <p:spPr>
          <a:xfrm>
            <a:off x="6177745" y="1976135"/>
            <a:ext cx="1393589" cy="57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PHARMACEUTICAL</a:t>
            </a:r>
          </a:p>
          <a:p>
            <a:pPr>
              <a:lnSpc>
                <a:spcPct val="90000"/>
              </a:lnSpc>
            </a:pP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DEVELOPMENT</a:t>
            </a:r>
            <a:endParaRPr lang="es-ES_tradnl" sz="1050" dirty="0">
              <a:solidFill>
                <a:schemeClr val="tx1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s-E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160" name="33 Imagen" descr="0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9248" y="3308223"/>
            <a:ext cx="324000" cy="362124"/>
          </a:xfrm>
          <a:prstGeom prst="rect">
            <a:avLst/>
          </a:prstGeom>
        </p:spPr>
      </p:pic>
      <p:sp>
        <p:nvSpPr>
          <p:cNvPr id="161" name="CuadroTexto 21"/>
          <p:cNvSpPr txBox="1"/>
          <p:nvPr/>
        </p:nvSpPr>
        <p:spPr>
          <a:xfrm>
            <a:off x="6199238" y="3296253"/>
            <a:ext cx="1082001" cy="57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CLINICAL</a:t>
            </a:r>
          </a:p>
          <a:p>
            <a:pPr>
              <a:lnSpc>
                <a:spcPct val="90000"/>
              </a:lnSpc>
            </a:pPr>
            <a:r>
              <a:rPr lang="es-ES_tradnl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STUDIES</a:t>
            </a:r>
          </a:p>
          <a:p>
            <a:pPr>
              <a:lnSpc>
                <a:spcPct val="90000"/>
              </a:lnSpc>
            </a:pPr>
            <a:endParaRPr lang="es-E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62" name="CuadroTexto 21"/>
          <p:cNvSpPr txBox="1"/>
          <p:nvPr/>
        </p:nvSpPr>
        <p:spPr>
          <a:xfrm>
            <a:off x="5117237" y="4162785"/>
            <a:ext cx="1082001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REGULATORY</a:t>
            </a:r>
          </a:p>
          <a:p>
            <a:pPr>
              <a:lnSpc>
                <a:spcPct val="90000"/>
              </a:lnSpc>
            </a:pPr>
            <a:r>
              <a:rPr lang="es-ES_tradnl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AFFAIRS</a:t>
            </a:r>
          </a:p>
          <a:p>
            <a:pPr>
              <a:lnSpc>
                <a:spcPct val="90000"/>
              </a:lnSpc>
            </a:pPr>
            <a:endParaRPr lang="es-ES" sz="105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163" name="43 Imagen" descr="0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7940" y="3305885"/>
            <a:ext cx="359997" cy="402355"/>
          </a:xfrm>
          <a:prstGeom prst="rect">
            <a:avLst/>
          </a:prstGeom>
        </p:spPr>
      </p:pic>
      <p:sp>
        <p:nvSpPr>
          <p:cNvPr id="164" name="CuadroTexto 21"/>
          <p:cNvSpPr txBox="1"/>
          <p:nvPr/>
        </p:nvSpPr>
        <p:spPr>
          <a:xfrm>
            <a:off x="1662734" y="3279612"/>
            <a:ext cx="1265705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BUSINESS</a:t>
            </a:r>
          </a:p>
          <a:p>
            <a:pPr algn="r">
              <a:lnSpc>
                <a:spcPct val="90000"/>
              </a:lnSpc>
            </a:pP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DEVELOPMENT</a:t>
            </a:r>
            <a:endParaRPr lang="es-ES_tradnl" sz="1050" dirty="0">
              <a:solidFill>
                <a:schemeClr val="tx1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  <a:p>
            <a:pPr algn="r">
              <a:lnSpc>
                <a:spcPct val="90000"/>
              </a:lnSpc>
            </a:pPr>
            <a:endParaRPr lang="es-ES" sz="105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165" name="44 Imagen" descr="0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72412" y="4102496"/>
            <a:ext cx="324000" cy="362123"/>
          </a:xfrm>
          <a:prstGeom prst="rect">
            <a:avLst/>
          </a:prstGeom>
        </p:spPr>
      </p:pic>
      <p:sp>
        <p:nvSpPr>
          <p:cNvPr id="166" name="CuadroTexto 21"/>
          <p:cNvSpPr txBox="1"/>
          <p:nvPr/>
        </p:nvSpPr>
        <p:spPr>
          <a:xfrm>
            <a:off x="1825706" y="1981155"/>
            <a:ext cx="1082001" cy="57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SUPPLY</a:t>
            </a:r>
          </a:p>
          <a:p>
            <a:pPr algn="r">
              <a:lnSpc>
                <a:spcPct val="90000"/>
              </a:lnSpc>
            </a:pPr>
            <a:r>
              <a:rPr lang="es-ES_tradnl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CHAIN</a:t>
            </a:r>
          </a:p>
          <a:p>
            <a:pPr algn="r">
              <a:lnSpc>
                <a:spcPct val="90000"/>
              </a:lnSpc>
            </a:pPr>
            <a:endParaRPr lang="es-E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67" name="Rectángulo 166"/>
          <p:cNvSpPr/>
          <p:nvPr/>
        </p:nvSpPr>
        <p:spPr>
          <a:xfrm>
            <a:off x="4218291" y="2480987"/>
            <a:ext cx="684803" cy="240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QUALITY</a:t>
            </a:r>
          </a:p>
        </p:txBody>
      </p:sp>
      <p:pic>
        <p:nvPicPr>
          <p:cNvPr id="168" name="42 Imagen" descr="004.png"/>
          <p:cNvPicPr>
            <a:picLocks noChangeAspect="1"/>
          </p:cNvPicPr>
          <p:nvPr/>
        </p:nvPicPr>
        <p:blipFill rotWithShape="1">
          <a:blip r:embed="rId8" cstate="print"/>
          <a:srcRect b="19286"/>
          <a:stretch/>
        </p:blipFill>
        <p:spPr>
          <a:xfrm>
            <a:off x="3254849" y="2040905"/>
            <a:ext cx="395998" cy="357234"/>
          </a:xfrm>
          <a:prstGeom prst="rect">
            <a:avLst/>
          </a:prstGeom>
        </p:spPr>
      </p:pic>
      <p:pic>
        <p:nvPicPr>
          <p:cNvPr id="5" name="Imagen 4" descr="quality_Mesa de trabajo 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62" y="2704731"/>
            <a:ext cx="540000" cy="540000"/>
          </a:xfrm>
          <a:prstGeom prst="rect">
            <a:avLst/>
          </a:prstGeom>
        </p:spPr>
      </p:pic>
      <p:pic>
        <p:nvPicPr>
          <p:cNvPr id="172" name="25 Imagen" descr="GEISER_COLOR_TRANSPARENTE_300pp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7384" y="4756877"/>
            <a:ext cx="1006934" cy="223681"/>
          </a:xfrm>
          <a:prstGeom prst="rect">
            <a:avLst/>
          </a:prstGeom>
        </p:spPr>
      </p:pic>
      <p:cxnSp>
        <p:nvCxnSpPr>
          <p:cNvPr id="58" name="21 Conector recto"/>
          <p:cNvCxnSpPr/>
          <p:nvPr/>
        </p:nvCxnSpPr>
        <p:spPr>
          <a:xfrm flipH="1" flipV="1">
            <a:off x="4303060" y="793717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30 Imagen" descr="002.png">
            <a:extLst>
              <a:ext uri="{FF2B5EF4-FFF2-40B4-BE49-F238E27FC236}">
                <a16:creationId xmlns:a16="http://schemas.microsoft.com/office/drawing/2014/main" id="{AA37F2BB-436D-EA49-1D4F-1EEA53C7FA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9351" y="2200543"/>
            <a:ext cx="322247" cy="360164"/>
          </a:xfrm>
          <a:prstGeom prst="rect">
            <a:avLst/>
          </a:prstGeom>
        </p:spPr>
      </p:pic>
      <p:pic>
        <p:nvPicPr>
          <p:cNvPr id="4" name="30 Imagen" descr="002.png">
            <a:extLst>
              <a:ext uri="{FF2B5EF4-FFF2-40B4-BE49-F238E27FC236}">
                <a16:creationId xmlns:a16="http://schemas.microsoft.com/office/drawing/2014/main" id="{02643E0D-3665-7D66-F980-AB8890E5C5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1751" y="2352943"/>
            <a:ext cx="322247" cy="3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254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370" y="282611"/>
            <a:ext cx="8368363" cy="409459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3C3C3C"/>
                </a:solidFill>
                <a:latin typeface="Trenda"/>
                <a:cs typeface="Trenda"/>
              </a:rPr>
              <a:t>KEY FIGURES</a:t>
            </a:r>
          </a:p>
        </p:txBody>
      </p:sp>
      <p:sp>
        <p:nvSpPr>
          <p:cNvPr id="46" name="Inhaltsplatzhalter 4"/>
          <p:cNvSpPr txBox="1">
            <a:spLocks/>
          </p:cNvSpPr>
          <p:nvPr/>
        </p:nvSpPr>
        <p:spPr>
          <a:xfrm>
            <a:off x="1412022" y="1013834"/>
            <a:ext cx="3425740" cy="1833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3C3C3C"/>
                </a:solidFill>
                <a:latin typeface="Calibri"/>
                <a:cs typeface="Calibri"/>
              </a:rPr>
              <a:t>MARKETING AUTHORIZATIONS </a:t>
            </a:r>
            <a:r>
              <a:rPr lang="en-US" sz="1100" dirty="0">
                <a:solidFill>
                  <a:srgbClr val="3C3C3C"/>
                </a:solidFill>
                <a:latin typeface="Calibri Light"/>
                <a:cs typeface="Calibri Light"/>
              </a:rPr>
              <a:t>GRANTED</a:t>
            </a:r>
            <a:r>
              <a:rPr lang="en-US" sz="1100" dirty="0">
                <a:solidFill>
                  <a:srgbClr val="3C3C3C"/>
                </a:solidFill>
                <a:latin typeface="+mj-lt"/>
              </a:rPr>
              <a:t> </a:t>
            </a:r>
            <a:endParaRPr lang="en-US" sz="900" dirty="0">
              <a:solidFill>
                <a:srgbClr val="3C3C3C"/>
              </a:solidFill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18427" y="1395272"/>
            <a:ext cx="609948" cy="187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7196040" y="1338798"/>
            <a:ext cx="609948" cy="187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670030" y="1380574"/>
            <a:ext cx="609948" cy="187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4906604" y="1015846"/>
            <a:ext cx="3425740" cy="1833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solidFill>
                  <a:srgbClr val="404040"/>
                </a:solidFill>
                <a:latin typeface="Calibri"/>
                <a:cs typeface="Calibri"/>
              </a:rPr>
              <a:t>PRODUCTS</a:t>
            </a:r>
            <a:r>
              <a:rPr lang="en-US"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404040"/>
                </a:solidFill>
                <a:latin typeface="Calibri Light"/>
                <a:cs typeface="Calibri Light"/>
              </a:rPr>
              <a:t>CURRENTLY</a:t>
            </a:r>
            <a:r>
              <a:rPr lang="en-US" sz="1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100" b="1" dirty="0">
                <a:solidFill>
                  <a:srgbClr val="404040"/>
                </a:solidFill>
                <a:latin typeface="Calibri"/>
                <a:cs typeface="Calibri"/>
              </a:rPr>
              <a:t>UNDER REGISTRATION </a:t>
            </a:r>
            <a:endParaRPr lang="en-US" sz="9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aphicFrame>
        <p:nvGraphicFramePr>
          <p:cNvPr id="13" name="Chart 16"/>
          <p:cNvGraphicFramePr/>
          <p:nvPr>
            <p:extLst>
              <p:ext uri="{D42A27DB-BD31-4B8C-83A1-F6EECF244321}">
                <p14:modId xmlns:p14="http://schemas.microsoft.com/office/powerpoint/2010/main" val="385518645"/>
              </p:ext>
            </p:extLst>
          </p:nvPr>
        </p:nvGraphicFramePr>
        <p:xfrm>
          <a:off x="4978006" y="1358983"/>
          <a:ext cx="2706434" cy="211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3"/>
          <p:cNvSpPr/>
          <p:nvPr/>
        </p:nvSpPr>
        <p:spPr>
          <a:xfrm>
            <a:off x="0" y="3676169"/>
            <a:ext cx="9207710" cy="158430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Inhaltsplatzhalter 4"/>
          <p:cNvSpPr txBox="1">
            <a:spLocks/>
          </p:cNvSpPr>
          <p:nvPr/>
        </p:nvSpPr>
        <p:spPr>
          <a:xfrm>
            <a:off x="1174056" y="4645642"/>
            <a:ext cx="1677940" cy="3023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00" b="1" dirty="0">
                <a:latin typeface="Calibri"/>
                <a:cs typeface="Calibri"/>
              </a:rPr>
              <a:t>MARKETING AUTHORIZATIONS </a:t>
            </a:r>
            <a:r>
              <a:rPr lang="en-US" sz="900" dirty="0">
                <a:latin typeface="Calibri Light"/>
                <a:cs typeface="Calibri Light"/>
              </a:rPr>
              <a:t>GRANTED</a:t>
            </a:r>
            <a:r>
              <a:rPr lang="en-US" sz="900" dirty="0">
                <a:latin typeface="+mj-lt"/>
              </a:rPr>
              <a:t> </a:t>
            </a:r>
            <a:endParaRPr lang="en-US" sz="900" dirty="0">
              <a:latin typeface="+mn-lt"/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1677730" y="3906409"/>
            <a:ext cx="669925" cy="669925"/>
            <a:chOff x="2254250" y="3597275"/>
            <a:chExt cx="669925" cy="669925"/>
          </a:xfrm>
          <a:solidFill>
            <a:srgbClr val="E05571"/>
          </a:solidFill>
        </p:grpSpPr>
        <p:sp>
          <p:nvSpPr>
            <p:cNvPr id="18" name="Anillo 17"/>
            <p:cNvSpPr/>
            <p:nvPr/>
          </p:nvSpPr>
          <p:spPr>
            <a:xfrm>
              <a:off x="2254250" y="3597275"/>
              <a:ext cx="669925" cy="669925"/>
            </a:xfrm>
            <a:prstGeom prst="donut">
              <a:avLst>
                <a:gd name="adj" fmla="val 109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" name="Inhaltsplatzhalter 4"/>
            <p:cNvSpPr txBox="1">
              <a:spLocks/>
            </p:cNvSpPr>
            <p:nvPr/>
          </p:nvSpPr>
          <p:spPr>
            <a:xfrm>
              <a:off x="2321885" y="3707031"/>
              <a:ext cx="596658" cy="328295"/>
            </a:xfrm>
            <a:prstGeom prst="rect">
              <a:avLst/>
            </a:prstGeom>
            <a:noFill/>
          </p:spPr>
          <p:txBody>
            <a:bodyPr wrap="square" lIns="9144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332</a:t>
              </a:r>
            </a:p>
          </p:txBody>
        </p:sp>
      </p:grpSp>
      <p:sp>
        <p:nvSpPr>
          <p:cNvPr id="20" name="Inhaltsplatzhalter 4"/>
          <p:cNvSpPr txBox="1">
            <a:spLocks/>
          </p:cNvSpPr>
          <p:nvPr/>
        </p:nvSpPr>
        <p:spPr>
          <a:xfrm>
            <a:off x="3156305" y="4654091"/>
            <a:ext cx="1389076" cy="3023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00" b="1" dirty="0">
                <a:latin typeface="Calibri"/>
                <a:cs typeface="Calibri"/>
              </a:rPr>
              <a:t>PRODUCTS </a:t>
            </a:r>
            <a:r>
              <a:rPr lang="en-US" sz="900" dirty="0">
                <a:latin typeface="Calibri Light"/>
                <a:cs typeface="Calibri Light"/>
              </a:rPr>
              <a:t>CURRENTLY</a:t>
            </a:r>
            <a:r>
              <a:rPr lang="en-US" sz="900" b="1" dirty="0">
                <a:latin typeface="Calibri"/>
                <a:cs typeface="Calibri"/>
              </a:rPr>
              <a:t> UNDER REGISTRATION 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3517934" y="3905833"/>
            <a:ext cx="669925" cy="669925"/>
            <a:chOff x="2254250" y="3597275"/>
            <a:chExt cx="669925" cy="669925"/>
          </a:xfrm>
          <a:solidFill>
            <a:srgbClr val="E05571"/>
          </a:solidFill>
        </p:grpSpPr>
        <p:sp>
          <p:nvSpPr>
            <p:cNvPr id="22" name="Anillo 21"/>
            <p:cNvSpPr/>
            <p:nvPr/>
          </p:nvSpPr>
          <p:spPr>
            <a:xfrm>
              <a:off x="2254250" y="3597275"/>
              <a:ext cx="669925" cy="669925"/>
            </a:xfrm>
            <a:prstGeom prst="donut">
              <a:avLst>
                <a:gd name="adj" fmla="val 109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3" name="Inhaltsplatzhalter 4"/>
            <p:cNvSpPr txBox="1">
              <a:spLocks/>
            </p:cNvSpPr>
            <p:nvPr/>
          </p:nvSpPr>
          <p:spPr>
            <a:xfrm>
              <a:off x="2321885" y="3707031"/>
              <a:ext cx="596658" cy="328295"/>
            </a:xfrm>
            <a:prstGeom prst="rect">
              <a:avLst/>
            </a:prstGeom>
            <a:noFill/>
          </p:spPr>
          <p:txBody>
            <a:bodyPr wrap="square" lIns="9144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 75</a:t>
              </a:r>
            </a:p>
          </p:txBody>
        </p:sp>
      </p:grpSp>
      <p:sp>
        <p:nvSpPr>
          <p:cNvPr id="24" name="Inhaltsplatzhalter 4"/>
          <p:cNvSpPr txBox="1">
            <a:spLocks/>
          </p:cNvSpPr>
          <p:nvPr/>
        </p:nvSpPr>
        <p:spPr>
          <a:xfrm>
            <a:off x="4929668" y="4647747"/>
            <a:ext cx="1389076" cy="15004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00" b="1" dirty="0">
                <a:latin typeface="Calibri"/>
                <a:cs typeface="Calibri"/>
              </a:rPr>
              <a:t>PRESENCE </a:t>
            </a:r>
            <a:r>
              <a:rPr lang="en-US" sz="900" dirty="0">
                <a:latin typeface="Calibri Light"/>
                <a:cs typeface="Calibri Light"/>
              </a:rPr>
              <a:t>WORLDWIDE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5266232" y="3899489"/>
            <a:ext cx="706068" cy="669925"/>
            <a:chOff x="2254250" y="3597275"/>
            <a:chExt cx="706068" cy="669925"/>
          </a:xfrm>
          <a:solidFill>
            <a:srgbClr val="E05571"/>
          </a:solidFill>
        </p:grpSpPr>
        <p:sp>
          <p:nvSpPr>
            <p:cNvPr id="26" name="Anillo 25"/>
            <p:cNvSpPr/>
            <p:nvPr/>
          </p:nvSpPr>
          <p:spPr>
            <a:xfrm>
              <a:off x="2254250" y="3597275"/>
              <a:ext cx="669925" cy="669925"/>
            </a:xfrm>
            <a:prstGeom prst="donut">
              <a:avLst>
                <a:gd name="adj" fmla="val 109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7" name="Inhaltsplatzhalter 4"/>
            <p:cNvSpPr txBox="1">
              <a:spLocks/>
            </p:cNvSpPr>
            <p:nvPr/>
          </p:nvSpPr>
          <p:spPr>
            <a:xfrm>
              <a:off x="2363660" y="3707031"/>
              <a:ext cx="596658" cy="328295"/>
            </a:xfrm>
            <a:prstGeom prst="rect">
              <a:avLst/>
            </a:prstGeom>
            <a:noFill/>
          </p:spPr>
          <p:txBody>
            <a:bodyPr wrap="square" lIns="9144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61</a:t>
              </a:r>
            </a:p>
          </p:txBody>
        </p:sp>
      </p:grpSp>
      <p:sp>
        <p:nvSpPr>
          <p:cNvPr id="28" name="Inhaltsplatzhalter 4"/>
          <p:cNvSpPr txBox="1">
            <a:spLocks/>
          </p:cNvSpPr>
          <p:nvPr/>
        </p:nvSpPr>
        <p:spPr>
          <a:xfrm>
            <a:off x="6677950" y="4649759"/>
            <a:ext cx="1389076" cy="3023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900" dirty="0">
                <a:latin typeface="Calibri Light"/>
                <a:cs typeface="Calibri Light"/>
              </a:rPr>
              <a:t>AVERAGE</a:t>
            </a:r>
            <a:r>
              <a:rPr lang="en-US" sz="900" b="1" dirty="0">
                <a:latin typeface="Calibri"/>
                <a:cs typeface="Calibri"/>
              </a:rPr>
              <a:t> NEW PRODUCTS DEVELOPMENTS INITIATED </a:t>
            </a:r>
          </a:p>
        </p:txBody>
      </p:sp>
      <p:grpSp>
        <p:nvGrpSpPr>
          <p:cNvPr id="29" name="Agrupar 28"/>
          <p:cNvGrpSpPr/>
          <p:nvPr/>
        </p:nvGrpSpPr>
        <p:grpSpPr>
          <a:xfrm>
            <a:off x="7014514" y="3901501"/>
            <a:ext cx="669925" cy="669925"/>
            <a:chOff x="2254250" y="3597275"/>
            <a:chExt cx="669925" cy="669925"/>
          </a:xfrm>
          <a:solidFill>
            <a:srgbClr val="E05571"/>
          </a:solidFill>
        </p:grpSpPr>
        <p:sp>
          <p:nvSpPr>
            <p:cNvPr id="30" name="Anillo 29"/>
            <p:cNvSpPr/>
            <p:nvPr/>
          </p:nvSpPr>
          <p:spPr>
            <a:xfrm>
              <a:off x="2254250" y="3597275"/>
              <a:ext cx="669925" cy="669925"/>
            </a:xfrm>
            <a:prstGeom prst="donut">
              <a:avLst>
                <a:gd name="adj" fmla="val 109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Inhaltsplatzhalter 4"/>
            <p:cNvSpPr txBox="1">
              <a:spLocks/>
            </p:cNvSpPr>
            <p:nvPr/>
          </p:nvSpPr>
          <p:spPr>
            <a:xfrm>
              <a:off x="2321885" y="3707031"/>
              <a:ext cx="454473" cy="328295"/>
            </a:xfrm>
            <a:prstGeom prst="rect">
              <a:avLst/>
            </a:prstGeom>
            <a:noFill/>
          </p:spPr>
          <p:txBody>
            <a:bodyPr wrap="square" lIns="9144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5</a:t>
              </a:r>
            </a:p>
          </p:txBody>
        </p:sp>
      </p:grpSp>
      <p:cxnSp>
        <p:nvCxnSpPr>
          <p:cNvPr id="32" name="21 Conector recto"/>
          <p:cNvCxnSpPr/>
          <p:nvPr/>
        </p:nvCxnSpPr>
        <p:spPr>
          <a:xfrm flipH="1" flipV="1">
            <a:off x="401063" y="609908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1316325" y="1467330"/>
            <a:ext cx="2614120" cy="2171883"/>
            <a:chOff x="1316325" y="1866224"/>
            <a:chExt cx="2365445" cy="1772988"/>
          </a:xfrm>
        </p:grpSpPr>
        <p:graphicFrame>
          <p:nvGraphicFramePr>
            <p:cNvPr id="10" name="Chart 16"/>
            <p:cNvGraphicFramePr/>
            <p:nvPr>
              <p:extLst>
                <p:ext uri="{D42A27DB-BD31-4B8C-83A1-F6EECF244321}">
                  <p14:modId xmlns:p14="http://schemas.microsoft.com/office/powerpoint/2010/main" val="3535828623"/>
                </p:ext>
              </p:extLst>
            </p:nvPr>
          </p:nvGraphicFramePr>
          <p:xfrm>
            <a:off x="1316325" y="1866224"/>
            <a:ext cx="2365445" cy="1609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CuadroTexto 1"/>
            <p:cNvSpPr txBox="1"/>
            <p:nvPr/>
          </p:nvSpPr>
          <p:spPr>
            <a:xfrm>
              <a:off x="1536970" y="3423768"/>
              <a:ext cx="18223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i="1" dirty="0"/>
                <a:t>*</a:t>
              </a:r>
              <a:r>
                <a:rPr lang="es-ES" sz="800" i="1" dirty="0" err="1"/>
                <a:t>Cumulative</a:t>
              </a:r>
              <a:r>
                <a:rPr lang="es-ES" sz="800" i="1" dirty="0"/>
                <a:t> </a:t>
              </a:r>
              <a:r>
                <a:rPr lang="es-ES" sz="800" i="1" dirty="0" err="1"/>
                <a:t>value</a:t>
              </a:r>
              <a:endParaRPr lang="es-ES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255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  <p:bldGraphic spid="13" grpId="0">
        <p:bldSub>
          <a:bldChart bld="category"/>
        </p:bldSub>
      </p:bldGraphic>
      <p:bldP spid="15" grpId="0" animBg="1"/>
      <p:bldP spid="16" grpId="0"/>
      <p:bldP spid="20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439489" y="445805"/>
            <a:ext cx="8368363" cy="409459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3C3C3C"/>
                </a:solidFill>
                <a:latin typeface="Trenda"/>
                <a:cs typeface="Trenda"/>
              </a:rPr>
              <a:t>INTERNATIONAL</a:t>
            </a:r>
            <a:br>
              <a:rPr lang="en-US" sz="2800" dirty="0">
                <a:solidFill>
                  <a:srgbClr val="3C3C3C"/>
                </a:solidFill>
                <a:latin typeface="Trenda"/>
                <a:cs typeface="Trenda"/>
              </a:rPr>
            </a:br>
            <a:r>
              <a:rPr lang="en-US" sz="2800" dirty="0">
                <a:solidFill>
                  <a:srgbClr val="3C3C3C"/>
                </a:solidFill>
                <a:latin typeface="Trenda"/>
                <a:cs typeface="Trenda"/>
              </a:rPr>
              <a:t>PRESENCE</a:t>
            </a:r>
          </a:p>
        </p:txBody>
      </p:sp>
      <p:cxnSp>
        <p:nvCxnSpPr>
          <p:cNvPr id="13" name="21 Conector recto"/>
          <p:cNvCxnSpPr/>
          <p:nvPr/>
        </p:nvCxnSpPr>
        <p:spPr>
          <a:xfrm flipH="1" flipV="1">
            <a:off x="459551" y="1174138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4D8EB85-6CBC-A100-F7AE-D0885FF3C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87" y="348605"/>
            <a:ext cx="7670800" cy="431482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03C6DB8-B0B8-6B1C-1B64-1F93FF3E036E}"/>
              </a:ext>
            </a:extLst>
          </p:cNvPr>
          <p:cNvGrpSpPr/>
          <p:nvPr/>
        </p:nvGrpSpPr>
        <p:grpSpPr>
          <a:xfrm>
            <a:off x="167975" y="3551774"/>
            <a:ext cx="2792136" cy="1135345"/>
            <a:chOff x="167975" y="3551774"/>
            <a:chExt cx="2792136" cy="113534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34CB497-8C26-3A2B-8672-09F4A8A43234}"/>
                </a:ext>
              </a:extLst>
            </p:cNvPr>
            <p:cNvSpPr/>
            <p:nvPr/>
          </p:nvSpPr>
          <p:spPr>
            <a:xfrm>
              <a:off x="994299" y="3676650"/>
              <a:ext cx="1965812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065C191-7009-DD7D-E255-8E1A84103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832" r="78945"/>
            <a:stretch/>
          </p:blipFill>
          <p:spPr>
            <a:xfrm>
              <a:off x="167975" y="3551774"/>
              <a:ext cx="1758425" cy="1135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8118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rtners-actualizado y ampliado-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" y="0"/>
            <a:ext cx="9202366" cy="5184000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441454" y="1512838"/>
            <a:ext cx="2520280" cy="115212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600" dirty="0">
                <a:solidFill>
                  <a:srgbClr val="3C3C3C"/>
                </a:solidFill>
                <a:latin typeface="Calibri Light"/>
                <a:cs typeface="Calibri Light"/>
              </a:rPr>
              <a:t>STRATEGIC AGREEMENTS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600" dirty="0">
                <a:solidFill>
                  <a:srgbClr val="3C3C3C"/>
                </a:solidFill>
                <a:latin typeface="Calibri Light"/>
                <a:cs typeface="Calibri Light"/>
              </a:rPr>
              <a:t>WITH RELIABLE PARTNERS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400814" y="392078"/>
            <a:ext cx="564360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E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MAIN CLIENTS</a:t>
            </a:r>
          </a:p>
          <a:p>
            <a:pPr algn="l">
              <a:spcBef>
                <a:spcPts val="0"/>
              </a:spcBef>
            </a:pPr>
            <a:r>
              <a:rPr lang="es-E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MAIN PARTNERS</a:t>
            </a:r>
          </a:p>
        </p:txBody>
      </p:sp>
      <p:cxnSp>
        <p:nvCxnSpPr>
          <p:cNvPr id="6" name="21 Conector recto"/>
          <p:cNvCxnSpPr/>
          <p:nvPr/>
        </p:nvCxnSpPr>
        <p:spPr>
          <a:xfrm flipH="1" flipV="1">
            <a:off x="492973" y="1437046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0917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6 Rectángulo"/>
          <p:cNvSpPr/>
          <p:nvPr/>
        </p:nvSpPr>
        <p:spPr>
          <a:xfrm>
            <a:off x="0" y="0"/>
            <a:ext cx="9144000" cy="271576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3464902" y="339502"/>
            <a:ext cx="564360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ES" sz="2800" dirty="0">
                <a:solidFill>
                  <a:srgbClr val="FFFFFF"/>
                </a:solidFill>
                <a:latin typeface="Trenda"/>
                <a:cs typeface="Trenda"/>
              </a:rPr>
              <a:t>CUSTOMER SERVICE</a:t>
            </a:r>
          </a:p>
        </p:txBody>
      </p:sp>
      <p:cxnSp>
        <p:nvCxnSpPr>
          <p:cNvPr id="13" name="21 Conector recto"/>
          <p:cNvCxnSpPr/>
          <p:nvPr/>
        </p:nvCxnSpPr>
        <p:spPr>
          <a:xfrm>
            <a:off x="3563888" y="935886"/>
            <a:ext cx="428628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 Subtítulo"/>
          <p:cNvSpPr txBox="1">
            <a:spLocks/>
          </p:cNvSpPr>
          <p:nvPr/>
        </p:nvSpPr>
        <p:spPr>
          <a:xfrm>
            <a:off x="3824942" y="1203598"/>
            <a:ext cx="420344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FFFFFF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We ensure that our customers are always treated in the best way. </a:t>
            </a:r>
            <a:endParaRPr lang="es-ES" sz="1050" dirty="0">
              <a:solidFill>
                <a:srgbClr val="FFFFFF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SATISFACTION IS OUR PRIORITY!</a:t>
            </a:r>
            <a:endParaRPr lang="es-ES" sz="105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reeform 3"/>
          <p:cNvSpPr>
            <a:spLocks noChangeAspect="1" noEditPoints="1"/>
          </p:cNvSpPr>
          <p:nvPr/>
        </p:nvSpPr>
        <p:spPr bwMode="auto">
          <a:xfrm>
            <a:off x="3536910" y="1275606"/>
            <a:ext cx="218308" cy="21676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65E7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3824942" y="1851670"/>
            <a:ext cx="36724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FFFFFF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A customer service manager assigned to you will support during all the process of business, regulatory and supply.</a:t>
            </a:r>
            <a:endParaRPr lang="es-ES" sz="1050" dirty="0">
              <a:solidFill>
                <a:srgbClr val="FFFFFF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17" name="Freeform 3"/>
          <p:cNvSpPr>
            <a:spLocks noChangeAspect="1" noEditPoints="1"/>
          </p:cNvSpPr>
          <p:nvPr/>
        </p:nvSpPr>
        <p:spPr bwMode="auto">
          <a:xfrm>
            <a:off x="3536910" y="1923678"/>
            <a:ext cx="218308" cy="21676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65E7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491880" y="2859782"/>
            <a:ext cx="5760640" cy="360040"/>
            <a:chOff x="3491880" y="2859782"/>
            <a:chExt cx="5760640" cy="360040"/>
          </a:xfrm>
        </p:grpSpPr>
        <p:sp>
          <p:nvSpPr>
            <p:cNvPr id="19" name="Rectángulo 18"/>
            <p:cNvSpPr/>
            <p:nvPr/>
          </p:nvSpPr>
          <p:spPr>
            <a:xfrm>
              <a:off x="3491880" y="2859782"/>
              <a:ext cx="5760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rgbClr val="3C3C3C"/>
                  </a:solidFill>
                  <a:latin typeface="Calibri Light"/>
                  <a:ea typeface="Calibri" panose="020F0502020204030204" pitchFamily="34" charset="0"/>
                  <a:cs typeface="Calibri Light"/>
                </a:rPr>
                <a:t>WHAT OUR CLIENTS SAY ABOUT US:</a:t>
              </a:r>
              <a:endParaRPr lang="es-ES" sz="1050" dirty="0">
                <a:solidFill>
                  <a:srgbClr val="3C3C3C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0" name="21 Conector recto"/>
            <p:cNvCxnSpPr/>
            <p:nvPr/>
          </p:nvCxnSpPr>
          <p:spPr>
            <a:xfrm>
              <a:off x="3491880" y="3219822"/>
              <a:ext cx="5400600" cy="0"/>
            </a:xfrm>
            <a:prstGeom prst="line">
              <a:avLst/>
            </a:prstGeom>
            <a:ln w="63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ángulo 20"/>
          <p:cNvSpPr/>
          <p:nvPr/>
        </p:nvSpPr>
        <p:spPr>
          <a:xfrm>
            <a:off x="3347864" y="3003798"/>
            <a:ext cx="6290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600" dirty="0">
                <a:solidFill>
                  <a:schemeClr val="bg1">
                    <a:lumMod val="85000"/>
                  </a:schemeClr>
                </a:solidFill>
                <a:latin typeface="Trenda"/>
                <a:cs typeface="Trenda"/>
              </a:rPr>
              <a:t>“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067944" y="3435846"/>
            <a:ext cx="4572000" cy="9782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 err="1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Geiser</a:t>
            </a:r>
            <a:r>
              <a:rPr lang="en-GB" sz="1800" i="1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 has unique position in the market for this kind of products, no competition in terms of pricing/quality/service.</a:t>
            </a:r>
            <a:endParaRPr lang="es-ES" sz="1800" i="1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pic>
        <p:nvPicPr>
          <p:cNvPr id="4" name="Imagen 3" descr="shutterstock_151966102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-81280" y="-1587"/>
            <a:ext cx="3200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6 Rectángulo"/>
          <p:cNvSpPr/>
          <p:nvPr/>
        </p:nvSpPr>
        <p:spPr>
          <a:xfrm>
            <a:off x="0" y="0"/>
            <a:ext cx="9144000" cy="271576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3464902" y="339502"/>
            <a:ext cx="564360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ES" sz="2800" dirty="0">
                <a:solidFill>
                  <a:srgbClr val="FFFFFF"/>
                </a:solidFill>
                <a:latin typeface="Trenda"/>
                <a:cs typeface="Trenda"/>
              </a:rPr>
              <a:t>CUSTOMER SERVICE</a:t>
            </a:r>
          </a:p>
        </p:txBody>
      </p:sp>
      <p:cxnSp>
        <p:nvCxnSpPr>
          <p:cNvPr id="13" name="21 Conector recto"/>
          <p:cNvCxnSpPr/>
          <p:nvPr/>
        </p:nvCxnSpPr>
        <p:spPr>
          <a:xfrm>
            <a:off x="3563888" y="935886"/>
            <a:ext cx="428628" cy="15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 Subtítulo"/>
          <p:cNvSpPr txBox="1">
            <a:spLocks/>
          </p:cNvSpPr>
          <p:nvPr/>
        </p:nvSpPr>
        <p:spPr>
          <a:xfrm>
            <a:off x="3824942" y="1203598"/>
            <a:ext cx="420344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FFFFFF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We ensure that our customers are always treated in the best way. </a:t>
            </a:r>
            <a:endParaRPr lang="es-ES" sz="1050" dirty="0">
              <a:solidFill>
                <a:srgbClr val="FFFFFF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SATISFACTION IS OUR PRIORITY!</a:t>
            </a:r>
            <a:endParaRPr lang="es-ES" sz="105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reeform 3"/>
          <p:cNvSpPr>
            <a:spLocks noChangeAspect="1" noEditPoints="1"/>
          </p:cNvSpPr>
          <p:nvPr/>
        </p:nvSpPr>
        <p:spPr bwMode="auto">
          <a:xfrm>
            <a:off x="3536910" y="1275606"/>
            <a:ext cx="218308" cy="21676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65E7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3824942" y="1851670"/>
            <a:ext cx="36724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rgbClr val="FFFFFF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A customer service manager assigned to you will support during all the process of business, regulatory and supply.</a:t>
            </a:r>
            <a:endParaRPr lang="es-ES" sz="1050" dirty="0">
              <a:solidFill>
                <a:srgbClr val="FFFFFF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17" name="Freeform 3"/>
          <p:cNvSpPr>
            <a:spLocks noChangeAspect="1" noEditPoints="1"/>
          </p:cNvSpPr>
          <p:nvPr/>
        </p:nvSpPr>
        <p:spPr bwMode="auto">
          <a:xfrm>
            <a:off x="3536910" y="1923678"/>
            <a:ext cx="218308" cy="21676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65E7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491880" y="2859782"/>
            <a:ext cx="5760640" cy="360040"/>
            <a:chOff x="3491880" y="2859782"/>
            <a:chExt cx="5760640" cy="360040"/>
          </a:xfrm>
        </p:grpSpPr>
        <p:sp>
          <p:nvSpPr>
            <p:cNvPr id="19" name="Rectángulo 18"/>
            <p:cNvSpPr/>
            <p:nvPr/>
          </p:nvSpPr>
          <p:spPr>
            <a:xfrm>
              <a:off x="3491880" y="2859782"/>
              <a:ext cx="5760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rgbClr val="3C3C3C"/>
                  </a:solidFill>
                  <a:latin typeface="Calibri Light"/>
                  <a:ea typeface="Calibri" panose="020F0502020204030204" pitchFamily="34" charset="0"/>
                  <a:cs typeface="Calibri Light"/>
                </a:rPr>
                <a:t>WHAT OUR CLIENTS SAY ABOUT US:</a:t>
              </a:r>
              <a:endParaRPr lang="es-ES" sz="1050" dirty="0">
                <a:solidFill>
                  <a:srgbClr val="3C3C3C"/>
                </a:solidFill>
                <a:latin typeface="Calibri Light"/>
                <a:cs typeface="Calibri Light"/>
              </a:endParaRPr>
            </a:p>
          </p:txBody>
        </p:sp>
        <p:cxnSp>
          <p:nvCxnSpPr>
            <p:cNvPr id="20" name="21 Conector recto"/>
            <p:cNvCxnSpPr/>
            <p:nvPr/>
          </p:nvCxnSpPr>
          <p:spPr>
            <a:xfrm>
              <a:off x="3491880" y="3219822"/>
              <a:ext cx="5400600" cy="0"/>
            </a:xfrm>
            <a:prstGeom prst="line">
              <a:avLst/>
            </a:prstGeom>
            <a:ln w="63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ángulo 20"/>
          <p:cNvSpPr/>
          <p:nvPr/>
        </p:nvSpPr>
        <p:spPr>
          <a:xfrm>
            <a:off x="3347864" y="3003798"/>
            <a:ext cx="6290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600" dirty="0">
                <a:solidFill>
                  <a:schemeClr val="bg1">
                    <a:lumMod val="85000"/>
                  </a:schemeClr>
                </a:solidFill>
                <a:latin typeface="Trenda"/>
                <a:cs typeface="Trenda"/>
              </a:rPr>
              <a:t>“</a:t>
            </a:r>
          </a:p>
        </p:txBody>
      </p:sp>
      <p:pic>
        <p:nvPicPr>
          <p:cNvPr id="4" name="Imagen 3" descr="shutterstock_151966102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-81280" y="-1587"/>
            <a:ext cx="3200400" cy="514350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067944" y="3891579"/>
            <a:ext cx="4572000" cy="6818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 err="1">
                <a:solidFill>
                  <a:srgbClr val="40404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Geiser</a:t>
            </a:r>
            <a:r>
              <a:rPr lang="en-GB" sz="1800" i="1" dirty="0">
                <a:solidFill>
                  <a:srgbClr val="40404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 should not change their good communication and flexibility with us</a:t>
            </a:r>
            <a:r>
              <a:rPr lang="en-GB" sz="1800" i="1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.</a:t>
            </a:r>
            <a:endParaRPr lang="es-ES" sz="1800" i="1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067944" y="3209700"/>
            <a:ext cx="4572000" cy="6818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40404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We appreciate </a:t>
            </a:r>
            <a:r>
              <a:rPr lang="en-GB" sz="1800" i="1" dirty="0" err="1">
                <a:solidFill>
                  <a:srgbClr val="40404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Geisers</a:t>
            </a:r>
            <a:r>
              <a:rPr lang="en-GB" sz="1800" i="1" dirty="0">
                <a:solidFill>
                  <a:srgbClr val="404040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’ willingness to clarify all doubts and their service during all the process.</a:t>
            </a:r>
            <a:endParaRPr lang="es-ES" sz="1800" i="1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948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3" grpId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3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02853" y="561759"/>
            <a:ext cx="7603418" cy="4067391"/>
            <a:chOff x="0" y="0"/>
            <a:chExt cx="4005093" cy="21424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5092" cy="2142494"/>
            </a:xfrm>
            <a:custGeom>
              <a:avLst/>
              <a:gdLst/>
              <a:ahLst/>
              <a:cxnLst/>
              <a:rect l="l" t="t" r="r" b="b"/>
              <a:pathLst>
                <a:path w="4005092" h="2142494">
                  <a:moveTo>
                    <a:pt x="0" y="0"/>
                  </a:moveTo>
                  <a:lnTo>
                    <a:pt x="4005092" y="0"/>
                  </a:lnTo>
                  <a:lnTo>
                    <a:pt x="4005092" y="2142494"/>
                  </a:lnTo>
                  <a:lnTo>
                    <a:pt x="0" y="2142494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80"/>
                </a:lnSpc>
              </a:pPr>
              <a:endParaRPr sz="675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6470" y="2806903"/>
            <a:ext cx="4131061" cy="100451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461500" y="816951"/>
            <a:ext cx="4221001" cy="1260011"/>
            <a:chOff x="0" y="9525"/>
            <a:chExt cx="11256002" cy="3360029"/>
          </a:xfrm>
        </p:grpSpPr>
        <p:sp>
          <p:nvSpPr>
            <p:cNvPr id="8" name="TextBox 8"/>
            <p:cNvSpPr txBox="1"/>
            <p:nvPr/>
          </p:nvSpPr>
          <p:spPr>
            <a:xfrm>
              <a:off x="0" y="1351909"/>
              <a:ext cx="11256002" cy="201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8"/>
                </a:lnSpc>
              </a:pPr>
              <a:r>
                <a:rPr lang="en-US" sz="5050">
                  <a:solidFill>
                    <a:srgbClr val="FFFFFF"/>
                  </a:solidFill>
                  <a:latin typeface="Now Bold"/>
                </a:rPr>
                <a:t>THANK YOU!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1256002" cy="775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3"/>
                </a:lnSpc>
              </a:pPr>
              <a:endParaRPr sz="675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7729" y="4287364"/>
            <a:ext cx="5261863" cy="53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9"/>
              </a:lnSpc>
            </a:pPr>
            <a:r>
              <a:rPr lang="en-US" sz="1571">
                <a:solidFill>
                  <a:srgbClr val="FFFFFF"/>
                </a:solidFill>
                <a:latin typeface="Arimo"/>
              </a:rPr>
              <a:t>geiserpharma@geiserpharma.com  |  T. +34 948101943 </a:t>
            </a:r>
          </a:p>
          <a:p>
            <a:pPr algn="ctr">
              <a:lnSpc>
                <a:spcPts val="2199"/>
              </a:lnSpc>
            </a:pPr>
            <a:endParaRPr lang="en-US" sz="1571">
              <a:solidFill>
                <a:srgbClr val="FFFFFF"/>
              </a:solidFill>
              <a:latin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28085" y="4287364"/>
            <a:ext cx="5988689" cy="22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8"/>
              </a:lnSpc>
            </a:pPr>
            <a:r>
              <a:rPr lang="en-US" sz="1363">
                <a:solidFill>
                  <a:srgbClr val="FFFFFF"/>
                </a:solidFill>
                <a:latin typeface="Arimo"/>
              </a:rPr>
              <a:t>www.geiserpharma.com |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4"/>
          <p:cNvSpPr/>
          <p:nvPr/>
        </p:nvSpPr>
        <p:spPr>
          <a:xfrm>
            <a:off x="347795" y="267358"/>
            <a:ext cx="2234039" cy="1490322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177" y="840324"/>
            <a:ext cx="2936875" cy="447639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Trenda"/>
                <a:cs typeface="Trenda"/>
              </a:rPr>
              <a:t>WHO</a:t>
            </a:r>
            <a:br>
              <a:rPr lang="en-US" sz="2800" dirty="0">
                <a:solidFill>
                  <a:srgbClr val="FFFFFF"/>
                </a:solidFill>
                <a:latin typeface="Trenda"/>
                <a:cs typeface="Trenda"/>
              </a:rPr>
            </a:br>
            <a:r>
              <a:rPr lang="en-US" sz="2800" dirty="0">
                <a:solidFill>
                  <a:srgbClr val="FFFFFF"/>
                </a:solidFill>
                <a:latin typeface="Trenda"/>
                <a:cs typeface="Trenda"/>
              </a:rPr>
              <a:t>WE ARE</a:t>
            </a:r>
          </a:p>
        </p:txBody>
      </p:sp>
      <p:sp>
        <p:nvSpPr>
          <p:cNvPr id="356" name="Freeform 30"/>
          <p:cNvSpPr>
            <a:spLocks/>
          </p:cNvSpPr>
          <p:nvPr/>
        </p:nvSpPr>
        <p:spPr bwMode="auto">
          <a:xfrm>
            <a:off x="1249466" y="3942722"/>
            <a:ext cx="9436" cy="1179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70C4E5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16" name="2 Subtítulo"/>
          <p:cNvSpPr txBox="1">
            <a:spLocks/>
          </p:cNvSpPr>
          <p:nvPr/>
        </p:nvSpPr>
        <p:spPr>
          <a:xfrm>
            <a:off x="308060" y="2535020"/>
            <a:ext cx="2250812" cy="154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We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are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specialized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in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the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development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of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value-added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products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within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the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main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pharmaceutical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areas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,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implementing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advanced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technologies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and innovative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pharmaceutical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rgbClr val="3C3C3C"/>
                </a:solidFill>
                <a:latin typeface="Calibri Light"/>
                <a:cs typeface="Calibri Light"/>
              </a:rPr>
              <a:t>forms</a:t>
            </a:r>
            <a:r>
              <a:rPr lang="es-ES" sz="1050" dirty="0">
                <a:solidFill>
                  <a:srgbClr val="3C3C3C"/>
                </a:solidFill>
                <a:latin typeface="Calibri Light"/>
                <a:cs typeface="Calibri Light"/>
              </a:rPr>
              <a:t>.</a:t>
            </a:r>
          </a:p>
          <a:p>
            <a:pPr>
              <a:spcBef>
                <a:spcPct val="20000"/>
              </a:spcBef>
            </a:pP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latin typeface="Lato Light" pitchFamily="34" charset="0"/>
              <a:cs typeface="Lato Light" pitchFamily="34" charset="0"/>
            </a:endParaRPr>
          </a:p>
        </p:txBody>
      </p:sp>
      <p:sp>
        <p:nvSpPr>
          <p:cNvPr id="218" name="Rectángulo 217"/>
          <p:cNvSpPr/>
          <p:nvPr/>
        </p:nvSpPr>
        <p:spPr>
          <a:xfrm>
            <a:off x="323936" y="3567942"/>
            <a:ext cx="8496944" cy="112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400" b="1" dirty="0">
                <a:solidFill>
                  <a:srgbClr val="E05571"/>
                </a:solidFill>
                <a:latin typeface="Calibri Light"/>
                <a:cs typeface="Calibri Light"/>
              </a:rPr>
              <a:t>· NICHE GENERIC RX PRODUCTS </a:t>
            </a:r>
          </a:p>
          <a:p>
            <a:pPr>
              <a:spcBef>
                <a:spcPct val="20000"/>
              </a:spcBef>
            </a:pPr>
            <a:r>
              <a:rPr lang="es-ES" sz="1400" b="1" dirty="0">
                <a:solidFill>
                  <a:srgbClr val="E05571"/>
                </a:solidFill>
                <a:latin typeface="Calibri Light"/>
                <a:cs typeface="Calibri Light"/>
              </a:rPr>
              <a:t>· HEALTHCARE OTC PRODUCTS</a:t>
            </a:r>
          </a:p>
          <a:p>
            <a:pPr>
              <a:spcBef>
                <a:spcPct val="20000"/>
              </a:spcBef>
            </a:pPr>
            <a:r>
              <a:rPr lang="es-ES" sz="1400" b="1" dirty="0">
                <a:solidFill>
                  <a:srgbClr val="E05571"/>
                </a:solidFill>
                <a:latin typeface="Calibri Light"/>
                <a:cs typeface="Calibri Light"/>
              </a:rPr>
              <a:t>· CE MARKED MEDICAL DEVICES</a:t>
            </a:r>
          </a:p>
          <a:p>
            <a:pPr>
              <a:spcBef>
                <a:spcPct val="20000"/>
              </a:spcBef>
            </a:pPr>
            <a:endParaRPr lang="es-ES" sz="1600" b="1" dirty="0">
              <a:solidFill>
                <a:srgbClr val="F44166"/>
              </a:solidFill>
              <a:latin typeface="Lato Light" pitchFamily="34" charset="0"/>
              <a:cs typeface="Lato Light" pitchFamily="34" charset="0"/>
            </a:endParaRPr>
          </a:p>
        </p:txBody>
      </p:sp>
      <p:sp>
        <p:nvSpPr>
          <p:cNvPr id="219" name="Rectángulo 218"/>
          <p:cNvSpPr/>
          <p:nvPr/>
        </p:nvSpPr>
        <p:spPr>
          <a:xfrm>
            <a:off x="308061" y="1922742"/>
            <a:ext cx="20613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Geiserpharma</a:t>
            </a: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is</a:t>
            </a: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a </a:t>
            </a:r>
            <a:r>
              <a:rPr lang="es-E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pharmaceutical</a:t>
            </a: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company</a:t>
            </a: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s-E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founded</a:t>
            </a: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in 2008 in Navarra, </a:t>
            </a:r>
            <a:r>
              <a:rPr lang="es-ES" sz="105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Spain</a:t>
            </a:r>
            <a:r>
              <a:rPr lang="es-E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. </a:t>
            </a:r>
          </a:p>
        </p:txBody>
      </p:sp>
      <p:cxnSp>
        <p:nvCxnSpPr>
          <p:cNvPr id="193" name="21 Conector recto"/>
          <p:cNvCxnSpPr/>
          <p:nvPr/>
        </p:nvCxnSpPr>
        <p:spPr>
          <a:xfrm flipH="1" flipV="1">
            <a:off x="1938467" y="1378561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334"/>
          <p:cNvGrpSpPr/>
          <p:nvPr/>
        </p:nvGrpSpPr>
        <p:grpSpPr>
          <a:xfrm>
            <a:off x="2871048" y="1531939"/>
            <a:ext cx="6003077" cy="2966226"/>
            <a:chOff x="931863" y="771525"/>
            <a:chExt cx="7286626" cy="3600450"/>
          </a:xfrm>
          <a:solidFill>
            <a:schemeClr val="bg1">
              <a:lumMod val="95000"/>
            </a:schemeClr>
          </a:solidFill>
        </p:grpSpPr>
        <p:sp>
          <p:nvSpPr>
            <p:cNvPr id="195" name="Freeform 5"/>
            <p:cNvSpPr>
              <a:spLocks/>
            </p:cNvSpPr>
            <p:nvPr/>
          </p:nvSpPr>
          <p:spPr bwMode="auto">
            <a:xfrm>
              <a:off x="4589463" y="3444875"/>
              <a:ext cx="257175" cy="258763"/>
            </a:xfrm>
            <a:custGeom>
              <a:avLst/>
              <a:gdLst>
                <a:gd name="T0" fmla="*/ 38 w 102"/>
                <a:gd name="T1" fmla="*/ 98 h 103"/>
                <a:gd name="T2" fmla="*/ 42 w 102"/>
                <a:gd name="T3" fmla="*/ 96 h 103"/>
                <a:gd name="T4" fmla="*/ 47 w 102"/>
                <a:gd name="T5" fmla="*/ 101 h 103"/>
                <a:gd name="T6" fmla="*/ 57 w 102"/>
                <a:gd name="T7" fmla="*/ 101 h 103"/>
                <a:gd name="T8" fmla="*/ 62 w 102"/>
                <a:gd name="T9" fmla="*/ 96 h 103"/>
                <a:gd name="T10" fmla="*/ 62 w 102"/>
                <a:gd name="T11" fmla="*/ 43 h 103"/>
                <a:gd name="T12" fmla="*/ 70 w 102"/>
                <a:gd name="T13" fmla="*/ 40 h 103"/>
                <a:gd name="T14" fmla="*/ 70 w 102"/>
                <a:gd name="T15" fmla="*/ 12 h 103"/>
                <a:gd name="T16" fmla="*/ 78 w 102"/>
                <a:gd name="T17" fmla="*/ 11 h 103"/>
                <a:gd name="T18" fmla="*/ 87 w 102"/>
                <a:gd name="T19" fmla="*/ 9 h 103"/>
                <a:gd name="T20" fmla="*/ 91 w 102"/>
                <a:gd name="T21" fmla="*/ 12 h 103"/>
                <a:gd name="T22" fmla="*/ 97 w 102"/>
                <a:gd name="T23" fmla="*/ 8 h 103"/>
                <a:gd name="T24" fmla="*/ 102 w 102"/>
                <a:gd name="T25" fmla="*/ 7 h 103"/>
                <a:gd name="T26" fmla="*/ 102 w 102"/>
                <a:gd name="T27" fmla="*/ 5 h 103"/>
                <a:gd name="T28" fmla="*/ 85 w 102"/>
                <a:gd name="T29" fmla="*/ 7 h 103"/>
                <a:gd name="T30" fmla="*/ 72 w 102"/>
                <a:gd name="T31" fmla="*/ 7 h 103"/>
                <a:gd name="T32" fmla="*/ 55 w 102"/>
                <a:gd name="T33" fmla="*/ 7 h 103"/>
                <a:gd name="T34" fmla="*/ 52 w 102"/>
                <a:gd name="T35" fmla="*/ 5 h 103"/>
                <a:gd name="T36" fmla="*/ 24 w 102"/>
                <a:gd name="T37" fmla="*/ 5 h 103"/>
                <a:gd name="T38" fmla="*/ 17 w 102"/>
                <a:gd name="T39" fmla="*/ 3 h 103"/>
                <a:gd name="T40" fmla="*/ 9 w 102"/>
                <a:gd name="T41" fmla="*/ 2 h 103"/>
                <a:gd name="T42" fmla="*/ 6 w 102"/>
                <a:gd name="T43" fmla="*/ 0 h 103"/>
                <a:gd name="T44" fmla="*/ 3 w 102"/>
                <a:gd name="T45" fmla="*/ 3 h 103"/>
                <a:gd name="T46" fmla="*/ 0 w 102"/>
                <a:gd name="T47" fmla="*/ 3 h 103"/>
                <a:gd name="T48" fmla="*/ 5 w 102"/>
                <a:gd name="T49" fmla="*/ 14 h 103"/>
                <a:gd name="T50" fmla="*/ 13 w 102"/>
                <a:gd name="T51" fmla="*/ 30 h 103"/>
                <a:gd name="T52" fmla="*/ 21 w 102"/>
                <a:gd name="T53" fmla="*/ 47 h 103"/>
                <a:gd name="T54" fmla="*/ 21 w 102"/>
                <a:gd name="T55" fmla="*/ 60 h 103"/>
                <a:gd name="T56" fmla="*/ 24 w 102"/>
                <a:gd name="T57" fmla="*/ 73 h 103"/>
                <a:gd name="T58" fmla="*/ 29 w 102"/>
                <a:gd name="T59" fmla="*/ 93 h 103"/>
                <a:gd name="T60" fmla="*/ 34 w 102"/>
                <a:gd name="T61" fmla="*/ 99 h 103"/>
                <a:gd name="T62" fmla="*/ 38 w 102"/>
                <a:gd name="T63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3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6"/>
            <p:cNvSpPr>
              <a:spLocks/>
            </p:cNvSpPr>
            <p:nvPr/>
          </p:nvSpPr>
          <p:spPr bwMode="auto">
            <a:xfrm>
              <a:off x="4846638" y="3417888"/>
              <a:ext cx="163513" cy="139700"/>
            </a:xfrm>
            <a:custGeom>
              <a:avLst/>
              <a:gdLst>
                <a:gd name="T0" fmla="*/ 43 w 65"/>
                <a:gd name="T1" fmla="*/ 3 h 56"/>
                <a:gd name="T2" fmla="*/ 42 w 65"/>
                <a:gd name="T3" fmla="*/ 0 h 56"/>
                <a:gd name="T4" fmla="*/ 35 w 65"/>
                <a:gd name="T5" fmla="*/ 0 h 56"/>
                <a:gd name="T6" fmla="*/ 30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4 w 65"/>
                <a:gd name="T13" fmla="*/ 18 h 56"/>
                <a:gd name="T14" fmla="*/ 0 w 65"/>
                <a:gd name="T15" fmla="*/ 18 h 56"/>
                <a:gd name="T16" fmla="*/ 5 w 65"/>
                <a:gd name="T17" fmla="*/ 23 h 56"/>
                <a:gd name="T18" fmla="*/ 9 w 65"/>
                <a:gd name="T19" fmla="*/ 32 h 56"/>
                <a:gd name="T20" fmla="*/ 17 w 65"/>
                <a:gd name="T21" fmla="*/ 38 h 56"/>
                <a:gd name="T22" fmla="*/ 21 w 65"/>
                <a:gd name="T23" fmla="*/ 44 h 56"/>
                <a:gd name="T24" fmla="*/ 26 w 65"/>
                <a:gd name="T25" fmla="*/ 50 h 56"/>
                <a:gd name="T26" fmla="*/ 32 w 65"/>
                <a:gd name="T27" fmla="*/ 53 h 56"/>
                <a:gd name="T28" fmla="*/ 40 w 65"/>
                <a:gd name="T29" fmla="*/ 55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1 h 56"/>
                <a:gd name="T42" fmla="*/ 63 w 65"/>
                <a:gd name="T43" fmla="*/ 9 h 56"/>
                <a:gd name="T44" fmla="*/ 53 w 65"/>
                <a:gd name="T45" fmla="*/ 5 h 56"/>
                <a:gd name="T46" fmla="*/ 43 w 65"/>
                <a:gd name="T47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7"/>
            <p:cNvSpPr>
              <a:spLocks/>
            </p:cNvSpPr>
            <p:nvPr/>
          </p:nvSpPr>
          <p:spPr bwMode="auto">
            <a:xfrm>
              <a:off x="4745038" y="3462338"/>
              <a:ext cx="180975" cy="196850"/>
            </a:xfrm>
            <a:custGeom>
              <a:avLst/>
              <a:gdLst>
                <a:gd name="T0" fmla="*/ 66 w 72"/>
                <a:gd name="T1" fmla="*/ 32 h 78"/>
                <a:gd name="T2" fmla="*/ 61 w 72"/>
                <a:gd name="T3" fmla="*/ 26 h 78"/>
                <a:gd name="T4" fmla="*/ 57 w 72"/>
                <a:gd name="T5" fmla="*/ 20 h 78"/>
                <a:gd name="T6" fmla="*/ 49 w 72"/>
                <a:gd name="T7" fmla="*/ 14 h 78"/>
                <a:gd name="T8" fmla="*/ 45 w 72"/>
                <a:gd name="T9" fmla="*/ 5 h 78"/>
                <a:gd name="T10" fmla="*/ 40 w 72"/>
                <a:gd name="T11" fmla="*/ 0 h 78"/>
                <a:gd name="T12" fmla="*/ 35 w 72"/>
                <a:gd name="T13" fmla="*/ 1 h 78"/>
                <a:gd name="T14" fmla="*/ 29 w 72"/>
                <a:gd name="T15" fmla="*/ 5 h 78"/>
                <a:gd name="T16" fmla="*/ 25 w 72"/>
                <a:gd name="T17" fmla="*/ 2 h 78"/>
                <a:gd name="T18" fmla="*/ 16 w 72"/>
                <a:gd name="T19" fmla="*/ 4 h 78"/>
                <a:gd name="T20" fmla="*/ 8 w 72"/>
                <a:gd name="T21" fmla="*/ 5 h 78"/>
                <a:gd name="T22" fmla="*/ 8 w 72"/>
                <a:gd name="T23" fmla="*/ 33 h 78"/>
                <a:gd name="T24" fmla="*/ 0 w 72"/>
                <a:gd name="T25" fmla="*/ 36 h 78"/>
                <a:gd name="T26" fmla="*/ 0 w 72"/>
                <a:gd name="T27" fmla="*/ 60 h 78"/>
                <a:gd name="T28" fmla="*/ 4 w 72"/>
                <a:gd name="T29" fmla="*/ 62 h 78"/>
                <a:gd name="T30" fmla="*/ 7 w 72"/>
                <a:gd name="T31" fmla="*/ 71 h 78"/>
                <a:gd name="T32" fmla="*/ 5 w 72"/>
                <a:gd name="T33" fmla="*/ 73 h 78"/>
                <a:gd name="T34" fmla="*/ 6 w 72"/>
                <a:gd name="T35" fmla="*/ 77 h 78"/>
                <a:gd name="T36" fmla="*/ 14 w 72"/>
                <a:gd name="T37" fmla="*/ 76 h 78"/>
                <a:gd name="T38" fmla="*/ 22 w 72"/>
                <a:gd name="T39" fmla="*/ 68 h 78"/>
                <a:gd name="T40" fmla="*/ 27 w 72"/>
                <a:gd name="T41" fmla="*/ 64 h 78"/>
                <a:gd name="T42" fmla="*/ 37 w 72"/>
                <a:gd name="T43" fmla="*/ 67 h 78"/>
                <a:gd name="T44" fmla="*/ 44 w 72"/>
                <a:gd name="T45" fmla="*/ 63 h 78"/>
                <a:gd name="T46" fmla="*/ 47 w 72"/>
                <a:gd name="T47" fmla="*/ 57 h 78"/>
                <a:gd name="T48" fmla="*/ 54 w 72"/>
                <a:gd name="T49" fmla="*/ 52 h 78"/>
                <a:gd name="T50" fmla="*/ 58 w 72"/>
                <a:gd name="T51" fmla="*/ 47 h 78"/>
                <a:gd name="T52" fmla="*/ 64 w 72"/>
                <a:gd name="T53" fmla="*/ 42 h 78"/>
                <a:gd name="T54" fmla="*/ 69 w 72"/>
                <a:gd name="T55" fmla="*/ 39 h 78"/>
                <a:gd name="T56" fmla="*/ 72 w 72"/>
                <a:gd name="T57" fmla="*/ 35 h 78"/>
                <a:gd name="T58" fmla="*/ 72 w 72"/>
                <a:gd name="T59" fmla="*/ 35 h 78"/>
                <a:gd name="T60" fmla="*/ 66 w 72"/>
                <a:gd name="T6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8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8"/>
            <p:cNvSpPr>
              <a:spLocks/>
            </p:cNvSpPr>
            <p:nvPr/>
          </p:nvSpPr>
          <p:spPr bwMode="auto">
            <a:xfrm>
              <a:off x="4959351" y="3630613"/>
              <a:ext cx="25400" cy="36513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6 h 14"/>
                <a:gd name="T4" fmla="*/ 5 w 10"/>
                <a:gd name="T5" fmla="*/ 13 h 14"/>
                <a:gd name="T6" fmla="*/ 9 w 10"/>
                <a:gd name="T7" fmla="*/ 12 h 14"/>
                <a:gd name="T8" fmla="*/ 10 w 10"/>
                <a:gd name="T9" fmla="*/ 10 h 14"/>
                <a:gd name="T10" fmla="*/ 10 w 10"/>
                <a:gd name="T11" fmla="*/ 3 h 14"/>
                <a:gd name="T12" fmla="*/ 5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9"/>
            <p:cNvSpPr>
              <a:spLocks/>
            </p:cNvSpPr>
            <p:nvPr/>
          </p:nvSpPr>
          <p:spPr bwMode="auto">
            <a:xfrm>
              <a:off x="4886326" y="3689350"/>
              <a:ext cx="44450" cy="50800"/>
            </a:xfrm>
            <a:custGeom>
              <a:avLst/>
              <a:gdLst>
                <a:gd name="T0" fmla="*/ 12 w 18"/>
                <a:gd name="T1" fmla="*/ 2 h 20"/>
                <a:gd name="T2" fmla="*/ 4 w 18"/>
                <a:gd name="T3" fmla="*/ 5 h 20"/>
                <a:gd name="T4" fmla="*/ 0 w 18"/>
                <a:gd name="T5" fmla="*/ 13 h 20"/>
                <a:gd name="T6" fmla="*/ 4 w 18"/>
                <a:gd name="T7" fmla="*/ 19 h 20"/>
                <a:gd name="T8" fmla="*/ 8 w 18"/>
                <a:gd name="T9" fmla="*/ 20 h 20"/>
                <a:gd name="T10" fmla="*/ 10 w 18"/>
                <a:gd name="T11" fmla="*/ 15 h 20"/>
                <a:gd name="T12" fmla="*/ 15 w 18"/>
                <a:gd name="T13" fmla="*/ 14 h 20"/>
                <a:gd name="T14" fmla="*/ 18 w 18"/>
                <a:gd name="T15" fmla="*/ 8 h 20"/>
                <a:gd name="T16" fmla="*/ 12 w 18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10"/>
            <p:cNvSpPr>
              <a:spLocks noEditPoints="1"/>
            </p:cNvSpPr>
            <p:nvPr/>
          </p:nvSpPr>
          <p:spPr bwMode="auto">
            <a:xfrm>
              <a:off x="4675188" y="3551238"/>
              <a:ext cx="327025" cy="285750"/>
            </a:xfrm>
            <a:custGeom>
              <a:avLst/>
              <a:gdLst>
                <a:gd name="T0" fmla="*/ 124 w 130"/>
                <a:gd name="T1" fmla="*/ 42 h 114"/>
                <a:gd name="T2" fmla="*/ 123 w 130"/>
                <a:gd name="T3" fmla="*/ 42 h 114"/>
                <a:gd name="T4" fmla="*/ 122 w 130"/>
                <a:gd name="T5" fmla="*/ 44 h 114"/>
                <a:gd name="T6" fmla="*/ 118 w 130"/>
                <a:gd name="T7" fmla="*/ 45 h 114"/>
                <a:gd name="T8" fmla="*/ 113 w 130"/>
                <a:gd name="T9" fmla="*/ 38 h 114"/>
                <a:gd name="T10" fmla="*/ 118 w 130"/>
                <a:gd name="T11" fmla="*/ 32 h 114"/>
                <a:gd name="T12" fmla="*/ 123 w 130"/>
                <a:gd name="T13" fmla="*/ 35 h 114"/>
                <a:gd name="T14" fmla="*/ 123 w 130"/>
                <a:gd name="T15" fmla="*/ 33 h 114"/>
                <a:gd name="T16" fmla="*/ 122 w 130"/>
                <a:gd name="T17" fmla="*/ 18 h 114"/>
                <a:gd name="T18" fmla="*/ 117 w 130"/>
                <a:gd name="T19" fmla="*/ 3 h 114"/>
                <a:gd name="T20" fmla="*/ 108 w 130"/>
                <a:gd name="T21" fmla="*/ 2 h 114"/>
                <a:gd name="T22" fmla="*/ 100 w 130"/>
                <a:gd name="T23" fmla="*/ 0 h 114"/>
                <a:gd name="T24" fmla="*/ 97 w 130"/>
                <a:gd name="T25" fmla="*/ 4 h 114"/>
                <a:gd name="T26" fmla="*/ 92 w 130"/>
                <a:gd name="T27" fmla="*/ 7 h 114"/>
                <a:gd name="T28" fmla="*/ 86 w 130"/>
                <a:gd name="T29" fmla="*/ 12 h 114"/>
                <a:gd name="T30" fmla="*/ 82 w 130"/>
                <a:gd name="T31" fmla="*/ 17 h 114"/>
                <a:gd name="T32" fmla="*/ 75 w 130"/>
                <a:gd name="T33" fmla="*/ 22 h 114"/>
                <a:gd name="T34" fmla="*/ 72 w 130"/>
                <a:gd name="T35" fmla="*/ 28 h 114"/>
                <a:gd name="T36" fmla="*/ 65 w 130"/>
                <a:gd name="T37" fmla="*/ 32 h 114"/>
                <a:gd name="T38" fmla="*/ 55 w 130"/>
                <a:gd name="T39" fmla="*/ 29 h 114"/>
                <a:gd name="T40" fmla="*/ 50 w 130"/>
                <a:gd name="T41" fmla="*/ 33 h 114"/>
                <a:gd name="T42" fmla="*/ 42 w 130"/>
                <a:gd name="T43" fmla="*/ 41 h 114"/>
                <a:gd name="T44" fmla="*/ 34 w 130"/>
                <a:gd name="T45" fmla="*/ 42 h 114"/>
                <a:gd name="T46" fmla="*/ 33 w 130"/>
                <a:gd name="T47" fmla="*/ 38 h 114"/>
                <a:gd name="T48" fmla="*/ 35 w 130"/>
                <a:gd name="T49" fmla="*/ 36 h 114"/>
                <a:gd name="T50" fmla="*/ 32 w 130"/>
                <a:gd name="T51" fmla="*/ 27 h 114"/>
                <a:gd name="T52" fmla="*/ 28 w 130"/>
                <a:gd name="T53" fmla="*/ 25 h 114"/>
                <a:gd name="T54" fmla="*/ 28 w 130"/>
                <a:gd name="T55" fmla="*/ 54 h 114"/>
                <a:gd name="T56" fmla="*/ 23 w 130"/>
                <a:gd name="T57" fmla="*/ 59 h 114"/>
                <a:gd name="T58" fmla="*/ 13 w 130"/>
                <a:gd name="T59" fmla="*/ 59 h 114"/>
                <a:gd name="T60" fmla="*/ 8 w 130"/>
                <a:gd name="T61" fmla="*/ 54 h 114"/>
                <a:gd name="T62" fmla="*/ 4 w 130"/>
                <a:gd name="T63" fmla="*/ 56 h 114"/>
                <a:gd name="T64" fmla="*/ 0 w 130"/>
                <a:gd name="T65" fmla="*/ 57 h 114"/>
                <a:gd name="T66" fmla="*/ 7 w 130"/>
                <a:gd name="T67" fmla="*/ 70 h 114"/>
                <a:gd name="T68" fmla="*/ 14 w 130"/>
                <a:gd name="T69" fmla="*/ 86 h 114"/>
                <a:gd name="T70" fmla="*/ 14 w 130"/>
                <a:gd name="T71" fmla="*/ 93 h 114"/>
                <a:gd name="T72" fmla="*/ 14 w 130"/>
                <a:gd name="T73" fmla="*/ 100 h 114"/>
                <a:gd name="T74" fmla="*/ 17 w 130"/>
                <a:gd name="T75" fmla="*/ 107 h 114"/>
                <a:gd name="T76" fmla="*/ 20 w 130"/>
                <a:gd name="T77" fmla="*/ 109 h 114"/>
                <a:gd name="T78" fmla="*/ 25 w 130"/>
                <a:gd name="T79" fmla="*/ 112 h 114"/>
                <a:gd name="T80" fmla="*/ 30 w 130"/>
                <a:gd name="T81" fmla="*/ 112 h 114"/>
                <a:gd name="T82" fmla="*/ 39 w 130"/>
                <a:gd name="T83" fmla="*/ 109 h 114"/>
                <a:gd name="T84" fmla="*/ 47 w 130"/>
                <a:gd name="T85" fmla="*/ 106 h 114"/>
                <a:gd name="T86" fmla="*/ 59 w 130"/>
                <a:gd name="T87" fmla="*/ 106 h 114"/>
                <a:gd name="T88" fmla="*/ 67 w 130"/>
                <a:gd name="T89" fmla="*/ 105 h 114"/>
                <a:gd name="T90" fmla="*/ 72 w 130"/>
                <a:gd name="T91" fmla="*/ 104 h 114"/>
                <a:gd name="T92" fmla="*/ 79 w 130"/>
                <a:gd name="T93" fmla="*/ 102 h 114"/>
                <a:gd name="T94" fmla="*/ 95 w 130"/>
                <a:gd name="T95" fmla="*/ 91 h 114"/>
                <a:gd name="T96" fmla="*/ 114 w 130"/>
                <a:gd name="T97" fmla="*/ 68 h 114"/>
                <a:gd name="T98" fmla="*/ 126 w 130"/>
                <a:gd name="T99" fmla="*/ 55 h 114"/>
                <a:gd name="T100" fmla="*/ 130 w 130"/>
                <a:gd name="T101" fmla="*/ 42 h 114"/>
                <a:gd name="T102" fmla="*/ 124 w 130"/>
                <a:gd name="T103" fmla="*/ 42 h 114"/>
                <a:gd name="T104" fmla="*/ 99 w 130"/>
                <a:gd name="T105" fmla="*/ 69 h 114"/>
                <a:gd name="T106" fmla="*/ 94 w 130"/>
                <a:gd name="T107" fmla="*/ 70 h 114"/>
                <a:gd name="T108" fmla="*/ 92 w 130"/>
                <a:gd name="T109" fmla="*/ 75 h 114"/>
                <a:gd name="T110" fmla="*/ 88 w 130"/>
                <a:gd name="T111" fmla="*/ 74 h 114"/>
                <a:gd name="T112" fmla="*/ 84 w 130"/>
                <a:gd name="T113" fmla="*/ 68 h 114"/>
                <a:gd name="T114" fmla="*/ 88 w 130"/>
                <a:gd name="T115" fmla="*/ 60 h 114"/>
                <a:gd name="T116" fmla="*/ 96 w 130"/>
                <a:gd name="T117" fmla="*/ 57 h 114"/>
                <a:gd name="T118" fmla="*/ 102 w 130"/>
                <a:gd name="T119" fmla="*/ 63 h 114"/>
                <a:gd name="T120" fmla="*/ 99 w 130"/>
                <a:gd name="T121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14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11"/>
            <p:cNvSpPr>
              <a:spLocks/>
            </p:cNvSpPr>
            <p:nvPr/>
          </p:nvSpPr>
          <p:spPr bwMode="auto">
            <a:xfrm>
              <a:off x="4589463" y="3216275"/>
              <a:ext cx="236538" cy="250825"/>
            </a:xfrm>
            <a:custGeom>
              <a:avLst/>
              <a:gdLst>
                <a:gd name="T0" fmla="*/ 6 w 94"/>
                <a:gd name="T1" fmla="*/ 91 h 100"/>
                <a:gd name="T2" fmla="*/ 9 w 94"/>
                <a:gd name="T3" fmla="*/ 93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8 h 100"/>
                <a:gd name="T12" fmla="*/ 72 w 94"/>
                <a:gd name="T13" fmla="*/ 98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4 h 100"/>
                <a:gd name="T20" fmla="*/ 79 w 94"/>
                <a:gd name="T21" fmla="*/ 58 h 100"/>
                <a:gd name="T22" fmla="*/ 91 w 94"/>
                <a:gd name="T23" fmla="*/ 58 h 100"/>
                <a:gd name="T24" fmla="*/ 93 w 94"/>
                <a:gd name="T25" fmla="*/ 56 h 100"/>
                <a:gd name="T26" fmla="*/ 94 w 94"/>
                <a:gd name="T27" fmla="*/ 40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6 h 100"/>
                <a:gd name="T36" fmla="*/ 77 w 94"/>
                <a:gd name="T37" fmla="*/ 30 h 100"/>
                <a:gd name="T38" fmla="*/ 78 w 94"/>
                <a:gd name="T39" fmla="*/ 19 h 100"/>
                <a:gd name="T40" fmla="*/ 76 w 94"/>
                <a:gd name="T41" fmla="*/ 12 h 100"/>
                <a:gd name="T42" fmla="*/ 71 w 94"/>
                <a:gd name="T43" fmla="*/ 11 h 100"/>
                <a:gd name="T44" fmla="*/ 67 w 94"/>
                <a:gd name="T45" fmla="*/ 9 h 100"/>
                <a:gd name="T46" fmla="*/ 61 w 94"/>
                <a:gd name="T47" fmla="*/ 9 h 100"/>
                <a:gd name="T48" fmla="*/ 58 w 94"/>
                <a:gd name="T49" fmla="*/ 16 h 100"/>
                <a:gd name="T50" fmla="*/ 48 w 94"/>
                <a:gd name="T51" fmla="*/ 18 h 100"/>
                <a:gd name="T52" fmla="*/ 41 w 94"/>
                <a:gd name="T53" fmla="*/ 13 h 100"/>
                <a:gd name="T54" fmla="*/ 38 w 94"/>
                <a:gd name="T55" fmla="*/ 7 h 100"/>
                <a:gd name="T56" fmla="*/ 37 w 94"/>
                <a:gd name="T57" fmla="*/ 0 h 100"/>
                <a:gd name="T58" fmla="*/ 11 w 94"/>
                <a:gd name="T59" fmla="*/ 0 h 100"/>
                <a:gd name="T60" fmla="*/ 6 w 94"/>
                <a:gd name="T61" fmla="*/ 3 h 100"/>
                <a:gd name="T62" fmla="*/ 13 w 94"/>
                <a:gd name="T63" fmla="*/ 19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6 h 100"/>
                <a:gd name="T70" fmla="*/ 5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4 h 100"/>
                <a:gd name="T78" fmla="*/ 3 w 94"/>
                <a:gd name="T79" fmla="*/ 94 h 100"/>
                <a:gd name="T80" fmla="*/ 6 w 94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12"/>
            <p:cNvSpPr>
              <a:spLocks/>
            </p:cNvSpPr>
            <p:nvPr/>
          </p:nvSpPr>
          <p:spPr bwMode="auto">
            <a:xfrm>
              <a:off x="4786313" y="3263900"/>
              <a:ext cx="230188" cy="203200"/>
            </a:xfrm>
            <a:custGeom>
              <a:avLst/>
              <a:gdLst>
                <a:gd name="T0" fmla="*/ 71 w 92"/>
                <a:gd name="T1" fmla="*/ 3 h 81"/>
                <a:gd name="T2" fmla="*/ 65 w 92"/>
                <a:gd name="T3" fmla="*/ 0 h 81"/>
                <a:gd name="T4" fmla="*/ 55 w 92"/>
                <a:gd name="T5" fmla="*/ 1 h 81"/>
                <a:gd name="T6" fmla="*/ 53 w 92"/>
                <a:gd name="T7" fmla="*/ 6 h 81"/>
                <a:gd name="T8" fmla="*/ 52 w 92"/>
                <a:gd name="T9" fmla="*/ 11 h 81"/>
                <a:gd name="T10" fmla="*/ 52 w 92"/>
                <a:gd name="T11" fmla="*/ 20 h 81"/>
                <a:gd name="T12" fmla="*/ 50 w 92"/>
                <a:gd name="T13" fmla="*/ 27 h 81"/>
                <a:gd name="T14" fmla="*/ 55 w 92"/>
                <a:gd name="T15" fmla="*/ 33 h 81"/>
                <a:gd name="T16" fmla="*/ 61 w 92"/>
                <a:gd name="T17" fmla="*/ 32 h 81"/>
                <a:gd name="T18" fmla="*/ 62 w 92"/>
                <a:gd name="T19" fmla="*/ 37 h 81"/>
                <a:gd name="T20" fmla="*/ 60 w 92"/>
                <a:gd name="T21" fmla="*/ 41 h 81"/>
                <a:gd name="T22" fmla="*/ 55 w 92"/>
                <a:gd name="T23" fmla="*/ 41 h 81"/>
                <a:gd name="T24" fmla="*/ 52 w 92"/>
                <a:gd name="T25" fmla="*/ 34 h 81"/>
                <a:gd name="T26" fmla="*/ 45 w 92"/>
                <a:gd name="T27" fmla="*/ 33 h 81"/>
                <a:gd name="T28" fmla="*/ 41 w 92"/>
                <a:gd name="T29" fmla="*/ 28 h 81"/>
                <a:gd name="T30" fmla="*/ 38 w 92"/>
                <a:gd name="T31" fmla="*/ 30 h 81"/>
                <a:gd name="T32" fmla="*/ 35 w 92"/>
                <a:gd name="T33" fmla="*/ 31 h 81"/>
                <a:gd name="T34" fmla="*/ 28 w 92"/>
                <a:gd name="T35" fmla="*/ 28 h 81"/>
                <a:gd name="T36" fmla="*/ 26 w 92"/>
                <a:gd name="T37" fmla="*/ 25 h 81"/>
                <a:gd name="T38" fmla="*/ 21 w 92"/>
                <a:gd name="T39" fmla="*/ 25 h 81"/>
                <a:gd name="T40" fmla="*/ 18 w 92"/>
                <a:gd name="T41" fmla="*/ 23 h 81"/>
                <a:gd name="T42" fmla="*/ 16 w 92"/>
                <a:gd name="T43" fmla="*/ 21 h 81"/>
                <a:gd name="T44" fmla="*/ 15 w 92"/>
                <a:gd name="T45" fmla="*/ 37 h 81"/>
                <a:gd name="T46" fmla="*/ 13 w 92"/>
                <a:gd name="T47" fmla="*/ 39 h 81"/>
                <a:gd name="T48" fmla="*/ 1 w 92"/>
                <a:gd name="T49" fmla="*/ 39 h 81"/>
                <a:gd name="T50" fmla="*/ 0 w 92"/>
                <a:gd name="T51" fmla="*/ 65 h 81"/>
                <a:gd name="T52" fmla="*/ 9 w 92"/>
                <a:gd name="T53" fmla="*/ 78 h 81"/>
                <a:gd name="T54" fmla="*/ 24 w 92"/>
                <a:gd name="T55" fmla="*/ 77 h 81"/>
                <a:gd name="T56" fmla="*/ 24 w 92"/>
                <a:gd name="T57" fmla="*/ 79 h 81"/>
                <a:gd name="T58" fmla="*/ 28 w 92"/>
                <a:gd name="T59" fmla="*/ 79 h 81"/>
                <a:gd name="T60" fmla="*/ 39 w 92"/>
                <a:gd name="T61" fmla="*/ 80 h 81"/>
                <a:gd name="T62" fmla="*/ 47 w 92"/>
                <a:gd name="T63" fmla="*/ 71 h 81"/>
                <a:gd name="T64" fmla="*/ 54 w 92"/>
                <a:gd name="T65" fmla="*/ 65 h 81"/>
                <a:gd name="T66" fmla="*/ 59 w 92"/>
                <a:gd name="T67" fmla="*/ 61 h 81"/>
                <a:gd name="T68" fmla="*/ 66 w 92"/>
                <a:gd name="T69" fmla="*/ 61 h 81"/>
                <a:gd name="T70" fmla="*/ 66 w 92"/>
                <a:gd name="T71" fmla="*/ 61 h 81"/>
                <a:gd name="T72" fmla="*/ 65 w 92"/>
                <a:gd name="T73" fmla="*/ 55 h 81"/>
                <a:gd name="T74" fmla="*/ 87 w 92"/>
                <a:gd name="T75" fmla="*/ 47 h 81"/>
                <a:gd name="T76" fmla="*/ 85 w 92"/>
                <a:gd name="T77" fmla="*/ 44 h 81"/>
                <a:gd name="T78" fmla="*/ 87 w 92"/>
                <a:gd name="T79" fmla="*/ 36 h 81"/>
                <a:gd name="T80" fmla="*/ 90 w 92"/>
                <a:gd name="T81" fmla="*/ 34 h 81"/>
                <a:gd name="T82" fmla="*/ 89 w 92"/>
                <a:gd name="T83" fmla="*/ 21 h 81"/>
                <a:gd name="T84" fmla="*/ 92 w 92"/>
                <a:gd name="T85" fmla="*/ 19 h 81"/>
                <a:gd name="T86" fmla="*/ 89 w 92"/>
                <a:gd name="T87" fmla="*/ 10 h 81"/>
                <a:gd name="T88" fmla="*/ 78 w 92"/>
                <a:gd name="T89" fmla="*/ 6 h 81"/>
                <a:gd name="T90" fmla="*/ 71 w 92"/>
                <a:gd name="T9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1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13"/>
            <p:cNvSpPr>
              <a:spLocks/>
            </p:cNvSpPr>
            <p:nvPr/>
          </p:nvSpPr>
          <p:spPr bwMode="auto">
            <a:xfrm>
              <a:off x="4924426" y="3117850"/>
              <a:ext cx="39688" cy="34925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1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0 h 14"/>
                <a:gd name="T12" fmla="*/ 1 w 16"/>
                <a:gd name="T13" fmla="*/ 12 h 14"/>
                <a:gd name="T14" fmla="*/ 4 w 16"/>
                <a:gd name="T15" fmla="*/ 13 h 14"/>
                <a:gd name="T16" fmla="*/ 8 w 16"/>
                <a:gd name="T17" fmla="*/ 10 h 14"/>
                <a:gd name="T18" fmla="*/ 15 w 16"/>
                <a:gd name="T19" fmla="*/ 9 h 14"/>
                <a:gd name="T20" fmla="*/ 14 w 16"/>
                <a:gd name="T21" fmla="*/ 3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5167313" y="2846388"/>
              <a:ext cx="209550" cy="280988"/>
            </a:xfrm>
            <a:custGeom>
              <a:avLst/>
              <a:gdLst>
                <a:gd name="T0" fmla="*/ 19 w 83"/>
                <a:gd name="T1" fmla="*/ 21 h 112"/>
                <a:gd name="T2" fmla="*/ 24 w 83"/>
                <a:gd name="T3" fmla="*/ 26 h 112"/>
                <a:gd name="T4" fmla="*/ 41 w 83"/>
                <a:gd name="T5" fmla="*/ 31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7 h 112"/>
                <a:gd name="T12" fmla="*/ 24 w 83"/>
                <a:gd name="T13" fmla="*/ 59 h 112"/>
                <a:gd name="T14" fmla="*/ 14 w 83"/>
                <a:gd name="T15" fmla="*/ 64 h 112"/>
                <a:gd name="T16" fmla="*/ 7 w 83"/>
                <a:gd name="T17" fmla="*/ 65 h 112"/>
                <a:gd name="T18" fmla="*/ 3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2 h 112"/>
                <a:gd name="T30" fmla="*/ 56 w 83"/>
                <a:gd name="T31" fmla="*/ 63 h 112"/>
                <a:gd name="T32" fmla="*/ 65 w 83"/>
                <a:gd name="T33" fmla="*/ 48 h 112"/>
                <a:gd name="T34" fmla="*/ 72 w 83"/>
                <a:gd name="T35" fmla="*/ 35 h 112"/>
                <a:gd name="T36" fmla="*/ 80 w 83"/>
                <a:gd name="T37" fmla="*/ 19 h 112"/>
                <a:gd name="T38" fmla="*/ 83 w 83"/>
                <a:gd name="T39" fmla="*/ 5 h 112"/>
                <a:gd name="T40" fmla="*/ 77 w 83"/>
                <a:gd name="T41" fmla="*/ 3 h 112"/>
                <a:gd name="T42" fmla="*/ 59 w 83"/>
                <a:gd name="T43" fmla="*/ 7 h 112"/>
                <a:gd name="T44" fmla="*/ 47 w 83"/>
                <a:gd name="T45" fmla="*/ 10 h 112"/>
                <a:gd name="T46" fmla="*/ 36 w 83"/>
                <a:gd name="T47" fmla="*/ 12 h 112"/>
                <a:gd name="T48" fmla="*/ 23 w 83"/>
                <a:gd name="T49" fmla="*/ 11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4086226" y="2330450"/>
              <a:ext cx="244475" cy="193675"/>
            </a:xfrm>
            <a:custGeom>
              <a:avLst/>
              <a:gdLst>
                <a:gd name="T0" fmla="*/ 36 w 97"/>
                <a:gd name="T1" fmla="*/ 77 h 77"/>
                <a:gd name="T2" fmla="*/ 35 w 97"/>
                <a:gd name="T3" fmla="*/ 66 h 77"/>
                <a:gd name="T4" fmla="*/ 48 w 97"/>
                <a:gd name="T5" fmla="*/ 58 h 77"/>
                <a:gd name="T6" fmla="*/ 54 w 97"/>
                <a:gd name="T7" fmla="*/ 56 h 77"/>
                <a:gd name="T8" fmla="*/ 61 w 97"/>
                <a:gd name="T9" fmla="*/ 55 h 77"/>
                <a:gd name="T10" fmla="*/ 65 w 97"/>
                <a:gd name="T11" fmla="*/ 50 h 77"/>
                <a:gd name="T12" fmla="*/ 71 w 97"/>
                <a:gd name="T13" fmla="*/ 48 h 77"/>
                <a:gd name="T14" fmla="*/ 75 w 97"/>
                <a:gd name="T15" fmla="*/ 45 h 77"/>
                <a:gd name="T16" fmla="*/ 76 w 97"/>
                <a:gd name="T17" fmla="*/ 40 h 77"/>
                <a:gd name="T18" fmla="*/ 78 w 97"/>
                <a:gd name="T19" fmla="*/ 38 h 77"/>
                <a:gd name="T20" fmla="*/ 83 w 97"/>
                <a:gd name="T21" fmla="*/ 36 h 77"/>
                <a:gd name="T22" fmla="*/ 95 w 97"/>
                <a:gd name="T23" fmla="*/ 35 h 77"/>
                <a:gd name="T24" fmla="*/ 97 w 97"/>
                <a:gd name="T25" fmla="*/ 32 h 77"/>
                <a:gd name="T26" fmla="*/ 93 w 97"/>
                <a:gd name="T27" fmla="*/ 26 h 77"/>
                <a:gd name="T28" fmla="*/ 93 w 97"/>
                <a:gd name="T29" fmla="*/ 19 h 77"/>
                <a:gd name="T30" fmla="*/ 91 w 97"/>
                <a:gd name="T31" fmla="*/ 11 h 77"/>
                <a:gd name="T32" fmla="*/ 89 w 97"/>
                <a:gd name="T33" fmla="*/ 8 h 77"/>
                <a:gd name="T34" fmla="*/ 80 w 97"/>
                <a:gd name="T35" fmla="*/ 6 h 77"/>
                <a:gd name="T36" fmla="*/ 66 w 97"/>
                <a:gd name="T37" fmla="*/ 5 h 77"/>
                <a:gd name="T38" fmla="*/ 59 w 97"/>
                <a:gd name="T39" fmla="*/ 1 h 77"/>
                <a:gd name="T40" fmla="*/ 50 w 97"/>
                <a:gd name="T41" fmla="*/ 17 h 77"/>
                <a:gd name="T42" fmla="*/ 38 w 97"/>
                <a:gd name="T43" fmla="*/ 23 h 77"/>
                <a:gd name="T44" fmla="*/ 32 w 97"/>
                <a:gd name="T45" fmla="*/ 30 h 77"/>
                <a:gd name="T46" fmla="*/ 27 w 97"/>
                <a:gd name="T47" fmla="*/ 38 h 77"/>
                <a:gd name="T48" fmla="*/ 27 w 97"/>
                <a:gd name="T49" fmla="*/ 50 h 77"/>
                <a:gd name="T50" fmla="*/ 18 w 97"/>
                <a:gd name="T51" fmla="*/ 63 h 77"/>
                <a:gd name="T52" fmla="*/ 6 w 97"/>
                <a:gd name="T53" fmla="*/ 71 h 77"/>
                <a:gd name="T54" fmla="*/ 0 w 97"/>
                <a:gd name="T55" fmla="*/ 74 h 77"/>
                <a:gd name="T56" fmla="*/ 30 w 97"/>
                <a:gd name="T57" fmla="*/ 74 h 77"/>
                <a:gd name="T58" fmla="*/ 36 w 97"/>
                <a:gd name="T5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>
              <a:off x="4502151" y="2295525"/>
              <a:ext cx="85725" cy="163513"/>
            </a:xfrm>
            <a:custGeom>
              <a:avLst/>
              <a:gdLst>
                <a:gd name="T0" fmla="*/ 9 w 34"/>
                <a:gd name="T1" fmla="*/ 17 h 65"/>
                <a:gd name="T2" fmla="*/ 7 w 34"/>
                <a:gd name="T3" fmla="*/ 25 h 65"/>
                <a:gd name="T4" fmla="*/ 2 w 34"/>
                <a:gd name="T5" fmla="*/ 31 h 65"/>
                <a:gd name="T6" fmla="*/ 5 w 34"/>
                <a:gd name="T7" fmla="*/ 39 h 65"/>
                <a:gd name="T8" fmla="*/ 8 w 34"/>
                <a:gd name="T9" fmla="*/ 44 h 65"/>
                <a:gd name="T10" fmla="*/ 15 w 34"/>
                <a:gd name="T11" fmla="*/ 49 h 65"/>
                <a:gd name="T12" fmla="*/ 18 w 34"/>
                <a:gd name="T13" fmla="*/ 63 h 65"/>
                <a:gd name="T14" fmla="*/ 19 w 34"/>
                <a:gd name="T15" fmla="*/ 65 h 65"/>
                <a:gd name="T16" fmla="*/ 22 w 34"/>
                <a:gd name="T17" fmla="*/ 63 h 65"/>
                <a:gd name="T18" fmla="*/ 24 w 34"/>
                <a:gd name="T19" fmla="*/ 56 h 65"/>
                <a:gd name="T20" fmla="*/ 25 w 34"/>
                <a:gd name="T21" fmla="*/ 53 h 65"/>
                <a:gd name="T22" fmla="*/ 31 w 34"/>
                <a:gd name="T23" fmla="*/ 47 h 65"/>
                <a:gd name="T24" fmla="*/ 34 w 34"/>
                <a:gd name="T25" fmla="*/ 44 h 65"/>
                <a:gd name="T26" fmla="*/ 34 w 34"/>
                <a:gd name="T27" fmla="*/ 40 h 65"/>
                <a:gd name="T28" fmla="*/ 31 w 34"/>
                <a:gd name="T29" fmla="*/ 37 h 65"/>
                <a:gd name="T30" fmla="*/ 28 w 34"/>
                <a:gd name="T31" fmla="*/ 34 h 65"/>
                <a:gd name="T32" fmla="*/ 22 w 34"/>
                <a:gd name="T33" fmla="*/ 31 h 65"/>
                <a:gd name="T34" fmla="*/ 28 w 34"/>
                <a:gd name="T35" fmla="*/ 26 h 65"/>
                <a:gd name="T36" fmla="*/ 28 w 34"/>
                <a:gd name="T37" fmla="*/ 15 h 65"/>
                <a:gd name="T38" fmla="*/ 30 w 34"/>
                <a:gd name="T39" fmla="*/ 8 h 65"/>
                <a:gd name="T40" fmla="*/ 29 w 34"/>
                <a:gd name="T41" fmla="*/ 5 h 65"/>
                <a:gd name="T42" fmla="*/ 25 w 34"/>
                <a:gd name="T43" fmla="*/ 4 h 65"/>
                <a:gd name="T44" fmla="*/ 14 w 34"/>
                <a:gd name="T45" fmla="*/ 3 h 65"/>
                <a:gd name="T46" fmla="*/ 9 w 34"/>
                <a:gd name="T47" fmla="*/ 4 h 65"/>
                <a:gd name="T48" fmla="*/ 9 w 34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5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4175126" y="2300288"/>
              <a:ext cx="422275" cy="404813"/>
            </a:xfrm>
            <a:custGeom>
              <a:avLst/>
              <a:gdLst>
                <a:gd name="T0" fmla="*/ 58 w 168"/>
                <a:gd name="T1" fmla="*/ 31 h 161"/>
                <a:gd name="T2" fmla="*/ 58 w 168"/>
                <a:gd name="T3" fmla="*/ 38 h 161"/>
                <a:gd name="T4" fmla="*/ 62 w 168"/>
                <a:gd name="T5" fmla="*/ 44 h 161"/>
                <a:gd name="T6" fmla="*/ 60 w 168"/>
                <a:gd name="T7" fmla="*/ 47 h 161"/>
                <a:gd name="T8" fmla="*/ 48 w 168"/>
                <a:gd name="T9" fmla="*/ 48 h 161"/>
                <a:gd name="T10" fmla="*/ 43 w 168"/>
                <a:gd name="T11" fmla="*/ 50 h 161"/>
                <a:gd name="T12" fmla="*/ 41 w 168"/>
                <a:gd name="T13" fmla="*/ 52 h 161"/>
                <a:gd name="T14" fmla="*/ 40 w 168"/>
                <a:gd name="T15" fmla="*/ 57 h 161"/>
                <a:gd name="T16" fmla="*/ 36 w 168"/>
                <a:gd name="T17" fmla="*/ 60 h 161"/>
                <a:gd name="T18" fmla="*/ 30 w 168"/>
                <a:gd name="T19" fmla="*/ 62 h 161"/>
                <a:gd name="T20" fmla="*/ 26 w 168"/>
                <a:gd name="T21" fmla="*/ 67 h 161"/>
                <a:gd name="T22" fmla="*/ 19 w 168"/>
                <a:gd name="T23" fmla="*/ 68 h 161"/>
                <a:gd name="T24" fmla="*/ 13 w 168"/>
                <a:gd name="T25" fmla="*/ 70 h 161"/>
                <a:gd name="T26" fmla="*/ 0 w 168"/>
                <a:gd name="T27" fmla="*/ 78 h 161"/>
                <a:gd name="T28" fmla="*/ 1 w 168"/>
                <a:gd name="T29" fmla="*/ 89 h 161"/>
                <a:gd name="T30" fmla="*/ 2 w 168"/>
                <a:gd name="T31" fmla="*/ 91 h 161"/>
                <a:gd name="T32" fmla="*/ 80 w 168"/>
                <a:gd name="T33" fmla="*/ 143 h 161"/>
                <a:gd name="T34" fmla="*/ 85 w 168"/>
                <a:gd name="T35" fmla="*/ 150 h 161"/>
                <a:gd name="T36" fmla="*/ 94 w 168"/>
                <a:gd name="T37" fmla="*/ 153 h 161"/>
                <a:gd name="T38" fmla="*/ 98 w 168"/>
                <a:gd name="T39" fmla="*/ 161 h 161"/>
                <a:gd name="T40" fmla="*/ 106 w 168"/>
                <a:gd name="T41" fmla="*/ 160 h 161"/>
                <a:gd name="T42" fmla="*/ 119 w 168"/>
                <a:gd name="T43" fmla="*/ 156 h 161"/>
                <a:gd name="T44" fmla="*/ 133 w 168"/>
                <a:gd name="T45" fmla="*/ 144 h 161"/>
                <a:gd name="T46" fmla="*/ 168 w 168"/>
                <a:gd name="T47" fmla="*/ 122 h 161"/>
                <a:gd name="T48" fmla="*/ 168 w 168"/>
                <a:gd name="T49" fmla="*/ 122 h 161"/>
                <a:gd name="T50" fmla="*/ 164 w 168"/>
                <a:gd name="T51" fmla="*/ 115 h 161"/>
                <a:gd name="T52" fmla="*/ 158 w 168"/>
                <a:gd name="T53" fmla="*/ 114 h 161"/>
                <a:gd name="T54" fmla="*/ 152 w 168"/>
                <a:gd name="T55" fmla="*/ 110 h 161"/>
                <a:gd name="T56" fmla="*/ 151 w 168"/>
                <a:gd name="T57" fmla="*/ 104 h 161"/>
                <a:gd name="T58" fmla="*/ 148 w 168"/>
                <a:gd name="T59" fmla="*/ 99 h 161"/>
                <a:gd name="T60" fmla="*/ 151 w 168"/>
                <a:gd name="T61" fmla="*/ 95 h 161"/>
                <a:gd name="T62" fmla="*/ 150 w 168"/>
                <a:gd name="T63" fmla="*/ 91 h 161"/>
                <a:gd name="T64" fmla="*/ 150 w 168"/>
                <a:gd name="T65" fmla="*/ 86 h 161"/>
                <a:gd name="T66" fmla="*/ 151 w 168"/>
                <a:gd name="T67" fmla="*/ 81 h 161"/>
                <a:gd name="T68" fmla="*/ 151 w 168"/>
                <a:gd name="T69" fmla="*/ 73 h 161"/>
                <a:gd name="T70" fmla="*/ 147 w 168"/>
                <a:gd name="T71" fmla="*/ 65 h 161"/>
                <a:gd name="T72" fmla="*/ 149 w 168"/>
                <a:gd name="T73" fmla="*/ 63 h 161"/>
                <a:gd name="T74" fmla="*/ 148 w 168"/>
                <a:gd name="T75" fmla="*/ 61 h 161"/>
                <a:gd name="T76" fmla="*/ 145 w 168"/>
                <a:gd name="T77" fmla="*/ 47 h 161"/>
                <a:gd name="T78" fmla="*/ 138 w 168"/>
                <a:gd name="T79" fmla="*/ 42 h 161"/>
                <a:gd name="T80" fmla="*/ 135 w 168"/>
                <a:gd name="T81" fmla="*/ 37 h 161"/>
                <a:gd name="T82" fmla="*/ 132 w 168"/>
                <a:gd name="T83" fmla="*/ 29 h 161"/>
                <a:gd name="T84" fmla="*/ 137 w 168"/>
                <a:gd name="T85" fmla="*/ 23 h 161"/>
                <a:gd name="T86" fmla="*/ 139 w 168"/>
                <a:gd name="T87" fmla="*/ 15 h 161"/>
                <a:gd name="T88" fmla="*/ 139 w 168"/>
                <a:gd name="T89" fmla="*/ 2 h 161"/>
                <a:gd name="T90" fmla="*/ 132 w 168"/>
                <a:gd name="T91" fmla="*/ 1 h 161"/>
                <a:gd name="T92" fmla="*/ 124 w 168"/>
                <a:gd name="T93" fmla="*/ 2 h 161"/>
                <a:gd name="T94" fmla="*/ 113 w 168"/>
                <a:gd name="T95" fmla="*/ 4 h 161"/>
                <a:gd name="T96" fmla="*/ 82 w 168"/>
                <a:gd name="T97" fmla="*/ 6 h 161"/>
                <a:gd name="T98" fmla="*/ 70 w 168"/>
                <a:gd name="T99" fmla="*/ 12 h 161"/>
                <a:gd name="T100" fmla="*/ 57 w 168"/>
                <a:gd name="T101" fmla="*/ 19 h 161"/>
                <a:gd name="T102" fmla="*/ 54 w 168"/>
                <a:gd name="T103" fmla="*/ 20 h 161"/>
                <a:gd name="T104" fmla="*/ 56 w 168"/>
                <a:gd name="T105" fmla="*/ 23 h 161"/>
                <a:gd name="T106" fmla="*/ 58 w 168"/>
                <a:gd name="T107" fmla="*/ 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61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4545013" y="2395538"/>
              <a:ext cx="307975" cy="293688"/>
            </a:xfrm>
            <a:custGeom>
              <a:avLst/>
              <a:gdLst>
                <a:gd name="T0" fmla="*/ 14 w 123"/>
                <a:gd name="T1" fmla="*/ 7 h 117"/>
                <a:gd name="T2" fmla="*/ 8 w 123"/>
                <a:gd name="T3" fmla="*/ 13 h 117"/>
                <a:gd name="T4" fmla="*/ 7 w 123"/>
                <a:gd name="T5" fmla="*/ 16 h 117"/>
                <a:gd name="T6" fmla="*/ 5 w 123"/>
                <a:gd name="T7" fmla="*/ 23 h 117"/>
                <a:gd name="T8" fmla="*/ 0 w 123"/>
                <a:gd name="T9" fmla="*/ 27 h 117"/>
                <a:gd name="T10" fmla="*/ 4 w 123"/>
                <a:gd name="T11" fmla="*/ 35 h 117"/>
                <a:gd name="T12" fmla="*/ 4 w 123"/>
                <a:gd name="T13" fmla="*/ 43 h 117"/>
                <a:gd name="T14" fmla="*/ 3 w 123"/>
                <a:gd name="T15" fmla="*/ 48 h 117"/>
                <a:gd name="T16" fmla="*/ 3 w 123"/>
                <a:gd name="T17" fmla="*/ 53 h 117"/>
                <a:gd name="T18" fmla="*/ 4 w 123"/>
                <a:gd name="T19" fmla="*/ 57 h 117"/>
                <a:gd name="T20" fmla="*/ 1 w 123"/>
                <a:gd name="T21" fmla="*/ 61 h 117"/>
                <a:gd name="T22" fmla="*/ 4 w 123"/>
                <a:gd name="T23" fmla="*/ 66 h 117"/>
                <a:gd name="T24" fmla="*/ 5 w 123"/>
                <a:gd name="T25" fmla="*/ 72 h 117"/>
                <a:gd name="T26" fmla="*/ 11 w 123"/>
                <a:gd name="T27" fmla="*/ 76 h 117"/>
                <a:gd name="T28" fmla="*/ 17 w 123"/>
                <a:gd name="T29" fmla="*/ 77 h 117"/>
                <a:gd name="T30" fmla="*/ 21 w 123"/>
                <a:gd name="T31" fmla="*/ 84 h 117"/>
                <a:gd name="T32" fmla="*/ 33 w 123"/>
                <a:gd name="T33" fmla="*/ 87 h 117"/>
                <a:gd name="T34" fmla="*/ 38 w 123"/>
                <a:gd name="T35" fmla="*/ 92 h 117"/>
                <a:gd name="T36" fmla="*/ 51 w 123"/>
                <a:gd name="T37" fmla="*/ 84 h 117"/>
                <a:gd name="T38" fmla="*/ 113 w 123"/>
                <a:gd name="T39" fmla="*/ 117 h 117"/>
                <a:gd name="T40" fmla="*/ 113 w 123"/>
                <a:gd name="T41" fmla="*/ 113 h 117"/>
                <a:gd name="T42" fmla="*/ 120 w 123"/>
                <a:gd name="T43" fmla="*/ 113 h 117"/>
                <a:gd name="T44" fmla="*/ 120 w 123"/>
                <a:gd name="T45" fmla="*/ 34 h 117"/>
                <a:gd name="T46" fmla="*/ 120 w 123"/>
                <a:gd name="T47" fmla="*/ 22 h 117"/>
                <a:gd name="T48" fmla="*/ 121 w 123"/>
                <a:gd name="T49" fmla="*/ 12 h 117"/>
                <a:gd name="T50" fmla="*/ 122 w 123"/>
                <a:gd name="T51" fmla="*/ 10 h 117"/>
                <a:gd name="T52" fmla="*/ 122 w 123"/>
                <a:gd name="T53" fmla="*/ 10 h 117"/>
                <a:gd name="T54" fmla="*/ 111 w 123"/>
                <a:gd name="T55" fmla="*/ 7 h 117"/>
                <a:gd name="T56" fmla="*/ 99 w 123"/>
                <a:gd name="T57" fmla="*/ 1 h 117"/>
                <a:gd name="T58" fmla="*/ 81 w 123"/>
                <a:gd name="T59" fmla="*/ 10 h 117"/>
                <a:gd name="T60" fmla="*/ 82 w 123"/>
                <a:gd name="T61" fmla="*/ 20 h 117"/>
                <a:gd name="T62" fmla="*/ 69 w 123"/>
                <a:gd name="T63" fmla="*/ 21 h 117"/>
                <a:gd name="T64" fmla="*/ 55 w 123"/>
                <a:gd name="T65" fmla="*/ 15 h 117"/>
                <a:gd name="T66" fmla="*/ 47 w 123"/>
                <a:gd name="T67" fmla="*/ 10 h 117"/>
                <a:gd name="T68" fmla="*/ 41 w 123"/>
                <a:gd name="T69" fmla="*/ 5 h 117"/>
                <a:gd name="T70" fmla="*/ 27 w 123"/>
                <a:gd name="T71" fmla="*/ 2 h 117"/>
                <a:gd name="T72" fmla="*/ 17 w 123"/>
                <a:gd name="T73" fmla="*/ 0 h 117"/>
                <a:gd name="T74" fmla="*/ 17 w 123"/>
                <a:gd name="T75" fmla="*/ 4 h 117"/>
                <a:gd name="T76" fmla="*/ 14 w 123"/>
                <a:gd name="T77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7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19"/>
            <p:cNvSpPr>
              <a:spLocks/>
            </p:cNvSpPr>
            <p:nvPr/>
          </p:nvSpPr>
          <p:spPr bwMode="auto">
            <a:xfrm>
              <a:off x="4013201" y="2808288"/>
              <a:ext cx="58738" cy="20638"/>
            </a:xfrm>
            <a:custGeom>
              <a:avLst/>
              <a:gdLst>
                <a:gd name="T0" fmla="*/ 12 w 23"/>
                <a:gd name="T1" fmla="*/ 5 h 8"/>
                <a:gd name="T2" fmla="*/ 19 w 23"/>
                <a:gd name="T3" fmla="*/ 7 h 8"/>
                <a:gd name="T4" fmla="*/ 23 w 23"/>
                <a:gd name="T5" fmla="*/ 5 h 8"/>
                <a:gd name="T6" fmla="*/ 19 w 23"/>
                <a:gd name="T7" fmla="*/ 5 h 8"/>
                <a:gd name="T8" fmla="*/ 11 w 23"/>
                <a:gd name="T9" fmla="*/ 1 h 8"/>
                <a:gd name="T10" fmla="*/ 1 w 23"/>
                <a:gd name="T11" fmla="*/ 3 h 8"/>
                <a:gd name="T12" fmla="*/ 0 w 23"/>
                <a:gd name="T13" fmla="*/ 8 h 8"/>
                <a:gd name="T14" fmla="*/ 3 w 23"/>
                <a:gd name="T15" fmla="*/ 7 h 8"/>
                <a:gd name="T16" fmla="*/ 12 w 23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20"/>
            <p:cNvSpPr>
              <a:spLocks/>
            </p:cNvSpPr>
            <p:nvPr/>
          </p:nvSpPr>
          <p:spPr bwMode="auto">
            <a:xfrm>
              <a:off x="4000501" y="2752725"/>
              <a:ext cx="120650" cy="93663"/>
            </a:xfrm>
            <a:custGeom>
              <a:avLst/>
              <a:gdLst>
                <a:gd name="T0" fmla="*/ 11 w 48"/>
                <a:gd name="T1" fmla="*/ 36 h 37"/>
                <a:gd name="T2" fmla="*/ 16 w 48"/>
                <a:gd name="T3" fmla="*/ 34 h 37"/>
                <a:gd name="T4" fmla="*/ 27 w 48"/>
                <a:gd name="T5" fmla="*/ 33 h 37"/>
                <a:gd name="T6" fmla="*/ 29 w 48"/>
                <a:gd name="T7" fmla="*/ 34 h 37"/>
                <a:gd name="T8" fmla="*/ 29 w 48"/>
                <a:gd name="T9" fmla="*/ 33 h 37"/>
                <a:gd name="T10" fmla="*/ 35 w 48"/>
                <a:gd name="T11" fmla="*/ 35 h 37"/>
                <a:gd name="T12" fmla="*/ 47 w 48"/>
                <a:gd name="T13" fmla="*/ 36 h 37"/>
                <a:gd name="T14" fmla="*/ 48 w 48"/>
                <a:gd name="T15" fmla="*/ 36 h 37"/>
                <a:gd name="T16" fmla="*/ 48 w 48"/>
                <a:gd name="T17" fmla="*/ 30 h 37"/>
                <a:gd name="T18" fmla="*/ 43 w 48"/>
                <a:gd name="T19" fmla="*/ 25 h 37"/>
                <a:gd name="T20" fmla="*/ 42 w 48"/>
                <a:gd name="T21" fmla="*/ 20 h 37"/>
                <a:gd name="T22" fmla="*/ 41 w 48"/>
                <a:gd name="T23" fmla="*/ 18 h 37"/>
                <a:gd name="T24" fmla="*/ 36 w 48"/>
                <a:gd name="T25" fmla="*/ 12 h 37"/>
                <a:gd name="T26" fmla="*/ 31 w 48"/>
                <a:gd name="T27" fmla="*/ 5 h 37"/>
                <a:gd name="T28" fmla="*/ 28 w 48"/>
                <a:gd name="T29" fmla="*/ 5 h 37"/>
                <a:gd name="T30" fmla="*/ 23 w 48"/>
                <a:gd name="T31" fmla="*/ 1 h 37"/>
                <a:gd name="T32" fmla="*/ 17 w 48"/>
                <a:gd name="T33" fmla="*/ 2 h 37"/>
                <a:gd name="T34" fmla="*/ 10 w 48"/>
                <a:gd name="T35" fmla="*/ 2 h 37"/>
                <a:gd name="T36" fmla="*/ 5 w 48"/>
                <a:gd name="T37" fmla="*/ 6 h 37"/>
                <a:gd name="T38" fmla="*/ 5 w 48"/>
                <a:gd name="T39" fmla="*/ 6 h 37"/>
                <a:gd name="T40" fmla="*/ 3 w 48"/>
                <a:gd name="T41" fmla="*/ 12 h 37"/>
                <a:gd name="T42" fmla="*/ 6 w 48"/>
                <a:gd name="T43" fmla="*/ 24 h 37"/>
                <a:gd name="T44" fmla="*/ 6 w 48"/>
                <a:gd name="T45" fmla="*/ 25 h 37"/>
                <a:gd name="T46" fmla="*/ 16 w 48"/>
                <a:gd name="T47" fmla="*/ 23 h 37"/>
                <a:gd name="T48" fmla="*/ 24 w 48"/>
                <a:gd name="T49" fmla="*/ 27 h 37"/>
                <a:gd name="T50" fmla="*/ 28 w 48"/>
                <a:gd name="T51" fmla="*/ 27 h 37"/>
                <a:gd name="T52" fmla="*/ 24 w 48"/>
                <a:gd name="T53" fmla="*/ 29 h 37"/>
                <a:gd name="T54" fmla="*/ 17 w 48"/>
                <a:gd name="T55" fmla="*/ 27 h 37"/>
                <a:gd name="T56" fmla="*/ 8 w 48"/>
                <a:gd name="T57" fmla="*/ 29 h 37"/>
                <a:gd name="T58" fmla="*/ 5 w 48"/>
                <a:gd name="T59" fmla="*/ 30 h 37"/>
                <a:gd name="T60" fmla="*/ 6 w 48"/>
                <a:gd name="T61" fmla="*/ 34 h 37"/>
                <a:gd name="T62" fmla="*/ 7 w 48"/>
                <a:gd name="T63" fmla="*/ 35 h 37"/>
                <a:gd name="T64" fmla="*/ 11 w 48"/>
                <a:gd name="T6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7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4019551" y="2835275"/>
              <a:ext cx="53975" cy="33338"/>
            </a:xfrm>
            <a:custGeom>
              <a:avLst/>
              <a:gdLst>
                <a:gd name="T0" fmla="*/ 12 w 22"/>
                <a:gd name="T1" fmla="*/ 12 h 13"/>
                <a:gd name="T2" fmla="*/ 18 w 22"/>
                <a:gd name="T3" fmla="*/ 9 h 13"/>
                <a:gd name="T4" fmla="*/ 21 w 22"/>
                <a:gd name="T5" fmla="*/ 7 h 13"/>
                <a:gd name="T6" fmla="*/ 21 w 22"/>
                <a:gd name="T7" fmla="*/ 4 h 13"/>
                <a:gd name="T8" fmla="*/ 22 w 22"/>
                <a:gd name="T9" fmla="*/ 1 h 13"/>
                <a:gd name="T10" fmla="*/ 20 w 22"/>
                <a:gd name="T11" fmla="*/ 0 h 13"/>
                <a:gd name="T12" fmla="*/ 9 w 22"/>
                <a:gd name="T13" fmla="*/ 1 h 13"/>
                <a:gd name="T14" fmla="*/ 4 w 22"/>
                <a:gd name="T15" fmla="*/ 3 h 13"/>
                <a:gd name="T16" fmla="*/ 0 w 22"/>
                <a:gd name="T17" fmla="*/ 2 h 13"/>
                <a:gd name="T18" fmla="*/ 6 w 22"/>
                <a:gd name="T19" fmla="*/ 7 h 13"/>
                <a:gd name="T20" fmla="*/ 10 w 22"/>
                <a:gd name="T21" fmla="*/ 13 h 13"/>
                <a:gd name="T22" fmla="*/ 11 w 22"/>
                <a:gd name="T23" fmla="*/ 13 h 13"/>
                <a:gd name="T24" fmla="*/ 12 w 22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3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22"/>
            <p:cNvSpPr>
              <a:spLocks/>
            </p:cNvSpPr>
            <p:nvPr/>
          </p:nvSpPr>
          <p:spPr bwMode="auto">
            <a:xfrm>
              <a:off x="4645026" y="2865438"/>
              <a:ext cx="249238" cy="176213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4 h 70"/>
                <a:gd name="T4" fmla="*/ 83 w 99"/>
                <a:gd name="T5" fmla="*/ 30 h 70"/>
                <a:gd name="T6" fmla="*/ 80 w 99"/>
                <a:gd name="T7" fmla="*/ 25 h 70"/>
                <a:gd name="T8" fmla="*/ 73 w 99"/>
                <a:gd name="T9" fmla="*/ 22 h 70"/>
                <a:gd name="T10" fmla="*/ 72 w 99"/>
                <a:gd name="T11" fmla="*/ 19 h 70"/>
                <a:gd name="T12" fmla="*/ 69 w 99"/>
                <a:gd name="T13" fmla="*/ 19 h 70"/>
                <a:gd name="T14" fmla="*/ 70 w 99"/>
                <a:gd name="T15" fmla="*/ 16 h 70"/>
                <a:gd name="T16" fmla="*/ 69 w 99"/>
                <a:gd name="T17" fmla="*/ 9 h 70"/>
                <a:gd name="T18" fmla="*/ 64 w 99"/>
                <a:gd name="T19" fmla="*/ 1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7 h 70"/>
                <a:gd name="T26" fmla="*/ 46 w 99"/>
                <a:gd name="T27" fmla="*/ 15 h 70"/>
                <a:gd name="T28" fmla="*/ 35 w 99"/>
                <a:gd name="T29" fmla="*/ 18 h 70"/>
                <a:gd name="T30" fmla="*/ 34 w 99"/>
                <a:gd name="T31" fmla="*/ 22 h 70"/>
                <a:gd name="T32" fmla="*/ 27 w 99"/>
                <a:gd name="T33" fmla="*/ 26 h 70"/>
                <a:gd name="T34" fmla="*/ 18 w 99"/>
                <a:gd name="T35" fmla="*/ 28 h 70"/>
                <a:gd name="T36" fmla="*/ 13 w 99"/>
                <a:gd name="T37" fmla="*/ 28 h 70"/>
                <a:gd name="T38" fmla="*/ 9 w 99"/>
                <a:gd name="T39" fmla="*/ 30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49 h 70"/>
                <a:gd name="T48" fmla="*/ 3 w 99"/>
                <a:gd name="T49" fmla="*/ 56 h 70"/>
                <a:gd name="T50" fmla="*/ 4 w 99"/>
                <a:gd name="T51" fmla="*/ 60 h 70"/>
                <a:gd name="T52" fmla="*/ 6 w 99"/>
                <a:gd name="T53" fmla="*/ 63 h 70"/>
                <a:gd name="T54" fmla="*/ 11 w 99"/>
                <a:gd name="T55" fmla="*/ 68 h 70"/>
                <a:gd name="T56" fmla="*/ 13 w 99"/>
                <a:gd name="T57" fmla="*/ 70 h 70"/>
                <a:gd name="T58" fmla="*/ 13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6 h 70"/>
                <a:gd name="T70" fmla="*/ 38 w 99"/>
                <a:gd name="T71" fmla="*/ 50 h 70"/>
                <a:gd name="T72" fmla="*/ 45 w 99"/>
                <a:gd name="T73" fmla="*/ 54 h 70"/>
                <a:gd name="T74" fmla="*/ 60 w 99"/>
                <a:gd name="T75" fmla="*/ 57 h 70"/>
                <a:gd name="T76" fmla="*/ 62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408488" y="2808288"/>
              <a:ext cx="241300" cy="201613"/>
            </a:xfrm>
            <a:custGeom>
              <a:avLst/>
              <a:gdLst>
                <a:gd name="T0" fmla="*/ 59 w 96"/>
                <a:gd name="T1" fmla="*/ 58 h 80"/>
                <a:gd name="T2" fmla="*/ 64 w 96"/>
                <a:gd name="T3" fmla="*/ 57 h 80"/>
                <a:gd name="T4" fmla="*/ 69 w 96"/>
                <a:gd name="T5" fmla="*/ 61 h 80"/>
                <a:gd name="T6" fmla="*/ 73 w 96"/>
                <a:gd name="T7" fmla="*/ 58 h 80"/>
                <a:gd name="T8" fmla="*/ 78 w 96"/>
                <a:gd name="T9" fmla="*/ 46 h 80"/>
                <a:gd name="T10" fmla="*/ 82 w 96"/>
                <a:gd name="T11" fmla="*/ 41 h 80"/>
                <a:gd name="T12" fmla="*/ 83 w 96"/>
                <a:gd name="T13" fmla="*/ 36 h 80"/>
                <a:gd name="T14" fmla="*/ 85 w 96"/>
                <a:gd name="T15" fmla="*/ 31 h 80"/>
                <a:gd name="T16" fmla="*/ 90 w 96"/>
                <a:gd name="T17" fmla="*/ 22 h 80"/>
                <a:gd name="T18" fmla="*/ 95 w 96"/>
                <a:gd name="T19" fmla="*/ 20 h 80"/>
                <a:gd name="T20" fmla="*/ 94 w 96"/>
                <a:gd name="T21" fmla="*/ 15 h 80"/>
                <a:gd name="T22" fmla="*/ 91 w 96"/>
                <a:gd name="T23" fmla="*/ 12 h 80"/>
                <a:gd name="T24" fmla="*/ 91 w 96"/>
                <a:gd name="T25" fmla="*/ 7 h 80"/>
                <a:gd name="T26" fmla="*/ 88 w 96"/>
                <a:gd name="T27" fmla="*/ 4 h 80"/>
                <a:gd name="T28" fmla="*/ 85 w 96"/>
                <a:gd name="T29" fmla="*/ 2 h 80"/>
                <a:gd name="T30" fmla="*/ 80 w 96"/>
                <a:gd name="T31" fmla="*/ 7 h 80"/>
                <a:gd name="T32" fmla="*/ 73 w 96"/>
                <a:gd name="T33" fmla="*/ 6 h 80"/>
                <a:gd name="T34" fmla="*/ 63 w 96"/>
                <a:gd name="T35" fmla="*/ 6 h 80"/>
                <a:gd name="T36" fmla="*/ 57 w 96"/>
                <a:gd name="T37" fmla="*/ 9 h 80"/>
                <a:gd name="T38" fmla="*/ 49 w 96"/>
                <a:gd name="T39" fmla="*/ 9 h 80"/>
                <a:gd name="T40" fmla="*/ 43 w 96"/>
                <a:gd name="T41" fmla="*/ 6 h 80"/>
                <a:gd name="T42" fmla="*/ 36 w 96"/>
                <a:gd name="T43" fmla="*/ 8 h 80"/>
                <a:gd name="T44" fmla="*/ 32 w 96"/>
                <a:gd name="T45" fmla="*/ 4 h 80"/>
                <a:gd name="T46" fmla="*/ 25 w 96"/>
                <a:gd name="T47" fmla="*/ 2 h 80"/>
                <a:gd name="T48" fmla="*/ 20 w 96"/>
                <a:gd name="T49" fmla="*/ 3 h 80"/>
                <a:gd name="T50" fmla="*/ 13 w 96"/>
                <a:gd name="T51" fmla="*/ 3 h 80"/>
                <a:gd name="T52" fmla="*/ 11 w 96"/>
                <a:gd name="T53" fmla="*/ 10 h 80"/>
                <a:gd name="T54" fmla="*/ 8 w 96"/>
                <a:gd name="T55" fmla="*/ 16 h 80"/>
                <a:gd name="T56" fmla="*/ 7 w 96"/>
                <a:gd name="T57" fmla="*/ 17 h 80"/>
                <a:gd name="T58" fmla="*/ 8 w 96"/>
                <a:gd name="T59" fmla="*/ 23 h 80"/>
                <a:gd name="T60" fmla="*/ 7 w 96"/>
                <a:gd name="T61" fmla="*/ 34 h 80"/>
                <a:gd name="T62" fmla="*/ 4 w 96"/>
                <a:gd name="T63" fmla="*/ 39 h 80"/>
                <a:gd name="T64" fmla="*/ 0 w 96"/>
                <a:gd name="T65" fmla="*/ 45 h 80"/>
                <a:gd name="T66" fmla="*/ 1 w 96"/>
                <a:gd name="T67" fmla="*/ 54 h 80"/>
                <a:gd name="T68" fmla="*/ 3 w 96"/>
                <a:gd name="T69" fmla="*/ 60 h 80"/>
                <a:gd name="T70" fmla="*/ 3 w 96"/>
                <a:gd name="T71" fmla="*/ 60 h 80"/>
                <a:gd name="T72" fmla="*/ 15 w 96"/>
                <a:gd name="T73" fmla="*/ 63 h 80"/>
                <a:gd name="T74" fmla="*/ 23 w 96"/>
                <a:gd name="T75" fmla="*/ 72 h 80"/>
                <a:gd name="T76" fmla="*/ 27 w 96"/>
                <a:gd name="T77" fmla="*/ 79 h 80"/>
                <a:gd name="T78" fmla="*/ 35 w 96"/>
                <a:gd name="T79" fmla="*/ 77 h 80"/>
                <a:gd name="T80" fmla="*/ 46 w 96"/>
                <a:gd name="T81" fmla="*/ 76 h 80"/>
                <a:gd name="T82" fmla="*/ 47 w 96"/>
                <a:gd name="T83" fmla="*/ 76 h 80"/>
                <a:gd name="T84" fmla="*/ 50 w 96"/>
                <a:gd name="T85" fmla="*/ 67 h 80"/>
                <a:gd name="T86" fmla="*/ 59 w 96"/>
                <a:gd name="T8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0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68801" y="2838450"/>
              <a:ext cx="61913" cy="128588"/>
            </a:xfrm>
            <a:custGeom>
              <a:avLst/>
              <a:gdLst>
                <a:gd name="T0" fmla="*/ 16 w 25"/>
                <a:gd name="T1" fmla="*/ 33 h 51"/>
                <a:gd name="T2" fmla="*/ 20 w 25"/>
                <a:gd name="T3" fmla="*/ 27 h 51"/>
                <a:gd name="T4" fmla="*/ 23 w 25"/>
                <a:gd name="T5" fmla="*/ 22 h 51"/>
                <a:gd name="T6" fmla="*/ 24 w 25"/>
                <a:gd name="T7" fmla="*/ 11 h 51"/>
                <a:gd name="T8" fmla="*/ 23 w 25"/>
                <a:gd name="T9" fmla="*/ 5 h 51"/>
                <a:gd name="T10" fmla="*/ 20 w 25"/>
                <a:gd name="T11" fmla="*/ 5 h 51"/>
                <a:gd name="T12" fmla="*/ 18 w 25"/>
                <a:gd name="T13" fmla="*/ 1 h 51"/>
                <a:gd name="T14" fmla="*/ 15 w 25"/>
                <a:gd name="T15" fmla="*/ 5 h 51"/>
                <a:gd name="T16" fmla="*/ 13 w 25"/>
                <a:gd name="T17" fmla="*/ 8 h 51"/>
                <a:gd name="T18" fmla="*/ 6 w 25"/>
                <a:gd name="T19" fmla="*/ 10 h 51"/>
                <a:gd name="T20" fmla="*/ 2 w 25"/>
                <a:gd name="T21" fmla="*/ 13 h 51"/>
                <a:gd name="T22" fmla="*/ 0 w 25"/>
                <a:gd name="T23" fmla="*/ 13 h 51"/>
                <a:gd name="T24" fmla="*/ 5 w 25"/>
                <a:gd name="T25" fmla="*/ 20 h 51"/>
                <a:gd name="T26" fmla="*/ 6 w 25"/>
                <a:gd name="T27" fmla="*/ 26 h 51"/>
                <a:gd name="T28" fmla="*/ 7 w 25"/>
                <a:gd name="T29" fmla="*/ 36 h 51"/>
                <a:gd name="T30" fmla="*/ 8 w 25"/>
                <a:gd name="T31" fmla="*/ 51 h 51"/>
                <a:gd name="T32" fmla="*/ 14 w 25"/>
                <a:gd name="T33" fmla="*/ 50 h 51"/>
                <a:gd name="T34" fmla="*/ 19 w 25"/>
                <a:gd name="T35" fmla="*/ 48 h 51"/>
                <a:gd name="T36" fmla="*/ 17 w 25"/>
                <a:gd name="T37" fmla="*/ 42 h 51"/>
                <a:gd name="T38" fmla="*/ 16 w 25"/>
                <a:gd name="T39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1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351338" y="2868613"/>
              <a:ext cx="36513" cy="103188"/>
            </a:xfrm>
            <a:custGeom>
              <a:avLst/>
              <a:gdLst>
                <a:gd name="T0" fmla="*/ 13 w 15"/>
                <a:gd name="T1" fmla="*/ 14 h 41"/>
                <a:gd name="T2" fmla="*/ 12 w 15"/>
                <a:gd name="T3" fmla="*/ 8 h 41"/>
                <a:gd name="T4" fmla="*/ 7 w 15"/>
                <a:gd name="T5" fmla="*/ 1 h 41"/>
                <a:gd name="T6" fmla="*/ 1 w 15"/>
                <a:gd name="T7" fmla="*/ 0 h 41"/>
                <a:gd name="T8" fmla="*/ 0 w 15"/>
                <a:gd name="T9" fmla="*/ 0 h 41"/>
                <a:gd name="T10" fmla="*/ 2 w 15"/>
                <a:gd name="T11" fmla="*/ 5 h 41"/>
                <a:gd name="T12" fmla="*/ 4 w 15"/>
                <a:gd name="T13" fmla="*/ 10 h 41"/>
                <a:gd name="T14" fmla="*/ 4 w 15"/>
                <a:gd name="T15" fmla="*/ 21 h 41"/>
                <a:gd name="T16" fmla="*/ 6 w 15"/>
                <a:gd name="T17" fmla="*/ 32 h 41"/>
                <a:gd name="T18" fmla="*/ 9 w 15"/>
                <a:gd name="T19" fmla="*/ 41 h 41"/>
                <a:gd name="T20" fmla="*/ 11 w 15"/>
                <a:gd name="T21" fmla="*/ 40 h 41"/>
                <a:gd name="T22" fmla="*/ 15 w 15"/>
                <a:gd name="T23" fmla="*/ 39 h 41"/>
                <a:gd name="T24" fmla="*/ 14 w 15"/>
                <a:gd name="T25" fmla="*/ 24 h 41"/>
                <a:gd name="T26" fmla="*/ 13 w 15"/>
                <a:gd name="T2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1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26"/>
            <p:cNvSpPr>
              <a:spLocks/>
            </p:cNvSpPr>
            <p:nvPr/>
          </p:nvSpPr>
          <p:spPr bwMode="auto">
            <a:xfrm>
              <a:off x="4525963" y="2825750"/>
              <a:ext cx="152400" cy="234950"/>
            </a:xfrm>
            <a:custGeom>
              <a:avLst/>
              <a:gdLst>
                <a:gd name="T0" fmla="*/ 25 w 60"/>
                <a:gd name="T1" fmla="*/ 88 h 93"/>
                <a:gd name="T2" fmla="*/ 46 w 60"/>
                <a:gd name="T3" fmla="*/ 89 h 93"/>
                <a:gd name="T4" fmla="*/ 58 w 60"/>
                <a:gd name="T5" fmla="*/ 93 h 93"/>
                <a:gd name="T6" fmla="*/ 60 w 60"/>
                <a:gd name="T7" fmla="*/ 86 h 93"/>
                <a:gd name="T8" fmla="*/ 58 w 60"/>
                <a:gd name="T9" fmla="*/ 84 h 93"/>
                <a:gd name="T10" fmla="*/ 53 w 60"/>
                <a:gd name="T11" fmla="*/ 79 h 93"/>
                <a:gd name="T12" fmla="*/ 51 w 60"/>
                <a:gd name="T13" fmla="*/ 76 h 93"/>
                <a:gd name="T14" fmla="*/ 50 w 60"/>
                <a:gd name="T15" fmla="*/ 72 h 93"/>
                <a:gd name="T16" fmla="*/ 48 w 60"/>
                <a:gd name="T17" fmla="*/ 65 h 93"/>
                <a:gd name="T18" fmla="*/ 47 w 60"/>
                <a:gd name="T19" fmla="*/ 59 h 93"/>
                <a:gd name="T20" fmla="*/ 51 w 60"/>
                <a:gd name="T21" fmla="*/ 51 h 93"/>
                <a:gd name="T22" fmla="*/ 55 w 60"/>
                <a:gd name="T23" fmla="*/ 46 h 93"/>
                <a:gd name="T24" fmla="*/ 52 w 60"/>
                <a:gd name="T25" fmla="*/ 40 h 93"/>
                <a:gd name="T26" fmla="*/ 46 w 60"/>
                <a:gd name="T27" fmla="*/ 33 h 93"/>
                <a:gd name="T28" fmla="*/ 44 w 60"/>
                <a:gd name="T29" fmla="*/ 27 h 93"/>
                <a:gd name="T30" fmla="*/ 51 w 60"/>
                <a:gd name="T31" fmla="*/ 26 h 93"/>
                <a:gd name="T32" fmla="*/ 54 w 60"/>
                <a:gd name="T33" fmla="*/ 25 h 93"/>
                <a:gd name="T34" fmla="*/ 51 w 60"/>
                <a:gd name="T35" fmla="*/ 15 h 93"/>
                <a:gd name="T36" fmla="*/ 50 w 60"/>
                <a:gd name="T37" fmla="*/ 8 h 93"/>
                <a:gd name="T38" fmla="*/ 45 w 60"/>
                <a:gd name="T39" fmla="*/ 0 h 93"/>
                <a:gd name="T40" fmla="*/ 44 w 60"/>
                <a:gd name="T41" fmla="*/ 0 h 93"/>
                <a:gd name="T42" fmla="*/ 44 w 60"/>
                <a:gd name="T43" fmla="*/ 5 h 93"/>
                <a:gd name="T44" fmla="*/ 47 w 60"/>
                <a:gd name="T45" fmla="*/ 8 h 93"/>
                <a:gd name="T46" fmla="*/ 48 w 60"/>
                <a:gd name="T47" fmla="*/ 13 h 93"/>
                <a:gd name="T48" fmla="*/ 43 w 60"/>
                <a:gd name="T49" fmla="*/ 15 h 93"/>
                <a:gd name="T50" fmla="*/ 38 w 60"/>
                <a:gd name="T51" fmla="*/ 24 h 93"/>
                <a:gd name="T52" fmla="*/ 36 w 60"/>
                <a:gd name="T53" fmla="*/ 29 h 93"/>
                <a:gd name="T54" fmla="*/ 35 w 60"/>
                <a:gd name="T55" fmla="*/ 34 h 93"/>
                <a:gd name="T56" fmla="*/ 31 w 60"/>
                <a:gd name="T57" fmla="*/ 39 h 93"/>
                <a:gd name="T58" fmla="*/ 26 w 60"/>
                <a:gd name="T59" fmla="*/ 51 h 93"/>
                <a:gd name="T60" fmla="*/ 22 w 60"/>
                <a:gd name="T61" fmla="*/ 54 h 93"/>
                <a:gd name="T62" fmla="*/ 17 w 60"/>
                <a:gd name="T63" fmla="*/ 50 h 93"/>
                <a:gd name="T64" fmla="*/ 12 w 60"/>
                <a:gd name="T65" fmla="*/ 51 h 93"/>
                <a:gd name="T66" fmla="*/ 3 w 60"/>
                <a:gd name="T67" fmla="*/ 60 h 93"/>
                <a:gd name="T68" fmla="*/ 0 w 60"/>
                <a:gd name="T69" fmla="*/ 69 h 93"/>
                <a:gd name="T70" fmla="*/ 4 w 60"/>
                <a:gd name="T71" fmla="*/ 73 h 93"/>
                <a:gd name="T72" fmla="*/ 10 w 60"/>
                <a:gd name="T73" fmla="*/ 74 h 93"/>
                <a:gd name="T74" fmla="*/ 12 w 60"/>
                <a:gd name="T75" fmla="*/ 82 h 93"/>
                <a:gd name="T76" fmla="*/ 10 w 60"/>
                <a:gd name="T77" fmla="*/ 89 h 93"/>
                <a:gd name="T78" fmla="*/ 22 w 60"/>
                <a:gd name="T79" fmla="*/ 89 h 93"/>
                <a:gd name="T80" fmla="*/ 25 w 60"/>
                <a:gd name="T81" fmla="*/ 8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3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27"/>
            <p:cNvSpPr>
              <a:spLocks/>
            </p:cNvSpPr>
            <p:nvPr/>
          </p:nvSpPr>
          <p:spPr bwMode="auto">
            <a:xfrm>
              <a:off x="4176713" y="2876550"/>
              <a:ext cx="127000" cy="128588"/>
            </a:xfrm>
            <a:custGeom>
              <a:avLst/>
              <a:gdLst>
                <a:gd name="T0" fmla="*/ 47 w 50"/>
                <a:gd name="T1" fmla="*/ 42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0 h 51"/>
                <a:gd name="T8" fmla="*/ 47 w 50"/>
                <a:gd name="T9" fmla="*/ 8 h 51"/>
                <a:gd name="T10" fmla="*/ 46 w 50"/>
                <a:gd name="T11" fmla="*/ 7 h 51"/>
                <a:gd name="T12" fmla="*/ 36 w 50"/>
                <a:gd name="T13" fmla="*/ 8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2 h 51"/>
                <a:gd name="T22" fmla="*/ 11 w 50"/>
                <a:gd name="T23" fmla="*/ 5 h 51"/>
                <a:gd name="T24" fmla="*/ 7 w 50"/>
                <a:gd name="T25" fmla="*/ 3 h 51"/>
                <a:gd name="T26" fmla="*/ 5 w 50"/>
                <a:gd name="T27" fmla="*/ 4 h 51"/>
                <a:gd name="T28" fmla="*/ 5 w 50"/>
                <a:gd name="T29" fmla="*/ 10 h 51"/>
                <a:gd name="T30" fmla="*/ 6 w 50"/>
                <a:gd name="T31" fmla="*/ 14 h 51"/>
                <a:gd name="T32" fmla="*/ 7 w 50"/>
                <a:gd name="T33" fmla="*/ 19 h 51"/>
                <a:gd name="T34" fmla="*/ 4 w 50"/>
                <a:gd name="T35" fmla="*/ 20 h 51"/>
                <a:gd name="T36" fmla="*/ 4 w 50"/>
                <a:gd name="T37" fmla="*/ 24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7 h 51"/>
                <a:gd name="T44" fmla="*/ 10 w 50"/>
                <a:gd name="T45" fmla="*/ 43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6 h 51"/>
                <a:gd name="T52" fmla="*/ 47 w 50"/>
                <a:gd name="T53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28"/>
            <p:cNvSpPr>
              <a:spLocks/>
            </p:cNvSpPr>
            <p:nvPr/>
          </p:nvSpPr>
          <p:spPr bwMode="auto">
            <a:xfrm>
              <a:off x="4287838" y="2868613"/>
              <a:ext cx="85725" cy="130175"/>
            </a:xfrm>
            <a:custGeom>
              <a:avLst/>
              <a:gdLst>
                <a:gd name="T0" fmla="*/ 29 w 34"/>
                <a:gd name="T1" fmla="*/ 21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1 h 52"/>
                <a:gd name="T12" fmla="*/ 4 w 34"/>
                <a:gd name="T13" fmla="*/ 9 h 52"/>
                <a:gd name="T14" fmla="*/ 3 w 34"/>
                <a:gd name="T15" fmla="*/ 11 h 52"/>
                <a:gd name="T16" fmla="*/ 6 w 34"/>
                <a:gd name="T17" fmla="*/ 23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5 h 52"/>
                <a:gd name="T24" fmla="*/ 3 w 34"/>
                <a:gd name="T25" fmla="*/ 49 h 52"/>
                <a:gd name="T26" fmla="*/ 9 w 34"/>
                <a:gd name="T27" fmla="*/ 52 h 52"/>
                <a:gd name="T28" fmla="*/ 25 w 34"/>
                <a:gd name="T29" fmla="*/ 45 h 52"/>
                <a:gd name="T30" fmla="*/ 34 w 34"/>
                <a:gd name="T31" fmla="*/ 41 h 52"/>
                <a:gd name="T32" fmla="*/ 31 w 34"/>
                <a:gd name="T33" fmla="*/ 32 h 52"/>
                <a:gd name="T34" fmla="*/ 29 w 34"/>
                <a:gd name="T35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29"/>
            <p:cNvSpPr>
              <a:spLocks/>
            </p:cNvSpPr>
            <p:nvPr/>
          </p:nvSpPr>
          <p:spPr bwMode="auto">
            <a:xfrm>
              <a:off x="4046538" y="2835275"/>
              <a:ext cx="153988" cy="115888"/>
            </a:xfrm>
            <a:custGeom>
              <a:avLst/>
              <a:gdLst>
                <a:gd name="T0" fmla="*/ 20 w 61"/>
                <a:gd name="T1" fmla="*/ 24 h 46"/>
                <a:gd name="T2" fmla="*/ 24 w 61"/>
                <a:gd name="T3" fmla="*/ 23 h 46"/>
                <a:gd name="T4" fmla="*/ 30 w 61"/>
                <a:gd name="T5" fmla="*/ 22 h 46"/>
                <a:gd name="T6" fmla="*/ 36 w 61"/>
                <a:gd name="T7" fmla="*/ 30 h 46"/>
                <a:gd name="T8" fmla="*/ 37 w 61"/>
                <a:gd name="T9" fmla="*/ 35 h 46"/>
                <a:gd name="T10" fmla="*/ 38 w 61"/>
                <a:gd name="T11" fmla="*/ 36 h 46"/>
                <a:gd name="T12" fmla="*/ 43 w 61"/>
                <a:gd name="T13" fmla="*/ 34 h 46"/>
                <a:gd name="T14" fmla="*/ 46 w 61"/>
                <a:gd name="T15" fmla="*/ 41 h 46"/>
                <a:gd name="T16" fmla="*/ 50 w 61"/>
                <a:gd name="T17" fmla="*/ 44 h 46"/>
                <a:gd name="T18" fmla="*/ 53 w 61"/>
                <a:gd name="T19" fmla="*/ 42 h 46"/>
                <a:gd name="T20" fmla="*/ 54 w 61"/>
                <a:gd name="T21" fmla="*/ 43 h 46"/>
                <a:gd name="T22" fmla="*/ 56 w 61"/>
                <a:gd name="T23" fmla="*/ 40 h 46"/>
                <a:gd name="T24" fmla="*/ 56 w 61"/>
                <a:gd name="T25" fmla="*/ 36 h 46"/>
                <a:gd name="T26" fmla="*/ 59 w 61"/>
                <a:gd name="T27" fmla="*/ 35 h 46"/>
                <a:gd name="T28" fmla="*/ 58 w 61"/>
                <a:gd name="T29" fmla="*/ 30 h 46"/>
                <a:gd name="T30" fmla="*/ 57 w 61"/>
                <a:gd name="T31" fmla="*/ 26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4 h 46"/>
                <a:gd name="T38" fmla="*/ 54 w 61"/>
                <a:gd name="T39" fmla="*/ 11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5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2 h 46"/>
                <a:gd name="T58" fmla="*/ 11 w 61"/>
                <a:gd name="T59" fmla="*/ 0 h 46"/>
                <a:gd name="T60" fmla="*/ 10 w 61"/>
                <a:gd name="T61" fmla="*/ 4 h 46"/>
                <a:gd name="T62" fmla="*/ 10 w 61"/>
                <a:gd name="T63" fmla="*/ 7 h 46"/>
                <a:gd name="T64" fmla="*/ 7 w 61"/>
                <a:gd name="T65" fmla="*/ 9 h 46"/>
                <a:gd name="T66" fmla="*/ 1 w 61"/>
                <a:gd name="T67" fmla="*/ 12 h 46"/>
                <a:gd name="T68" fmla="*/ 0 w 61"/>
                <a:gd name="T69" fmla="*/ 13 h 46"/>
                <a:gd name="T70" fmla="*/ 6 w 61"/>
                <a:gd name="T71" fmla="*/ 20 h 46"/>
                <a:gd name="T72" fmla="*/ 15 w 61"/>
                <a:gd name="T73" fmla="*/ 30 h 46"/>
                <a:gd name="T74" fmla="*/ 20 w 61"/>
                <a:gd name="T7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30"/>
            <p:cNvSpPr>
              <a:spLocks/>
            </p:cNvSpPr>
            <p:nvPr/>
          </p:nvSpPr>
          <p:spPr bwMode="auto">
            <a:xfrm>
              <a:off x="4119563" y="2921000"/>
              <a:ext cx="85725" cy="84138"/>
            </a:xfrm>
            <a:custGeom>
              <a:avLst/>
              <a:gdLst>
                <a:gd name="T0" fmla="*/ 27 w 34"/>
                <a:gd name="T1" fmla="*/ 19 h 33"/>
                <a:gd name="T2" fmla="*/ 24 w 34"/>
                <a:gd name="T3" fmla="*/ 17 h 33"/>
                <a:gd name="T4" fmla="*/ 25 w 34"/>
                <a:gd name="T5" fmla="*/ 11 h 33"/>
                <a:gd name="T6" fmla="*/ 25 w 34"/>
                <a:gd name="T7" fmla="*/ 9 h 33"/>
                <a:gd name="T8" fmla="*/ 24 w 34"/>
                <a:gd name="T9" fmla="*/ 8 h 33"/>
                <a:gd name="T10" fmla="*/ 21 w 34"/>
                <a:gd name="T11" fmla="*/ 10 h 33"/>
                <a:gd name="T12" fmla="*/ 17 w 34"/>
                <a:gd name="T13" fmla="*/ 7 h 33"/>
                <a:gd name="T14" fmla="*/ 14 w 34"/>
                <a:gd name="T15" fmla="*/ 0 h 33"/>
                <a:gd name="T16" fmla="*/ 9 w 34"/>
                <a:gd name="T17" fmla="*/ 2 h 33"/>
                <a:gd name="T18" fmla="*/ 8 w 34"/>
                <a:gd name="T19" fmla="*/ 6 h 33"/>
                <a:gd name="T20" fmla="*/ 1 w 34"/>
                <a:gd name="T21" fmla="*/ 11 h 33"/>
                <a:gd name="T22" fmla="*/ 0 w 34"/>
                <a:gd name="T23" fmla="*/ 14 h 33"/>
                <a:gd name="T24" fmla="*/ 10 w 34"/>
                <a:gd name="T25" fmla="*/ 21 h 33"/>
                <a:gd name="T26" fmla="*/ 29 w 34"/>
                <a:gd name="T27" fmla="*/ 32 h 33"/>
                <a:gd name="T28" fmla="*/ 31 w 34"/>
                <a:gd name="T29" fmla="*/ 33 h 33"/>
                <a:gd name="T30" fmla="*/ 33 w 34"/>
                <a:gd name="T31" fmla="*/ 25 h 33"/>
                <a:gd name="T32" fmla="*/ 27 w 34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3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31"/>
            <p:cNvSpPr>
              <a:spLocks/>
            </p:cNvSpPr>
            <p:nvPr/>
          </p:nvSpPr>
          <p:spPr bwMode="auto">
            <a:xfrm>
              <a:off x="4084638" y="2890838"/>
              <a:ext cx="57150" cy="66675"/>
            </a:xfrm>
            <a:custGeom>
              <a:avLst/>
              <a:gdLst>
                <a:gd name="T0" fmla="*/ 22 w 23"/>
                <a:gd name="T1" fmla="*/ 18 h 26"/>
                <a:gd name="T2" fmla="*/ 22 w 23"/>
                <a:gd name="T3" fmla="*/ 13 h 26"/>
                <a:gd name="T4" fmla="*/ 21 w 23"/>
                <a:gd name="T5" fmla="*/ 8 h 26"/>
                <a:gd name="T6" fmla="*/ 15 w 23"/>
                <a:gd name="T7" fmla="*/ 0 h 26"/>
                <a:gd name="T8" fmla="*/ 9 w 23"/>
                <a:gd name="T9" fmla="*/ 1 h 26"/>
                <a:gd name="T10" fmla="*/ 5 w 23"/>
                <a:gd name="T11" fmla="*/ 2 h 26"/>
                <a:gd name="T12" fmla="*/ 0 w 23"/>
                <a:gd name="T13" fmla="*/ 8 h 26"/>
                <a:gd name="T14" fmla="*/ 1 w 23"/>
                <a:gd name="T15" fmla="*/ 11 h 26"/>
                <a:gd name="T16" fmla="*/ 7 w 23"/>
                <a:gd name="T17" fmla="*/ 21 h 26"/>
                <a:gd name="T18" fmla="*/ 14 w 23"/>
                <a:gd name="T19" fmla="*/ 26 h 26"/>
                <a:gd name="T20" fmla="*/ 15 w 23"/>
                <a:gd name="T21" fmla="*/ 23 h 26"/>
                <a:gd name="T22" fmla="*/ 22 w 23"/>
                <a:gd name="T2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32"/>
            <p:cNvSpPr>
              <a:spLocks/>
            </p:cNvSpPr>
            <p:nvPr/>
          </p:nvSpPr>
          <p:spPr bwMode="auto">
            <a:xfrm>
              <a:off x="4006851" y="2516188"/>
              <a:ext cx="169863" cy="138113"/>
            </a:xfrm>
            <a:custGeom>
              <a:avLst/>
              <a:gdLst>
                <a:gd name="T0" fmla="*/ 32 w 68"/>
                <a:gd name="T1" fmla="*/ 42 h 55"/>
                <a:gd name="T2" fmla="*/ 40 w 68"/>
                <a:gd name="T3" fmla="*/ 36 h 55"/>
                <a:gd name="T4" fmla="*/ 40 w 68"/>
                <a:gd name="T5" fmla="*/ 15 h 55"/>
                <a:gd name="T6" fmla="*/ 67 w 68"/>
                <a:gd name="T7" fmla="*/ 15 h 55"/>
                <a:gd name="T8" fmla="*/ 68 w 68"/>
                <a:gd name="T9" fmla="*/ 3 h 55"/>
                <a:gd name="T10" fmla="*/ 62 w 68"/>
                <a:gd name="T11" fmla="*/ 0 h 55"/>
                <a:gd name="T12" fmla="*/ 32 w 68"/>
                <a:gd name="T13" fmla="*/ 0 h 55"/>
                <a:gd name="T14" fmla="*/ 28 w 68"/>
                <a:gd name="T15" fmla="*/ 7 h 55"/>
                <a:gd name="T16" fmla="*/ 17 w 68"/>
                <a:gd name="T17" fmla="*/ 22 h 55"/>
                <a:gd name="T18" fmla="*/ 3 w 68"/>
                <a:gd name="T19" fmla="*/ 47 h 55"/>
                <a:gd name="T20" fmla="*/ 0 w 68"/>
                <a:gd name="T21" fmla="*/ 55 h 55"/>
                <a:gd name="T22" fmla="*/ 32 w 68"/>
                <a:gd name="T23" fmla="*/ 55 h 55"/>
                <a:gd name="T24" fmla="*/ 32 w 68"/>
                <a:gd name="T2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5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33"/>
            <p:cNvSpPr>
              <a:spLocks/>
            </p:cNvSpPr>
            <p:nvPr/>
          </p:nvSpPr>
          <p:spPr bwMode="auto">
            <a:xfrm>
              <a:off x="4006851" y="2524125"/>
              <a:ext cx="246063" cy="268288"/>
            </a:xfrm>
            <a:custGeom>
              <a:avLst/>
              <a:gdLst>
                <a:gd name="T0" fmla="*/ 8 w 98"/>
                <a:gd name="T1" fmla="*/ 93 h 107"/>
                <a:gd name="T2" fmla="*/ 15 w 98"/>
                <a:gd name="T3" fmla="*/ 93 h 107"/>
                <a:gd name="T4" fmla="*/ 21 w 98"/>
                <a:gd name="T5" fmla="*/ 92 h 107"/>
                <a:gd name="T6" fmla="*/ 26 w 98"/>
                <a:gd name="T7" fmla="*/ 96 h 107"/>
                <a:gd name="T8" fmla="*/ 29 w 98"/>
                <a:gd name="T9" fmla="*/ 96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5 h 107"/>
                <a:gd name="T16" fmla="*/ 47 w 98"/>
                <a:gd name="T17" fmla="*/ 103 h 107"/>
                <a:gd name="T18" fmla="*/ 51 w 98"/>
                <a:gd name="T19" fmla="*/ 102 h 107"/>
                <a:gd name="T20" fmla="*/ 57 w 98"/>
                <a:gd name="T21" fmla="*/ 102 h 107"/>
                <a:gd name="T22" fmla="*/ 62 w 98"/>
                <a:gd name="T23" fmla="*/ 101 h 107"/>
                <a:gd name="T24" fmla="*/ 93 w 98"/>
                <a:gd name="T25" fmla="*/ 101 h 107"/>
                <a:gd name="T26" fmla="*/ 94 w 98"/>
                <a:gd name="T27" fmla="*/ 94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2 h 107"/>
                <a:gd name="T36" fmla="*/ 68 w 98"/>
                <a:gd name="T37" fmla="*/ 0 h 107"/>
                <a:gd name="T38" fmla="*/ 67 w 98"/>
                <a:gd name="T39" fmla="*/ 12 h 107"/>
                <a:gd name="T40" fmla="*/ 40 w 98"/>
                <a:gd name="T41" fmla="*/ 12 h 107"/>
                <a:gd name="T42" fmla="*/ 40 w 98"/>
                <a:gd name="T43" fmla="*/ 33 h 107"/>
                <a:gd name="T44" fmla="*/ 32 w 98"/>
                <a:gd name="T45" fmla="*/ 39 h 107"/>
                <a:gd name="T46" fmla="*/ 32 w 98"/>
                <a:gd name="T47" fmla="*/ 52 h 107"/>
                <a:gd name="T48" fmla="*/ 0 w 98"/>
                <a:gd name="T49" fmla="*/ 52 h 107"/>
                <a:gd name="T50" fmla="*/ 5 w 98"/>
                <a:gd name="T51" fmla="*/ 61 h 107"/>
                <a:gd name="T52" fmla="*/ 7 w 98"/>
                <a:gd name="T53" fmla="*/ 74 h 107"/>
                <a:gd name="T54" fmla="*/ 4 w 98"/>
                <a:gd name="T55" fmla="*/ 90 h 107"/>
                <a:gd name="T56" fmla="*/ 3 w 98"/>
                <a:gd name="T57" fmla="*/ 97 h 107"/>
                <a:gd name="T58" fmla="*/ 3 w 98"/>
                <a:gd name="T59" fmla="*/ 97 h 107"/>
                <a:gd name="T60" fmla="*/ 8 w 98"/>
                <a:gd name="T61" fmla="*/ 9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34"/>
            <p:cNvSpPr>
              <a:spLocks/>
            </p:cNvSpPr>
            <p:nvPr/>
          </p:nvSpPr>
          <p:spPr bwMode="auto">
            <a:xfrm>
              <a:off x="4102101" y="2574925"/>
              <a:ext cx="336550" cy="315913"/>
            </a:xfrm>
            <a:custGeom>
              <a:avLst/>
              <a:gdLst>
                <a:gd name="T0" fmla="*/ 127 w 134"/>
                <a:gd name="T1" fmla="*/ 52 h 126"/>
                <a:gd name="T2" fmla="*/ 123 w 134"/>
                <a:gd name="T3" fmla="*/ 44 h 126"/>
                <a:gd name="T4" fmla="*/ 114 w 134"/>
                <a:gd name="T5" fmla="*/ 41 h 126"/>
                <a:gd name="T6" fmla="*/ 109 w 134"/>
                <a:gd name="T7" fmla="*/ 34 h 126"/>
                <a:gd name="T8" fmla="*/ 60 w 134"/>
                <a:gd name="T9" fmla="*/ 0 h 126"/>
                <a:gd name="T10" fmla="*/ 46 w 134"/>
                <a:gd name="T11" fmla="*/ 0 h 126"/>
                <a:gd name="T12" fmla="*/ 54 w 134"/>
                <a:gd name="T13" fmla="*/ 71 h 126"/>
                <a:gd name="T14" fmla="*/ 56 w 134"/>
                <a:gd name="T15" fmla="*/ 74 h 126"/>
                <a:gd name="T16" fmla="*/ 55 w 134"/>
                <a:gd name="T17" fmla="*/ 81 h 126"/>
                <a:gd name="T18" fmla="*/ 24 w 134"/>
                <a:gd name="T19" fmla="*/ 81 h 126"/>
                <a:gd name="T20" fmla="*/ 19 w 134"/>
                <a:gd name="T21" fmla="*/ 82 h 126"/>
                <a:gd name="T22" fmla="*/ 13 w 134"/>
                <a:gd name="T23" fmla="*/ 82 h 126"/>
                <a:gd name="T24" fmla="*/ 9 w 134"/>
                <a:gd name="T25" fmla="*/ 83 h 126"/>
                <a:gd name="T26" fmla="*/ 4 w 134"/>
                <a:gd name="T27" fmla="*/ 85 h 126"/>
                <a:gd name="T28" fmla="*/ 0 w 134"/>
                <a:gd name="T29" fmla="*/ 87 h 126"/>
                <a:gd name="T30" fmla="*/ 1 w 134"/>
                <a:gd name="T31" fmla="*/ 89 h 126"/>
                <a:gd name="T32" fmla="*/ 2 w 134"/>
                <a:gd name="T33" fmla="*/ 91 h 126"/>
                <a:gd name="T34" fmla="*/ 3 w 134"/>
                <a:gd name="T35" fmla="*/ 96 h 126"/>
                <a:gd name="T36" fmla="*/ 8 w 134"/>
                <a:gd name="T37" fmla="*/ 101 h 126"/>
                <a:gd name="T38" fmla="*/ 8 w 134"/>
                <a:gd name="T39" fmla="*/ 108 h 126"/>
                <a:gd name="T40" fmla="*/ 10 w 134"/>
                <a:gd name="T41" fmla="*/ 110 h 126"/>
                <a:gd name="T42" fmla="*/ 15 w 134"/>
                <a:gd name="T43" fmla="*/ 109 h 126"/>
                <a:gd name="T44" fmla="*/ 20 w 134"/>
                <a:gd name="T45" fmla="*/ 110 h 126"/>
                <a:gd name="T46" fmla="*/ 26 w 134"/>
                <a:gd name="T47" fmla="*/ 106 h 126"/>
                <a:gd name="T48" fmla="*/ 29 w 134"/>
                <a:gd name="T49" fmla="*/ 112 h 126"/>
                <a:gd name="T50" fmla="*/ 32 w 134"/>
                <a:gd name="T51" fmla="*/ 115 h 126"/>
                <a:gd name="T52" fmla="*/ 32 w 134"/>
                <a:gd name="T53" fmla="*/ 118 h 126"/>
                <a:gd name="T54" fmla="*/ 34 w 134"/>
                <a:gd name="T55" fmla="*/ 123 h 126"/>
                <a:gd name="T56" fmla="*/ 37 w 134"/>
                <a:gd name="T57" fmla="*/ 123 h 126"/>
                <a:gd name="T58" fmla="*/ 41 w 134"/>
                <a:gd name="T59" fmla="*/ 125 h 126"/>
                <a:gd name="T60" fmla="*/ 46 w 134"/>
                <a:gd name="T61" fmla="*/ 122 h 126"/>
                <a:gd name="T62" fmla="*/ 50 w 134"/>
                <a:gd name="T63" fmla="*/ 122 h 126"/>
                <a:gd name="T64" fmla="*/ 53 w 134"/>
                <a:gd name="T65" fmla="*/ 123 h 126"/>
                <a:gd name="T66" fmla="*/ 55 w 134"/>
                <a:gd name="T67" fmla="*/ 122 h 126"/>
                <a:gd name="T68" fmla="*/ 57 w 134"/>
                <a:gd name="T69" fmla="*/ 116 h 126"/>
                <a:gd name="T70" fmla="*/ 57 w 134"/>
                <a:gd name="T71" fmla="*/ 111 h 126"/>
                <a:gd name="T72" fmla="*/ 63 w 134"/>
                <a:gd name="T73" fmla="*/ 108 h 126"/>
                <a:gd name="T74" fmla="*/ 66 w 134"/>
                <a:gd name="T75" fmla="*/ 103 h 126"/>
                <a:gd name="T76" fmla="*/ 69 w 134"/>
                <a:gd name="T77" fmla="*/ 97 h 126"/>
                <a:gd name="T78" fmla="*/ 74 w 134"/>
                <a:gd name="T79" fmla="*/ 97 h 126"/>
                <a:gd name="T80" fmla="*/ 77 w 134"/>
                <a:gd name="T81" fmla="*/ 94 h 126"/>
                <a:gd name="T82" fmla="*/ 81 w 134"/>
                <a:gd name="T83" fmla="*/ 92 h 126"/>
                <a:gd name="T84" fmla="*/ 84 w 134"/>
                <a:gd name="T85" fmla="*/ 90 h 126"/>
                <a:gd name="T86" fmla="*/ 91 w 134"/>
                <a:gd name="T87" fmla="*/ 87 h 126"/>
                <a:gd name="T88" fmla="*/ 97 w 134"/>
                <a:gd name="T89" fmla="*/ 85 h 126"/>
                <a:gd name="T90" fmla="*/ 107 w 134"/>
                <a:gd name="T91" fmla="*/ 85 h 126"/>
                <a:gd name="T92" fmla="*/ 113 w 134"/>
                <a:gd name="T93" fmla="*/ 83 h 126"/>
                <a:gd name="T94" fmla="*/ 126 w 134"/>
                <a:gd name="T95" fmla="*/ 82 h 126"/>
                <a:gd name="T96" fmla="*/ 131 w 134"/>
                <a:gd name="T97" fmla="*/ 78 h 126"/>
                <a:gd name="T98" fmla="*/ 134 w 134"/>
                <a:gd name="T99" fmla="*/ 72 h 126"/>
                <a:gd name="T100" fmla="*/ 134 w 134"/>
                <a:gd name="T101" fmla="*/ 51 h 126"/>
                <a:gd name="T102" fmla="*/ 127 w 134"/>
                <a:gd name="T10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126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35"/>
            <p:cNvSpPr>
              <a:spLocks/>
            </p:cNvSpPr>
            <p:nvPr/>
          </p:nvSpPr>
          <p:spPr bwMode="auto">
            <a:xfrm>
              <a:off x="4240213" y="2782888"/>
              <a:ext cx="165100" cy="120650"/>
            </a:xfrm>
            <a:custGeom>
              <a:avLst/>
              <a:gdLst>
                <a:gd name="T0" fmla="*/ 66 w 66"/>
                <a:gd name="T1" fmla="*/ 27 h 48"/>
                <a:gd name="T2" fmla="*/ 63 w 66"/>
                <a:gd name="T3" fmla="*/ 25 h 48"/>
                <a:gd name="T4" fmla="*/ 62 w 66"/>
                <a:gd name="T5" fmla="*/ 21 h 48"/>
                <a:gd name="T6" fmla="*/ 58 w 66"/>
                <a:gd name="T7" fmla="*/ 22 h 48"/>
                <a:gd name="T8" fmla="*/ 55 w 66"/>
                <a:gd name="T9" fmla="*/ 19 h 48"/>
                <a:gd name="T10" fmla="*/ 53 w 66"/>
                <a:gd name="T11" fmla="*/ 16 h 48"/>
                <a:gd name="T12" fmla="*/ 50 w 66"/>
                <a:gd name="T13" fmla="*/ 11 h 48"/>
                <a:gd name="T14" fmla="*/ 47 w 66"/>
                <a:gd name="T15" fmla="*/ 7 h 48"/>
                <a:gd name="T16" fmla="*/ 47 w 66"/>
                <a:gd name="T17" fmla="*/ 2 h 48"/>
                <a:gd name="T18" fmla="*/ 42 w 66"/>
                <a:gd name="T19" fmla="*/ 2 h 48"/>
                <a:gd name="T20" fmla="*/ 36 w 66"/>
                <a:gd name="T21" fmla="*/ 4 h 48"/>
                <a:gd name="T22" fmla="*/ 29 w 66"/>
                <a:gd name="T23" fmla="*/ 7 h 48"/>
                <a:gd name="T24" fmla="*/ 26 w 66"/>
                <a:gd name="T25" fmla="*/ 9 h 48"/>
                <a:gd name="T26" fmla="*/ 22 w 66"/>
                <a:gd name="T27" fmla="*/ 11 h 48"/>
                <a:gd name="T28" fmla="*/ 19 w 66"/>
                <a:gd name="T29" fmla="*/ 14 h 48"/>
                <a:gd name="T30" fmla="*/ 14 w 66"/>
                <a:gd name="T31" fmla="*/ 14 h 48"/>
                <a:gd name="T32" fmla="*/ 11 w 66"/>
                <a:gd name="T33" fmla="*/ 20 h 48"/>
                <a:gd name="T34" fmla="*/ 8 w 66"/>
                <a:gd name="T35" fmla="*/ 25 h 48"/>
                <a:gd name="T36" fmla="*/ 2 w 66"/>
                <a:gd name="T37" fmla="*/ 28 h 48"/>
                <a:gd name="T38" fmla="*/ 2 w 66"/>
                <a:gd name="T39" fmla="*/ 33 h 48"/>
                <a:gd name="T40" fmla="*/ 0 w 66"/>
                <a:gd name="T41" fmla="*/ 39 h 48"/>
                <a:gd name="T42" fmla="*/ 4 w 66"/>
                <a:gd name="T43" fmla="*/ 42 h 48"/>
                <a:gd name="T44" fmla="*/ 11 w 66"/>
                <a:gd name="T45" fmla="*/ 45 h 48"/>
                <a:gd name="T46" fmla="*/ 21 w 66"/>
                <a:gd name="T47" fmla="*/ 44 h 48"/>
                <a:gd name="T48" fmla="*/ 23 w 66"/>
                <a:gd name="T49" fmla="*/ 43 h 48"/>
                <a:gd name="T50" fmla="*/ 22 w 66"/>
                <a:gd name="T51" fmla="*/ 35 h 48"/>
                <a:gd name="T52" fmla="*/ 42 w 66"/>
                <a:gd name="T53" fmla="*/ 36 h 48"/>
                <a:gd name="T54" fmla="*/ 45 w 66"/>
                <a:gd name="T55" fmla="*/ 34 h 48"/>
                <a:gd name="T56" fmla="*/ 53 w 66"/>
                <a:gd name="T57" fmla="*/ 35 h 48"/>
                <a:gd name="T58" fmla="*/ 57 w 66"/>
                <a:gd name="T59" fmla="*/ 32 h 48"/>
                <a:gd name="T60" fmla="*/ 64 w 66"/>
                <a:gd name="T61" fmla="*/ 30 h 48"/>
                <a:gd name="T62" fmla="*/ 66 w 66"/>
                <a:gd name="T63" fmla="*/ 27 h 48"/>
                <a:gd name="T64" fmla="*/ 66 w 66"/>
                <a:gd name="T65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48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36"/>
            <p:cNvSpPr>
              <a:spLocks/>
            </p:cNvSpPr>
            <p:nvPr/>
          </p:nvSpPr>
          <p:spPr bwMode="auto">
            <a:xfrm>
              <a:off x="4356101" y="2606675"/>
              <a:ext cx="314325" cy="247650"/>
            </a:xfrm>
            <a:custGeom>
              <a:avLst/>
              <a:gdLst>
                <a:gd name="T0" fmla="*/ 120 w 125"/>
                <a:gd name="T1" fmla="*/ 14 h 98"/>
                <a:gd name="T2" fmla="*/ 119 w 125"/>
                <a:gd name="T3" fmla="*/ 4 h 98"/>
                <a:gd name="T4" fmla="*/ 113 w 125"/>
                <a:gd name="T5" fmla="*/ 8 h 98"/>
                <a:gd name="T6" fmla="*/ 108 w 125"/>
                <a:gd name="T7" fmla="*/ 3 h 98"/>
                <a:gd name="T8" fmla="*/ 96 w 125"/>
                <a:gd name="T9" fmla="*/ 0 h 98"/>
                <a:gd name="T10" fmla="*/ 61 w 125"/>
                <a:gd name="T11" fmla="*/ 22 h 98"/>
                <a:gd name="T12" fmla="*/ 47 w 125"/>
                <a:gd name="T13" fmla="*/ 34 h 98"/>
                <a:gd name="T14" fmla="*/ 34 w 125"/>
                <a:gd name="T15" fmla="*/ 38 h 98"/>
                <a:gd name="T16" fmla="*/ 33 w 125"/>
                <a:gd name="T17" fmla="*/ 38 h 98"/>
                <a:gd name="T18" fmla="*/ 33 w 125"/>
                <a:gd name="T19" fmla="*/ 59 h 98"/>
                <a:gd name="T20" fmla="*/ 30 w 125"/>
                <a:gd name="T21" fmla="*/ 65 h 98"/>
                <a:gd name="T22" fmla="*/ 25 w 125"/>
                <a:gd name="T23" fmla="*/ 69 h 98"/>
                <a:gd name="T24" fmla="*/ 12 w 125"/>
                <a:gd name="T25" fmla="*/ 70 h 98"/>
                <a:gd name="T26" fmla="*/ 6 w 125"/>
                <a:gd name="T27" fmla="*/ 72 h 98"/>
                <a:gd name="T28" fmla="*/ 1 w 125"/>
                <a:gd name="T29" fmla="*/ 72 h 98"/>
                <a:gd name="T30" fmla="*/ 1 w 125"/>
                <a:gd name="T31" fmla="*/ 77 h 98"/>
                <a:gd name="T32" fmla="*/ 4 w 125"/>
                <a:gd name="T33" fmla="*/ 81 h 98"/>
                <a:gd name="T34" fmla="*/ 7 w 125"/>
                <a:gd name="T35" fmla="*/ 86 h 98"/>
                <a:gd name="T36" fmla="*/ 9 w 125"/>
                <a:gd name="T37" fmla="*/ 89 h 98"/>
                <a:gd name="T38" fmla="*/ 12 w 125"/>
                <a:gd name="T39" fmla="*/ 92 h 98"/>
                <a:gd name="T40" fmla="*/ 16 w 125"/>
                <a:gd name="T41" fmla="*/ 91 h 98"/>
                <a:gd name="T42" fmla="*/ 17 w 125"/>
                <a:gd name="T43" fmla="*/ 95 h 98"/>
                <a:gd name="T44" fmla="*/ 20 w 125"/>
                <a:gd name="T45" fmla="*/ 97 h 98"/>
                <a:gd name="T46" fmla="*/ 23 w 125"/>
                <a:gd name="T47" fmla="*/ 93 h 98"/>
                <a:gd name="T48" fmla="*/ 25 w 125"/>
                <a:gd name="T49" fmla="*/ 97 h 98"/>
                <a:gd name="T50" fmla="*/ 29 w 125"/>
                <a:gd name="T51" fmla="*/ 96 h 98"/>
                <a:gd name="T52" fmla="*/ 32 w 125"/>
                <a:gd name="T53" fmla="*/ 90 h 98"/>
                <a:gd name="T54" fmla="*/ 34 w 125"/>
                <a:gd name="T55" fmla="*/ 83 h 98"/>
                <a:gd name="T56" fmla="*/ 41 w 125"/>
                <a:gd name="T57" fmla="*/ 83 h 98"/>
                <a:gd name="T58" fmla="*/ 46 w 125"/>
                <a:gd name="T59" fmla="*/ 82 h 98"/>
                <a:gd name="T60" fmla="*/ 53 w 125"/>
                <a:gd name="T61" fmla="*/ 84 h 98"/>
                <a:gd name="T62" fmla="*/ 57 w 125"/>
                <a:gd name="T63" fmla="*/ 88 h 98"/>
                <a:gd name="T64" fmla="*/ 64 w 125"/>
                <a:gd name="T65" fmla="*/ 86 h 98"/>
                <a:gd name="T66" fmla="*/ 70 w 125"/>
                <a:gd name="T67" fmla="*/ 89 h 98"/>
                <a:gd name="T68" fmla="*/ 78 w 125"/>
                <a:gd name="T69" fmla="*/ 89 h 98"/>
                <a:gd name="T70" fmla="*/ 84 w 125"/>
                <a:gd name="T71" fmla="*/ 86 h 98"/>
                <a:gd name="T72" fmla="*/ 94 w 125"/>
                <a:gd name="T73" fmla="*/ 86 h 98"/>
                <a:gd name="T74" fmla="*/ 101 w 125"/>
                <a:gd name="T75" fmla="*/ 87 h 98"/>
                <a:gd name="T76" fmla="*/ 106 w 125"/>
                <a:gd name="T77" fmla="*/ 82 h 98"/>
                <a:gd name="T78" fmla="*/ 108 w 125"/>
                <a:gd name="T79" fmla="*/ 82 h 98"/>
                <a:gd name="T80" fmla="*/ 108 w 125"/>
                <a:gd name="T81" fmla="*/ 80 h 98"/>
                <a:gd name="T82" fmla="*/ 109 w 125"/>
                <a:gd name="T83" fmla="*/ 73 h 98"/>
                <a:gd name="T84" fmla="*/ 122 w 125"/>
                <a:gd name="T85" fmla="*/ 57 h 98"/>
                <a:gd name="T86" fmla="*/ 123 w 125"/>
                <a:gd name="T87" fmla="*/ 37 h 98"/>
                <a:gd name="T88" fmla="*/ 124 w 125"/>
                <a:gd name="T89" fmla="*/ 28 h 98"/>
                <a:gd name="T90" fmla="*/ 123 w 125"/>
                <a:gd name="T91" fmla="*/ 22 h 98"/>
                <a:gd name="T92" fmla="*/ 120 w 125"/>
                <a:gd name="T9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8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37"/>
            <p:cNvSpPr>
              <a:spLocks/>
            </p:cNvSpPr>
            <p:nvPr/>
          </p:nvSpPr>
          <p:spPr bwMode="auto">
            <a:xfrm>
              <a:off x="4627563" y="2606675"/>
              <a:ext cx="201613" cy="338138"/>
            </a:xfrm>
            <a:custGeom>
              <a:avLst/>
              <a:gdLst>
                <a:gd name="T0" fmla="*/ 80 w 80"/>
                <a:gd name="T1" fmla="*/ 33 h 134"/>
                <a:gd name="T2" fmla="*/ 18 w 80"/>
                <a:gd name="T3" fmla="*/ 0 h 134"/>
                <a:gd name="T4" fmla="*/ 11 w 80"/>
                <a:gd name="T5" fmla="*/ 4 h 134"/>
                <a:gd name="T6" fmla="*/ 12 w 80"/>
                <a:gd name="T7" fmla="*/ 14 h 134"/>
                <a:gd name="T8" fmla="*/ 15 w 80"/>
                <a:gd name="T9" fmla="*/ 22 h 134"/>
                <a:gd name="T10" fmla="*/ 16 w 80"/>
                <a:gd name="T11" fmla="*/ 28 h 134"/>
                <a:gd name="T12" fmla="*/ 15 w 80"/>
                <a:gd name="T13" fmla="*/ 37 h 134"/>
                <a:gd name="T14" fmla="*/ 14 w 80"/>
                <a:gd name="T15" fmla="*/ 57 h 134"/>
                <a:gd name="T16" fmla="*/ 1 w 80"/>
                <a:gd name="T17" fmla="*/ 73 h 134"/>
                <a:gd name="T18" fmla="*/ 0 w 80"/>
                <a:gd name="T19" fmla="*/ 80 h 134"/>
                <a:gd name="T20" fmla="*/ 0 w 80"/>
                <a:gd name="T21" fmla="*/ 82 h 134"/>
                <a:gd name="T22" fmla="*/ 1 w 80"/>
                <a:gd name="T23" fmla="*/ 84 h 134"/>
                <a:gd name="T24" fmla="*/ 5 w 80"/>
                <a:gd name="T25" fmla="*/ 87 h 134"/>
                <a:gd name="T26" fmla="*/ 10 w 80"/>
                <a:gd name="T27" fmla="*/ 95 h 134"/>
                <a:gd name="T28" fmla="*/ 11 w 80"/>
                <a:gd name="T29" fmla="*/ 102 h 134"/>
                <a:gd name="T30" fmla="*/ 14 w 80"/>
                <a:gd name="T31" fmla="*/ 112 h 134"/>
                <a:gd name="T32" fmla="*/ 11 w 80"/>
                <a:gd name="T33" fmla="*/ 113 h 134"/>
                <a:gd name="T34" fmla="*/ 4 w 80"/>
                <a:gd name="T35" fmla="*/ 114 h 134"/>
                <a:gd name="T36" fmla="*/ 6 w 80"/>
                <a:gd name="T37" fmla="*/ 120 h 134"/>
                <a:gd name="T38" fmla="*/ 12 w 80"/>
                <a:gd name="T39" fmla="*/ 127 h 134"/>
                <a:gd name="T40" fmla="*/ 16 w 80"/>
                <a:gd name="T41" fmla="*/ 133 h 134"/>
                <a:gd name="T42" fmla="*/ 20 w 80"/>
                <a:gd name="T43" fmla="*/ 131 h 134"/>
                <a:gd name="T44" fmla="*/ 25 w 80"/>
                <a:gd name="T45" fmla="*/ 131 h 134"/>
                <a:gd name="T46" fmla="*/ 34 w 80"/>
                <a:gd name="T47" fmla="*/ 129 h 134"/>
                <a:gd name="T48" fmla="*/ 41 w 80"/>
                <a:gd name="T49" fmla="*/ 125 h 134"/>
                <a:gd name="T50" fmla="*/ 42 w 80"/>
                <a:gd name="T51" fmla="*/ 121 h 134"/>
                <a:gd name="T52" fmla="*/ 53 w 80"/>
                <a:gd name="T53" fmla="*/ 118 h 134"/>
                <a:gd name="T54" fmla="*/ 61 w 80"/>
                <a:gd name="T55" fmla="*/ 110 h 134"/>
                <a:gd name="T56" fmla="*/ 63 w 80"/>
                <a:gd name="T57" fmla="*/ 107 h 134"/>
                <a:gd name="T58" fmla="*/ 69 w 80"/>
                <a:gd name="T59" fmla="*/ 104 h 134"/>
                <a:gd name="T60" fmla="*/ 71 w 80"/>
                <a:gd name="T61" fmla="*/ 104 h 134"/>
                <a:gd name="T62" fmla="*/ 70 w 80"/>
                <a:gd name="T63" fmla="*/ 104 h 134"/>
                <a:gd name="T64" fmla="*/ 71 w 80"/>
                <a:gd name="T65" fmla="*/ 100 h 134"/>
                <a:gd name="T66" fmla="*/ 67 w 80"/>
                <a:gd name="T67" fmla="*/ 95 h 134"/>
                <a:gd name="T68" fmla="*/ 66 w 80"/>
                <a:gd name="T69" fmla="*/ 90 h 134"/>
                <a:gd name="T70" fmla="*/ 65 w 80"/>
                <a:gd name="T71" fmla="*/ 85 h 134"/>
                <a:gd name="T72" fmla="*/ 65 w 80"/>
                <a:gd name="T73" fmla="*/ 79 h 134"/>
                <a:gd name="T74" fmla="*/ 69 w 80"/>
                <a:gd name="T75" fmla="*/ 73 h 134"/>
                <a:gd name="T76" fmla="*/ 72 w 80"/>
                <a:gd name="T77" fmla="*/ 68 h 134"/>
                <a:gd name="T78" fmla="*/ 79 w 80"/>
                <a:gd name="T79" fmla="*/ 64 h 134"/>
                <a:gd name="T80" fmla="*/ 80 w 80"/>
                <a:gd name="T81" fmla="*/ 55 h 134"/>
                <a:gd name="T82" fmla="*/ 80 w 80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134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38"/>
            <p:cNvSpPr>
              <a:spLocks/>
            </p:cNvSpPr>
            <p:nvPr/>
          </p:nvSpPr>
          <p:spPr bwMode="auto">
            <a:xfrm>
              <a:off x="4840288" y="2420938"/>
              <a:ext cx="222250" cy="220663"/>
            </a:xfrm>
            <a:custGeom>
              <a:avLst/>
              <a:gdLst>
                <a:gd name="T0" fmla="*/ 82 w 88"/>
                <a:gd name="T1" fmla="*/ 19 h 88"/>
                <a:gd name="T2" fmla="*/ 76 w 88"/>
                <a:gd name="T3" fmla="*/ 5 h 88"/>
                <a:gd name="T4" fmla="*/ 75 w 88"/>
                <a:gd name="T5" fmla="*/ 6 h 88"/>
                <a:gd name="T6" fmla="*/ 67 w 88"/>
                <a:gd name="T7" fmla="*/ 6 h 88"/>
                <a:gd name="T8" fmla="*/ 57 w 88"/>
                <a:gd name="T9" fmla="*/ 4 h 88"/>
                <a:gd name="T10" fmla="*/ 40 w 88"/>
                <a:gd name="T11" fmla="*/ 7 h 88"/>
                <a:gd name="T12" fmla="*/ 31 w 88"/>
                <a:gd name="T13" fmla="*/ 7 h 88"/>
                <a:gd name="T14" fmla="*/ 16 w 88"/>
                <a:gd name="T15" fmla="*/ 3 h 88"/>
                <a:gd name="T16" fmla="*/ 4 w 88"/>
                <a:gd name="T17" fmla="*/ 0 h 88"/>
                <a:gd name="T18" fmla="*/ 3 w 88"/>
                <a:gd name="T19" fmla="*/ 2 h 88"/>
                <a:gd name="T20" fmla="*/ 2 w 88"/>
                <a:gd name="T21" fmla="*/ 12 h 88"/>
                <a:gd name="T22" fmla="*/ 2 w 88"/>
                <a:gd name="T23" fmla="*/ 24 h 88"/>
                <a:gd name="T24" fmla="*/ 2 w 88"/>
                <a:gd name="T25" fmla="*/ 86 h 88"/>
                <a:gd name="T26" fmla="*/ 51 w 88"/>
                <a:gd name="T27" fmla="*/ 86 h 88"/>
                <a:gd name="T28" fmla="*/ 54 w 88"/>
                <a:gd name="T29" fmla="*/ 84 h 88"/>
                <a:gd name="T30" fmla="*/ 58 w 88"/>
                <a:gd name="T31" fmla="*/ 86 h 88"/>
                <a:gd name="T32" fmla="*/ 68 w 88"/>
                <a:gd name="T33" fmla="*/ 86 h 88"/>
                <a:gd name="T34" fmla="*/ 73 w 88"/>
                <a:gd name="T35" fmla="*/ 88 h 88"/>
                <a:gd name="T36" fmla="*/ 77 w 88"/>
                <a:gd name="T37" fmla="*/ 84 h 88"/>
                <a:gd name="T38" fmla="*/ 83 w 88"/>
                <a:gd name="T39" fmla="*/ 78 h 88"/>
                <a:gd name="T40" fmla="*/ 87 w 88"/>
                <a:gd name="T41" fmla="*/ 76 h 88"/>
                <a:gd name="T42" fmla="*/ 87 w 88"/>
                <a:gd name="T43" fmla="*/ 75 h 88"/>
                <a:gd name="T44" fmla="*/ 87 w 88"/>
                <a:gd name="T45" fmla="*/ 72 h 88"/>
                <a:gd name="T46" fmla="*/ 84 w 88"/>
                <a:gd name="T47" fmla="*/ 63 h 88"/>
                <a:gd name="T48" fmla="*/ 75 w 88"/>
                <a:gd name="T49" fmla="*/ 47 h 88"/>
                <a:gd name="T50" fmla="*/ 71 w 88"/>
                <a:gd name="T51" fmla="*/ 39 h 88"/>
                <a:gd name="T52" fmla="*/ 66 w 88"/>
                <a:gd name="T53" fmla="*/ 30 h 88"/>
                <a:gd name="T54" fmla="*/ 62 w 88"/>
                <a:gd name="T55" fmla="*/ 15 h 88"/>
                <a:gd name="T56" fmla="*/ 67 w 88"/>
                <a:gd name="T57" fmla="*/ 25 h 88"/>
                <a:gd name="T58" fmla="*/ 75 w 88"/>
                <a:gd name="T59" fmla="*/ 36 h 88"/>
                <a:gd name="T60" fmla="*/ 80 w 88"/>
                <a:gd name="T61" fmla="*/ 24 h 88"/>
                <a:gd name="T62" fmla="*/ 81 w 88"/>
                <a:gd name="T63" fmla="*/ 25 h 88"/>
                <a:gd name="T64" fmla="*/ 81 w 88"/>
                <a:gd name="T65" fmla="*/ 23 h 88"/>
                <a:gd name="T66" fmla="*/ 82 w 88"/>
                <a:gd name="T67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39"/>
            <p:cNvSpPr>
              <a:spLocks/>
            </p:cNvSpPr>
            <p:nvPr/>
          </p:nvSpPr>
          <p:spPr bwMode="auto">
            <a:xfrm>
              <a:off x="4529138" y="3048000"/>
              <a:ext cx="115888" cy="127000"/>
            </a:xfrm>
            <a:custGeom>
              <a:avLst/>
              <a:gdLst>
                <a:gd name="T0" fmla="*/ 23 w 46"/>
                <a:gd name="T1" fmla="*/ 48 h 51"/>
                <a:gd name="T2" fmla="*/ 24 w 46"/>
                <a:gd name="T3" fmla="*/ 42 h 51"/>
                <a:gd name="T4" fmla="*/ 29 w 46"/>
                <a:gd name="T5" fmla="*/ 38 h 51"/>
                <a:gd name="T6" fmla="*/ 33 w 46"/>
                <a:gd name="T7" fmla="*/ 34 h 51"/>
                <a:gd name="T8" fmla="*/ 37 w 46"/>
                <a:gd name="T9" fmla="*/ 39 h 51"/>
                <a:gd name="T10" fmla="*/ 43 w 46"/>
                <a:gd name="T11" fmla="*/ 40 h 51"/>
                <a:gd name="T12" fmla="*/ 46 w 46"/>
                <a:gd name="T13" fmla="*/ 30 h 51"/>
                <a:gd name="T14" fmla="*/ 44 w 46"/>
                <a:gd name="T15" fmla="*/ 22 h 51"/>
                <a:gd name="T16" fmla="*/ 42 w 46"/>
                <a:gd name="T17" fmla="*/ 16 h 51"/>
                <a:gd name="T18" fmla="*/ 43 w 46"/>
                <a:gd name="T19" fmla="*/ 9 h 51"/>
                <a:gd name="T20" fmla="*/ 35 w 46"/>
                <a:gd name="T21" fmla="*/ 9 h 51"/>
                <a:gd name="T22" fmla="*/ 36 w 46"/>
                <a:gd name="T23" fmla="*/ 1 h 51"/>
                <a:gd name="T24" fmla="*/ 24 w 46"/>
                <a:gd name="T25" fmla="*/ 0 h 51"/>
                <a:gd name="T26" fmla="*/ 23 w 46"/>
                <a:gd name="T27" fmla="*/ 1 h 51"/>
                <a:gd name="T28" fmla="*/ 22 w 46"/>
                <a:gd name="T29" fmla="*/ 11 h 51"/>
                <a:gd name="T30" fmla="*/ 11 w 46"/>
                <a:gd name="T31" fmla="*/ 12 h 51"/>
                <a:gd name="T32" fmla="*/ 8 w 46"/>
                <a:gd name="T33" fmla="*/ 12 h 51"/>
                <a:gd name="T34" fmla="*/ 6 w 46"/>
                <a:gd name="T35" fmla="*/ 14 h 51"/>
                <a:gd name="T36" fmla="*/ 9 w 46"/>
                <a:gd name="T37" fmla="*/ 18 h 51"/>
                <a:gd name="T38" fmla="*/ 5 w 46"/>
                <a:gd name="T39" fmla="*/ 21 h 51"/>
                <a:gd name="T40" fmla="*/ 2 w 46"/>
                <a:gd name="T41" fmla="*/ 26 h 51"/>
                <a:gd name="T42" fmla="*/ 6 w 46"/>
                <a:gd name="T43" fmla="*/ 33 h 51"/>
                <a:gd name="T44" fmla="*/ 11 w 46"/>
                <a:gd name="T45" fmla="*/ 41 h 51"/>
                <a:gd name="T46" fmla="*/ 19 w 46"/>
                <a:gd name="T47" fmla="*/ 51 h 51"/>
                <a:gd name="T48" fmla="*/ 23 w 4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51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40"/>
            <p:cNvSpPr>
              <a:spLocks/>
            </p:cNvSpPr>
            <p:nvPr/>
          </p:nvSpPr>
          <p:spPr bwMode="auto">
            <a:xfrm>
              <a:off x="4541838" y="3049588"/>
              <a:ext cx="46038" cy="28575"/>
            </a:xfrm>
            <a:custGeom>
              <a:avLst/>
              <a:gdLst>
                <a:gd name="T0" fmla="*/ 17 w 18"/>
                <a:gd name="T1" fmla="*/ 10 h 11"/>
                <a:gd name="T2" fmla="*/ 18 w 18"/>
                <a:gd name="T3" fmla="*/ 0 h 11"/>
                <a:gd name="T4" fmla="*/ 16 w 18"/>
                <a:gd name="T5" fmla="*/ 0 h 11"/>
                <a:gd name="T6" fmla="*/ 4 w 18"/>
                <a:gd name="T7" fmla="*/ 0 h 11"/>
                <a:gd name="T8" fmla="*/ 5 w 18"/>
                <a:gd name="T9" fmla="*/ 1 h 11"/>
                <a:gd name="T10" fmla="*/ 3 w 18"/>
                <a:gd name="T11" fmla="*/ 6 h 11"/>
                <a:gd name="T12" fmla="*/ 2 w 18"/>
                <a:gd name="T13" fmla="*/ 9 h 11"/>
                <a:gd name="T14" fmla="*/ 3 w 18"/>
                <a:gd name="T15" fmla="*/ 11 h 11"/>
                <a:gd name="T16" fmla="*/ 6 w 18"/>
                <a:gd name="T17" fmla="*/ 11 h 11"/>
                <a:gd name="T18" fmla="*/ 17 w 18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41"/>
            <p:cNvSpPr>
              <a:spLocks/>
            </p:cNvSpPr>
            <p:nvPr/>
          </p:nvSpPr>
          <p:spPr bwMode="auto">
            <a:xfrm>
              <a:off x="4576763" y="3019425"/>
              <a:ext cx="142875" cy="179388"/>
            </a:xfrm>
            <a:custGeom>
              <a:avLst/>
              <a:gdLst>
                <a:gd name="T0" fmla="*/ 16 w 57"/>
                <a:gd name="T1" fmla="*/ 67 h 71"/>
                <a:gd name="T2" fmla="*/ 21 w 57"/>
                <a:gd name="T3" fmla="*/ 67 h 71"/>
                <a:gd name="T4" fmla="*/ 28 w 57"/>
                <a:gd name="T5" fmla="*/ 68 h 71"/>
                <a:gd name="T6" fmla="*/ 31 w 57"/>
                <a:gd name="T7" fmla="*/ 67 h 71"/>
                <a:gd name="T8" fmla="*/ 36 w 57"/>
                <a:gd name="T9" fmla="*/ 63 h 71"/>
                <a:gd name="T10" fmla="*/ 39 w 57"/>
                <a:gd name="T11" fmla="*/ 57 h 71"/>
                <a:gd name="T12" fmla="*/ 40 w 57"/>
                <a:gd name="T13" fmla="*/ 43 h 71"/>
                <a:gd name="T14" fmla="*/ 47 w 57"/>
                <a:gd name="T15" fmla="*/ 35 h 71"/>
                <a:gd name="T16" fmla="*/ 52 w 57"/>
                <a:gd name="T17" fmla="*/ 18 h 71"/>
                <a:gd name="T18" fmla="*/ 55 w 57"/>
                <a:gd name="T19" fmla="*/ 9 h 71"/>
                <a:gd name="T20" fmla="*/ 57 w 57"/>
                <a:gd name="T21" fmla="*/ 1 h 71"/>
                <a:gd name="T22" fmla="*/ 57 w 57"/>
                <a:gd name="T23" fmla="*/ 1 h 71"/>
                <a:gd name="T24" fmla="*/ 50 w 57"/>
                <a:gd name="T25" fmla="*/ 0 h 71"/>
                <a:gd name="T26" fmla="*/ 46 w 57"/>
                <a:gd name="T27" fmla="*/ 1 h 71"/>
                <a:gd name="T28" fmla="*/ 42 w 57"/>
                <a:gd name="T29" fmla="*/ 2 h 71"/>
                <a:gd name="T30" fmla="*/ 40 w 57"/>
                <a:gd name="T31" fmla="*/ 8 h 71"/>
                <a:gd name="T32" fmla="*/ 38 w 57"/>
                <a:gd name="T33" fmla="*/ 16 h 71"/>
                <a:gd name="T34" fmla="*/ 26 w 57"/>
                <a:gd name="T35" fmla="*/ 12 h 71"/>
                <a:gd name="T36" fmla="*/ 17 w 57"/>
                <a:gd name="T37" fmla="*/ 12 h 71"/>
                <a:gd name="T38" fmla="*/ 16 w 57"/>
                <a:gd name="T39" fmla="*/ 20 h 71"/>
                <a:gd name="T40" fmla="*/ 24 w 57"/>
                <a:gd name="T41" fmla="*/ 20 h 71"/>
                <a:gd name="T42" fmla="*/ 23 w 57"/>
                <a:gd name="T43" fmla="*/ 27 h 71"/>
                <a:gd name="T44" fmla="*/ 25 w 57"/>
                <a:gd name="T45" fmla="*/ 33 h 71"/>
                <a:gd name="T46" fmla="*/ 27 w 57"/>
                <a:gd name="T47" fmla="*/ 41 h 71"/>
                <a:gd name="T48" fmla="*/ 24 w 57"/>
                <a:gd name="T49" fmla="*/ 51 h 71"/>
                <a:gd name="T50" fmla="*/ 18 w 57"/>
                <a:gd name="T51" fmla="*/ 50 h 71"/>
                <a:gd name="T52" fmla="*/ 14 w 57"/>
                <a:gd name="T53" fmla="*/ 45 h 71"/>
                <a:gd name="T54" fmla="*/ 10 w 57"/>
                <a:gd name="T55" fmla="*/ 49 h 71"/>
                <a:gd name="T56" fmla="*/ 5 w 57"/>
                <a:gd name="T57" fmla="*/ 53 h 71"/>
                <a:gd name="T58" fmla="*/ 4 w 57"/>
                <a:gd name="T59" fmla="*/ 59 h 71"/>
                <a:gd name="T60" fmla="*/ 0 w 57"/>
                <a:gd name="T61" fmla="*/ 62 h 71"/>
                <a:gd name="T62" fmla="*/ 1 w 57"/>
                <a:gd name="T63" fmla="*/ 62 h 71"/>
                <a:gd name="T64" fmla="*/ 8 w 57"/>
                <a:gd name="T65" fmla="*/ 71 h 71"/>
                <a:gd name="T66" fmla="*/ 16 w 57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71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Freeform 42"/>
            <p:cNvSpPr>
              <a:spLocks/>
            </p:cNvSpPr>
            <p:nvPr/>
          </p:nvSpPr>
          <p:spPr bwMode="auto">
            <a:xfrm>
              <a:off x="4783138" y="2609850"/>
              <a:ext cx="334963" cy="414338"/>
            </a:xfrm>
            <a:custGeom>
              <a:avLst/>
              <a:gdLst>
                <a:gd name="T0" fmla="*/ 100 w 133"/>
                <a:gd name="T1" fmla="*/ 9 h 165"/>
                <a:gd name="T2" fmla="*/ 91 w 133"/>
                <a:gd name="T3" fmla="*/ 11 h 165"/>
                <a:gd name="T4" fmla="*/ 77 w 133"/>
                <a:gd name="T5" fmla="*/ 9 h 165"/>
                <a:gd name="T6" fmla="*/ 25 w 133"/>
                <a:gd name="T7" fmla="*/ 11 h 165"/>
                <a:gd name="T8" fmla="*/ 18 w 133"/>
                <a:gd name="T9" fmla="*/ 28 h 165"/>
                <a:gd name="T10" fmla="*/ 17 w 133"/>
                <a:gd name="T11" fmla="*/ 63 h 165"/>
                <a:gd name="T12" fmla="*/ 7 w 133"/>
                <a:gd name="T13" fmla="*/ 72 h 165"/>
                <a:gd name="T14" fmla="*/ 3 w 133"/>
                <a:gd name="T15" fmla="*/ 84 h 165"/>
                <a:gd name="T16" fmla="*/ 5 w 133"/>
                <a:gd name="T17" fmla="*/ 94 h 165"/>
                <a:gd name="T18" fmla="*/ 8 w 133"/>
                <a:gd name="T19" fmla="*/ 103 h 165"/>
                <a:gd name="T20" fmla="*/ 15 w 133"/>
                <a:gd name="T21" fmla="*/ 118 h 165"/>
                <a:gd name="T22" fmla="*/ 17 w 133"/>
                <a:gd name="T23" fmla="*/ 121 h 165"/>
                <a:gd name="T24" fmla="*/ 25 w 133"/>
                <a:gd name="T25" fmla="*/ 127 h 165"/>
                <a:gd name="T26" fmla="*/ 33 w 133"/>
                <a:gd name="T27" fmla="*/ 136 h 165"/>
                <a:gd name="T28" fmla="*/ 42 w 133"/>
                <a:gd name="T29" fmla="*/ 146 h 165"/>
                <a:gd name="T30" fmla="*/ 46 w 133"/>
                <a:gd name="T31" fmla="*/ 152 h 165"/>
                <a:gd name="T32" fmla="*/ 54 w 133"/>
                <a:gd name="T33" fmla="*/ 156 h 165"/>
                <a:gd name="T34" fmla="*/ 62 w 133"/>
                <a:gd name="T35" fmla="*/ 156 h 165"/>
                <a:gd name="T36" fmla="*/ 78 w 133"/>
                <a:gd name="T37" fmla="*/ 162 h 165"/>
                <a:gd name="T38" fmla="*/ 89 w 133"/>
                <a:gd name="T39" fmla="*/ 162 h 165"/>
                <a:gd name="T40" fmla="*/ 96 w 133"/>
                <a:gd name="T41" fmla="*/ 159 h 165"/>
                <a:gd name="T42" fmla="*/ 104 w 133"/>
                <a:gd name="T43" fmla="*/ 153 h 165"/>
                <a:gd name="T44" fmla="*/ 111 w 133"/>
                <a:gd name="T45" fmla="*/ 155 h 165"/>
                <a:gd name="T46" fmla="*/ 103 w 133"/>
                <a:gd name="T47" fmla="*/ 142 h 165"/>
                <a:gd name="T48" fmla="*/ 89 w 133"/>
                <a:gd name="T49" fmla="*/ 129 h 165"/>
                <a:gd name="T50" fmla="*/ 97 w 133"/>
                <a:gd name="T51" fmla="*/ 123 h 165"/>
                <a:gd name="T52" fmla="*/ 100 w 133"/>
                <a:gd name="T53" fmla="*/ 107 h 165"/>
                <a:gd name="T54" fmla="*/ 106 w 133"/>
                <a:gd name="T55" fmla="*/ 95 h 165"/>
                <a:gd name="T56" fmla="*/ 115 w 133"/>
                <a:gd name="T57" fmla="*/ 85 h 165"/>
                <a:gd name="T58" fmla="*/ 118 w 133"/>
                <a:gd name="T59" fmla="*/ 65 h 165"/>
                <a:gd name="T60" fmla="*/ 126 w 133"/>
                <a:gd name="T61" fmla="*/ 52 h 165"/>
                <a:gd name="T62" fmla="*/ 128 w 133"/>
                <a:gd name="T63" fmla="*/ 41 h 165"/>
                <a:gd name="T64" fmla="*/ 122 w 133"/>
                <a:gd name="T65" fmla="*/ 15 h 165"/>
                <a:gd name="T66" fmla="*/ 110 w 133"/>
                <a:gd name="T67" fmla="*/ 0 h 165"/>
                <a:gd name="T68" fmla="*/ 106 w 133"/>
                <a:gd name="T69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65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43"/>
            <p:cNvSpPr>
              <a:spLocks/>
            </p:cNvSpPr>
            <p:nvPr/>
          </p:nvSpPr>
          <p:spPr bwMode="auto">
            <a:xfrm>
              <a:off x="5180013" y="2833688"/>
              <a:ext cx="41275" cy="39688"/>
            </a:xfrm>
            <a:custGeom>
              <a:avLst/>
              <a:gdLst>
                <a:gd name="T0" fmla="*/ 6 w 16"/>
                <a:gd name="T1" fmla="*/ 2 h 16"/>
                <a:gd name="T2" fmla="*/ 2 w 16"/>
                <a:gd name="T3" fmla="*/ 8 h 16"/>
                <a:gd name="T4" fmla="*/ 2 w 16"/>
                <a:gd name="T5" fmla="*/ 15 h 16"/>
                <a:gd name="T6" fmla="*/ 6 w 16"/>
                <a:gd name="T7" fmla="*/ 14 h 16"/>
                <a:gd name="T8" fmla="*/ 10 w 16"/>
                <a:gd name="T9" fmla="*/ 16 h 16"/>
                <a:gd name="T10" fmla="*/ 14 w 16"/>
                <a:gd name="T11" fmla="*/ 12 h 16"/>
                <a:gd name="T12" fmla="*/ 9 w 16"/>
                <a:gd name="T13" fmla="*/ 10 h 16"/>
                <a:gd name="T14" fmla="*/ 14 w 16"/>
                <a:gd name="T15" fmla="*/ 6 h 16"/>
                <a:gd name="T16" fmla="*/ 13 w 16"/>
                <a:gd name="T17" fmla="*/ 1 h 16"/>
                <a:gd name="T18" fmla="*/ 12 w 16"/>
                <a:gd name="T19" fmla="*/ 0 h 16"/>
                <a:gd name="T20" fmla="*/ 10 w 16"/>
                <a:gd name="T21" fmla="*/ 2 h 16"/>
                <a:gd name="T22" fmla="*/ 6 w 16"/>
                <a:gd name="T2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44"/>
            <p:cNvSpPr>
              <a:spLocks/>
            </p:cNvSpPr>
            <p:nvPr/>
          </p:nvSpPr>
          <p:spPr bwMode="auto">
            <a:xfrm>
              <a:off x="5075238" y="2722563"/>
              <a:ext cx="134938" cy="119063"/>
            </a:xfrm>
            <a:custGeom>
              <a:avLst/>
              <a:gdLst>
                <a:gd name="T0" fmla="*/ 10 w 54"/>
                <a:gd name="T1" fmla="*/ 7 h 47"/>
                <a:gd name="T2" fmla="*/ 5 w 54"/>
                <a:gd name="T3" fmla="*/ 12 h 47"/>
                <a:gd name="T4" fmla="*/ 2 w 54"/>
                <a:gd name="T5" fmla="*/ 20 h 47"/>
                <a:gd name="T6" fmla="*/ 2 w 54"/>
                <a:gd name="T7" fmla="*/ 31 h 47"/>
                <a:gd name="T8" fmla="*/ 8 w 54"/>
                <a:gd name="T9" fmla="*/ 31 h 47"/>
                <a:gd name="T10" fmla="*/ 11 w 54"/>
                <a:gd name="T11" fmla="*/ 29 h 47"/>
                <a:gd name="T12" fmla="*/ 15 w 54"/>
                <a:gd name="T13" fmla="*/ 28 h 47"/>
                <a:gd name="T14" fmla="*/ 20 w 54"/>
                <a:gd name="T15" fmla="*/ 30 h 47"/>
                <a:gd name="T16" fmla="*/ 23 w 54"/>
                <a:gd name="T17" fmla="*/ 30 h 47"/>
                <a:gd name="T18" fmla="*/ 31 w 54"/>
                <a:gd name="T19" fmla="*/ 30 h 47"/>
                <a:gd name="T20" fmla="*/ 48 w 54"/>
                <a:gd name="T21" fmla="*/ 46 h 47"/>
                <a:gd name="T22" fmla="*/ 48 w 54"/>
                <a:gd name="T23" fmla="*/ 46 h 47"/>
                <a:gd name="T24" fmla="*/ 52 w 54"/>
                <a:gd name="T25" fmla="*/ 46 h 47"/>
                <a:gd name="T26" fmla="*/ 54 w 54"/>
                <a:gd name="T27" fmla="*/ 44 h 47"/>
                <a:gd name="T28" fmla="*/ 46 w 54"/>
                <a:gd name="T29" fmla="*/ 35 h 47"/>
                <a:gd name="T30" fmla="*/ 33 w 54"/>
                <a:gd name="T31" fmla="*/ 26 h 47"/>
                <a:gd name="T32" fmla="*/ 28 w 54"/>
                <a:gd name="T33" fmla="*/ 21 h 47"/>
                <a:gd name="T34" fmla="*/ 22 w 54"/>
                <a:gd name="T35" fmla="*/ 9 h 47"/>
                <a:gd name="T36" fmla="*/ 17 w 54"/>
                <a:gd name="T37" fmla="*/ 0 h 47"/>
                <a:gd name="T38" fmla="*/ 10 w 54"/>
                <a:gd name="T3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7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45"/>
            <p:cNvSpPr>
              <a:spLocks/>
            </p:cNvSpPr>
            <p:nvPr/>
          </p:nvSpPr>
          <p:spPr bwMode="auto">
            <a:xfrm>
              <a:off x="5003801" y="2787650"/>
              <a:ext cx="304800" cy="236538"/>
            </a:xfrm>
            <a:custGeom>
              <a:avLst/>
              <a:gdLst>
                <a:gd name="T0" fmla="*/ 8 w 121"/>
                <a:gd name="T1" fmla="*/ 62 h 94"/>
                <a:gd name="T2" fmla="*/ 15 w 121"/>
                <a:gd name="T3" fmla="*/ 71 h 94"/>
                <a:gd name="T4" fmla="*/ 23 w 121"/>
                <a:gd name="T5" fmla="*/ 77 h 94"/>
                <a:gd name="T6" fmla="*/ 23 w 121"/>
                <a:gd name="T7" fmla="*/ 84 h 94"/>
                <a:gd name="T8" fmla="*/ 25 w 121"/>
                <a:gd name="T9" fmla="*/ 85 h 94"/>
                <a:gd name="T10" fmla="*/ 33 w 121"/>
                <a:gd name="T11" fmla="*/ 87 h 94"/>
                <a:gd name="T12" fmla="*/ 43 w 121"/>
                <a:gd name="T13" fmla="*/ 92 h 94"/>
                <a:gd name="T14" fmla="*/ 52 w 121"/>
                <a:gd name="T15" fmla="*/ 94 h 94"/>
                <a:gd name="T16" fmla="*/ 57 w 121"/>
                <a:gd name="T17" fmla="*/ 89 h 94"/>
                <a:gd name="T18" fmla="*/ 64 w 121"/>
                <a:gd name="T19" fmla="*/ 88 h 94"/>
                <a:gd name="T20" fmla="*/ 68 w 121"/>
                <a:gd name="T21" fmla="*/ 89 h 94"/>
                <a:gd name="T22" fmla="*/ 72 w 121"/>
                <a:gd name="T23" fmla="*/ 88 h 94"/>
                <a:gd name="T24" fmla="*/ 79 w 121"/>
                <a:gd name="T25" fmla="*/ 87 h 94"/>
                <a:gd name="T26" fmla="*/ 89 w 121"/>
                <a:gd name="T27" fmla="*/ 82 h 94"/>
                <a:gd name="T28" fmla="*/ 98 w 121"/>
                <a:gd name="T29" fmla="*/ 80 h 94"/>
                <a:gd name="T30" fmla="*/ 120 w 121"/>
                <a:gd name="T31" fmla="*/ 59 h 94"/>
                <a:gd name="T32" fmla="*/ 117 w 121"/>
                <a:gd name="T33" fmla="*/ 57 h 94"/>
                <a:gd name="T34" fmla="*/ 106 w 121"/>
                <a:gd name="T35" fmla="*/ 54 h 94"/>
                <a:gd name="T36" fmla="*/ 89 w 121"/>
                <a:gd name="T37" fmla="*/ 49 h 94"/>
                <a:gd name="T38" fmla="*/ 84 w 121"/>
                <a:gd name="T39" fmla="*/ 44 h 94"/>
                <a:gd name="T40" fmla="*/ 79 w 121"/>
                <a:gd name="T41" fmla="*/ 37 h 94"/>
                <a:gd name="T42" fmla="*/ 80 w 121"/>
                <a:gd name="T43" fmla="*/ 34 h 94"/>
                <a:gd name="T44" fmla="*/ 76 w 121"/>
                <a:gd name="T45" fmla="*/ 32 h 94"/>
                <a:gd name="T46" fmla="*/ 72 w 121"/>
                <a:gd name="T47" fmla="*/ 33 h 94"/>
                <a:gd name="T48" fmla="*/ 72 w 121"/>
                <a:gd name="T49" fmla="*/ 26 h 94"/>
                <a:gd name="T50" fmla="*/ 76 w 121"/>
                <a:gd name="T51" fmla="*/ 20 h 94"/>
                <a:gd name="T52" fmla="*/ 59 w 121"/>
                <a:gd name="T53" fmla="*/ 4 h 94"/>
                <a:gd name="T54" fmla="*/ 51 w 121"/>
                <a:gd name="T55" fmla="*/ 4 h 94"/>
                <a:gd name="T56" fmla="*/ 48 w 121"/>
                <a:gd name="T57" fmla="*/ 4 h 94"/>
                <a:gd name="T58" fmla="*/ 43 w 121"/>
                <a:gd name="T59" fmla="*/ 2 h 94"/>
                <a:gd name="T60" fmla="*/ 39 w 121"/>
                <a:gd name="T61" fmla="*/ 3 h 94"/>
                <a:gd name="T62" fmla="*/ 36 w 121"/>
                <a:gd name="T63" fmla="*/ 5 h 94"/>
                <a:gd name="T64" fmla="*/ 30 w 121"/>
                <a:gd name="T65" fmla="*/ 5 h 94"/>
                <a:gd name="T66" fmla="*/ 30 w 121"/>
                <a:gd name="T67" fmla="*/ 5 h 94"/>
                <a:gd name="T68" fmla="*/ 27 w 121"/>
                <a:gd name="T69" fmla="*/ 14 h 94"/>
                <a:gd name="T70" fmla="*/ 23 w 121"/>
                <a:gd name="T71" fmla="*/ 18 h 94"/>
                <a:gd name="T72" fmla="*/ 18 w 121"/>
                <a:gd name="T73" fmla="*/ 24 h 94"/>
                <a:gd name="T74" fmla="*/ 16 w 121"/>
                <a:gd name="T75" fmla="*/ 32 h 94"/>
                <a:gd name="T76" fmla="*/ 12 w 121"/>
                <a:gd name="T77" fmla="*/ 36 h 94"/>
                <a:gd name="T78" fmla="*/ 10 w 121"/>
                <a:gd name="T79" fmla="*/ 43 h 94"/>
                <a:gd name="T80" fmla="*/ 9 w 121"/>
                <a:gd name="T81" fmla="*/ 52 h 94"/>
                <a:gd name="T82" fmla="*/ 2 w 121"/>
                <a:gd name="T83" fmla="*/ 53 h 94"/>
                <a:gd name="T84" fmla="*/ 1 w 121"/>
                <a:gd name="T85" fmla="*/ 58 h 94"/>
                <a:gd name="T86" fmla="*/ 8 w 121"/>
                <a:gd name="T87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4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Freeform 46"/>
            <p:cNvSpPr>
              <a:spLocks/>
            </p:cNvSpPr>
            <p:nvPr/>
          </p:nvSpPr>
          <p:spPr bwMode="auto">
            <a:xfrm>
              <a:off x="5053013" y="2355850"/>
              <a:ext cx="30163" cy="36513"/>
            </a:xfrm>
            <a:custGeom>
              <a:avLst/>
              <a:gdLst>
                <a:gd name="T0" fmla="*/ 10 w 12"/>
                <a:gd name="T1" fmla="*/ 6 h 15"/>
                <a:gd name="T2" fmla="*/ 6 w 12"/>
                <a:gd name="T3" fmla="*/ 0 h 15"/>
                <a:gd name="T4" fmla="*/ 6 w 12"/>
                <a:gd name="T5" fmla="*/ 1 h 15"/>
                <a:gd name="T6" fmla="*/ 0 w 12"/>
                <a:gd name="T7" fmla="*/ 13 h 15"/>
                <a:gd name="T8" fmla="*/ 4 w 12"/>
                <a:gd name="T9" fmla="*/ 15 h 15"/>
                <a:gd name="T10" fmla="*/ 10 w 12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47"/>
            <p:cNvSpPr>
              <a:spLocks/>
            </p:cNvSpPr>
            <p:nvPr/>
          </p:nvSpPr>
          <p:spPr bwMode="auto">
            <a:xfrm>
              <a:off x="5062538" y="2297113"/>
              <a:ext cx="138113" cy="112713"/>
            </a:xfrm>
            <a:custGeom>
              <a:avLst/>
              <a:gdLst>
                <a:gd name="T0" fmla="*/ 6 w 55"/>
                <a:gd name="T1" fmla="*/ 29 h 45"/>
                <a:gd name="T2" fmla="*/ 0 w 55"/>
                <a:gd name="T3" fmla="*/ 38 h 45"/>
                <a:gd name="T4" fmla="*/ 0 w 55"/>
                <a:gd name="T5" fmla="*/ 38 h 45"/>
                <a:gd name="T6" fmla="*/ 1 w 55"/>
                <a:gd name="T7" fmla="*/ 41 h 45"/>
                <a:gd name="T8" fmla="*/ 8 w 55"/>
                <a:gd name="T9" fmla="*/ 45 h 45"/>
                <a:gd name="T10" fmla="*/ 16 w 55"/>
                <a:gd name="T11" fmla="*/ 40 h 45"/>
                <a:gd name="T12" fmla="*/ 43 w 55"/>
                <a:gd name="T13" fmla="*/ 26 h 45"/>
                <a:gd name="T14" fmla="*/ 45 w 55"/>
                <a:gd name="T15" fmla="*/ 22 h 45"/>
                <a:gd name="T16" fmla="*/ 46 w 55"/>
                <a:gd name="T17" fmla="*/ 15 h 45"/>
                <a:gd name="T18" fmla="*/ 45 w 55"/>
                <a:gd name="T19" fmla="*/ 9 h 45"/>
                <a:gd name="T20" fmla="*/ 50 w 55"/>
                <a:gd name="T21" fmla="*/ 5 h 45"/>
                <a:gd name="T22" fmla="*/ 55 w 55"/>
                <a:gd name="T23" fmla="*/ 1 h 45"/>
                <a:gd name="T24" fmla="*/ 52 w 55"/>
                <a:gd name="T25" fmla="*/ 0 h 45"/>
                <a:gd name="T26" fmla="*/ 43 w 55"/>
                <a:gd name="T27" fmla="*/ 2 h 45"/>
                <a:gd name="T28" fmla="*/ 32 w 55"/>
                <a:gd name="T29" fmla="*/ 5 h 45"/>
                <a:gd name="T30" fmla="*/ 23 w 55"/>
                <a:gd name="T31" fmla="*/ 5 h 45"/>
                <a:gd name="T32" fmla="*/ 18 w 55"/>
                <a:gd name="T33" fmla="*/ 6 h 45"/>
                <a:gd name="T34" fmla="*/ 11 w 55"/>
                <a:gd name="T35" fmla="*/ 6 h 45"/>
                <a:gd name="T36" fmla="*/ 7 w 55"/>
                <a:gd name="T37" fmla="*/ 7 h 45"/>
                <a:gd name="T38" fmla="*/ 3 w 55"/>
                <a:gd name="T39" fmla="*/ 13 h 45"/>
                <a:gd name="T40" fmla="*/ 3 w 55"/>
                <a:gd name="T41" fmla="*/ 17 h 45"/>
                <a:gd name="T42" fmla="*/ 2 w 55"/>
                <a:gd name="T43" fmla="*/ 23 h 45"/>
                <a:gd name="T44" fmla="*/ 6 w 55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48"/>
            <p:cNvSpPr>
              <a:spLocks/>
            </p:cNvSpPr>
            <p:nvPr/>
          </p:nvSpPr>
          <p:spPr bwMode="auto">
            <a:xfrm>
              <a:off x="6880226" y="2274888"/>
              <a:ext cx="77788" cy="95250"/>
            </a:xfrm>
            <a:custGeom>
              <a:avLst/>
              <a:gdLst>
                <a:gd name="T0" fmla="*/ 8 w 31"/>
                <a:gd name="T1" fmla="*/ 3 h 38"/>
                <a:gd name="T2" fmla="*/ 3 w 31"/>
                <a:gd name="T3" fmla="*/ 6 h 38"/>
                <a:gd name="T4" fmla="*/ 6 w 31"/>
                <a:gd name="T5" fmla="*/ 11 h 38"/>
                <a:gd name="T6" fmla="*/ 5 w 31"/>
                <a:gd name="T7" fmla="*/ 14 h 38"/>
                <a:gd name="T8" fmla="*/ 5 w 31"/>
                <a:gd name="T9" fmla="*/ 21 h 38"/>
                <a:gd name="T10" fmla="*/ 2 w 31"/>
                <a:gd name="T11" fmla="*/ 31 h 38"/>
                <a:gd name="T12" fmla="*/ 4 w 31"/>
                <a:gd name="T13" fmla="*/ 37 h 38"/>
                <a:gd name="T14" fmla="*/ 19 w 31"/>
                <a:gd name="T15" fmla="*/ 32 h 38"/>
                <a:gd name="T16" fmla="*/ 27 w 31"/>
                <a:gd name="T17" fmla="*/ 28 h 38"/>
                <a:gd name="T18" fmla="*/ 30 w 31"/>
                <a:gd name="T19" fmla="*/ 25 h 38"/>
                <a:gd name="T20" fmla="*/ 28 w 31"/>
                <a:gd name="T21" fmla="*/ 13 h 38"/>
                <a:gd name="T22" fmla="*/ 20 w 31"/>
                <a:gd name="T23" fmla="*/ 0 h 38"/>
                <a:gd name="T24" fmla="*/ 15 w 31"/>
                <a:gd name="T25" fmla="*/ 1 h 38"/>
                <a:gd name="T26" fmla="*/ 8 w 31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38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49"/>
            <p:cNvSpPr>
              <a:spLocks/>
            </p:cNvSpPr>
            <p:nvPr/>
          </p:nvSpPr>
          <p:spPr bwMode="auto">
            <a:xfrm>
              <a:off x="6121401" y="2544763"/>
              <a:ext cx="90488" cy="117475"/>
            </a:xfrm>
            <a:custGeom>
              <a:avLst/>
              <a:gdLst>
                <a:gd name="T0" fmla="*/ 36 w 36"/>
                <a:gd name="T1" fmla="*/ 40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2 h 47"/>
                <a:gd name="T8" fmla="*/ 33 w 36"/>
                <a:gd name="T9" fmla="*/ 14 h 47"/>
                <a:gd name="T10" fmla="*/ 28 w 36"/>
                <a:gd name="T11" fmla="*/ 12 h 47"/>
                <a:gd name="T12" fmla="*/ 19 w 36"/>
                <a:gd name="T13" fmla="*/ 12 h 47"/>
                <a:gd name="T14" fmla="*/ 15 w 36"/>
                <a:gd name="T15" fmla="*/ 8 h 47"/>
                <a:gd name="T16" fmla="*/ 9 w 36"/>
                <a:gd name="T17" fmla="*/ 4 h 47"/>
                <a:gd name="T18" fmla="*/ 3 w 36"/>
                <a:gd name="T19" fmla="*/ 4 h 47"/>
                <a:gd name="T20" fmla="*/ 8 w 36"/>
                <a:gd name="T21" fmla="*/ 11 h 47"/>
                <a:gd name="T22" fmla="*/ 4 w 36"/>
                <a:gd name="T23" fmla="*/ 14 h 47"/>
                <a:gd name="T24" fmla="*/ 6 w 36"/>
                <a:gd name="T25" fmla="*/ 26 h 47"/>
                <a:gd name="T26" fmla="*/ 8 w 36"/>
                <a:gd name="T27" fmla="*/ 41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29 w 36"/>
                <a:gd name="T35" fmla="*/ 43 h 47"/>
                <a:gd name="T36" fmla="*/ 31 w 36"/>
                <a:gd name="T37" fmla="*/ 47 h 47"/>
                <a:gd name="T38" fmla="*/ 33 w 36"/>
                <a:gd name="T39" fmla="*/ 45 h 47"/>
                <a:gd name="T40" fmla="*/ 36 w 36"/>
                <a:gd name="T4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50"/>
            <p:cNvSpPr>
              <a:spLocks/>
            </p:cNvSpPr>
            <p:nvPr/>
          </p:nvSpPr>
          <p:spPr bwMode="auto">
            <a:xfrm>
              <a:off x="5734051" y="2343150"/>
              <a:ext cx="563563" cy="593725"/>
            </a:xfrm>
            <a:custGeom>
              <a:avLst/>
              <a:gdLst>
                <a:gd name="T0" fmla="*/ 158 w 224"/>
                <a:gd name="T1" fmla="*/ 94 h 236"/>
                <a:gd name="T2" fmla="*/ 157 w 224"/>
                <a:gd name="T3" fmla="*/ 84 h 236"/>
                <a:gd name="T4" fmla="*/ 169 w 224"/>
                <a:gd name="T5" fmla="*/ 88 h 236"/>
                <a:gd name="T6" fmla="*/ 182 w 224"/>
                <a:gd name="T7" fmla="*/ 92 h 236"/>
                <a:gd name="T8" fmla="*/ 181 w 224"/>
                <a:gd name="T9" fmla="*/ 102 h 236"/>
                <a:gd name="T10" fmla="*/ 187 w 224"/>
                <a:gd name="T11" fmla="*/ 104 h 236"/>
                <a:gd name="T12" fmla="*/ 191 w 224"/>
                <a:gd name="T13" fmla="*/ 119 h 236"/>
                <a:gd name="T14" fmla="*/ 195 w 224"/>
                <a:gd name="T15" fmla="*/ 102 h 236"/>
                <a:gd name="T16" fmla="*/ 204 w 224"/>
                <a:gd name="T17" fmla="*/ 93 h 236"/>
                <a:gd name="T18" fmla="*/ 212 w 224"/>
                <a:gd name="T19" fmla="*/ 77 h 236"/>
                <a:gd name="T20" fmla="*/ 222 w 224"/>
                <a:gd name="T21" fmla="*/ 74 h 236"/>
                <a:gd name="T22" fmla="*/ 223 w 224"/>
                <a:gd name="T23" fmla="*/ 65 h 236"/>
                <a:gd name="T24" fmla="*/ 215 w 224"/>
                <a:gd name="T25" fmla="*/ 57 h 236"/>
                <a:gd name="T26" fmla="*/ 201 w 224"/>
                <a:gd name="T27" fmla="*/ 58 h 236"/>
                <a:gd name="T28" fmla="*/ 191 w 224"/>
                <a:gd name="T29" fmla="*/ 65 h 236"/>
                <a:gd name="T30" fmla="*/ 183 w 224"/>
                <a:gd name="T31" fmla="*/ 70 h 236"/>
                <a:gd name="T32" fmla="*/ 176 w 224"/>
                <a:gd name="T33" fmla="*/ 78 h 236"/>
                <a:gd name="T34" fmla="*/ 163 w 224"/>
                <a:gd name="T35" fmla="*/ 76 h 236"/>
                <a:gd name="T36" fmla="*/ 158 w 224"/>
                <a:gd name="T37" fmla="*/ 67 h 236"/>
                <a:gd name="T38" fmla="*/ 155 w 224"/>
                <a:gd name="T39" fmla="*/ 79 h 236"/>
                <a:gd name="T40" fmla="*/ 130 w 224"/>
                <a:gd name="T41" fmla="*/ 76 h 236"/>
                <a:gd name="T42" fmla="*/ 118 w 224"/>
                <a:gd name="T43" fmla="*/ 73 h 236"/>
                <a:gd name="T44" fmla="*/ 106 w 224"/>
                <a:gd name="T45" fmla="*/ 66 h 236"/>
                <a:gd name="T46" fmla="*/ 95 w 224"/>
                <a:gd name="T47" fmla="*/ 60 h 236"/>
                <a:gd name="T48" fmla="*/ 100 w 224"/>
                <a:gd name="T49" fmla="*/ 48 h 236"/>
                <a:gd name="T50" fmla="*/ 92 w 224"/>
                <a:gd name="T51" fmla="*/ 41 h 236"/>
                <a:gd name="T52" fmla="*/ 82 w 224"/>
                <a:gd name="T53" fmla="*/ 30 h 236"/>
                <a:gd name="T54" fmla="*/ 89 w 224"/>
                <a:gd name="T55" fmla="*/ 23 h 236"/>
                <a:gd name="T56" fmla="*/ 84 w 224"/>
                <a:gd name="T57" fmla="*/ 9 h 236"/>
                <a:gd name="T58" fmla="*/ 76 w 224"/>
                <a:gd name="T59" fmla="*/ 0 h 236"/>
                <a:gd name="T60" fmla="*/ 70 w 224"/>
                <a:gd name="T61" fmla="*/ 6 h 236"/>
                <a:gd name="T62" fmla="*/ 50 w 224"/>
                <a:gd name="T63" fmla="*/ 7 h 236"/>
                <a:gd name="T64" fmla="*/ 47 w 224"/>
                <a:gd name="T65" fmla="*/ 19 h 236"/>
                <a:gd name="T66" fmla="*/ 56 w 224"/>
                <a:gd name="T67" fmla="*/ 30 h 236"/>
                <a:gd name="T68" fmla="*/ 50 w 224"/>
                <a:gd name="T69" fmla="*/ 42 h 236"/>
                <a:gd name="T70" fmla="*/ 41 w 224"/>
                <a:gd name="T71" fmla="*/ 50 h 236"/>
                <a:gd name="T72" fmla="*/ 32 w 224"/>
                <a:gd name="T73" fmla="*/ 63 h 236"/>
                <a:gd name="T74" fmla="*/ 22 w 224"/>
                <a:gd name="T75" fmla="*/ 69 h 236"/>
                <a:gd name="T76" fmla="*/ 10 w 224"/>
                <a:gd name="T77" fmla="*/ 76 h 236"/>
                <a:gd name="T78" fmla="*/ 18 w 224"/>
                <a:gd name="T79" fmla="*/ 90 h 236"/>
                <a:gd name="T80" fmla="*/ 15 w 224"/>
                <a:gd name="T81" fmla="*/ 99 h 236"/>
                <a:gd name="T82" fmla="*/ 0 w 224"/>
                <a:gd name="T83" fmla="*/ 104 h 236"/>
                <a:gd name="T84" fmla="*/ 7 w 224"/>
                <a:gd name="T85" fmla="*/ 112 h 236"/>
                <a:gd name="T86" fmla="*/ 5 w 224"/>
                <a:gd name="T87" fmla="*/ 116 h 236"/>
                <a:gd name="T88" fmla="*/ 30 w 224"/>
                <a:gd name="T89" fmla="*/ 122 h 236"/>
                <a:gd name="T90" fmla="*/ 35 w 224"/>
                <a:gd name="T91" fmla="*/ 126 h 236"/>
                <a:gd name="T92" fmla="*/ 36 w 224"/>
                <a:gd name="T93" fmla="*/ 147 h 236"/>
                <a:gd name="T94" fmla="*/ 47 w 224"/>
                <a:gd name="T95" fmla="*/ 183 h 236"/>
                <a:gd name="T96" fmla="*/ 63 w 224"/>
                <a:gd name="T97" fmla="*/ 220 h 236"/>
                <a:gd name="T98" fmla="*/ 78 w 224"/>
                <a:gd name="T99" fmla="*/ 230 h 236"/>
                <a:gd name="T100" fmla="*/ 89 w 224"/>
                <a:gd name="T101" fmla="*/ 217 h 236"/>
                <a:gd name="T102" fmla="*/ 93 w 224"/>
                <a:gd name="T103" fmla="*/ 201 h 236"/>
                <a:gd name="T104" fmla="*/ 95 w 224"/>
                <a:gd name="T105" fmla="*/ 178 h 236"/>
                <a:gd name="T106" fmla="*/ 106 w 224"/>
                <a:gd name="T107" fmla="*/ 165 h 236"/>
                <a:gd name="T108" fmla="*/ 131 w 224"/>
                <a:gd name="T109" fmla="*/ 143 h 236"/>
                <a:gd name="T110" fmla="*/ 146 w 224"/>
                <a:gd name="T111" fmla="*/ 126 h 236"/>
                <a:gd name="T112" fmla="*/ 162 w 224"/>
                <a:gd name="T113" fmla="*/ 12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6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51"/>
            <p:cNvSpPr>
              <a:spLocks/>
            </p:cNvSpPr>
            <p:nvPr/>
          </p:nvSpPr>
          <p:spPr bwMode="auto">
            <a:xfrm>
              <a:off x="6121401" y="1927225"/>
              <a:ext cx="635000" cy="271463"/>
            </a:xfrm>
            <a:custGeom>
              <a:avLst/>
              <a:gdLst>
                <a:gd name="T0" fmla="*/ 235 w 253"/>
                <a:gd name="T1" fmla="*/ 46 h 108"/>
                <a:gd name="T2" fmla="*/ 219 w 253"/>
                <a:gd name="T3" fmla="*/ 45 h 108"/>
                <a:gd name="T4" fmla="*/ 220 w 253"/>
                <a:gd name="T5" fmla="*/ 36 h 108"/>
                <a:gd name="T6" fmla="*/ 221 w 253"/>
                <a:gd name="T7" fmla="*/ 23 h 108"/>
                <a:gd name="T8" fmla="*/ 204 w 253"/>
                <a:gd name="T9" fmla="*/ 21 h 108"/>
                <a:gd name="T10" fmla="*/ 191 w 253"/>
                <a:gd name="T11" fmla="*/ 28 h 108"/>
                <a:gd name="T12" fmla="*/ 170 w 253"/>
                <a:gd name="T13" fmla="*/ 30 h 108"/>
                <a:gd name="T14" fmla="*/ 155 w 253"/>
                <a:gd name="T15" fmla="*/ 24 h 108"/>
                <a:gd name="T16" fmla="*/ 143 w 253"/>
                <a:gd name="T17" fmla="*/ 19 h 108"/>
                <a:gd name="T18" fmla="*/ 128 w 253"/>
                <a:gd name="T19" fmla="*/ 18 h 108"/>
                <a:gd name="T20" fmla="*/ 115 w 253"/>
                <a:gd name="T21" fmla="*/ 19 h 108"/>
                <a:gd name="T22" fmla="*/ 109 w 253"/>
                <a:gd name="T23" fmla="*/ 8 h 108"/>
                <a:gd name="T24" fmla="*/ 95 w 253"/>
                <a:gd name="T25" fmla="*/ 4 h 108"/>
                <a:gd name="T26" fmla="*/ 84 w 253"/>
                <a:gd name="T27" fmla="*/ 0 h 108"/>
                <a:gd name="T28" fmla="*/ 77 w 253"/>
                <a:gd name="T29" fmla="*/ 6 h 108"/>
                <a:gd name="T30" fmla="*/ 77 w 253"/>
                <a:gd name="T31" fmla="*/ 16 h 108"/>
                <a:gd name="T32" fmla="*/ 70 w 253"/>
                <a:gd name="T33" fmla="*/ 24 h 108"/>
                <a:gd name="T34" fmla="*/ 58 w 253"/>
                <a:gd name="T35" fmla="*/ 23 h 108"/>
                <a:gd name="T36" fmla="*/ 48 w 253"/>
                <a:gd name="T37" fmla="*/ 16 h 108"/>
                <a:gd name="T38" fmla="*/ 31 w 253"/>
                <a:gd name="T39" fmla="*/ 15 h 108"/>
                <a:gd name="T40" fmla="*/ 21 w 253"/>
                <a:gd name="T41" fmla="*/ 21 h 108"/>
                <a:gd name="T42" fmla="*/ 7 w 253"/>
                <a:gd name="T43" fmla="*/ 28 h 108"/>
                <a:gd name="T44" fmla="*/ 0 w 253"/>
                <a:gd name="T45" fmla="*/ 31 h 108"/>
                <a:gd name="T46" fmla="*/ 6 w 253"/>
                <a:gd name="T47" fmla="*/ 39 h 108"/>
                <a:gd name="T48" fmla="*/ 20 w 253"/>
                <a:gd name="T49" fmla="*/ 48 h 108"/>
                <a:gd name="T50" fmla="*/ 24 w 253"/>
                <a:gd name="T51" fmla="*/ 63 h 108"/>
                <a:gd name="T52" fmla="*/ 41 w 253"/>
                <a:gd name="T53" fmla="*/ 74 h 108"/>
                <a:gd name="T54" fmla="*/ 52 w 253"/>
                <a:gd name="T55" fmla="*/ 81 h 108"/>
                <a:gd name="T56" fmla="*/ 63 w 253"/>
                <a:gd name="T57" fmla="*/ 96 h 108"/>
                <a:gd name="T58" fmla="*/ 92 w 253"/>
                <a:gd name="T59" fmla="*/ 97 h 108"/>
                <a:gd name="T60" fmla="*/ 115 w 253"/>
                <a:gd name="T61" fmla="*/ 103 h 108"/>
                <a:gd name="T62" fmla="*/ 130 w 253"/>
                <a:gd name="T63" fmla="*/ 108 h 108"/>
                <a:gd name="T64" fmla="*/ 162 w 253"/>
                <a:gd name="T65" fmla="*/ 100 h 108"/>
                <a:gd name="T66" fmla="*/ 186 w 253"/>
                <a:gd name="T67" fmla="*/ 86 h 108"/>
                <a:gd name="T68" fmla="*/ 192 w 253"/>
                <a:gd name="T69" fmla="*/ 75 h 108"/>
                <a:gd name="T70" fmla="*/ 217 w 253"/>
                <a:gd name="T71" fmla="*/ 70 h 108"/>
                <a:gd name="T72" fmla="*/ 234 w 253"/>
                <a:gd name="T73" fmla="*/ 59 h 108"/>
                <a:gd name="T74" fmla="*/ 253 w 253"/>
                <a:gd name="T75" fmla="*/ 5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8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52"/>
            <p:cNvSpPr>
              <a:spLocks/>
            </p:cNvSpPr>
            <p:nvPr/>
          </p:nvSpPr>
          <p:spPr bwMode="auto">
            <a:xfrm>
              <a:off x="5049838" y="2405063"/>
              <a:ext cx="9525" cy="28575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2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53"/>
            <p:cNvSpPr>
              <a:spLocks/>
            </p:cNvSpPr>
            <p:nvPr/>
          </p:nvSpPr>
          <p:spPr bwMode="auto">
            <a:xfrm>
              <a:off x="5032376" y="2387600"/>
              <a:ext cx="30163" cy="85725"/>
            </a:xfrm>
            <a:custGeom>
              <a:avLst/>
              <a:gdLst>
                <a:gd name="T0" fmla="*/ 6 w 12"/>
                <a:gd name="T1" fmla="*/ 33 h 34"/>
                <a:gd name="T2" fmla="*/ 7 w 12"/>
                <a:gd name="T3" fmla="*/ 34 h 34"/>
                <a:gd name="T4" fmla="*/ 9 w 12"/>
                <a:gd name="T5" fmla="*/ 22 h 34"/>
                <a:gd name="T6" fmla="*/ 10 w 12"/>
                <a:gd name="T7" fmla="*/ 18 h 34"/>
                <a:gd name="T8" fmla="*/ 7 w 12"/>
                <a:gd name="T9" fmla="*/ 13 h 34"/>
                <a:gd name="T10" fmla="*/ 9 w 12"/>
                <a:gd name="T11" fmla="*/ 7 h 34"/>
                <a:gd name="T12" fmla="*/ 11 w 12"/>
                <a:gd name="T13" fmla="*/ 7 h 34"/>
                <a:gd name="T14" fmla="*/ 12 w 12"/>
                <a:gd name="T15" fmla="*/ 2 h 34"/>
                <a:gd name="T16" fmla="*/ 8 w 12"/>
                <a:gd name="T17" fmla="*/ 0 h 34"/>
                <a:gd name="T18" fmla="*/ 7 w 12"/>
                <a:gd name="T19" fmla="*/ 4 h 34"/>
                <a:gd name="T20" fmla="*/ 0 w 12"/>
                <a:gd name="T21" fmla="*/ 18 h 34"/>
                <a:gd name="T22" fmla="*/ 6 w 12"/>
                <a:gd name="T23" fmla="*/ 32 h 34"/>
                <a:gd name="T24" fmla="*/ 6 w 12"/>
                <a:gd name="T2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4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Freeform 54"/>
            <p:cNvSpPr>
              <a:spLocks/>
            </p:cNvSpPr>
            <p:nvPr/>
          </p:nvSpPr>
          <p:spPr bwMode="auto">
            <a:xfrm>
              <a:off x="5049838" y="2387600"/>
              <a:ext cx="82550" cy="93663"/>
            </a:xfrm>
            <a:custGeom>
              <a:avLst/>
              <a:gdLst>
                <a:gd name="T0" fmla="*/ 31 w 33"/>
                <a:gd name="T1" fmla="*/ 0 h 37"/>
                <a:gd name="T2" fmla="*/ 21 w 33"/>
                <a:gd name="T3" fmla="*/ 4 h 37"/>
                <a:gd name="T4" fmla="*/ 13 w 33"/>
                <a:gd name="T5" fmla="*/ 9 h 37"/>
                <a:gd name="T6" fmla="*/ 6 w 33"/>
                <a:gd name="T7" fmla="*/ 5 h 37"/>
                <a:gd name="T8" fmla="*/ 5 w 33"/>
                <a:gd name="T9" fmla="*/ 2 h 37"/>
                <a:gd name="T10" fmla="*/ 5 w 33"/>
                <a:gd name="T11" fmla="*/ 2 h 37"/>
                <a:gd name="T12" fmla="*/ 4 w 33"/>
                <a:gd name="T13" fmla="*/ 9 h 37"/>
                <a:gd name="T14" fmla="*/ 2 w 33"/>
                <a:gd name="T15" fmla="*/ 22 h 37"/>
                <a:gd name="T16" fmla="*/ 0 w 33"/>
                <a:gd name="T17" fmla="*/ 34 h 37"/>
                <a:gd name="T18" fmla="*/ 7 w 33"/>
                <a:gd name="T19" fmla="*/ 37 h 37"/>
                <a:gd name="T20" fmla="*/ 13 w 33"/>
                <a:gd name="T21" fmla="*/ 32 h 37"/>
                <a:gd name="T22" fmla="*/ 18 w 33"/>
                <a:gd name="T23" fmla="*/ 30 h 37"/>
                <a:gd name="T24" fmla="*/ 23 w 33"/>
                <a:gd name="T25" fmla="*/ 26 h 37"/>
                <a:gd name="T26" fmla="*/ 17 w 33"/>
                <a:gd name="T27" fmla="*/ 19 h 37"/>
                <a:gd name="T28" fmla="*/ 25 w 33"/>
                <a:gd name="T29" fmla="*/ 14 h 37"/>
                <a:gd name="T30" fmla="*/ 33 w 33"/>
                <a:gd name="T31" fmla="*/ 11 h 37"/>
                <a:gd name="T32" fmla="*/ 33 w 33"/>
                <a:gd name="T33" fmla="*/ 11 h 37"/>
                <a:gd name="T34" fmla="*/ 32 w 33"/>
                <a:gd name="T35" fmla="*/ 4 h 37"/>
                <a:gd name="T36" fmla="*/ 31 w 33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7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55"/>
            <p:cNvSpPr>
              <a:spLocks/>
            </p:cNvSpPr>
            <p:nvPr/>
          </p:nvSpPr>
          <p:spPr bwMode="auto">
            <a:xfrm>
              <a:off x="5753101" y="2155825"/>
              <a:ext cx="222250" cy="96838"/>
            </a:xfrm>
            <a:custGeom>
              <a:avLst/>
              <a:gdLst>
                <a:gd name="T0" fmla="*/ 82 w 88"/>
                <a:gd name="T1" fmla="*/ 7 h 38"/>
                <a:gd name="T2" fmla="*/ 74 w 88"/>
                <a:gd name="T3" fmla="*/ 5 h 38"/>
                <a:gd name="T4" fmla="*/ 53 w 88"/>
                <a:gd name="T5" fmla="*/ 4 h 38"/>
                <a:gd name="T6" fmla="*/ 43 w 88"/>
                <a:gd name="T7" fmla="*/ 1 h 38"/>
                <a:gd name="T8" fmla="*/ 34 w 88"/>
                <a:gd name="T9" fmla="*/ 4 h 38"/>
                <a:gd name="T10" fmla="*/ 27 w 88"/>
                <a:gd name="T11" fmla="*/ 5 h 38"/>
                <a:gd name="T12" fmla="*/ 16 w 88"/>
                <a:gd name="T13" fmla="*/ 5 h 38"/>
                <a:gd name="T14" fmla="*/ 11 w 88"/>
                <a:gd name="T15" fmla="*/ 11 h 38"/>
                <a:gd name="T16" fmla="*/ 9 w 88"/>
                <a:gd name="T17" fmla="*/ 15 h 38"/>
                <a:gd name="T18" fmla="*/ 12 w 88"/>
                <a:gd name="T19" fmla="*/ 18 h 38"/>
                <a:gd name="T20" fmla="*/ 18 w 88"/>
                <a:gd name="T21" fmla="*/ 18 h 38"/>
                <a:gd name="T22" fmla="*/ 29 w 88"/>
                <a:gd name="T23" fmla="*/ 23 h 38"/>
                <a:gd name="T24" fmla="*/ 26 w 88"/>
                <a:gd name="T25" fmla="*/ 27 h 38"/>
                <a:gd name="T26" fmla="*/ 18 w 88"/>
                <a:gd name="T27" fmla="*/ 28 h 38"/>
                <a:gd name="T28" fmla="*/ 6 w 88"/>
                <a:gd name="T29" fmla="*/ 30 h 38"/>
                <a:gd name="T30" fmla="*/ 1 w 88"/>
                <a:gd name="T31" fmla="*/ 35 h 38"/>
                <a:gd name="T32" fmla="*/ 12 w 88"/>
                <a:gd name="T33" fmla="*/ 35 h 38"/>
                <a:gd name="T34" fmla="*/ 19 w 88"/>
                <a:gd name="T35" fmla="*/ 36 h 38"/>
                <a:gd name="T36" fmla="*/ 26 w 88"/>
                <a:gd name="T37" fmla="*/ 37 h 38"/>
                <a:gd name="T38" fmla="*/ 37 w 88"/>
                <a:gd name="T39" fmla="*/ 36 h 38"/>
                <a:gd name="T40" fmla="*/ 38 w 88"/>
                <a:gd name="T41" fmla="*/ 32 h 38"/>
                <a:gd name="T42" fmla="*/ 41 w 88"/>
                <a:gd name="T43" fmla="*/ 30 h 38"/>
                <a:gd name="T44" fmla="*/ 46 w 88"/>
                <a:gd name="T45" fmla="*/ 27 h 38"/>
                <a:gd name="T46" fmla="*/ 51 w 88"/>
                <a:gd name="T47" fmla="*/ 26 h 38"/>
                <a:gd name="T48" fmla="*/ 56 w 88"/>
                <a:gd name="T49" fmla="*/ 27 h 38"/>
                <a:gd name="T50" fmla="*/ 61 w 88"/>
                <a:gd name="T51" fmla="*/ 24 h 38"/>
                <a:gd name="T52" fmla="*/ 68 w 88"/>
                <a:gd name="T53" fmla="*/ 22 h 38"/>
                <a:gd name="T54" fmla="*/ 74 w 88"/>
                <a:gd name="T55" fmla="*/ 19 h 38"/>
                <a:gd name="T56" fmla="*/ 80 w 88"/>
                <a:gd name="T57" fmla="*/ 15 h 38"/>
                <a:gd name="T58" fmla="*/ 88 w 88"/>
                <a:gd name="T59" fmla="*/ 11 h 38"/>
                <a:gd name="T60" fmla="*/ 88 w 88"/>
                <a:gd name="T61" fmla="*/ 10 h 38"/>
                <a:gd name="T62" fmla="*/ 82 w 88"/>
                <a:gd name="T6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56"/>
            <p:cNvSpPr>
              <a:spLocks/>
            </p:cNvSpPr>
            <p:nvPr/>
          </p:nvSpPr>
          <p:spPr bwMode="auto">
            <a:xfrm>
              <a:off x="5148263" y="2143125"/>
              <a:ext cx="139700" cy="63500"/>
            </a:xfrm>
            <a:custGeom>
              <a:avLst/>
              <a:gdLst>
                <a:gd name="T0" fmla="*/ 23 w 56"/>
                <a:gd name="T1" fmla="*/ 20 h 25"/>
                <a:gd name="T2" fmla="*/ 28 w 56"/>
                <a:gd name="T3" fmla="*/ 24 h 25"/>
                <a:gd name="T4" fmla="*/ 29 w 56"/>
                <a:gd name="T5" fmla="*/ 25 h 25"/>
                <a:gd name="T6" fmla="*/ 37 w 56"/>
                <a:gd name="T7" fmla="*/ 23 h 25"/>
                <a:gd name="T8" fmla="*/ 44 w 56"/>
                <a:gd name="T9" fmla="*/ 24 h 25"/>
                <a:gd name="T10" fmla="*/ 43 w 56"/>
                <a:gd name="T11" fmla="*/ 22 h 25"/>
                <a:gd name="T12" fmla="*/ 49 w 56"/>
                <a:gd name="T13" fmla="*/ 24 h 25"/>
                <a:gd name="T14" fmla="*/ 55 w 56"/>
                <a:gd name="T15" fmla="*/ 24 h 25"/>
                <a:gd name="T16" fmla="*/ 52 w 56"/>
                <a:gd name="T17" fmla="*/ 21 h 25"/>
                <a:gd name="T18" fmla="*/ 54 w 56"/>
                <a:gd name="T19" fmla="*/ 18 h 25"/>
                <a:gd name="T20" fmla="*/ 49 w 56"/>
                <a:gd name="T21" fmla="*/ 15 h 25"/>
                <a:gd name="T22" fmla="*/ 47 w 56"/>
                <a:gd name="T23" fmla="*/ 10 h 25"/>
                <a:gd name="T24" fmla="*/ 44 w 56"/>
                <a:gd name="T25" fmla="*/ 9 h 25"/>
                <a:gd name="T26" fmla="*/ 36 w 56"/>
                <a:gd name="T27" fmla="*/ 10 h 25"/>
                <a:gd name="T28" fmla="*/ 31 w 56"/>
                <a:gd name="T29" fmla="*/ 8 h 25"/>
                <a:gd name="T30" fmla="*/ 26 w 56"/>
                <a:gd name="T31" fmla="*/ 4 h 25"/>
                <a:gd name="T32" fmla="*/ 13 w 56"/>
                <a:gd name="T33" fmla="*/ 3 h 25"/>
                <a:gd name="T34" fmla="*/ 4 w 56"/>
                <a:gd name="T35" fmla="*/ 1 h 25"/>
                <a:gd name="T36" fmla="*/ 0 w 56"/>
                <a:gd name="T37" fmla="*/ 2 h 25"/>
                <a:gd name="T38" fmla="*/ 13 w 56"/>
                <a:gd name="T39" fmla="*/ 9 h 25"/>
                <a:gd name="T40" fmla="*/ 16 w 56"/>
                <a:gd name="T41" fmla="*/ 17 h 25"/>
                <a:gd name="T42" fmla="*/ 14 w 56"/>
                <a:gd name="T43" fmla="*/ 20 h 25"/>
                <a:gd name="T44" fmla="*/ 23 w 56"/>
                <a:gd name="T4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57"/>
            <p:cNvSpPr>
              <a:spLocks noEditPoints="1"/>
            </p:cNvSpPr>
            <p:nvPr/>
          </p:nvSpPr>
          <p:spPr bwMode="auto">
            <a:xfrm>
              <a:off x="4868863" y="2179638"/>
              <a:ext cx="379413" cy="150813"/>
            </a:xfrm>
            <a:custGeom>
              <a:avLst/>
              <a:gdLst>
                <a:gd name="T0" fmla="*/ 147 w 151"/>
                <a:gd name="T1" fmla="*/ 42 h 60"/>
                <a:gd name="T2" fmla="*/ 147 w 151"/>
                <a:gd name="T3" fmla="*/ 33 h 60"/>
                <a:gd name="T4" fmla="*/ 147 w 151"/>
                <a:gd name="T5" fmla="*/ 27 h 60"/>
                <a:gd name="T6" fmla="*/ 149 w 151"/>
                <a:gd name="T7" fmla="*/ 23 h 60"/>
                <a:gd name="T8" fmla="*/ 148 w 151"/>
                <a:gd name="T9" fmla="*/ 20 h 60"/>
                <a:gd name="T10" fmla="*/ 141 w 151"/>
                <a:gd name="T11" fmla="*/ 17 h 60"/>
                <a:gd name="T12" fmla="*/ 139 w 151"/>
                <a:gd name="T13" fmla="*/ 10 h 60"/>
                <a:gd name="T14" fmla="*/ 134 w 151"/>
                <a:gd name="T15" fmla="*/ 6 h 60"/>
                <a:gd name="T16" fmla="*/ 125 w 151"/>
                <a:gd name="T17" fmla="*/ 6 h 60"/>
                <a:gd name="T18" fmla="*/ 110 w 151"/>
                <a:gd name="T19" fmla="*/ 11 h 60"/>
                <a:gd name="T20" fmla="*/ 96 w 151"/>
                <a:gd name="T21" fmla="*/ 11 h 60"/>
                <a:gd name="T22" fmla="*/ 87 w 151"/>
                <a:gd name="T23" fmla="*/ 8 h 60"/>
                <a:gd name="T24" fmla="*/ 80 w 151"/>
                <a:gd name="T25" fmla="*/ 5 h 60"/>
                <a:gd name="T26" fmla="*/ 68 w 151"/>
                <a:gd name="T27" fmla="*/ 2 h 60"/>
                <a:gd name="T28" fmla="*/ 43 w 151"/>
                <a:gd name="T29" fmla="*/ 9 h 60"/>
                <a:gd name="T30" fmla="*/ 26 w 151"/>
                <a:gd name="T31" fmla="*/ 10 h 60"/>
                <a:gd name="T32" fmla="*/ 22 w 151"/>
                <a:gd name="T33" fmla="*/ 16 h 60"/>
                <a:gd name="T34" fmla="*/ 5 w 151"/>
                <a:gd name="T35" fmla="*/ 18 h 60"/>
                <a:gd name="T36" fmla="*/ 3 w 151"/>
                <a:gd name="T37" fmla="*/ 24 h 60"/>
                <a:gd name="T38" fmla="*/ 6 w 151"/>
                <a:gd name="T39" fmla="*/ 26 h 60"/>
                <a:gd name="T40" fmla="*/ 7 w 151"/>
                <a:gd name="T41" fmla="*/ 32 h 60"/>
                <a:gd name="T42" fmla="*/ 7 w 151"/>
                <a:gd name="T43" fmla="*/ 38 h 60"/>
                <a:gd name="T44" fmla="*/ 7 w 151"/>
                <a:gd name="T45" fmla="*/ 42 h 60"/>
                <a:gd name="T46" fmla="*/ 11 w 151"/>
                <a:gd name="T47" fmla="*/ 46 h 60"/>
                <a:gd name="T48" fmla="*/ 17 w 151"/>
                <a:gd name="T49" fmla="*/ 49 h 60"/>
                <a:gd name="T50" fmla="*/ 21 w 151"/>
                <a:gd name="T51" fmla="*/ 50 h 60"/>
                <a:gd name="T52" fmla="*/ 26 w 151"/>
                <a:gd name="T53" fmla="*/ 56 h 60"/>
                <a:gd name="T54" fmla="*/ 36 w 151"/>
                <a:gd name="T55" fmla="*/ 54 h 60"/>
                <a:gd name="T56" fmla="*/ 42 w 151"/>
                <a:gd name="T57" fmla="*/ 51 h 60"/>
                <a:gd name="T58" fmla="*/ 53 w 151"/>
                <a:gd name="T59" fmla="*/ 57 h 60"/>
                <a:gd name="T60" fmla="*/ 62 w 151"/>
                <a:gd name="T61" fmla="*/ 56 h 60"/>
                <a:gd name="T62" fmla="*/ 69 w 151"/>
                <a:gd name="T63" fmla="*/ 51 h 60"/>
                <a:gd name="T64" fmla="*/ 75 w 151"/>
                <a:gd name="T65" fmla="*/ 53 h 60"/>
                <a:gd name="T66" fmla="*/ 82 w 151"/>
                <a:gd name="T67" fmla="*/ 51 h 60"/>
                <a:gd name="T68" fmla="*/ 79 w 151"/>
                <a:gd name="T69" fmla="*/ 57 h 60"/>
                <a:gd name="T70" fmla="*/ 80 w 151"/>
                <a:gd name="T71" fmla="*/ 60 h 60"/>
                <a:gd name="T72" fmla="*/ 84 w 151"/>
                <a:gd name="T73" fmla="*/ 54 h 60"/>
                <a:gd name="T74" fmla="*/ 88 w 151"/>
                <a:gd name="T75" fmla="*/ 53 h 60"/>
                <a:gd name="T76" fmla="*/ 95 w 151"/>
                <a:gd name="T77" fmla="*/ 53 h 60"/>
                <a:gd name="T78" fmla="*/ 100 w 151"/>
                <a:gd name="T79" fmla="*/ 52 h 60"/>
                <a:gd name="T80" fmla="*/ 109 w 151"/>
                <a:gd name="T81" fmla="*/ 52 h 60"/>
                <a:gd name="T82" fmla="*/ 120 w 151"/>
                <a:gd name="T83" fmla="*/ 49 h 60"/>
                <a:gd name="T84" fmla="*/ 129 w 151"/>
                <a:gd name="T85" fmla="*/ 47 h 60"/>
                <a:gd name="T86" fmla="*/ 132 w 151"/>
                <a:gd name="T87" fmla="*/ 48 h 60"/>
                <a:gd name="T88" fmla="*/ 135 w 151"/>
                <a:gd name="T89" fmla="*/ 46 h 60"/>
                <a:gd name="T90" fmla="*/ 143 w 151"/>
                <a:gd name="T91" fmla="*/ 47 h 60"/>
                <a:gd name="T92" fmla="*/ 151 w 151"/>
                <a:gd name="T93" fmla="*/ 48 h 60"/>
                <a:gd name="T94" fmla="*/ 147 w 151"/>
                <a:gd name="T95" fmla="*/ 42 h 60"/>
                <a:gd name="T96" fmla="*/ 13 w 151"/>
                <a:gd name="T97" fmla="*/ 11 h 60"/>
                <a:gd name="T98" fmla="*/ 24 w 151"/>
                <a:gd name="T99" fmla="*/ 10 h 60"/>
                <a:gd name="T100" fmla="*/ 18 w 151"/>
                <a:gd name="T101" fmla="*/ 5 h 60"/>
                <a:gd name="T102" fmla="*/ 16 w 151"/>
                <a:gd name="T103" fmla="*/ 1 h 60"/>
                <a:gd name="T104" fmla="*/ 13 w 151"/>
                <a:gd name="T105" fmla="*/ 2 h 60"/>
                <a:gd name="T106" fmla="*/ 5 w 151"/>
                <a:gd name="T107" fmla="*/ 2 h 60"/>
                <a:gd name="T108" fmla="*/ 5 w 151"/>
                <a:gd name="T109" fmla="*/ 7 h 60"/>
                <a:gd name="T110" fmla="*/ 3 w 151"/>
                <a:gd name="T111" fmla="*/ 11 h 60"/>
                <a:gd name="T112" fmla="*/ 1 w 151"/>
                <a:gd name="T113" fmla="*/ 14 h 60"/>
                <a:gd name="T114" fmla="*/ 6 w 151"/>
                <a:gd name="T115" fmla="*/ 16 h 60"/>
                <a:gd name="T116" fmla="*/ 13 w 151"/>
                <a:gd name="T1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" h="60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58"/>
            <p:cNvSpPr>
              <a:spLocks/>
            </p:cNvSpPr>
            <p:nvPr/>
          </p:nvSpPr>
          <p:spPr bwMode="auto">
            <a:xfrm>
              <a:off x="5929313" y="2332038"/>
              <a:ext cx="47625" cy="46038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5 h 18"/>
                <a:gd name="T4" fmla="*/ 1 w 19"/>
                <a:gd name="T5" fmla="*/ 7 h 18"/>
                <a:gd name="T6" fmla="*/ 6 w 19"/>
                <a:gd name="T7" fmla="*/ 13 h 18"/>
                <a:gd name="T8" fmla="*/ 7 w 19"/>
                <a:gd name="T9" fmla="*/ 18 h 18"/>
                <a:gd name="T10" fmla="*/ 10 w 19"/>
                <a:gd name="T11" fmla="*/ 17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59"/>
            <p:cNvSpPr>
              <a:spLocks/>
            </p:cNvSpPr>
            <p:nvPr/>
          </p:nvSpPr>
          <p:spPr bwMode="auto">
            <a:xfrm>
              <a:off x="6842126" y="2163763"/>
              <a:ext cx="141288" cy="131763"/>
            </a:xfrm>
            <a:custGeom>
              <a:avLst/>
              <a:gdLst>
                <a:gd name="T0" fmla="*/ 53 w 56"/>
                <a:gd name="T1" fmla="*/ 2 h 52"/>
                <a:gd name="T2" fmla="*/ 47 w 56"/>
                <a:gd name="T3" fmla="*/ 0 h 52"/>
                <a:gd name="T4" fmla="*/ 42 w 56"/>
                <a:gd name="T5" fmla="*/ 6 h 52"/>
                <a:gd name="T6" fmla="*/ 36 w 56"/>
                <a:gd name="T7" fmla="*/ 10 h 52"/>
                <a:gd name="T8" fmla="*/ 33 w 56"/>
                <a:gd name="T9" fmla="*/ 13 h 52"/>
                <a:gd name="T10" fmla="*/ 28 w 56"/>
                <a:gd name="T11" fmla="*/ 15 h 52"/>
                <a:gd name="T12" fmla="*/ 23 w 56"/>
                <a:gd name="T13" fmla="*/ 13 h 52"/>
                <a:gd name="T14" fmla="*/ 18 w 56"/>
                <a:gd name="T15" fmla="*/ 18 h 52"/>
                <a:gd name="T16" fmla="*/ 3 w 56"/>
                <a:gd name="T17" fmla="*/ 27 h 52"/>
                <a:gd name="T18" fmla="*/ 0 w 56"/>
                <a:gd name="T19" fmla="*/ 30 h 52"/>
                <a:gd name="T20" fmla="*/ 9 w 56"/>
                <a:gd name="T21" fmla="*/ 35 h 52"/>
                <a:gd name="T22" fmla="*/ 5 w 56"/>
                <a:gd name="T23" fmla="*/ 44 h 52"/>
                <a:gd name="T24" fmla="*/ 6 w 56"/>
                <a:gd name="T25" fmla="*/ 48 h 52"/>
                <a:gd name="T26" fmla="*/ 10 w 56"/>
                <a:gd name="T27" fmla="*/ 50 h 52"/>
                <a:gd name="T28" fmla="*/ 16 w 56"/>
                <a:gd name="T29" fmla="*/ 49 h 52"/>
                <a:gd name="T30" fmla="*/ 18 w 56"/>
                <a:gd name="T31" fmla="*/ 50 h 52"/>
                <a:gd name="T32" fmla="*/ 23 w 56"/>
                <a:gd name="T33" fmla="*/ 47 h 52"/>
                <a:gd name="T34" fmla="*/ 30 w 56"/>
                <a:gd name="T35" fmla="*/ 45 h 52"/>
                <a:gd name="T36" fmla="*/ 35 w 56"/>
                <a:gd name="T37" fmla="*/ 44 h 52"/>
                <a:gd name="T38" fmla="*/ 27 w 56"/>
                <a:gd name="T39" fmla="*/ 37 h 52"/>
                <a:gd name="T40" fmla="*/ 30 w 56"/>
                <a:gd name="T41" fmla="*/ 30 h 52"/>
                <a:gd name="T42" fmla="*/ 44 w 56"/>
                <a:gd name="T43" fmla="*/ 21 h 52"/>
                <a:gd name="T44" fmla="*/ 47 w 56"/>
                <a:gd name="T45" fmla="*/ 11 h 52"/>
                <a:gd name="T46" fmla="*/ 56 w 56"/>
                <a:gd name="T47" fmla="*/ 3 h 52"/>
                <a:gd name="T48" fmla="*/ 53 w 56"/>
                <a:gd name="T4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2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Freeform 60"/>
            <p:cNvSpPr>
              <a:spLocks/>
            </p:cNvSpPr>
            <p:nvPr/>
          </p:nvSpPr>
          <p:spPr bwMode="auto">
            <a:xfrm>
              <a:off x="5972176" y="2459038"/>
              <a:ext cx="155575" cy="90488"/>
            </a:xfrm>
            <a:custGeom>
              <a:avLst/>
              <a:gdLst>
                <a:gd name="T0" fmla="*/ 61 w 62"/>
                <a:gd name="T1" fmla="*/ 23 h 36"/>
                <a:gd name="T2" fmla="*/ 59 w 62"/>
                <a:gd name="T3" fmla="*/ 23 h 36"/>
                <a:gd name="T4" fmla="*/ 48 w 62"/>
                <a:gd name="T5" fmla="*/ 21 h 36"/>
                <a:gd name="T6" fmla="*/ 33 w 62"/>
                <a:gd name="T7" fmla="*/ 15 h 36"/>
                <a:gd name="T8" fmla="*/ 16 w 62"/>
                <a:gd name="T9" fmla="*/ 3 h 36"/>
                <a:gd name="T10" fmla="*/ 10 w 62"/>
                <a:gd name="T11" fmla="*/ 1 h 36"/>
                <a:gd name="T12" fmla="*/ 5 w 62"/>
                <a:gd name="T13" fmla="*/ 3 h 36"/>
                <a:gd name="T14" fmla="*/ 1 w 62"/>
                <a:gd name="T15" fmla="*/ 8 h 36"/>
                <a:gd name="T16" fmla="*/ 0 w 62"/>
                <a:gd name="T17" fmla="*/ 14 h 36"/>
                <a:gd name="T18" fmla="*/ 4 w 62"/>
                <a:gd name="T19" fmla="*/ 17 h 36"/>
                <a:gd name="T20" fmla="*/ 11 w 62"/>
                <a:gd name="T21" fmla="*/ 20 h 36"/>
                <a:gd name="T22" fmla="*/ 17 w 62"/>
                <a:gd name="T23" fmla="*/ 23 h 36"/>
                <a:gd name="T24" fmla="*/ 23 w 62"/>
                <a:gd name="T25" fmla="*/ 27 h 36"/>
                <a:gd name="T26" fmla="*/ 31 w 62"/>
                <a:gd name="T27" fmla="*/ 26 h 36"/>
                <a:gd name="T28" fmla="*/ 35 w 62"/>
                <a:gd name="T29" fmla="*/ 30 h 36"/>
                <a:gd name="T30" fmla="*/ 46 w 62"/>
                <a:gd name="T31" fmla="*/ 34 h 36"/>
                <a:gd name="T32" fmla="*/ 60 w 62"/>
                <a:gd name="T33" fmla="*/ 33 h 36"/>
                <a:gd name="T34" fmla="*/ 60 w 62"/>
                <a:gd name="T35" fmla="*/ 25 h 36"/>
                <a:gd name="T36" fmla="*/ 61 w 62"/>
                <a:gd name="T3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6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Freeform 61"/>
            <p:cNvSpPr>
              <a:spLocks/>
            </p:cNvSpPr>
            <p:nvPr/>
          </p:nvSpPr>
          <p:spPr bwMode="auto">
            <a:xfrm>
              <a:off x="6199188" y="2498725"/>
              <a:ext cx="169863" cy="382588"/>
            </a:xfrm>
            <a:custGeom>
              <a:avLst/>
              <a:gdLst>
                <a:gd name="T0" fmla="*/ 55 w 68"/>
                <a:gd name="T1" fmla="*/ 139 h 152"/>
                <a:gd name="T2" fmla="*/ 53 w 68"/>
                <a:gd name="T3" fmla="*/ 133 h 152"/>
                <a:gd name="T4" fmla="*/ 49 w 68"/>
                <a:gd name="T5" fmla="*/ 123 h 152"/>
                <a:gd name="T6" fmla="*/ 47 w 68"/>
                <a:gd name="T7" fmla="*/ 114 h 152"/>
                <a:gd name="T8" fmla="*/ 48 w 68"/>
                <a:gd name="T9" fmla="*/ 108 h 152"/>
                <a:gd name="T10" fmla="*/ 48 w 68"/>
                <a:gd name="T11" fmla="*/ 105 h 152"/>
                <a:gd name="T12" fmla="*/ 47 w 68"/>
                <a:gd name="T13" fmla="*/ 99 h 152"/>
                <a:gd name="T14" fmla="*/ 41 w 68"/>
                <a:gd name="T15" fmla="*/ 92 h 152"/>
                <a:gd name="T16" fmla="*/ 42 w 68"/>
                <a:gd name="T17" fmla="*/ 79 h 152"/>
                <a:gd name="T18" fmla="*/ 47 w 68"/>
                <a:gd name="T19" fmla="*/ 77 h 152"/>
                <a:gd name="T20" fmla="*/ 53 w 68"/>
                <a:gd name="T21" fmla="*/ 75 h 152"/>
                <a:gd name="T22" fmla="*/ 60 w 68"/>
                <a:gd name="T23" fmla="*/ 71 h 152"/>
                <a:gd name="T24" fmla="*/ 64 w 68"/>
                <a:gd name="T25" fmla="*/ 67 h 152"/>
                <a:gd name="T26" fmla="*/ 68 w 68"/>
                <a:gd name="T27" fmla="*/ 60 h 152"/>
                <a:gd name="T28" fmla="*/ 68 w 68"/>
                <a:gd name="T29" fmla="*/ 60 h 152"/>
                <a:gd name="T30" fmla="*/ 65 w 68"/>
                <a:gd name="T31" fmla="*/ 61 h 152"/>
                <a:gd name="T32" fmla="*/ 60 w 68"/>
                <a:gd name="T33" fmla="*/ 59 h 152"/>
                <a:gd name="T34" fmla="*/ 55 w 68"/>
                <a:gd name="T35" fmla="*/ 56 h 152"/>
                <a:gd name="T36" fmla="*/ 55 w 68"/>
                <a:gd name="T37" fmla="*/ 51 h 152"/>
                <a:gd name="T38" fmla="*/ 52 w 68"/>
                <a:gd name="T39" fmla="*/ 47 h 152"/>
                <a:gd name="T40" fmla="*/ 50 w 68"/>
                <a:gd name="T41" fmla="*/ 41 h 152"/>
                <a:gd name="T42" fmla="*/ 42 w 68"/>
                <a:gd name="T43" fmla="*/ 39 h 152"/>
                <a:gd name="T44" fmla="*/ 41 w 68"/>
                <a:gd name="T45" fmla="*/ 36 h 152"/>
                <a:gd name="T46" fmla="*/ 48 w 68"/>
                <a:gd name="T47" fmla="*/ 24 h 152"/>
                <a:gd name="T48" fmla="*/ 50 w 68"/>
                <a:gd name="T49" fmla="*/ 13 h 152"/>
                <a:gd name="T50" fmla="*/ 46 w 68"/>
                <a:gd name="T51" fmla="*/ 9 h 152"/>
                <a:gd name="T52" fmla="*/ 45 w 68"/>
                <a:gd name="T53" fmla="*/ 4 h 152"/>
                <a:gd name="T54" fmla="*/ 39 w 68"/>
                <a:gd name="T55" fmla="*/ 2 h 152"/>
                <a:gd name="T56" fmla="*/ 38 w 68"/>
                <a:gd name="T57" fmla="*/ 3 h 152"/>
                <a:gd name="T58" fmla="*/ 38 w 68"/>
                <a:gd name="T59" fmla="*/ 3 h 152"/>
                <a:gd name="T60" fmla="*/ 36 w 68"/>
                <a:gd name="T61" fmla="*/ 6 h 152"/>
                <a:gd name="T62" fmla="*/ 37 w 68"/>
                <a:gd name="T63" fmla="*/ 12 h 152"/>
                <a:gd name="T64" fmla="*/ 33 w 68"/>
                <a:gd name="T65" fmla="*/ 12 h 152"/>
                <a:gd name="T66" fmla="*/ 27 w 68"/>
                <a:gd name="T67" fmla="*/ 15 h 152"/>
                <a:gd name="T68" fmla="*/ 21 w 68"/>
                <a:gd name="T69" fmla="*/ 21 h 152"/>
                <a:gd name="T70" fmla="*/ 19 w 68"/>
                <a:gd name="T71" fmla="*/ 31 h 152"/>
                <a:gd name="T72" fmla="*/ 16 w 68"/>
                <a:gd name="T73" fmla="*/ 41 h 152"/>
                <a:gd name="T74" fmla="*/ 10 w 68"/>
                <a:gd name="T75" fmla="*/ 40 h 152"/>
                <a:gd name="T76" fmla="*/ 8 w 68"/>
                <a:gd name="T77" fmla="*/ 48 h 152"/>
                <a:gd name="T78" fmla="*/ 6 w 68"/>
                <a:gd name="T79" fmla="*/ 57 h 152"/>
                <a:gd name="T80" fmla="*/ 2 w 68"/>
                <a:gd name="T81" fmla="*/ 63 h 152"/>
                <a:gd name="T82" fmla="*/ 0 w 68"/>
                <a:gd name="T83" fmla="*/ 65 h 152"/>
                <a:gd name="T84" fmla="*/ 7 w 68"/>
                <a:gd name="T85" fmla="*/ 73 h 152"/>
                <a:gd name="T86" fmla="*/ 16 w 68"/>
                <a:gd name="T87" fmla="*/ 90 h 152"/>
                <a:gd name="T88" fmla="*/ 15 w 68"/>
                <a:gd name="T89" fmla="*/ 103 h 152"/>
                <a:gd name="T90" fmla="*/ 18 w 68"/>
                <a:gd name="T91" fmla="*/ 107 h 152"/>
                <a:gd name="T92" fmla="*/ 26 w 68"/>
                <a:gd name="T93" fmla="*/ 106 h 152"/>
                <a:gd name="T94" fmla="*/ 33 w 68"/>
                <a:gd name="T95" fmla="*/ 98 h 152"/>
                <a:gd name="T96" fmla="*/ 37 w 68"/>
                <a:gd name="T97" fmla="*/ 101 h 152"/>
                <a:gd name="T98" fmla="*/ 40 w 68"/>
                <a:gd name="T99" fmla="*/ 110 h 152"/>
                <a:gd name="T100" fmla="*/ 45 w 68"/>
                <a:gd name="T101" fmla="*/ 127 h 152"/>
                <a:gd name="T102" fmla="*/ 48 w 68"/>
                <a:gd name="T103" fmla="*/ 140 h 152"/>
                <a:gd name="T104" fmla="*/ 49 w 68"/>
                <a:gd name="T105" fmla="*/ 150 h 152"/>
                <a:gd name="T106" fmla="*/ 48 w 68"/>
                <a:gd name="T107" fmla="*/ 152 h 152"/>
                <a:gd name="T108" fmla="*/ 55 w 68"/>
                <a:gd name="T109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2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Freeform 62"/>
            <p:cNvSpPr>
              <a:spLocks/>
            </p:cNvSpPr>
            <p:nvPr/>
          </p:nvSpPr>
          <p:spPr bwMode="auto">
            <a:xfrm>
              <a:off x="6138863" y="2506663"/>
              <a:ext cx="61913" cy="38100"/>
            </a:xfrm>
            <a:custGeom>
              <a:avLst/>
              <a:gdLst>
                <a:gd name="T0" fmla="*/ 24 w 25"/>
                <a:gd name="T1" fmla="*/ 5 h 15"/>
                <a:gd name="T2" fmla="*/ 14 w 25"/>
                <a:gd name="T3" fmla="*/ 2 h 15"/>
                <a:gd name="T4" fmla="*/ 8 w 25"/>
                <a:gd name="T5" fmla="*/ 1 h 15"/>
                <a:gd name="T6" fmla="*/ 2 w 25"/>
                <a:gd name="T7" fmla="*/ 6 h 15"/>
                <a:gd name="T8" fmla="*/ 0 w 25"/>
                <a:gd name="T9" fmla="*/ 10 h 15"/>
                <a:gd name="T10" fmla="*/ 2 w 25"/>
                <a:gd name="T11" fmla="*/ 11 h 15"/>
                <a:gd name="T12" fmla="*/ 8 w 25"/>
                <a:gd name="T13" fmla="*/ 13 h 15"/>
                <a:gd name="T14" fmla="*/ 15 w 25"/>
                <a:gd name="T15" fmla="*/ 13 h 15"/>
                <a:gd name="T16" fmla="*/ 23 w 25"/>
                <a:gd name="T17" fmla="*/ 12 h 15"/>
                <a:gd name="T18" fmla="*/ 22 w 25"/>
                <a:gd name="T19" fmla="*/ 5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63"/>
            <p:cNvSpPr>
              <a:spLocks/>
            </p:cNvSpPr>
            <p:nvPr/>
          </p:nvSpPr>
          <p:spPr bwMode="auto">
            <a:xfrm>
              <a:off x="6392863" y="2611438"/>
              <a:ext cx="147638" cy="312738"/>
            </a:xfrm>
            <a:custGeom>
              <a:avLst/>
              <a:gdLst>
                <a:gd name="T0" fmla="*/ 44 w 59"/>
                <a:gd name="T1" fmla="*/ 15 h 124"/>
                <a:gd name="T2" fmla="*/ 36 w 59"/>
                <a:gd name="T3" fmla="*/ 9 h 124"/>
                <a:gd name="T4" fmla="*/ 34 w 59"/>
                <a:gd name="T5" fmla="*/ 5 h 124"/>
                <a:gd name="T6" fmla="*/ 27 w 59"/>
                <a:gd name="T7" fmla="*/ 1 h 124"/>
                <a:gd name="T8" fmla="*/ 21 w 59"/>
                <a:gd name="T9" fmla="*/ 5 h 124"/>
                <a:gd name="T10" fmla="*/ 15 w 59"/>
                <a:gd name="T11" fmla="*/ 6 h 124"/>
                <a:gd name="T12" fmla="*/ 8 w 59"/>
                <a:gd name="T13" fmla="*/ 6 h 124"/>
                <a:gd name="T14" fmla="*/ 2 w 59"/>
                <a:gd name="T15" fmla="*/ 7 h 124"/>
                <a:gd name="T16" fmla="*/ 0 w 59"/>
                <a:gd name="T17" fmla="*/ 9 h 124"/>
                <a:gd name="T18" fmla="*/ 3 w 59"/>
                <a:gd name="T19" fmla="*/ 13 h 124"/>
                <a:gd name="T20" fmla="*/ 7 w 59"/>
                <a:gd name="T21" fmla="*/ 19 h 124"/>
                <a:gd name="T22" fmla="*/ 14 w 59"/>
                <a:gd name="T23" fmla="*/ 23 h 124"/>
                <a:gd name="T24" fmla="*/ 19 w 59"/>
                <a:gd name="T25" fmla="*/ 24 h 124"/>
                <a:gd name="T26" fmla="*/ 22 w 59"/>
                <a:gd name="T27" fmla="*/ 30 h 124"/>
                <a:gd name="T28" fmla="*/ 16 w 59"/>
                <a:gd name="T29" fmla="*/ 34 h 124"/>
                <a:gd name="T30" fmla="*/ 24 w 59"/>
                <a:gd name="T31" fmla="*/ 41 h 124"/>
                <a:gd name="T32" fmla="*/ 28 w 59"/>
                <a:gd name="T33" fmla="*/ 48 h 124"/>
                <a:gd name="T34" fmla="*/ 35 w 59"/>
                <a:gd name="T35" fmla="*/ 57 h 124"/>
                <a:gd name="T36" fmla="*/ 42 w 59"/>
                <a:gd name="T37" fmla="*/ 63 h 124"/>
                <a:gd name="T38" fmla="*/ 43 w 59"/>
                <a:gd name="T39" fmla="*/ 71 h 124"/>
                <a:gd name="T40" fmla="*/ 46 w 59"/>
                <a:gd name="T41" fmla="*/ 85 h 124"/>
                <a:gd name="T42" fmla="*/ 40 w 59"/>
                <a:gd name="T43" fmla="*/ 94 h 124"/>
                <a:gd name="T44" fmla="*/ 33 w 59"/>
                <a:gd name="T45" fmla="*/ 98 h 124"/>
                <a:gd name="T46" fmla="*/ 33 w 59"/>
                <a:gd name="T47" fmla="*/ 106 h 124"/>
                <a:gd name="T48" fmla="*/ 24 w 59"/>
                <a:gd name="T49" fmla="*/ 106 h 124"/>
                <a:gd name="T50" fmla="*/ 19 w 59"/>
                <a:gd name="T51" fmla="*/ 109 h 124"/>
                <a:gd name="T52" fmla="*/ 22 w 59"/>
                <a:gd name="T53" fmla="*/ 112 h 124"/>
                <a:gd name="T54" fmla="*/ 20 w 59"/>
                <a:gd name="T55" fmla="*/ 119 h 124"/>
                <a:gd name="T56" fmla="*/ 24 w 59"/>
                <a:gd name="T57" fmla="*/ 122 h 124"/>
                <a:gd name="T58" fmla="*/ 32 w 59"/>
                <a:gd name="T59" fmla="*/ 117 h 124"/>
                <a:gd name="T60" fmla="*/ 33 w 59"/>
                <a:gd name="T61" fmla="*/ 114 h 124"/>
                <a:gd name="T62" fmla="*/ 36 w 59"/>
                <a:gd name="T63" fmla="*/ 109 h 124"/>
                <a:gd name="T64" fmla="*/ 41 w 59"/>
                <a:gd name="T65" fmla="*/ 109 h 124"/>
                <a:gd name="T66" fmla="*/ 52 w 59"/>
                <a:gd name="T67" fmla="*/ 103 h 124"/>
                <a:gd name="T68" fmla="*/ 58 w 59"/>
                <a:gd name="T69" fmla="*/ 93 h 124"/>
                <a:gd name="T70" fmla="*/ 56 w 59"/>
                <a:gd name="T71" fmla="*/ 74 h 124"/>
                <a:gd name="T72" fmla="*/ 48 w 59"/>
                <a:gd name="T73" fmla="*/ 61 h 124"/>
                <a:gd name="T74" fmla="*/ 35 w 59"/>
                <a:gd name="T75" fmla="*/ 50 h 124"/>
                <a:gd name="T76" fmla="*/ 32 w 59"/>
                <a:gd name="T77" fmla="*/ 44 h 124"/>
                <a:gd name="T78" fmla="*/ 30 w 59"/>
                <a:gd name="T79" fmla="*/ 33 h 124"/>
                <a:gd name="T80" fmla="*/ 35 w 59"/>
                <a:gd name="T81" fmla="*/ 26 h 124"/>
                <a:gd name="T82" fmla="*/ 39 w 59"/>
                <a:gd name="T83" fmla="*/ 22 h 124"/>
                <a:gd name="T84" fmla="*/ 45 w 59"/>
                <a:gd name="T85" fmla="*/ 17 h 124"/>
                <a:gd name="T86" fmla="*/ 46 w 59"/>
                <a:gd name="T87" fmla="*/ 17 h 124"/>
                <a:gd name="T88" fmla="*/ 44 w 59"/>
                <a:gd name="T89" fmla="*/ 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124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64"/>
            <p:cNvSpPr>
              <a:spLocks/>
            </p:cNvSpPr>
            <p:nvPr/>
          </p:nvSpPr>
          <p:spPr bwMode="auto">
            <a:xfrm>
              <a:off x="6392863" y="2798763"/>
              <a:ext cx="122238" cy="87313"/>
            </a:xfrm>
            <a:custGeom>
              <a:avLst/>
              <a:gdLst>
                <a:gd name="T0" fmla="*/ 24 w 49"/>
                <a:gd name="T1" fmla="*/ 32 h 35"/>
                <a:gd name="T2" fmla="*/ 33 w 49"/>
                <a:gd name="T3" fmla="*/ 32 h 35"/>
                <a:gd name="T4" fmla="*/ 33 w 49"/>
                <a:gd name="T5" fmla="*/ 24 h 35"/>
                <a:gd name="T6" fmla="*/ 40 w 49"/>
                <a:gd name="T7" fmla="*/ 20 h 35"/>
                <a:gd name="T8" fmla="*/ 46 w 49"/>
                <a:gd name="T9" fmla="*/ 11 h 35"/>
                <a:gd name="T10" fmla="*/ 43 w 49"/>
                <a:gd name="T11" fmla="*/ 1 h 35"/>
                <a:gd name="T12" fmla="*/ 37 w 49"/>
                <a:gd name="T13" fmla="*/ 2 h 35"/>
                <a:gd name="T14" fmla="*/ 32 w 49"/>
                <a:gd name="T15" fmla="*/ 4 h 35"/>
                <a:gd name="T16" fmla="*/ 29 w 49"/>
                <a:gd name="T17" fmla="*/ 6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8 h 35"/>
                <a:gd name="T24" fmla="*/ 3 w 49"/>
                <a:gd name="T25" fmla="*/ 15 h 35"/>
                <a:gd name="T26" fmla="*/ 4 w 49"/>
                <a:gd name="T27" fmla="*/ 21 h 35"/>
                <a:gd name="T28" fmla="*/ 4 w 49"/>
                <a:gd name="T29" fmla="*/ 21 h 35"/>
                <a:gd name="T30" fmla="*/ 6 w 49"/>
                <a:gd name="T31" fmla="*/ 28 h 35"/>
                <a:gd name="T32" fmla="*/ 11 w 49"/>
                <a:gd name="T33" fmla="*/ 29 h 35"/>
                <a:gd name="T34" fmla="*/ 12 w 49"/>
                <a:gd name="T35" fmla="*/ 34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Freeform 65"/>
            <p:cNvSpPr>
              <a:spLocks/>
            </p:cNvSpPr>
            <p:nvPr/>
          </p:nvSpPr>
          <p:spPr bwMode="auto">
            <a:xfrm>
              <a:off x="6351588" y="2632075"/>
              <a:ext cx="150813" cy="184150"/>
            </a:xfrm>
            <a:custGeom>
              <a:avLst/>
              <a:gdLst>
                <a:gd name="T0" fmla="*/ 40 w 60"/>
                <a:gd name="T1" fmla="*/ 33 h 73"/>
                <a:gd name="T2" fmla="*/ 32 w 60"/>
                <a:gd name="T3" fmla="*/ 26 h 73"/>
                <a:gd name="T4" fmla="*/ 38 w 60"/>
                <a:gd name="T5" fmla="*/ 22 h 73"/>
                <a:gd name="T6" fmla="*/ 35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1 w 60"/>
                <a:gd name="T21" fmla="*/ 11 h 73"/>
                <a:gd name="T22" fmla="*/ 7 w 60"/>
                <a:gd name="T23" fmla="*/ 7 h 73"/>
                <a:gd name="T24" fmla="*/ 3 w 60"/>
                <a:gd name="T25" fmla="*/ 14 h 73"/>
                <a:gd name="T26" fmla="*/ 0 w 60"/>
                <a:gd name="T27" fmla="*/ 16 h 73"/>
                <a:gd name="T28" fmla="*/ 2 w 60"/>
                <a:gd name="T29" fmla="*/ 18 h 73"/>
                <a:gd name="T30" fmla="*/ 2 w 60"/>
                <a:gd name="T31" fmla="*/ 24 h 73"/>
                <a:gd name="T32" fmla="*/ 8 w 60"/>
                <a:gd name="T33" fmla="*/ 26 h 73"/>
                <a:gd name="T34" fmla="*/ 7 w 60"/>
                <a:gd name="T35" fmla="*/ 35 h 73"/>
                <a:gd name="T36" fmla="*/ 5 w 60"/>
                <a:gd name="T37" fmla="*/ 41 h 73"/>
                <a:gd name="T38" fmla="*/ 12 w 60"/>
                <a:gd name="T39" fmla="*/ 38 h 73"/>
                <a:gd name="T40" fmla="*/ 18 w 60"/>
                <a:gd name="T41" fmla="*/ 38 h 73"/>
                <a:gd name="T42" fmla="*/ 23 w 60"/>
                <a:gd name="T43" fmla="*/ 37 h 73"/>
                <a:gd name="T44" fmla="*/ 31 w 60"/>
                <a:gd name="T45" fmla="*/ 36 h 73"/>
                <a:gd name="T46" fmla="*/ 37 w 60"/>
                <a:gd name="T47" fmla="*/ 42 h 73"/>
                <a:gd name="T48" fmla="*/ 38 w 60"/>
                <a:gd name="T49" fmla="*/ 52 h 73"/>
                <a:gd name="T50" fmla="*/ 43 w 60"/>
                <a:gd name="T51" fmla="*/ 60 h 73"/>
                <a:gd name="T52" fmla="*/ 42 w 60"/>
                <a:gd name="T53" fmla="*/ 69 h 73"/>
                <a:gd name="T54" fmla="*/ 45 w 60"/>
                <a:gd name="T55" fmla="*/ 72 h 73"/>
                <a:gd name="T56" fmla="*/ 48 w 60"/>
                <a:gd name="T57" fmla="*/ 70 h 73"/>
                <a:gd name="T58" fmla="*/ 53 w 60"/>
                <a:gd name="T59" fmla="*/ 68 h 73"/>
                <a:gd name="T60" fmla="*/ 59 w 60"/>
                <a:gd name="T61" fmla="*/ 67 h 73"/>
                <a:gd name="T62" fmla="*/ 59 w 60"/>
                <a:gd name="T63" fmla="*/ 63 h 73"/>
                <a:gd name="T64" fmla="*/ 58 w 60"/>
                <a:gd name="T65" fmla="*/ 55 h 73"/>
                <a:gd name="T66" fmla="*/ 51 w 60"/>
                <a:gd name="T67" fmla="*/ 49 h 73"/>
                <a:gd name="T68" fmla="*/ 44 w 60"/>
                <a:gd name="T69" fmla="*/ 40 h 73"/>
                <a:gd name="T70" fmla="*/ 40 w 60"/>
                <a:gd name="T71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66"/>
            <p:cNvSpPr>
              <a:spLocks/>
            </p:cNvSpPr>
            <p:nvPr/>
          </p:nvSpPr>
          <p:spPr bwMode="auto">
            <a:xfrm>
              <a:off x="6302376" y="2671763"/>
              <a:ext cx="163513" cy="309563"/>
            </a:xfrm>
            <a:custGeom>
              <a:avLst/>
              <a:gdLst>
                <a:gd name="T0" fmla="*/ 39 w 65"/>
                <a:gd name="T1" fmla="*/ 65 h 123"/>
                <a:gd name="T2" fmla="*/ 39 w 65"/>
                <a:gd name="T3" fmla="*/ 58 h 123"/>
                <a:gd name="T4" fmla="*/ 50 w 65"/>
                <a:gd name="T5" fmla="*/ 52 h 123"/>
                <a:gd name="T6" fmla="*/ 61 w 65"/>
                <a:gd name="T7" fmla="*/ 52 h 123"/>
                <a:gd name="T8" fmla="*/ 62 w 65"/>
                <a:gd name="T9" fmla="*/ 53 h 123"/>
                <a:gd name="T10" fmla="*/ 63 w 65"/>
                <a:gd name="T11" fmla="*/ 44 h 123"/>
                <a:gd name="T12" fmla="*/ 58 w 65"/>
                <a:gd name="T13" fmla="*/ 36 h 123"/>
                <a:gd name="T14" fmla="*/ 57 w 65"/>
                <a:gd name="T15" fmla="*/ 26 h 123"/>
                <a:gd name="T16" fmla="*/ 51 w 65"/>
                <a:gd name="T17" fmla="*/ 20 h 123"/>
                <a:gd name="T18" fmla="*/ 43 w 65"/>
                <a:gd name="T19" fmla="*/ 21 h 123"/>
                <a:gd name="T20" fmla="*/ 38 w 65"/>
                <a:gd name="T21" fmla="*/ 22 h 123"/>
                <a:gd name="T22" fmla="*/ 32 w 65"/>
                <a:gd name="T23" fmla="*/ 22 h 123"/>
                <a:gd name="T24" fmla="*/ 25 w 65"/>
                <a:gd name="T25" fmla="*/ 25 h 123"/>
                <a:gd name="T26" fmla="*/ 27 w 65"/>
                <a:gd name="T27" fmla="*/ 19 h 123"/>
                <a:gd name="T28" fmla="*/ 28 w 65"/>
                <a:gd name="T29" fmla="*/ 10 h 123"/>
                <a:gd name="T30" fmla="*/ 22 w 65"/>
                <a:gd name="T31" fmla="*/ 8 h 123"/>
                <a:gd name="T32" fmla="*/ 22 w 65"/>
                <a:gd name="T33" fmla="*/ 2 h 123"/>
                <a:gd name="T34" fmla="*/ 20 w 65"/>
                <a:gd name="T35" fmla="*/ 0 h 123"/>
                <a:gd name="T36" fmla="*/ 19 w 65"/>
                <a:gd name="T37" fmla="*/ 2 h 123"/>
                <a:gd name="T38" fmla="*/ 12 w 65"/>
                <a:gd name="T39" fmla="*/ 6 h 123"/>
                <a:gd name="T40" fmla="*/ 6 w 65"/>
                <a:gd name="T41" fmla="*/ 8 h 123"/>
                <a:gd name="T42" fmla="*/ 1 w 65"/>
                <a:gd name="T43" fmla="*/ 10 h 123"/>
                <a:gd name="T44" fmla="*/ 0 w 65"/>
                <a:gd name="T45" fmla="*/ 23 h 123"/>
                <a:gd name="T46" fmla="*/ 6 w 65"/>
                <a:gd name="T47" fmla="*/ 30 h 123"/>
                <a:gd name="T48" fmla="*/ 7 w 65"/>
                <a:gd name="T49" fmla="*/ 36 h 123"/>
                <a:gd name="T50" fmla="*/ 7 w 65"/>
                <a:gd name="T51" fmla="*/ 39 h 123"/>
                <a:gd name="T52" fmla="*/ 6 w 65"/>
                <a:gd name="T53" fmla="*/ 45 h 123"/>
                <a:gd name="T54" fmla="*/ 8 w 65"/>
                <a:gd name="T55" fmla="*/ 54 h 123"/>
                <a:gd name="T56" fmla="*/ 12 w 65"/>
                <a:gd name="T57" fmla="*/ 64 h 123"/>
                <a:gd name="T58" fmla="*/ 14 w 65"/>
                <a:gd name="T59" fmla="*/ 70 h 123"/>
                <a:gd name="T60" fmla="*/ 7 w 65"/>
                <a:gd name="T61" fmla="*/ 83 h 123"/>
                <a:gd name="T62" fmla="*/ 5 w 65"/>
                <a:gd name="T63" fmla="*/ 95 h 123"/>
                <a:gd name="T64" fmla="*/ 5 w 65"/>
                <a:gd name="T65" fmla="*/ 102 h 123"/>
                <a:gd name="T66" fmla="*/ 16 w 65"/>
                <a:gd name="T67" fmla="*/ 112 h 123"/>
                <a:gd name="T68" fmla="*/ 18 w 65"/>
                <a:gd name="T69" fmla="*/ 116 h 123"/>
                <a:gd name="T70" fmla="*/ 23 w 65"/>
                <a:gd name="T71" fmla="*/ 116 h 123"/>
                <a:gd name="T72" fmla="*/ 27 w 65"/>
                <a:gd name="T73" fmla="*/ 121 h 123"/>
                <a:gd name="T74" fmla="*/ 33 w 65"/>
                <a:gd name="T75" fmla="*/ 122 h 123"/>
                <a:gd name="T76" fmla="*/ 36 w 65"/>
                <a:gd name="T77" fmla="*/ 119 h 123"/>
                <a:gd name="T78" fmla="*/ 27 w 65"/>
                <a:gd name="T79" fmla="*/ 113 h 123"/>
                <a:gd name="T80" fmla="*/ 21 w 65"/>
                <a:gd name="T81" fmla="*/ 104 h 123"/>
                <a:gd name="T82" fmla="*/ 18 w 65"/>
                <a:gd name="T83" fmla="*/ 97 h 123"/>
                <a:gd name="T84" fmla="*/ 13 w 65"/>
                <a:gd name="T85" fmla="*/ 93 h 123"/>
                <a:gd name="T86" fmla="*/ 14 w 65"/>
                <a:gd name="T87" fmla="*/ 80 h 123"/>
                <a:gd name="T88" fmla="*/ 18 w 65"/>
                <a:gd name="T89" fmla="*/ 64 h 123"/>
                <a:gd name="T90" fmla="*/ 25 w 65"/>
                <a:gd name="T91" fmla="*/ 62 h 123"/>
                <a:gd name="T92" fmla="*/ 31 w 65"/>
                <a:gd name="T93" fmla="*/ 66 h 123"/>
                <a:gd name="T94" fmla="*/ 40 w 65"/>
                <a:gd name="T95" fmla="*/ 71 h 123"/>
                <a:gd name="T96" fmla="*/ 40 w 65"/>
                <a:gd name="T97" fmla="*/ 71 h 123"/>
                <a:gd name="T98" fmla="*/ 40 w 65"/>
                <a:gd name="T99" fmla="*/ 71 h 123"/>
                <a:gd name="T100" fmla="*/ 39 w 65"/>
                <a:gd name="T101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3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67"/>
            <p:cNvSpPr>
              <a:spLocks/>
            </p:cNvSpPr>
            <p:nvPr/>
          </p:nvSpPr>
          <p:spPr bwMode="auto">
            <a:xfrm>
              <a:off x="4637088" y="1841500"/>
              <a:ext cx="196850" cy="161925"/>
            </a:xfrm>
            <a:custGeom>
              <a:avLst/>
              <a:gdLst>
                <a:gd name="T0" fmla="*/ 2 w 78"/>
                <a:gd name="T1" fmla="*/ 14 h 64"/>
                <a:gd name="T2" fmla="*/ 2 w 78"/>
                <a:gd name="T3" fmla="*/ 22 h 64"/>
                <a:gd name="T4" fmla="*/ 2 w 78"/>
                <a:gd name="T5" fmla="*/ 25 h 64"/>
                <a:gd name="T6" fmla="*/ 4 w 78"/>
                <a:gd name="T7" fmla="*/ 29 h 64"/>
                <a:gd name="T8" fmla="*/ 5 w 78"/>
                <a:gd name="T9" fmla="*/ 33 h 64"/>
                <a:gd name="T10" fmla="*/ 7 w 78"/>
                <a:gd name="T11" fmla="*/ 40 h 64"/>
                <a:gd name="T12" fmla="*/ 7 w 78"/>
                <a:gd name="T13" fmla="*/ 44 h 64"/>
                <a:gd name="T14" fmla="*/ 12 w 78"/>
                <a:gd name="T15" fmla="*/ 46 h 64"/>
                <a:gd name="T16" fmla="*/ 17 w 78"/>
                <a:gd name="T17" fmla="*/ 50 h 64"/>
                <a:gd name="T18" fmla="*/ 21 w 78"/>
                <a:gd name="T19" fmla="*/ 52 h 64"/>
                <a:gd name="T20" fmla="*/ 26 w 78"/>
                <a:gd name="T21" fmla="*/ 51 h 64"/>
                <a:gd name="T22" fmla="*/ 28 w 78"/>
                <a:gd name="T23" fmla="*/ 54 h 64"/>
                <a:gd name="T24" fmla="*/ 33 w 78"/>
                <a:gd name="T25" fmla="*/ 55 h 64"/>
                <a:gd name="T26" fmla="*/ 37 w 78"/>
                <a:gd name="T27" fmla="*/ 60 h 64"/>
                <a:gd name="T28" fmla="*/ 42 w 78"/>
                <a:gd name="T29" fmla="*/ 59 h 64"/>
                <a:gd name="T30" fmla="*/ 49 w 78"/>
                <a:gd name="T31" fmla="*/ 60 h 64"/>
                <a:gd name="T32" fmla="*/ 55 w 78"/>
                <a:gd name="T33" fmla="*/ 61 h 64"/>
                <a:gd name="T34" fmla="*/ 62 w 78"/>
                <a:gd name="T35" fmla="*/ 62 h 64"/>
                <a:gd name="T36" fmla="*/ 66 w 78"/>
                <a:gd name="T37" fmla="*/ 64 h 64"/>
                <a:gd name="T38" fmla="*/ 66 w 78"/>
                <a:gd name="T39" fmla="*/ 58 h 64"/>
                <a:gd name="T40" fmla="*/ 74 w 78"/>
                <a:gd name="T41" fmla="*/ 51 h 64"/>
                <a:gd name="T42" fmla="*/ 77 w 78"/>
                <a:gd name="T43" fmla="*/ 48 h 64"/>
                <a:gd name="T44" fmla="*/ 74 w 78"/>
                <a:gd name="T45" fmla="*/ 40 h 64"/>
                <a:gd name="T46" fmla="*/ 73 w 78"/>
                <a:gd name="T47" fmla="*/ 33 h 64"/>
                <a:gd name="T48" fmla="*/ 71 w 78"/>
                <a:gd name="T49" fmla="*/ 29 h 64"/>
                <a:gd name="T50" fmla="*/ 75 w 78"/>
                <a:gd name="T51" fmla="*/ 25 h 64"/>
                <a:gd name="T52" fmla="*/ 75 w 78"/>
                <a:gd name="T53" fmla="*/ 18 h 64"/>
                <a:gd name="T54" fmla="*/ 74 w 78"/>
                <a:gd name="T55" fmla="*/ 12 h 64"/>
                <a:gd name="T56" fmla="*/ 68 w 78"/>
                <a:gd name="T57" fmla="*/ 7 h 64"/>
                <a:gd name="T58" fmla="*/ 67 w 78"/>
                <a:gd name="T59" fmla="*/ 7 h 64"/>
                <a:gd name="T60" fmla="*/ 46 w 78"/>
                <a:gd name="T61" fmla="*/ 6 h 64"/>
                <a:gd name="T62" fmla="*/ 42 w 78"/>
                <a:gd name="T63" fmla="*/ 4 h 64"/>
                <a:gd name="T64" fmla="*/ 38 w 78"/>
                <a:gd name="T65" fmla="*/ 7 h 64"/>
                <a:gd name="T66" fmla="*/ 34 w 78"/>
                <a:gd name="T67" fmla="*/ 2 h 64"/>
                <a:gd name="T68" fmla="*/ 17 w 78"/>
                <a:gd name="T69" fmla="*/ 7 h 64"/>
                <a:gd name="T70" fmla="*/ 4 w 78"/>
                <a:gd name="T71" fmla="*/ 11 h 64"/>
                <a:gd name="T72" fmla="*/ 2 w 78"/>
                <a:gd name="T73" fmla="*/ 13 h 64"/>
                <a:gd name="T74" fmla="*/ 2 w 78"/>
                <a:gd name="T75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4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68"/>
            <p:cNvSpPr>
              <a:spLocks/>
            </p:cNvSpPr>
            <p:nvPr/>
          </p:nvSpPr>
          <p:spPr bwMode="auto">
            <a:xfrm>
              <a:off x="4667251" y="2100263"/>
              <a:ext cx="73025" cy="71438"/>
            </a:xfrm>
            <a:custGeom>
              <a:avLst/>
              <a:gdLst>
                <a:gd name="T0" fmla="*/ 21 w 29"/>
                <a:gd name="T1" fmla="*/ 25 h 28"/>
                <a:gd name="T2" fmla="*/ 27 w 29"/>
                <a:gd name="T3" fmla="*/ 16 h 28"/>
                <a:gd name="T4" fmla="*/ 28 w 29"/>
                <a:gd name="T5" fmla="*/ 6 h 28"/>
                <a:gd name="T6" fmla="*/ 21 w 29"/>
                <a:gd name="T7" fmla="*/ 2 h 28"/>
                <a:gd name="T8" fmla="*/ 9 w 29"/>
                <a:gd name="T9" fmla="*/ 1 h 28"/>
                <a:gd name="T10" fmla="*/ 4 w 29"/>
                <a:gd name="T11" fmla="*/ 2 h 28"/>
                <a:gd name="T12" fmla="*/ 0 w 29"/>
                <a:gd name="T13" fmla="*/ 4 h 28"/>
                <a:gd name="T14" fmla="*/ 4 w 29"/>
                <a:gd name="T15" fmla="*/ 10 h 28"/>
                <a:gd name="T16" fmla="*/ 10 w 29"/>
                <a:gd name="T17" fmla="*/ 18 h 28"/>
                <a:gd name="T18" fmla="*/ 17 w 29"/>
                <a:gd name="T19" fmla="*/ 25 h 28"/>
                <a:gd name="T20" fmla="*/ 21 w 29"/>
                <a:gd name="T21" fmla="*/ 28 h 28"/>
                <a:gd name="T22" fmla="*/ 21 w 29"/>
                <a:gd name="T2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69"/>
            <p:cNvSpPr>
              <a:spLocks/>
            </p:cNvSpPr>
            <p:nvPr/>
          </p:nvSpPr>
          <p:spPr bwMode="auto">
            <a:xfrm>
              <a:off x="4629151" y="2068513"/>
              <a:ext cx="109538" cy="95250"/>
            </a:xfrm>
            <a:custGeom>
              <a:avLst/>
              <a:gdLst>
                <a:gd name="T0" fmla="*/ 25 w 43"/>
                <a:gd name="T1" fmla="*/ 31 h 38"/>
                <a:gd name="T2" fmla="*/ 19 w 43"/>
                <a:gd name="T3" fmla="*/ 23 h 38"/>
                <a:gd name="T4" fmla="*/ 15 w 43"/>
                <a:gd name="T5" fmla="*/ 17 h 38"/>
                <a:gd name="T6" fmla="*/ 19 w 43"/>
                <a:gd name="T7" fmla="*/ 15 h 38"/>
                <a:gd name="T8" fmla="*/ 24 w 43"/>
                <a:gd name="T9" fmla="*/ 14 h 38"/>
                <a:gd name="T10" fmla="*/ 36 w 43"/>
                <a:gd name="T11" fmla="*/ 15 h 38"/>
                <a:gd name="T12" fmla="*/ 43 w 43"/>
                <a:gd name="T13" fmla="*/ 19 h 38"/>
                <a:gd name="T14" fmla="*/ 43 w 43"/>
                <a:gd name="T15" fmla="*/ 17 h 38"/>
                <a:gd name="T16" fmla="*/ 40 w 43"/>
                <a:gd name="T17" fmla="*/ 11 h 38"/>
                <a:gd name="T18" fmla="*/ 38 w 43"/>
                <a:gd name="T19" fmla="*/ 6 h 38"/>
                <a:gd name="T20" fmla="*/ 36 w 43"/>
                <a:gd name="T21" fmla="*/ 7 h 38"/>
                <a:gd name="T22" fmla="*/ 27 w 43"/>
                <a:gd name="T23" fmla="*/ 5 h 38"/>
                <a:gd name="T24" fmla="*/ 21 w 43"/>
                <a:gd name="T25" fmla="*/ 0 h 38"/>
                <a:gd name="T26" fmla="*/ 16 w 43"/>
                <a:gd name="T27" fmla="*/ 4 h 38"/>
                <a:gd name="T28" fmla="*/ 14 w 43"/>
                <a:gd name="T29" fmla="*/ 8 h 38"/>
                <a:gd name="T30" fmla="*/ 11 w 43"/>
                <a:gd name="T31" fmla="*/ 11 h 38"/>
                <a:gd name="T32" fmla="*/ 6 w 43"/>
                <a:gd name="T33" fmla="*/ 11 h 38"/>
                <a:gd name="T34" fmla="*/ 0 w 43"/>
                <a:gd name="T35" fmla="*/ 12 h 38"/>
                <a:gd name="T36" fmla="*/ 2 w 43"/>
                <a:gd name="T37" fmla="*/ 15 h 38"/>
                <a:gd name="T38" fmla="*/ 8 w 43"/>
                <a:gd name="T39" fmla="*/ 18 h 38"/>
                <a:gd name="T40" fmla="*/ 15 w 43"/>
                <a:gd name="T41" fmla="*/ 29 h 38"/>
                <a:gd name="T42" fmla="*/ 22 w 43"/>
                <a:gd name="T43" fmla="*/ 33 h 38"/>
                <a:gd name="T44" fmla="*/ 28 w 43"/>
                <a:gd name="T45" fmla="*/ 36 h 38"/>
                <a:gd name="T46" fmla="*/ 32 w 43"/>
                <a:gd name="T47" fmla="*/ 38 h 38"/>
                <a:gd name="T48" fmla="*/ 25 w 43"/>
                <a:gd name="T4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70"/>
            <p:cNvSpPr>
              <a:spLocks/>
            </p:cNvSpPr>
            <p:nvPr/>
          </p:nvSpPr>
          <p:spPr bwMode="auto">
            <a:xfrm>
              <a:off x="4735513" y="2168525"/>
              <a:ext cx="38100" cy="73025"/>
            </a:xfrm>
            <a:custGeom>
              <a:avLst/>
              <a:gdLst>
                <a:gd name="T0" fmla="*/ 10 w 15"/>
                <a:gd name="T1" fmla="*/ 25 h 29"/>
                <a:gd name="T2" fmla="*/ 12 w 15"/>
                <a:gd name="T3" fmla="*/ 22 h 29"/>
                <a:gd name="T4" fmla="*/ 14 w 15"/>
                <a:gd name="T5" fmla="*/ 17 h 29"/>
                <a:gd name="T6" fmla="*/ 15 w 15"/>
                <a:gd name="T7" fmla="*/ 17 h 29"/>
                <a:gd name="T8" fmla="*/ 10 w 15"/>
                <a:gd name="T9" fmla="*/ 12 h 29"/>
                <a:gd name="T10" fmla="*/ 11 w 15"/>
                <a:gd name="T11" fmla="*/ 4 h 29"/>
                <a:gd name="T12" fmla="*/ 4 w 15"/>
                <a:gd name="T13" fmla="*/ 0 h 29"/>
                <a:gd name="T14" fmla="*/ 0 w 15"/>
                <a:gd name="T15" fmla="*/ 5 h 29"/>
                <a:gd name="T16" fmla="*/ 2 w 15"/>
                <a:gd name="T17" fmla="*/ 10 h 29"/>
                <a:gd name="T18" fmla="*/ 2 w 15"/>
                <a:gd name="T19" fmla="*/ 22 h 29"/>
                <a:gd name="T20" fmla="*/ 7 w 15"/>
                <a:gd name="T21" fmla="*/ 29 h 29"/>
                <a:gd name="T22" fmla="*/ 10 w 15"/>
                <a:gd name="T2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9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71"/>
            <p:cNvSpPr>
              <a:spLocks/>
            </p:cNvSpPr>
            <p:nvPr/>
          </p:nvSpPr>
          <p:spPr bwMode="auto">
            <a:xfrm>
              <a:off x="4546601" y="2005013"/>
              <a:ext cx="150813" cy="65088"/>
            </a:xfrm>
            <a:custGeom>
              <a:avLst/>
              <a:gdLst>
                <a:gd name="T0" fmla="*/ 51 w 60"/>
                <a:gd name="T1" fmla="*/ 2 h 26"/>
                <a:gd name="T2" fmla="*/ 43 w 60"/>
                <a:gd name="T3" fmla="*/ 0 h 26"/>
                <a:gd name="T4" fmla="*/ 42 w 60"/>
                <a:gd name="T5" fmla="*/ 3 h 26"/>
                <a:gd name="T6" fmla="*/ 35 w 60"/>
                <a:gd name="T7" fmla="*/ 4 h 26"/>
                <a:gd name="T8" fmla="*/ 31 w 60"/>
                <a:gd name="T9" fmla="*/ 7 h 26"/>
                <a:gd name="T10" fmla="*/ 27 w 60"/>
                <a:gd name="T11" fmla="*/ 12 h 26"/>
                <a:gd name="T12" fmla="*/ 24 w 60"/>
                <a:gd name="T13" fmla="*/ 14 h 26"/>
                <a:gd name="T14" fmla="*/ 16 w 60"/>
                <a:gd name="T15" fmla="*/ 16 h 26"/>
                <a:gd name="T16" fmla="*/ 11 w 60"/>
                <a:gd name="T17" fmla="*/ 16 h 26"/>
                <a:gd name="T18" fmla="*/ 7 w 60"/>
                <a:gd name="T19" fmla="*/ 17 h 26"/>
                <a:gd name="T20" fmla="*/ 2 w 60"/>
                <a:gd name="T21" fmla="*/ 15 h 26"/>
                <a:gd name="T22" fmla="*/ 1 w 60"/>
                <a:gd name="T23" fmla="*/ 20 h 26"/>
                <a:gd name="T24" fmla="*/ 5 w 60"/>
                <a:gd name="T25" fmla="*/ 22 h 26"/>
                <a:gd name="T26" fmla="*/ 10 w 60"/>
                <a:gd name="T27" fmla="*/ 23 h 26"/>
                <a:gd name="T28" fmla="*/ 15 w 60"/>
                <a:gd name="T29" fmla="*/ 21 h 26"/>
                <a:gd name="T30" fmla="*/ 22 w 60"/>
                <a:gd name="T31" fmla="*/ 20 h 26"/>
                <a:gd name="T32" fmla="*/ 23 w 60"/>
                <a:gd name="T33" fmla="*/ 24 h 26"/>
                <a:gd name="T34" fmla="*/ 30 w 60"/>
                <a:gd name="T35" fmla="*/ 25 h 26"/>
                <a:gd name="T36" fmla="*/ 39 w 60"/>
                <a:gd name="T37" fmla="*/ 26 h 26"/>
                <a:gd name="T38" fmla="*/ 46 w 60"/>
                <a:gd name="T39" fmla="*/ 24 h 26"/>
                <a:gd name="T40" fmla="*/ 52 w 60"/>
                <a:gd name="T41" fmla="*/ 22 h 26"/>
                <a:gd name="T42" fmla="*/ 52 w 60"/>
                <a:gd name="T43" fmla="*/ 22 h 26"/>
                <a:gd name="T44" fmla="*/ 53 w 60"/>
                <a:gd name="T45" fmla="*/ 20 h 26"/>
                <a:gd name="T46" fmla="*/ 54 w 60"/>
                <a:gd name="T47" fmla="*/ 17 h 26"/>
                <a:gd name="T48" fmla="*/ 55 w 60"/>
                <a:gd name="T49" fmla="*/ 14 h 26"/>
                <a:gd name="T50" fmla="*/ 59 w 60"/>
                <a:gd name="T51" fmla="*/ 12 h 26"/>
                <a:gd name="T52" fmla="*/ 60 w 60"/>
                <a:gd name="T53" fmla="*/ 9 h 26"/>
                <a:gd name="T54" fmla="*/ 57 w 60"/>
                <a:gd name="T55" fmla="*/ 3 h 26"/>
                <a:gd name="T56" fmla="*/ 51 w 60"/>
                <a:gd name="T5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26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72"/>
            <p:cNvSpPr>
              <a:spLocks/>
            </p:cNvSpPr>
            <p:nvPr/>
          </p:nvSpPr>
          <p:spPr bwMode="auto">
            <a:xfrm>
              <a:off x="4678363" y="2012950"/>
              <a:ext cx="130175" cy="76200"/>
            </a:xfrm>
            <a:custGeom>
              <a:avLst/>
              <a:gdLst>
                <a:gd name="T0" fmla="*/ 50 w 52"/>
                <a:gd name="T1" fmla="*/ 6 h 30"/>
                <a:gd name="T2" fmla="*/ 48 w 52"/>
                <a:gd name="T3" fmla="*/ 4 h 30"/>
                <a:gd name="T4" fmla="*/ 43 w 52"/>
                <a:gd name="T5" fmla="*/ 3 h 30"/>
                <a:gd name="T6" fmla="*/ 36 w 52"/>
                <a:gd name="T7" fmla="*/ 0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6 h 30"/>
                <a:gd name="T16" fmla="*/ 7 w 52"/>
                <a:gd name="T17" fmla="*/ 9 h 30"/>
                <a:gd name="T18" fmla="*/ 3 w 52"/>
                <a:gd name="T19" fmla="*/ 11 h 30"/>
                <a:gd name="T20" fmla="*/ 2 w 52"/>
                <a:gd name="T21" fmla="*/ 14 h 30"/>
                <a:gd name="T22" fmla="*/ 1 w 52"/>
                <a:gd name="T23" fmla="*/ 17 h 30"/>
                <a:gd name="T24" fmla="*/ 0 w 52"/>
                <a:gd name="T25" fmla="*/ 19 h 30"/>
                <a:gd name="T26" fmla="*/ 2 w 52"/>
                <a:gd name="T27" fmla="*/ 22 h 30"/>
                <a:gd name="T28" fmla="*/ 2 w 52"/>
                <a:gd name="T29" fmla="*/ 22 h 30"/>
                <a:gd name="T30" fmla="*/ 8 w 52"/>
                <a:gd name="T31" fmla="*/ 27 h 30"/>
                <a:gd name="T32" fmla="*/ 17 w 52"/>
                <a:gd name="T33" fmla="*/ 29 h 30"/>
                <a:gd name="T34" fmla="*/ 28 w 52"/>
                <a:gd name="T35" fmla="*/ 26 h 30"/>
                <a:gd name="T36" fmla="*/ 31 w 52"/>
                <a:gd name="T37" fmla="*/ 27 h 30"/>
                <a:gd name="T38" fmla="*/ 33 w 52"/>
                <a:gd name="T39" fmla="*/ 27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8 h 30"/>
                <a:gd name="T46" fmla="*/ 50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73"/>
            <p:cNvSpPr>
              <a:spLocks/>
            </p:cNvSpPr>
            <p:nvPr/>
          </p:nvSpPr>
          <p:spPr bwMode="auto">
            <a:xfrm>
              <a:off x="4598988" y="1949450"/>
              <a:ext cx="128588" cy="66675"/>
            </a:xfrm>
            <a:custGeom>
              <a:avLst/>
              <a:gdLst>
                <a:gd name="T0" fmla="*/ 48 w 51"/>
                <a:gd name="T1" fmla="*/ 12 h 26"/>
                <a:gd name="T2" fmla="*/ 43 w 51"/>
                <a:gd name="T3" fmla="*/ 11 h 26"/>
                <a:gd name="T4" fmla="*/ 41 w 51"/>
                <a:gd name="T5" fmla="*/ 8 h 26"/>
                <a:gd name="T6" fmla="*/ 36 w 51"/>
                <a:gd name="T7" fmla="*/ 9 h 26"/>
                <a:gd name="T8" fmla="*/ 32 w 51"/>
                <a:gd name="T9" fmla="*/ 7 h 26"/>
                <a:gd name="T10" fmla="*/ 27 w 51"/>
                <a:gd name="T11" fmla="*/ 3 h 26"/>
                <a:gd name="T12" fmla="*/ 22 w 51"/>
                <a:gd name="T13" fmla="*/ 1 h 26"/>
                <a:gd name="T14" fmla="*/ 22 w 51"/>
                <a:gd name="T15" fmla="*/ 1 h 26"/>
                <a:gd name="T16" fmla="*/ 17 w 51"/>
                <a:gd name="T17" fmla="*/ 2 h 26"/>
                <a:gd name="T18" fmla="*/ 11 w 51"/>
                <a:gd name="T19" fmla="*/ 5 h 26"/>
                <a:gd name="T20" fmla="*/ 2 w 51"/>
                <a:gd name="T21" fmla="*/ 8 h 26"/>
                <a:gd name="T22" fmla="*/ 3 w 51"/>
                <a:gd name="T23" fmla="*/ 12 h 26"/>
                <a:gd name="T24" fmla="*/ 6 w 51"/>
                <a:gd name="T25" fmla="*/ 19 h 26"/>
                <a:gd name="T26" fmla="*/ 14 w 51"/>
                <a:gd name="T27" fmla="*/ 25 h 26"/>
                <a:gd name="T28" fmla="*/ 14 w 51"/>
                <a:gd name="T29" fmla="*/ 26 h 26"/>
                <a:gd name="T30" fmla="*/ 21 w 51"/>
                <a:gd name="T31" fmla="*/ 25 h 26"/>
                <a:gd name="T32" fmla="*/ 22 w 51"/>
                <a:gd name="T33" fmla="*/ 22 h 26"/>
                <a:gd name="T34" fmla="*/ 30 w 51"/>
                <a:gd name="T35" fmla="*/ 24 h 26"/>
                <a:gd name="T36" fmla="*/ 36 w 51"/>
                <a:gd name="T37" fmla="*/ 25 h 26"/>
                <a:gd name="T38" fmla="*/ 36 w 51"/>
                <a:gd name="T39" fmla="*/ 26 h 26"/>
                <a:gd name="T40" fmla="*/ 39 w 51"/>
                <a:gd name="T41" fmla="*/ 24 h 26"/>
                <a:gd name="T42" fmla="*/ 46 w 51"/>
                <a:gd name="T43" fmla="*/ 20 h 26"/>
                <a:gd name="T44" fmla="*/ 51 w 51"/>
                <a:gd name="T45" fmla="*/ 16 h 26"/>
                <a:gd name="T46" fmla="*/ 48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74"/>
            <p:cNvSpPr>
              <a:spLocks/>
            </p:cNvSpPr>
            <p:nvPr/>
          </p:nvSpPr>
          <p:spPr bwMode="auto">
            <a:xfrm>
              <a:off x="4689476" y="1990725"/>
              <a:ext cx="114300" cy="47625"/>
            </a:xfrm>
            <a:custGeom>
              <a:avLst/>
              <a:gdLst>
                <a:gd name="T0" fmla="*/ 34 w 45"/>
                <a:gd name="T1" fmla="*/ 2 h 19"/>
                <a:gd name="T2" fmla="*/ 28 w 45"/>
                <a:gd name="T3" fmla="*/ 1 h 19"/>
                <a:gd name="T4" fmla="*/ 21 w 45"/>
                <a:gd name="T5" fmla="*/ 0 h 19"/>
                <a:gd name="T6" fmla="*/ 16 w 45"/>
                <a:gd name="T7" fmla="*/ 1 h 19"/>
                <a:gd name="T8" fmla="*/ 15 w 45"/>
                <a:gd name="T9" fmla="*/ 0 h 19"/>
                <a:gd name="T10" fmla="*/ 10 w 45"/>
                <a:gd name="T11" fmla="*/ 4 h 19"/>
                <a:gd name="T12" fmla="*/ 3 w 45"/>
                <a:gd name="T13" fmla="*/ 8 h 19"/>
                <a:gd name="T14" fmla="*/ 0 w 45"/>
                <a:gd name="T15" fmla="*/ 10 h 19"/>
                <a:gd name="T16" fmla="*/ 4 w 45"/>
                <a:gd name="T17" fmla="*/ 17 h 19"/>
                <a:gd name="T18" fmla="*/ 15 w 45"/>
                <a:gd name="T19" fmla="*/ 17 h 19"/>
                <a:gd name="T20" fmla="*/ 24 w 45"/>
                <a:gd name="T21" fmla="*/ 14 h 19"/>
                <a:gd name="T22" fmla="*/ 31 w 45"/>
                <a:gd name="T23" fmla="*/ 9 h 19"/>
                <a:gd name="T24" fmla="*/ 38 w 45"/>
                <a:gd name="T25" fmla="*/ 12 h 19"/>
                <a:gd name="T26" fmla="*/ 43 w 45"/>
                <a:gd name="T27" fmla="*/ 13 h 19"/>
                <a:gd name="T28" fmla="*/ 42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1 w 45"/>
                <a:gd name="T35" fmla="*/ 3 h 19"/>
                <a:gd name="T36" fmla="*/ 34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75"/>
            <p:cNvSpPr>
              <a:spLocks/>
            </p:cNvSpPr>
            <p:nvPr/>
          </p:nvSpPr>
          <p:spPr bwMode="auto">
            <a:xfrm>
              <a:off x="4154488" y="2179638"/>
              <a:ext cx="76200" cy="125413"/>
            </a:xfrm>
            <a:custGeom>
              <a:avLst/>
              <a:gdLst>
                <a:gd name="T0" fmla="*/ 22 w 30"/>
                <a:gd name="T1" fmla="*/ 41 h 50"/>
                <a:gd name="T2" fmla="*/ 20 w 30"/>
                <a:gd name="T3" fmla="*/ 37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5 h 50"/>
                <a:gd name="T10" fmla="*/ 23 w 30"/>
                <a:gd name="T11" fmla="*/ 19 h 50"/>
                <a:gd name="T12" fmla="*/ 23 w 30"/>
                <a:gd name="T13" fmla="*/ 12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2 h 50"/>
                <a:gd name="T26" fmla="*/ 8 w 30"/>
                <a:gd name="T27" fmla="*/ 3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50 h 50"/>
                <a:gd name="T38" fmla="*/ 20 w 30"/>
                <a:gd name="T39" fmla="*/ 48 h 50"/>
                <a:gd name="T40" fmla="*/ 19 w 30"/>
                <a:gd name="T41" fmla="*/ 46 h 50"/>
                <a:gd name="T42" fmla="*/ 22 w 30"/>
                <a:gd name="T43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76"/>
            <p:cNvSpPr>
              <a:spLocks/>
            </p:cNvSpPr>
            <p:nvPr/>
          </p:nvSpPr>
          <p:spPr bwMode="auto">
            <a:xfrm>
              <a:off x="4418013" y="1884363"/>
              <a:ext cx="84138" cy="73025"/>
            </a:xfrm>
            <a:custGeom>
              <a:avLst/>
              <a:gdLst>
                <a:gd name="T0" fmla="*/ 10 w 33"/>
                <a:gd name="T1" fmla="*/ 22 h 29"/>
                <a:gd name="T2" fmla="*/ 16 w 33"/>
                <a:gd name="T3" fmla="*/ 23 h 29"/>
                <a:gd name="T4" fmla="*/ 21 w 33"/>
                <a:gd name="T5" fmla="*/ 27 h 29"/>
                <a:gd name="T6" fmla="*/ 23 w 33"/>
                <a:gd name="T7" fmla="*/ 29 h 29"/>
                <a:gd name="T8" fmla="*/ 24 w 33"/>
                <a:gd name="T9" fmla="*/ 23 h 29"/>
                <a:gd name="T10" fmla="*/ 25 w 33"/>
                <a:gd name="T11" fmla="*/ 19 h 29"/>
                <a:gd name="T12" fmla="*/ 29 w 33"/>
                <a:gd name="T13" fmla="*/ 17 h 29"/>
                <a:gd name="T14" fmla="*/ 31 w 33"/>
                <a:gd name="T15" fmla="*/ 14 h 29"/>
                <a:gd name="T16" fmla="*/ 28 w 33"/>
                <a:gd name="T17" fmla="*/ 10 h 29"/>
                <a:gd name="T18" fmla="*/ 32 w 33"/>
                <a:gd name="T19" fmla="*/ 6 h 29"/>
                <a:gd name="T20" fmla="*/ 32 w 33"/>
                <a:gd name="T21" fmla="*/ 0 h 29"/>
                <a:gd name="T22" fmla="*/ 30 w 33"/>
                <a:gd name="T23" fmla="*/ 1 h 29"/>
                <a:gd name="T24" fmla="*/ 22 w 33"/>
                <a:gd name="T25" fmla="*/ 2 h 29"/>
                <a:gd name="T26" fmla="*/ 18 w 33"/>
                <a:gd name="T27" fmla="*/ 7 h 29"/>
                <a:gd name="T28" fmla="*/ 15 w 33"/>
                <a:gd name="T29" fmla="*/ 7 h 29"/>
                <a:gd name="T30" fmla="*/ 11 w 33"/>
                <a:gd name="T31" fmla="*/ 9 h 29"/>
                <a:gd name="T32" fmla="*/ 7 w 33"/>
                <a:gd name="T33" fmla="*/ 16 h 29"/>
                <a:gd name="T34" fmla="*/ 1 w 33"/>
                <a:gd name="T35" fmla="*/ 23 h 29"/>
                <a:gd name="T36" fmla="*/ 0 w 33"/>
                <a:gd name="T37" fmla="*/ 24 h 29"/>
                <a:gd name="T38" fmla="*/ 3 w 33"/>
                <a:gd name="T39" fmla="*/ 25 h 29"/>
                <a:gd name="T40" fmla="*/ 10 w 33"/>
                <a:gd name="T4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9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77"/>
            <p:cNvSpPr>
              <a:spLocks/>
            </p:cNvSpPr>
            <p:nvPr/>
          </p:nvSpPr>
          <p:spPr bwMode="auto">
            <a:xfrm>
              <a:off x="4471988" y="1974850"/>
              <a:ext cx="12700" cy="20638"/>
            </a:xfrm>
            <a:custGeom>
              <a:avLst/>
              <a:gdLst>
                <a:gd name="T0" fmla="*/ 3 w 5"/>
                <a:gd name="T1" fmla="*/ 0 h 8"/>
                <a:gd name="T2" fmla="*/ 0 w 5"/>
                <a:gd name="T3" fmla="*/ 7 h 8"/>
                <a:gd name="T4" fmla="*/ 5 w 5"/>
                <a:gd name="T5" fmla="*/ 8 h 8"/>
                <a:gd name="T6" fmla="*/ 3 w 5"/>
                <a:gd name="T7" fmla="*/ 1 h 8"/>
                <a:gd name="T8" fmla="*/ 3 w 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78"/>
            <p:cNvSpPr>
              <a:spLocks/>
            </p:cNvSpPr>
            <p:nvPr/>
          </p:nvSpPr>
          <p:spPr bwMode="auto">
            <a:xfrm>
              <a:off x="4403726" y="1936750"/>
              <a:ext cx="80963" cy="58738"/>
            </a:xfrm>
            <a:custGeom>
              <a:avLst/>
              <a:gdLst>
                <a:gd name="T0" fmla="*/ 1 w 32"/>
                <a:gd name="T1" fmla="*/ 6 h 23"/>
                <a:gd name="T2" fmla="*/ 4 w 32"/>
                <a:gd name="T3" fmla="*/ 9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1 w 32"/>
                <a:gd name="T13" fmla="*/ 20 h 23"/>
                <a:gd name="T14" fmla="*/ 26 w 32"/>
                <a:gd name="T15" fmla="*/ 22 h 23"/>
                <a:gd name="T16" fmla="*/ 27 w 32"/>
                <a:gd name="T17" fmla="*/ 22 h 23"/>
                <a:gd name="T18" fmla="*/ 30 w 32"/>
                <a:gd name="T19" fmla="*/ 15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7 w 32"/>
                <a:gd name="T27" fmla="*/ 6 h 23"/>
                <a:gd name="T28" fmla="*/ 22 w 32"/>
                <a:gd name="T29" fmla="*/ 2 h 23"/>
                <a:gd name="T30" fmla="*/ 16 w 32"/>
                <a:gd name="T31" fmla="*/ 1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5 h 23"/>
                <a:gd name="T38" fmla="*/ 1 w 32"/>
                <a:gd name="T3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79"/>
            <p:cNvSpPr>
              <a:spLocks/>
            </p:cNvSpPr>
            <p:nvPr/>
          </p:nvSpPr>
          <p:spPr bwMode="auto">
            <a:xfrm>
              <a:off x="4760913" y="2020888"/>
              <a:ext cx="182563" cy="120650"/>
            </a:xfrm>
            <a:custGeom>
              <a:avLst/>
              <a:gdLst>
                <a:gd name="T0" fmla="*/ 65 w 73"/>
                <a:gd name="T1" fmla="*/ 32 h 48"/>
                <a:gd name="T2" fmla="*/ 62 w 73"/>
                <a:gd name="T3" fmla="*/ 30 h 48"/>
                <a:gd name="T4" fmla="*/ 62 w 73"/>
                <a:gd name="T5" fmla="*/ 30 h 48"/>
                <a:gd name="T6" fmla="*/ 61 w 73"/>
                <a:gd name="T7" fmla="*/ 21 h 48"/>
                <a:gd name="T8" fmla="*/ 56 w 73"/>
                <a:gd name="T9" fmla="*/ 10 h 48"/>
                <a:gd name="T10" fmla="*/ 51 w 73"/>
                <a:gd name="T11" fmla="*/ 0 h 48"/>
                <a:gd name="T12" fmla="*/ 47 w 73"/>
                <a:gd name="T13" fmla="*/ 2 h 48"/>
                <a:gd name="T14" fmla="*/ 42 w 73"/>
                <a:gd name="T15" fmla="*/ 5 h 48"/>
                <a:gd name="T16" fmla="*/ 38 w 73"/>
                <a:gd name="T17" fmla="*/ 5 h 48"/>
                <a:gd name="T18" fmla="*/ 35 w 73"/>
                <a:gd name="T19" fmla="*/ 6 h 48"/>
                <a:gd name="T20" fmla="*/ 30 w 73"/>
                <a:gd name="T21" fmla="*/ 5 h 48"/>
                <a:gd name="T22" fmla="*/ 22 w 73"/>
                <a:gd name="T23" fmla="*/ 3 h 48"/>
                <a:gd name="T24" fmla="*/ 19 w 73"/>
                <a:gd name="T25" fmla="*/ 4 h 48"/>
                <a:gd name="T26" fmla="*/ 18 w 73"/>
                <a:gd name="T27" fmla="*/ 5 h 48"/>
                <a:gd name="T28" fmla="*/ 13 w 73"/>
                <a:gd name="T29" fmla="*/ 9 h 48"/>
                <a:gd name="T30" fmla="*/ 5 w 73"/>
                <a:gd name="T31" fmla="*/ 21 h 48"/>
                <a:gd name="T32" fmla="*/ 0 w 73"/>
                <a:gd name="T33" fmla="*/ 25 h 48"/>
                <a:gd name="T34" fmla="*/ 3 w 73"/>
                <a:gd name="T35" fmla="*/ 29 h 48"/>
                <a:gd name="T36" fmla="*/ 6 w 73"/>
                <a:gd name="T37" fmla="*/ 32 h 48"/>
                <a:gd name="T38" fmla="*/ 7 w 73"/>
                <a:gd name="T39" fmla="*/ 37 h 48"/>
                <a:gd name="T40" fmla="*/ 16 w 73"/>
                <a:gd name="T41" fmla="*/ 40 h 48"/>
                <a:gd name="T42" fmla="*/ 16 w 73"/>
                <a:gd name="T43" fmla="*/ 43 h 48"/>
                <a:gd name="T44" fmla="*/ 21 w 73"/>
                <a:gd name="T45" fmla="*/ 46 h 48"/>
                <a:gd name="T46" fmla="*/ 29 w 73"/>
                <a:gd name="T47" fmla="*/ 47 h 48"/>
                <a:gd name="T48" fmla="*/ 38 w 73"/>
                <a:gd name="T49" fmla="*/ 47 h 48"/>
                <a:gd name="T50" fmla="*/ 44 w 73"/>
                <a:gd name="T51" fmla="*/ 45 h 48"/>
                <a:gd name="T52" fmla="*/ 53 w 73"/>
                <a:gd name="T53" fmla="*/ 43 h 48"/>
                <a:gd name="T54" fmla="*/ 60 w 73"/>
                <a:gd name="T55" fmla="*/ 45 h 48"/>
                <a:gd name="T56" fmla="*/ 64 w 73"/>
                <a:gd name="T57" fmla="*/ 48 h 48"/>
                <a:gd name="T58" fmla="*/ 64 w 73"/>
                <a:gd name="T59" fmla="*/ 43 h 48"/>
                <a:gd name="T60" fmla="*/ 68 w 73"/>
                <a:gd name="T61" fmla="*/ 37 h 48"/>
                <a:gd name="T62" fmla="*/ 73 w 73"/>
                <a:gd name="T63" fmla="*/ 33 h 48"/>
                <a:gd name="T64" fmla="*/ 73 w 73"/>
                <a:gd name="T65" fmla="*/ 32 h 48"/>
                <a:gd name="T66" fmla="*/ 70 w 73"/>
                <a:gd name="T67" fmla="*/ 30 h 48"/>
                <a:gd name="T68" fmla="*/ 65 w 73"/>
                <a:gd name="T6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8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80"/>
            <p:cNvSpPr>
              <a:spLocks/>
            </p:cNvSpPr>
            <p:nvPr/>
          </p:nvSpPr>
          <p:spPr bwMode="auto">
            <a:xfrm>
              <a:off x="4889501" y="2017713"/>
              <a:ext cx="60325" cy="77788"/>
            </a:xfrm>
            <a:custGeom>
              <a:avLst/>
              <a:gdLst>
                <a:gd name="T0" fmla="*/ 18 w 24"/>
                <a:gd name="T1" fmla="*/ 8 h 31"/>
                <a:gd name="T2" fmla="*/ 12 w 24"/>
                <a:gd name="T3" fmla="*/ 4 h 31"/>
                <a:gd name="T4" fmla="*/ 5 w 24"/>
                <a:gd name="T5" fmla="*/ 0 h 31"/>
                <a:gd name="T6" fmla="*/ 0 w 24"/>
                <a:gd name="T7" fmla="*/ 1 h 31"/>
                <a:gd name="T8" fmla="*/ 5 w 24"/>
                <a:gd name="T9" fmla="*/ 11 h 31"/>
                <a:gd name="T10" fmla="*/ 10 w 24"/>
                <a:gd name="T11" fmla="*/ 22 h 31"/>
                <a:gd name="T12" fmla="*/ 11 w 24"/>
                <a:gd name="T13" fmla="*/ 31 h 31"/>
                <a:gd name="T14" fmla="*/ 16 w 24"/>
                <a:gd name="T15" fmla="*/ 24 h 31"/>
                <a:gd name="T16" fmla="*/ 19 w 24"/>
                <a:gd name="T17" fmla="*/ 20 h 31"/>
                <a:gd name="T18" fmla="*/ 24 w 24"/>
                <a:gd name="T19" fmla="*/ 21 h 31"/>
                <a:gd name="T20" fmla="*/ 23 w 24"/>
                <a:gd name="T21" fmla="*/ 16 h 31"/>
                <a:gd name="T22" fmla="*/ 18 w 24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81"/>
            <p:cNvSpPr>
              <a:spLocks/>
            </p:cNvSpPr>
            <p:nvPr/>
          </p:nvSpPr>
          <p:spPr bwMode="auto">
            <a:xfrm>
              <a:off x="4795838" y="2128838"/>
              <a:ext cx="125413" cy="69850"/>
            </a:xfrm>
            <a:custGeom>
              <a:avLst/>
              <a:gdLst>
                <a:gd name="T0" fmla="*/ 39 w 50"/>
                <a:gd name="T1" fmla="*/ 0 h 28"/>
                <a:gd name="T2" fmla="*/ 30 w 50"/>
                <a:gd name="T3" fmla="*/ 2 h 28"/>
                <a:gd name="T4" fmla="*/ 24 w 50"/>
                <a:gd name="T5" fmla="*/ 4 h 28"/>
                <a:gd name="T6" fmla="*/ 15 w 50"/>
                <a:gd name="T7" fmla="*/ 4 h 28"/>
                <a:gd name="T8" fmla="*/ 7 w 50"/>
                <a:gd name="T9" fmla="*/ 3 h 28"/>
                <a:gd name="T10" fmla="*/ 2 w 50"/>
                <a:gd name="T11" fmla="*/ 0 h 28"/>
                <a:gd name="T12" fmla="*/ 2 w 50"/>
                <a:gd name="T13" fmla="*/ 1 h 28"/>
                <a:gd name="T14" fmla="*/ 2 w 50"/>
                <a:gd name="T15" fmla="*/ 7 h 28"/>
                <a:gd name="T16" fmla="*/ 4 w 50"/>
                <a:gd name="T17" fmla="*/ 12 h 28"/>
                <a:gd name="T18" fmla="*/ 1 w 50"/>
                <a:gd name="T19" fmla="*/ 15 h 28"/>
                <a:gd name="T20" fmla="*/ 1 w 50"/>
                <a:gd name="T21" fmla="*/ 19 h 28"/>
                <a:gd name="T22" fmla="*/ 6 w 50"/>
                <a:gd name="T23" fmla="*/ 24 h 28"/>
                <a:gd name="T24" fmla="*/ 7 w 50"/>
                <a:gd name="T25" fmla="*/ 26 h 28"/>
                <a:gd name="T26" fmla="*/ 18 w 50"/>
                <a:gd name="T27" fmla="*/ 26 h 28"/>
                <a:gd name="T28" fmla="*/ 27 w 50"/>
                <a:gd name="T29" fmla="*/ 28 h 28"/>
                <a:gd name="T30" fmla="*/ 30 w 50"/>
                <a:gd name="T31" fmla="*/ 26 h 28"/>
                <a:gd name="T32" fmla="*/ 34 w 50"/>
                <a:gd name="T33" fmla="*/ 24 h 28"/>
                <a:gd name="T34" fmla="*/ 34 w 50"/>
                <a:gd name="T35" fmla="*/ 22 h 28"/>
                <a:gd name="T36" fmla="*/ 42 w 50"/>
                <a:gd name="T37" fmla="*/ 22 h 28"/>
                <a:gd name="T38" fmla="*/ 45 w 50"/>
                <a:gd name="T39" fmla="*/ 21 h 28"/>
                <a:gd name="T40" fmla="*/ 44 w 50"/>
                <a:gd name="T41" fmla="*/ 19 h 28"/>
                <a:gd name="T42" fmla="*/ 42 w 50"/>
                <a:gd name="T43" fmla="*/ 13 h 28"/>
                <a:gd name="T44" fmla="*/ 49 w 50"/>
                <a:gd name="T45" fmla="*/ 6 h 28"/>
                <a:gd name="T46" fmla="*/ 50 w 50"/>
                <a:gd name="T47" fmla="*/ 5 h 28"/>
                <a:gd name="T48" fmla="*/ 46 w 50"/>
                <a:gd name="T49" fmla="*/ 2 h 28"/>
                <a:gd name="T50" fmla="*/ 39 w 5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28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82"/>
            <p:cNvSpPr>
              <a:spLocks/>
            </p:cNvSpPr>
            <p:nvPr/>
          </p:nvSpPr>
          <p:spPr bwMode="auto">
            <a:xfrm>
              <a:off x="4757738" y="2171700"/>
              <a:ext cx="58738" cy="39688"/>
            </a:xfrm>
            <a:custGeom>
              <a:avLst/>
              <a:gdLst>
                <a:gd name="T0" fmla="*/ 6 w 23"/>
                <a:gd name="T1" fmla="*/ 16 h 16"/>
                <a:gd name="T2" fmla="*/ 6 w 23"/>
                <a:gd name="T3" fmla="*/ 16 h 16"/>
                <a:gd name="T4" fmla="*/ 6 w 23"/>
                <a:gd name="T5" fmla="*/ 16 h 16"/>
                <a:gd name="T6" fmla="*/ 6 w 23"/>
                <a:gd name="T7" fmla="*/ 16 h 16"/>
                <a:gd name="T8" fmla="*/ 6 w 23"/>
                <a:gd name="T9" fmla="*/ 16 h 16"/>
                <a:gd name="T10" fmla="*/ 7 w 23"/>
                <a:gd name="T11" fmla="*/ 16 h 16"/>
                <a:gd name="T12" fmla="*/ 9 w 23"/>
                <a:gd name="T13" fmla="*/ 16 h 16"/>
                <a:gd name="T14" fmla="*/ 9 w 23"/>
                <a:gd name="T15" fmla="*/ 16 h 16"/>
                <a:gd name="T16" fmla="*/ 10 w 23"/>
                <a:gd name="T17" fmla="*/ 16 h 16"/>
                <a:gd name="T18" fmla="*/ 10 w 23"/>
                <a:gd name="T19" fmla="*/ 16 h 16"/>
                <a:gd name="T20" fmla="*/ 11 w 23"/>
                <a:gd name="T21" fmla="*/ 15 h 16"/>
                <a:gd name="T22" fmla="*/ 15 w 23"/>
                <a:gd name="T23" fmla="*/ 13 h 16"/>
                <a:gd name="T24" fmla="*/ 22 w 23"/>
                <a:gd name="T25" fmla="*/ 10 h 16"/>
                <a:gd name="T26" fmla="*/ 22 w 23"/>
                <a:gd name="T27" fmla="*/ 9 h 16"/>
                <a:gd name="T28" fmla="*/ 21 w 23"/>
                <a:gd name="T29" fmla="*/ 7 h 16"/>
                <a:gd name="T30" fmla="*/ 16 w 23"/>
                <a:gd name="T31" fmla="*/ 2 h 16"/>
                <a:gd name="T32" fmla="*/ 16 w 23"/>
                <a:gd name="T33" fmla="*/ 1 h 16"/>
                <a:gd name="T34" fmla="*/ 16 w 23"/>
                <a:gd name="T35" fmla="*/ 1 h 16"/>
                <a:gd name="T36" fmla="*/ 16 w 23"/>
                <a:gd name="T37" fmla="*/ 0 h 16"/>
                <a:gd name="T38" fmla="*/ 2 w 23"/>
                <a:gd name="T39" fmla="*/ 3 h 16"/>
                <a:gd name="T40" fmla="*/ 2 w 23"/>
                <a:gd name="T41" fmla="*/ 3 h 16"/>
                <a:gd name="T42" fmla="*/ 1 w 23"/>
                <a:gd name="T43" fmla="*/ 11 h 16"/>
                <a:gd name="T44" fmla="*/ 6 w 23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83"/>
            <p:cNvSpPr>
              <a:spLocks/>
            </p:cNvSpPr>
            <p:nvPr/>
          </p:nvSpPr>
          <p:spPr bwMode="auto">
            <a:xfrm>
              <a:off x="4795838" y="1912938"/>
              <a:ext cx="358775" cy="211138"/>
            </a:xfrm>
            <a:custGeom>
              <a:avLst/>
              <a:gdLst>
                <a:gd name="T0" fmla="*/ 134 w 143"/>
                <a:gd name="T1" fmla="*/ 48 h 84"/>
                <a:gd name="T2" fmla="*/ 142 w 143"/>
                <a:gd name="T3" fmla="*/ 43 h 84"/>
                <a:gd name="T4" fmla="*/ 143 w 143"/>
                <a:gd name="T5" fmla="*/ 38 h 84"/>
                <a:gd name="T6" fmla="*/ 143 w 143"/>
                <a:gd name="T7" fmla="*/ 33 h 84"/>
                <a:gd name="T8" fmla="*/ 132 w 143"/>
                <a:gd name="T9" fmla="*/ 28 h 84"/>
                <a:gd name="T10" fmla="*/ 121 w 143"/>
                <a:gd name="T11" fmla="*/ 23 h 84"/>
                <a:gd name="T12" fmla="*/ 113 w 143"/>
                <a:gd name="T13" fmla="*/ 23 h 84"/>
                <a:gd name="T14" fmla="*/ 106 w 143"/>
                <a:gd name="T15" fmla="*/ 20 h 84"/>
                <a:gd name="T16" fmla="*/ 96 w 143"/>
                <a:gd name="T17" fmla="*/ 12 h 84"/>
                <a:gd name="T18" fmla="*/ 94 w 143"/>
                <a:gd name="T19" fmla="*/ 2 h 84"/>
                <a:gd name="T20" fmla="*/ 82 w 143"/>
                <a:gd name="T21" fmla="*/ 1 h 84"/>
                <a:gd name="T22" fmla="*/ 76 w 143"/>
                <a:gd name="T23" fmla="*/ 2 h 84"/>
                <a:gd name="T24" fmla="*/ 66 w 143"/>
                <a:gd name="T25" fmla="*/ 9 h 84"/>
                <a:gd name="T26" fmla="*/ 57 w 143"/>
                <a:gd name="T27" fmla="*/ 11 h 84"/>
                <a:gd name="T28" fmla="*/ 46 w 143"/>
                <a:gd name="T29" fmla="*/ 9 h 84"/>
                <a:gd name="T30" fmla="*/ 34 w 143"/>
                <a:gd name="T31" fmla="*/ 7 h 84"/>
                <a:gd name="T32" fmla="*/ 15 w 143"/>
                <a:gd name="T33" fmla="*/ 8 h 84"/>
                <a:gd name="T34" fmla="*/ 11 w 143"/>
                <a:gd name="T35" fmla="*/ 12 h 84"/>
                <a:gd name="T36" fmla="*/ 11 w 143"/>
                <a:gd name="T37" fmla="*/ 23 h 84"/>
                <a:gd name="T38" fmla="*/ 3 w 143"/>
                <a:gd name="T39" fmla="*/ 36 h 84"/>
                <a:gd name="T40" fmla="*/ 3 w 143"/>
                <a:gd name="T41" fmla="*/ 46 h 84"/>
                <a:gd name="T42" fmla="*/ 8 w 143"/>
                <a:gd name="T43" fmla="*/ 46 h 84"/>
                <a:gd name="T44" fmla="*/ 21 w 143"/>
                <a:gd name="T45" fmla="*/ 49 h 84"/>
                <a:gd name="T46" fmla="*/ 28 w 143"/>
                <a:gd name="T47" fmla="*/ 48 h 84"/>
                <a:gd name="T48" fmla="*/ 42 w 143"/>
                <a:gd name="T49" fmla="*/ 42 h 84"/>
                <a:gd name="T50" fmla="*/ 55 w 143"/>
                <a:gd name="T51" fmla="*/ 50 h 84"/>
                <a:gd name="T52" fmla="*/ 61 w 143"/>
                <a:gd name="T53" fmla="*/ 63 h 84"/>
                <a:gd name="T54" fmla="*/ 53 w 143"/>
                <a:gd name="T55" fmla="*/ 66 h 84"/>
                <a:gd name="T56" fmla="*/ 51 w 143"/>
                <a:gd name="T57" fmla="*/ 75 h 84"/>
                <a:gd name="T58" fmla="*/ 59 w 143"/>
                <a:gd name="T59" fmla="*/ 75 h 84"/>
                <a:gd name="T60" fmla="*/ 69 w 143"/>
                <a:gd name="T61" fmla="*/ 61 h 84"/>
                <a:gd name="T62" fmla="*/ 79 w 143"/>
                <a:gd name="T63" fmla="*/ 65 h 84"/>
                <a:gd name="T64" fmla="*/ 81 w 143"/>
                <a:gd name="T65" fmla="*/ 73 h 84"/>
                <a:gd name="T66" fmla="*/ 90 w 143"/>
                <a:gd name="T67" fmla="*/ 83 h 84"/>
                <a:gd name="T68" fmla="*/ 104 w 143"/>
                <a:gd name="T69" fmla="*/ 78 h 84"/>
                <a:gd name="T70" fmla="*/ 107 w 143"/>
                <a:gd name="T71" fmla="*/ 74 h 84"/>
                <a:gd name="T72" fmla="*/ 110 w 143"/>
                <a:gd name="T73" fmla="*/ 61 h 84"/>
                <a:gd name="T74" fmla="*/ 127 w 143"/>
                <a:gd name="T75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4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84"/>
            <p:cNvSpPr>
              <a:spLocks/>
            </p:cNvSpPr>
            <p:nvPr/>
          </p:nvSpPr>
          <p:spPr bwMode="auto">
            <a:xfrm>
              <a:off x="4816476" y="1806575"/>
              <a:ext cx="187325" cy="138113"/>
            </a:xfrm>
            <a:custGeom>
              <a:avLst/>
              <a:gdLst>
                <a:gd name="T0" fmla="*/ 71 w 75"/>
                <a:gd name="T1" fmla="*/ 27 h 55"/>
                <a:gd name="T2" fmla="*/ 66 w 75"/>
                <a:gd name="T3" fmla="*/ 22 h 55"/>
                <a:gd name="T4" fmla="*/ 62 w 75"/>
                <a:gd name="T5" fmla="*/ 17 h 55"/>
                <a:gd name="T6" fmla="*/ 61 w 75"/>
                <a:gd name="T7" fmla="*/ 11 h 55"/>
                <a:gd name="T8" fmla="*/ 61 w 75"/>
                <a:gd name="T9" fmla="*/ 6 h 55"/>
                <a:gd name="T10" fmla="*/ 53 w 75"/>
                <a:gd name="T11" fmla="*/ 4 h 55"/>
                <a:gd name="T12" fmla="*/ 49 w 75"/>
                <a:gd name="T13" fmla="*/ 4 h 55"/>
                <a:gd name="T14" fmla="*/ 45 w 75"/>
                <a:gd name="T15" fmla="*/ 2 h 55"/>
                <a:gd name="T16" fmla="*/ 40 w 75"/>
                <a:gd name="T17" fmla="*/ 1 h 55"/>
                <a:gd name="T18" fmla="*/ 40 w 75"/>
                <a:gd name="T19" fmla="*/ 0 h 55"/>
                <a:gd name="T20" fmla="*/ 38 w 75"/>
                <a:gd name="T21" fmla="*/ 1 h 55"/>
                <a:gd name="T22" fmla="*/ 34 w 75"/>
                <a:gd name="T23" fmla="*/ 4 h 55"/>
                <a:gd name="T24" fmla="*/ 29 w 75"/>
                <a:gd name="T25" fmla="*/ 5 h 55"/>
                <a:gd name="T26" fmla="*/ 27 w 75"/>
                <a:gd name="T27" fmla="*/ 9 h 55"/>
                <a:gd name="T28" fmla="*/ 26 w 75"/>
                <a:gd name="T29" fmla="*/ 12 h 55"/>
                <a:gd name="T30" fmla="*/ 23 w 75"/>
                <a:gd name="T31" fmla="*/ 14 h 55"/>
                <a:gd name="T32" fmla="*/ 19 w 75"/>
                <a:gd name="T33" fmla="*/ 18 h 55"/>
                <a:gd name="T34" fmla="*/ 18 w 75"/>
                <a:gd name="T35" fmla="*/ 22 h 55"/>
                <a:gd name="T36" fmla="*/ 13 w 75"/>
                <a:gd name="T37" fmla="*/ 23 h 55"/>
                <a:gd name="T38" fmla="*/ 9 w 75"/>
                <a:gd name="T39" fmla="*/ 25 h 55"/>
                <a:gd name="T40" fmla="*/ 3 w 75"/>
                <a:gd name="T41" fmla="*/ 25 h 55"/>
                <a:gd name="T42" fmla="*/ 3 w 75"/>
                <a:gd name="T43" fmla="*/ 26 h 55"/>
                <a:gd name="T44" fmla="*/ 4 w 75"/>
                <a:gd name="T45" fmla="*/ 32 h 55"/>
                <a:gd name="T46" fmla="*/ 4 w 75"/>
                <a:gd name="T47" fmla="*/ 39 h 55"/>
                <a:gd name="T48" fmla="*/ 0 w 75"/>
                <a:gd name="T49" fmla="*/ 43 h 55"/>
                <a:gd name="T50" fmla="*/ 2 w 75"/>
                <a:gd name="T51" fmla="*/ 47 h 55"/>
                <a:gd name="T52" fmla="*/ 2 w 75"/>
                <a:gd name="T53" fmla="*/ 51 h 55"/>
                <a:gd name="T54" fmla="*/ 7 w 75"/>
                <a:gd name="T55" fmla="*/ 50 h 55"/>
                <a:gd name="T56" fmla="*/ 12 w 75"/>
                <a:gd name="T57" fmla="*/ 47 h 55"/>
                <a:gd name="T58" fmla="*/ 26 w 75"/>
                <a:gd name="T59" fmla="*/ 49 h 55"/>
                <a:gd name="T60" fmla="*/ 33 w 75"/>
                <a:gd name="T61" fmla="*/ 50 h 55"/>
                <a:gd name="T62" fmla="*/ 38 w 75"/>
                <a:gd name="T63" fmla="*/ 51 h 55"/>
                <a:gd name="T64" fmla="*/ 44 w 75"/>
                <a:gd name="T65" fmla="*/ 51 h 55"/>
                <a:gd name="T66" fmla="*/ 49 w 75"/>
                <a:gd name="T67" fmla="*/ 53 h 55"/>
                <a:gd name="T68" fmla="*/ 56 w 75"/>
                <a:gd name="T69" fmla="*/ 53 h 55"/>
                <a:gd name="T70" fmla="*/ 58 w 75"/>
                <a:gd name="T71" fmla="*/ 51 h 55"/>
                <a:gd name="T72" fmla="*/ 63 w 75"/>
                <a:gd name="T73" fmla="*/ 45 h 55"/>
                <a:gd name="T74" fmla="*/ 68 w 75"/>
                <a:gd name="T75" fmla="*/ 44 h 55"/>
                <a:gd name="T76" fmla="*/ 66 w 75"/>
                <a:gd name="T77" fmla="*/ 41 h 55"/>
                <a:gd name="T78" fmla="*/ 65 w 75"/>
                <a:gd name="T79" fmla="*/ 34 h 55"/>
                <a:gd name="T80" fmla="*/ 71 w 75"/>
                <a:gd name="T81" fmla="*/ 34 h 55"/>
                <a:gd name="T82" fmla="*/ 75 w 75"/>
                <a:gd name="T83" fmla="*/ 31 h 55"/>
                <a:gd name="T84" fmla="*/ 71 w 75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5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85"/>
            <p:cNvSpPr>
              <a:spLocks/>
            </p:cNvSpPr>
            <p:nvPr/>
          </p:nvSpPr>
          <p:spPr bwMode="auto">
            <a:xfrm>
              <a:off x="4768851" y="1751013"/>
              <a:ext cx="147638" cy="69850"/>
            </a:xfrm>
            <a:custGeom>
              <a:avLst/>
              <a:gdLst>
                <a:gd name="T0" fmla="*/ 20 w 59"/>
                <a:gd name="T1" fmla="*/ 20 h 28"/>
                <a:gd name="T2" fmla="*/ 30 w 59"/>
                <a:gd name="T3" fmla="*/ 20 h 28"/>
                <a:gd name="T4" fmla="*/ 35 w 59"/>
                <a:gd name="T5" fmla="*/ 22 h 28"/>
                <a:gd name="T6" fmla="*/ 42 w 59"/>
                <a:gd name="T7" fmla="*/ 26 h 28"/>
                <a:gd name="T8" fmla="*/ 46 w 59"/>
                <a:gd name="T9" fmla="*/ 28 h 28"/>
                <a:gd name="T10" fmla="*/ 48 w 59"/>
                <a:gd name="T11" fmla="*/ 27 h 28"/>
                <a:gd name="T12" fmla="*/ 53 w 59"/>
                <a:gd name="T13" fmla="*/ 26 h 28"/>
                <a:gd name="T14" fmla="*/ 57 w 59"/>
                <a:gd name="T15" fmla="*/ 23 h 28"/>
                <a:gd name="T16" fmla="*/ 59 w 59"/>
                <a:gd name="T17" fmla="*/ 22 h 28"/>
                <a:gd name="T18" fmla="*/ 57 w 59"/>
                <a:gd name="T19" fmla="*/ 17 h 28"/>
                <a:gd name="T20" fmla="*/ 55 w 59"/>
                <a:gd name="T21" fmla="*/ 12 h 28"/>
                <a:gd name="T22" fmla="*/ 54 w 59"/>
                <a:gd name="T23" fmla="*/ 8 h 28"/>
                <a:gd name="T24" fmla="*/ 53 w 59"/>
                <a:gd name="T25" fmla="*/ 6 h 28"/>
                <a:gd name="T26" fmla="*/ 45 w 59"/>
                <a:gd name="T27" fmla="*/ 5 h 28"/>
                <a:gd name="T28" fmla="*/ 37 w 59"/>
                <a:gd name="T29" fmla="*/ 1 h 28"/>
                <a:gd name="T30" fmla="*/ 28 w 59"/>
                <a:gd name="T31" fmla="*/ 1 h 28"/>
                <a:gd name="T32" fmla="*/ 27 w 59"/>
                <a:gd name="T33" fmla="*/ 9 h 28"/>
                <a:gd name="T34" fmla="*/ 21 w 59"/>
                <a:gd name="T35" fmla="*/ 12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2 h 28"/>
                <a:gd name="T46" fmla="*/ 8 w 59"/>
                <a:gd name="T47" fmla="*/ 20 h 28"/>
                <a:gd name="T48" fmla="*/ 20 w 59"/>
                <a:gd name="T4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Freeform 86"/>
            <p:cNvSpPr>
              <a:spLocks/>
            </p:cNvSpPr>
            <p:nvPr/>
          </p:nvSpPr>
          <p:spPr bwMode="auto">
            <a:xfrm>
              <a:off x="4768851" y="1797050"/>
              <a:ext cx="114300" cy="74613"/>
            </a:xfrm>
            <a:custGeom>
              <a:avLst/>
              <a:gdLst>
                <a:gd name="T0" fmla="*/ 6 w 46"/>
                <a:gd name="T1" fmla="*/ 15 h 30"/>
                <a:gd name="T2" fmla="*/ 11 w 46"/>
                <a:gd name="T3" fmla="*/ 17 h 30"/>
                <a:gd name="T4" fmla="*/ 16 w 46"/>
                <a:gd name="T5" fmla="*/ 19 h 30"/>
                <a:gd name="T6" fmla="*/ 16 w 46"/>
                <a:gd name="T7" fmla="*/ 25 h 30"/>
                <a:gd name="T8" fmla="*/ 22 w 46"/>
                <a:gd name="T9" fmla="*/ 29 h 30"/>
                <a:gd name="T10" fmla="*/ 28 w 46"/>
                <a:gd name="T11" fmla="*/ 29 h 30"/>
                <a:gd name="T12" fmla="*/ 32 w 46"/>
                <a:gd name="T13" fmla="*/ 27 h 30"/>
                <a:gd name="T14" fmla="*/ 37 w 46"/>
                <a:gd name="T15" fmla="*/ 26 h 30"/>
                <a:gd name="T16" fmla="*/ 38 w 46"/>
                <a:gd name="T17" fmla="*/ 22 h 30"/>
                <a:gd name="T18" fmla="*/ 42 w 46"/>
                <a:gd name="T19" fmla="*/ 18 h 30"/>
                <a:gd name="T20" fmla="*/ 45 w 46"/>
                <a:gd name="T21" fmla="*/ 16 h 30"/>
                <a:gd name="T22" fmla="*/ 46 w 46"/>
                <a:gd name="T23" fmla="*/ 13 h 30"/>
                <a:gd name="T24" fmla="*/ 46 w 46"/>
                <a:gd name="T25" fmla="*/ 10 h 30"/>
                <a:gd name="T26" fmla="*/ 42 w 46"/>
                <a:gd name="T27" fmla="*/ 8 h 30"/>
                <a:gd name="T28" fmla="*/ 35 w 46"/>
                <a:gd name="T29" fmla="*/ 4 h 30"/>
                <a:gd name="T30" fmla="*/ 30 w 46"/>
                <a:gd name="T31" fmla="*/ 2 h 30"/>
                <a:gd name="T32" fmla="*/ 20 w 46"/>
                <a:gd name="T33" fmla="*/ 2 h 30"/>
                <a:gd name="T34" fmla="*/ 8 w 46"/>
                <a:gd name="T35" fmla="*/ 2 h 30"/>
                <a:gd name="T36" fmla="*/ 2 w 46"/>
                <a:gd name="T37" fmla="*/ 4 h 30"/>
                <a:gd name="T38" fmla="*/ 1 w 46"/>
                <a:gd name="T39" fmla="*/ 12 h 30"/>
                <a:gd name="T40" fmla="*/ 1 w 46"/>
                <a:gd name="T41" fmla="*/ 14 h 30"/>
                <a:gd name="T42" fmla="*/ 6 w 46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87"/>
            <p:cNvSpPr>
              <a:spLocks/>
            </p:cNvSpPr>
            <p:nvPr/>
          </p:nvSpPr>
          <p:spPr bwMode="auto">
            <a:xfrm>
              <a:off x="4478338" y="2039938"/>
              <a:ext cx="90488" cy="50800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2 h 20"/>
                <a:gd name="T6" fmla="*/ 23 w 36"/>
                <a:gd name="T7" fmla="*/ 0 h 20"/>
                <a:gd name="T8" fmla="*/ 18 w 36"/>
                <a:gd name="T9" fmla="*/ 0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5 h 20"/>
                <a:gd name="T16" fmla="*/ 1 w 36"/>
                <a:gd name="T17" fmla="*/ 12 h 20"/>
                <a:gd name="T18" fmla="*/ 2 w 36"/>
                <a:gd name="T19" fmla="*/ 14 h 20"/>
                <a:gd name="T20" fmla="*/ 5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8 h 20"/>
                <a:gd name="T28" fmla="*/ 18 w 36"/>
                <a:gd name="T29" fmla="*/ 13 h 20"/>
                <a:gd name="T30" fmla="*/ 22 w 36"/>
                <a:gd name="T31" fmla="*/ 18 h 20"/>
                <a:gd name="T32" fmla="*/ 24 w 36"/>
                <a:gd name="T33" fmla="*/ 15 h 20"/>
                <a:gd name="T34" fmla="*/ 27 w 36"/>
                <a:gd name="T35" fmla="*/ 14 h 20"/>
                <a:gd name="T36" fmla="*/ 31 w 36"/>
                <a:gd name="T37" fmla="*/ 13 h 20"/>
                <a:gd name="T38" fmla="*/ 33 w 36"/>
                <a:gd name="T39" fmla="*/ 12 h 20"/>
                <a:gd name="T40" fmla="*/ 35 w 36"/>
                <a:gd name="T41" fmla="*/ 10 h 20"/>
                <a:gd name="T42" fmla="*/ 36 w 36"/>
                <a:gd name="T43" fmla="*/ 8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Freeform 88"/>
            <p:cNvSpPr>
              <a:spLocks/>
            </p:cNvSpPr>
            <p:nvPr/>
          </p:nvSpPr>
          <p:spPr bwMode="auto">
            <a:xfrm>
              <a:off x="4476751" y="1846263"/>
              <a:ext cx="180975" cy="204788"/>
            </a:xfrm>
            <a:custGeom>
              <a:avLst/>
              <a:gdLst>
                <a:gd name="T0" fmla="*/ 9 w 72"/>
                <a:gd name="T1" fmla="*/ 21 h 81"/>
                <a:gd name="T2" fmla="*/ 5 w 72"/>
                <a:gd name="T3" fmla="*/ 25 h 81"/>
                <a:gd name="T4" fmla="*/ 8 w 72"/>
                <a:gd name="T5" fmla="*/ 29 h 81"/>
                <a:gd name="T6" fmla="*/ 6 w 72"/>
                <a:gd name="T7" fmla="*/ 32 h 81"/>
                <a:gd name="T8" fmla="*/ 2 w 72"/>
                <a:gd name="T9" fmla="*/ 34 h 81"/>
                <a:gd name="T10" fmla="*/ 1 w 72"/>
                <a:gd name="T11" fmla="*/ 38 h 81"/>
                <a:gd name="T12" fmla="*/ 0 w 72"/>
                <a:gd name="T13" fmla="*/ 44 h 81"/>
                <a:gd name="T14" fmla="*/ 2 w 72"/>
                <a:gd name="T15" fmla="*/ 49 h 81"/>
                <a:gd name="T16" fmla="*/ 1 w 72"/>
                <a:gd name="T17" fmla="*/ 52 h 81"/>
                <a:gd name="T18" fmla="*/ 3 w 72"/>
                <a:gd name="T19" fmla="*/ 59 h 81"/>
                <a:gd name="T20" fmla="*/ 5 w 72"/>
                <a:gd name="T21" fmla="*/ 60 h 81"/>
                <a:gd name="T22" fmla="*/ 10 w 72"/>
                <a:gd name="T23" fmla="*/ 62 h 81"/>
                <a:gd name="T24" fmla="*/ 14 w 72"/>
                <a:gd name="T25" fmla="*/ 64 h 81"/>
                <a:gd name="T26" fmla="*/ 16 w 72"/>
                <a:gd name="T27" fmla="*/ 66 h 81"/>
                <a:gd name="T28" fmla="*/ 13 w 72"/>
                <a:gd name="T29" fmla="*/ 73 h 81"/>
                <a:gd name="T30" fmla="*/ 12 w 72"/>
                <a:gd name="T31" fmla="*/ 78 h 81"/>
                <a:gd name="T32" fmla="*/ 19 w 72"/>
                <a:gd name="T33" fmla="*/ 77 h 81"/>
                <a:gd name="T34" fmla="*/ 24 w 72"/>
                <a:gd name="T35" fmla="*/ 77 h 81"/>
                <a:gd name="T36" fmla="*/ 29 w 72"/>
                <a:gd name="T37" fmla="*/ 79 h 81"/>
                <a:gd name="T38" fmla="*/ 30 w 72"/>
                <a:gd name="T39" fmla="*/ 78 h 81"/>
                <a:gd name="T40" fmla="*/ 35 w 72"/>
                <a:gd name="T41" fmla="*/ 80 h 81"/>
                <a:gd name="T42" fmla="*/ 39 w 72"/>
                <a:gd name="T43" fmla="*/ 79 h 81"/>
                <a:gd name="T44" fmla="*/ 44 w 72"/>
                <a:gd name="T45" fmla="*/ 79 h 81"/>
                <a:gd name="T46" fmla="*/ 52 w 72"/>
                <a:gd name="T47" fmla="*/ 77 h 81"/>
                <a:gd name="T48" fmla="*/ 55 w 72"/>
                <a:gd name="T49" fmla="*/ 75 h 81"/>
                <a:gd name="T50" fmla="*/ 59 w 72"/>
                <a:gd name="T51" fmla="*/ 70 h 81"/>
                <a:gd name="T52" fmla="*/ 63 w 72"/>
                <a:gd name="T53" fmla="*/ 66 h 81"/>
                <a:gd name="T54" fmla="*/ 55 w 72"/>
                <a:gd name="T55" fmla="*/ 60 h 81"/>
                <a:gd name="T56" fmla="*/ 52 w 72"/>
                <a:gd name="T57" fmla="*/ 53 h 81"/>
                <a:gd name="T58" fmla="*/ 51 w 72"/>
                <a:gd name="T59" fmla="*/ 49 h 81"/>
                <a:gd name="T60" fmla="*/ 60 w 72"/>
                <a:gd name="T61" fmla="*/ 46 h 81"/>
                <a:gd name="T62" fmla="*/ 66 w 72"/>
                <a:gd name="T63" fmla="*/ 43 h 81"/>
                <a:gd name="T64" fmla="*/ 71 w 72"/>
                <a:gd name="T65" fmla="*/ 42 h 81"/>
                <a:gd name="T66" fmla="*/ 71 w 72"/>
                <a:gd name="T67" fmla="*/ 38 h 81"/>
                <a:gd name="T68" fmla="*/ 69 w 72"/>
                <a:gd name="T69" fmla="*/ 31 h 81"/>
                <a:gd name="T70" fmla="*/ 68 w 72"/>
                <a:gd name="T71" fmla="*/ 27 h 81"/>
                <a:gd name="T72" fmla="*/ 66 w 72"/>
                <a:gd name="T73" fmla="*/ 23 h 81"/>
                <a:gd name="T74" fmla="*/ 66 w 72"/>
                <a:gd name="T75" fmla="*/ 20 h 81"/>
                <a:gd name="T76" fmla="*/ 66 w 72"/>
                <a:gd name="T77" fmla="*/ 12 h 81"/>
                <a:gd name="T78" fmla="*/ 66 w 72"/>
                <a:gd name="T79" fmla="*/ 11 h 81"/>
                <a:gd name="T80" fmla="*/ 65 w 72"/>
                <a:gd name="T81" fmla="*/ 10 h 81"/>
                <a:gd name="T82" fmla="*/ 60 w 72"/>
                <a:gd name="T83" fmla="*/ 7 h 81"/>
                <a:gd name="T84" fmla="*/ 61 w 72"/>
                <a:gd name="T85" fmla="*/ 2 h 81"/>
                <a:gd name="T86" fmla="*/ 54 w 72"/>
                <a:gd name="T87" fmla="*/ 4 h 81"/>
                <a:gd name="T88" fmla="*/ 45 w 72"/>
                <a:gd name="T89" fmla="*/ 10 h 81"/>
                <a:gd name="T90" fmla="*/ 41 w 72"/>
                <a:gd name="T91" fmla="*/ 7 h 81"/>
                <a:gd name="T92" fmla="*/ 38 w 72"/>
                <a:gd name="T93" fmla="*/ 5 h 81"/>
                <a:gd name="T94" fmla="*/ 32 w 72"/>
                <a:gd name="T95" fmla="*/ 2 h 81"/>
                <a:gd name="T96" fmla="*/ 31 w 72"/>
                <a:gd name="T97" fmla="*/ 0 h 81"/>
                <a:gd name="T98" fmla="*/ 28 w 72"/>
                <a:gd name="T99" fmla="*/ 0 h 81"/>
                <a:gd name="T100" fmla="*/ 21 w 72"/>
                <a:gd name="T101" fmla="*/ 0 h 81"/>
                <a:gd name="T102" fmla="*/ 22 w 72"/>
                <a:gd name="T103" fmla="*/ 4 h 81"/>
                <a:gd name="T104" fmla="*/ 25 w 72"/>
                <a:gd name="T105" fmla="*/ 10 h 81"/>
                <a:gd name="T106" fmla="*/ 21 w 72"/>
                <a:gd name="T107" fmla="*/ 14 h 81"/>
                <a:gd name="T108" fmla="*/ 15 w 72"/>
                <a:gd name="T109" fmla="*/ 13 h 81"/>
                <a:gd name="T110" fmla="*/ 9 w 72"/>
                <a:gd name="T111" fmla="*/ 14 h 81"/>
                <a:gd name="T112" fmla="*/ 9 w 72"/>
                <a:gd name="T113" fmla="*/ 15 h 81"/>
                <a:gd name="T114" fmla="*/ 9 w 72"/>
                <a:gd name="T11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1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89"/>
            <p:cNvSpPr>
              <a:spLocks/>
            </p:cNvSpPr>
            <p:nvPr/>
          </p:nvSpPr>
          <p:spPr bwMode="auto">
            <a:xfrm>
              <a:off x="4770438" y="1354138"/>
              <a:ext cx="214313" cy="339725"/>
            </a:xfrm>
            <a:custGeom>
              <a:avLst/>
              <a:gdLst>
                <a:gd name="T0" fmla="*/ 72 w 85"/>
                <a:gd name="T1" fmla="*/ 113 h 135"/>
                <a:gd name="T2" fmla="*/ 84 w 85"/>
                <a:gd name="T3" fmla="*/ 102 h 135"/>
                <a:gd name="T4" fmla="*/ 82 w 85"/>
                <a:gd name="T5" fmla="*/ 96 h 135"/>
                <a:gd name="T6" fmla="*/ 72 w 85"/>
                <a:gd name="T7" fmla="*/ 88 h 135"/>
                <a:gd name="T8" fmla="*/ 77 w 85"/>
                <a:gd name="T9" fmla="*/ 83 h 135"/>
                <a:gd name="T10" fmla="*/ 72 w 85"/>
                <a:gd name="T11" fmla="*/ 79 h 135"/>
                <a:gd name="T12" fmla="*/ 74 w 85"/>
                <a:gd name="T13" fmla="*/ 75 h 135"/>
                <a:gd name="T14" fmla="*/ 70 w 85"/>
                <a:gd name="T15" fmla="*/ 72 h 135"/>
                <a:gd name="T16" fmla="*/ 71 w 85"/>
                <a:gd name="T17" fmla="*/ 70 h 135"/>
                <a:gd name="T18" fmla="*/ 70 w 85"/>
                <a:gd name="T19" fmla="*/ 64 h 135"/>
                <a:gd name="T20" fmla="*/ 73 w 85"/>
                <a:gd name="T21" fmla="*/ 59 h 135"/>
                <a:gd name="T22" fmla="*/ 65 w 85"/>
                <a:gd name="T23" fmla="*/ 47 h 135"/>
                <a:gd name="T24" fmla="*/ 68 w 85"/>
                <a:gd name="T25" fmla="*/ 42 h 135"/>
                <a:gd name="T26" fmla="*/ 73 w 85"/>
                <a:gd name="T27" fmla="*/ 36 h 135"/>
                <a:gd name="T28" fmla="*/ 67 w 85"/>
                <a:gd name="T29" fmla="*/ 30 h 135"/>
                <a:gd name="T30" fmla="*/ 62 w 85"/>
                <a:gd name="T31" fmla="*/ 27 h 135"/>
                <a:gd name="T32" fmla="*/ 61 w 85"/>
                <a:gd name="T33" fmla="*/ 23 h 135"/>
                <a:gd name="T34" fmla="*/ 62 w 85"/>
                <a:gd name="T35" fmla="*/ 19 h 135"/>
                <a:gd name="T36" fmla="*/ 65 w 85"/>
                <a:gd name="T37" fmla="*/ 16 h 135"/>
                <a:gd name="T38" fmla="*/ 67 w 85"/>
                <a:gd name="T39" fmla="*/ 13 h 135"/>
                <a:gd name="T40" fmla="*/ 67 w 85"/>
                <a:gd name="T41" fmla="*/ 9 h 135"/>
                <a:gd name="T42" fmla="*/ 58 w 85"/>
                <a:gd name="T43" fmla="*/ 3 h 135"/>
                <a:gd name="T44" fmla="*/ 52 w 85"/>
                <a:gd name="T45" fmla="*/ 3 h 135"/>
                <a:gd name="T46" fmla="*/ 44 w 85"/>
                <a:gd name="T47" fmla="*/ 5 h 135"/>
                <a:gd name="T48" fmla="*/ 39 w 85"/>
                <a:gd name="T49" fmla="*/ 10 h 135"/>
                <a:gd name="T50" fmla="*/ 37 w 85"/>
                <a:gd name="T51" fmla="*/ 17 h 135"/>
                <a:gd name="T52" fmla="*/ 34 w 85"/>
                <a:gd name="T53" fmla="*/ 22 h 135"/>
                <a:gd name="T54" fmla="*/ 29 w 85"/>
                <a:gd name="T55" fmla="*/ 21 h 135"/>
                <a:gd name="T56" fmla="*/ 23 w 85"/>
                <a:gd name="T57" fmla="*/ 20 h 135"/>
                <a:gd name="T58" fmla="*/ 14 w 85"/>
                <a:gd name="T59" fmla="*/ 20 h 135"/>
                <a:gd name="T60" fmla="*/ 6 w 85"/>
                <a:gd name="T61" fmla="*/ 13 h 135"/>
                <a:gd name="T62" fmla="*/ 0 w 85"/>
                <a:gd name="T63" fmla="*/ 17 h 135"/>
                <a:gd name="T64" fmla="*/ 9 w 85"/>
                <a:gd name="T65" fmla="*/ 24 h 135"/>
                <a:gd name="T66" fmla="*/ 21 w 85"/>
                <a:gd name="T67" fmla="*/ 31 h 135"/>
                <a:gd name="T68" fmla="*/ 21 w 85"/>
                <a:gd name="T69" fmla="*/ 38 h 135"/>
                <a:gd name="T70" fmla="*/ 23 w 85"/>
                <a:gd name="T71" fmla="*/ 45 h 135"/>
                <a:gd name="T72" fmla="*/ 23 w 85"/>
                <a:gd name="T73" fmla="*/ 52 h 135"/>
                <a:gd name="T74" fmla="*/ 24 w 85"/>
                <a:gd name="T75" fmla="*/ 57 h 135"/>
                <a:gd name="T76" fmla="*/ 25 w 85"/>
                <a:gd name="T77" fmla="*/ 61 h 135"/>
                <a:gd name="T78" fmla="*/ 32 w 85"/>
                <a:gd name="T79" fmla="*/ 63 h 135"/>
                <a:gd name="T80" fmla="*/ 34 w 85"/>
                <a:gd name="T81" fmla="*/ 69 h 135"/>
                <a:gd name="T82" fmla="*/ 33 w 85"/>
                <a:gd name="T83" fmla="*/ 72 h 135"/>
                <a:gd name="T84" fmla="*/ 29 w 85"/>
                <a:gd name="T85" fmla="*/ 76 h 135"/>
                <a:gd name="T86" fmla="*/ 20 w 85"/>
                <a:gd name="T87" fmla="*/ 84 h 135"/>
                <a:gd name="T88" fmla="*/ 16 w 85"/>
                <a:gd name="T89" fmla="*/ 88 h 135"/>
                <a:gd name="T90" fmla="*/ 11 w 85"/>
                <a:gd name="T91" fmla="*/ 92 h 135"/>
                <a:gd name="T92" fmla="*/ 6 w 85"/>
                <a:gd name="T93" fmla="*/ 95 h 135"/>
                <a:gd name="T94" fmla="*/ 2 w 85"/>
                <a:gd name="T95" fmla="*/ 100 h 135"/>
                <a:gd name="T96" fmla="*/ 3 w 85"/>
                <a:gd name="T97" fmla="*/ 104 h 135"/>
                <a:gd name="T98" fmla="*/ 3 w 85"/>
                <a:gd name="T99" fmla="*/ 110 h 135"/>
                <a:gd name="T100" fmla="*/ 5 w 85"/>
                <a:gd name="T101" fmla="*/ 119 h 135"/>
                <a:gd name="T102" fmla="*/ 3 w 85"/>
                <a:gd name="T103" fmla="*/ 127 h 135"/>
                <a:gd name="T104" fmla="*/ 10 w 85"/>
                <a:gd name="T105" fmla="*/ 130 h 135"/>
                <a:gd name="T106" fmla="*/ 15 w 85"/>
                <a:gd name="T107" fmla="*/ 133 h 135"/>
                <a:gd name="T108" fmla="*/ 24 w 85"/>
                <a:gd name="T109" fmla="*/ 135 h 135"/>
                <a:gd name="T110" fmla="*/ 49 w 85"/>
                <a:gd name="T111" fmla="*/ 129 h 135"/>
                <a:gd name="T112" fmla="*/ 56 w 85"/>
                <a:gd name="T113" fmla="*/ 128 h 135"/>
                <a:gd name="T114" fmla="*/ 60 w 85"/>
                <a:gd name="T115" fmla="*/ 123 h 135"/>
                <a:gd name="T116" fmla="*/ 72 w 85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" h="13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Freeform 90"/>
            <p:cNvSpPr>
              <a:spLocks/>
            </p:cNvSpPr>
            <p:nvPr/>
          </p:nvSpPr>
          <p:spPr bwMode="auto">
            <a:xfrm>
              <a:off x="5041901" y="2416175"/>
              <a:ext cx="427038" cy="341313"/>
            </a:xfrm>
            <a:custGeom>
              <a:avLst/>
              <a:gdLst>
                <a:gd name="T0" fmla="*/ 102 w 170"/>
                <a:gd name="T1" fmla="*/ 29 h 136"/>
                <a:gd name="T2" fmla="*/ 87 w 170"/>
                <a:gd name="T3" fmla="*/ 27 h 136"/>
                <a:gd name="T4" fmla="*/ 78 w 170"/>
                <a:gd name="T5" fmla="*/ 24 h 136"/>
                <a:gd name="T6" fmla="*/ 59 w 170"/>
                <a:gd name="T7" fmla="*/ 10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3 h 136"/>
                <a:gd name="T14" fmla="*/ 20 w 170"/>
                <a:gd name="T15" fmla="*/ 8 h 136"/>
                <a:gd name="T16" fmla="*/ 26 w 170"/>
                <a:gd name="T17" fmla="*/ 15 h 136"/>
                <a:gd name="T18" fmla="*/ 21 w 170"/>
                <a:gd name="T19" fmla="*/ 19 h 136"/>
                <a:gd name="T20" fmla="*/ 16 w 170"/>
                <a:gd name="T21" fmla="*/ 21 h 136"/>
                <a:gd name="T22" fmla="*/ 10 w 170"/>
                <a:gd name="T23" fmla="*/ 26 h 136"/>
                <a:gd name="T24" fmla="*/ 2 w 170"/>
                <a:gd name="T25" fmla="*/ 22 h 136"/>
                <a:gd name="T26" fmla="*/ 1 w 170"/>
                <a:gd name="T27" fmla="*/ 25 h 136"/>
                <a:gd name="T28" fmla="*/ 1 w 170"/>
                <a:gd name="T29" fmla="*/ 27 h 136"/>
                <a:gd name="T30" fmla="*/ 2 w 170"/>
                <a:gd name="T31" fmla="*/ 36 h 136"/>
                <a:gd name="T32" fmla="*/ 8 w 170"/>
                <a:gd name="T33" fmla="*/ 44 h 136"/>
                <a:gd name="T34" fmla="*/ 20 w 170"/>
                <a:gd name="T35" fmla="*/ 62 h 136"/>
                <a:gd name="T36" fmla="*/ 26 w 170"/>
                <a:gd name="T37" fmla="*/ 71 h 136"/>
                <a:gd name="T38" fmla="*/ 33 w 170"/>
                <a:gd name="T39" fmla="*/ 80 h 136"/>
                <a:gd name="T40" fmla="*/ 36 w 170"/>
                <a:gd name="T41" fmla="*/ 89 h 136"/>
                <a:gd name="T42" fmla="*/ 42 w 170"/>
                <a:gd name="T43" fmla="*/ 102 h 136"/>
                <a:gd name="T44" fmla="*/ 51 w 170"/>
                <a:gd name="T45" fmla="*/ 113 h 136"/>
                <a:gd name="T46" fmla="*/ 59 w 170"/>
                <a:gd name="T47" fmla="*/ 125 h 136"/>
                <a:gd name="T48" fmla="*/ 61 w 170"/>
                <a:gd name="T49" fmla="*/ 131 h 136"/>
                <a:gd name="T50" fmla="*/ 64 w 170"/>
                <a:gd name="T51" fmla="*/ 136 h 136"/>
                <a:gd name="T52" fmla="*/ 68 w 170"/>
                <a:gd name="T53" fmla="*/ 134 h 136"/>
                <a:gd name="T54" fmla="*/ 68 w 170"/>
                <a:gd name="T55" fmla="*/ 130 h 136"/>
                <a:gd name="T56" fmla="*/ 71 w 170"/>
                <a:gd name="T57" fmla="*/ 127 h 136"/>
                <a:gd name="T58" fmla="*/ 77 w 170"/>
                <a:gd name="T59" fmla="*/ 128 h 136"/>
                <a:gd name="T60" fmla="*/ 87 w 170"/>
                <a:gd name="T61" fmla="*/ 129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7 h 136"/>
                <a:gd name="T70" fmla="*/ 164 w 170"/>
                <a:gd name="T71" fmla="*/ 106 h 136"/>
                <a:gd name="T72" fmla="*/ 170 w 170"/>
                <a:gd name="T73" fmla="*/ 89 h 136"/>
                <a:gd name="T74" fmla="*/ 166 w 170"/>
                <a:gd name="T75" fmla="*/ 83 h 136"/>
                <a:gd name="T76" fmla="*/ 145 w 170"/>
                <a:gd name="T77" fmla="*/ 81 h 136"/>
                <a:gd name="T78" fmla="*/ 139 w 170"/>
                <a:gd name="T79" fmla="*/ 73 h 136"/>
                <a:gd name="T80" fmla="*/ 136 w 170"/>
                <a:gd name="T81" fmla="*/ 67 h 136"/>
                <a:gd name="T82" fmla="*/ 129 w 170"/>
                <a:gd name="T83" fmla="*/ 63 h 136"/>
                <a:gd name="T84" fmla="*/ 125 w 170"/>
                <a:gd name="T85" fmla="*/ 54 h 136"/>
                <a:gd name="T86" fmla="*/ 121 w 170"/>
                <a:gd name="T87" fmla="*/ 45 h 136"/>
                <a:gd name="T88" fmla="*/ 113 w 170"/>
                <a:gd name="T89" fmla="*/ 36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91"/>
            <p:cNvSpPr>
              <a:spLocks/>
            </p:cNvSpPr>
            <p:nvPr/>
          </p:nvSpPr>
          <p:spPr bwMode="auto">
            <a:xfrm>
              <a:off x="5394326" y="2574925"/>
              <a:ext cx="160338" cy="180975"/>
            </a:xfrm>
            <a:custGeom>
              <a:avLst/>
              <a:gdLst>
                <a:gd name="T0" fmla="*/ 32 w 64"/>
                <a:gd name="T1" fmla="*/ 1 h 72"/>
                <a:gd name="T2" fmla="*/ 32 w 64"/>
                <a:gd name="T3" fmla="*/ 7 h 72"/>
                <a:gd name="T4" fmla="*/ 27 w 64"/>
                <a:gd name="T5" fmla="*/ 14 h 72"/>
                <a:gd name="T6" fmla="*/ 24 w 64"/>
                <a:gd name="T7" fmla="*/ 20 h 72"/>
                <a:gd name="T8" fmla="*/ 26 w 64"/>
                <a:gd name="T9" fmla="*/ 20 h 72"/>
                <a:gd name="T10" fmla="*/ 30 w 64"/>
                <a:gd name="T11" fmla="*/ 26 h 72"/>
                <a:gd name="T12" fmla="*/ 24 w 64"/>
                <a:gd name="T13" fmla="*/ 43 h 72"/>
                <a:gd name="T14" fmla="*/ 0 w 64"/>
                <a:gd name="T15" fmla="*/ 51 h 72"/>
                <a:gd name="T16" fmla="*/ 10 w 64"/>
                <a:gd name="T17" fmla="*/ 72 h 72"/>
                <a:gd name="T18" fmla="*/ 12 w 64"/>
                <a:gd name="T19" fmla="*/ 71 h 72"/>
                <a:gd name="T20" fmla="*/ 25 w 64"/>
                <a:gd name="T21" fmla="*/ 68 h 72"/>
                <a:gd name="T22" fmla="*/ 28 w 64"/>
                <a:gd name="T23" fmla="*/ 62 h 72"/>
                <a:gd name="T24" fmla="*/ 37 w 64"/>
                <a:gd name="T25" fmla="*/ 61 h 72"/>
                <a:gd name="T26" fmla="*/ 42 w 64"/>
                <a:gd name="T27" fmla="*/ 53 h 72"/>
                <a:gd name="T28" fmla="*/ 47 w 64"/>
                <a:gd name="T29" fmla="*/ 51 h 72"/>
                <a:gd name="T30" fmla="*/ 50 w 64"/>
                <a:gd name="T31" fmla="*/ 40 h 72"/>
                <a:gd name="T32" fmla="*/ 56 w 64"/>
                <a:gd name="T33" fmla="*/ 35 h 72"/>
                <a:gd name="T34" fmla="*/ 63 w 64"/>
                <a:gd name="T35" fmla="*/ 26 h 72"/>
                <a:gd name="T36" fmla="*/ 62 w 64"/>
                <a:gd name="T37" fmla="*/ 22 h 72"/>
                <a:gd name="T38" fmla="*/ 55 w 64"/>
                <a:gd name="T39" fmla="*/ 13 h 72"/>
                <a:gd name="T40" fmla="*/ 42 w 64"/>
                <a:gd name="T41" fmla="*/ 8 h 72"/>
                <a:gd name="T42" fmla="*/ 38 w 64"/>
                <a:gd name="T43" fmla="*/ 0 h 72"/>
                <a:gd name="T44" fmla="*/ 35 w 64"/>
                <a:gd name="T45" fmla="*/ 1 h 72"/>
                <a:gd name="T46" fmla="*/ 32 w 64"/>
                <a:gd name="T4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2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92"/>
            <p:cNvSpPr>
              <a:spLocks/>
            </p:cNvSpPr>
            <p:nvPr/>
          </p:nvSpPr>
          <p:spPr bwMode="auto">
            <a:xfrm>
              <a:off x="5367338" y="2551113"/>
              <a:ext cx="23813" cy="34925"/>
            </a:xfrm>
            <a:custGeom>
              <a:avLst/>
              <a:gdLst>
                <a:gd name="T0" fmla="*/ 7 w 10"/>
                <a:gd name="T1" fmla="*/ 13 h 14"/>
                <a:gd name="T2" fmla="*/ 7 w 10"/>
                <a:gd name="T3" fmla="*/ 11 h 14"/>
                <a:gd name="T4" fmla="*/ 6 w 10"/>
                <a:gd name="T5" fmla="*/ 1 h 14"/>
                <a:gd name="T6" fmla="*/ 1 w 10"/>
                <a:gd name="T7" fmla="*/ 9 h 14"/>
                <a:gd name="T8" fmla="*/ 0 w 10"/>
                <a:gd name="T9" fmla="*/ 9 h 14"/>
                <a:gd name="T10" fmla="*/ 7 w 10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93"/>
            <p:cNvSpPr>
              <a:spLocks/>
            </p:cNvSpPr>
            <p:nvPr/>
          </p:nvSpPr>
          <p:spPr bwMode="auto">
            <a:xfrm>
              <a:off x="5391151" y="2546350"/>
              <a:ext cx="98425" cy="77788"/>
            </a:xfrm>
            <a:custGeom>
              <a:avLst/>
              <a:gdLst>
                <a:gd name="T0" fmla="*/ 6 w 39"/>
                <a:gd name="T1" fmla="*/ 29 h 31"/>
                <a:gd name="T2" fmla="*/ 25 w 39"/>
                <a:gd name="T3" fmla="*/ 31 h 31"/>
                <a:gd name="T4" fmla="*/ 28 w 39"/>
                <a:gd name="T5" fmla="*/ 25 h 31"/>
                <a:gd name="T6" fmla="*/ 33 w 39"/>
                <a:gd name="T7" fmla="*/ 18 h 31"/>
                <a:gd name="T8" fmla="*/ 33 w 39"/>
                <a:gd name="T9" fmla="*/ 12 h 31"/>
                <a:gd name="T10" fmla="*/ 36 w 39"/>
                <a:gd name="T11" fmla="*/ 12 h 31"/>
                <a:gd name="T12" fmla="*/ 39 w 39"/>
                <a:gd name="T13" fmla="*/ 11 h 31"/>
                <a:gd name="T14" fmla="*/ 36 w 39"/>
                <a:gd name="T15" fmla="*/ 1 h 31"/>
                <a:gd name="T16" fmla="*/ 27 w 39"/>
                <a:gd name="T17" fmla="*/ 11 h 31"/>
                <a:gd name="T18" fmla="*/ 12 w 39"/>
                <a:gd name="T19" fmla="*/ 19 h 31"/>
                <a:gd name="T20" fmla="*/ 2 w 39"/>
                <a:gd name="T21" fmla="*/ 21 h 31"/>
                <a:gd name="T22" fmla="*/ 0 w 39"/>
                <a:gd name="T23" fmla="*/ 21 h 31"/>
                <a:gd name="T24" fmla="*/ 6 w 39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94"/>
            <p:cNvSpPr>
              <a:spLocks noEditPoints="1"/>
            </p:cNvSpPr>
            <p:nvPr/>
          </p:nvSpPr>
          <p:spPr bwMode="auto">
            <a:xfrm>
              <a:off x="6346826" y="2962275"/>
              <a:ext cx="395288" cy="120650"/>
            </a:xfrm>
            <a:custGeom>
              <a:avLst/>
              <a:gdLst>
                <a:gd name="T0" fmla="*/ 29 w 157"/>
                <a:gd name="T1" fmla="*/ 17 h 48"/>
                <a:gd name="T2" fmla="*/ 22 w 157"/>
                <a:gd name="T3" fmla="*/ 9 h 48"/>
                <a:gd name="T4" fmla="*/ 19 w 157"/>
                <a:gd name="T5" fmla="*/ 5 h 48"/>
                <a:gd name="T6" fmla="*/ 18 w 157"/>
                <a:gd name="T7" fmla="*/ 4 h 48"/>
                <a:gd name="T8" fmla="*/ 15 w 157"/>
                <a:gd name="T9" fmla="*/ 7 h 48"/>
                <a:gd name="T10" fmla="*/ 9 w 157"/>
                <a:gd name="T11" fmla="*/ 6 h 48"/>
                <a:gd name="T12" fmla="*/ 5 w 157"/>
                <a:gd name="T13" fmla="*/ 1 h 48"/>
                <a:gd name="T14" fmla="*/ 0 w 157"/>
                <a:gd name="T15" fmla="*/ 1 h 48"/>
                <a:gd name="T16" fmla="*/ 3 w 157"/>
                <a:gd name="T17" fmla="*/ 13 h 48"/>
                <a:gd name="T18" fmla="*/ 11 w 157"/>
                <a:gd name="T19" fmla="*/ 29 h 48"/>
                <a:gd name="T20" fmla="*/ 19 w 157"/>
                <a:gd name="T21" fmla="*/ 36 h 48"/>
                <a:gd name="T22" fmla="*/ 34 w 157"/>
                <a:gd name="T23" fmla="*/ 44 h 48"/>
                <a:gd name="T24" fmla="*/ 29 w 157"/>
                <a:gd name="T25" fmla="*/ 33 h 48"/>
                <a:gd name="T26" fmla="*/ 29 w 157"/>
                <a:gd name="T27" fmla="*/ 17 h 48"/>
                <a:gd name="T28" fmla="*/ 150 w 157"/>
                <a:gd name="T29" fmla="*/ 8 h 48"/>
                <a:gd name="T30" fmla="*/ 143 w 157"/>
                <a:gd name="T31" fmla="*/ 6 h 48"/>
                <a:gd name="T32" fmla="*/ 136 w 157"/>
                <a:gd name="T33" fmla="*/ 0 h 48"/>
                <a:gd name="T34" fmla="*/ 129 w 157"/>
                <a:gd name="T35" fmla="*/ 8 h 48"/>
                <a:gd name="T36" fmla="*/ 125 w 157"/>
                <a:gd name="T37" fmla="*/ 14 h 48"/>
                <a:gd name="T38" fmla="*/ 123 w 157"/>
                <a:gd name="T39" fmla="*/ 16 h 48"/>
                <a:gd name="T40" fmla="*/ 123 w 157"/>
                <a:gd name="T41" fmla="*/ 20 h 48"/>
                <a:gd name="T42" fmla="*/ 118 w 157"/>
                <a:gd name="T43" fmla="*/ 22 h 48"/>
                <a:gd name="T44" fmla="*/ 114 w 157"/>
                <a:gd name="T45" fmla="*/ 17 h 48"/>
                <a:gd name="T46" fmla="*/ 114 w 157"/>
                <a:gd name="T47" fmla="*/ 17 h 48"/>
                <a:gd name="T48" fmla="*/ 106 w 157"/>
                <a:gd name="T49" fmla="*/ 28 h 48"/>
                <a:gd name="T50" fmla="*/ 95 w 157"/>
                <a:gd name="T51" fmla="*/ 31 h 48"/>
                <a:gd name="T52" fmla="*/ 90 w 157"/>
                <a:gd name="T53" fmla="*/ 42 h 48"/>
                <a:gd name="T54" fmla="*/ 78 w 157"/>
                <a:gd name="T55" fmla="*/ 39 h 48"/>
                <a:gd name="T56" fmla="*/ 80 w 157"/>
                <a:gd name="T57" fmla="*/ 44 h 48"/>
                <a:gd name="T58" fmla="*/ 87 w 157"/>
                <a:gd name="T59" fmla="*/ 47 h 48"/>
                <a:gd name="T60" fmla="*/ 97 w 157"/>
                <a:gd name="T61" fmla="*/ 46 h 48"/>
                <a:gd name="T62" fmla="*/ 105 w 157"/>
                <a:gd name="T63" fmla="*/ 43 h 48"/>
                <a:gd name="T64" fmla="*/ 113 w 157"/>
                <a:gd name="T65" fmla="*/ 44 h 48"/>
                <a:gd name="T66" fmla="*/ 120 w 157"/>
                <a:gd name="T67" fmla="*/ 39 h 48"/>
                <a:gd name="T68" fmla="*/ 122 w 157"/>
                <a:gd name="T69" fmla="*/ 32 h 48"/>
                <a:gd name="T70" fmla="*/ 127 w 157"/>
                <a:gd name="T71" fmla="*/ 25 h 48"/>
                <a:gd name="T72" fmla="*/ 140 w 157"/>
                <a:gd name="T73" fmla="*/ 19 h 48"/>
                <a:gd name="T74" fmla="*/ 143 w 157"/>
                <a:gd name="T75" fmla="*/ 21 h 48"/>
                <a:gd name="T76" fmla="*/ 148 w 157"/>
                <a:gd name="T77" fmla="*/ 16 h 48"/>
                <a:gd name="T78" fmla="*/ 156 w 157"/>
                <a:gd name="T79" fmla="*/ 13 h 48"/>
                <a:gd name="T80" fmla="*/ 150 w 157"/>
                <a:gd name="T81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48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95"/>
            <p:cNvSpPr>
              <a:spLocks/>
            </p:cNvSpPr>
            <p:nvPr/>
          </p:nvSpPr>
          <p:spPr bwMode="auto">
            <a:xfrm>
              <a:off x="6634163" y="3001963"/>
              <a:ext cx="25400" cy="15875"/>
            </a:xfrm>
            <a:custGeom>
              <a:avLst/>
              <a:gdLst>
                <a:gd name="T0" fmla="*/ 4 w 10"/>
                <a:gd name="T1" fmla="*/ 6 h 6"/>
                <a:gd name="T2" fmla="*/ 9 w 10"/>
                <a:gd name="T3" fmla="*/ 4 h 6"/>
                <a:gd name="T4" fmla="*/ 9 w 10"/>
                <a:gd name="T5" fmla="*/ 0 h 6"/>
                <a:gd name="T6" fmla="*/ 5 w 10"/>
                <a:gd name="T7" fmla="*/ 2 h 6"/>
                <a:gd name="T8" fmla="*/ 0 w 10"/>
                <a:gd name="T9" fmla="*/ 1 h 6"/>
                <a:gd name="T10" fmla="*/ 4 w 1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96"/>
            <p:cNvSpPr>
              <a:spLocks/>
            </p:cNvSpPr>
            <p:nvPr/>
          </p:nvSpPr>
          <p:spPr bwMode="auto">
            <a:xfrm>
              <a:off x="5127626" y="2292350"/>
              <a:ext cx="198438" cy="193675"/>
            </a:xfrm>
            <a:custGeom>
              <a:avLst/>
              <a:gdLst>
                <a:gd name="T0" fmla="*/ 66 w 79"/>
                <a:gd name="T1" fmla="*/ 70 h 77"/>
                <a:gd name="T2" fmla="*/ 70 w 79"/>
                <a:gd name="T3" fmla="*/ 67 h 77"/>
                <a:gd name="T4" fmla="*/ 75 w 79"/>
                <a:gd name="T5" fmla="*/ 70 h 77"/>
                <a:gd name="T6" fmla="*/ 79 w 79"/>
                <a:gd name="T7" fmla="*/ 68 h 77"/>
                <a:gd name="T8" fmla="*/ 74 w 79"/>
                <a:gd name="T9" fmla="*/ 62 h 77"/>
                <a:gd name="T10" fmla="*/ 71 w 79"/>
                <a:gd name="T11" fmla="*/ 56 h 77"/>
                <a:gd name="T12" fmla="*/ 72 w 79"/>
                <a:gd name="T13" fmla="*/ 51 h 77"/>
                <a:gd name="T14" fmla="*/ 68 w 79"/>
                <a:gd name="T15" fmla="*/ 46 h 77"/>
                <a:gd name="T16" fmla="*/ 59 w 79"/>
                <a:gd name="T17" fmla="*/ 40 h 77"/>
                <a:gd name="T18" fmla="*/ 55 w 79"/>
                <a:gd name="T19" fmla="*/ 36 h 77"/>
                <a:gd name="T20" fmla="*/ 54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5 w 79"/>
                <a:gd name="T27" fmla="*/ 14 h 77"/>
                <a:gd name="T28" fmla="*/ 51 w 79"/>
                <a:gd name="T29" fmla="*/ 10 h 77"/>
                <a:gd name="T30" fmla="*/ 48 w 79"/>
                <a:gd name="T31" fmla="*/ 3 h 77"/>
                <a:gd name="T32" fmla="*/ 40 w 79"/>
                <a:gd name="T33" fmla="*/ 2 h 77"/>
                <a:gd name="T34" fmla="*/ 32 w 79"/>
                <a:gd name="T35" fmla="*/ 1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7 h 77"/>
                <a:gd name="T42" fmla="*/ 19 w 79"/>
                <a:gd name="T43" fmla="*/ 11 h 77"/>
                <a:gd name="T44" fmla="*/ 20 w 79"/>
                <a:gd name="T45" fmla="*/ 17 h 77"/>
                <a:gd name="T46" fmla="*/ 19 w 79"/>
                <a:gd name="T47" fmla="*/ 24 h 77"/>
                <a:gd name="T48" fmla="*/ 17 w 79"/>
                <a:gd name="T49" fmla="*/ 28 h 77"/>
                <a:gd name="T50" fmla="*/ 0 w 79"/>
                <a:gd name="T51" fmla="*/ 38 h 77"/>
                <a:gd name="T52" fmla="*/ 1 w 79"/>
                <a:gd name="T53" fmla="*/ 42 h 77"/>
                <a:gd name="T54" fmla="*/ 2 w 79"/>
                <a:gd name="T55" fmla="*/ 49 h 77"/>
                <a:gd name="T56" fmla="*/ 9 w 79"/>
                <a:gd name="T57" fmla="*/ 49 h 77"/>
                <a:gd name="T58" fmla="*/ 25 w 79"/>
                <a:gd name="T59" fmla="*/ 59 h 77"/>
                <a:gd name="T60" fmla="*/ 44 w 79"/>
                <a:gd name="T61" fmla="*/ 73 h 77"/>
                <a:gd name="T62" fmla="*/ 53 w 79"/>
                <a:gd name="T63" fmla="*/ 76 h 77"/>
                <a:gd name="T64" fmla="*/ 63 w 79"/>
                <a:gd name="T65" fmla="*/ 77 h 77"/>
                <a:gd name="T66" fmla="*/ 66 w 79"/>
                <a:gd name="T67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97"/>
            <p:cNvSpPr>
              <a:spLocks/>
            </p:cNvSpPr>
            <p:nvPr/>
          </p:nvSpPr>
          <p:spPr bwMode="auto">
            <a:xfrm>
              <a:off x="5286376" y="2460625"/>
              <a:ext cx="38100" cy="34925"/>
            </a:xfrm>
            <a:custGeom>
              <a:avLst/>
              <a:gdLst>
                <a:gd name="T0" fmla="*/ 5 w 15"/>
                <a:gd name="T1" fmla="*/ 11 h 14"/>
                <a:gd name="T2" fmla="*/ 9 w 15"/>
                <a:gd name="T3" fmla="*/ 14 h 14"/>
                <a:gd name="T4" fmla="*/ 15 w 15"/>
                <a:gd name="T5" fmla="*/ 14 h 14"/>
                <a:gd name="T6" fmla="*/ 11 w 15"/>
                <a:gd name="T7" fmla="*/ 4 h 14"/>
                <a:gd name="T8" fmla="*/ 12 w 15"/>
                <a:gd name="T9" fmla="*/ 3 h 14"/>
                <a:gd name="T10" fmla="*/ 7 w 15"/>
                <a:gd name="T11" fmla="*/ 0 h 14"/>
                <a:gd name="T12" fmla="*/ 3 w 15"/>
                <a:gd name="T13" fmla="*/ 3 h 14"/>
                <a:gd name="T14" fmla="*/ 0 w 15"/>
                <a:gd name="T15" fmla="*/ 10 h 14"/>
                <a:gd name="T16" fmla="*/ 5 w 15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98"/>
            <p:cNvSpPr>
              <a:spLocks noEditPoints="1"/>
            </p:cNvSpPr>
            <p:nvPr/>
          </p:nvSpPr>
          <p:spPr bwMode="auto">
            <a:xfrm>
              <a:off x="4252913" y="1949450"/>
              <a:ext cx="296863" cy="249238"/>
            </a:xfrm>
            <a:custGeom>
              <a:avLst/>
              <a:gdLst>
                <a:gd name="T0" fmla="*/ 103 w 118"/>
                <a:gd name="T1" fmla="*/ 23 h 99"/>
                <a:gd name="T2" fmla="*/ 99 w 118"/>
                <a:gd name="T3" fmla="*/ 21 h 99"/>
                <a:gd name="T4" fmla="*/ 94 w 118"/>
                <a:gd name="T5" fmla="*/ 19 h 99"/>
                <a:gd name="T6" fmla="*/ 86 w 118"/>
                <a:gd name="T7" fmla="*/ 17 h 99"/>
                <a:gd name="T8" fmla="*/ 81 w 118"/>
                <a:gd name="T9" fmla="*/ 15 h 99"/>
                <a:gd name="T10" fmla="*/ 79 w 118"/>
                <a:gd name="T11" fmla="*/ 11 h 99"/>
                <a:gd name="T12" fmla="*/ 76 w 118"/>
                <a:gd name="T13" fmla="*/ 13 h 99"/>
                <a:gd name="T14" fmla="*/ 73 w 118"/>
                <a:gd name="T15" fmla="*/ 10 h 99"/>
                <a:gd name="T16" fmla="*/ 68 w 118"/>
                <a:gd name="T17" fmla="*/ 7 h 99"/>
                <a:gd name="T18" fmla="*/ 64 w 118"/>
                <a:gd name="T19" fmla="*/ 4 h 99"/>
                <a:gd name="T20" fmla="*/ 61 w 118"/>
                <a:gd name="T21" fmla="*/ 1 h 99"/>
                <a:gd name="T22" fmla="*/ 60 w 118"/>
                <a:gd name="T23" fmla="*/ 0 h 99"/>
                <a:gd name="T24" fmla="*/ 58 w 118"/>
                <a:gd name="T25" fmla="*/ 0 h 99"/>
                <a:gd name="T26" fmla="*/ 54 w 118"/>
                <a:gd name="T27" fmla="*/ 7 h 99"/>
                <a:gd name="T28" fmla="*/ 45 w 118"/>
                <a:gd name="T29" fmla="*/ 13 h 99"/>
                <a:gd name="T30" fmla="*/ 40 w 118"/>
                <a:gd name="T31" fmla="*/ 19 h 99"/>
                <a:gd name="T32" fmla="*/ 30 w 118"/>
                <a:gd name="T33" fmla="*/ 15 h 99"/>
                <a:gd name="T34" fmla="*/ 25 w 118"/>
                <a:gd name="T35" fmla="*/ 18 h 99"/>
                <a:gd name="T36" fmla="*/ 26 w 118"/>
                <a:gd name="T37" fmla="*/ 27 h 99"/>
                <a:gd name="T38" fmla="*/ 19 w 118"/>
                <a:gd name="T39" fmla="*/ 27 h 99"/>
                <a:gd name="T40" fmla="*/ 14 w 118"/>
                <a:gd name="T41" fmla="*/ 24 h 99"/>
                <a:gd name="T42" fmla="*/ 7 w 118"/>
                <a:gd name="T43" fmla="*/ 25 h 99"/>
                <a:gd name="T44" fmla="*/ 2 w 118"/>
                <a:gd name="T45" fmla="*/ 29 h 99"/>
                <a:gd name="T46" fmla="*/ 3 w 118"/>
                <a:gd name="T47" fmla="*/ 34 h 99"/>
                <a:gd name="T48" fmla="*/ 13 w 118"/>
                <a:gd name="T49" fmla="*/ 37 h 99"/>
                <a:gd name="T50" fmla="*/ 20 w 118"/>
                <a:gd name="T51" fmla="*/ 39 h 99"/>
                <a:gd name="T52" fmla="*/ 23 w 118"/>
                <a:gd name="T53" fmla="*/ 43 h 99"/>
                <a:gd name="T54" fmla="*/ 29 w 118"/>
                <a:gd name="T55" fmla="*/ 50 h 99"/>
                <a:gd name="T56" fmla="*/ 31 w 118"/>
                <a:gd name="T57" fmla="*/ 56 h 99"/>
                <a:gd name="T58" fmla="*/ 30 w 118"/>
                <a:gd name="T59" fmla="*/ 66 h 99"/>
                <a:gd name="T60" fmla="*/ 26 w 118"/>
                <a:gd name="T61" fmla="*/ 80 h 99"/>
                <a:gd name="T62" fmla="*/ 26 w 118"/>
                <a:gd name="T63" fmla="*/ 80 h 99"/>
                <a:gd name="T64" fmla="*/ 30 w 118"/>
                <a:gd name="T65" fmla="*/ 82 h 99"/>
                <a:gd name="T66" fmla="*/ 38 w 118"/>
                <a:gd name="T67" fmla="*/ 86 h 99"/>
                <a:gd name="T68" fmla="*/ 45 w 118"/>
                <a:gd name="T69" fmla="*/ 86 h 99"/>
                <a:gd name="T70" fmla="*/ 48 w 118"/>
                <a:gd name="T71" fmla="*/ 86 h 99"/>
                <a:gd name="T72" fmla="*/ 58 w 118"/>
                <a:gd name="T73" fmla="*/ 89 h 99"/>
                <a:gd name="T74" fmla="*/ 66 w 118"/>
                <a:gd name="T75" fmla="*/ 89 h 99"/>
                <a:gd name="T76" fmla="*/ 66 w 118"/>
                <a:gd name="T77" fmla="*/ 87 h 99"/>
                <a:gd name="T78" fmla="*/ 72 w 118"/>
                <a:gd name="T79" fmla="*/ 79 h 99"/>
                <a:gd name="T80" fmla="*/ 87 w 118"/>
                <a:gd name="T81" fmla="*/ 82 h 99"/>
                <a:gd name="T82" fmla="*/ 96 w 118"/>
                <a:gd name="T83" fmla="*/ 79 h 99"/>
                <a:gd name="T84" fmla="*/ 101 w 118"/>
                <a:gd name="T85" fmla="*/ 76 h 99"/>
                <a:gd name="T86" fmla="*/ 102 w 118"/>
                <a:gd name="T87" fmla="*/ 73 h 99"/>
                <a:gd name="T88" fmla="*/ 99 w 118"/>
                <a:gd name="T89" fmla="*/ 72 h 99"/>
                <a:gd name="T90" fmla="*/ 97 w 118"/>
                <a:gd name="T91" fmla="*/ 68 h 99"/>
                <a:gd name="T92" fmla="*/ 94 w 118"/>
                <a:gd name="T93" fmla="*/ 64 h 99"/>
                <a:gd name="T94" fmla="*/ 96 w 118"/>
                <a:gd name="T95" fmla="*/ 62 h 99"/>
                <a:gd name="T96" fmla="*/ 98 w 118"/>
                <a:gd name="T97" fmla="*/ 59 h 99"/>
                <a:gd name="T98" fmla="*/ 97 w 118"/>
                <a:gd name="T99" fmla="*/ 55 h 99"/>
                <a:gd name="T100" fmla="*/ 95 w 118"/>
                <a:gd name="T101" fmla="*/ 51 h 99"/>
                <a:gd name="T102" fmla="*/ 92 w 118"/>
                <a:gd name="T103" fmla="*/ 50 h 99"/>
                <a:gd name="T104" fmla="*/ 91 w 118"/>
                <a:gd name="T105" fmla="*/ 48 h 99"/>
                <a:gd name="T106" fmla="*/ 96 w 118"/>
                <a:gd name="T107" fmla="*/ 41 h 99"/>
                <a:gd name="T108" fmla="*/ 100 w 118"/>
                <a:gd name="T109" fmla="*/ 38 h 99"/>
                <a:gd name="T110" fmla="*/ 102 w 118"/>
                <a:gd name="T111" fmla="*/ 32 h 99"/>
                <a:gd name="T112" fmla="*/ 105 w 118"/>
                <a:gd name="T113" fmla="*/ 25 h 99"/>
                <a:gd name="T114" fmla="*/ 103 w 118"/>
                <a:gd name="T115" fmla="*/ 23 h 99"/>
                <a:gd name="T116" fmla="*/ 116 w 118"/>
                <a:gd name="T117" fmla="*/ 83 h 99"/>
                <a:gd name="T118" fmla="*/ 111 w 118"/>
                <a:gd name="T119" fmla="*/ 87 h 99"/>
                <a:gd name="T120" fmla="*/ 114 w 118"/>
                <a:gd name="T121" fmla="*/ 98 h 99"/>
                <a:gd name="T122" fmla="*/ 116 w 118"/>
                <a:gd name="T123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9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99"/>
            <p:cNvSpPr>
              <a:spLocks/>
            </p:cNvSpPr>
            <p:nvPr/>
          </p:nvSpPr>
          <p:spPr bwMode="auto">
            <a:xfrm>
              <a:off x="2514601" y="2800350"/>
              <a:ext cx="47625" cy="25400"/>
            </a:xfrm>
            <a:custGeom>
              <a:avLst/>
              <a:gdLst>
                <a:gd name="T0" fmla="*/ 19 w 19"/>
                <a:gd name="T1" fmla="*/ 4 h 10"/>
                <a:gd name="T2" fmla="*/ 10 w 19"/>
                <a:gd name="T3" fmla="*/ 2 h 10"/>
                <a:gd name="T4" fmla="*/ 6 w 19"/>
                <a:gd name="T5" fmla="*/ 0 h 10"/>
                <a:gd name="T6" fmla="*/ 6 w 19"/>
                <a:gd name="T7" fmla="*/ 0 h 10"/>
                <a:gd name="T8" fmla="*/ 0 w 19"/>
                <a:gd name="T9" fmla="*/ 5 h 10"/>
                <a:gd name="T10" fmla="*/ 16 w 19"/>
                <a:gd name="T11" fmla="*/ 10 h 10"/>
                <a:gd name="T12" fmla="*/ 19 w 19"/>
                <a:gd name="T13" fmla="*/ 9 h 10"/>
                <a:gd name="T14" fmla="*/ 19 w 19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100"/>
            <p:cNvSpPr>
              <a:spLocks/>
            </p:cNvSpPr>
            <p:nvPr/>
          </p:nvSpPr>
          <p:spPr bwMode="auto">
            <a:xfrm>
              <a:off x="2530476" y="2762250"/>
              <a:ext cx="125413" cy="68263"/>
            </a:xfrm>
            <a:custGeom>
              <a:avLst/>
              <a:gdLst>
                <a:gd name="T0" fmla="*/ 21 w 50"/>
                <a:gd name="T1" fmla="*/ 24 h 27"/>
                <a:gd name="T2" fmla="*/ 24 w 50"/>
                <a:gd name="T3" fmla="*/ 19 h 27"/>
                <a:gd name="T4" fmla="*/ 32 w 50"/>
                <a:gd name="T5" fmla="*/ 15 h 27"/>
                <a:gd name="T6" fmla="*/ 40 w 50"/>
                <a:gd name="T7" fmla="*/ 14 h 27"/>
                <a:gd name="T8" fmla="*/ 50 w 50"/>
                <a:gd name="T9" fmla="*/ 10 h 27"/>
                <a:gd name="T10" fmla="*/ 41 w 50"/>
                <a:gd name="T11" fmla="*/ 3 h 27"/>
                <a:gd name="T12" fmla="*/ 23 w 50"/>
                <a:gd name="T13" fmla="*/ 3 h 27"/>
                <a:gd name="T14" fmla="*/ 8 w 50"/>
                <a:gd name="T15" fmla="*/ 4 h 27"/>
                <a:gd name="T16" fmla="*/ 8 w 50"/>
                <a:gd name="T17" fmla="*/ 4 h 27"/>
                <a:gd name="T18" fmla="*/ 4 w 50"/>
                <a:gd name="T19" fmla="*/ 9 h 27"/>
                <a:gd name="T20" fmla="*/ 0 w 50"/>
                <a:gd name="T21" fmla="*/ 15 h 27"/>
                <a:gd name="T22" fmla="*/ 4 w 50"/>
                <a:gd name="T23" fmla="*/ 17 h 27"/>
                <a:gd name="T24" fmla="*/ 13 w 50"/>
                <a:gd name="T25" fmla="*/ 19 h 27"/>
                <a:gd name="T26" fmla="*/ 13 w 50"/>
                <a:gd name="T27" fmla="*/ 24 h 27"/>
                <a:gd name="T28" fmla="*/ 15 w 50"/>
                <a:gd name="T29" fmla="*/ 24 h 27"/>
                <a:gd name="T30" fmla="*/ 16 w 50"/>
                <a:gd name="T31" fmla="*/ 27 h 27"/>
                <a:gd name="T32" fmla="*/ 19 w 50"/>
                <a:gd name="T33" fmla="*/ 26 h 27"/>
                <a:gd name="T34" fmla="*/ 21 w 50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27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101"/>
            <p:cNvSpPr>
              <a:spLocks/>
            </p:cNvSpPr>
            <p:nvPr/>
          </p:nvSpPr>
          <p:spPr bwMode="auto">
            <a:xfrm>
              <a:off x="1970088" y="2405063"/>
              <a:ext cx="615950" cy="382588"/>
            </a:xfrm>
            <a:custGeom>
              <a:avLst/>
              <a:gdLst>
                <a:gd name="T0" fmla="*/ 214 w 245"/>
                <a:gd name="T1" fmla="*/ 142 h 152"/>
                <a:gd name="T2" fmla="*/ 211 w 245"/>
                <a:gd name="T3" fmla="*/ 128 h 152"/>
                <a:gd name="T4" fmla="*/ 231 w 245"/>
                <a:gd name="T5" fmla="*/ 123 h 152"/>
                <a:gd name="T6" fmla="*/ 238 w 245"/>
                <a:gd name="T7" fmla="*/ 115 h 152"/>
                <a:gd name="T8" fmla="*/ 244 w 245"/>
                <a:gd name="T9" fmla="*/ 99 h 152"/>
                <a:gd name="T10" fmla="*/ 224 w 245"/>
                <a:gd name="T11" fmla="*/ 98 h 152"/>
                <a:gd name="T12" fmla="*/ 212 w 245"/>
                <a:gd name="T13" fmla="*/ 114 h 152"/>
                <a:gd name="T14" fmla="*/ 200 w 245"/>
                <a:gd name="T15" fmla="*/ 121 h 152"/>
                <a:gd name="T16" fmla="*/ 172 w 245"/>
                <a:gd name="T17" fmla="*/ 121 h 152"/>
                <a:gd name="T18" fmla="*/ 159 w 245"/>
                <a:gd name="T19" fmla="*/ 102 h 152"/>
                <a:gd name="T20" fmla="*/ 159 w 245"/>
                <a:gd name="T21" fmla="*/ 64 h 152"/>
                <a:gd name="T22" fmla="*/ 156 w 245"/>
                <a:gd name="T23" fmla="*/ 59 h 152"/>
                <a:gd name="T24" fmla="*/ 143 w 245"/>
                <a:gd name="T25" fmla="*/ 50 h 152"/>
                <a:gd name="T26" fmla="*/ 133 w 245"/>
                <a:gd name="T27" fmla="*/ 33 h 152"/>
                <a:gd name="T28" fmla="*/ 112 w 245"/>
                <a:gd name="T29" fmla="*/ 33 h 152"/>
                <a:gd name="T30" fmla="*/ 100 w 245"/>
                <a:gd name="T31" fmla="*/ 23 h 152"/>
                <a:gd name="T32" fmla="*/ 86 w 245"/>
                <a:gd name="T33" fmla="*/ 8 h 152"/>
                <a:gd name="T34" fmla="*/ 71 w 245"/>
                <a:gd name="T35" fmla="*/ 12 h 152"/>
                <a:gd name="T36" fmla="*/ 27 w 245"/>
                <a:gd name="T37" fmla="*/ 5 h 152"/>
                <a:gd name="T38" fmla="*/ 0 w 245"/>
                <a:gd name="T39" fmla="*/ 2 h 152"/>
                <a:gd name="T40" fmla="*/ 11 w 245"/>
                <a:gd name="T41" fmla="*/ 25 h 152"/>
                <a:gd name="T42" fmla="*/ 25 w 245"/>
                <a:gd name="T43" fmla="*/ 43 h 152"/>
                <a:gd name="T44" fmla="*/ 28 w 245"/>
                <a:gd name="T45" fmla="*/ 51 h 152"/>
                <a:gd name="T46" fmla="*/ 39 w 245"/>
                <a:gd name="T47" fmla="*/ 67 h 152"/>
                <a:gd name="T48" fmla="*/ 57 w 245"/>
                <a:gd name="T49" fmla="*/ 85 h 152"/>
                <a:gd name="T50" fmla="*/ 59 w 245"/>
                <a:gd name="T51" fmla="*/ 76 h 152"/>
                <a:gd name="T52" fmla="*/ 50 w 245"/>
                <a:gd name="T53" fmla="*/ 66 h 152"/>
                <a:gd name="T54" fmla="*/ 36 w 245"/>
                <a:gd name="T55" fmla="*/ 43 h 152"/>
                <a:gd name="T56" fmla="*/ 31 w 245"/>
                <a:gd name="T57" fmla="*/ 30 h 152"/>
                <a:gd name="T58" fmla="*/ 20 w 245"/>
                <a:gd name="T59" fmla="*/ 21 h 152"/>
                <a:gd name="T60" fmla="*/ 20 w 245"/>
                <a:gd name="T61" fmla="*/ 8 h 152"/>
                <a:gd name="T62" fmla="*/ 27 w 245"/>
                <a:gd name="T63" fmla="*/ 11 h 152"/>
                <a:gd name="T64" fmla="*/ 34 w 245"/>
                <a:gd name="T65" fmla="*/ 22 h 152"/>
                <a:gd name="T66" fmla="*/ 39 w 245"/>
                <a:gd name="T67" fmla="*/ 34 h 152"/>
                <a:gd name="T68" fmla="*/ 52 w 245"/>
                <a:gd name="T69" fmla="*/ 43 h 152"/>
                <a:gd name="T70" fmla="*/ 61 w 245"/>
                <a:gd name="T71" fmla="*/ 53 h 152"/>
                <a:gd name="T72" fmla="*/ 68 w 245"/>
                <a:gd name="T73" fmla="*/ 64 h 152"/>
                <a:gd name="T74" fmla="*/ 91 w 245"/>
                <a:gd name="T75" fmla="*/ 89 h 152"/>
                <a:gd name="T76" fmla="*/ 95 w 245"/>
                <a:gd name="T77" fmla="*/ 104 h 152"/>
                <a:gd name="T78" fmla="*/ 99 w 245"/>
                <a:gd name="T79" fmla="*/ 116 h 152"/>
                <a:gd name="T80" fmla="*/ 123 w 245"/>
                <a:gd name="T81" fmla="*/ 128 h 152"/>
                <a:gd name="T82" fmla="*/ 157 w 245"/>
                <a:gd name="T83" fmla="*/ 144 h 152"/>
                <a:gd name="T84" fmla="*/ 188 w 245"/>
                <a:gd name="T85" fmla="*/ 145 h 152"/>
                <a:gd name="T86" fmla="*/ 204 w 245"/>
                <a:gd name="T8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2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Freeform 102"/>
            <p:cNvSpPr>
              <a:spLocks/>
            </p:cNvSpPr>
            <p:nvPr/>
          </p:nvSpPr>
          <p:spPr bwMode="auto">
            <a:xfrm>
              <a:off x="2465388" y="2727325"/>
              <a:ext cx="85725" cy="85725"/>
            </a:xfrm>
            <a:custGeom>
              <a:avLst/>
              <a:gdLst>
                <a:gd name="T0" fmla="*/ 30 w 34"/>
                <a:gd name="T1" fmla="*/ 23 h 34"/>
                <a:gd name="T2" fmla="*/ 34 w 34"/>
                <a:gd name="T3" fmla="*/ 18 h 34"/>
                <a:gd name="T4" fmla="*/ 31 w 34"/>
                <a:gd name="T5" fmla="*/ 16 h 34"/>
                <a:gd name="T6" fmla="*/ 27 w 34"/>
                <a:gd name="T7" fmla="*/ 17 h 34"/>
                <a:gd name="T8" fmla="*/ 27 w 34"/>
                <a:gd name="T9" fmla="*/ 0 h 34"/>
                <a:gd name="T10" fmla="*/ 14 w 34"/>
                <a:gd name="T11" fmla="*/ 0 h 34"/>
                <a:gd name="T12" fmla="*/ 11 w 34"/>
                <a:gd name="T13" fmla="*/ 6 h 34"/>
                <a:gd name="T14" fmla="*/ 17 w 34"/>
                <a:gd name="T15" fmla="*/ 14 h 34"/>
                <a:gd name="T16" fmla="*/ 7 w 34"/>
                <a:gd name="T17" fmla="*/ 15 h 34"/>
                <a:gd name="T18" fmla="*/ 0 w 34"/>
                <a:gd name="T19" fmla="*/ 24 h 34"/>
                <a:gd name="T20" fmla="*/ 9 w 34"/>
                <a:gd name="T21" fmla="*/ 32 h 34"/>
                <a:gd name="T22" fmla="*/ 20 w 34"/>
                <a:gd name="T23" fmla="*/ 34 h 34"/>
                <a:gd name="T24" fmla="*/ 20 w 34"/>
                <a:gd name="T25" fmla="*/ 34 h 34"/>
                <a:gd name="T26" fmla="*/ 26 w 34"/>
                <a:gd name="T27" fmla="*/ 29 h 34"/>
                <a:gd name="T28" fmla="*/ 30 w 34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Freeform 103"/>
            <p:cNvSpPr>
              <a:spLocks/>
            </p:cNvSpPr>
            <p:nvPr/>
          </p:nvSpPr>
          <p:spPr bwMode="auto">
            <a:xfrm>
              <a:off x="2532063" y="2714625"/>
              <a:ext cx="28575" cy="55563"/>
            </a:xfrm>
            <a:custGeom>
              <a:avLst/>
              <a:gdLst>
                <a:gd name="T0" fmla="*/ 2 w 11"/>
                <a:gd name="T1" fmla="*/ 5 h 22"/>
                <a:gd name="T2" fmla="*/ 0 w 11"/>
                <a:gd name="T3" fmla="*/ 5 h 22"/>
                <a:gd name="T4" fmla="*/ 0 w 11"/>
                <a:gd name="T5" fmla="*/ 22 h 22"/>
                <a:gd name="T6" fmla="*/ 4 w 11"/>
                <a:gd name="T7" fmla="*/ 21 h 22"/>
                <a:gd name="T8" fmla="*/ 7 w 11"/>
                <a:gd name="T9" fmla="*/ 17 h 22"/>
                <a:gd name="T10" fmla="*/ 9 w 11"/>
                <a:gd name="T11" fmla="*/ 4 h 22"/>
                <a:gd name="T12" fmla="*/ 11 w 11"/>
                <a:gd name="T13" fmla="*/ 3 h 22"/>
                <a:gd name="T14" fmla="*/ 7 w 11"/>
                <a:gd name="T15" fmla="*/ 0 h 22"/>
                <a:gd name="T16" fmla="*/ 2 w 11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Freeform 104"/>
            <p:cNvSpPr>
              <a:spLocks/>
            </p:cNvSpPr>
            <p:nvPr/>
          </p:nvSpPr>
          <p:spPr bwMode="auto">
            <a:xfrm>
              <a:off x="2828926" y="2678113"/>
              <a:ext cx="60325" cy="49213"/>
            </a:xfrm>
            <a:custGeom>
              <a:avLst/>
              <a:gdLst>
                <a:gd name="T0" fmla="*/ 11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1 w 24"/>
                <a:gd name="T7" fmla="*/ 18 h 20"/>
                <a:gd name="T8" fmla="*/ 22 w 24"/>
                <a:gd name="T9" fmla="*/ 20 h 20"/>
                <a:gd name="T10" fmla="*/ 24 w 24"/>
                <a:gd name="T11" fmla="*/ 4 h 20"/>
                <a:gd name="T12" fmla="*/ 11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Freeform 105"/>
            <p:cNvSpPr>
              <a:spLocks/>
            </p:cNvSpPr>
            <p:nvPr/>
          </p:nvSpPr>
          <p:spPr bwMode="auto">
            <a:xfrm>
              <a:off x="2884488" y="2684463"/>
              <a:ext cx="71438" cy="46038"/>
            </a:xfrm>
            <a:custGeom>
              <a:avLst/>
              <a:gdLst>
                <a:gd name="T0" fmla="*/ 11 w 28"/>
                <a:gd name="T1" fmla="*/ 13 h 18"/>
                <a:gd name="T2" fmla="*/ 28 w 28"/>
                <a:gd name="T3" fmla="*/ 10 h 18"/>
                <a:gd name="T4" fmla="*/ 6 w 28"/>
                <a:gd name="T5" fmla="*/ 1 h 18"/>
                <a:gd name="T6" fmla="*/ 2 w 28"/>
                <a:gd name="T7" fmla="*/ 1 h 18"/>
                <a:gd name="T8" fmla="*/ 0 w 28"/>
                <a:gd name="T9" fmla="*/ 17 h 18"/>
                <a:gd name="T10" fmla="*/ 1 w 28"/>
                <a:gd name="T11" fmla="*/ 17 h 18"/>
                <a:gd name="T12" fmla="*/ 11 w 28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9" name="Freeform 106"/>
            <p:cNvSpPr>
              <a:spLocks/>
            </p:cNvSpPr>
            <p:nvPr/>
          </p:nvSpPr>
          <p:spPr bwMode="auto">
            <a:xfrm>
              <a:off x="2568576" y="2787650"/>
              <a:ext cx="87313" cy="88900"/>
            </a:xfrm>
            <a:custGeom>
              <a:avLst/>
              <a:gdLst>
                <a:gd name="T0" fmla="*/ 19 w 35"/>
                <a:gd name="T1" fmla="*/ 33 h 35"/>
                <a:gd name="T2" fmla="*/ 27 w 35"/>
                <a:gd name="T3" fmla="*/ 34 h 35"/>
                <a:gd name="T4" fmla="*/ 31 w 35"/>
                <a:gd name="T5" fmla="*/ 35 h 35"/>
                <a:gd name="T6" fmla="*/ 30 w 35"/>
                <a:gd name="T7" fmla="*/ 33 h 35"/>
                <a:gd name="T8" fmla="*/ 32 w 35"/>
                <a:gd name="T9" fmla="*/ 23 h 35"/>
                <a:gd name="T10" fmla="*/ 33 w 35"/>
                <a:gd name="T11" fmla="*/ 9 h 35"/>
                <a:gd name="T12" fmla="*/ 35 w 35"/>
                <a:gd name="T13" fmla="*/ 1 h 35"/>
                <a:gd name="T14" fmla="*/ 35 w 35"/>
                <a:gd name="T15" fmla="*/ 0 h 35"/>
                <a:gd name="T16" fmla="*/ 25 w 35"/>
                <a:gd name="T17" fmla="*/ 4 h 35"/>
                <a:gd name="T18" fmla="*/ 17 w 35"/>
                <a:gd name="T19" fmla="*/ 5 h 35"/>
                <a:gd name="T20" fmla="*/ 9 w 35"/>
                <a:gd name="T21" fmla="*/ 9 h 35"/>
                <a:gd name="T22" fmla="*/ 6 w 35"/>
                <a:gd name="T23" fmla="*/ 14 h 35"/>
                <a:gd name="T24" fmla="*/ 4 w 35"/>
                <a:gd name="T25" fmla="*/ 16 h 35"/>
                <a:gd name="T26" fmla="*/ 1 w 35"/>
                <a:gd name="T27" fmla="*/ 17 h 35"/>
                <a:gd name="T28" fmla="*/ 2 w 35"/>
                <a:gd name="T29" fmla="*/ 20 h 35"/>
                <a:gd name="T30" fmla="*/ 12 w 35"/>
                <a:gd name="T31" fmla="*/ 30 h 35"/>
                <a:gd name="T32" fmla="*/ 14 w 35"/>
                <a:gd name="T33" fmla="*/ 33 h 35"/>
                <a:gd name="T34" fmla="*/ 19 w 35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Freeform 107"/>
            <p:cNvSpPr>
              <a:spLocks/>
            </p:cNvSpPr>
            <p:nvPr/>
          </p:nvSpPr>
          <p:spPr bwMode="auto">
            <a:xfrm>
              <a:off x="2841626" y="2989263"/>
              <a:ext cx="808038" cy="825500"/>
            </a:xfrm>
            <a:custGeom>
              <a:avLst/>
              <a:gdLst>
                <a:gd name="T0" fmla="*/ 180 w 321"/>
                <a:gd name="T1" fmla="*/ 304 h 328"/>
                <a:gd name="T2" fmla="*/ 185 w 321"/>
                <a:gd name="T3" fmla="*/ 306 h 328"/>
                <a:gd name="T4" fmla="*/ 206 w 321"/>
                <a:gd name="T5" fmla="*/ 270 h 328"/>
                <a:gd name="T6" fmla="*/ 219 w 321"/>
                <a:gd name="T7" fmla="*/ 244 h 328"/>
                <a:gd name="T8" fmla="*/ 240 w 321"/>
                <a:gd name="T9" fmla="*/ 232 h 328"/>
                <a:gd name="T10" fmla="*/ 265 w 321"/>
                <a:gd name="T11" fmla="*/ 225 h 328"/>
                <a:gd name="T12" fmla="*/ 275 w 321"/>
                <a:gd name="T13" fmla="*/ 206 h 328"/>
                <a:gd name="T14" fmla="*/ 283 w 321"/>
                <a:gd name="T15" fmla="*/ 188 h 328"/>
                <a:gd name="T16" fmla="*/ 286 w 321"/>
                <a:gd name="T17" fmla="*/ 151 h 328"/>
                <a:gd name="T18" fmla="*/ 292 w 321"/>
                <a:gd name="T19" fmla="*/ 147 h 328"/>
                <a:gd name="T20" fmla="*/ 317 w 321"/>
                <a:gd name="T21" fmla="*/ 112 h 328"/>
                <a:gd name="T22" fmla="*/ 290 w 321"/>
                <a:gd name="T23" fmla="*/ 74 h 328"/>
                <a:gd name="T24" fmla="*/ 240 w 321"/>
                <a:gd name="T25" fmla="*/ 68 h 328"/>
                <a:gd name="T26" fmla="*/ 211 w 321"/>
                <a:gd name="T27" fmla="*/ 53 h 328"/>
                <a:gd name="T28" fmla="*/ 208 w 321"/>
                <a:gd name="T29" fmla="*/ 47 h 328"/>
                <a:gd name="T30" fmla="*/ 188 w 321"/>
                <a:gd name="T31" fmla="*/ 43 h 328"/>
                <a:gd name="T32" fmla="*/ 184 w 321"/>
                <a:gd name="T33" fmla="*/ 9 h 328"/>
                <a:gd name="T34" fmla="*/ 158 w 321"/>
                <a:gd name="T35" fmla="*/ 23 h 328"/>
                <a:gd name="T36" fmla="*/ 136 w 321"/>
                <a:gd name="T37" fmla="*/ 27 h 328"/>
                <a:gd name="T38" fmla="*/ 118 w 321"/>
                <a:gd name="T39" fmla="*/ 28 h 328"/>
                <a:gd name="T40" fmla="*/ 112 w 321"/>
                <a:gd name="T41" fmla="*/ 1 h 328"/>
                <a:gd name="T42" fmla="*/ 92 w 321"/>
                <a:gd name="T43" fmla="*/ 12 h 328"/>
                <a:gd name="T44" fmla="*/ 76 w 321"/>
                <a:gd name="T45" fmla="*/ 11 h 328"/>
                <a:gd name="T46" fmla="*/ 86 w 321"/>
                <a:gd name="T47" fmla="*/ 23 h 328"/>
                <a:gd name="T48" fmla="*/ 75 w 321"/>
                <a:gd name="T49" fmla="*/ 33 h 328"/>
                <a:gd name="T50" fmla="*/ 60 w 321"/>
                <a:gd name="T51" fmla="*/ 35 h 328"/>
                <a:gd name="T52" fmla="*/ 34 w 321"/>
                <a:gd name="T53" fmla="*/ 30 h 328"/>
                <a:gd name="T54" fmla="*/ 32 w 321"/>
                <a:gd name="T55" fmla="*/ 42 h 328"/>
                <a:gd name="T56" fmla="*/ 33 w 321"/>
                <a:gd name="T57" fmla="*/ 77 h 328"/>
                <a:gd name="T58" fmla="*/ 9 w 321"/>
                <a:gd name="T59" fmla="*/ 86 h 328"/>
                <a:gd name="T60" fmla="*/ 1 w 321"/>
                <a:gd name="T61" fmla="*/ 103 h 328"/>
                <a:gd name="T62" fmla="*/ 11 w 321"/>
                <a:gd name="T63" fmla="*/ 120 h 328"/>
                <a:gd name="T64" fmla="*/ 27 w 321"/>
                <a:gd name="T65" fmla="*/ 122 h 328"/>
                <a:gd name="T66" fmla="*/ 47 w 321"/>
                <a:gd name="T67" fmla="*/ 131 h 328"/>
                <a:gd name="T68" fmla="*/ 71 w 321"/>
                <a:gd name="T69" fmla="*/ 124 h 328"/>
                <a:gd name="T70" fmla="*/ 88 w 321"/>
                <a:gd name="T71" fmla="*/ 146 h 328"/>
                <a:gd name="T72" fmla="*/ 107 w 321"/>
                <a:gd name="T73" fmla="*/ 154 h 328"/>
                <a:gd name="T74" fmla="*/ 112 w 321"/>
                <a:gd name="T75" fmla="*/ 173 h 328"/>
                <a:gd name="T76" fmla="*/ 133 w 321"/>
                <a:gd name="T77" fmla="*/ 189 h 328"/>
                <a:gd name="T78" fmla="*/ 130 w 321"/>
                <a:gd name="T79" fmla="*/ 209 h 328"/>
                <a:gd name="T80" fmla="*/ 142 w 321"/>
                <a:gd name="T81" fmla="*/ 226 h 328"/>
                <a:gd name="T82" fmla="*/ 158 w 321"/>
                <a:gd name="T83" fmla="*/ 240 h 328"/>
                <a:gd name="T84" fmla="*/ 164 w 321"/>
                <a:gd name="T85" fmla="*/ 267 h 328"/>
                <a:gd name="T86" fmla="*/ 134 w 321"/>
                <a:gd name="T87" fmla="*/ 296 h 328"/>
                <a:gd name="T88" fmla="*/ 146 w 321"/>
                <a:gd name="T89" fmla="*/ 304 h 328"/>
                <a:gd name="T90" fmla="*/ 165 w 321"/>
                <a:gd name="T91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8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Freeform 108"/>
            <p:cNvSpPr>
              <a:spLocks/>
            </p:cNvSpPr>
            <p:nvPr/>
          </p:nvSpPr>
          <p:spPr bwMode="auto">
            <a:xfrm>
              <a:off x="3159126" y="3732213"/>
              <a:ext cx="100013" cy="111125"/>
            </a:xfrm>
            <a:custGeom>
              <a:avLst/>
              <a:gdLst>
                <a:gd name="T0" fmla="*/ 39 w 40"/>
                <a:gd name="T1" fmla="*/ 21 h 44"/>
                <a:gd name="T2" fmla="*/ 34 w 40"/>
                <a:gd name="T3" fmla="*/ 14 h 44"/>
                <a:gd name="T4" fmla="*/ 25 w 40"/>
                <a:gd name="T5" fmla="*/ 7 h 44"/>
                <a:gd name="T6" fmla="*/ 20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5 h 44"/>
                <a:gd name="T16" fmla="*/ 2 w 40"/>
                <a:gd name="T17" fmla="*/ 19 h 44"/>
                <a:gd name="T18" fmla="*/ 0 w 40"/>
                <a:gd name="T19" fmla="*/ 29 h 44"/>
                <a:gd name="T20" fmla="*/ 3 w 40"/>
                <a:gd name="T21" fmla="*/ 34 h 44"/>
                <a:gd name="T22" fmla="*/ 2 w 40"/>
                <a:gd name="T23" fmla="*/ 38 h 44"/>
                <a:gd name="T24" fmla="*/ 5 w 40"/>
                <a:gd name="T25" fmla="*/ 39 h 44"/>
                <a:gd name="T26" fmla="*/ 15 w 40"/>
                <a:gd name="T27" fmla="*/ 42 h 44"/>
                <a:gd name="T28" fmla="*/ 22 w 40"/>
                <a:gd name="T29" fmla="*/ 42 h 44"/>
                <a:gd name="T30" fmla="*/ 34 w 40"/>
                <a:gd name="T31" fmla="*/ 40 h 44"/>
                <a:gd name="T32" fmla="*/ 40 w 40"/>
                <a:gd name="T33" fmla="*/ 33 h 44"/>
                <a:gd name="T34" fmla="*/ 39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109"/>
            <p:cNvSpPr>
              <a:spLocks noEditPoints="1"/>
            </p:cNvSpPr>
            <p:nvPr/>
          </p:nvSpPr>
          <p:spPr bwMode="auto">
            <a:xfrm>
              <a:off x="2846388" y="3546475"/>
              <a:ext cx="411163" cy="809625"/>
            </a:xfrm>
            <a:custGeom>
              <a:avLst/>
              <a:gdLst>
                <a:gd name="T0" fmla="*/ 46 w 163"/>
                <a:gd name="T1" fmla="*/ 305 h 322"/>
                <a:gd name="T2" fmla="*/ 43 w 163"/>
                <a:gd name="T3" fmla="*/ 298 h 322"/>
                <a:gd name="T4" fmla="*/ 40 w 163"/>
                <a:gd name="T5" fmla="*/ 320 h 322"/>
                <a:gd name="T6" fmla="*/ 57 w 163"/>
                <a:gd name="T7" fmla="*/ 321 h 322"/>
                <a:gd name="T8" fmla="*/ 62 w 163"/>
                <a:gd name="T9" fmla="*/ 315 h 322"/>
                <a:gd name="T10" fmla="*/ 156 w 163"/>
                <a:gd name="T11" fmla="*/ 34 h 322"/>
                <a:gd name="T12" fmla="*/ 152 w 163"/>
                <a:gd name="T13" fmla="*/ 46 h 322"/>
                <a:gd name="T14" fmla="*/ 138 w 163"/>
                <a:gd name="T15" fmla="*/ 51 h 322"/>
                <a:gd name="T16" fmla="*/ 123 w 163"/>
                <a:gd name="T17" fmla="*/ 48 h 322"/>
                <a:gd name="T18" fmla="*/ 132 w 163"/>
                <a:gd name="T19" fmla="*/ 32 h 322"/>
                <a:gd name="T20" fmla="*/ 108 w 163"/>
                <a:gd name="T21" fmla="*/ 20 h 322"/>
                <a:gd name="T22" fmla="*/ 88 w 163"/>
                <a:gd name="T23" fmla="*/ 3 h 322"/>
                <a:gd name="T24" fmla="*/ 75 w 163"/>
                <a:gd name="T25" fmla="*/ 8 h 322"/>
                <a:gd name="T26" fmla="*/ 59 w 163"/>
                <a:gd name="T27" fmla="*/ 4 h 322"/>
                <a:gd name="T28" fmla="*/ 51 w 163"/>
                <a:gd name="T29" fmla="*/ 19 h 322"/>
                <a:gd name="T30" fmla="*/ 42 w 163"/>
                <a:gd name="T31" fmla="*/ 32 h 322"/>
                <a:gd name="T32" fmla="*/ 43 w 163"/>
                <a:gd name="T33" fmla="*/ 46 h 322"/>
                <a:gd name="T34" fmla="*/ 35 w 163"/>
                <a:gd name="T35" fmla="*/ 56 h 322"/>
                <a:gd name="T36" fmla="*/ 30 w 163"/>
                <a:gd name="T37" fmla="*/ 68 h 322"/>
                <a:gd name="T38" fmla="*/ 26 w 163"/>
                <a:gd name="T39" fmla="*/ 82 h 322"/>
                <a:gd name="T40" fmla="*/ 29 w 163"/>
                <a:gd name="T41" fmla="*/ 99 h 322"/>
                <a:gd name="T42" fmla="*/ 29 w 163"/>
                <a:gd name="T43" fmla="*/ 113 h 322"/>
                <a:gd name="T44" fmla="*/ 26 w 163"/>
                <a:gd name="T45" fmla="*/ 129 h 322"/>
                <a:gd name="T46" fmla="*/ 20 w 163"/>
                <a:gd name="T47" fmla="*/ 147 h 322"/>
                <a:gd name="T48" fmla="*/ 18 w 163"/>
                <a:gd name="T49" fmla="*/ 155 h 322"/>
                <a:gd name="T50" fmla="*/ 15 w 163"/>
                <a:gd name="T51" fmla="*/ 166 h 322"/>
                <a:gd name="T52" fmla="*/ 15 w 163"/>
                <a:gd name="T53" fmla="*/ 177 h 322"/>
                <a:gd name="T54" fmla="*/ 13 w 163"/>
                <a:gd name="T55" fmla="*/ 194 h 322"/>
                <a:gd name="T56" fmla="*/ 15 w 163"/>
                <a:gd name="T57" fmla="*/ 204 h 322"/>
                <a:gd name="T58" fmla="*/ 19 w 163"/>
                <a:gd name="T59" fmla="*/ 212 h 322"/>
                <a:gd name="T60" fmla="*/ 17 w 163"/>
                <a:gd name="T61" fmla="*/ 219 h 322"/>
                <a:gd name="T62" fmla="*/ 15 w 163"/>
                <a:gd name="T63" fmla="*/ 231 h 322"/>
                <a:gd name="T64" fmla="*/ 9 w 163"/>
                <a:gd name="T65" fmla="*/ 242 h 322"/>
                <a:gd name="T66" fmla="*/ 6 w 163"/>
                <a:gd name="T67" fmla="*/ 254 h 322"/>
                <a:gd name="T68" fmla="*/ 2 w 163"/>
                <a:gd name="T69" fmla="*/ 267 h 322"/>
                <a:gd name="T70" fmla="*/ 11 w 163"/>
                <a:gd name="T71" fmla="*/ 274 h 322"/>
                <a:gd name="T72" fmla="*/ 15 w 163"/>
                <a:gd name="T73" fmla="*/ 287 h 322"/>
                <a:gd name="T74" fmla="*/ 34 w 163"/>
                <a:gd name="T75" fmla="*/ 289 h 322"/>
                <a:gd name="T76" fmla="*/ 37 w 163"/>
                <a:gd name="T77" fmla="*/ 283 h 322"/>
                <a:gd name="T78" fmla="*/ 38 w 163"/>
                <a:gd name="T79" fmla="*/ 269 h 322"/>
                <a:gd name="T80" fmla="*/ 47 w 163"/>
                <a:gd name="T81" fmla="*/ 260 h 322"/>
                <a:gd name="T82" fmla="*/ 62 w 163"/>
                <a:gd name="T83" fmla="*/ 243 h 322"/>
                <a:gd name="T84" fmla="*/ 56 w 163"/>
                <a:gd name="T85" fmla="*/ 233 h 322"/>
                <a:gd name="T86" fmla="*/ 64 w 163"/>
                <a:gd name="T87" fmla="*/ 214 h 322"/>
                <a:gd name="T88" fmla="*/ 68 w 163"/>
                <a:gd name="T89" fmla="*/ 204 h 322"/>
                <a:gd name="T90" fmla="*/ 73 w 163"/>
                <a:gd name="T91" fmla="*/ 193 h 322"/>
                <a:gd name="T92" fmla="*/ 78 w 163"/>
                <a:gd name="T93" fmla="*/ 192 h 322"/>
                <a:gd name="T94" fmla="*/ 75 w 163"/>
                <a:gd name="T95" fmla="*/ 188 h 322"/>
                <a:gd name="T96" fmla="*/ 70 w 163"/>
                <a:gd name="T97" fmla="*/ 179 h 322"/>
                <a:gd name="T98" fmla="*/ 82 w 163"/>
                <a:gd name="T99" fmla="*/ 175 h 322"/>
                <a:gd name="T100" fmla="*/ 92 w 163"/>
                <a:gd name="T101" fmla="*/ 163 h 322"/>
                <a:gd name="T102" fmla="*/ 95 w 163"/>
                <a:gd name="T103" fmla="*/ 154 h 322"/>
                <a:gd name="T104" fmla="*/ 131 w 163"/>
                <a:gd name="T105" fmla="*/ 145 h 322"/>
                <a:gd name="T106" fmla="*/ 135 w 163"/>
                <a:gd name="T107" fmla="*/ 129 h 322"/>
                <a:gd name="T108" fmla="*/ 129 w 163"/>
                <a:gd name="T109" fmla="*/ 118 h 322"/>
                <a:gd name="T110" fmla="*/ 126 w 163"/>
                <a:gd name="T111" fmla="*/ 112 h 322"/>
                <a:gd name="T112" fmla="*/ 124 w 163"/>
                <a:gd name="T113" fmla="*/ 103 h 322"/>
                <a:gd name="T114" fmla="*/ 129 w 163"/>
                <a:gd name="T115" fmla="*/ 79 h 322"/>
                <a:gd name="T116" fmla="*/ 153 w 163"/>
                <a:gd name="T117" fmla="*/ 52 h 322"/>
                <a:gd name="T118" fmla="*/ 161 w 163"/>
                <a:gd name="T119" fmla="*/ 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2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110"/>
            <p:cNvSpPr>
              <a:spLocks/>
            </p:cNvSpPr>
            <p:nvPr/>
          </p:nvSpPr>
          <p:spPr bwMode="auto">
            <a:xfrm>
              <a:off x="2805113" y="3454400"/>
              <a:ext cx="177800" cy="917575"/>
            </a:xfrm>
            <a:custGeom>
              <a:avLst/>
              <a:gdLst>
                <a:gd name="T0" fmla="*/ 28 w 71"/>
                <a:gd name="T1" fmla="*/ 310 h 364"/>
                <a:gd name="T2" fmla="*/ 19 w 71"/>
                <a:gd name="T3" fmla="*/ 295 h 364"/>
                <a:gd name="T4" fmla="*/ 26 w 71"/>
                <a:gd name="T5" fmla="*/ 278 h 364"/>
                <a:gd name="T6" fmla="*/ 32 w 71"/>
                <a:gd name="T7" fmla="*/ 261 h 364"/>
                <a:gd name="T8" fmla="*/ 36 w 71"/>
                <a:gd name="T9" fmla="*/ 248 h 364"/>
                <a:gd name="T10" fmla="*/ 31 w 71"/>
                <a:gd name="T11" fmla="*/ 235 h 364"/>
                <a:gd name="T12" fmla="*/ 32 w 71"/>
                <a:gd name="T13" fmla="*/ 213 h 364"/>
                <a:gd name="T14" fmla="*/ 34 w 71"/>
                <a:gd name="T15" fmla="*/ 197 h 364"/>
                <a:gd name="T16" fmla="*/ 37 w 71"/>
                <a:gd name="T17" fmla="*/ 183 h 364"/>
                <a:gd name="T18" fmla="*/ 43 w 71"/>
                <a:gd name="T19" fmla="*/ 155 h 364"/>
                <a:gd name="T20" fmla="*/ 46 w 71"/>
                <a:gd name="T21" fmla="*/ 135 h 364"/>
                <a:gd name="T22" fmla="*/ 47 w 71"/>
                <a:gd name="T23" fmla="*/ 112 h 364"/>
                <a:gd name="T24" fmla="*/ 52 w 71"/>
                <a:gd name="T25" fmla="*/ 92 h 364"/>
                <a:gd name="T26" fmla="*/ 59 w 71"/>
                <a:gd name="T27" fmla="*/ 76 h 364"/>
                <a:gd name="T28" fmla="*/ 68 w 71"/>
                <a:gd name="T29" fmla="*/ 55 h 364"/>
                <a:gd name="T30" fmla="*/ 63 w 71"/>
                <a:gd name="T31" fmla="*/ 38 h 364"/>
                <a:gd name="T32" fmla="*/ 59 w 71"/>
                <a:gd name="T33" fmla="*/ 18 h 364"/>
                <a:gd name="T34" fmla="*/ 50 w 71"/>
                <a:gd name="T35" fmla="*/ 2 h 364"/>
                <a:gd name="T36" fmla="*/ 45 w 71"/>
                <a:gd name="T37" fmla="*/ 17 h 364"/>
                <a:gd name="T38" fmla="*/ 44 w 71"/>
                <a:gd name="T39" fmla="*/ 54 h 364"/>
                <a:gd name="T40" fmla="*/ 37 w 71"/>
                <a:gd name="T41" fmla="*/ 91 h 364"/>
                <a:gd name="T42" fmla="*/ 33 w 71"/>
                <a:gd name="T43" fmla="*/ 117 h 364"/>
                <a:gd name="T44" fmla="*/ 29 w 71"/>
                <a:gd name="T45" fmla="*/ 150 h 364"/>
                <a:gd name="T46" fmla="*/ 18 w 71"/>
                <a:gd name="T47" fmla="*/ 179 h 364"/>
                <a:gd name="T48" fmla="*/ 17 w 71"/>
                <a:gd name="T49" fmla="*/ 204 h 364"/>
                <a:gd name="T50" fmla="*/ 11 w 71"/>
                <a:gd name="T51" fmla="*/ 228 h 364"/>
                <a:gd name="T52" fmla="*/ 22 w 71"/>
                <a:gd name="T53" fmla="*/ 215 h 364"/>
                <a:gd name="T54" fmla="*/ 24 w 71"/>
                <a:gd name="T55" fmla="*/ 229 h 364"/>
                <a:gd name="T56" fmla="*/ 21 w 71"/>
                <a:gd name="T57" fmla="*/ 244 h 364"/>
                <a:gd name="T58" fmla="*/ 17 w 71"/>
                <a:gd name="T59" fmla="*/ 255 h 364"/>
                <a:gd name="T60" fmla="*/ 16 w 71"/>
                <a:gd name="T61" fmla="*/ 253 h 364"/>
                <a:gd name="T62" fmla="*/ 10 w 71"/>
                <a:gd name="T63" fmla="*/ 255 h 364"/>
                <a:gd name="T64" fmla="*/ 1 w 71"/>
                <a:gd name="T65" fmla="*/ 267 h 364"/>
                <a:gd name="T66" fmla="*/ 11 w 71"/>
                <a:gd name="T67" fmla="*/ 268 h 364"/>
                <a:gd name="T68" fmla="*/ 17 w 71"/>
                <a:gd name="T69" fmla="*/ 278 h 364"/>
                <a:gd name="T70" fmla="*/ 7 w 71"/>
                <a:gd name="T71" fmla="*/ 280 h 364"/>
                <a:gd name="T72" fmla="*/ 8 w 71"/>
                <a:gd name="T73" fmla="*/ 286 h 364"/>
                <a:gd name="T74" fmla="*/ 3 w 71"/>
                <a:gd name="T75" fmla="*/ 294 h 364"/>
                <a:gd name="T76" fmla="*/ 10 w 71"/>
                <a:gd name="T77" fmla="*/ 297 h 364"/>
                <a:gd name="T78" fmla="*/ 11 w 71"/>
                <a:gd name="T79" fmla="*/ 305 h 364"/>
                <a:gd name="T80" fmla="*/ 6 w 71"/>
                <a:gd name="T81" fmla="*/ 315 h 364"/>
                <a:gd name="T82" fmla="*/ 16 w 71"/>
                <a:gd name="T83" fmla="*/ 317 h 364"/>
                <a:gd name="T84" fmla="*/ 20 w 71"/>
                <a:gd name="T85" fmla="*/ 320 h 364"/>
                <a:gd name="T86" fmla="*/ 15 w 71"/>
                <a:gd name="T87" fmla="*/ 330 h 364"/>
                <a:gd name="T88" fmla="*/ 28 w 71"/>
                <a:gd name="T89" fmla="*/ 330 h 364"/>
                <a:gd name="T90" fmla="*/ 19 w 71"/>
                <a:gd name="T91" fmla="*/ 337 h 364"/>
                <a:gd name="T92" fmla="*/ 30 w 71"/>
                <a:gd name="T93" fmla="*/ 335 h 364"/>
                <a:gd name="T94" fmla="*/ 18 w 71"/>
                <a:gd name="T95" fmla="*/ 344 h 364"/>
                <a:gd name="T96" fmla="*/ 28 w 71"/>
                <a:gd name="T97" fmla="*/ 345 h 364"/>
                <a:gd name="T98" fmla="*/ 45 w 71"/>
                <a:gd name="T99" fmla="*/ 329 h 364"/>
                <a:gd name="T100" fmla="*/ 50 w 71"/>
                <a:gd name="T101" fmla="*/ 338 h 364"/>
                <a:gd name="T102" fmla="*/ 43 w 71"/>
                <a:gd name="T103" fmla="*/ 341 h 364"/>
                <a:gd name="T104" fmla="*/ 35 w 71"/>
                <a:gd name="T105" fmla="*/ 347 h 364"/>
                <a:gd name="T106" fmla="*/ 41 w 71"/>
                <a:gd name="T107" fmla="*/ 359 h 364"/>
                <a:gd name="T108" fmla="*/ 52 w 71"/>
                <a:gd name="T109" fmla="*/ 357 h 364"/>
                <a:gd name="T110" fmla="*/ 64 w 71"/>
                <a:gd name="T111" fmla="*/ 358 h 364"/>
                <a:gd name="T112" fmla="*/ 57 w 71"/>
                <a:gd name="T113" fmla="*/ 356 h 364"/>
                <a:gd name="T114" fmla="*/ 50 w 71"/>
                <a:gd name="T115" fmla="*/ 326 h 364"/>
                <a:gd name="T116" fmla="*/ 32 w 71"/>
                <a:gd name="T117" fmla="*/ 32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4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111"/>
            <p:cNvSpPr>
              <a:spLocks/>
            </p:cNvSpPr>
            <p:nvPr/>
          </p:nvSpPr>
          <p:spPr bwMode="auto">
            <a:xfrm>
              <a:off x="3068638" y="3495675"/>
              <a:ext cx="177800" cy="180975"/>
            </a:xfrm>
            <a:custGeom>
              <a:avLst/>
              <a:gdLst>
                <a:gd name="T0" fmla="*/ 68 w 71"/>
                <a:gd name="T1" fmla="*/ 39 h 72"/>
                <a:gd name="T2" fmla="*/ 62 w 71"/>
                <a:gd name="T3" fmla="*/ 41 h 72"/>
                <a:gd name="T4" fmla="*/ 58 w 71"/>
                <a:gd name="T5" fmla="*/ 32 h 72"/>
                <a:gd name="T6" fmla="*/ 52 w 71"/>
                <a:gd name="T7" fmla="*/ 25 h 72"/>
                <a:gd name="T8" fmla="*/ 45 w 71"/>
                <a:gd name="T9" fmla="*/ 24 h 72"/>
                <a:gd name="T10" fmla="*/ 41 w 71"/>
                <a:gd name="T11" fmla="*/ 18 h 72"/>
                <a:gd name="T12" fmla="*/ 40 w 71"/>
                <a:gd name="T13" fmla="*/ 8 h 72"/>
                <a:gd name="T14" fmla="*/ 39 w 71"/>
                <a:gd name="T15" fmla="*/ 3 h 72"/>
                <a:gd name="T16" fmla="*/ 38 w 71"/>
                <a:gd name="T17" fmla="*/ 4 h 72"/>
                <a:gd name="T18" fmla="*/ 30 w 71"/>
                <a:gd name="T19" fmla="*/ 1 h 72"/>
                <a:gd name="T20" fmla="*/ 21 w 71"/>
                <a:gd name="T21" fmla="*/ 2 h 72"/>
                <a:gd name="T22" fmla="*/ 11 w 71"/>
                <a:gd name="T23" fmla="*/ 3 h 72"/>
                <a:gd name="T24" fmla="*/ 5 w 71"/>
                <a:gd name="T25" fmla="*/ 11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5 h 72"/>
                <a:gd name="T32" fmla="*/ 20 w 71"/>
                <a:gd name="T33" fmla="*/ 40 h 72"/>
                <a:gd name="T34" fmla="*/ 29 w 71"/>
                <a:gd name="T35" fmla="*/ 45 h 72"/>
                <a:gd name="T36" fmla="*/ 44 w 71"/>
                <a:gd name="T37" fmla="*/ 52 h 72"/>
                <a:gd name="T38" fmla="*/ 38 w 71"/>
                <a:gd name="T39" fmla="*/ 63 h 72"/>
                <a:gd name="T40" fmla="*/ 35 w 71"/>
                <a:gd name="T41" fmla="*/ 68 h 72"/>
                <a:gd name="T42" fmla="*/ 43 w 71"/>
                <a:gd name="T43" fmla="*/ 70 h 72"/>
                <a:gd name="T44" fmla="*/ 50 w 71"/>
                <a:gd name="T45" fmla="*/ 71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8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112"/>
            <p:cNvSpPr>
              <a:spLocks/>
            </p:cNvSpPr>
            <p:nvPr/>
          </p:nvSpPr>
          <p:spPr bwMode="auto">
            <a:xfrm>
              <a:off x="2598738" y="2871788"/>
              <a:ext cx="66675" cy="52388"/>
            </a:xfrm>
            <a:custGeom>
              <a:avLst/>
              <a:gdLst>
                <a:gd name="T0" fmla="*/ 26 w 27"/>
                <a:gd name="T1" fmla="*/ 17 h 21"/>
                <a:gd name="T2" fmla="*/ 27 w 27"/>
                <a:gd name="T3" fmla="*/ 12 h 21"/>
                <a:gd name="T4" fmla="*/ 19 w 27"/>
                <a:gd name="T5" fmla="*/ 2 h 21"/>
                <a:gd name="T6" fmla="*/ 15 w 27"/>
                <a:gd name="T7" fmla="*/ 1 h 21"/>
                <a:gd name="T8" fmla="*/ 7 w 27"/>
                <a:gd name="T9" fmla="*/ 0 h 21"/>
                <a:gd name="T10" fmla="*/ 2 w 27"/>
                <a:gd name="T11" fmla="*/ 0 h 21"/>
                <a:gd name="T12" fmla="*/ 2 w 27"/>
                <a:gd name="T13" fmla="*/ 3 h 21"/>
                <a:gd name="T14" fmla="*/ 4 w 27"/>
                <a:gd name="T15" fmla="*/ 10 h 21"/>
                <a:gd name="T16" fmla="*/ 9 w 27"/>
                <a:gd name="T17" fmla="*/ 9 h 21"/>
                <a:gd name="T18" fmla="*/ 12 w 27"/>
                <a:gd name="T19" fmla="*/ 12 h 21"/>
                <a:gd name="T20" fmla="*/ 18 w 27"/>
                <a:gd name="T21" fmla="*/ 17 h 21"/>
                <a:gd name="T22" fmla="*/ 23 w 27"/>
                <a:gd name="T23" fmla="*/ 21 h 21"/>
                <a:gd name="T24" fmla="*/ 24 w 27"/>
                <a:gd name="T25" fmla="*/ 21 h 21"/>
                <a:gd name="T26" fmla="*/ 26 w 27"/>
                <a:gd name="T2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113"/>
            <p:cNvSpPr>
              <a:spLocks/>
            </p:cNvSpPr>
            <p:nvPr/>
          </p:nvSpPr>
          <p:spPr bwMode="auto">
            <a:xfrm>
              <a:off x="2659063" y="2895600"/>
              <a:ext cx="117475" cy="58738"/>
            </a:xfrm>
            <a:custGeom>
              <a:avLst/>
              <a:gdLst>
                <a:gd name="T0" fmla="*/ 42 w 47"/>
                <a:gd name="T1" fmla="*/ 7 h 23"/>
                <a:gd name="T2" fmla="*/ 31 w 47"/>
                <a:gd name="T3" fmla="*/ 1 h 23"/>
                <a:gd name="T4" fmla="*/ 20 w 47"/>
                <a:gd name="T5" fmla="*/ 6 h 23"/>
                <a:gd name="T6" fmla="*/ 7 w 47"/>
                <a:gd name="T7" fmla="*/ 5 h 23"/>
                <a:gd name="T8" fmla="*/ 3 w 47"/>
                <a:gd name="T9" fmla="*/ 2 h 23"/>
                <a:gd name="T10" fmla="*/ 2 w 47"/>
                <a:gd name="T11" fmla="*/ 7 h 23"/>
                <a:gd name="T12" fmla="*/ 0 w 47"/>
                <a:gd name="T13" fmla="*/ 11 h 23"/>
                <a:gd name="T14" fmla="*/ 11 w 47"/>
                <a:gd name="T15" fmla="*/ 16 h 23"/>
                <a:gd name="T16" fmla="*/ 17 w 47"/>
                <a:gd name="T17" fmla="*/ 20 h 23"/>
                <a:gd name="T18" fmla="*/ 23 w 47"/>
                <a:gd name="T19" fmla="*/ 18 h 23"/>
                <a:gd name="T20" fmla="*/ 21 w 47"/>
                <a:gd name="T21" fmla="*/ 14 h 23"/>
                <a:gd name="T22" fmla="*/ 25 w 47"/>
                <a:gd name="T23" fmla="*/ 10 h 23"/>
                <a:gd name="T24" fmla="*/ 34 w 47"/>
                <a:gd name="T25" fmla="*/ 7 h 23"/>
                <a:gd name="T26" fmla="*/ 36 w 47"/>
                <a:gd name="T27" fmla="*/ 13 h 23"/>
                <a:gd name="T28" fmla="*/ 41 w 47"/>
                <a:gd name="T29" fmla="*/ 21 h 23"/>
                <a:gd name="T30" fmla="*/ 46 w 47"/>
                <a:gd name="T31" fmla="*/ 16 h 23"/>
                <a:gd name="T32" fmla="*/ 47 w 47"/>
                <a:gd name="T33" fmla="*/ 13 h 23"/>
                <a:gd name="T34" fmla="*/ 42 w 47"/>
                <a:gd name="T3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114"/>
            <p:cNvSpPr>
              <a:spLocks/>
            </p:cNvSpPr>
            <p:nvPr/>
          </p:nvSpPr>
          <p:spPr bwMode="auto">
            <a:xfrm>
              <a:off x="2738438" y="2838450"/>
              <a:ext cx="244475" cy="344488"/>
            </a:xfrm>
            <a:custGeom>
              <a:avLst/>
              <a:gdLst>
                <a:gd name="T0" fmla="*/ 15 w 97"/>
                <a:gd name="T1" fmla="*/ 100 h 137"/>
                <a:gd name="T2" fmla="*/ 21 w 97"/>
                <a:gd name="T3" fmla="*/ 100 h 137"/>
                <a:gd name="T4" fmla="*/ 27 w 97"/>
                <a:gd name="T5" fmla="*/ 104 h 137"/>
                <a:gd name="T6" fmla="*/ 28 w 97"/>
                <a:gd name="T7" fmla="*/ 105 h 137"/>
                <a:gd name="T8" fmla="*/ 35 w 97"/>
                <a:gd name="T9" fmla="*/ 104 h 137"/>
                <a:gd name="T10" fmla="*/ 39 w 97"/>
                <a:gd name="T11" fmla="*/ 111 h 137"/>
                <a:gd name="T12" fmla="*/ 44 w 97"/>
                <a:gd name="T13" fmla="*/ 116 h 137"/>
                <a:gd name="T14" fmla="*/ 47 w 97"/>
                <a:gd name="T15" fmla="*/ 121 h 137"/>
                <a:gd name="T16" fmla="*/ 57 w 97"/>
                <a:gd name="T17" fmla="*/ 122 h 137"/>
                <a:gd name="T18" fmla="*/ 61 w 97"/>
                <a:gd name="T19" fmla="*/ 122 h 137"/>
                <a:gd name="T20" fmla="*/ 67 w 97"/>
                <a:gd name="T21" fmla="*/ 121 h 137"/>
                <a:gd name="T22" fmla="*/ 73 w 97"/>
                <a:gd name="T23" fmla="*/ 126 h 137"/>
                <a:gd name="T24" fmla="*/ 68 w 97"/>
                <a:gd name="T25" fmla="*/ 133 h 137"/>
                <a:gd name="T26" fmla="*/ 73 w 97"/>
                <a:gd name="T27" fmla="*/ 137 h 137"/>
                <a:gd name="T28" fmla="*/ 74 w 97"/>
                <a:gd name="T29" fmla="*/ 137 h 137"/>
                <a:gd name="T30" fmla="*/ 77 w 97"/>
                <a:gd name="T31" fmla="*/ 126 h 137"/>
                <a:gd name="T32" fmla="*/ 78 w 97"/>
                <a:gd name="T33" fmla="*/ 115 h 137"/>
                <a:gd name="T34" fmla="*/ 73 w 97"/>
                <a:gd name="T35" fmla="*/ 102 h 137"/>
                <a:gd name="T36" fmla="*/ 79 w 97"/>
                <a:gd name="T37" fmla="*/ 97 h 137"/>
                <a:gd name="T38" fmla="*/ 77 w 97"/>
                <a:gd name="T39" fmla="*/ 94 h 137"/>
                <a:gd name="T40" fmla="*/ 75 w 97"/>
                <a:gd name="T41" fmla="*/ 90 h 137"/>
                <a:gd name="T42" fmla="*/ 87 w 97"/>
                <a:gd name="T43" fmla="*/ 89 h 137"/>
                <a:gd name="T44" fmla="*/ 96 w 97"/>
                <a:gd name="T45" fmla="*/ 86 h 137"/>
                <a:gd name="T46" fmla="*/ 95 w 97"/>
                <a:gd name="T47" fmla="*/ 82 h 137"/>
                <a:gd name="T48" fmla="*/ 95 w 97"/>
                <a:gd name="T49" fmla="*/ 76 h 137"/>
                <a:gd name="T50" fmla="*/ 92 w 97"/>
                <a:gd name="T51" fmla="*/ 70 h 137"/>
                <a:gd name="T52" fmla="*/ 94 w 97"/>
                <a:gd name="T53" fmla="*/ 55 h 137"/>
                <a:gd name="T54" fmla="*/ 84 w 97"/>
                <a:gd name="T55" fmla="*/ 52 h 137"/>
                <a:gd name="T56" fmla="*/ 73 w 97"/>
                <a:gd name="T57" fmla="*/ 47 h 137"/>
                <a:gd name="T58" fmla="*/ 59 w 97"/>
                <a:gd name="T59" fmla="*/ 46 h 137"/>
                <a:gd name="T60" fmla="*/ 54 w 97"/>
                <a:gd name="T61" fmla="*/ 36 h 137"/>
                <a:gd name="T62" fmla="*/ 51 w 97"/>
                <a:gd name="T63" fmla="*/ 30 h 137"/>
                <a:gd name="T64" fmla="*/ 47 w 97"/>
                <a:gd name="T65" fmla="*/ 29 h 137"/>
                <a:gd name="T66" fmla="*/ 48 w 97"/>
                <a:gd name="T67" fmla="*/ 25 h 137"/>
                <a:gd name="T68" fmla="*/ 49 w 97"/>
                <a:gd name="T69" fmla="*/ 19 h 137"/>
                <a:gd name="T70" fmla="*/ 56 w 97"/>
                <a:gd name="T71" fmla="*/ 10 h 137"/>
                <a:gd name="T72" fmla="*/ 59 w 97"/>
                <a:gd name="T73" fmla="*/ 8 h 137"/>
                <a:gd name="T74" fmla="*/ 61 w 97"/>
                <a:gd name="T75" fmla="*/ 7 h 137"/>
                <a:gd name="T76" fmla="*/ 63 w 97"/>
                <a:gd name="T77" fmla="*/ 2 h 137"/>
                <a:gd name="T78" fmla="*/ 54 w 97"/>
                <a:gd name="T79" fmla="*/ 6 h 137"/>
                <a:gd name="T80" fmla="*/ 47 w 97"/>
                <a:gd name="T81" fmla="*/ 10 h 137"/>
                <a:gd name="T82" fmla="*/ 39 w 97"/>
                <a:gd name="T83" fmla="*/ 12 h 137"/>
                <a:gd name="T84" fmla="*/ 36 w 97"/>
                <a:gd name="T85" fmla="*/ 12 h 137"/>
                <a:gd name="T86" fmla="*/ 28 w 97"/>
                <a:gd name="T87" fmla="*/ 19 h 137"/>
                <a:gd name="T88" fmla="*/ 25 w 97"/>
                <a:gd name="T89" fmla="*/ 26 h 137"/>
                <a:gd name="T90" fmla="*/ 17 w 97"/>
                <a:gd name="T91" fmla="*/ 36 h 137"/>
                <a:gd name="T92" fmla="*/ 15 w 97"/>
                <a:gd name="T93" fmla="*/ 36 h 137"/>
                <a:gd name="T94" fmla="*/ 14 w 97"/>
                <a:gd name="T95" fmla="*/ 39 h 137"/>
                <a:gd name="T96" fmla="*/ 9 w 97"/>
                <a:gd name="T97" fmla="*/ 44 h 137"/>
                <a:gd name="T98" fmla="*/ 11 w 97"/>
                <a:gd name="T99" fmla="*/ 46 h 137"/>
                <a:gd name="T100" fmla="*/ 13 w 97"/>
                <a:gd name="T101" fmla="*/ 53 h 137"/>
                <a:gd name="T102" fmla="*/ 13 w 97"/>
                <a:gd name="T103" fmla="*/ 57 h 137"/>
                <a:gd name="T104" fmla="*/ 14 w 97"/>
                <a:gd name="T105" fmla="*/ 70 h 137"/>
                <a:gd name="T106" fmla="*/ 13 w 97"/>
                <a:gd name="T107" fmla="*/ 77 h 137"/>
                <a:gd name="T108" fmla="*/ 6 w 97"/>
                <a:gd name="T109" fmla="*/ 82 h 137"/>
                <a:gd name="T110" fmla="*/ 2 w 97"/>
                <a:gd name="T111" fmla="*/ 87 h 137"/>
                <a:gd name="T112" fmla="*/ 0 w 97"/>
                <a:gd name="T113" fmla="*/ 90 h 137"/>
                <a:gd name="T114" fmla="*/ 10 w 97"/>
                <a:gd name="T115" fmla="*/ 96 h 137"/>
                <a:gd name="T116" fmla="*/ 15 w 97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3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115"/>
            <p:cNvSpPr>
              <a:spLocks/>
            </p:cNvSpPr>
            <p:nvPr/>
          </p:nvSpPr>
          <p:spPr bwMode="auto">
            <a:xfrm>
              <a:off x="2930526" y="3294063"/>
              <a:ext cx="249238" cy="282575"/>
            </a:xfrm>
            <a:custGeom>
              <a:avLst/>
              <a:gdLst>
                <a:gd name="T0" fmla="*/ 98 w 99"/>
                <a:gd name="T1" fmla="*/ 68 h 112"/>
                <a:gd name="T2" fmla="*/ 93 w 99"/>
                <a:gd name="T3" fmla="*/ 60 h 112"/>
                <a:gd name="T4" fmla="*/ 86 w 99"/>
                <a:gd name="T5" fmla="*/ 56 h 112"/>
                <a:gd name="T6" fmla="*/ 77 w 99"/>
                <a:gd name="T7" fmla="*/ 52 h 112"/>
                <a:gd name="T8" fmla="*/ 77 w 99"/>
                <a:gd name="T9" fmla="*/ 45 h 112"/>
                <a:gd name="T10" fmla="*/ 75 w 99"/>
                <a:gd name="T11" fmla="*/ 39 h 112"/>
                <a:gd name="T12" fmla="*/ 72 w 99"/>
                <a:gd name="T13" fmla="*/ 33 h 112"/>
                <a:gd name="T14" fmla="*/ 63 w 99"/>
                <a:gd name="T15" fmla="*/ 31 h 112"/>
                <a:gd name="T16" fmla="*/ 57 w 99"/>
                <a:gd name="T17" fmla="*/ 28 h 112"/>
                <a:gd name="T18" fmla="*/ 53 w 99"/>
                <a:gd name="T19" fmla="*/ 25 h 112"/>
                <a:gd name="T20" fmla="*/ 48 w 99"/>
                <a:gd name="T21" fmla="*/ 24 h 112"/>
                <a:gd name="T22" fmla="*/ 38 w 99"/>
                <a:gd name="T23" fmla="*/ 19 h 112"/>
                <a:gd name="T24" fmla="*/ 36 w 99"/>
                <a:gd name="T25" fmla="*/ 3 h 112"/>
                <a:gd name="T26" fmla="*/ 28 w 99"/>
                <a:gd name="T27" fmla="*/ 2 h 112"/>
                <a:gd name="T28" fmla="*/ 19 w 99"/>
                <a:gd name="T29" fmla="*/ 7 h 112"/>
                <a:gd name="T30" fmla="*/ 12 w 99"/>
                <a:gd name="T31" fmla="*/ 10 h 112"/>
                <a:gd name="T32" fmla="*/ 5 w 99"/>
                <a:gd name="T33" fmla="*/ 12 h 112"/>
                <a:gd name="T34" fmla="*/ 2 w 99"/>
                <a:gd name="T35" fmla="*/ 11 h 112"/>
                <a:gd name="T36" fmla="*/ 8 w 99"/>
                <a:gd name="T37" fmla="*/ 23 h 112"/>
                <a:gd name="T38" fmla="*/ 5 w 99"/>
                <a:gd name="T39" fmla="*/ 27 h 112"/>
                <a:gd name="T40" fmla="*/ 6 w 99"/>
                <a:gd name="T41" fmla="*/ 38 h 112"/>
                <a:gd name="T42" fmla="*/ 4 w 99"/>
                <a:gd name="T43" fmla="*/ 45 h 112"/>
                <a:gd name="T44" fmla="*/ 2 w 99"/>
                <a:gd name="T45" fmla="*/ 52 h 112"/>
                <a:gd name="T46" fmla="*/ 5 w 99"/>
                <a:gd name="T47" fmla="*/ 56 h 112"/>
                <a:gd name="T48" fmla="*/ 1 w 99"/>
                <a:gd name="T49" fmla="*/ 62 h 112"/>
                <a:gd name="T50" fmla="*/ 0 w 99"/>
                <a:gd name="T51" fmla="*/ 65 h 112"/>
                <a:gd name="T52" fmla="*/ 4 w 99"/>
                <a:gd name="T53" fmla="*/ 69 h 112"/>
                <a:gd name="T54" fmla="*/ 6 w 99"/>
                <a:gd name="T55" fmla="*/ 78 h 112"/>
                <a:gd name="T56" fmla="*/ 9 w 99"/>
                <a:gd name="T57" fmla="*/ 82 h 112"/>
                <a:gd name="T58" fmla="*/ 7 w 99"/>
                <a:gd name="T59" fmla="*/ 88 h 112"/>
                <a:gd name="T60" fmla="*/ 10 w 99"/>
                <a:gd name="T61" fmla="*/ 95 h 112"/>
                <a:gd name="T62" fmla="*/ 13 w 99"/>
                <a:gd name="T63" fmla="*/ 102 h 112"/>
                <a:gd name="T64" fmla="*/ 15 w 99"/>
                <a:gd name="T65" fmla="*/ 111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8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1 h 112"/>
                <a:gd name="T78" fmla="*/ 66 w 99"/>
                <a:gd name="T79" fmla="*/ 83 h 112"/>
                <a:gd name="T80" fmla="*/ 76 w 99"/>
                <a:gd name="T81" fmla="*/ 82 h 112"/>
                <a:gd name="T82" fmla="*/ 85 w 99"/>
                <a:gd name="T83" fmla="*/ 81 h 112"/>
                <a:gd name="T84" fmla="*/ 93 w 99"/>
                <a:gd name="T85" fmla="*/ 84 h 112"/>
                <a:gd name="T86" fmla="*/ 97 w 99"/>
                <a:gd name="T87" fmla="*/ 78 h 112"/>
                <a:gd name="T88" fmla="*/ 98 w 99"/>
                <a:gd name="T8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116"/>
            <p:cNvSpPr>
              <a:spLocks/>
            </p:cNvSpPr>
            <p:nvPr/>
          </p:nvSpPr>
          <p:spPr bwMode="auto">
            <a:xfrm>
              <a:off x="2689226" y="3100388"/>
              <a:ext cx="263525" cy="377825"/>
            </a:xfrm>
            <a:custGeom>
              <a:avLst/>
              <a:gdLst>
                <a:gd name="T0" fmla="*/ 96 w 105"/>
                <a:gd name="T1" fmla="*/ 143 h 150"/>
                <a:gd name="T2" fmla="*/ 96 w 105"/>
                <a:gd name="T3" fmla="*/ 142 h 150"/>
                <a:gd name="T4" fmla="*/ 97 w 105"/>
                <a:gd name="T5" fmla="*/ 139 h 150"/>
                <a:gd name="T6" fmla="*/ 101 w 105"/>
                <a:gd name="T7" fmla="*/ 133 h 150"/>
                <a:gd name="T8" fmla="*/ 98 w 105"/>
                <a:gd name="T9" fmla="*/ 129 h 150"/>
                <a:gd name="T10" fmla="*/ 100 w 105"/>
                <a:gd name="T11" fmla="*/ 122 h 150"/>
                <a:gd name="T12" fmla="*/ 102 w 105"/>
                <a:gd name="T13" fmla="*/ 115 h 150"/>
                <a:gd name="T14" fmla="*/ 101 w 105"/>
                <a:gd name="T15" fmla="*/ 104 h 150"/>
                <a:gd name="T16" fmla="*/ 104 w 105"/>
                <a:gd name="T17" fmla="*/ 100 h 150"/>
                <a:gd name="T18" fmla="*/ 98 w 105"/>
                <a:gd name="T19" fmla="*/ 88 h 150"/>
                <a:gd name="T20" fmla="*/ 90 w 105"/>
                <a:gd name="T21" fmla="*/ 89 h 150"/>
                <a:gd name="T22" fmla="*/ 88 w 105"/>
                <a:gd name="T23" fmla="*/ 78 h 150"/>
                <a:gd name="T24" fmla="*/ 85 w 105"/>
                <a:gd name="T25" fmla="*/ 79 h 150"/>
                <a:gd name="T26" fmla="*/ 76 w 105"/>
                <a:gd name="T27" fmla="*/ 80 h 150"/>
                <a:gd name="T28" fmla="*/ 72 w 105"/>
                <a:gd name="T29" fmla="*/ 76 h 150"/>
                <a:gd name="T30" fmla="*/ 68 w 105"/>
                <a:gd name="T31" fmla="*/ 72 h 150"/>
                <a:gd name="T32" fmla="*/ 65 w 105"/>
                <a:gd name="T33" fmla="*/ 66 h 150"/>
                <a:gd name="T34" fmla="*/ 62 w 105"/>
                <a:gd name="T35" fmla="*/ 59 h 150"/>
                <a:gd name="T36" fmla="*/ 64 w 105"/>
                <a:gd name="T37" fmla="*/ 53 h 150"/>
                <a:gd name="T38" fmla="*/ 67 w 105"/>
                <a:gd name="T39" fmla="*/ 49 h 150"/>
                <a:gd name="T40" fmla="*/ 70 w 105"/>
                <a:gd name="T41" fmla="*/ 42 h 150"/>
                <a:gd name="T42" fmla="*/ 77 w 105"/>
                <a:gd name="T43" fmla="*/ 37 h 150"/>
                <a:gd name="T44" fmla="*/ 87 w 105"/>
                <a:gd name="T45" fmla="*/ 33 h 150"/>
                <a:gd name="T46" fmla="*/ 93 w 105"/>
                <a:gd name="T47" fmla="*/ 33 h 150"/>
                <a:gd name="T48" fmla="*/ 88 w 105"/>
                <a:gd name="T49" fmla="*/ 29 h 150"/>
                <a:gd name="T50" fmla="*/ 93 w 105"/>
                <a:gd name="T51" fmla="*/ 22 h 150"/>
                <a:gd name="T52" fmla="*/ 87 w 105"/>
                <a:gd name="T53" fmla="*/ 17 h 150"/>
                <a:gd name="T54" fmla="*/ 81 w 105"/>
                <a:gd name="T55" fmla="*/ 18 h 150"/>
                <a:gd name="T56" fmla="*/ 77 w 105"/>
                <a:gd name="T57" fmla="*/ 18 h 150"/>
                <a:gd name="T58" fmla="*/ 67 w 105"/>
                <a:gd name="T59" fmla="*/ 17 h 150"/>
                <a:gd name="T60" fmla="*/ 64 w 105"/>
                <a:gd name="T61" fmla="*/ 12 h 150"/>
                <a:gd name="T62" fmla="*/ 59 w 105"/>
                <a:gd name="T63" fmla="*/ 7 h 150"/>
                <a:gd name="T64" fmla="*/ 55 w 105"/>
                <a:gd name="T65" fmla="*/ 0 h 150"/>
                <a:gd name="T66" fmla="*/ 48 w 105"/>
                <a:gd name="T67" fmla="*/ 1 h 150"/>
                <a:gd name="T68" fmla="*/ 49 w 105"/>
                <a:gd name="T69" fmla="*/ 6 h 150"/>
                <a:gd name="T70" fmla="*/ 45 w 105"/>
                <a:gd name="T71" fmla="*/ 15 h 150"/>
                <a:gd name="T72" fmla="*/ 29 w 105"/>
                <a:gd name="T73" fmla="*/ 23 h 150"/>
                <a:gd name="T74" fmla="*/ 22 w 105"/>
                <a:gd name="T75" fmla="*/ 36 h 150"/>
                <a:gd name="T76" fmla="*/ 16 w 105"/>
                <a:gd name="T77" fmla="*/ 36 h 150"/>
                <a:gd name="T78" fmla="*/ 10 w 105"/>
                <a:gd name="T79" fmla="*/ 35 h 150"/>
                <a:gd name="T80" fmla="*/ 10 w 105"/>
                <a:gd name="T81" fmla="*/ 31 h 150"/>
                <a:gd name="T82" fmla="*/ 9 w 105"/>
                <a:gd name="T83" fmla="*/ 26 h 150"/>
                <a:gd name="T84" fmla="*/ 2 w 105"/>
                <a:gd name="T85" fmla="*/ 33 h 150"/>
                <a:gd name="T86" fmla="*/ 5 w 105"/>
                <a:gd name="T87" fmla="*/ 44 h 150"/>
                <a:gd name="T88" fmla="*/ 2 w 105"/>
                <a:gd name="T89" fmla="*/ 47 h 150"/>
                <a:gd name="T90" fmla="*/ 11 w 105"/>
                <a:gd name="T91" fmla="*/ 54 h 150"/>
                <a:gd name="T92" fmla="*/ 19 w 105"/>
                <a:gd name="T93" fmla="*/ 65 h 150"/>
                <a:gd name="T94" fmla="*/ 25 w 105"/>
                <a:gd name="T95" fmla="*/ 77 h 150"/>
                <a:gd name="T96" fmla="*/ 37 w 105"/>
                <a:gd name="T97" fmla="*/ 101 h 150"/>
                <a:gd name="T98" fmla="*/ 42 w 105"/>
                <a:gd name="T99" fmla="*/ 111 h 150"/>
                <a:gd name="T100" fmla="*/ 45 w 105"/>
                <a:gd name="T101" fmla="*/ 118 h 150"/>
                <a:gd name="T102" fmla="*/ 58 w 105"/>
                <a:gd name="T103" fmla="*/ 127 h 150"/>
                <a:gd name="T104" fmla="*/ 81 w 105"/>
                <a:gd name="T105" fmla="*/ 141 h 150"/>
                <a:gd name="T106" fmla="*/ 91 w 105"/>
                <a:gd name="T107" fmla="*/ 149 h 150"/>
                <a:gd name="T108" fmla="*/ 91 w 105"/>
                <a:gd name="T109" fmla="*/ 150 h 150"/>
                <a:gd name="T110" fmla="*/ 93 w 105"/>
                <a:gd name="T111" fmla="*/ 149 h 150"/>
                <a:gd name="T112" fmla="*/ 96 w 105"/>
                <a:gd name="T1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50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117"/>
            <p:cNvSpPr>
              <a:spLocks/>
            </p:cNvSpPr>
            <p:nvPr/>
          </p:nvSpPr>
          <p:spPr bwMode="auto">
            <a:xfrm>
              <a:off x="2852738" y="2847975"/>
              <a:ext cx="280988" cy="236538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6 h 94"/>
                <a:gd name="T10" fmla="*/ 9 w 112"/>
                <a:gd name="T11" fmla="*/ 32 h 94"/>
                <a:gd name="T12" fmla="*/ 14 w 112"/>
                <a:gd name="T13" fmla="*/ 42 h 94"/>
                <a:gd name="T14" fmla="*/ 28 w 112"/>
                <a:gd name="T15" fmla="*/ 43 h 94"/>
                <a:gd name="T16" fmla="*/ 39 w 112"/>
                <a:gd name="T17" fmla="*/ 48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6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5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8 h 94"/>
                <a:gd name="T56" fmla="*/ 93 w 112"/>
                <a:gd name="T57" fmla="*/ 65 h 94"/>
                <a:gd name="T58" fmla="*/ 103 w 112"/>
                <a:gd name="T59" fmla="*/ 61 h 94"/>
                <a:gd name="T60" fmla="*/ 105 w 112"/>
                <a:gd name="T61" fmla="*/ 58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39 h 94"/>
                <a:gd name="T70" fmla="*/ 109 w 112"/>
                <a:gd name="T71" fmla="*/ 34 h 94"/>
                <a:gd name="T72" fmla="*/ 112 w 112"/>
                <a:gd name="T73" fmla="*/ 30 h 94"/>
                <a:gd name="T74" fmla="*/ 100 w 112"/>
                <a:gd name="T75" fmla="*/ 29 h 94"/>
                <a:gd name="T76" fmla="*/ 102 w 112"/>
                <a:gd name="T77" fmla="*/ 22 h 94"/>
                <a:gd name="T78" fmla="*/ 90 w 112"/>
                <a:gd name="T79" fmla="*/ 18 h 94"/>
                <a:gd name="T80" fmla="*/ 91 w 112"/>
                <a:gd name="T81" fmla="*/ 13 h 94"/>
                <a:gd name="T82" fmla="*/ 85 w 112"/>
                <a:gd name="T83" fmla="*/ 11 h 94"/>
                <a:gd name="T84" fmla="*/ 69 w 112"/>
                <a:gd name="T85" fmla="*/ 17 h 94"/>
                <a:gd name="T86" fmla="*/ 54 w 112"/>
                <a:gd name="T87" fmla="*/ 12 h 94"/>
                <a:gd name="T88" fmla="*/ 43 w 112"/>
                <a:gd name="T89" fmla="*/ 11 h 94"/>
                <a:gd name="T90" fmla="*/ 37 w 112"/>
                <a:gd name="T91" fmla="*/ 4 h 94"/>
                <a:gd name="T92" fmla="*/ 30 w 112"/>
                <a:gd name="T93" fmla="*/ 0 h 94"/>
                <a:gd name="T94" fmla="*/ 28 w 112"/>
                <a:gd name="T95" fmla="*/ 5 h 94"/>
                <a:gd name="T96" fmla="*/ 17 w 112"/>
                <a:gd name="T97" fmla="*/ 11 h 94"/>
                <a:gd name="T98" fmla="*/ 20 w 112"/>
                <a:gd name="T99" fmla="*/ 23 h 94"/>
                <a:gd name="T100" fmla="*/ 11 w 112"/>
                <a:gd name="T101" fmla="*/ 20 h 94"/>
                <a:gd name="T102" fmla="*/ 15 w 112"/>
                <a:gd name="T103" fmla="*/ 10 h 94"/>
                <a:gd name="T104" fmla="*/ 14 w 112"/>
                <a:gd name="T105" fmla="*/ 4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118"/>
            <p:cNvSpPr>
              <a:spLocks/>
            </p:cNvSpPr>
            <p:nvPr/>
          </p:nvSpPr>
          <p:spPr bwMode="auto">
            <a:xfrm>
              <a:off x="3167063" y="2968625"/>
              <a:ext cx="84138" cy="92075"/>
            </a:xfrm>
            <a:custGeom>
              <a:avLst/>
              <a:gdLst>
                <a:gd name="T0" fmla="*/ 8 w 34"/>
                <a:gd name="T1" fmla="*/ 7 h 36"/>
                <a:gd name="T2" fmla="*/ 5 w 34"/>
                <a:gd name="T3" fmla="*/ 11 h 36"/>
                <a:gd name="T4" fmla="*/ 1 w 34"/>
                <a:gd name="T5" fmla="*/ 18 h 36"/>
                <a:gd name="T6" fmla="*/ 8 w 34"/>
                <a:gd name="T7" fmla="*/ 26 h 36"/>
                <a:gd name="T8" fmla="*/ 13 w 34"/>
                <a:gd name="T9" fmla="*/ 35 h 36"/>
                <a:gd name="T10" fmla="*/ 17 w 34"/>
                <a:gd name="T11" fmla="*/ 36 h 36"/>
                <a:gd name="T12" fmla="*/ 20 w 34"/>
                <a:gd name="T13" fmla="*/ 31 h 36"/>
                <a:gd name="T14" fmla="*/ 29 w 34"/>
                <a:gd name="T15" fmla="*/ 31 h 36"/>
                <a:gd name="T16" fmla="*/ 30 w 34"/>
                <a:gd name="T17" fmla="*/ 32 h 36"/>
                <a:gd name="T18" fmla="*/ 32 w 34"/>
                <a:gd name="T19" fmla="*/ 28 h 36"/>
                <a:gd name="T20" fmla="*/ 31 w 34"/>
                <a:gd name="T21" fmla="*/ 17 h 36"/>
                <a:gd name="T22" fmla="*/ 33 w 34"/>
                <a:gd name="T23" fmla="*/ 8 h 36"/>
                <a:gd name="T24" fmla="*/ 34 w 34"/>
                <a:gd name="T25" fmla="*/ 4 h 36"/>
                <a:gd name="T26" fmla="*/ 26 w 34"/>
                <a:gd name="T27" fmla="*/ 2 h 36"/>
                <a:gd name="T28" fmla="*/ 16 w 34"/>
                <a:gd name="T29" fmla="*/ 2 h 36"/>
                <a:gd name="T30" fmla="*/ 10 w 34"/>
                <a:gd name="T31" fmla="*/ 2 h 36"/>
                <a:gd name="T32" fmla="*/ 9 w 34"/>
                <a:gd name="T33" fmla="*/ 2 h 36"/>
                <a:gd name="T34" fmla="*/ 8 w 34"/>
                <a:gd name="T3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6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119"/>
            <p:cNvSpPr>
              <a:spLocks/>
            </p:cNvSpPr>
            <p:nvPr/>
          </p:nvSpPr>
          <p:spPr bwMode="auto">
            <a:xfrm>
              <a:off x="3098801" y="2924175"/>
              <a:ext cx="100013" cy="147638"/>
            </a:xfrm>
            <a:custGeom>
              <a:avLst/>
              <a:gdLst>
                <a:gd name="T0" fmla="*/ 11 w 40"/>
                <a:gd name="T1" fmla="*/ 4 h 59"/>
                <a:gd name="T2" fmla="*/ 8 w 40"/>
                <a:gd name="T3" fmla="*/ 9 h 59"/>
                <a:gd name="T4" fmla="*/ 7 w 40"/>
                <a:gd name="T5" fmla="*/ 14 h 59"/>
                <a:gd name="T6" fmla="*/ 3 w 40"/>
                <a:gd name="T7" fmla="*/ 18 h 59"/>
                <a:gd name="T8" fmla="*/ 2 w 40"/>
                <a:gd name="T9" fmla="*/ 22 h 59"/>
                <a:gd name="T10" fmla="*/ 7 w 40"/>
                <a:gd name="T11" fmla="*/ 28 h 59"/>
                <a:gd name="T12" fmla="*/ 10 w 40"/>
                <a:gd name="T13" fmla="*/ 27 h 59"/>
                <a:gd name="T14" fmla="*/ 14 w 40"/>
                <a:gd name="T15" fmla="*/ 33 h 59"/>
                <a:gd name="T16" fmla="*/ 14 w 40"/>
                <a:gd name="T17" fmla="*/ 40 h 59"/>
                <a:gd name="T18" fmla="*/ 16 w 40"/>
                <a:gd name="T19" fmla="*/ 54 h 59"/>
                <a:gd name="T20" fmla="*/ 25 w 40"/>
                <a:gd name="T21" fmla="*/ 57 h 59"/>
                <a:gd name="T22" fmla="*/ 30 w 40"/>
                <a:gd name="T23" fmla="*/ 55 h 59"/>
                <a:gd name="T24" fmla="*/ 34 w 40"/>
                <a:gd name="T25" fmla="*/ 53 h 59"/>
                <a:gd name="T26" fmla="*/ 40 w 40"/>
                <a:gd name="T27" fmla="*/ 53 h 59"/>
                <a:gd name="T28" fmla="*/ 35 w 40"/>
                <a:gd name="T29" fmla="*/ 44 h 59"/>
                <a:gd name="T30" fmla="*/ 28 w 40"/>
                <a:gd name="T31" fmla="*/ 36 h 59"/>
                <a:gd name="T32" fmla="*/ 32 w 40"/>
                <a:gd name="T33" fmla="*/ 29 h 59"/>
                <a:gd name="T34" fmla="*/ 35 w 40"/>
                <a:gd name="T35" fmla="*/ 25 h 59"/>
                <a:gd name="T36" fmla="*/ 36 w 40"/>
                <a:gd name="T37" fmla="*/ 20 h 59"/>
                <a:gd name="T38" fmla="*/ 29 w 40"/>
                <a:gd name="T39" fmla="*/ 14 h 59"/>
                <a:gd name="T40" fmla="*/ 25 w 40"/>
                <a:gd name="T41" fmla="*/ 9 h 59"/>
                <a:gd name="T42" fmla="*/ 17 w 40"/>
                <a:gd name="T43" fmla="*/ 2 h 59"/>
                <a:gd name="T44" fmla="*/ 14 w 40"/>
                <a:gd name="T45" fmla="*/ 0 h 59"/>
                <a:gd name="T46" fmla="*/ 11 w 40"/>
                <a:gd name="T47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9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120"/>
            <p:cNvSpPr>
              <a:spLocks/>
            </p:cNvSpPr>
            <p:nvPr/>
          </p:nvSpPr>
          <p:spPr bwMode="auto">
            <a:xfrm>
              <a:off x="3241676" y="2979738"/>
              <a:ext cx="63500" cy="77788"/>
            </a:xfrm>
            <a:custGeom>
              <a:avLst/>
              <a:gdLst>
                <a:gd name="T0" fmla="*/ 1 w 25"/>
                <a:gd name="T1" fmla="*/ 13 h 31"/>
                <a:gd name="T2" fmla="*/ 2 w 25"/>
                <a:gd name="T3" fmla="*/ 24 h 31"/>
                <a:gd name="T4" fmla="*/ 0 w 25"/>
                <a:gd name="T5" fmla="*/ 28 h 31"/>
                <a:gd name="T6" fmla="*/ 7 w 25"/>
                <a:gd name="T7" fmla="*/ 29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4 w 25"/>
                <a:gd name="T17" fmla="*/ 0 h 31"/>
                <a:gd name="T18" fmla="*/ 3 w 25"/>
                <a:gd name="T19" fmla="*/ 4 h 31"/>
                <a:gd name="T20" fmla="*/ 1 w 25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121"/>
            <p:cNvSpPr>
              <a:spLocks/>
            </p:cNvSpPr>
            <p:nvPr/>
          </p:nvSpPr>
          <p:spPr bwMode="auto">
            <a:xfrm>
              <a:off x="2624138" y="2609850"/>
              <a:ext cx="215900" cy="74613"/>
            </a:xfrm>
            <a:custGeom>
              <a:avLst/>
              <a:gdLst>
                <a:gd name="T0" fmla="*/ 69 w 86"/>
                <a:gd name="T1" fmla="*/ 19 h 30"/>
                <a:gd name="T2" fmla="*/ 31 w 86"/>
                <a:gd name="T3" fmla="*/ 3 h 30"/>
                <a:gd name="T4" fmla="*/ 2 w 86"/>
                <a:gd name="T5" fmla="*/ 13 h 30"/>
                <a:gd name="T6" fmla="*/ 16 w 86"/>
                <a:gd name="T7" fmla="*/ 7 h 30"/>
                <a:gd name="T8" fmla="*/ 24 w 86"/>
                <a:gd name="T9" fmla="*/ 10 h 30"/>
                <a:gd name="T10" fmla="*/ 37 w 86"/>
                <a:gd name="T11" fmla="*/ 13 h 30"/>
                <a:gd name="T12" fmla="*/ 54 w 86"/>
                <a:gd name="T13" fmla="*/ 22 h 30"/>
                <a:gd name="T14" fmla="*/ 58 w 86"/>
                <a:gd name="T15" fmla="*/ 28 h 30"/>
                <a:gd name="T16" fmla="*/ 84 w 86"/>
                <a:gd name="T17" fmla="*/ 28 h 30"/>
                <a:gd name="T18" fmla="*/ 69 w 86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30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122"/>
            <p:cNvSpPr>
              <a:spLocks/>
            </p:cNvSpPr>
            <p:nvPr/>
          </p:nvSpPr>
          <p:spPr bwMode="auto">
            <a:xfrm>
              <a:off x="2746376" y="2709863"/>
              <a:ext cx="50800" cy="25400"/>
            </a:xfrm>
            <a:custGeom>
              <a:avLst/>
              <a:gdLst>
                <a:gd name="T0" fmla="*/ 2 w 20"/>
                <a:gd name="T1" fmla="*/ 3 h 10"/>
                <a:gd name="T2" fmla="*/ 19 w 20"/>
                <a:gd name="T3" fmla="*/ 6 h 10"/>
                <a:gd name="T4" fmla="*/ 2 w 20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123"/>
            <p:cNvSpPr>
              <a:spLocks/>
            </p:cNvSpPr>
            <p:nvPr/>
          </p:nvSpPr>
          <p:spPr bwMode="auto">
            <a:xfrm>
              <a:off x="2974976" y="2708275"/>
              <a:ext cx="46038" cy="23813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124"/>
            <p:cNvSpPr>
              <a:spLocks noEditPoints="1"/>
            </p:cNvSpPr>
            <p:nvPr/>
          </p:nvSpPr>
          <p:spPr bwMode="auto">
            <a:xfrm>
              <a:off x="3100388" y="4243388"/>
              <a:ext cx="73025" cy="31750"/>
            </a:xfrm>
            <a:custGeom>
              <a:avLst/>
              <a:gdLst>
                <a:gd name="T0" fmla="*/ 28 w 29"/>
                <a:gd name="T1" fmla="*/ 5 h 13"/>
                <a:gd name="T2" fmla="*/ 15 w 29"/>
                <a:gd name="T3" fmla="*/ 11 h 13"/>
                <a:gd name="T4" fmla="*/ 28 w 29"/>
                <a:gd name="T5" fmla="*/ 5 h 13"/>
                <a:gd name="T6" fmla="*/ 13 w 29"/>
                <a:gd name="T7" fmla="*/ 1 h 13"/>
                <a:gd name="T8" fmla="*/ 4 w 29"/>
                <a:gd name="T9" fmla="*/ 10 h 13"/>
                <a:gd name="T10" fmla="*/ 13 w 2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">
                  <a:moveTo>
                    <a:pt x="28" y="5"/>
                  </a:moveTo>
                  <a:cubicBezTo>
                    <a:pt x="25" y="0"/>
                    <a:pt x="12" y="10"/>
                    <a:pt x="15" y="11"/>
                  </a:cubicBezTo>
                  <a:cubicBezTo>
                    <a:pt x="17" y="13"/>
                    <a:pt x="29" y="8"/>
                    <a:pt x="28" y="5"/>
                  </a:cubicBezTo>
                  <a:close/>
                  <a:moveTo>
                    <a:pt x="13" y="1"/>
                  </a:moveTo>
                  <a:cubicBezTo>
                    <a:pt x="9" y="0"/>
                    <a:pt x="0" y="8"/>
                    <a:pt x="4" y="10"/>
                  </a:cubicBezTo>
                  <a:cubicBezTo>
                    <a:pt x="8" y="13"/>
                    <a:pt x="17" y="2"/>
                    <a:pt x="13" y="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125"/>
            <p:cNvSpPr>
              <a:spLocks noEditPoints="1"/>
            </p:cNvSpPr>
            <p:nvPr/>
          </p:nvSpPr>
          <p:spPr bwMode="auto">
            <a:xfrm>
              <a:off x="2479676" y="3065463"/>
              <a:ext cx="336550" cy="138113"/>
            </a:xfrm>
            <a:custGeom>
              <a:avLst/>
              <a:gdLst>
                <a:gd name="T0" fmla="*/ 130 w 134"/>
                <a:gd name="T1" fmla="*/ 14 h 55"/>
                <a:gd name="T2" fmla="*/ 124 w 134"/>
                <a:gd name="T3" fmla="*/ 10 h 55"/>
                <a:gd name="T4" fmla="*/ 118 w 134"/>
                <a:gd name="T5" fmla="*/ 10 h 55"/>
                <a:gd name="T6" fmla="*/ 113 w 134"/>
                <a:gd name="T7" fmla="*/ 6 h 55"/>
                <a:gd name="T8" fmla="*/ 103 w 134"/>
                <a:gd name="T9" fmla="*/ 0 h 55"/>
                <a:gd name="T10" fmla="*/ 103 w 134"/>
                <a:gd name="T11" fmla="*/ 2 h 55"/>
                <a:gd name="T12" fmla="*/ 98 w 134"/>
                <a:gd name="T13" fmla="*/ 4 h 55"/>
                <a:gd name="T14" fmla="*/ 95 w 134"/>
                <a:gd name="T15" fmla="*/ 10 h 55"/>
                <a:gd name="T16" fmla="*/ 92 w 134"/>
                <a:gd name="T17" fmla="*/ 15 h 55"/>
                <a:gd name="T18" fmla="*/ 89 w 134"/>
                <a:gd name="T19" fmla="*/ 19 h 55"/>
                <a:gd name="T20" fmla="*/ 88 w 134"/>
                <a:gd name="T21" fmla="*/ 25 h 55"/>
                <a:gd name="T22" fmla="*/ 87 w 134"/>
                <a:gd name="T23" fmla="*/ 30 h 55"/>
                <a:gd name="T24" fmla="*/ 92 w 134"/>
                <a:gd name="T25" fmla="*/ 34 h 55"/>
                <a:gd name="T26" fmla="*/ 96 w 134"/>
                <a:gd name="T27" fmla="*/ 35 h 55"/>
                <a:gd name="T28" fmla="*/ 92 w 134"/>
                <a:gd name="T29" fmla="*/ 40 h 55"/>
                <a:gd name="T30" fmla="*/ 92 w 134"/>
                <a:gd name="T31" fmla="*/ 40 h 55"/>
                <a:gd name="T32" fmla="*/ 93 w 134"/>
                <a:gd name="T33" fmla="*/ 45 h 55"/>
                <a:gd name="T34" fmla="*/ 93 w 134"/>
                <a:gd name="T35" fmla="*/ 49 h 55"/>
                <a:gd name="T36" fmla="*/ 99 w 134"/>
                <a:gd name="T37" fmla="*/ 50 h 55"/>
                <a:gd name="T38" fmla="*/ 105 w 134"/>
                <a:gd name="T39" fmla="*/ 50 h 55"/>
                <a:gd name="T40" fmla="*/ 112 w 134"/>
                <a:gd name="T41" fmla="*/ 37 h 55"/>
                <a:gd name="T42" fmla="*/ 128 w 134"/>
                <a:gd name="T43" fmla="*/ 29 h 55"/>
                <a:gd name="T44" fmla="*/ 132 w 134"/>
                <a:gd name="T45" fmla="*/ 20 h 55"/>
                <a:gd name="T46" fmla="*/ 130 w 134"/>
                <a:gd name="T47" fmla="*/ 14 h 55"/>
                <a:gd name="T48" fmla="*/ 3 w 134"/>
                <a:gd name="T49" fmla="*/ 12 h 55"/>
                <a:gd name="T50" fmla="*/ 8 w 134"/>
                <a:gd name="T51" fmla="*/ 20 h 55"/>
                <a:gd name="T52" fmla="*/ 3 w 134"/>
                <a:gd name="T5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55">
                  <a:moveTo>
                    <a:pt x="130" y="14"/>
                  </a:moveTo>
                  <a:cubicBezTo>
                    <a:pt x="127" y="11"/>
                    <a:pt x="125" y="9"/>
                    <a:pt x="124" y="10"/>
                  </a:cubicBezTo>
                  <a:cubicBezTo>
                    <a:pt x="124" y="11"/>
                    <a:pt x="121" y="11"/>
                    <a:pt x="118" y="10"/>
                  </a:cubicBezTo>
                  <a:cubicBezTo>
                    <a:pt x="116" y="8"/>
                    <a:pt x="115" y="6"/>
                    <a:pt x="113" y="6"/>
                  </a:cubicBezTo>
                  <a:cubicBezTo>
                    <a:pt x="112" y="6"/>
                    <a:pt x="106" y="3"/>
                    <a:pt x="103" y="0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4" y="3"/>
                    <a:pt x="101" y="4"/>
                    <a:pt x="98" y="4"/>
                  </a:cubicBezTo>
                  <a:cubicBezTo>
                    <a:pt x="95" y="5"/>
                    <a:pt x="95" y="8"/>
                    <a:pt x="95" y="10"/>
                  </a:cubicBezTo>
                  <a:cubicBezTo>
                    <a:pt x="95" y="13"/>
                    <a:pt x="93" y="13"/>
                    <a:pt x="92" y="15"/>
                  </a:cubicBezTo>
                  <a:cubicBezTo>
                    <a:pt x="91" y="18"/>
                    <a:pt x="92" y="18"/>
                    <a:pt x="89" y="19"/>
                  </a:cubicBezTo>
                  <a:cubicBezTo>
                    <a:pt x="87" y="21"/>
                    <a:pt x="86" y="23"/>
                    <a:pt x="88" y="25"/>
                  </a:cubicBezTo>
                  <a:cubicBezTo>
                    <a:pt x="89" y="27"/>
                    <a:pt x="88" y="29"/>
                    <a:pt x="87" y="30"/>
                  </a:cubicBezTo>
                  <a:cubicBezTo>
                    <a:pt x="87" y="32"/>
                    <a:pt x="89" y="32"/>
                    <a:pt x="92" y="34"/>
                  </a:cubicBezTo>
                  <a:cubicBezTo>
                    <a:pt x="94" y="37"/>
                    <a:pt x="95" y="33"/>
                    <a:pt x="96" y="35"/>
                  </a:cubicBezTo>
                  <a:cubicBezTo>
                    <a:pt x="97" y="37"/>
                    <a:pt x="95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2"/>
                    <a:pt x="94" y="44"/>
                    <a:pt x="93" y="45"/>
                  </a:cubicBezTo>
                  <a:cubicBezTo>
                    <a:pt x="92" y="46"/>
                    <a:pt x="91" y="46"/>
                    <a:pt x="93" y="49"/>
                  </a:cubicBezTo>
                  <a:cubicBezTo>
                    <a:pt x="95" y="51"/>
                    <a:pt x="97" y="47"/>
                    <a:pt x="99" y="50"/>
                  </a:cubicBezTo>
                  <a:cubicBezTo>
                    <a:pt x="101" y="53"/>
                    <a:pt x="103" y="55"/>
                    <a:pt x="105" y="50"/>
                  </a:cubicBezTo>
                  <a:cubicBezTo>
                    <a:pt x="107" y="45"/>
                    <a:pt x="109" y="38"/>
                    <a:pt x="112" y="37"/>
                  </a:cubicBezTo>
                  <a:cubicBezTo>
                    <a:pt x="116" y="36"/>
                    <a:pt x="124" y="34"/>
                    <a:pt x="128" y="29"/>
                  </a:cubicBezTo>
                  <a:cubicBezTo>
                    <a:pt x="132" y="23"/>
                    <a:pt x="130" y="22"/>
                    <a:pt x="132" y="20"/>
                  </a:cubicBezTo>
                  <a:cubicBezTo>
                    <a:pt x="134" y="19"/>
                    <a:pt x="133" y="18"/>
                    <a:pt x="130" y="14"/>
                  </a:cubicBezTo>
                  <a:close/>
                  <a:moveTo>
                    <a:pt x="3" y="12"/>
                  </a:moveTo>
                  <a:cubicBezTo>
                    <a:pt x="0" y="17"/>
                    <a:pt x="7" y="22"/>
                    <a:pt x="8" y="20"/>
                  </a:cubicBezTo>
                  <a:cubicBezTo>
                    <a:pt x="10" y="17"/>
                    <a:pt x="7" y="7"/>
                    <a:pt x="3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126"/>
            <p:cNvSpPr>
              <a:spLocks noEditPoints="1"/>
            </p:cNvSpPr>
            <p:nvPr/>
          </p:nvSpPr>
          <p:spPr bwMode="auto">
            <a:xfrm>
              <a:off x="2870201" y="771525"/>
              <a:ext cx="1236663" cy="927100"/>
            </a:xfrm>
            <a:custGeom>
              <a:avLst/>
              <a:gdLst>
                <a:gd name="T0" fmla="*/ 432 w 492"/>
                <a:gd name="T1" fmla="*/ 43 h 368"/>
                <a:gd name="T2" fmla="*/ 396 w 492"/>
                <a:gd name="T3" fmla="*/ 59 h 368"/>
                <a:gd name="T4" fmla="*/ 394 w 492"/>
                <a:gd name="T5" fmla="*/ 37 h 368"/>
                <a:gd name="T6" fmla="*/ 352 w 492"/>
                <a:gd name="T7" fmla="*/ 34 h 368"/>
                <a:gd name="T8" fmla="*/ 393 w 492"/>
                <a:gd name="T9" fmla="*/ 28 h 368"/>
                <a:gd name="T10" fmla="*/ 389 w 492"/>
                <a:gd name="T11" fmla="*/ 12 h 368"/>
                <a:gd name="T12" fmla="*/ 333 w 492"/>
                <a:gd name="T13" fmla="*/ 1 h 368"/>
                <a:gd name="T14" fmla="*/ 280 w 492"/>
                <a:gd name="T15" fmla="*/ 8 h 368"/>
                <a:gd name="T16" fmla="*/ 240 w 492"/>
                <a:gd name="T17" fmla="*/ 8 h 368"/>
                <a:gd name="T18" fmla="*/ 207 w 492"/>
                <a:gd name="T19" fmla="*/ 23 h 368"/>
                <a:gd name="T20" fmla="*/ 199 w 492"/>
                <a:gd name="T21" fmla="*/ 27 h 368"/>
                <a:gd name="T22" fmla="*/ 176 w 492"/>
                <a:gd name="T23" fmla="*/ 34 h 368"/>
                <a:gd name="T24" fmla="*/ 154 w 492"/>
                <a:gd name="T25" fmla="*/ 42 h 368"/>
                <a:gd name="T26" fmla="*/ 116 w 492"/>
                <a:gd name="T27" fmla="*/ 34 h 368"/>
                <a:gd name="T28" fmla="*/ 95 w 492"/>
                <a:gd name="T29" fmla="*/ 50 h 368"/>
                <a:gd name="T30" fmla="*/ 62 w 492"/>
                <a:gd name="T31" fmla="*/ 71 h 368"/>
                <a:gd name="T32" fmla="*/ 0 w 492"/>
                <a:gd name="T33" fmla="*/ 102 h 368"/>
                <a:gd name="T34" fmla="*/ 40 w 492"/>
                <a:gd name="T35" fmla="*/ 113 h 368"/>
                <a:gd name="T36" fmla="*/ 11 w 492"/>
                <a:gd name="T37" fmla="*/ 123 h 368"/>
                <a:gd name="T38" fmla="*/ 35 w 492"/>
                <a:gd name="T39" fmla="*/ 139 h 368"/>
                <a:gd name="T40" fmla="*/ 67 w 492"/>
                <a:gd name="T41" fmla="*/ 137 h 368"/>
                <a:gd name="T42" fmla="*/ 116 w 492"/>
                <a:gd name="T43" fmla="*/ 151 h 368"/>
                <a:gd name="T44" fmla="*/ 140 w 492"/>
                <a:gd name="T45" fmla="*/ 183 h 368"/>
                <a:gd name="T46" fmla="*/ 144 w 492"/>
                <a:gd name="T47" fmla="*/ 212 h 368"/>
                <a:gd name="T48" fmla="*/ 174 w 492"/>
                <a:gd name="T49" fmla="*/ 223 h 368"/>
                <a:gd name="T50" fmla="*/ 171 w 492"/>
                <a:gd name="T51" fmla="*/ 234 h 368"/>
                <a:gd name="T52" fmla="*/ 166 w 492"/>
                <a:gd name="T53" fmla="*/ 254 h 368"/>
                <a:gd name="T54" fmla="*/ 161 w 492"/>
                <a:gd name="T55" fmla="*/ 279 h 368"/>
                <a:gd name="T56" fmla="*/ 168 w 492"/>
                <a:gd name="T57" fmla="*/ 311 h 368"/>
                <a:gd name="T58" fmla="*/ 183 w 492"/>
                <a:gd name="T59" fmla="*/ 331 h 368"/>
                <a:gd name="T60" fmla="*/ 204 w 492"/>
                <a:gd name="T61" fmla="*/ 356 h 368"/>
                <a:gd name="T62" fmla="*/ 236 w 492"/>
                <a:gd name="T63" fmla="*/ 368 h 368"/>
                <a:gd name="T64" fmla="*/ 245 w 492"/>
                <a:gd name="T65" fmla="*/ 336 h 368"/>
                <a:gd name="T66" fmla="*/ 259 w 492"/>
                <a:gd name="T67" fmla="*/ 321 h 368"/>
                <a:gd name="T68" fmla="*/ 260 w 492"/>
                <a:gd name="T69" fmla="*/ 305 h 368"/>
                <a:gd name="T70" fmla="*/ 274 w 492"/>
                <a:gd name="T71" fmla="*/ 295 h 368"/>
                <a:gd name="T72" fmla="*/ 286 w 492"/>
                <a:gd name="T73" fmla="*/ 292 h 368"/>
                <a:gd name="T74" fmla="*/ 329 w 492"/>
                <a:gd name="T75" fmla="*/ 264 h 368"/>
                <a:gd name="T76" fmla="*/ 356 w 492"/>
                <a:gd name="T77" fmla="*/ 256 h 368"/>
                <a:gd name="T78" fmla="*/ 411 w 492"/>
                <a:gd name="T79" fmla="*/ 232 h 368"/>
                <a:gd name="T80" fmla="*/ 381 w 492"/>
                <a:gd name="T81" fmla="*/ 226 h 368"/>
                <a:gd name="T82" fmla="*/ 412 w 492"/>
                <a:gd name="T83" fmla="*/ 228 h 368"/>
                <a:gd name="T84" fmla="*/ 405 w 492"/>
                <a:gd name="T85" fmla="*/ 200 h 368"/>
                <a:gd name="T86" fmla="*/ 390 w 492"/>
                <a:gd name="T87" fmla="*/ 186 h 368"/>
                <a:gd name="T88" fmla="*/ 425 w 492"/>
                <a:gd name="T89" fmla="*/ 182 h 368"/>
                <a:gd name="T90" fmla="*/ 434 w 492"/>
                <a:gd name="T91" fmla="*/ 164 h 368"/>
                <a:gd name="T92" fmla="*/ 430 w 492"/>
                <a:gd name="T93" fmla="*/ 138 h 368"/>
                <a:gd name="T94" fmla="*/ 420 w 492"/>
                <a:gd name="T95" fmla="*/ 127 h 368"/>
                <a:gd name="T96" fmla="*/ 424 w 492"/>
                <a:gd name="T97" fmla="*/ 116 h 368"/>
                <a:gd name="T98" fmla="*/ 412 w 492"/>
                <a:gd name="T99" fmla="*/ 110 h 368"/>
                <a:gd name="T100" fmla="*/ 445 w 492"/>
                <a:gd name="T101" fmla="*/ 76 h 368"/>
                <a:gd name="T102" fmla="*/ 437 w 492"/>
                <a:gd name="T103" fmla="*/ 67 h 368"/>
                <a:gd name="T104" fmla="*/ 446 w 492"/>
                <a:gd name="T105" fmla="*/ 58 h 368"/>
                <a:gd name="T106" fmla="*/ 492 w 492"/>
                <a:gd name="T107" fmla="*/ 42 h 368"/>
                <a:gd name="T108" fmla="*/ 162 w 492"/>
                <a:gd name="T109" fmla="*/ 235 h 368"/>
                <a:gd name="T110" fmla="*/ 154 w 492"/>
                <a:gd name="T111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2" h="368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127"/>
            <p:cNvSpPr>
              <a:spLocks/>
            </p:cNvSpPr>
            <p:nvPr/>
          </p:nvSpPr>
          <p:spPr bwMode="auto">
            <a:xfrm>
              <a:off x="3576638" y="4321175"/>
              <a:ext cx="49213" cy="38100"/>
            </a:xfrm>
            <a:custGeom>
              <a:avLst/>
              <a:gdLst>
                <a:gd name="T0" fmla="*/ 1 w 20"/>
                <a:gd name="T1" fmla="*/ 2 h 15"/>
                <a:gd name="T2" fmla="*/ 8 w 20"/>
                <a:gd name="T3" fmla="*/ 7 h 15"/>
                <a:gd name="T4" fmla="*/ 17 w 20"/>
                <a:gd name="T5" fmla="*/ 10 h 15"/>
                <a:gd name="T6" fmla="*/ 1 w 20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1" y="2"/>
                  </a:moveTo>
                  <a:cubicBezTo>
                    <a:pt x="1" y="5"/>
                    <a:pt x="5" y="4"/>
                    <a:pt x="8" y="7"/>
                  </a:cubicBezTo>
                  <a:cubicBezTo>
                    <a:pt x="11" y="9"/>
                    <a:pt x="14" y="15"/>
                    <a:pt x="17" y="10"/>
                  </a:cubicBezTo>
                  <a:cubicBezTo>
                    <a:pt x="20" y="5"/>
                    <a:pt x="0" y="0"/>
                    <a:pt x="1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128"/>
            <p:cNvSpPr>
              <a:spLocks noEditPoints="1"/>
            </p:cNvSpPr>
            <p:nvPr/>
          </p:nvSpPr>
          <p:spPr bwMode="auto">
            <a:xfrm>
              <a:off x="1479551" y="788988"/>
              <a:ext cx="1801813" cy="1390650"/>
            </a:xfrm>
            <a:custGeom>
              <a:avLst/>
              <a:gdLst>
                <a:gd name="T0" fmla="*/ 146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1 h 552"/>
                <a:gd name="T8" fmla="*/ 275 w 717"/>
                <a:gd name="T9" fmla="*/ 238 h 552"/>
                <a:gd name="T10" fmla="*/ 169 w 717"/>
                <a:gd name="T11" fmla="*/ 138 h 552"/>
                <a:gd name="T12" fmla="*/ 148 w 717"/>
                <a:gd name="T13" fmla="*/ 132 h 552"/>
                <a:gd name="T14" fmla="*/ 263 w 717"/>
                <a:gd name="T15" fmla="*/ 152 h 552"/>
                <a:gd name="T16" fmla="*/ 212 w 717"/>
                <a:gd name="T17" fmla="*/ 102 h 552"/>
                <a:gd name="T18" fmla="*/ 294 w 717"/>
                <a:gd name="T19" fmla="*/ 85 h 552"/>
                <a:gd name="T20" fmla="*/ 297 w 717"/>
                <a:gd name="T21" fmla="*/ 115 h 552"/>
                <a:gd name="T22" fmla="*/ 299 w 717"/>
                <a:gd name="T23" fmla="*/ 132 h 552"/>
                <a:gd name="T24" fmla="*/ 387 w 717"/>
                <a:gd name="T25" fmla="*/ 105 h 552"/>
                <a:gd name="T26" fmla="*/ 351 w 717"/>
                <a:gd name="T27" fmla="*/ 165 h 552"/>
                <a:gd name="T28" fmla="*/ 490 w 717"/>
                <a:gd name="T29" fmla="*/ 156 h 552"/>
                <a:gd name="T30" fmla="*/ 414 w 717"/>
                <a:gd name="T31" fmla="*/ 108 h 552"/>
                <a:gd name="T32" fmla="*/ 426 w 717"/>
                <a:gd name="T33" fmla="*/ 59 h 552"/>
                <a:gd name="T34" fmla="*/ 418 w 717"/>
                <a:gd name="T35" fmla="*/ 47 h 552"/>
                <a:gd name="T36" fmla="*/ 452 w 717"/>
                <a:gd name="T37" fmla="*/ 86 h 552"/>
                <a:gd name="T38" fmla="*/ 498 w 717"/>
                <a:gd name="T39" fmla="*/ 128 h 552"/>
                <a:gd name="T40" fmla="*/ 567 w 717"/>
                <a:gd name="T41" fmla="*/ 62 h 552"/>
                <a:gd name="T42" fmla="*/ 542 w 717"/>
                <a:gd name="T43" fmla="*/ 6 h 552"/>
                <a:gd name="T44" fmla="*/ 406 w 717"/>
                <a:gd name="T45" fmla="*/ 32 h 552"/>
                <a:gd name="T46" fmla="*/ 445 w 717"/>
                <a:gd name="T47" fmla="*/ 314 h 552"/>
                <a:gd name="T48" fmla="*/ 590 w 717"/>
                <a:gd name="T49" fmla="*/ 242 h 552"/>
                <a:gd name="T50" fmla="*/ 532 w 717"/>
                <a:gd name="T51" fmla="*/ 194 h 552"/>
                <a:gd name="T52" fmla="*/ 445 w 717"/>
                <a:gd name="T53" fmla="*/ 178 h 552"/>
                <a:gd name="T54" fmla="*/ 502 w 717"/>
                <a:gd name="T55" fmla="*/ 220 h 552"/>
                <a:gd name="T56" fmla="*/ 525 w 717"/>
                <a:gd name="T57" fmla="*/ 292 h 552"/>
                <a:gd name="T58" fmla="*/ 606 w 717"/>
                <a:gd name="T59" fmla="*/ 298 h 552"/>
                <a:gd name="T60" fmla="*/ 487 w 717"/>
                <a:gd name="T61" fmla="*/ 171 h 552"/>
                <a:gd name="T62" fmla="*/ 687 w 717"/>
                <a:gd name="T63" fmla="*/ 457 h 552"/>
                <a:gd name="T64" fmla="*/ 78 w 717"/>
                <a:gd name="T65" fmla="*/ 448 h 552"/>
                <a:gd name="T66" fmla="*/ 585 w 717"/>
                <a:gd name="T67" fmla="*/ 489 h 552"/>
                <a:gd name="T68" fmla="*/ 687 w 717"/>
                <a:gd name="T69" fmla="*/ 434 h 552"/>
                <a:gd name="T70" fmla="*/ 638 w 717"/>
                <a:gd name="T71" fmla="*/ 399 h 552"/>
                <a:gd name="T72" fmla="*/ 602 w 717"/>
                <a:gd name="T73" fmla="*/ 376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0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3 w 717"/>
                <a:gd name="T89" fmla="*/ 245 h 552"/>
                <a:gd name="T90" fmla="*/ 383 w 717"/>
                <a:gd name="T91" fmla="*/ 193 h 552"/>
                <a:gd name="T92" fmla="*/ 369 w 717"/>
                <a:gd name="T93" fmla="*/ 208 h 552"/>
                <a:gd name="T94" fmla="*/ 362 w 717"/>
                <a:gd name="T95" fmla="*/ 259 h 552"/>
                <a:gd name="T96" fmla="*/ 351 w 717"/>
                <a:gd name="T97" fmla="*/ 248 h 552"/>
                <a:gd name="T98" fmla="*/ 285 w 717"/>
                <a:gd name="T99" fmla="*/ 248 h 552"/>
                <a:gd name="T100" fmla="*/ 191 w 717"/>
                <a:gd name="T101" fmla="*/ 242 h 552"/>
                <a:gd name="T102" fmla="*/ 69 w 717"/>
                <a:gd name="T103" fmla="*/ 243 h 552"/>
                <a:gd name="T104" fmla="*/ 33 w 717"/>
                <a:gd name="T105" fmla="*/ 243 h 552"/>
                <a:gd name="T106" fmla="*/ 90 w 717"/>
                <a:gd name="T107" fmla="*/ 419 h 552"/>
                <a:gd name="T108" fmla="*/ 129 w 717"/>
                <a:gd name="T109" fmla="*/ 469 h 552"/>
                <a:gd name="T110" fmla="*/ 444 w 717"/>
                <a:gd name="T111" fmla="*/ 491 h 552"/>
                <a:gd name="T112" fmla="*/ 500 w 717"/>
                <a:gd name="T113" fmla="*/ 546 h 552"/>
                <a:gd name="T114" fmla="*/ 617 w 717"/>
                <a:gd name="T115" fmla="*/ 515 h 552"/>
                <a:gd name="T116" fmla="*/ 173 w 717"/>
                <a:gd name="T117" fmla="*/ 290 h 552"/>
                <a:gd name="T118" fmla="*/ 172 w 717"/>
                <a:gd name="T119" fmla="*/ 279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Freeform 129"/>
            <p:cNvSpPr>
              <a:spLocks noEditPoints="1"/>
            </p:cNvSpPr>
            <p:nvPr/>
          </p:nvSpPr>
          <p:spPr bwMode="auto">
            <a:xfrm>
              <a:off x="931863" y="1312863"/>
              <a:ext cx="2054225" cy="1400175"/>
            </a:xfrm>
            <a:custGeom>
              <a:avLst/>
              <a:gdLst>
                <a:gd name="T0" fmla="*/ 249 w 817"/>
                <a:gd name="T1" fmla="*/ 164 h 556"/>
                <a:gd name="T2" fmla="*/ 218 w 817"/>
                <a:gd name="T3" fmla="*/ 25 h 556"/>
                <a:gd name="T4" fmla="*/ 132 w 817"/>
                <a:gd name="T5" fmla="*/ 15 h 556"/>
                <a:gd name="T6" fmla="*/ 96 w 817"/>
                <a:gd name="T7" fmla="*/ 8 h 556"/>
                <a:gd name="T8" fmla="*/ 66 w 817"/>
                <a:gd name="T9" fmla="*/ 15 h 556"/>
                <a:gd name="T10" fmla="*/ 13 w 817"/>
                <a:gd name="T11" fmla="*/ 42 h 556"/>
                <a:gd name="T12" fmla="*/ 50 w 817"/>
                <a:gd name="T13" fmla="*/ 74 h 556"/>
                <a:gd name="T14" fmla="*/ 12 w 817"/>
                <a:gd name="T15" fmla="*/ 76 h 556"/>
                <a:gd name="T16" fmla="*/ 42 w 817"/>
                <a:gd name="T17" fmla="*/ 97 h 556"/>
                <a:gd name="T18" fmla="*/ 30 w 817"/>
                <a:gd name="T19" fmla="*/ 113 h 556"/>
                <a:gd name="T20" fmla="*/ 32 w 817"/>
                <a:gd name="T21" fmla="*/ 156 h 556"/>
                <a:gd name="T22" fmla="*/ 68 w 817"/>
                <a:gd name="T23" fmla="*/ 168 h 556"/>
                <a:gd name="T24" fmla="*/ 72 w 817"/>
                <a:gd name="T25" fmla="*/ 192 h 556"/>
                <a:gd name="T26" fmla="*/ 60 w 817"/>
                <a:gd name="T27" fmla="*/ 205 h 556"/>
                <a:gd name="T28" fmla="*/ 104 w 817"/>
                <a:gd name="T29" fmla="*/ 178 h 556"/>
                <a:gd name="T30" fmla="*/ 123 w 817"/>
                <a:gd name="T31" fmla="*/ 152 h 556"/>
                <a:gd name="T32" fmla="*/ 136 w 817"/>
                <a:gd name="T33" fmla="*/ 143 h 556"/>
                <a:gd name="T34" fmla="*/ 161 w 817"/>
                <a:gd name="T35" fmla="*/ 154 h 556"/>
                <a:gd name="T36" fmla="*/ 177 w 817"/>
                <a:gd name="T37" fmla="*/ 144 h 556"/>
                <a:gd name="T38" fmla="*/ 196 w 817"/>
                <a:gd name="T39" fmla="*/ 152 h 556"/>
                <a:gd name="T40" fmla="*/ 242 w 817"/>
                <a:gd name="T41" fmla="*/ 166 h 556"/>
                <a:gd name="T42" fmla="*/ 267 w 817"/>
                <a:gd name="T43" fmla="*/ 177 h 556"/>
                <a:gd name="T44" fmla="*/ 268 w 817"/>
                <a:gd name="T45" fmla="*/ 187 h 556"/>
                <a:gd name="T46" fmla="*/ 277 w 817"/>
                <a:gd name="T47" fmla="*/ 188 h 556"/>
                <a:gd name="T48" fmla="*/ 285 w 817"/>
                <a:gd name="T49" fmla="*/ 196 h 556"/>
                <a:gd name="T50" fmla="*/ 282 w 817"/>
                <a:gd name="T51" fmla="*/ 214 h 556"/>
                <a:gd name="T52" fmla="*/ 300 w 817"/>
                <a:gd name="T53" fmla="*/ 214 h 556"/>
                <a:gd name="T54" fmla="*/ 10 w 817"/>
                <a:gd name="T55" fmla="*/ 223 h 556"/>
                <a:gd name="T56" fmla="*/ 127 w 817"/>
                <a:gd name="T57" fmla="*/ 171 h 556"/>
                <a:gd name="T58" fmla="*/ 126 w 817"/>
                <a:gd name="T59" fmla="*/ 183 h 556"/>
                <a:gd name="T60" fmla="*/ 17 w 817"/>
                <a:gd name="T61" fmla="*/ 156 h 556"/>
                <a:gd name="T62" fmla="*/ 100 w 817"/>
                <a:gd name="T63" fmla="*/ 544 h 556"/>
                <a:gd name="T64" fmla="*/ 66 w 817"/>
                <a:gd name="T65" fmla="*/ 528 h 556"/>
                <a:gd name="T66" fmla="*/ 790 w 817"/>
                <a:gd name="T67" fmla="*/ 306 h 556"/>
                <a:gd name="T68" fmla="*/ 720 w 817"/>
                <a:gd name="T69" fmla="*/ 334 h 556"/>
                <a:gd name="T70" fmla="*/ 692 w 817"/>
                <a:gd name="T71" fmla="*/ 344 h 556"/>
                <a:gd name="T72" fmla="*/ 662 w 817"/>
                <a:gd name="T73" fmla="*/ 319 h 556"/>
                <a:gd name="T74" fmla="*/ 679 w 817"/>
                <a:gd name="T75" fmla="*/ 305 h 556"/>
                <a:gd name="T76" fmla="*/ 646 w 817"/>
                <a:gd name="T77" fmla="*/ 297 h 556"/>
                <a:gd name="T78" fmla="*/ 623 w 817"/>
                <a:gd name="T79" fmla="*/ 285 h 556"/>
                <a:gd name="T80" fmla="*/ 589 w 817"/>
                <a:gd name="T81" fmla="*/ 276 h 556"/>
                <a:gd name="T82" fmla="*/ 365 w 817"/>
                <a:gd name="T83" fmla="*/ 285 h 556"/>
                <a:gd name="T84" fmla="*/ 359 w 817"/>
                <a:gd name="T85" fmla="*/ 304 h 556"/>
                <a:gd name="T86" fmla="*/ 360 w 817"/>
                <a:gd name="T87" fmla="*/ 377 h 556"/>
                <a:gd name="T88" fmla="*/ 387 w 817"/>
                <a:gd name="T89" fmla="*/ 417 h 556"/>
                <a:gd name="T90" fmla="*/ 440 w 817"/>
                <a:gd name="T91" fmla="*/ 439 h 556"/>
                <a:gd name="T92" fmla="*/ 513 w 817"/>
                <a:gd name="T93" fmla="*/ 457 h 556"/>
                <a:gd name="T94" fmla="*/ 556 w 817"/>
                <a:gd name="T95" fmla="*/ 484 h 556"/>
                <a:gd name="T96" fmla="*/ 578 w 817"/>
                <a:gd name="T97" fmla="*/ 471 h 556"/>
                <a:gd name="T98" fmla="*/ 608 w 817"/>
                <a:gd name="T99" fmla="*/ 459 h 556"/>
                <a:gd name="T100" fmla="*/ 635 w 817"/>
                <a:gd name="T101" fmla="*/ 462 h 556"/>
                <a:gd name="T102" fmla="*/ 668 w 817"/>
                <a:gd name="T103" fmla="*/ 459 h 556"/>
                <a:gd name="T104" fmla="*/ 696 w 817"/>
                <a:gd name="T105" fmla="*/ 492 h 556"/>
                <a:gd name="T106" fmla="*/ 699 w 817"/>
                <a:gd name="T107" fmla="*/ 451 h 556"/>
                <a:gd name="T108" fmla="*/ 737 w 817"/>
                <a:gd name="T109" fmla="*/ 411 h 556"/>
                <a:gd name="T110" fmla="*/ 741 w 817"/>
                <a:gd name="T111" fmla="*/ 391 h 556"/>
                <a:gd name="T112" fmla="*/ 744 w 817"/>
                <a:gd name="T113" fmla="*/ 388 h 556"/>
                <a:gd name="T114" fmla="*/ 764 w 817"/>
                <a:gd name="T115" fmla="*/ 360 h 556"/>
                <a:gd name="T116" fmla="*/ 785 w 817"/>
                <a:gd name="T117" fmla="*/ 343 h 556"/>
                <a:gd name="T118" fmla="*/ 817 w 817"/>
                <a:gd name="T119" fmla="*/ 31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7" h="556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100" y="544"/>
                  </a:moveTo>
                  <a:cubicBezTo>
                    <a:pt x="95" y="545"/>
                    <a:pt x="98" y="556"/>
                    <a:pt x="100" y="554"/>
                  </a:cubicBezTo>
                  <a:cubicBezTo>
                    <a:pt x="102" y="553"/>
                    <a:pt x="105" y="552"/>
                    <a:pt x="106" y="551"/>
                  </a:cubicBezTo>
                  <a:cubicBezTo>
                    <a:pt x="107" y="548"/>
                    <a:pt x="104" y="543"/>
                    <a:pt x="100" y="544"/>
                  </a:cubicBezTo>
                  <a:close/>
                  <a:moveTo>
                    <a:pt x="94" y="537"/>
                  </a:moveTo>
                  <a:cubicBezTo>
                    <a:pt x="91" y="538"/>
                    <a:pt x="93" y="542"/>
                    <a:pt x="95" y="541"/>
                  </a:cubicBezTo>
                  <a:cubicBezTo>
                    <a:pt x="98" y="539"/>
                    <a:pt x="97" y="537"/>
                    <a:pt x="94" y="537"/>
                  </a:cubicBezTo>
                  <a:close/>
                  <a:moveTo>
                    <a:pt x="66" y="528"/>
                  </a:moveTo>
                  <a:cubicBezTo>
                    <a:pt x="69" y="531"/>
                    <a:pt x="70" y="530"/>
                    <a:pt x="71" y="528"/>
                  </a:cubicBezTo>
                  <a:cubicBezTo>
                    <a:pt x="72" y="526"/>
                    <a:pt x="64" y="525"/>
                    <a:pt x="66" y="528"/>
                  </a:cubicBezTo>
                  <a:close/>
                  <a:moveTo>
                    <a:pt x="79" y="534"/>
                  </a:moveTo>
                  <a:cubicBezTo>
                    <a:pt x="80" y="536"/>
                    <a:pt x="82" y="537"/>
                    <a:pt x="84" y="534"/>
                  </a:cubicBezTo>
                  <a:cubicBezTo>
                    <a:pt x="85" y="532"/>
                    <a:pt x="77" y="530"/>
                    <a:pt x="79" y="534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Freeform 130"/>
            <p:cNvSpPr>
              <a:spLocks noEditPoints="1"/>
            </p:cNvSpPr>
            <p:nvPr/>
          </p:nvSpPr>
          <p:spPr bwMode="auto">
            <a:xfrm>
              <a:off x="4162426" y="2141538"/>
              <a:ext cx="258763" cy="185738"/>
            </a:xfrm>
            <a:custGeom>
              <a:avLst/>
              <a:gdLst>
                <a:gd name="T0" fmla="*/ 102 w 103"/>
                <a:gd name="T1" fmla="*/ 13 h 74"/>
                <a:gd name="T2" fmla="*/ 94 w 103"/>
                <a:gd name="T3" fmla="*/ 13 h 74"/>
                <a:gd name="T4" fmla="*/ 84 w 103"/>
                <a:gd name="T5" fmla="*/ 10 h 74"/>
                <a:gd name="T6" fmla="*/ 81 w 103"/>
                <a:gd name="T7" fmla="*/ 10 h 74"/>
                <a:gd name="T8" fmla="*/ 74 w 103"/>
                <a:gd name="T9" fmla="*/ 10 h 74"/>
                <a:gd name="T10" fmla="*/ 66 w 103"/>
                <a:gd name="T11" fmla="*/ 6 h 74"/>
                <a:gd name="T12" fmla="*/ 62 w 103"/>
                <a:gd name="T13" fmla="*/ 4 h 74"/>
                <a:gd name="T14" fmla="*/ 48 w 103"/>
                <a:gd name="T15" fmla="*/ 3 h 74"/>
                <a:gd name="T16" fmla="*/ 21 w 103"/>
                <a:gd name="T17" fmla="*/ 2 h 74"/>
                <a:gd name="T18" fmla="*/ 12 w 103"/>
                <a:gd name="T19" fmla="*/ 0 h 74"/>
                <a:gd name="T20" fmla="*/ 5 w 103"/>
                <a:gd name="T21" fmla="*/ 4 h 74"/>
                <a:gd name="T22" fmla="*/ 3 w 103"/>
                <a:gd name="T23" fmla="*/ 10 h 74"/>
                <a:gd name="T24" fmla="*/ 5 w 103"/>
                <a:gd name="T25" fmla="*/ 18 h 74"/>
                <a:gd name="T26" fmla="*/ 7 w 103"/>
                <a:gd name="T27" fmla="*/ 17 h 74"/>
                <a:gd name="T28" fmla="*/ 10 w 103"/>
                <a:gd name="T29" fmla="*/ 17 h 74"/>
                <a:gd name="T30" fmla="*/ 15 w 103"/>
                <a:gd name="T31" fmla="*/ 18 h 74"/>
                <a:gd name="T32" fmla="*/ 18 w 103"/>
                <a:gd name="T33" fmla="*/ 18 h 74"/>
                <a:gd name="T34" fmla="*/ 23 w 103"/>
                <a:gd name="T35" fmla="*/ 19 h 74"/>
                <a:gd name="T36" fmla="*/ 25 w 103"/>
                <a:gd name="T37" fmla="*/ 22 h 74"/>
                <a:gd name="T38" fmla="*/ 20 w 103"/>
                <a:gd name="T39" fmla="*/ 27 h 74"/>
                <a:gd name="T40" fmla="*/ 20 w 103"/>
                <a:gd name="T41" fmla="*/ 34 h 74"/>
                <a:gd name="T42" fmla="*/ 19 w 103"/>
                <a:gd name="T43" fmla="*/ 40 h 74"/>
                <a:gd name="T44" fmla="*/ 17 w 103"/>
                <a:gd name="T45" fmla="*/ 43 h 74"/>
                <a:gd name="T46" fmla="*/ 19 w 103"/>
                <a:gd name="T47" fmla="*/ 47 h 74"/>
                <a:gd name="T48" fmla="*/ 17 w 103"/>
                <a:gd name="T49" fmla="*/ 52 h 74"/>
                <a:gd name="T50" fmla="*/ 19 w 103"/>
                <a:gd name="T51" fmla="*/ 56 h 74"/>
                <a:gd name="T52" fmla="*/ 16 w 103"/>
                <a:gd name="T53" fmla="*/ 61 h 74"/>
                <a:gd name="T54" fmla="*/ 17 w 103"/>
                <a:gd name="T55" fmla="*/ 63 h 74"/>
                <a:gd name="T56" fmla="*/ 21 w 103"/>
                <a:gd name="T57" fmla="*/ 64 h 74"/>
                <a:gd name="T58" fmla="*/ 31 w 103"/>
                <a:gd name="T59" fmla="*/ 73 h 74"/>
                <a:gd name="T60" fmla="*/ 33 w 103"/>
                <a:gd name="T61" fmla="*/ 70 h 74"/>
                <a:gd name="T62" fmla="*/ 37 w 103"/>
                <a:gd name="T63" fmla="*/ 70 h 74"/>
                <a:gd name="T64" fmla="*/ 45 w 103"/>
                <a:gd name="T65" fmla="*/ 67 h 74"/>
                <a:gd name="T66" fmla="*/ 55 w 103"/>
                <a:gd name="T67" fmla="*/ 67 h 74"/>
                <a:gd name="T68" fmla="*/ 61 w 103"/>
                <a:gd name="T69" fmla="*/ 64 h 74"/>
                <a:gd name="T70" fmla="*/ 67 w 103"/>
                <a:gd name="T71" fmla="*/ 60 h 74"/>
                <a:gd name="T72" fmla="*/ 70 w 103"/>
                <a:gd name="T73" fmla="*/ 54 h 74"/>
                <a:gd name="T74" fmla="*/ 76 w 103"/>
                <a:gd name="T75" fmla="*/ 48 h 74"/>
                <a:gd name="T76" fmla="*/ 76 w 103"/>
                <a:gd name="T77" fmla="*/ 36 h 74"/>
                <a:gd name="T78" fmla="*/ 83 w 103"/>
                <a:gd name="T79" fmla="*/ 28 h 74"/>
                <a:gd name="T80" fmla="*/ 90 w 103"/>
                <a:gd name="T81" fmla="*/ 24 h 74"/>
                <a:gd name="T82" fmla="*/ 99 w 103"/>
                <a:gd name="T83" fmla="*/ 20 h 74"/>
                <a:gd name="T84" fmla="*/ 102 w 103"/>
                <a:gd name="T85" fmla="*/ 13 h 74"/>
                <a:gd name="T86" fmla="*/ 103 w 103"/>
                <a:gd name="T87" fmla="*/ 39 h 74"/>
                <a:gd name="T88" fmla="*/ 96 w 103"/>
                <a:gd name="T89" fmla="*/ 41 h 74"/>
                <a:gd name="T90" fmla="*/ 103 w 103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4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131"/>
            <p:cNvSpPr>
              <a:spLocks/>
            </p:cNvSpPr>
            <p:nvPr/>
          </p:nvSpPr>
          <p:spPr bwMode="auto">
            <a:xfrm>
              <a:off x="4614863" y="2060575"/>
              <a:ext cx="68263" cy="38100"/>
            </a:xfrm>
            <a:custGeom>
              <a:avLst/>
              <a:gdLst>
                <a:gd name="T0" fmla="*/ 0 w 27"/>
                <a:gd name="T1" fmla="*/ 13 h 15"/>
                <a:gd name="T2" fmla="*/ 5 w 27"/>
                <a:gd name="T3" fmla="*/ 13 h 15"/>
                <a:gd name="T4" fmla="*/ 6 w 27"/>
                <a:gd name="T5" fmla="*/ 15 h 15"/>
                <a:gd name="T6" fmla="*/ 12 w 27"/>
                <a:gd name="T7" fmla="*/ 14 h 15"/>
                <a:gd name="T8" fmla="*/ 17 w 27"/>
                <a:gd name="T9" fmla="*/ 14 h 15"/>
                <a:gd name="T10" fmla="*/ 20 w 27"/>
                <a:gd name="T11" fmla="*/ 11 h 15"/>
                <a:gd name="T12" fmla="*/ 22 w 27"/>
                <a:gd name="T13" fmla="*/ 7 h 15"/>
                <a:gd name="T14" fmla="*/ 27 w 27"/>
                <a:gd name="T15" fmla="*/ 3 h 15"/>
                <a:gd name="T16" fmla="*/ 25 w 27"/>
                <a:gd name="T17" fmla="*/ 0 h 15"/>
                <a:gd name="T18" fmla="*/ 19 w 27"/>
                <a:gd name="T19" fmla="*/ 2 h 15"/>
                <a:gd name="T20" fmla="*/ 12 w 27"/>
                <a:gd name="T21" fmla="*/ 4 h 15"/>
                <a:gd name="T22" fmla="*/ 3 w 27"/>
                <a:gd name="T23" fmla="*/ 3 h 15"/>
                <a:gd name="T24" fmla="*/ 0 w 27"/>
                <a:gd name="T25" fmla="*/ 3 h 15"/>
                <a:gd name="T26" fmla="*/ 0 w 27"/>
                <a:gd name="T2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5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132"/>
            <p:cNvSpPr>
              <a:spLocks noEditPoints="1"/>
            </p:cNvSpPr>
            <p:nvPr/>
          </p:nvSpPr>
          <p:spPr bwMode="auto">
            <a:xfrm>
              <a:off x="4752976" y="2189163"/>
              <a:ext cx="128588" cy="160338"/>
            </a:xfrm>
            <a:custGeom>
              <a:avLst/>
              <a:gdLst>
                <a:gd name="T0" fmla="*/ 51 w 51"/>
                <a:gd name="T1" fmla="*/ 0 h 64"/>
                <a:gd name="T2" fmla="*/ 47 w 51"/>
                <a:gd name="T3" fmla="*/ 2 h 64"/>
                <a:gd name="T4" fmla="*/ 44 w 51"/>
                <a:gd name="T5" fmla="*/ 4 h 64"/>
                <a:gd name="T6" fmla="*/ 35 w 51"/>
                <a:gd name="T7" fmla="*/ 2 h 64"/>
                <a:gd name="T8" fmla="*/ 24 w 51"/>
                <a:gd name="T9" fmla="*/ 2 h 64"/>
                <a:gd name="T10" fmla="*/ 24 w 51"/>
                <a:gd name="T11" fmla="*/ 3 h 64"/>
                <a:gd name="T12" fmla="*/ 17 w 51"/>
                <a:gd name="T13" fmla="*/ 6 h 64"/>
                <a:gd name="T14" fmla="*/ 13 w 51"/>
                <a:gd name="T15" fmla="*/ 8 h 64"/>
                <a:gd name="T16" fmla="*/ 7 w 51"/>
                <a:gd name="T17" fmla="*/ 9 h 64"/>
                <a:gd name="T18" fmla="*/ 5 w 51"/>
                <a:gd name="T19" fmla="*/ 14 h 64"/>
                <a:gd name="T20" fmla="*/ 3 w 51"/>
                <a:gd name="T21" fmla="*/ 17 h 64"/>
                <a:gd name="T22" fmla="*/ 0 w 51"/>
                <a:gd name="T23" fmla="*/ 21 h 64"/>
                <a:gd name="T24" fmla="*/ 1 w 51"/>
                <a:gd name="T25" fmla="*/ 21 h 64"/>
                <a:gd name="T26" fmla="*/ 5 w 51"/>
                <a:gd name="T27" fmla="*/ 28 h 64"/>
                <a:gd name="T28" fmla="*/ 11 w 51"/>
                <a:gd name="T29" fmla="*/ 30 h 64"/>
                <a:gd name="T30" fmla="*/ 18 w 51"/>
                <a:gd name="T31" fmla="*/ 33 h 64"/>
                <a:gd name="T32" fmla="*/ 9 w 51"/>
                <a:gd name="T33" fmla="*/ 33 h 64"/>
                <a:gd name="T34" fmla="*/ 11 w 51"/>
                <a:gd name="T35" fmla="*/ 40 h 64"/>
                <a:gd name="T36" fmla="*/ 15 w 51"/>
                <a:gd name="T37" fmla="*/ 46 h 64"/>
                <a:gd name="T38" fmla="*/ 23 w 51"/>
                <a:gd name="T39" fmla="*/ 49 h 64"/>
                <a:gd name="T40" fmla="*/ 21 w 51"/>
                <a:gd name="T41" fmla="*/ 41 h 64"/>
                <a:gd name="T42" fmla="*/ 27 w 51"/>
                <a:gd name="T43" fmla="*/ 41 h 64"/>
                <a:gd name="T44" fmla="*/ 23 w 51"/>
                <a:gd name="T45" fmla="*/ 38 h 64"/>
                <a:gd name="T46" fmla="*/ 26 w 51"/>
                <a:gd name="T47" fmla="*/ 36 h 64"/>
                <a:gd name="T48" fmla="*/ 32 w 51"/>
                <a:gd name="T49" fmla="*/ 36 h 64"/>
                <a:gd name="T50" fmla="*/ 29 w 51"/>
                <a:gd name="T51" fmla="*/ 29 h 64"/>
                <a:gd name="T52" fmla="*/ 23 w 51"/>
                <a:gd name="T53" fmla="*/ 29 h 64"/>
                <a:gd name="T54" fmla="*/ 25 w 51"/>
                <a:gd name="T55" fmla="*/ 25 h 64"/>
                <a:gd name="T56" fmla="*/ 19 w 51"/>
                <a:gd name="T57" fmla="*/ 16 h 64"/>
                <a:gd name="T58" fmla="*/ 23 w 51"/>
                <a:gd name="T59" fmla="*/ 14 h 64"/>
                <a:gd name="T60" fmla="*/ 29 w 51"/>
                <a:gd name="T61" fmla="*/ 15 h 64"/>
                <a:gd name="T62" fmla="*/ 31 w 51"/>
                <a:gd name="T63" fmla="*/ 9 h 64"/>
                <a:gd name="T64" fmla="*/ 36 w 51"/>
                <a:gd name="T65" fmla="*/ 10 h 64"/>
                <a:gd name="T66" fmla="*/ 42 w 51"/>
                <a:gd name="T67" fmla="*/ 7 h 64"/>
                <a:gd name="T68" fmla="*/ 47 w 51"/>
                <a:gd name="T69" fmla="*/ 10 h 64"/>
                <a:gd name="T70" fmla="*/ 49 w 51"/>
                <a:gd name="T71" fmla="*/ 7 h 64"/>
                <a:gd name="T72" fmla="*/ 51 w 51"/>
                <a:gd name="T73" fmla="*/ 3 h 64"/>
                <a:gd name="T74" fmla="*/ 51 w 51"/>
                <a:gd name="T75" fmla="*/ 0 h 64"/>
                <a:gd name="T76" fmla="*/ 44 w 51"/>
                <a:gd name="T77" fmla="*/ 60 h 64"/>
                <a:gd name="T78" fmla="*/ 31 w 51"/>
                <a:gd name="T79" fmla="*/ 59 h 64"/>
                <a:gd name="T80" fmla="*/ 26 w 51"/>
                <a:gd name="T81" fmla="*/ 61 h 64"/>
                <a:gd name="T82" fmla="*/ 38 w 51"/>
                <a:gd name="T83" fmla="*/ 64 h 64"/>
                <a:gd name="T84" fmla="*/ 49 w 51"/>
                <a:gd name="T85" fmla="*/ 60 h 64"/>
                <a:gd name="T86" fmla="*/ 44 w 51"/>
                <a:gd name="T8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4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133"/>
            <p:cNvSpPr>
              <a:spLocks/>
            </p:cNvSpPr>
            <p:nvPr/>
          </p:nvSpPr>
          <p:spPr bwMode="auto">
            <a:xfrm>
              <a:off x="4992688" y="2327275"/>
              <a:ext cx="52388" cy="33338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8 w 21"/>
                <a:gd name="T5" fmla="*/ 2 h 13"/>
                <a:gd name="T6" fmla="*/ 7 w 21"/>
                <a:gd name="T7" fmla="*/ 5 h 13"/>
                <a:gd name="T8" fmla="*/ 3 w 21"/>
                <a:gd name="T9" fmla="*/ 11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134"/>
            <p:cNvSpPr>
              <a:spLocks/>
            </p:cNvSpPr>
            <p:nvPr/>
          </p:nvSpPr>
          <p:spPr bwMode="auto">
            <a:xfrm>
              <a:off x="3860801" y="1481138"/>
              <a:ext cx="219075" cy="111125"/>
            </a:xfrm>
            <a:custGeom>
              <a:avLst/>
              <a:gdLst>
                <a:gd name="T0" fmla="*/ 73 w 87"/>
                <a:gd name="T1" fmla="*/ 31 h 44"/>
                <a:gd name="T2" fmla="*/ 79 w 87"/>
                <a:gd name="T3" fmla="*/ 26 h 44"/>
                <a:gd name="T4" fmla="*/ 86 w 87"/>
                <a:gd name="T5" fmla="*/ 20 h 44"/>
                <a:gd name="T6" fmla="*/ 81 w 87"/>
                <a:gd name="T7" fmla="*/ 14 h 44"/>
                <a:gd name="T8" fmla="*/ 77 w 87"/>
                <a:gd name="T9" fmla="*/ 10 h 44"/>
                <a:gd name="T10" fmla="*/ 76 w 87"/>
                <a:gd name="T11" fmla="*/ 5 h 44"/>
                <a:gd name="T12" fmla="*/ 70 w 87"/>
                <a:gd name="T13" fmla="*/ 5 h 44"/>
                <a:gd name="T14" fmla="*/ 62 w 87"/>
                <a:gd name="T15" fmla="*/ 1 h 44"/>
                <a:gd name="T16" fmla="*/ 61 w 87"/>
                <a:gd name="T17" fmla="*/ 6 h 44"/>
                <a:gd name="T18" fmla="*/ 57 w 87"/>
                <a:gd name="T19" fmla="*/ 7 h 44"/>
                <a:gd name="T20" fmla="*/ 53 w 87"/>
                <a:gd name="T21" fmla="*/ 7 h 44"/>
                <a:gd name="T22" fmla="*/ 49 w 87"/>
                <a:gd name="T23" fmla="*/ 7 h 44"/>
                <a:gd name="T24" fmla="*/ 45 w 87"/>
                <a:gd name="T25" fmla="*/ 6 h 44"/>
                <a:gd name="T26" fmla="*/ 39 w 87"/>
                <a:gd name="T27" fmla="*/ 10 h 44"/>
                <a:gd name="T28" fmla="*/ 36 w 87"/>
                <a:gd name="T29" fmla="*/ 8 h 44"/>
                <a:gd name="T30" fmla="*/ 32 w 87"/>
                <a:gd name="T31" fmla="*/ 11 h 44"/>
                <a:gd name="T32" fmla="*/ 31 w 87"/>
                <a:gd name="T33" fmla="*/ 14 h 44"/>
                <a:gd name="T34" fmla="*/ 26 w 87"/>
                <a:gd name="T35" fmla="*/ 17 h 44"/>
                <a:gd name="T36" fmla="*/ 24 w 87"/>
                <a:gd name="T37" fmla="*/ 10 h 44"/>
                <a:gd name="T38" fmla="*/ 12 w 87"/>
                <a:gd name="T39" fmla="*/ 2 h 44"/>
                <a:gd name="T40" fmla="*/ 13 w 87"/>
                <a:gd name="T41" fmla="*/ 7 h 44"/>
                <a:gd name="T42" fmla="*/ 10 w 87"/>
                <a:gd name="T43" fmla="*/ 6 h 44"/>
                <a:gd name="T44" fmla="*/ 5 w 87"/>
                <a:gd name="T45" fmla="*/ 8 h 44"/>
                <a:gd name="T46" fmla="*/ 1 w 87"/>
                <a:gd name="T47" fmla="*/ 14 h 44"/>
                <a:gd name="T48" fmla="*/ 8 w 87"/>
                <a:gd name="T49" fmla="*/ 16 h 44"/>
                <a:gd name="T50" fmla="*/ 18 w 87"/>
                <a:gd name="T51" fmla="*/ 16 h 44"/>
                <a:gd name="T52" fmla="*/ 17 w 87"/>
                <a:gd name="T53" fmla="*/ 20 h 44"/>
                <a:gd name="T54" fmla="*/ 12 w 87"/>
                <a:gd name="T55" fmla="*/ 22 h 44"/>
                <a:gd name="T56" fmla="*/ 3 w 87"/>
                <a:gd name="T57" fmla="*/ 24 h 44"/>
                <a:gd name="T58" fmla="*/ 15 w 87"/>
                <a:gd name="T59" fmla="*/ 25 h 44"/>
                <a:gd name="T60" fmla="*/ 18 w 87"/>
                <a:gd name="T61" fmla="*/ 28 h 44"/>
                <a:gd name="T62" fmla="*/ 20 w 87"/>
                <a:gd name="T63" fmla="*/ 30 h 44"/>
                <a:gd name="T64" fmla="*/ 17 w 87"/>
                <a:gd name="T65" fmla="*/ 34 h 44"/>
                <a:gd name="T66" fmla="*/ 13 w 87"/>
                <a:gd name="T67" fmla="*/ 37 h 44"/>
                <a:gd name="T68" fmla="*/ 24 w 87"/>
                <a:gd name="T69" fmla="*/ 36 h 44"/>
                <a:gd name="T70" fmla="*/ 38 w 87"/>
                <a:gd name="T71" fmla="*/ 42 h 44"/>
                <a:gd name="T72" fmla="*/ 52 w 87"/>
                <a:gd name="T73" fmla="*/ 39 h 44"/>
                <a:gd name="T74" fmla="*/ 62 w 87"/>
                <a:gd name="T75" fmla="*/ 35 h 44"/>
                <a:gd name="T76" fmla="*/ 73 w 87"/>
                <a:gd name="T7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44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Freeform 135"/>
            <p:cNvSpPr>
              <a:spLocks/>
            </p:cNvSpPr>
            <p:nvPr/>
          </p:nvSpPr>
          <p:spPr bwMode="auto">
            <a:xfrm>
              <a:off x="4140201" y="1836738"/>
              <a:ext cx="92075" cy="103188"/>
            </a:xfrm>
            <a:custGeom>
              <a:avLst/>
              <a:gdLst>
                <a:gd name="T0" fmla="*/ 33 w 37"/>
                <a:gd name="T1" fmla="*/ 13 h 41"/>
                <a:gd name="T2" fmla="*/ 30 w 37"/>
                <a:gd name="T3" fmla="*/ 11 h 41"/>
                <a:gd name="T4" fmla="*/ 25 w 37"/>
                <a:gd name="T5" fmla="*/ 12 h 41"/>
                <a:gd name="T6" fmla="*/ 20 w 37"/>
                <a:gd name="T7" fmla="*/ 11 h 41"/>
                <a:gd name="T8" fmla="*/ 22 w 37"/>
                <a:gd name="T9" fmla="*/ 6 h 41"/>
                <a:gd name="T10" fmla="*/ 24 w 37"/>
                <a:gd name="T11" fmla="*/ 2 h 41"/>
                <a:gd name="T12" fmla="*/ 23 w 37"/>
                <a:gd name="T13" fmla="*/ 1 h 41"/>
                <a:gd name="T14" fmla="*/ 15 w 37"/>
                <a:gd name="T15" fmla="*/ 3 h 41"/>
                <a:gd name="T16" fmla="*/ 19 w 37"/>
                <a:gd name="T17" fmla="*/ 7 h 41"/>
                <a:gd name="T18" fmla="*/ 13 w 37"/>
                <a:gd name="T19" fmla="*/ 10 h 41"/>
                <a:gd name="T20" fmla="*/ 4 w 37"/>
                <a:gd name="T21" fmla="*/ 10 h 41"/>
                <a:gd name="T22" fmla="*/ 5 w 37"/>
                <a:gd name="T23" fmla="*/ 16 h 41"/>
                <a:gd name="T24" fmla="*/ 9 w 37"/>
                <a:gd name="T25" fmla="*/ 22 h 41"/>
                <a:gd name="T26" fmla="*/ 7 w 37"/>
                <a:gd name="T27" fmla="*/ 29 h 41"/>
                <a:gd name="T28" fmla="*/ 1 w 37"/>
                <a:gd name="T29" fmla="*/ 34 h 41"/>
                <a:gd name="T30" fmla="*/ 9 w 37"/>
                <a:gd name="T31" fmla="*/ 41 h 41"/>
                <a:gd name="T32" fmla="*/ 23 w 37"/>
                <a:gd name="T33" fmla="*/ 35 h 41"/>
                <a:gd name="T34" fmla="*/ 33 w 37"/>
                <a:gd name="T35" fmla="*/ 33 h 41"/>
                <a:gd name="T36" fmla="*/ 33 w 37"/>
                <a:gd name="T37" fmla="*/ 14 h 41"/>
                <a:gd name="T38" fmla="*/ 33 w 37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1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Freeform 136"/>
            <p:cNvSpPr>
              <a:spLocks noEditPoints="1"/>
            </p:cNvSpPr>
            <p:nvPr/>
          </p:nvSpPr>
          <p:spPr bwMode="auto">
            <a:xfrm>
              <a:off x="4187826" y="1670050"/>
              <a:ext cx="203200" cy="31273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0" name="Freeform 137"/>
            <p:cNvSpPr>
              <a:spLocks noEditPoints="1"/>
            </p:cNvSpPr>
            <p:nvPr/>
          </p:nvSpPr>
          <p:spPr bwMode="auto">
            <a:xfrm>
              <a:off x="4187826" y="1670050"/>
              <a:ext cx="203200" cy="312738"/>
            </a:xfrm>
            <a:custGeom>
              <a:avLst/>
              <a:gdLst>
                <a:gd name="T0" fmla="*/ 5 w 81"/>
                <a:gd name="T1" fmla="*/ 68 h 124"/>
                <a:gd name="T2" fmla="*/ 1 w 81"/>
                <a:gd name="T3" fmla="*/ 77 h 124"/>
                <a:gd name="T4" fmla="*/ 11 w 81"/>
                <a:gd name="T5" fmla="*/ 77 h 124"/>
                <a:gd name="T6" fmla="*/ 20 w 81"/>
                <a:gd name="T7" fmla="*/ 75 h 124"/>
                <a:gd name="T8" fmla="*/ 81 w 81"/>
                <a:gd name="T9" fmla="*/ 96 h 124"/>
                <a:gd name="T10" fmla="*/ 68 w 81"/>
                <a:gd name="T11" fmla="*/ 91 h 124"/>
                <a:gd name="T12" fmla="*/ 65 w 81"/>
                <a:gd name="T13" fmla="*/ 82 h 124"/>
                <a:gd name="T14" fmla="*/ 54 w 81"/>
                <a:gd name="T15" fmla="*/ 63 h 124"/>
                <a:gd name="T16" fmla="*/ 41 w 81"/>
                <a:gd name="T17" fmla="*/ 57 h 124"/>
                <a:gd name="T18" fmla="*/ 50 w 81"/>
                <a:gd name="T19" fmla="*/ 38 h 124"/>
                <a:gd name="T20" fmla="*/ 33 w 81"/>
                <a:gd name="T21" fmla="*/ 35 h 124"/>
                <a:gd name="T22" fmla="*/ 40 w 81"/>
                <a:gd name="T23" fmla="*/ 23 h 124"/>
                <a:gd name="T24" fmla="*/ 28 w 81"/>
                <a:gd name="T25" fmla="*/ 27 h 124"/>
                <a:gd name="T26" fmla="*/ 19 w 81"/>
                <a:gd name="T27" fmla="*/ 39 h 124"/>
                <a:gd name="T28" fmla="*/ 12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2 h 124"/>
                <a:gd name="T38" fmla="*/ 36 w 81"/>
                <a:gd name="T39" fmla="*/ 69 h 124"/>
                <a:gd name="T40" fmla="*/ 39 w 81"/>
                <a:gd name="T41" fmla="*/ 76 h 124"/>
                <a:gd name="T42" fmla="*/ 41 w 81"/>
                <a:gd name="T43" fmla="*/ 86 h 124"/>
                <a:gd name="T44" fmla="*/ 30 w 81"/>
                <a:gd name="T45" fmla="*/ 88 h 124"/>
                <a:gd name="T46" fmla="*/ 32 w 81"/>
                <a:gd name="T47" fmla="*/ 96 h 124"/>
                <a:gd name="T48" fmla="*/ 28 w 81"/>
                <a:gd name="T49" fmla="*/ 105 h 124"/>
                <a:gd name="T50" fmla="*/ 41 w 81"/>
                <a:gd name="T51" fmla="*/ 107 h 124"/>
                <a:gd name="T52" fmla="*/ 33 w 81"/>
                <a:gd name="T53" fmla="*/ 110 h 124"/>
                <a:gd name="T54" fmla="*/ 28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8 h 124"/>
                <a:gd name="T64" fmla="*/ 81 w 81"/>
                <a:gd name="T65" fmla="*/ 96 h 124"/>
                <a:gd name="T66" fmla="*/ 14 w 81"/>
                <a:gd name="T67" fmla="*/ 29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Freeform 138"/>
            <p:cNvSpPr>
              <a:spLocks noEditPoints="1"/>
            </p:cNvSpPr>
            <p:nvPr/>
          </p:nvSpPr>
          <p:spPr bwMode="auto">
            <a:xfrm>
              <a:off x="4514851" y="1760538"/>
              <a:ext cx="96838" cy="93663"/>
            </a:xfrm>
            <a:custGeom>
              <a:avLst/>
              <a:gdLst>
                <a:gd name="T0" fmla="*/ 20 w 39"/>
                <a:gd name="T1" fmla="*/ 14 h 37"/>
                <a:gd name="T2" fmla="*/ 20 w 39"/>
                <a:gd name="T3" fmla="*/ 8 h 37"/>
                <a:gd name="T4" fmla="*/ 21 w 39"/>
                <a:gd name="T5" fmla="*/ 1 h 37"/>
                <a:gd name="T6" fmla="*/ 15 w 39"/>
                <a:gd name="T7" fmla="*/ 4 h 37"/>
                <a:gd name="T8" fmla="*/ 10 w 39"/>
                <a:gd name="T9" fmla="*/ 7 h 37"/>
                <a:gd name="T10" fmla="*/ 10 w 39"/>
                <a:gd name="T11" fmla="*/ 11 h 37"/>
                <a:gd name="T12" fmla="*/ 6 w 39"/>
                <a:gd name="T13" fmla="*/ 8 h 37"/>
                <a:gd name="T14" fmla="*/ 2 w 39"/>
                <a:gd name="T15" fmla="*/ 14 h 37"/>
                <a:gd name="T16" fmla="*/ 2 w 39"/>
                <a:gd name="T17" fmla="*/ 23 h 37"/>
                <a:gd name="T18" fmla="*/ 5 w 39"/>
                <a:gd name="T19" fmla="*/ 30 h 37"/>
                <a:gd name="T20" fmla="*/ 6 w 39"/>
                <a:gd name="T21" fmla="*/ 34 h 37"/>
                <a:gd name="T22" fmla="*/ 13 w 39"/>
                <a:gd name="T23" fmla="*/ 34 h 37"/>
                <a:gd name="T24" fmla="*/ 16 w 39"/>
                <a:gd name="T25" fmla="*/ 34 h 37"/>
                <a:gd name="T26" fmla="*/ 13 w 39"/>
                <a:gd name="T27" fmla="*/ 30 h 37"/>
                <a:gd name="T28" fmla="*/ 17 w 39"/>
                <a:gd name="T29" fmla="*/ 31 h 37"/>
                <a:gd name="T30" fmla="*/ 23 w 39"/>
                <a:gd name="T31" fmla="*/ 31 h 37"/>
                <a:gd name="T32" fmla="*/ 20 w 39"/>
                <a:gd name="T33" fmla="*/ 26 h 37"/>
                <a:gd name="T34" fmla="*/ 17 w 39"/>
                <a:gd name="T35" fmla="*/ 25 h 37"/>
                <a:gd name="T36" fmla="*/ 19 w 39"/>
                <a:gd name="T37" fmla="*/ 20 h 37"/>
                <a:gd name="T38" fmla="*/ 24 w 39"/>
                <a:gd name="T39" fmla="*/ 18 h 37"/>
                <a:gd name="T40" fmla="*/ 20 w 39"/>
                <a:gd name="T41" fmla="*/ 14 h 37"/>
                <a:gd name="T42" fmla="*/ 38 w 39"/>
                <a:gd name="T43" fmla="*/ 21 h 37"/>
                <a:gd name="T44" fmla="*/ 35 w 39"/>
                <a:gd name="T45" fmla="*/ 23 h 37"/>
                <a:gd name="T46" fmla="*/ 33 w 39"/>
                <a:gd name="T47" fmla="*/ 21 h 37"/>
                <a:gd name="T48" fmla="*/ 27 w 39"/>
                <a:gd name="T49" fmla="*/ 23 h 37"/>
                <a:gd name="T50" fmla="*/ 30 w 39"/>
                <a:gd name="T51" fmla="*/ 31 h 37"/>
                <a:gd name="T52" fmla="*/ 28 w 39"/>
                <a:gd name="T53" fmla="*/ 33 h 37"/>
                <a:gd name="T54" fmla="*/ 30 w 39"/>
                <a:gd name="T55" fmla="*/ 36 h 37"/>
                <a:gd name="T56" fmla="*/ 36 w 39"/>
                <a:gd name="T57" fmla="*/ 30 h 37"/>
                <a:gd name="T58" fmla="*/ 38 w 39"/>
                <a:gd name="T5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Freeform 139"/>
            <p:cNvSpPr>
              <a:spLocks noEditPoints="1"/>
            </p:cNvSpPr>
            <p:nvPr/>
          </p:nvSpPr>
          <p:spPr bwMode="auto">
            <a:xfrm>
              <a:off x="4581526" y="1390650"/>
              <a:ext cx="252413" cy="442913"/>
            </a:xfrm>
            <a:custGeom>
              <a:avLst/>
              <a:gdLst>
                <a:gd name="T0" fmla="*/ 98 w 100"/>
                <a:gd name="T1" fmla="*/ 37 h 176"/>
                <a:gd name="T2" fmla="*/ 96 w 100"/>
                <a:gd name="T3" fmla="*/ 23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6 h 176"/>
                <a:gd name="T14" fmla="*/ 34 w 100"/>
                <a:gd name="T15" fmla="*/ 37 h 176"/>
                <a:gd name="T16" fmla="*/ 26 w 100"/>
                <a:gd name="T17" fmla="*/ 43 h 176"/>
                <a:gd name="T18" fmla="*/ 20 w 100"/>
                <a:gd name="T19" fmla="*/ 60 h 176"/>
                <a:gd name="T20" fmla="*/ 22 w 100"/>
                <a:gd name="T21" fmla="*/ 69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4 h 176"/>
                <a:gd name="T28" fmla="*/ 10 w 100"/>
                <a:gd name="T29" fmla="*/ 112 h 176"/>
                <a:gd name="T30" fmla="*/ 5 w 100"/>
                <a:gd name="T31" fmla="*/ 122 h 176"/>
                <a:gd name="T32" fmla="*/ 2 w 100"/>
                <a:gd name="T33" fmla="*/ 134 h 176"/>
                <a:gd name="T34" fmla="*/ 0 w 100"/>
                <a:gd name="T35" fmla="*/ 134 h 176"/>
                <a:gd name="T36" fmla="*/ 6 w 100"/>
                <a:gd name="T37" fmla="*/ 150 h 176"/>
                <a:gd name="T38" fmla="*/ 12 w 100"/>
                <a:gd name="T39" fmla="*/ 164 h 176"/>
                <a:gd name="T40" fmla="*/ 14 w 100"/>
                <a:gd name="T41" fmla="*/ 174 h 176"/>
                <a:gd name="T42" fmla="*/ 24 w 100"/>
                <a:gd name="T43" fmla="*/ 169 h 176"/>
                <a:gd name="T44" fmla="*/ 33 w 100"/>
                <a:gd name="T45" fmla="*/ 166 h 176"/>
                <a:gd name="T46" fmla="*/ 40 w 100"/>
                <a:gd name="T47" fmla="*/ 164 h 176"/>
                <a:gd name="T48" fmla="*/ 42 w 100"/>
                <a:gd name="T49" fmla="*/ 156 h 176"/>
                <a:gd name="T50" fmla="*/ 43 w 100"/>
                <a:gd name="T51" fmla="*/ 139 h 176"/>
                <a:gd name="T52" fmla="*/ 55 w 100"/>
                <a:gd name="T53" fmla="*/ 128 h 176"/>
                <a:gd name="T54" fmla="*/ 52 w 100"/>
                <a:gd name="T55" fmla="*/ 113 h 176"/>
                <a:gd name="T56" fmla="*/ 45 w 100"/>
                <a:gd name="T57" fmla="*/ 102 h 176"/>
                <a:gd name="T58" fmla="*/ 51 w 100"/>
                <a:gd name="T59" fmla="*/ 88 h 176"/>
                <a:gd name="T60" fmla="*/ 60 w 100"/>
                <a:gd name="T61" fmla="*/ 78 h 176"/>
                <a:gd name="T62" fmla="*/ 80 w 100"/>
                <a:gd name="T63" fmla="*/ 65 h 176"/>
                <a:gd name="T64" fmla="*/ 82 w 100"/>
                <a:gd name="T65" fmla="*/ 50 h 176"/>
                <a:gd name="T66" fmla="*/ 96 w 100"/>
                <a:gd name="T67" fmla="*/ 45 h 176"/>
                <a:gd name="T68" fmla="*/ 99 w 100"/>
                <a:gd name="T69" fmla="*/ 42 h 176"/>
                <a:gd name="T70" fmla="*/ 53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Freeform 140"/>
            <p:cNvSpPr>
              <a:spLocks noEditPoints="1"/>
            </p:cNvSpPr>
            <p:nvPr/>
          </p:nvSpPr>
          <p:spPr bwMode="auto">
            <a:xfrm>
              <a:off x="4787901" y="1703388"/>
              <a:ext cx="128588" cy="63500"/>
            </a:xfrm>
            <a:custGeom>
              <a:avLst/>
              <a:gdLst>
                <a:gd name="T0" fmla="*/ 47 w 51"/>
                <a:gd name="T1" fmla="*/ 7 h 25"/>
                <a:gd name="T2" fmla="*/ 49 w 51"/>
                <a:gd name="T3" fmla="*/ 2 h 25"/>
                <a:gd name="T4" fmla="*/ 47 w 51"/>
                <a:gd name="T5" fmla="*/ 3 h 25"/>
                <a:gd name="T6" fmla="*/ 32 w 51"/>
                <a:gd name="T7" fmla="*/ 1 h 25"/>
                <a:gd name="T8" fmla="*/ 17 w 51"/>
                <a:gd name="T9" fmla="*/ 4 h 25"/>
                <a:gd name="T10" fmla="*/ 12 w 51"/>
                <a:gd name="T11" fmla="*/ 9 h 25"/>
                <a:gd name="T12" fmla="*/ 14 w 51"/>
                <a:gd name="T13" fmla="*/ 14 h 25"/>
                <a:gd name="T14" fmla="*/ 19 w 51"/>
                <a:gd name="T15" fmla="*/ 16 h 25"/>
                <a:gd name="T16" fmla="*/ 20 w 51"/>
                <a:gd name="T17" fmla="*/ 20 h 25"/>
                <a:gd name="T18" fmla="*/ 20 w 51"/>
                <a:gd name="T19" fmla="*/ 20 h 25"/>
                <a:gd name="T20" fmla="*/ 29 w 51"/>
                <a:gd name="T21" fmla="*/ 20 h 25"/>
                <a:gd name="T22" fmla="*/ 37 w 51"/>
                <a:gd name="T23" fmla="*/ 24 h 25"/>
                <a:gd name="T24" fmla="*/ 45 w 51"/>
                <a:gd name="T25" fmla="*/ 25 h 25"/>
                <a:gd name="T26" fmla="*/ 45 w 51"/>
                <a:gd name="T27" fmla="*/ 23 h 25"/>
                <a:gd name="T28" fmla="*/ 47 w 51"/>
                <a:gd name="T29" fmla="*/ 20 h 25"/>
                <a:gd name="T30" fmla="*/ 45 w 51"/>
                <a:gd name="T31" fmla="*/ 16 h 25"/>
                <a:gd name="T32" fmla="*/ 45 w 51"/>
                <a:gd name="T33" fmla="*/ 11 h 25"/>
                <a:gd name="T34" fmla="*/ 47 w 51"/>
                <a:gd name="T35" fmla="*/ 7 h 25"/>
                <a:gd name="T36" fmla="*/ 5 w 51"/>
                <a:gd name="T37" fmla="*/ 13 h 25"/>
                <a:gd name="T38" fmla="*/ 2 w 51"/>
                <a:gd name="T39" fmla="*/ 20 h 25"/>
                <a:gd name="T40" fmla="*/ 10 w 51"/>
                <a:gd name="T41" fmla="*/ 14 h 25"/>
                <a:gd name="T42" fmla="*/ 5 w 51"/>
                <a:gd name="T43" fmla="*/ 13 h 25"/>
                <a:gd name="T44" fmla="*/ 9 w 51"/>
                <a:gd name="T45" fmla="*/ 9 h 25"/>
                <a:gd name="T46" fmla="*/ 4 w 51"/>
                <a:gd name="T47" fmla="*/ 10 h 25"/>
                <a:gd name="T48" fmla="*/ 9 w 51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25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4" name="Freeform 141"/>
            <p:cNvSpPr>
              <a:spLocks/>
            </p:cNvSpPr>
            <p:nvPr/>
          </p:nvSpPr>
          <p:spPr bwMode="auto">
            <a:xfrm>
              <a:off x="5022851" y="2994025"/>
              <a:ext cx="161925" cy="196850"/>
            </a:xfrm>
            <a:custGeom>
              <a:avLst/>
              <a:gdLst>
                <a:gd name="T0" fmla="*/ 58 w 65"/>
                <a:gd name="T1" fmla="*/ 18 h 78"/>
                <a:gd name="T2" fmla="*/ 61 w 65"/>
                <a:gd name="T3" fmla="*/ 12 h 78"/>
                <a:gd name="T4" fmla="*/ 65 w 65"/>
                <a:gd name="T5" fmla="*/ 6 h 78"/>
                <a:gd name="T6" fmla="*/ 61 w 65"/>
                <a:gd name="T7" fmla="*/ 7 h 78"/>
                <a:gd name="T8" fmla="*/ 57 w 65"/>
                <a:gd name="T9" fmla="*/ 6 h 78"/>
                <a:gd name="T10" fmla="*/ 50 w 65"/>
                <a:gd name="T11" fmla="*/ 7 h 78"/>
                <a:gd name="T12" fmla="*/ 45 w 65"/>
                <a:gd name="T13" fmla="*/ 12 h 78"/>
                <a:gd name="T14" fmla="*/ 36 w 65"/>
                <a:gd name="T15" fmla="*/ 10 h 78"/>
                <a:gd name="T16" fmla="*/ 26 w 65"/>
                <a:gd name="T17" fmla="*/ 5 h 78"/>
                <a:gd name="T18" fmla="*/ 18 w 65"/>
                <a:gd name="T19" fmla="*/ 3 h 78"/>
                <a:gd name="T20" fmla="*/ 14 w 65"/>
                <a:gd name="T21" fmla="*/ 1 h 78"/>
                <a:gd name="T22" fmla="*/ 9 w 65"/>
                <a:gd name="T23" fmla="*/ 0 h 78"/>
                <a:gd name="T24" fmla="*/ 2 w 65"/>
                <a:gd name="T25" fmla="*/ 4 h 78"/>
                <a:gd name="T26" fmla="*/ 1 w 65"/>
                <a:gd name="T27" fmla="*/ 6 h 78"/>
                <a:gd name="T28" fmla="*/ 5 w 65"/>
                <a:gd name="T29" fmla="*/ 9 h 78"/>
                <a:gd name="T30" fmla="*/ 6 w 65"/>
                <a:gd name="T31" fmla="*/ 15 h 78"/>
                <a:gd name="T32" fmla="*/ 9 w 65"/>
                <a:gd name="T33" fmla="*/ 18 h 78"/>
                <a:gd name="T34" fmla="*/ 9 w 65"/>
                <a:gd name="T35" fmla="*/ 24 h 78"/>
                <a:gd name="T36" fmla="*/ 3 w 65"/>
                <a:gd name="T37" fmla="*/ 34 h 78"/>
                <a:gd name="T38" fmla="*/ 1 w 65"/>
                <a:gd name="T39" fmla="*/ 39 h 78"/>
                <a:gd name="T40" fmla="*/ 6 w 65"/>
                <a:gd name="T41" fmla="*/ 42 h 78"/>
                <a:gd name="T42" fmla="*/ 1 w 65"/>
                <a:gd name="T43" fmla="*/ 47 h 78"/>
                <a:gd name="T44" fmla="*/ 0 w 65"/>
                <a:gd name="T45" fmla="*/ 48 h 78"/>
                <a:gd name="T46" fmla="*/ 31 w 65"/>
                <a:gd name="T47" fmla="*/ 64 h 78"/>
                <a:gd name="T48" fmla="*/ 30 w 65"/>
                <a:gd name="T49" fmla="*/ 69 h 78"/>
                <a:gd name="T50" fmla="*/ 44 w 65"/>
                <a:gd name="T51" fmla="*/ 78 h 78"/>
                <a:gd name="T52" fmla="*/ 52 w 65"/>
                <a:gd name="T53" fmla="*/ 61 h 78"/>
                <a:gd name="T54" fmla="*/ 57 w 65"/>
                <a:gd name="T55" fmla="*/ 57 h 78"/>
                <a:gd name="T56" fmla="*/ 61 w 65"/>
                <a:gd name="T57" fmla="*/ 54 h 78"/>
                <a:gd name="T58" fmla="*/ 62 w 65"/>
                <a:gd name="T59" fmla="*/ 53 h 78"/>
                <a:gd name="T60" fmla="*/ 58 w 65"/>
                <a:gd name="T61" fmla="*/ 47 h 78"/>
                <a:gd name="T62" fmla="*/ 58 w 65"/>
                <a:gd name="T6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78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6" name="Freeform 142"/>
            <p:cNvSpPr>
              <a:spLocks/>
            </p:cNvSpPr>
            <p:nvPr/>
          </p:nvSpPr>
          <p:spPr bwMode="auto">
            <a:xfrm>
              <a:off x="4933951" y="3009900"/>
              <a:ext cx="111125" cy="112713"/>
            </a:xfrm>
            <a:custGeom>
              <a:avLst/>
              <a:gdLst>
                <a:gd name="T0" fmla="*/ 41 w 44"/>
                <a:gd name="T1" fmla="*/ 9 h 45"/>
                <a:gd name="T2" fmla="*/ 40 w 44"/>
                <a:gd name="T3" fmla="*/ 3 h 45"/>
                <a:gd name="T4" fmla="*/ 36 w 44"/>
                <a:gd name="T5" fmla="*/ 0 h 45"/>
                <a:gd name="T6" fmla="*/ 34 w 44"/>
                <a:gd name="T7" fmla="*/ 2 h 45"/>
                <a:gd name="T8" fmla="*/ 29 w 44"/>
                <a:gd name="T9" fmla="*/ 3 h 45"/>
                <a:gd name="T10" fmla="*/ 23 w 44"/>
                <a:gd name="T11" fmla="*/ 5 h 45"/>
                <a:gd name="T12" fmla="*/ 18 w 44"/>
                <a:gd name="T13" fmla="*/ 3 h 45"/>
                <a:gd name="T14" fmla="*/ 12 w 44"/>
                <a:gd name="T15" fmla="*/ 5 h 45"/>
                <a:gd name="T16" fmla="*/ 11 w 44"/>
                <a:gd name="T17" fmla="*/ 12 h 45"/>
                <a:gd name="T18" fmla="*/ 14 w 44"/>
                <a:gd name="T19" fmla="*/ 16 h 45"/>
                <a:gd name="T20" fmla="*/ 11 w 44"/>
                <a:gd name="T21" fmla="*/ 20 h 45"/>
                <a:gd name="T22" fmla="*/ 8 w 44"/>
                <a:gd name="T23" fmla="*/ 22 h 45"/>
                <a:gd name="T24" fmla="*/ 5 w 44"/>
                <a:gd name="T25" fmla="*/ 26 h 45"/>
                <a:gd name="T26" fmla="*/ 3 w 44"/>
                <a:gd name="T27" fmla="*/ 32 h 45"/>
                <a:gd name="T28" fmla="*/ 1 w 44"/>
                <a:gd name="T29" fmla="*/ 39 h 45"/>
                <a:gd name="T30" fmla="*/ 0 w 44"/>
                <a:gd name="T31" fmla="*/ 45 h 45"/>
                <a:gd name="T32" fmla="*/ 4 w 44"/>
                <a:gd name="T33" fmla="*/ 44 h 45"/>
                <a:gd name="T34" fmla="*/ 12 w 44"/>
                <a:gd name="T35" fmla="*/ 42 h 45"/>
                <a:gd name="T36" fmla="*/ 19 w 44"/>
                <a:gd name="T37" fmla="*/ 41 h 45"/>
                <a:gd name="T38" fmla="*/ 25 w 44"/>
                <a:gd name="T39" fmla="*/ 32 h 45"/>
                <a:gd name="T40" fmla="*/ 36 w 44"/>
                <a:gd name="T41" fmla="*/ 33 h 45"/>
                <a:gd name="T42" fmla="*/ 38 w 44"/>
                <a:gd name="T43" fmla="*/ 28 h 45"/>
                <a:gd name="T44" fmla="*/ 44 w 44"/>
                <a:gd name="T45" fmla="*/ 18 h 45"/>
                <a:gd name="T46" fmla="*/ 44 w 44"/>
                <a:gd name="T47" fmla="*/ 12 h 45"/>
                <a:gd name="T48" fmla="*/ 41 w 44"/>
                <a:gd name="T4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5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4" name="Freeform 143"/>
            <p:cNvSpPr>
              <a:spLocks/>
            </p:cNvSpPr>
            <p:nvPr/>
          </p:nvSpPr>
          <p:spPr bwMode="auto">
            <a:xfrm>
              <a:off x="5480051" y="2095500"/>
              <a:ext cx="357188" cy="209550"/>
            </a:xfrm>
            <a:custGeom>
              <a:avLst/>
              <a:gdLst>
                <a:gd name="T0" fmla="*/ 138 w 142"/>
                <a:gd name="T1" fmla="*/ 47 h 83"/>
                <a:gd name="T2" fmla="*/ 127 w 142"/>
                <a:gd name="T3" fmla="*/ 42 h 83"/>
                <a:gd name="T4" fmla="*/ 121 w 142"/>
                <a:gd name="T5" fmla="*/ 42 h 83"/>
                <a:gd name="T6" fmla="*/ 113 w 142"/>
                <a:gd name="T7" fmla="*/ 40 h 83"/>
                <a:gd name="T8" fmla="*/ 105 w 142"/>
                <a:gd name="T9" fmla="*/ 46 h 83"/>
                <a:gd name="T10" fmla="*/ 101 w 142"/>
                <a:gd name="T11" fmla="*/ 47 h 83"/>
                <a:gd name="T12" fmla="*/ 94 w 142"/>
                <a:gd name="T13" fmla="*/ 43 h 83"/>
                <a:gd name="T14" fmla="*/ 87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1 h 83"/>
                <a:gd name="T22" fmla="*/ 59 w 142"/>
                <a:gd name="T23" fmla="*/ 20 h 83"/>
                <a:gd name="T24" fmla="*/ 48 w 142"/>
                <a:gd name="T25" fmla="*/ 21 h 83"/>
                <a:gd name="T26" fmla="*/ 39 w 142"/>
                <a:gd name="T27" fmla="*/ 10 h 83"/>
                <a:gd name="T28" fmla="*/ 36 w 142"/>
                <a:gd name="T29" fmla="*/ 14 h 83"/>
                <a:gd name="T30" fmla="*/ 27 w 142"/>
                <a:gd name="T31" fmla="*/ 12 h 83"/>
                <a:gd name="T32" fmla="*/ 26 w 142"/>
                <a:gd name="T33" fmla="*/ 1 h 83"/>
                <a:gd name="T34" fmla="*/ 22 w 142"/>
                <a:gd name="T35" fmla="*/ 13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5 w 142"/>
                <a:gd name="T45" fmla="*/ 42 h 83"/>
                <a:gd name="T46" fmla="*/ 8 w 142"/>
                <a:gd name="T47" fmla="*/ 39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30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2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1 h 83"/>
                <a:gd name="T68" fmla="*/ 71 w 142"/>
                <a:gd name="T69" fmla="*/ 66 h 83"/>
                <a:gd name="T70" fmla="*/ 79 w 142"/>
                <a:gd name="T71" fmla="*/ 72 h 83"/>
                <a:gd name="T72" fmla="*/ 86 w 142"/>
                <a:gd name="T73" fmla="*/ 74 h 83"/>
                <a:gd name="T74" fmla="*/ 87 w 142"/>
                <a:gd name="T75" fmla="*/ 80 h 83"/>
                <a:gd name="T76" fmla="*/ 88 w 142"/>
                <a:gd name="T77" fmla="*/ 79 h 83"/>
                <a:gd name="T78" fmla="*/ 94 w 142"/>
                <a:gd name="T79" fmla="*/ 82 h 83"/>
                <a:gd name="T80" fmla="*/ 98 w 142"/>
                <a:gd name="T81" fmla="*/ 83 h 83"/>
                <a:gd name="T82" fmla="*/ 101 w 142"/>
                <a:gd name="T83" fmla="*/ 75 h 83"/>
                <a:gd name="T84" fmla="*/ 100 w 142"/>
                <a:gd name="T85" fmla="*/ 68 h 83"/>
                <a:gd name="T86" fmla="*/ 95 w 142"/>
                <a:gd name="T87" fmla="*/ 61 h 83"/>
                <a:gd name="T88" fmla="*/ 103 w 142"/>
                <a:gd name="T89" fmla="*/ 59 h 83"/>
                <a:gd name="T90" fmla="*/ 105 w 142"/>
                <a:gd name="T91" fmla="*/ 54 h 83"/>
                <a:gd name="T92" fmla="*/ 109 w 142"/>
                <a:gd name="T93" fmla="*/ 50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4 h 83"/>
                <a:gd name="T100" fmla="*/ 127 w 142"/>
                <a:gd name="T101" fmla="*/ 52 h 83"/>
                <a:gd name="T102" fmla="*/ 135 w 142"/>
                <a:gd name="T103" fmla="*/ 51 h 83"/>
                <a:gd name="T104" fmla="*/ 138 w 142"/>
                <a:gd name="T105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5" name="Freeform 144"/>
            <p:cNvSpPr>
              <a:spLocks noEditPoints="1"/>
            </p:cNvSpPr>
            <p:nvPr/>
          </p:nvSpPr>
          <p:spPr bwMode="auto">
            <a:xfrm>
              <a:off x="4451351" y="925513"/>
              <a:ext cx="525463" cy="828675"/>
            </a:xfrm>
            <a:custGeom>
              <a:avLst/>
              <a:gdLst>
                <a:gd name="T0" fmla="*/ 198 w 209"/>
                <a:gd name="T1" fmla="*/ 172 h 329"/>
                <a:gd name="T2" fmla="*/ 198 w 209"/>
                <a:gd name="T3" fmla="*/ 162 h 329"/>
                <a:gd name="T4" fmla="*/ 187 w 209"/>
                <a:gd name="T5" fmla="*/ 160 h 329"/>
                <a:gd name="T6" fmla="*/ 174 w 209"/>
                <a:gd name="T7" fmla="*/ 160 h 329"/>
                <a:gd name="T8" fmla="*/ 167 w 209"/>
                <a:gd name="T9" fmla="*/ 159 h 329"/>
                <a:gd name="T10" fmla="*/ 155 w 209"/>
                <a:gd name="T11" fmla="*/ 162 h 329"/>
                <a:gd name="T12" fmla="*/ 145 w 209"/>
                <a:gd name="T13" fmla="*/ 173 h 329"/>
                <a:gd name="T14" fmla="*/ 145 w 209"/>
                <a:gd name="T15" fmla="*/ 161 h 329"/>
                <a:gd name="T16" fmla="*/ 131 w 209"/>
                <a:gd name="T17" fmla="*/ 169 h 329"/>
                <a:gd name="T18" fmla="*/ 124 w 209"/>
                <a:gd name="T19" fmla="*/ 172 h 329"/>
                <a:gd name="T20" fmla="*/ 118 w 209"/>
                <a:gd name="T21" fmla="*/ 170 h 329"/>
                <a:gd name="T22" fmla="*/ 107 w 209"/>
                <a:gd name="T23" fmla="*/ 179 h 329"/>
                <a:gd name="T24" fmla="*/ 100 w 209"/>
                <a:gd name="T25" fmla="*/ 185 h 329"/>
                <a:gd name="T26" fmla="*/ 93 w 209"/>
                <a:gd name="T27" fmla="*/ 188 h 329"/>
                <a:gd name="T28" fmla="*/ 80 w 209"/>
                <a:gd name="T29" fmla="*/ 191 h 329"/>
                <a:gd name="T30" fmla="*/ 76 w 209"/>
                <a:gd name="T31" fmla="*/ 198 h 329"/>
                <a:gd name="T32" fmla="*/ 92 w 209"/>
                <a:gd name="T33" fmla="*/ 199 h 329"/>
                <a:gd name="T34" fmla="*/ 80 w 209"/>
                <a:gd name="T35" fmla="*/ 208 h 329"/>
                <a:gd name="T36" fmla="*/ 62 w 209"/>
                <a:gd name="T37" fmla="*/ 227 h 329"/>
                <a:gd name="T38" fmla="*/ 50 w 209"/>
                <a:gd name="T39" fmla="*/ 243 h 329"/>
                <a:gd name="T40" fmla="*/ 40 w 209"/>
                <a:gd name="T41" fmla="*/ 257 h 329"/>
                <a:gd name="T42" fmla="*/ 27 w 209"/>
                <a:gd name="T43" fmla="*/ 266 h 329"/>
                <a:gd name="T44" fmla="*/ 12 w 209"/>
                <a:gd name="T45" fmla="*/ 275 h 329"/>
                <a:gd name="T46" fmla="*/ 5 w 209"/>
                <a:gd name="T47" fmla="*/ 288 h 329"/>
                <a:gd name="T48" fmla="*/ 2 w 209"/>
                <a:gd name="T49" fmla="*/ 302 h 329"/>
                <a:gd name="T50" fmla="*/ 9 w 209"/>
                <a:gd name="T51" fmla="*/ 307 h 329"/>
                <a:gd name="T52" fmla="*/ 7 w 209"/>
                <a:gd name="T53" fmla="*/ 313 h 329"/>
                <a:gd name="T54" fmla="*/ 15 w 209"/>
                <a:gd name="T55" fmla="*/ 326 h 329"/>
                <a:gd name="T56" fmla="*/ 47 w 209"/>
                <a:gd name="T57" fmla="*/ 310 h 329"/>
                <a:gd name="T58" fmla="*/ 56 w 209"/>
                <a:gd name="T59" fmla="*/ 313 h 329"/>
                <a:gd name="T60" fmla="*/ 62 w 209"/>
                <a:gd name="T61" fmla="*/ 293 h 329"/>
                <a:gd name="T62" fmla="*/ 60 w 209"/>
                <a:gd name="T63" fmla="*/ 268 h 329"/>
                <a:gd name="T64" fmla="*/ 74 w 209"/>
                <a:gd name="T65" fmla="*/ 249 h 329"/>
                <a:gd name="T66" fmla="*/ 84 w 209"/>
                <a:gd name="T67" fmla="*/ 226 h 329"/>
                <a:gd name="T68" fmla="*/ 94 w 209"/>
                <a:gd name="T69" fmla="*/ 206 h 329"/>
                <a:gd name="T70" fmla="*/ 117 w 209"/>
                <a:gd name="T71" fmla="*/ 194 h 329"/>
                <a:gd name="T72" fmla="*/ 133 w 209"/>
                <a:gd name="T73" fmla="*/ 183 h 329"/>
                <a:gd name="T74" fmla="*/ 161 w 209"/>
                <a:gd name="T75" fmla="*/ 192 h 329"/>
                <a:gd name="T76" fmla="*/ 179 w 209"/>
                <a:gd name="T77" fmla="*/ 173 h 329"/>
                <a:gd name="T78" fmla="*/ 198 w 209"/>
                <a:gd name="T79" fmla="*/ 181 h 329"/>
                <a:gd name="T80" fmla="*/ 58 w 209"/>
                <a:gd name="T81" fmla="*/ 23 h 329"/>
                <a:gd name="T82" fmla="*/ 78 w 209"/>
                <a:gd name="T83" fmla="*/ 35 h 329"/>
                <a:gd name="T84" fmla="*/ 93 w 209"/>
                <a:gd name="T85" fmla="*/ 38 h 329"/>
                <a:gd name="T86" fmla="*/ 94 w 209"/>
                <a:gd name="T87" fmla="*/ 49 h 329"/>
                <a:gd name="T88" fmla="*/ 80 w 209"/>
                <a:gd name="T89" fmla="*/ 61 h 329"/>
                <a:gd name="T90" fmla="*/ 96 w 209"/>
                <a:gd name="T91" fmla="*/ 68 h 329"/>
                <a:gd name="T92" fmla="*/ 114 w 209"/>
                <a:gd name="T93" fmla="*/ 37 h 329"/>
                <a:gd name="T94" fmla="*/ 130 w 209"/>
                <a:gd name="T95" fmla="*/ 45 h 329"/>
                <a:gd name="T96" fmla="*/ 151 w 209"/>
                <a:gd name="T97" fmla="*/ 53 h 329"/>
                <a:gd name="T98" fmla="*/ 144 w 209"/>
                <a:gd name="T99" fmla="*/ 42 h 329"/>
                <a:gd name="T100" fmla="*/ 126 w 209"/>
                <a:gd name="T101" fmla="*/ 27 h 329"/>
                <a:gd name="T102" fmla="*/ 108 w 209"/>
                <a:gd name="T103" fmla="*/ 18 h 329"/>
                <a:gd name="T104" fmla="*/ 91 w 209"/>
                <a:gd name="T105" fmla="*/ 8 h 329"/>
                <a:gd name="T106" fmla="*/ 84 w 209"/>
                <a:gd name="T107" fmla="*/ 18 h 329"/>
                <a:gd name="T108" fmla="*/ 67 w 209"/>
                <a:gd name="T109" fmla="*/ 17 h 329"/>
                <a:gd name="T110" fmla="*/ 57 w 209"/>
                <a:gd name="T111" fmla="*/ 13 h 329"/>
                <a:gd name="T112" fmla="*/ 51 w 209"/>
                <a:gd name="T113" fmla="*/ 38 h 329"/>
                <a:gd name="T114" fmla="*/ 51 w 209"/>
                <a:gd name="T115" fmla="*/ 38 h 329"/>
                <a:gd name="T116" fmla="*/ 119 w 209"/>
                <a:gd name="T117" fmla="*/ 18 h 329"/>
                <a:gd name="T118" fmla="*/ 167 w 209"/>
                <a:gd name="T119" fmla="*/ 17 h 329"/>
                <a:gd name="T120" fmla="*/ 146 w 209"/>
                <a:gd name="T121" fmla="*/ 6 h 329"/>
                <a:gd name="T122" fmla="*/ 127 w 209"/>
                <a:gd name="T123" fmla="*/ 5 h 329"/>
                <a:gd name="T124" fmla="*/ 113 w 209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32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6" name="Freeform 145"/>
            <p:cNvSpPr>
              <a:spLocks/>
            </p:cNvSpPr>
            <p:nvPr/>
          </p:nvSpPr>
          <p:spPr bwMode="auto">
            <a:xfrm>
              <a:off x="8150226" y="1587500"/>
              <a:ext cx="68263" cy="25400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7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7" name="Freeform 146"/>
            <p:cNvSpPr>
              <a:spLocks noEditPoints="1"/>
            </p:cNvSpPr>
            <p:nvPr/>
          </p:nvSpPr>
          <p:spPr bwMode="auto">
            <a:xfrm>
              <a:off x="6950076" y="2098675"/>
              <a:ext cx="347663" cy="347663"/>
            </a:xfrm>
            <a:custGeom>
              <a:avLst/>
              <a:gdLst>
                <a:gd name="T0" fmla="*/ 122 w 138"/>
                <a:gd name="T1" fmla="*/ 17 h 138"/>
                <a:gd name="T2" fmla="*/ 100 w 138"/>
                <a:gd name="T3" fmla="*/ 6 h 138"/>
                <a:gd name="T4" fmla="*/ 97 w 138"/>
                <a:gd name="T5" fmla="*/ 22 h 138"/>
                <a:gd name="T6" fmla="*/ 87 w 138"/>
                <a:gd name="T7" fmla="*/ 29 h 138"/>
                <a:gd name="T8" fmla="*/ 85 w 138"/>
                <a:gd name="T9" fmla="*/ 40 h 138"/>
                <a:gd name="T10" fmla="*/ 94 w 138"/>
                <a:gd name="T11" fmla="*/ 38 h 138"/>
                <a:gd name="T12" fmla="*/ 96 w 138"/>
                <a:gd name="T13" fmla="*/ 31 h 138"/>
                <a:gd name="T14" fmla="*/ 113 w 138"/>
                <a:gd name="T15" fmla="*/ 32 h 138"/>
                <a:gd name="T16" fmla="*/ 129 w 138"/>
                <a:gd name="T17" fmla="*/ 23 h 138"/>
                <a:gd name="T18" fmla="*/ 130 w 138"/>
                <a:gd name="T19" fmla="*/ 15 h 138"/>
                <a:gd name="T20" fmla="*/ 85 w 138"/>
                <a:gd name="T21" fmla="*/ 58 h 138"/>
                <a:gd name="T22" fmla="*/ 76 w 138"/>
                <a:gd name="T23" fmla="*/ 77 h 138"/>
                <a:gd name="T24" fmla="*/ 64 w 138"/>
                <a:gd name="T25" fmla="*/ 80 h 138"/>
                <a:gd name="T26" fmla="*/ 53 w 138"/>
                <a:gd name="T27" fmla="*/ 94 h 138"/>
                <a:gd name="T28" fmla="*/ 38 w 138"/>
                <a:gd name="T29" fmla="*/ 97 h 138"/>
                <a:gd name="T30" fmla="*/ 14 w 138"/>
                <a:gd name="T31" fmla="*/ 107 h 138"/>
                <a:gd name="T32" fmla="*/ 22 w 138"/>
                <a:gd name="T33" fmla="*/ 110 h 138"/>
                <a:gd name="T34" fmla="*/ 46 w 138"/>
                <a:gd name="T35" fmla="*/ 112 h 138"/>
                <a:gd name="T36" fmla="*/ 58 w 138"/>
                <a:gd name="T37" fmla="*/ 106 h 138"/>
                <a:gd name="T38" fmla="*/ 71 w 138"/>
                <a:gd name="T39" fmla="*/ 104 h 138"/>
                <a:gd name="T40" fmla="*/ 82 w 138"/>
                <a:gd name="T41" fmla="*/ 100 h 138"/>
                <a:gd name="T42" fmla="*/ 91 w 138"/>
                <a:gd name="T43" fmla="*/ 87 h 138"/>
                <a:gd name="T44" fmla="*/ 101 w 138"/>
                <a:gd name="T45" fmla="*/ 66 h 138"/>
                <a:gd name="T46" fmla="*/ 87 w 138"/>
                <a:gd name="T47" fmla="*/ 47 h 138"/>
                <a:gd name="T48" fmla="*/ 27 w 138"/>
                <a:gd name="T49" fmla="*/ 111 h 138"/>
                <a:gd name="T50" fmla="*/ 30 w 138"/>
                <a:gd name="T51" fmla="*/ 120 h 138"/>
                <a:gd name="T52" fmla="*/ 42 w 138"/>
                <a:gd name="T53" fmla="*/ 110 h 138"/>
                <a:gd name="T54" fmla="*/ 18 w 138"/>
                <a:gd name="T55" fmla="*/ 119 h 138"/>
                <a:gd name="T56" fmla="*/ 5 w 138"/>
                <a:gd name="T57" fmla="*/ 116 h 138"/>
                <a:gd name="T58" fmla="*/ 6 w 138"/>
                <a:gd name="T59" fmla="*/ 119 h 138"/>
                <a:gd name="T60" fmla="*/ 11 w 138"/>
                <a:gd name="T61" fmla="*/ 137 h 138"/>
                <a:gd name="T62" fmla="*/ 18 w 138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8" name="Freeform 147"/>
            <p:cNvSpPr>
              <a:spLocks noEditPoints="1"/>
            </p:cNvSpPr>
            <p:nvPr/>
          </p:nvSpPr>
          <p:spPr bwMode="auto">
            <a:xfrm>
              <a:off x="5846763" y="1887538"/>
              <a:ext cx="1214438" cy="842963"/>
            </a:xfrm>
            <a:custGeom>
              <a:avLst/>
              <a:gdLst>
                <a:gd name="T0" fmla="*/ 459 w 483"/>
                <a:gd name="T1" fmla="*/ 63 h 335"/>
                <a:gd name="T2" fmla="*/ 435 w 483"/>
                <a:gd name="T3" fmla="*/ 45 h 335"/>
                <a:gd name="T4" fmla="*/ 416 w 483"/>
                <a:gd name="T5" fmla="*/ 19 h 335"/>
                <a:gd name="T6" fmla="*/ 388 w 483"/>
                <a:gd name="T7" fmla="*/ 1 h 335"/>
                <a:gd name="T8" fmla="*/ 369 w 483"/>
                <a:gd name="T9" fmla="*/ 15 h 335"/>
                <a:gd name="T10" fmla="*/ 353 w 483"/>
                <a:gd name="T11" fmla="*/ 39 h 335"/>
                <a:gd name="T12" fmla="*/ 329 w 483"/>
                <a:gd name="T13" fmla="*/ 52 h 335"/>
                <a:gd name="T14" fmla="*/ 344 w 483"/>
                <a:gd name="T15" fmla="*/ 62 h 335"/>
                <a:gd name="T16" fmla="*/ 343 w 483"/>
                <a:gd name="T17" fmla="*/ 75 h 335"/>
                <a:gd name="T18" fmla="*/ 301 w 483"/>
                <a:gd name="T19" fmla="*/ 91 h 335"/>
                <a:gd name="T20" fmla="*/ 271 w 483"/>
                <a:gd name="T21" fmla="*/ 116 h 335"/>
                <a:gd name="T22" fmla="*/ 224 w 483"/>
                <a:gd name="T23" fmla="*/ 119 h 335"/>
                <a:gd name="T24" fmla="*/ 172 w 483"/>
                <a:gd name="T25" fmla="*/ 112 h 335"/>
                <a:gd name="T26" fmla="*/ 150 w 483"/>
                <a:gd name="T27" fmla="*/ 90 h 335"/>
                <a:gd name="T28" fmla="*/ 129 w 483"/>
                <a:gd name="T29" fmla="*/ 64 h 335"/>
                <a:gd name="T30" fmla="*/ 109 w 483"/>
                <a:gd name="T31" fmla="*/ 47 h 335"/>
                <a:gd name="T32" fmla="*/ 98 w 483"/>
                <a:gd name="T33" fmla="*/ 54 h 335"/>
                <a:gd name="T34" fmla="*/ 79 w 483"/>
                <a:gd name="T35" fmla="*/ 69 h 335"/>
                <a:gd name="T36" fmla="*/ 63 w 483"/>
                <a:gd name="T37" fmla="*/ 87 h 335"/>
                <a:gd name="T38" fmla="*/ 55 w 483"/>
                <a:gd name="T39" fmla="*/ 107 h 335"/>
                <a:gd name="T40" fmla="*/ 37 w 483"/>
                <a:gd name="T41" fmla="*/ 126 h 335"/>
                <a:gd name="T42" fmla="*/ 14 w 483"/>
                <a:gd name="T43" fmla="*/ 133 h 335"/>
                <a:gd name="T44" fmla="*/ 0 w 483"/>
                <a:gd name="T45" fmla="*/ 143 h 335"/>
                <a:gd name="T46" fmla="*/ 10 w 483"/>
                <a:gd name="T47" fmla="*/ 166 h 335"/>
                <a:gd name="T48" fmla="*/ 28 w 483"/>
                <a:gd name="T49" fmla="*/ 182 h 335"/>
                <a:gd name="T50" fmla="*/ 42 w 483"/>
                <a:gd name="T51" fmla="*/ 177 h 335"/>
                <a:gd name="T52" fmla="*/ 40 w 483"/>
                <a:gd name="T53" fmla="*/ 197 h 335"/>
                <a:gd name="T54" fmla="*/ 40 w 483"/>
                <a:gd name="T55" fmla="*/ 217 h 335"/>
                <a:gd name="T56" fmla="*/ 55 w 483"/>
                <a:gd name="T57" fmla="*/ 230 h 335"/>
                <a:gd name="T58" fmla="*/ 98 w 483"/>
                <a:gd name="T59" fmla="*/ 248 h 335"/>
                <a:gd name="T60" fmla="*/ 116 w 483"/>
                <a:gd name="T61" fmla="*/ 252 h 335"/>
                <a:gd name="T62" fmla="*/ 130 w 483"/>
                <a:gd name="T63" fmla="*/ 248 h 335"/>
                <a:gd name="T64" fmla="*/ 149 w 483"/>
                <a:gd name="T65" fmla="*/ 243 h 335"/>
                <a:gd name="T66" fmla="*/ 173 w 483"/>
                <a:gd name="T67" fmla="*/ 243 h 335"/>
                <a:gd name="T68" fmla="*/ 186 w 483"/>
                <a:gd name="T69" fmla="*/ 252 h 335"/>
                <a:gd name="T70" fmla="*/ 182 w 483"/>
                <a:gd name="T71" fmla="*/ 282 h 335"/>
                <a:gd name="T72" fmla="*/ 195 w 483"/>
                <a:gd name="T73" fmla="*/ 299 h 335"/>
                <a:gd name="T74" fmla="*/ 212 w 483"/>
                <a:gd name="T75" fmla="*/ 307 h 335"/>
                <a:gd name="T76" fmla="*/ 225 w 483"/>
                <a:gd name="T77" fmla="*/ 294 h 335"/>
                <a:gd name="T78" fmla="*/ 251 w 483"/>
                <a:gd name="T79" fmla="*/ 293 h 335"/>
                <a:gd name="T80" fmla="*/ 267 w 483"/>
                <a:gd name="T81" fmla="*/ 303 h 335"/>
                <a:gd name="T82" fmla="*/ 280 w 483"/>
                <a:gd name="T83" fmla="*/ 314 h 335"/>
                <a:gd name="T84" fmla="*/ 317 w 483"/>
                <a:gd name="T85" fmla="*/ 295 h 335"/>
                <a:gd name="T86" fmla="*/ 345 w 483"/>
                <a:gd name="T87" fmla="*/ 280 h 335"/>
                <a:gd name="T88" fmla="*/ 359 w 483"/>
                <a:gd name="T89" fmla="*/ 263 h 335"/>
                <a:gd name="T90" fmla="*/ 373 w 483"/>
                <a:gd name="T91" fmla="*/ 246 h 335"/>
                <a:gd name="T92" fmla="*/ 376 w 483"/>
                <a:gd name="T93" fmla="*/ 231 h 335"/>
                <a:gd name="T94" fmla="*/ 372 w 483"/>
                <a:gd name="T95" fmla="*/ 219 h 335"/>
                <a:gd name="T96" fmla="*/ 370 w 483"/>
                <a:gd name="T97" fmla="*/ 207 h 335"/>
                <a:gd name="T98" fmla="*/ 360 w 483"/>
                <a:gd name="T99" fmla="*/ 180 h 335"/>
                <a:gd name="T100" fmla="*/ 382 w 483"/>
                <a:gd name="T101" fmla="*/ 168 h 335"/>
                <a:gd name="T102" fmla="*/ 354 w 483"/>
                <a:gd name="T103" fmla="*/ 160 h 335"/>
                <a:gd name="T104" fmla="*/ 365 w 483"/>
                <a:gd name="T105" fmla="*/ 137 h 335"/>
                <a:gd name="T106" fmla="*/ 378 w 483"/>
                <a:gd name="T107" fmla="*/ 149 h 335"/>
                <a:gd name="T108" fmla="*/ 414 w 483"/>
                <a:gd name="T109" fmla="*/ 128 h 335"/>
                <a:gd name="T110" fmla="*/ 432 w 483"/>
                <a:gd name="T111" fmla="*/ 120 h 335"/>
                <a:gd name="T112" fmla="*/ 452 w 483"/>
                <a:gd name="T113" fmla="*/ 113 h 335"/>
                <a:gd name="T114" fmla="*/ 454 w 483"/>
                <a:gd name="T115" fmla="*/ 91 h 335"/>
                <a:gd name="T116" fmla="*/ 476 w 483"/>
                <a:gd name="T117" fmla="*/ 77 h 335"/>
                <a:gd name="T118" fmla="*/ 368 w 483"/>
                <a:gd name="T119" fmla="*/ 299 h 335"/>
                <a:gd name="T120" fmla="*/ 271 w 483"/>
                <a:gd name="T121" fmla="*/ 32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5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9" name="Freeform 148"/>
            <p:cNvSpPr>
              <a:spLocks noEditPoints="1"/>
            </p:cNvSpPr>
            <p:nvPr/>
          </p:nvSpPr>
          <p:spPr bwMode="auto">
            <a:xfrm>
              <a:off x="6699251" y="2714625"/>
              <a:ext cx="196850" cy="273050"/>
            </a:xfrm>
            <a:custGeom>
              <a:avLst/>
              <a:gdLst>
                <a:gd name="T0" fmla="*/ 41 w 78"/>
                <a:gd name="T1" fmla="*/ 42 h 108"/>
                <a:gd name="T2" fmla="*/ 51 w 78"/>
                <a:gd name="T3" fmla="*/ 49 h 108"/>
                <a:gd name="T4" fmla="*/ 53 w 78"/>
                <a:gd name="T5" fmla="*/ 56 h 108"/>
                <a:gd name="T6" fmla="*/ 57 w 78"/>
                <a:gd name="T7" fmla="*/ 59 h 108"/>
                <a:gd name="T8" fmla="*/ 61 w 78"/>
                <a:gd name="T9" fmla="*/ 69 h 108"/>
                <a:gd name="T10" fmla="*/ 63 w 78"/>
                <a:gd name="T11" fmla="*/ 67 h 108"/>
                <a:gd name="T12" fmla="*/ 67 w 78"/>
                <a:gd name="T13" fmla="*/ 63 h 108"/>
                <a:gd name="T14" fmla="*/ 65 w 78"/>
                <a:gd name="T15" fmla="*/ 53 h 108"/>
                <a:gd name="T16" fmla="*/ 56 w 78"/>
                <a:gd name="T17" fmla="*/ 46 h 108"/>
                <a:gd name="T18" fmla="*/ 50 w 78"/>
                <a:gd name="T19" fmla="*/ 39 h 108"/>
                <a:gd name="T20" fmla="*/ 39 w 78"/>
                <a:gd name="T21" fmla="*/ 37 h 108"/>
                <a:gd name="T22" fmla="*/ 35 w 78"/>
                <a:gd name="T23" fmla="*/ 30 h 108"/>
                <a:gd name="T24" fmla="*/ 40 w 78"/>
                <a:gd name="T25" fmla="*/ 19 h 108"/>
                <a:gd name="T26" fmla="*/ 40 w 78"/>
                <a:gd name="T27" fmla="*/ 5 h 108"/>
                <a:gd name="T28" fmla="*/ 39 w 78"/>
                <a:gd name="T29" fmla="*/ 3 h 108"/>
                <a:gd name="T30" fmla="*/ 27 w 78"/>
                <a:gd name="T31" fmla="*/ 2 h 108"/>
                <a:gd name="T32" fmla="*/ 25 w 78"/>
                <a:gd name="T33" fmla="*/ 20 h 108"/>
                <a:gd name="T34" fmla="*/ 21 w 78"/>
                <a:gd name="T35" fmla="*/ 20 h 108"/>
                <a:gd name="T36" fmla="*/ 24 w 78"/>
                <a:gd name="T37" fmla="*/ 30 h 108"/>
                <a:gd name="T38" fmla="*/ 26 w 78"/>
                <a:gd name="T39" fmla="*/ 37 h 108"/>
                <a:gd name="T40" fmla="*/ 34 w 78"/>
                <a:gd name="T41" fmla="*/ 39 h 108"/>
                <a:gd name="T42" fmla="*/ 41 w 78"/>
                <a:gd name="T43" fmla="*/ 42 h 108"/>
                <a:gd name="T44" fmla="*/ 26 w 78"/>
                <a:gd name="T45" fmla="*/ 44 h 108"/>
                <a:gd name="T46" fmla="*/ 34 w 78"/>
                <a:gd name="T47" fmla="*/ 52 h 108"/>
                <a:gd name="T48" fmla="*/ 26 w 78"/>
                <a:gd name="T49" fmla="*/ 44 h 108"/>
                <a:gd name="T50" fmla="*/ 39 w 78"/>
                <a:gd name="T51" fmla="*/ 67 h 108"/>
                <a:gd name="T52" fmla="*/ 44 w 78"/>
                <a:gd name="T53" fmla="*/ 64 h 108"/>
                <a:gd name="T54" fmla="*/ 44 w 78"/>
                <a:gd name="T55" fmla="*/ 71 h 108"/>
                <a:gd name="T56" fmla="*/ 45 w 78"/>
                <a:gd name="T57" fmla="*/ 80 h 108"/>
                <a:gd name="T58" fmla="*/ 54 w 78"/>
                <a:gd name="T59" fmla="*/ 67 h 108"/>
                <a:gd name="T60" fmla="*/ 51 w 78"/>
                <a:gd name="T61" fmla="*/ 65 h 108"/>
                <a:gd name="T62" fmla="*/ 39 w 78"/>
                <a:gd name="T63" fmla="*/ 56 h 108"/>
                <a:gd name="T64" fmla="*/ 39 w 78"/>
                <a:gd name="T65" fmla="*/ 67 h 108"/>
                <a:gd name="T66" fmla="*/ 11 w 78"/>
                <a:gd name="T67" fmla="*/ 71 h 108"/>
                <a:gd name="T68" fmla="*/ 1 w 78"/>
                <a:gd name="T69" fmla="*/ 85 h 108"/>
                <a:gd name="T70" fmla="*/ 15 w 78"/>
                <a:gd name="T71" fmla="*/ 71 h 108"/>
                <a:gd name="T72" fmla="*/ 18 w 78"/>
                <a:gd name="T73" fmla="*/ 63 h 108"/>
                <a:gd name="T74" fmla="*/ 11 w 78"/>
                <a:gd name="T75" fmla="*/ 71 h 108"/>
                <a:gd name="T76" fmla="*/ 54 w 78"/>
                <a:gd name="T77" fmla="*/ 76 h 108"/>
                <a:gd name="T78" fmla="*/ 59 w 78"/>
                <a:gd name="T79" fmla="*/ 72 h 108"/>
                <a:gd name="T80" fmla="*/ 54 w 78"/>
                <a:gd name="T81" fmla="*/ 76 h 108"/>
                <a:gd name="T82" fmla="*/ 75 w 78"/>
                <a:gd name="T83" fmla="*/ 95 h 108"/>
                <a:gd name="T84" fmla="*/ 73 w 78"/>
                <a:gd name="T85" fmla="*/ 77 h 108"/>
                <a:gd name="T86" fmla="*/ 67 w 78"/>
                <a:gd name="T87" fmla="*/ 76 h 108"/>
                <a:gd name="T88" fmla="*/ 63 w 78"/>
                <a:gd name="T89" fmla="*/ 81 h 108"/>
                <a:gd name="T90" fmla="*/ 58 w 78"/>
                <a:gd name="T91" fmla="*/ 84 h 108"/>
                <a:gd name="T92" fmla="*/ 51 w 78"/>
                <a:gd name="T93" fmla="*/ 83 h 108"/>
                <a:gd name="T94" fmla="*/ 42 w 78"/>
                <a:gd name="T95" fmla="*/ 88 h 108"/>
                <a:gd name="T96" fmla="*/ 39 w 78"/>
                <a:gd name="T97" fmla="*/ 96 h 108"/>
                <a:gd name="T98" fmla="*/ 46 w 78"/>
                <a:gd name="T99" fmla="*/ 93 h 108"/>
                <a:gd name="T100" fmla="*/ 52 w 78"/>
                <a:gd name="T101" fmla="*/ 90 h 108"/>
                <a:gd name="T102" fmla="*/ 58 w 78"/>
                <a:gd name="T103" fmla="*/ 104 h 108"/>
                <a:gd name="T104" fmla="*/ 67 w 78"/>
                <a:gd name="T105" fmla="*/ 108 h 108"/>
                <a:gd name="T106" fmla="*/ 66 w 78"/>
                <a:gd name="T107" fmla="*/ 98 h 108"/>
                <a:gd name="T108" fmla="*/ 75 w 78"/>
                <a:gd name="T109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0" name="Freeform 149"/>
            <p:cNvSpPr>
              <a:spLocks noEditPoints="1"/>
            </p:cNvSpPr>
            <p:nvPr/>
          </p:nvSpPr>
          <p:spPr bwMode="auto">
            <a:xfrm>
              <a:off x="7181851" y="3155950"/>
              <a:ext cx="257175" cy="163513"/>
            </a:xfrm>
            <a:custGeom>
              <a:avLst/>
              <a:gdLst>
                <a:gd name="T0" fmla="*/ 73 w 102"/>
                <a:gd name="T1" fmla="*/ 60 h 65"/>
                <a:gd name="T2" fmla="*/ 68 w 102"/>
                <a:gd name="T3" fmla="*/ 54 h 65"/>
                <a:gd name="T4" fmla="*/ 60 w 102"/>
                <a:gd name="T5" fmla="*/ 51 h 65"/>
                <a:gd name="T6" fmla="*/ 54 w 102"/>
                <a:gd name="T7" fmla="*/ 40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2 h 65"/>
                <a:gd name="T16" fmla="*/ 0 w 102"/>
                <a:gd name="T17" fmla="*/ 0 h 65"/>
                <a:gd name="T18" fmla="*/ 0 w 102"/>
                <a:gd name="T19" fmla="*/ 51 h 65"/>
                <a:gd name="T20" fmla="*/ 9 w 102"/>
                <a:gd name="T21" fmla="*/ 54 h 65"/>
                <a:gd name="T22" fmla="*/ 18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2 h 65"/>
                <a:gd name="T30" fmla="*/ 75 w 102"/>
                <a:gd name="T31" fmla="*/ 65 h 65"/>
                <a:gd name="T32" fmla="*/ 73 w 102"/>
                <a:gd name="T33" fmla="*/ 60 h 65"/>
                <a:gd name="T34" fmla="*/ 87 w 102"/>
                <a:gd name="T35" fmla="*/ 18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30 h 65"/>
                <a:gd name="T42" fmla="*/ 90 w 102"/>
                <a:gd name="T43" fmla="*/ 22 h 65"/>
                <a:gd name="T44" fmla="*/ 92 w 102"/>
                <a:gd name="T45" fmla="*/ 15 h 65"/>
                <a:gd name="T46" fmla="*/ 87 w 102"/>
                <a:gd name="T47" fmla="*/ 18 h 65"/>
                <a:gd name="T48" fmla="*/ 95 w 102"/>
                <a:gd name="T49" fmla="*/ 9 h 65"/>
                <a:gd name="T50" fmla="*/ 93 w 102"/>
                <a:gd name="T51" fmla="*/ 9 h 65"/>
                <a:gd name="T52" fmla="*/ 98 w 102"/>
                <a:gd name="T53" fmla="*/ 17 h 65"/>
                <a:gd name="T54" fmla="*/ 95 w 102"/>
                <a:gd name="T55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1" name="Freeform 150"/>
            <p:cNvSpPr>
              <a:spLocks/>
            </p:cNvSpPr>
            <p:nvPr/>
          </p:nvSpPr>
          <p:spPr bwMode="auto">
            <a:xfrm>
              <a:off x="5959476" y="2901950"/>
              <a:ext cx="46038" cy="82550"/>
            </a:xfrm>
            <a:custGeom>
              <a:avLst/>
              <a:gdLst>
                <a:gd name="T0" fmla="*/ 4 w 18"/>
                <a:gd name="T1" fmla="*/ 0 h 33"/>
                <a:gd name="T2" fmla="*/ 2 w 18"/>
                <a:gd name="T3" fmla="*/ 8 h 33"/>
                <a:gd name="T4" fmla="*/ 1 w 18"/>
                <a:gd name="T5" fmla="*/ 18 h 33"/>
                <a:gd name="T6" fmla="*/ 5 w 18"/>
                <a:gd name="T7" fmla="*/ 30 h 33"/>
                <a:gd name="T8" fmla="*/ 17 w 18"/>
                <a:gd name="T9" fmla="*/ 19 h 33"/>
                <a:gd name="T10" fmla="*/ 4 w 1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151"/>
            <p:cNvSpPr>
              <a:spLocks/>
            </p:cNvSpPr>
            <p:nvPr/>
          </p:nvSpPr>
          <p:spPr bwMode="auto">
            <a:xfrm>
              <a:off x="5208588" y="3333750"/>
              <a:ext cx="150813" cy="296863"/>
            </a:xfrm>
            <a:custGeom>
              <a:avLst/>
              <a:gdLst>
                <a:gd name="T0" fmla="*/ 51 w 60"/>
                <a:gd name="T1" fmla="*/ 3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5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0 w 60"/>
                <a:gd name="T15" fmla="*/ 34 h 118"/>
                <a:gd name="T16" fmla="*/ 10 w 60"/>
                <a:gd name="T17" fmla="*/ 36 h 118"/>
                <a:gd name="T18" fmla="*/ 7 w 60"/>
                <a:gd name="T19" fmla="*/ 46 h 118"/>
                <a:gd name="T20" fmla="*/ 8 w 60"/>
                <a:gd name="T21" fmla="*/ 61 h 118"/>
                <a:gd name="T22" fmla="*/ 6 w 60"/>
                <a:gd name="T23" fmla="*/ 77 h 118"/>
                <a:gd name="T24" fmla="*/ 3 w 60"/>
                <a:gd name="T25" fmla="*/ 96 h 118"/>
                <a:gd name="T26" fmla="*/ 8 w 60"/>
                <a:gd name="T27" fmla="*/ 112 h 118"/>
                <a:gd name="T28" fmla="*/ 22 w 60"/>
                <a:gd name="T29" fmla="*/ 115 h 118"/>
                <a:gd name="T30" fmla="*/ 31 w 60"/>
                <a:gd name="T31" fmla="*/ 112 h 118"/>
                <a:gd name="T32" fmla="*/ 42 w 60"/>
                <a:gd name="T33" fmla="*/ 78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59 w 60"/>
                <a:gd name="T41" fmla="*/ 32 h 118"/>
                <a:gd name="T42" fmla="*/ 56 w 60"/>
                <a:gd name="T43" fmla="*/ 17 h 118"/>
                <a:gd name="T44" fmla="*/ 51 w 60"/>
                <a:gd name="T45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152"/>
            <p:cNvSpPr>
              <a:spLocks noEditPoints="1"/>
            </p:cNvSpPr>
            <p:nvPr/>
          </p:nvSpPr>
          <p:spPr bwMode="auto">
            <a:xfrm>
              <a:off x="5203826" y="2701925"/>
              <a:ext cx="241300" cy="149225"/>
            </a:xfrm>
            <a:custGeom>
              <a:avLst/>
              <a:gdLst>
                <a:gd name="T0" fmla="*/ 68 w 96"/>
                <a:gd name="T1" fmla="*/ 3 h 59"/>
                <a:gd name="T2" fmla="*/ 52 w 96"/>
                <a:gd name="T3" fmla="*/ 3 h 59"/>
                <a:gd name="T4" fmla="*/ 40 w 96"/>
                <a:gd name="T5" fmla="*/ 14 h 59"/>
                <a:gd name="T6" fmla="*/ 34 w 96"/>
                <a:gd name="T7" fmla="*/ 16 h 59"/>
                <a:gd name="T8" fmla="*/ 23 w 96"/>
                <a:gd name="T9" fmla="*/ 15 h 59"/>
                <a:gd name="T10" fmla="*/ 13 w 96"/>
                <a:gd name="T11" fmla="*/ 14 h 59"/>
                <a:gd name="T12" fmla="*/ 7 w 96"/>
                <a:gd name="T13" fmla="*/ 13 h 59"/>
                <a:gd name="T14" fmla="*/ 4 w 96"/>
                <a:gd name="T15" fmla="*/ 16 h 59"/>
                <a:gd name="T16" fmla="*/ 4 w 96"/>
                <a:gd name="T17" fmla="*/ 20 h 59"/>
                <a:gd name="T18" fmla="*/ 0 w 96"/>
                <a:gd name="T19" fmla="*/ 22 h 59"/>
                <a:gd name="T20" fmla="*/ 1 w 96"/>
                <a:gd name="T21" fmla="*/ 27 h 59"/>
                <a:gd name="T22" fmla="*/ 3 w 96"/>
                <a:gd name="T23" fmla="*/ 40 h 59"/>
                <a:gd name="T24" fmla="*/ 6 w 96"/>
                <a:gd name="T25" fmla="*/ 52 h 59"/>
                <a:gd name="T26" fmla="*/ 20 w 96"/>
                <a:gd name="T27" fmla="*/ 50 h 59"/>
                <a:gd name="T28" fmla="*/ 31 w 96"/>
                <a:gd name="T29" fmla="*/ 47 h 59"/>
                <a:gd name="T30" fmla="*/ 40 w 96"/>
                <a:gd name="T31" fmla="*/ 42 h 59"/>
                <a:gd name="T32" fmla="*/ 48 w 96"/>
                <a:gd name="T33" fmla="*/ 41 h 59"/>
                <a:gd name="T34" fmla="*/ 54 w 96"/>
                <a:gd name="T35" fmla="*/ 37 h 59"/>
                <a:gd name="T36" fmla="*/ 71 w 96"/>
                <a:gd name="T37" fmla="*/ 31 h 59"/>
                <a:gd name="T38" fmla="*/ 79 w 96"/>
                <a:gd name="T39" fmla="*/ 23 h 59"/>
                <a:gd name="T40" fmla="*/ 86 w 96"/>
                <a:gd name="T41" fmla="*/ 21 h 59"/>
                <a:gd name="T42" fmla="*/ 76 w 96"/>
                <a:gd name="T43" fmla="*/ 0 h 59"/>
                <a:gd name="T44" fmla="*/ 68 w 96"/>
                <a:gd name="T45" fmla="*/ 3 h 59"/>
                <a:gd name="T46" fmla="*/ 88 w 96"/>
                <a:gd name="T47" fmla="*/ 56 h 59"/>
                <a:gd name="T48" fmla="*/ 96 w 96"/>
                <a:gd name="T49" fmla="*/ 54 h 59"/>
                <a:gd name="T50" fmla="*/ 88 w 96"/>
                <a:gd name="T51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9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153"/>
            <p:cNvSpPr>
              <a:spLocks/>
            </p:cNvSpPr>
            <p:nvPr/>
          </p:nvSpPr>
          <p:spPr bwMode="auto">
            <a:xfrm>
              <a:off x="5716588" y="4176713"/>
              <a:ext cx="52388" cy="36513"/>
            </a:xfrm>
            <a:custGeom>
              <a:avLst/>
              <a:gdLst>
                <a:gd name="T0" fmla="*/ 9 w 21"/>
                <a:gd name="T1" fmla="*/ 3 h 14"/>
                <a:gd name="T2" fmla="*/ 7 w 21"/>
                <a:gd name="T3" fmla="*/ 12 h 14"/>
                <a:gd name="T4" fmla="*/ 13 w 21"/>
                <a:gd name="T5" fmla="*/ 12 h 14"/>
                <a:gd name="T6" fmla="*/ 20 w 21"/>
                <a:gd name="T7" fmla="*/ 9 h 14"/>
                <a:gd name="T8" fmla="*/ 9 w 21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9" y="3"/>
                  </a:moveTo>
                  <a:cubicBezTo>
                    <a:pt x="8" y="0"/>
                    <a:pt x="0" y="9"/>
                    <a:pt x="7" y="12"/>
                  </a:cubicBezTo>
                  <a:cubicBezTo>
                    <a:pt x="10" y="13"/>
                    <a:pt x="11" y="10"/>
                    <a:pt x="13" y="12"/>
                  </a:cubicBezTo>
                  <a:cubicBezTo>
                    <a:pt x="15" y="14"/>
                    <a:pt x="20" y="13"/>
                    <a:pt x="20" y="9"/>
                  </a:cubicBezTo>
                  <a:cubicBezTo>
                    <a:pt x="21" y="4"/>
                    <a:pt x="11" y="5"/>
                    <a:pt x="9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154"/>
            <p:cNvSpPr>
              <a:spLocks noEditPoints="1"/>
            </p:cNvSpPr>
            <p:nvPr/>
          </p:nvSpPr>
          <p:spPr bwMode="auto">
            <a:xfrm>
              <a:off x="7461251" y="3208338"/>
              <a:ext cx="163513" cy="119063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7" name="Freeform 155"/>
            <p:cNvSpPr>
              <a:spLocks noEditPoints="1"/>
            </p:cNvSpPr>
            <p:nvPr/>
          </p:nvSpPr>
          <p:spPr bwMode="auto">
            <a:xfrm>
              <a:off x="7461251" y="3208338"/>
              <a:ext cx="163513" cy="119063"/>
            </a:xfrm>
            <a:custGeom>
              <a:avLst/>
              <a:gdLst>
                <a:gd name="T0" fmla="*/ 1 w 65"/>
                <a:gd name="T1" fmla="*/ 2 h 47"/>
                <a:gd name="T2" fmla="*/ 11 w 65"/>
                <a:gd name="T3" fmla="*/ 14 h 47"/>
                <a:gd name="T4" fmla="*/ 1 w 65"/>
                <a:gd name="T5" fmla="*/ 2 h 47"/>
                <a:gd name="T6" fmla="*/ 16 w 65"/>
                <a:gd name="T7" fmla="*/ 12 h 47"/>
                <a:gd name="T8" fmla="*/ 23 w 65"/>
                <a:gd name="T9" fmla="*/ 18 h 47"/>
                <a:gd name="T10" fmla="*/ 16 w 65"/>
                <a:gd name="T11" fmla="*/ 12 h 47"/>
                <a:gd name="T12" fmla="*/ 43 w 65"/>
                <a:gd name="T13" fmla="*/ 27 h 47"/>
                <a:gd name="T14" fmla="*/ 31 w 65"/>
                <a:gd name="T15" fmla="*/ 21 h 47"/>
                <a:gd name="T16" fmla="*/ 43 w 65"/>
                <a:gd name="T17" fmla="*/ 27 h 47"/>
                <a:gd name="T18" fmla="*/ 41 w 65"/>
                <a:gd name="T19" fmla="*/ 34 h 47"/>
                <a:gd name="T20" fmla="*/ 49 w 65"/>
                <a:gd name="T21" fmla="*/ 39 h 47"/>
                <a:gd name="T22" fmla="*/ 41 w 65"/>
                <a:gd name="T23" fmla="*/ 34 h 47"/>
                <a:gd name="T24" fmla="*/ 56 w 65"/>
                <a:gd name="T25" fmla="*/ 42 h 47"/>
                <a:gd name="T26" fmla="*/ 63 w 65"/>
                <a:gd name="T27" fmla="*/ 46 h 47"/>
                <a:gd name="T28" fmla="*/ 56 w 65"/>
                <a:gd name="T29" fmla="*/ 42 h 47"/>
                <a:gd name="T30" fmla="*/ 50 w 65"/>
                <a:gd name="T31" fmla="*/ 26 h 47"/>
                <a:gd name="T32" fmla="*/ 56 w 65"/>
                <a:gd name="T33" fmla="*/ 37 h 47"/>
                <a:gd name="T34" fmla="*/ 50 w 65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47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8" name="Freeform 156"/>
            <p:cNvSpPr>
              <a:spLocks noEditPoints="1"/>
            </p:cNvSpPr>
            <p:nvPr/>
          </p:nvSpPr>
          <p:spPr bwMode="auto">
            <a:xfrm>
              <a:off x="6611938" y="3316288"/>
              <a:ext cx="828675" cy="739775"/>
            </a:xfrm>
            <a:custGeom>
              <a:avLst/>
              <a:gdLst>
                <a:gd name="T0" fmla="*/ 326 w 330"/>
                <a:gd name="T1" fmla="*/ 128 h 294"/>
                <a:gd name="T2" fmla="*/ 312 w 330"/>
                <a:gd name="T3" fmla="*/ 114 h 294"/>
                <a:gd name="T4" fmla="*/ 302 w 330"/>
                <a:gd name="T5" fmla="*/ 100 h 294"/>
                <a:gd name="T6" fmla="*/ 293 w 330"/>
                <a:gd name="T7" fmla="*/ 89 h 294"/>
                <a:gd name="T8" fmla="*/ 269 w 330"/>
                <a:gd name="T9" fmla="*/ 66 h 294"/>
                <a:gd name="T10" fmla="*/ 262 w 330"/>
                <a:gd name="T11" fmla="*/ 38 h 294"/>
                <a:gd name="T12" fmla="*/ 247 w 330"/>
                <a:gd name="T13" fmla="*/ 24 h 294"/>
                <a:gd name="T14" fmla="*/ 235 w 330"/>
                <a:gd name="T15" fmla="*/ 7 h 294"/>
                <a:gd name="T16" fmla="*/ 231 w 330"/>
                <a:gd name="T17" fmla="*/ 37 h 294"/>
                <a:gd name="T18" fmla="*/ 212 w 330"/>
                <a:gd name="T19" fmla="*/ 55 h 294"/>
                <a:gd name="T20" fmla="*/ 189 w 330"/>
                <a:gd name="T21" fmla="*/ 42 h 294"/>
                <a:gd name="T22" fmla="*/ 185 w 330"/>
                <a:gd name="T23" fmla="*/ 25 h 294"/>
                <a:gd name="T24" fmla="*/ 191 w 330"/>
                <a:gd name="T25" fmla="*/ 12 h 294"/>
                <a:gd name="T26" fmla="*/ 179 w 330"/>
                <a:gd name="T27" fmla="*/ 14 h 294"/>
                <a:gd name="T28" fmla="*/ 158 w 330"/>
                <a:gd name="T29" fmla="*/ 10 h 294"/>
                <a:gd name="T30" fmla="*/ 138 w 330"/>
                <a:gd name="T31" fmla="*/ 23 h 294"/>
                <a:gd name="T32" fmla="*/ 131 w 330"/>
                <a:gd name="T33" fmla="*/ 37 h 294"/>
                <a:gd name="T34" fmla="*/ 119 w 330"/>
                <a:gd name="T35" fmla="*/ 31 h 294"/>
                <a:gd name="T36" fmla="*/ 105 w 330"/>
                <a:gd name="T37" fmla="*/ 33 h 294"/>
                <a:gd name="T38" fmla="*/ 94 w 330"/>
                <a:gd name="T39" fmla="*/ 39 h 294"/>
                <a:gd name="T40" fmla="*/ 87 w 330"/>
                <a:gd name="T41" fmla="*/ 53 h 294"/>
                <a:gd name="T42" fmla="*/ 75 w 330"/>
                <a:gd name="T43" fmla="*/ 54 h 294"/>
                <a:gd name="T44" fmla="*/ 49 w 330"/>
                <a:gd name="T45" fmla="*/ 79 h 294"/>
                <a:gd name="T46" fmla="*/ 24 w 330"/>
                <a:gd name="T47" fmla="*/ 87 h 294"/>
                <a:gd name="T48" fmla="*/ 9 w 330"/>
                <a:gd name="T49" fmla="*/ 93 h 294"/>
                <a:gd name="T50" fmla="*/ 4 w 330"/>
                <a:gd name="T51" fmla="*/ 121 h 294"/>
                <a:gd name="T52" fmla="*/ 6 w 330"/>
                <a:gd name="T53" fmla="*/ 133 h 294"/>
                <a:gd name="T54" fmla="*/ 15 w 330"/>
                <a:gd name="T55" fmla="*/ 162 h 294"/>
                <a:gd name="T56" fmla="*/ 16 w 330"/>
                <a:gd name="T57" fmla="*/ 198 h 294"/>
                <a:gd name="T58" fmla="*/ 40 w 330"/>
                <a:gd name="T59" fmla="*/ 210 h 294"/>
                <a:gd name="T60" fmla="*/ 74 w 330"/>
                <a:gd name="T61" fmla="*/ 200 h 294"/>
                <a:gd name="T62" fmla="*/ 112 w 330"/>
                <a:gd name="T63" fmla="*/ 186 h 294"/>
                <a:gd name="T64" fmla="*/ 156 w 330"/>
                <a:gd name="T65" fmla="*/ 183 h 294"/>
                <a:gd name="T66" fmla="*/ 171 w 330"/>
                <a:gd name="T67" fmla="*/ 192 h 294"/>
                <a:gd name="T68" fmla="*/ 187 w 330"/>
                <a:gd name="T69" fmla="*/ 205 h 294"/>
                <a:gd name="T70" fmla="*/ 198 w 330"/>
                <a:gd name="T71" fmla="*/ 203 h 294"/>
                <a:gd name="T72" fmla="*/ 205 w 330"/>
                <a:gd name="T73" fmla="*/ 207 h 294"/>
                <a:gd name="T74" fmla="*/ 217 w 330"/>
                <a:gd name="T75" fmla="*/ 226 h 294"/>
                <a:gd name="T76" fmla="*/ 245 w 330"/>
                <a:gd name="T77" fmla="*/ 246 h 294"/>
                <a:gd name="T78" fmla="*/ 260 w 330"/>
                <a:gd name="T79" fmla="*/ 244 h 294"/>
                <a:gd name="T80" fmla="*/ 270 w 330"/>
                <a:gd name="T81" fmla="*/ 249 h 294"/>
                <a:gd name="T82" fmla="*/ 298 w 330"/>
                <a:gd name="T83" fmla="*/ 236 h 294"/>
                <a:gd name="T84" fmla="*/ 316 w 330"/>
                <a:gd name="T85" fmla="*/ 190 h 294"/>
                <a:gd name="T86" fmla="*/ 327 w 330"/>
                <a:gd name="T87" fmla="*/ 163 h 294"/>
                <a:gd name="T88" fmla="*/ 149 w 330"/>
                <a:gd name="T89" fmla="*/ 8 h 294"/>
                <a:gd name="T90" fmla="*/ 189 w 330"/>
                <a:gd name="T91" fmla="*/ 219 h 294"/>
                <a:gd name="T92" fmla="*/ 270 w 330"/>
                <a:gd name="T93" fmla="*/ 269 h 294"/>
                <a:gd name="T94" fmla="*/ 271 w 330"/>
                <a:gd name="T95" fmla="*/ 293 h 294"/>
                <a:gd name="T96" fmla="*/ 282 w 330"/>
                <a:gd name="T97" fmla="*/ 287 h 294"/>
                <a:gd name="T98" fmla="*/ 270 w 330"/>
                <a:gd name="T99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94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9" name="Freeform 157"/>
            <p:cNvSpPr>
              <a:spLocks noEditPoints="1"/>
            </p:cNvSpPr>
            <p:nvPr/>
          </p:nvSpPr>
          <p:spPr bwMode="auto">
            <a:xfrm>
              <a:off x="7697788" y="3843338"/>
              <a:ext cx="254000" cy="301625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7 h 120"/>
                <a:gd name="T6" fmla="*/ 44 w 101"/>
                <a:gd name="T7" fmla="*/ 64 h 120"/>
                <a:gd name="T8" fmla="*/ 37 w 101"/>
                <a:gd name="T9" fmla="*/ 75 h 120"/>
                <a:gd name="T10" fmla="*/ 15 w 101"/>
                <a:gd name="T11" fmla="*/ 90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4 h 120"/>
                <a:gd name="T20" fmla="*/ 31 w 101"/>
                <a:gd name="T21" fmla="*/ 110 h 120"/>
                <a:gd name="T22" fmla="*/ 36 w 101"/>
                <a:gd name="T23" fmla="*/ 101 h 120"/>
                <a:gd name="T24" fmla="*/ 40 w 101"/>
                <a:gd name="T25" fmla="*/ 93 h 120"/>
                <a:gd name="T26" fmla="*/ 49 w 101"/>
                <a:gd name="T27" fmla="*/ 87 h 120"/>
                <a:gd name="T28" fmla="*/ 52 w 101"/>
                <a:gd name="T29" fmla="*/ 83 h 120"/>
                <a:gd name="T30" fmla="*/ 57 w 101"/>
                <a:gd name="T31" fmla="*/ 75 h 120"/>
                <a:gd name="T32" fmla="*/ 63 w 101"/>
                <a:gd name="T33" fmla="*/ 65 h 120"/>
                <a:gd name="T34" fmla="*/ 62 w 101"/>
                <a:gd name="T35" fmla="*/ 58 h 120"/>
                <a:gd name="T36" fmla="*/ 11 w 101"/>
                <a:gd name="T37" fmla="*/ 120 h 120"/>
                <a:gd name="T38" fmla="*/ 14 w 101"/>
                <a:gd name="T39" fmla="*/ 116 h 120"/>
                <a:gd name="T40" fmla="*/ 11 w 101"/>
                <a:gd name="T41" fmla="*/ 120 h 120"/>
                <a:gd name="T42" fmla="*/ 91 w 101"/>
                <a:gd name="T43" fmla="*/ 29 h 120"/>
                <a:gd name="T44" fmla="*/ 83 w 101"/>
                <a:gd name="T45" fmla="*/ 29 h 120"/>
                <a:gd name="T46" fmla="*/ 79 w 101"/>
                <a:gd name="T47" fmla="*/ 24 h 120"/>
                <a:gd name="T48" fmla="*/ 75 w 101"/>
                <a:gd name="T49" fmla="*/ 17 h 120"/>
                <a:gd name="T50" fmla="*/ 75 w 101"/>
                <a:gd name="T51" fmla="*/ 22 h 120"/>
                <a:gd name="T52" fmla="*/ 72 w 101"/>
                <a:gd name="T53" fmla="*/ 20 h 120"/>
                <a:gd name="T54" fmla="*/ 69 w 101"/>
                <a:gd name="T55" fmla="*/ 15 h 120"/>
                <a:gd name="T56" fmla="*/ 66 w 101"/>
                <a:gd name="T57" fmla="*/ 8 h 120"/>
                <a:gd name="T58" fmla="*/ 56 w 101"/>
                <a:gd name="T59" fmla="*/ 0 h 120"/>
                <a:gd name="T60" fmla="*/ 58 w 101"/>
                <a:gd name="T61" fmla="*/ 9 h 120"/>
                <a:gd name="T62" fmla="*/ 64 w 101"/>
                <a:gd name="T63" fmla="*/ 14 h 120"/>
                <a:gd name="T64" fmla="*/ 68 w 101"/>
                <a:gd name="T65" fmla="*/ 21 h 120"/>
                <a:gd name="T66" fmla="*/ 67 w 101"/>
                <a:gd name="T67" fmla="*/ 33 h 120"/>
                <a:gd name="T68" fmla="*/ 61 w 101"/>
                <a:gd name="T69" fmla="*/ 40 h 120"/>
                <a:gd name="T70" fmla="*/ 71 w 101"/>
                <a:gd name="T71" fmla="*/ 50 h 120"/>
                <a:gd name="T72" fmla="*/ 69 w 101"/>
                <a:gd name="T73" fmla="*/ 63 h 120"/>
                <a:gd name="T74" fmla="*/ 76 w 101"/>
                <a:gd name="T75" fmla="*/ 64 h 120"/>
                <a:gd name="T76" fmla="*/ 85 w 101"/>
                <a:gd name="T77" fmla="*/ 51 h 120"/>
                <a:gd name="T78" fmla="*/ 88 w 101"/>
                <a:gd name="T79" fmla="*/ 43 h 120"/>
                <a:gd name="T80" fmla="*/ 93 w 101"/>
                <a:gd name="T81" fmla="*/ 41 h 120"/>
                <a:gd name="T82" fmla="*/ 96 w 101"/>
                <a:gd name="T83" fmla="*/ 36 h 120"/>
                <a:gd name="T84" fmla="*/ 99 w 101"/>
                <a:gd name="T85" fmla="*/ 29 h 120"/>
                <a:gd name="T86" fmla="*/ 91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0" name="Freeform 158"/>
            <p:cNvSpPr>
              <a:spLocks noEditPoints="1"/>
            </p:cNvSpPr>
            <p:nvPr/>
          </p:nvSpPr>
          <p:spPr bwMode="auto">
            <a:xfrm>
              <a:off x="7918451" y="3435350"/>
              <a:ext cx="55563" cy="47625"/>
            </a:xfrm>
            <a:custGeom>
              <a:avLst/>
              <a:gdLst>
                <a:gd name="T0" fmla="*/ 3 w 22"/>
                <a:gd name="T1" fmla="*/ 16 h 19"/>
                <a:gd name="T2" fmla="*/ 12 w 22"/>
                <a:gd name="T3" fmla="*/ 14 h 19"/>
                <a:gd name="T4" fmla="*/ 3 w 22"/>
                <a:gd name="T5" fmla="*/ 16 h 19"/>
                <a:gd name="T6" fmla="*/ 14 w 22"/>
                <a:gd name="T7" fmla="*/ 7 h 19"/>
                <a:gd name="T8" fmla="*/ 22 w 22"/>
                <a:gd name="T9" fmla="*/ 3 h 19"/>
                <a:gd name="T10" fmla="*/ 14 w 22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9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1" name="Freeform 159"/>
            <p:cNvSpPr>
              <a:spLocks/>
            </p:cNvSpPr>
            <p:nvPr/>
          </p:nvSpPr>
          <p:spPr bwMode="auto">
            <a:xfrm>
              <a:off x="5408613" y="2166938"/>
              <a:ext cx="290513" cy="182563"/>
            </a:xfrm>
            <a:custGeom>
              <a:avLst/>
              <a:gdLst>
                <a:gd name="T0" fmla="*/ 114 w 115"/>
                <a:gd name="T1" fmla="*/ 46 h 73"/>
                <a:gd name="T2" fmla="*/ 107 w 115"/>
                <a:gd name="T3" fmla="*/ 44 h 73"/>
                <a:gd name="T4" fmla="*/ 99 w 115"/>
                <a:gd name="T5" fmla="*/ 38 h 73"/>
                <a:gd name="T6" fmla="*/ 90 w 115"/>
                <a:gd name="T7" fmla="*/ 33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4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2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1 h 73"/>
                <a:gd name="T28" fmla="*/ 33 w 115"/>
                <a:gd name="T29" fmla="*/ 14 h 73"/>
                <a:gd name="T30" fmla="*/ 28 w 115"/>
                <a:gd name="T31" fmla="*/ 13 h 73"/>
                <a:gd name="T32" fmla="*/ 22 w 115"/>
                <a:gd name="T33" fmla="*/ 12 h 73"/>
                <a:gd name="T34" fmla="*/ 12 w 115"/>
                <a:gd name="T35" fmla="*/ 4 h 73"/>
                <a:gd name="T36" fmla="*/ 4 w 115"/>
                <a:gd name="T37" fmla="*/ 9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1 h 73"/>
                <a:gd name="T46" fmla="*/ 2 w 115"/>
                <a:gd name="T47" fmla="*/ 21 h 73"/>
                <a:gd name="T48" fmla="*/ 4 w 115"/>
                <a:gd name="T49" fmla="*/ 28 h 73"/>
                <a:gd name="T50" fmla="*/ 4 w 115"/>
                <a:gd name="T51" fmla="*/ 33 h 73"/>
                <a:gd name="T52" fmla="*/ 9 w 115"/>
                <a:gd name="T53" fmla="*/ 34 h 73"/>
                <a:gd name="T54" fmla="*/ 11 w 115"/>
                <a:gd name="T55" fmla="*/ 41 h 73"/>
                <a:gd name="T56" fmla="*/ 11 w 115"/>
                <a:gd name="T57" fmla="*/ 52 h 73"/>
                <a:gd name="T58" fmla="*/ 17 w 115"/>
                <a:gd name="T59" fmla="*/ 50 h 73"/>
                <a:gd name="T60" fmla="*/ 24 w 115"/>
                <a:gd name="T61" fmla="*/ 45 h 73"/>
                <a:gd name="T62" fmla="*/ 30 w 115"/>
                <a:gd name="T63" fmla="*/ 45 h 73"/>
                <a:gd name="T64" fmla="*/ 39 w 115"/>
                <a:gd name="T65" fmla="*/ 45 h 73"/>
                <a:gd name="T66" fmla="*/ 45 w 115"/>
                <a:gd name="T67" fmla="*/ 48 h 73"/>
                <a:gd name="T68" fmla="*/ 49 w 115"/>
                <a:gd name="T69" fmla="*/ 49 h 73"/>
                <a:gd name="T70" fmla="*/ 56 w 115"/>
                <a:gd name="T71" fmla="*/ 52 h 73"/>
                <a:gd name="T72" fmla="*/ 60 w 115"/>
                <a:gd name="T73" fmla="*/ 54 h 73"/>
                <a:gd name="T74" fmla="*/ 65 w 115"/>
                <a:gd name="T75" fmla="*/ 59 h 73"/>
                <a:gd name="T76" fmla="*/ 71 w 115"/>
                <a:gd name="T77" fmla="*/ 60 h 73"/>
                <a:gd name="T78" fmla="*/ 72 w 115"/>
                <a:gd name="T79" fmla="*/ 70 h 73"/>
                <a:gd name="T80" fmla="*/ 74 w 115"/>
                <a:gd name="T81" fmla="*/ 70 h 73"/>
                <a:gd name="T82" fmla="*/ 80 w 115"/>
                <a:gd name="T83" fmla="*/ 71 h 73"/>
                <a:gd name="T84" fmla="*/ 87 w 115"/>
                <a:gd name="T85" fmla="*/ 69 h 73"/>
                <a:gd name="T86" fmla="*/ 98 w 115"/>
                <a:gd name="T87" fmla="*/ 62 h 73"/>
                <a:gd name="T88" fmla="*/ 103 w 115"/>
                <a:gd name="T89" fmla="*/ 54 h 73"/>
                <a:gd name="T90" fmla="*/ 109 w 115"/>
                <a:gd name="T91" fmla="*/ 50 h 73"/>
                <a:gd name="T92" fmla="*/ 115 w 115"/>
                <a:gd name="T93" fmla="*/ 52 h 73"/>
                <a:gd name="T94" fmla="*/ 114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2" name="Freeform 160"/>
            <p:cNvSpPr>
              <a:spLocks/>
            </p:cNvSpPr>
            <p:nvPr/>
          </p:nvSpPr>
          <p:spPr bwMode="auto">
            <a:xfrm>
              <a:off x="5233988" y="2235200"/>
              <a:ext cx="398463" cy="336550"/>
            </a:xfrm>
            <a:custGeom>
              <a:avLst/>
              <a:gdLst>
                <a:gd name="T0" fmla="*/ 155 w 159"/>
                <a:gd name="T1" fmla="*/ 116 h 134"/>
                <a:gd name="T2" fmla="*/ 151 w 159"/>
                <a:gd name="T3" fmla="*/ 107 h 134"/>
                <a:gd name="T4" fmla="*/ 143 w 159"/>
                <a:gd name="T5" fmla="*/ 100 h 134"/>
                <a:gd name="T6" fmla="*/ 137 w 159"/>
                <a:gd name="T7" fmla="*/ 93 h 134"/>
                <a:gd name="T8" fmla="*/ 145 w 159"/>
                <a:gd name="T9" fmla="*/ 82 h 134"/>
                <a:gd name="T10" fmla="*/ 138 w 159"/>
                <a:gd name="T11" fmla="*/ 77 h 134"/>
                <a:gd name="T12" fmla="*/ 136 w 159"/>
                <a:gd name="T13" fmla="*/ 68 h 134"/>
                <a:gd name="T14" fmla="*/ 136 w 159"/>
                <a:gd name="T15" fmla="*/ 60 h 134"/>
                <a:gd name="T16" fmla="*/ 137 w 159"/>
                <a:gd name="T17" fmla="*/ 53 h 134"/>
                <a:gd name="T18" fmla="*/ 140 w 159"/>
                <a:gd name="T19" fmla="*/ 46 h 134"/>
                <a:gd name="T20" fmla="*/ 142 w 159"/>
                <a:gd name="T21" fmla="*/ 43 h 134"/>
                <a:gd name="T22" fmla="*/ 141 w 159"/>
                <a:gd name="T23" fmla="*/ 33 h 134"/>
                <a:gd name="T24" fmla="*/ 135 w 159"/>
                <a:gd name="T25" fmla="*/ 32 h 134"/>
                <a:gd name="T26" fmla="*/ 130 w 159"/>
                <a:gd name="T27" fmla="*/ 27 h 134"/>
                <a:gd name="T28" fmla="*/ 126 w 159"/>
                <a:gd name="T29" fmla="*/ 25 h 134"/>
                <a:gd name="T30" fmla="*/ 119 w 159"/>
                <a:gd name="T31" fmla="*/ 22 h 134"/>
                <a:gd name="T32" fmla="*/ 115 w 159"/>
                <a:gd name="T33" fmla="*/ 21 h 134"/>
                <a:gd name="T34" fmla="*/ 109 w 159"/>
                <a:gd name="T35" fmla="*/ 18 h 134"/>
                <a:gd name="T36" fmla="*/ 100 w 159"/>
                <a:gd name="T37" fmla="*/ 18 h 134"/>
                <a:gd name="T38" fmla="*/ 94 w 159"/>
                <a:gd name="T39" fmla="*/ 18 h 134"/>
                <a:gd name="T40" fmla="*/ 87 w 159"/>
                <a:gd name="T41" fmla="*/ 23 h 134"/>
                <a:gd name="T42" fmla="*/ 81 w 159"/>
                <a:gd name="T43" fmla="*/ 25 h 134"/>
                <a:gd name="T44" fmla="*/ 80 w 159"/>
                <a:gd name="T45" fmla="*/ 29 h 134"/>
                <a:gd name="T46" fmla="*/ 63 w 159"/>
                <a:gd name="T47" fmla="*/ 33 h 134"/>
                <a:gd name="T48" fmla="*/ 48 w 159"/>
                <a:gd name="T49" fmla="*/ 24 h 134"/>
                <a:gd name="T50" fmla="*/ 38 w 159"/>
                <a:gd name="T51" fmla="*/ 14 h 134"/>
                <a:gd name="T52" fmla="*/ 33 w 159"/>
                <a:gd name="T53" fmla="*/ 10 h 134"/>
                <a:gd name="T54" fmla="*/ 31 w 159"/>
                <a:gd name="T55" fmla="*/ 3 h 134"/>
                <a:gd name="T56" fmla="*/ 15 w 159"/>
                <a:gd name="T57" fmla="*/ 10 h 134"/>
                <a:gd name="T58" fmla="*/ 10 w 159"/>
                <a:gd name="T59" fmla="*/ 7 h 134"/>
                <a:gd name="T60" fmla="*/ 5 w 159"/>
                <a:gd name="T61" fmla="*/ 1 h 134"/>
                <a:gd name="T62" fmla="*/ 2 w 159"/>
                <a:gd name="T63" fmla="*/ 5 h 134"/>
                <a:gd name="T64" fmla="*/ 2 w 159"/>
                <a:gd name="T65" fmla="*/ 11 h 134"/>
                <a:gd name="T66" fmla="*/ 2 w 159"/>
                <a:gd name="T67" fmla="*/ 20 h 134"/>
                <a:gd name="T68" fmla="*/ 6 w 159"/>
                <a:gd name="T69" fmla="*/ 26 h 134"/>
                <a:gd name="T70" fmla="*/ 9 w 159"/>
                <a:gd name="T71" fmla="*/ 33 h 134"/>
                <a:gd name="T72" fmla="*/ 13 w 159"/>
                <a:gd name="T73" fmla="*/ 37 h 134"/>
                <a:gd name="T74" fmla="*/ 17 w 159"/>
                <a:gd name="T75" fmla="*/ 40 h 134"/>
                <a:gd name="T76" fmla="*/ 16 w 159"/>
                <a:gd name="T77" fmla="*/ 45 h 134"/>
                <a:gd name="T78" fmla="*/ 12 w 159"/>
                <a:gd name="T79" fmla="*/ 51 h 134"/>
                <a:gd name="T80" fmla="*/ 13 w 159"/>
                <a:gd name="T81" fmla="*/ 59 h 134"/>
                <a:gd name="T82" fmla="*/ 17 w 159"/>
                <a:gd name="T83" fmla="*/ 63 h 134"/>
                <a:gd name="T84" fmla="*/ 26 w 159"/>
                <a:gd name="T85" fmla="*/ 69 h 134"/>
                <a:gd name="T86" fmla="*/ 30 w 159"/>
                <a:gd name="T87" fmla="*/ 74 h 134"/>
                <a:gd name="T88" fmla="*/ 29 w 159"/>
                <a:gd name="T89" fmla="*/ 79 h 134"/>
                <a:gd name="T90" fmla="*/ 32 w 159"/>
                <a:gd name="T91" fmla="*/ 85 h 134"/>
                <a:gd name="T92" fmla="*/ 37 w 159"/>
                <a:gd name="T93" fmla="*/ 91 h 134"/>
                <a:gd name="T94" fmla="*/ 39 w 159"/>
                <a:gd name="T95" fmla="*/ 91 h 134"/>
                <a:gd name="T96" fmla="*/ 42 w 159"/>
                <a:gd name="T97" fmla="*/ 90 h 134"/>
                <a:gd name="T98" fmla="*/ 48 w 159"/>
                <a:gd name="T99" fmla="*/ 90 h 134"/>
                <a:gd name="T100" fmla="*/ 56 w 159"/>
                <a:gd name="T101" fmla="*/ 102 h 134"/>
                <a:gd name="T102" fmla="*/ 61 w 159"/>
                <a:gd name="T103" fmla="*/ 110 h 134"/>
                <a:gd name="T104" fmla="*/ 70 w 159"/>
                <a:gd name="T105" fmla="*/ 114 h 134"/>
                <a:gd name="T106" fmla="*/ 89 w 159"/>
                <a:gd name="T107" fmla="*/ 121 h 134"/>
                <a:gd name="T108" fmla="*/ 102 w 159"/>
                <a:gd name="T109" fmla="*/ 118 h 134"/>
                <a:gd name="T110" fmla="*/ 108 w 159"/>
                <a:gd name="T111" fmla="*/ 128 h 134"/>
                <a:gd name="T112" fmla="*/ 136 w 159"/>
                <a:gd name="T113" fmla="*/ 134 h 134"/>
                <a:gd name="T114" fmla="*/ 144 w 159"/>
                <a:gd name="T115" fmla="*/ 134 h 134"/>
                <a:gd name="T116" fmla="*/ 144 w 159"/>
                <a:gd name="T117" fmla="*/ 132 h 134"/>
                <a:gd name="T118" fmla="*/ 149 w 159"/>
                <a:gd name="T119" fmla="*/ 124 h 134"/>
                <a:gd name="T120" fmla="*/ 157 w 159"/>
                <a:gd name="T121" fmla="*/ 122 h 134"/>
                <a:gd name="T122" fmla="*/ 155 w 159"/>
                <a:gd name="T123" fmla="*/ 1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4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7" name="Freeform 161"/>
            <p:cNvSpPr>
              <a:spLocks noEditPoints="1"/>
            </p:cNvSpPr>
            <p:nvPr/>
          </p:nvSpPr>
          <p:spPr bwMode="auto">
            <a:xfrm>
              <a:off x="5286376" y="1833563"/>
              <a:ext cx="822325" cy="388938"/>
            </a:xfrm>
            <a:custGeom>
              <a:avLst/>
              <a:gdLst>
                <a:gd name="T0" fmla="*/ 316 w 327"/>
                <a:gd name="T1" fmla="*/ 64 h 154"/>
                <a:gd name="T2" fmla="*/ 305 w 327"/>
                <a:gd name="T3" fmla="*/ 53 h 154"/>
                <a:gd name="T4" fmla="*/ 284 w 327"/>
                <a:gd name="T5" fmla="*/ 50 h 154"/>
                <a:gd name="T6" fmla="*/ 265 w 327"/>
                <a:gd name="T7" fmla="*/ 36 h 154"/>
                <a:gd name="T8" fmla="*/ 243 w 327"/>
                <a:gd name="T9" fmla="*/ 12 h 154"/>
                <a:gd name="T10" fmla="*/ 220 w 327"/>
                <a:gd name="T11" fmla="*/ 21 h 154"/>
                <a:gd name="T12" fmla="*/ 215 w 327"/>
                <a:gd name="T13" fmla="*/ 15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2 h 154"/>
                <a:gd name="T24" fmla="*/ 118 w 327"/>
                <a:gd name="T25" fmla="*/ 33 h 154"/>
                <a:gd name="T26" fmla="*/ 121 w 327"/>
                <a:gd name="T27" fmla="*/ 43 h 154"/>
                <a:gd name="T28" fmla="*/ 112 w 327"/>
                <a:gd name="T29" fmla="*/ 49 h 154"/>
                <a:gd name="T30" fmla="*/ 100 w 327"/>
                <a:gd name="T31" fmla="*/ 48 h 154"/>
                <a:gd name="T32" fmla="*/ 80 w 327"/>
                <a:gd name="T33" fmla="*/ 50 h 154"/>
                <a:gd name="T34" fmla="*/ 65 w 327"/>
                <a:gd name="T35" fmla="*/ 50 h 154"/>
                <a:gd name="T36" fmla="*/ 44 w 327"/>
                <a:gd name="T37" fmla="*/ 41 h 154"/>
                <a:gd name="T38" fmla="*/ 25 w 327"/>
                <a:gd name="T39" fmla="*/ 47 h 154"/>
                <a:gd name="T40" fmla="*/ 18 w 327"/>
                <a:gd name="T41" fmla="*/ 60 h 154"/>
                <a:gd name="T42" fmla="*/ 2 w 327"/>
                <a:gd name="T43" fmla="*/ 63 h 154"/>
                <a:gd name="T44" fmla="*/ 0 w 327"/>
                <a:gd name="T45" fmla="*/ 74 h 154"/>
                <a:gd name="T46" fmla="*/ 12 w 327"/>
                <a:gd name="T47" fmla="*/ 81 h 154"/>
                <a:gd name="T48" fmla="*/ 20 w 327"/>
                <a:gd name="T49" fmla="*/ 95 h 154"/>
                <a:gd name="T50" fmla="*/ 41 w 327"/>
                <a:gd name="T51" fmla="*/ 90 h 154"/>
                <a:gd name="T52" fmla="*/ 46 w 327"/>
                <a:gd name="T53" fmla="*/ 107 h 154"/>
                <a:gd name="T54" fmla="*/ 31 w 327"/>
                <a:gd name="T55" fmla="*/ 117 h 154"/>
                <a:gd name="T56" fmla="*/ 46 w 327"/>
                <a:gd name="T57" fmla="*/ 132 h 154"/>
                <a:gd name="T58" fmla="*/ 53 w 327"/>
                <a:gd name="T59" fmla="*/ 141 h 154"/>
                <a:gd name="T60" fmla="*/ 77 w 327"/>
                <a:gd name="T61" fmla="*/ 145 h 154"/>
                <a:gd name="T62" fmla="*/ 99 w 327"/>
                <a:gd name="T63" fmla="*/ 103 h 154"/>
                <a:gd name="T64" fmla="*/ 111 w 327"/>
                <a:gd name="T65" fmla="*/ 104 h 154"/>
                <a:gd name="T66" fmla="*/ 136 w 327"/>
                <a:gd name="T67" fmla="*/ 124 h 154"/>
                <a:gd name="T68" fmla="*/ 160 w 327"/>
                <a:gd name="T69" fmla="*/ 137 h 154"/>
                <a:gd name="T70" fmla="*/ 178 w 327"/>
                <a:gd name="T71" fmla="*/ 151 h 154"/>
                <a:gd name="T72" fmla="*/ 195 w 327"/>
                <a:gd name="T73" fmla="*/ 143 h 154"/>
                <a:gd name="T74" fmla="*/ 213 w 327"/>
                <a:gd name="T75" fmla="*/ 133 h 154"/>
                <a:gd name="T76" fmla="*/ 239 w 327"/>
                <a:gd name="T77" fmla="*/ 132 h 154"/>
                <a:gd name="T78" fmla="*/ 274 w 327"/>
                <a:gd name="T79" fmla="*/ 138 h 154"/>
                <a:gd name="T80" fmla="*/ 275 w 327"/>
                <a:gd name="T81" fmla="*/ 119 h 154"/>
                <a:gd name="T82" fmla="*/ 286 w 327"/>
                <a:gd name="T83" fmla="*/ 108 h 154"/>
                <a:gd name="T84" fmla="*/ 296 w 327"/>
                <a:gd name="T85" fmla="*/ 90 h 154"/>
                <a:gd name="T86" fmla="*/ 317 w 327"/>
                <a:gd name="T87" fmla="*/ 88 h 154"/>
                <a:gd name="T88" fmla="*/ 324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4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8" name="Freeform 162"/>
            <p:cNvSpPr>
              <a:spLocks noEditPoints="1"/>
            </p:cNvSpPr>
            <p:nvPr/>
          </p:nvSpPr>
          <p:spPr bwMode="auto">
            <a:xfrm>
              <a:off x="4743451" y="881063"/>
              <a:ext cx="3454400" cy="1325563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0" name="Freeform 163"/>
            <p:cNvSpPr>
              <a:spLocks noEditPoints="1"/>
            </p:cNvSpPr>
            <p:nvPr/>
          </p:nvSpPr>
          <p:spPr bwMode="auto">
            <a:xfrm>
              <a:off x="4743451" y="881063"/>
              <a:ext cx="3454400" cy="1325563"/>
            </a:xfrm>
            <a:custGeom>
              <a:avLst/>
              <a:gdLst>
                <a:gd name="T0" fmla="*/ 361 w 1374"/>
                <a:gd name="T1" fmla="*/ 10 h 527"/>
                <a:gd name="T2" fmla="*/ 611 w 1374"/>
                <a:gd name="T3" fmla="*/ 5 h 527"/>
                <a:gd name="T4" fmla="*/ 481 w 1374"/>
                <a:gd name="T5" fmla="*/ 150 h 527"/>
                <a:gd name="T6" fmla="*/ 663 w 1374"/>
                <a:gd name="T7" fmla="*/ 49 h 527"/>
                <a:gd name="T8" fmla="*/ 1003 w 1374"/>
                <a:gd name="T9" fmla="*/ 110 h 527"/>
                <a:gd name="T10" fmla="*/ 1054 w 1374"/>
                <a:gd name="T11" fmla="*/ 117 h 527"/>
                <a:gd name="T12" fmla="*/ 982 w 1374"/>
                <a:gd name="T13" fmla="*/ 426 h 527"/>
                <a:gd name="T14" fmla="*/ 244 w 1374"/>
                <a:gd name="T15" fmla="*/ 22 h 527"/>
                <a:gd name="T16" fmla="*/ 1332 w 1374"/>
                <a:gd name="T17" fmla="*/ 242 h 527"/>
                <a:gd name="T18" fmla="*/ 1194 w 1374"/>
                <a:gd name="T19" fmla="*/ 202 h 527"/>
                <a:gd name="T20" fmla="*/ 1063 w 1374"/>
                <a:gd name="T21" fmla="*/ 177 h 527"/>
                <a:gd name="T22" fmla="*/ 974 w 1374"/>
                <a:gd name="T23" fmla="*/ 150 h 527"/>
                <a:gd name="T24" fmla="*/ 903 w 1374"/>
                <a:gd name="T25" fmla="*/ 167 h 527"/>
                <a:gd name="T26" fmla="*/ 845 w 1374"/>
                <a:gd name="T27" fmla="*/ 138 h 527"/>
                <a:gd name="T28" fmla="*/ 748 w 1374"/>
                <a:gd name="T29" fmla="*/ 136 h 527"/>
                <a:gd name="T30" fmla="*/ 738 w 1374"/>
                <a:gd name="T31" fmla="*/ 118 h 527"/>
                <a:gd name="T32" fmla="*/ 699 w 1374"/>
                <a:gd name="T33" fmla="*/ 83 h 527"/>
                <a:gd name="T34" fmla="*/ 631 w 1374"/>
                <a:gd name="T35" fmla="*/ 96 h 527"/>
                <a:gd name="T36" fmla="*/ 547 w 1374"/>
                <a:gd name="T37" fmla="*/ 114 h 527"/>
                <a:gd name="T38" fmla="*/ 519 w 1374"/>
                <a:gd name="T39" fmla="*/ 137 h 527"/>
                <a:gd name="T40" fmla="*/ 479 w 1374"/>
                <a:gd name="T41" fmla="*/ 177 h 527"/>
                <a:gd name="T42" fmla="*/ 456 w 1374"/>
                <a:gd name="T43" fmla="*/ 204 h 527"/>
                <a:gd name="T44" fmla="*/ 422 w 1374"/>
                <a:gd name="T45" fmla="*/ 243 h 527"/>
                <a:gd name="T46" fmla="*/ 438 w 1374"/>
                <a:gd name="T47" fmla="*/ 213 h 527"/>
                <a:gd name="T48" fmla="*/ 387 w 1374"/>
                <a:gd name="T49" fmla="*/ 187 h 527"/>
                <a:gd name="T50" fmla="*/ 326 w 1374"/>
                <a:gd name="T51" fmla="*/ 196 h 527"/>
                <a:gd name="T52" fmla="*/ 269 w 1374"/>
                <a:gd name="T53" fmla="*/ 210 h 527"/>
                <a:gd name="T54" fmla="*/ 196 w 1374"/>
                <a:gd name="T55" fmla="*/ 214 h 527"/>
                <a:gd name="T56" fmla="*/ 150 w 1374"/>
                <a:gd name="T57" fmla="*/ 262 h 527"/>
                <a:gd name="T58" fmla="*/ 103 w 1374"/>
                <a:gd name="T59" fmla="*/ 233 h 527"/>
                <a:gd name="T60" fmla="*/ 107 w 1374"/>
                <a:gd name="T61" fmla="*/ 200 h 527"/>
                <a:gd name="T62" fmla="*/ 79 w 1374"/>
                <a:gd name="T63" fmla="*/ 230 h 527"/>
                <a:gd name="T64" fmla="*/ 70 w 1374"/>
                <a:gd name="T65" fmla="*/ 315 h 527"/>
                <a:gd name="T66" fmla="*/ 74 w 1374"/>
                <a:gd name="T67" fmla="*/ 370 h 527"/>
                <a:gd name="T68" fmla="*/ 115 w 1374"/>
                <a:gd name="T69" fmla="*/ 412 h 527"/>
                <a:gd name="T70" fmla="*/ 161 w 1374"/>
                <a:gd name="T71" fmla="*/ 450 h 527"/>
                <a:gd name="T72" fmla="*/ 165 w 1374"/>
                <a:gd name="T73" fmla="*/ 503 h 527"/>
                <a:gd name="T74" fmla="*/ 238 w 1374"/>
                <a:gd name="T75" fmla="*/ 476 h 527"/>
                <a:gd name="T76" fmla="*/ 237 w 1374"/>
                <a:gd name="T77" fmla="*/ 430 h 527"/>
                <a:gd name="T78" fmla="*/ 325 w 1374"/>
                <a:gd name="T79" fmla="*/ 432 h 527"/>
                <a:gd name="T80" fmla="*/ 374 w 1374"/>
                <a:gd name="T81" fmla="*/ 388 h 527"/>
                <a:gd name="T82" fmla="*/ 451 w 1374"/>
                <a:gd name="T83" fmla="*/ 395 h 527"/>
                <a:gd name="T84" fmla="*/ 541 w 1374"/>
                <a:gd name="T85" fmla="*/ 442 h 527"/>
                <a:gd name="T86" fmla="*/ 625 w 1374"/>
                <a:gd name="T87" fmla="*/ 432 h 527"/>
                <a:gd name="T88" fmla="*/ 697 w 1374"/>
                <a:gd name="T89" fmla="*/ 437 h 527"/>
                <a:gd name="T90" fmla="*/ 804 w 1374"/>
                <a:gd name="T91" fmla="*/ 419 h 527"/>
                <a:gd name="T92" fmla="*/ 888 w 1374"/>
                <a:gd name="T93" fmla="*/ 453 h 527"/>
                <a:gd name="T94" fmla="*/ 899 w 1374"/>
                <a:gd name="T95" fmla="*/ 508 h 527"/>
                <a:gd name="T96" fmla="*/ 961 w 1374"/>
                <a:gd name="T97" fmla="*/ 393 h 527"/>
                <a:gd name="T98" fmla="*/ 970 w 1374"/>
                <a:gd name="T99" fmla="*/ 348 h 527"/>
                <a:gd name="T100" fmla="*/ 1078 w 1374"/>
                <a:gd name="T101" fmla="*/ 337 h 527"/>
                <a:gd name="T102" fmla="*/ 1152 w 1374"/>
                <a:gd name="T103" fmla="*/ 299 h 527"/>
                <a:gd name="T104" fmla="*/ 1098 w 1374"/>
                <a:gd name="T105" fmla="*/ 424 h 527"/>
                <a:gd name="T106" fmla="*/ 1151 w 1374"/>
                <a:gd name="T107" fmla="*/ 352 h 527"/>
                <a:gd name="T108" fmla="*/ 1235 w 1374"/>
                <a:gd name="T109" fmla="*/ 309 h 527"/>
                <a:gd name="T110" fmla="*/ 1292 w 1374"/>
                <a:gd name="T111" fmla="*/ 262 h 527"/>
                <a:gd name="T112" fmla="*/ 1347 w 1374"/>
                <a:gd name="T113" fmla="*/ 267 h 527"/>
                <a:gd name="T114" fmla="*/ 707 w 1374"/>
                <a:gd name="T115" fmla="*/ 392 h 527"/>
                <a:gd name="T116" fmla="*/ 277 w 1374"/>
                <a:gd name="T117" fmla="*/ 23 h 527"/>
                <a:gd name="T118" fmla="*/ 282 w 1374"/>
                <a:gd name="T119" fmla="*/ 14 h 527"/>
                <a:gd name="T120" fmla="*/ 300 w 1374"/>
                <a:gd name="T121" fmla="*/ 145 h 527"/>
                <a:gd name="T122" fmla="*/ 301 w 1374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4" h="527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1" name="Freeform 164"/>
            <p:cNvSpPr>
              <a:spLocks/>
            </p:cNvSpPr>
            <p:nvPr/>
          </p:nvSpPr>
          <p:spPr bwMode="auto">
            <a:xfrm>
              <a:off x="4597401" y="2981325"/>
              <a:ext cx="371475" cy="388938"/>
            </a:xfrm>
            <a:custGeom>
              <a:avLst/>
              <a:gdLst>
                <a:gd name="T0" fmla="*/ 132 w 148"/>
                <a:gd name="T1" fmla="*/ 72 h 154"/>
                <a:gd name="T2" fmla="*/ 132 w 148"/>
                <a:gd name="T3" fmla="*/ 67 h 154"/>
                <a:gd name="T4" fmla="*/ 130 w 148"/>
                <a:gd name="T5" fmla="*/ 64 h 154"/>
                <a:gd name="T6" fmla="*/ 133 w 148"/>
                <a:gd name="T7" fmla="*/ 57 h 154"/>
                <a:gd name="T8" fmla="*/ 135 w 148"/>
                <a:gd name="T9" fmla="*/ 50 h 154"/>
                <a:gd name="T10" fmla="*/ 139 w 148"/>
                <a:gd name="T11" fmla="*/ 37 h 154"/>
                <a:gd name="T12" fmla="*/ 145 w 148"/>
                <a:gd name="T13" fmla="*/ 31 h 154"/>
                <a:gd name="T14" fmla="*/ 145 w 148"/>
                <a:gd name="T15" fmla="*/ 23 h 154"/>
                <a:gd name="T16" fmla="*/ 146 w 148"/>
                <a:gd name="T17" fmla="*/ 16 h 154"/>
                <a:gd name="T18" fmla="*/ 132 w 148"/>
                <a:gd name="T19" fmla="*/ 9 h 154"/>
                <a:gd name="T20" fmla="*/ 123 w 148"/>
                <a:gd name="T21" fmla="*/ 8 h 154"/>
                <a:gd name="T22" fmla="*/ 117 w 148"/>
                <a:gd name="T23" fmla="*/ 2 h 154"/>
                <a:gd name="T24" fmla="*/ 112 w 148"/>
                <a:gd name="T25" fmla="*/ 4 h 154"/>
                <a:gd name="T26" fmla="*/ 96 w 148"/>
                <a:gd name="T27" fmla="*/ 4 h 154"/>
                <a:gd name="T28" fmla="*/ 81 w 148"/>
                <a:gd name="T29" fmla="*/ 6 h 154"/>
                <a:gd name="T30" fmla="*/ 64 w 148"/>
                <a:gd name="T31" fmla="*/ 8 h 154"/>
                <a:gd name="T32" fmla="*/ 49 w 148"/>
                <a:gd name="T33" fmla="*/ 10 h 154"/>
                <a:gd name="T34" fmla="*/ 47 w 148"/>
                <a:gd name="T35" fmla="*/ 24 h 154"/>
                <a:gd name="T36" fmla="*/ 39 w 148"/>
                <a:gd name="T37" fmla="*/ 50 h 154"/>
                <a:gd name="T38" fmla="*/ 31 w 148"/>
                <a:gd name="T39" fmla="*/ 72 h 154"/>
                <a:gd name="T40" fmla="*/ 23 w 148"/>
                <a:gd name="T41" fmla="*/ 82 h 154"/>
                <a:gd name="T42" fmla="*/ 13 w 148"/>
                <a:gd name="T43" fmla="*/ 82 h 154"/>
                <a:gd name="T44" fmla="*/ 0 w 148"/>
                <a:gd name="T45" fmla="*/ 86 h 154"/>
                <a:gd name="T46" fmla="*/ 3 w 148"/>
                <a:gd name="T47" fmla="*/ 96 h 154"/>
                <a:gd name="T48" fmla="*/ 34 w 148"/>
                <a:gd name="T49" fmla="*/ 93 h 154"/>
                <a:gd name="T50" fmla="*/ 38 w 148"/>
                <a:gd name="T51" fmla="*/ 106 h 154"/>
                <a:gd name="T52" fmla="*/ 55 w 148"/>
                <a:gd name="T53" fmla="*/ 109 h 154"/>
                <a:gd name="T54" fmla="*/ 64 w 148"/>
                <a:gd name="T55" fmla="*/ 102 h 154"/>
                <a:gd name="T56" fmla="*/ 73 w 148"/>
                <a:gd name="T57" fmla="*/ 105 h 154"/>
                <a:gd name="T58" fmla="*/ 74 w 148"/>
                <a:gd name="T59" fmla="*/ 123 h 154"/>
                <a:gd name="T60" fmla="*/ 78 w 148"/>
                <a:gd name="T61" fmla="*/ 136 h 154"/>
                <a:gd name="T62" fmla="*/ 89 w 148"/>
                <a:gd name="T63" fmla="*/ 133 h 154"/>
                <a:gd name="T64" fmla="*/ 93 w 148"/>
                <a:gd name="T65" fmla="*/ 135 h 154"/>
                <a:gd name="T66" fmla="*/ 101 w 148"/>
                <a:gd name="T67" fmla="*/ 137 h 154"/>
                <a:gd name="T68" fmla="*/ 110 w 148"/>
                <a:gd name="T69" fmla="*/ 143 h 154"/>
                <a:gd name="T70" fmla="*/ 116 w 148"/>
                <a:gd name="T71" fmla="*/ 140 h 154"/>
                <a:gd name="T72" fmla="*/ 127 w 148"/>
                <a:gd name="T73" fmla="*/ 146 h 154"/>
                <a:gd name="T74" fmla="*/ 135 w 148"/>
                <a:gd name="T75" fmla="*/ 153 h 154"/>
                <a:gd name="T76" fmla="*/ 136 w 148"/>
                <a:gd name="T77" fmla="*/ 144 h 154"/>
                <a:gd name="T78" fmla="*/ 125 w 148"/>
                <a:gd name="T79" fmla="*/ 139 h 154"/>
                <a:gd name="T80" fmla="*/ 127 w 148"/>
                <a:gd name="T81" fmla="*/ 123 h 154"/>
                <a:gd name="T82" fmla="*/ 130 w 148"/>
                <a:gd name="T83" fmla="*/ 113 h 154"/>
                <a:gd name="T84" fmla="*/ 140 w 148"/>
                <a:gd name="T85" fmla="*/ 111 h 154"/>
                <a:gd name="T86" fmla="*/ 135 w 148"/>
                <a:gd name="T87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4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4926013" y="3143250"/>
              <a:ext cx="33338" cy="42863"/>
            </a:xfrm>
            <a:custGeom>
              <a:avLst/>
              <a:gdLst>
                <a:gd name="T0" fmla="*/ 1 w 13"/>
                <a:gd name="T1" fmla="*/ 9 h 17"/>
                <a:gd name="T2" fmla="*/ 3 w 13"/>
                <a:gd name="T3" fmla="*/ 17 h 17"/>
                <a:gd name="T4" fmla="*/ 7 w 13"/>
                <a:gd name="T5" fmla="*/ 15 h 17"/>
                <a:gd name="T6" fmla="*/ 13 w 13"/>
                <a:gd name="T7" fmla="*/ 6 h 17"/>
                <a:gd name="T8" fmla="*/ 11 w 13"/>
                <a:gd name="T9" fmla="*/ 4 h 17"/>
                <a:gd name="T10" fmla="*/ 11 w 13"/>
                <a:gd name="T11" fmla="*/ 0 h 17"/>
                <a:gd name="T12" fmla="*/ 7 w 13"/>
                <a:gd name="T13" fmla="*/ 0 h 17"/>
                <a:gd name="T14" fmla="*/ 3 w 13"/>
                <a:gd name="T15" fmla="*/ 3 h 17"/>
                <a:gd name="T16" fmla="*/ 0 w 13"/>
                <a:gd name="T17" fmla="*/ 2 h 17"/>
                <a:gd name="T18" fmla="*/ 1 w 13"/>
                <a:gd name="T19" fmla="*/ 3 h 17"/>
                <a:gd name="T20" fmla="*/ 1 w 13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4949826" y="3311525"/>
              <a:ext cx="212725" cy="344488"/>
            </a:xfrm>
            <a:custGeom>
              <a:avLst/>
              <a:gdLst>
                <a:gd name="T0" fmla="*/ 85 w 85"/>
                <a:gd name="T1" fmla="*/ 35 h 137"/>
                <a:gd name="T2" fmla="*/ 83 w 85"/>
                <a:gd name="T3" fmla="*/ 19 h 137"/>
                <a:gd name="T4" fmla="*/ 82 w 85"/>
                <a:gd name="T5" fmla="*/ 0 h 137"/>
                <a:gd name="T6" fmla="*/ 82 w 85"/>
                <a:gd name="T7" fmla="*/ 0 h 137"/>
                <a:gd name="T8" fmla="*/ 73 w 85"/>
                <a:gd name="T9" fmla="*/ 4 h 137"/>
                <a:gd name="T10" fmla="*/ 68 w 85"/>
                <a:gd name="T11" fmla="*/ 6 h 137"/>
                <a:gd name="T12" fmla="*/ 63 w 85"/>
                <a:gd name="T13" fmla="*/ 5 h 137"/>
                <a:gd name="T14" fmla="*/ 60 w 85"/>
                <a:gd name="T15" fmla="*/ 8 h 137"/>
                <a:gd name="T16" fmla="*/ 55 w 85"/>
                <a:gd name="T17" fmla="*/ 9 h 137"/>
                <a:gd name="T18" fmla="*/ 49 w 85"/>
                <a:gd name="T19" fmla="*/ 10 h 137"/>
                <a:gd name="T20" fmla="*/ 46 w 85"/>
                <a:gd name="T21" fmla="*/ 7 h 137"/>
                <a:gd name="T22" fmla="*/ 41 w 85"/>
                <a:gd name="T23" fmla="*/ 8 h 137"/>
                <a:gd name="T24" fmla="*/ 37 w 85"/>
                <a:gd name="T25" fmla="*/ 8 h 137"/>
                <a:gd name="T26" fmla="*/ 36 w 85"/>
                <a:gd name="T27" fmla="*/ 11 h 137"/>
                <a:gd name="T28" fmla="*/ 40 w 85"/>
                <a:gd name="T29" fmla="*/ 28 h 137"/>
                <a:gd name="T30" fmla="*/ 44 w 85"/>
                <a:gd name="T31" fmla="*/ 32 h 137"/>
                <a:gd name="T32" fmla="*/ 45 w 85"/>
                <a:gd name="T33" fmla="*/ 41 h 137"/>
                <a:gd name="T34" fmla="*/ 40 w 85"/>
                <a:gd name="T35" fmla="*/ 46 h 137"/>
                <a:gd name="T36" fmla="*/ 39 w 85"/>
                <a:gd name="T37" fmla="*/ 53 h 137"/>
                <a:gd name="T38" fmla="*/ 32 w 85"/>
                <a:gd name="T39" fmla="*/ 43 h 137"/>
                <a:gd name="T40" fmla="*/ 34 w 85"/>
                <a:gd name="T41" fmla="*/ 33 h 137"/>
                <a:gd name="T42" fmla="*/ 27 w 85"/>
                <a:gd name="T43" fmla="*/ 32 h 137"/>
                <a:gd name="T44" fmla="*/ 22 w 85"/>
                <a:gd name="T45" fmla="*/ 28 h 137"/>
                <a:gd name="T46" fmla="*/ 0 w 85"/>
                <a:gd name="T47" fmla="*/ 36 h 137"/>
                <a:gd name="T48" fmla="*/ 1 w 85"/>
                <a:gd name="T49" fmla="*/ 42 h 137"/>
                <a:gd name="T50" fmla="*/ 1 w 85"/>
                <a:gd name="T51" fmla="*/ 42 h 137"/>
                <a:gd name="T52" fmla="*/ 2 w 85"/>
                <a:gd name="T53" fmla="*/ 45 h 137"/>
                <a:gd name="T54" fmla="*/ 12 w 85"/>
                <a:gd name="T55" fmla="*/ 47 h 137"/>
                <a:gd name="T56" fmla="*/ 22 w 85"/>
                <a:gd name="T57" fmla="*/ 51 h 137"/>
                <a:gd name="T58" fmla="*/ 22 w 85"/>
                <a:gd name="T59" fmla="*/ 63 h 137"/>
                <a:gd name="T60" fmla="*/ 20 w 85"/>
                <a:gd name="T61" fmla="*/ 70 h 137"/>
                <a:gd name="T62" fmla="*/ 22 w 85"/>
                <a:gd name="T63" fmla="*/ 76 h 137"/>
                <a:gd name="T64" fmla="*/ 18 w 85"/>
                <a:gd name="T65" fmla="*/ 82 h 137"/>
                <a:gd name="T66" fmla="*/ 16 w 85"/>
                <a:gd name="T67" fmla="*/ 90 h 137"/>
                <a:gd name="T68" fmla="*/ 8 w 85"/>
                <a:gd name="T69" fmla="*/ 98 h 137"/>
                <a:gd name="T70" fmla="*/ 8 w 85"/>
                <a:gd name="T71" fmla="*/ 98 h 137"/>
                <a:gd name="T72" fmla="*/ 13 w 85"/>
                <a:gd name="T73" fmla="*/ 113 h 137"/>
                <a:gd name="T74" fmla="*/ 14 w 85"/>
                <a:gd name="T75" fmla="*/ 128 h 137"/>
                <a:gd name="T76" fmla="*/ 15 w 85"/>
                <a:gd name="T77" fmla="*/ 137 h 137"/>
                <a:gd name="T78" fmla="*/ 21 w 85"/>
                <a:gd name="T79" fmla="*/ 137 h 137"/>
                <a:gd name="T80" fmla="*/ 21 w 85"/>
                <a:gd name="T81" fmla="*/ 133 h 137"/>
                <a:gd name="T82" fmla="*/ 18 w 85"/>
                <a:gd name="T83" fmla="*/ 130 h 137"/>
                <a:gd name="T84" fmla="*/ 30 w 85"/>
                <a:gd name="T85" fmla="*/ 121 h 137"/>
                <a:gd name="T86" fmla="*/ 40 w 85"/>
                <a:gd name="T87" fmla="*/ 114 h 137"/>
                <a:gd name="T88" fmla="*/ 41 w 85"/>
                <a:gd name="T89" fmla="*/ 103 h 137"/>
                <a:gd name="T90" fmla="*/ 40 w 85"/>
                <a:gd name="T91" fmla="*/ 92 h 137"/>
                <a:gd name="T92" fmla="*/ 36 w 85"/>
                <a:gd name="T93" fmla="*/ 82 h 137"/>
                <a:gd name="T94" fmla="*/ 37 w 85"/>
                <a:gd name="T95" fmla="*/ 76 h 137"/>
                <a:gd name="T96" fmla="*/ 41 w 85"/>
                <a:gd name="T97" fmla="*/ 72 h 137"/>
                <a:gd name="T98" fmla="*/ 48 w 85"/>
                <a:gd name="T99" fmla="*/ 68 h 137"/>
                <a:gd name="T100" fmla="*/ 56 w 85"/>
                <a:gd name="T101" fmla="*/ 58 h 137"/>
                <a:gd name="T102" fmla="*/ 72 w 85"/>
                <a:gd name="T103" fmla="*/ 52 h 137"/>
                <a:gd name="T104" fmla="*/ 85 w 85"/>
                <a:gd name="T105" fmla="*/ 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37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4933951" y="3113088"/>
              <a:ext cx="220663" cy="223838"/>
            </a:xfrm>
            <a:custGeom>
              <a:avLst/>
              <a:gdLst>
                <a:gd name="T0" fmla="*/ 82 w 88"/>
                <a:gd name="T1" fmla="*/ 71 h 89"/>
                <a:gd name="T2" fmla="*/ 79 w 88"/>
                <a:gd name="T3" fmla="*/ 63 h 89"/>
                <a:gd name="T4" fmla="*/ 78 w 88"/>
                <a:gd name="T5" fmla="*/ 56 h 89"/>
                <a:gd name="T6" fmla="*/ 80 w 88"/>
                <a:gd name="T7" fmla="*/ 50 h 89"/>
                <a:gd name="T8" fmla="*/ 75 w 88"/>
                <a:gd name="T9" fmla="*/ 44 h 89"/>
                <a:gd name="T10" fmla="*/ 79 w 88"/>
                <a:gd name="T11" fmla="*/ 31 h 89"/>
                <a:gd name="T12" fmla="*/ 65 w 88"/>
                <a:gd name="T13" fmla="*/ 22 h 89"/>
                <a:gd name="T14" fmla="*/ 66 w 88"/>
                <a:gd name="T15" fmla="*/ 17 h 89"/>
                <a:gd name="T16" fmla="*/ 35 w 88"/>
                <a:gd name="T17" fmla="*/ 1 h 89"/>
                <a:gd name="T18" fmla="*/ 32 w 88"/>
                <a:gd name="T19" fmla="*/ 8 h 89"/>
                <a:gd name="T20" fmla="*/ 32 w 88"/>
                <a:gd name="T21" fmla="*/ 13 h 89"/>
                <a:gd name="T22" fmla="*/ 19 w 88"/>
                <a:gd name="T23" fmla="*/ 13 h 89"/>
                <a:gd name="T24" fmla="*/ 19 w 88"/>
                <a:gd name="T25" fmla="*/ 0 h 89"/>
                <a:gd name="T26" fmla="*/ 12 w 88"/>
                <a:gd name="T27" fmla="*/ 1 h 89"/>
                <a:gd name="T28" fmla="*/ 9 w 88"/>
                <a:gd name="T29" fmla="*/ 2 h 89"/>
                <a:gd name="T30" fmla="*/ 10 w 88"/>
                <a:gd name="T31" fmla="*/ 5 h 89"/>
                <a:gd name="T32" fmla="*/ 11 w 88"/>
                <a:gd name="T33" fmla="*/ 11 h 89"/>
                <a:gd name="T34" fmla="*/ 8 w 88"/>
                <a:gd name="T35" fmla="*/ 12 h 89"/>
                <a:gd name="T36" fmla="*/ 8 w 88"/>
                <a:gd name="T37" fmla="*/ 16 h 89"/>
                <a:gd name="T38" fmla="*/ 10 w 88"/>
                <a:gd name="T39" fmla="*/ 18 h 89"/>
                <a:gd name="T40" fmla="*/ 4 w 88"/>
                <a:gd name="T41" fmla="*/ 27 h 89"/>
                <a:gd name="T42" fmla="*/ 0 w 88"/>
                <a:gd name="T43" fmla="*/ 29 h 89"/>
                <a:gd name="T44" fmla="*/ 5 w 88"/>
                <a:gd name="T45" fmla="*/ 44 h 89"/>
                <a:gd name="T46" fmla="*/ 9 w 88"/>
                <a:gd name="T47" fmla="*/ 55 h 89"/>
                <a:gd name="T48" fmla="*/ 11 w 88"/>
                <a:gd name="T49" fmla="*/ 61 h 89"/>
                <a:gd name="T50" fmla="*/ 7 w 88"/>
                <a:gd name="T51" fmla="*/ 58 h 89"/>
                <a:gd name="T52" fmla="*/ 6 w 88"/>
                <a:gd name="T53" fmla="*/ 59 h 89"/>
                <a:gd name="T54" fmla="*/ 6 w 88"/>
                <a:gd name="T55" fmla="*/ 60 h 89"/>
                <a:gd name="T56" fmla="*/ 12 w 88"/>
                <a:gd name="T57" fmla="*/ 63 h 89"/>
                <a:gd name="T58" fmla="*/ 19 w 88"/>
                <a:gd name="T59" fmla="*/ 66 h 89"/>
                <a:gd name="T60" fmla="*/ 30 w 88"/>
                <a:gd name="T61" fmla="*/ 70 h 89"/>
                <a:gd name="T62" fmla="*/ 30 w 88"/>
                <a:gd name="T63" fmla="*/ 71 h 89"/>
                <a:gd name="T64" fmla="*/ 36 w 88"/>
                <a:gd name="T65" fmla="*/ 71 h 89"/>
                <a:gd name="T66" fmla="*/ 37 w 88"/>
                <a:gd name="T67" fmla="*/ 71 h 89"/>
                <a:gd name="T68" fmla="*/ 43 w 88"/>
                <a:gd name="T69" fmla="*/ 87 h 89"/>
                <a:gd name="T70" fmla="*/ 47 w 88"/>
                <a:gd name="T71" fmla="*/ 87 h 89"/>
                <a:gd name="T72" fmla="*/ 52 w 88"/>
                <a:gd name="T73" fmla="*/ 86 h 89"/>
                <a:gd name="T74" fmla="*/ 55 w 88"/>
                <a:gd name="T75" fmla="*/ 89 h 89"/>
                <a:gd name="T76" fmla="*/ 61 w 88"/>
                <a:gd name="T77" fmla="*/ 88 h 89"/>
                <a:gd name="T78" fmla="*/ 66 w 88"/>
                <a:gd name="T79" fmla="*/ 87 h 89"/>
                <a:gd name="T80" fmla="*/ 69 w 88"/>
                <a:gd name="T81" fmla="*/ 84 h 89"/>
                <a:gd name="T82" fmla="*/ 74 w 88"/>
                <a:gd name="T83" fmla="*/ 85 h 89"/>
                <a:gd name="T84" fmla="*/ 79 w 88"/>
                <a:gd name="T85" fmla="*/ 83 h 89"/>
                <a:gd name="T86" fmla="*/ 88 w 88"/>
                <a:gd name="T87" fmla="*/ 79 h 89"/>
                <a:gd name="T88" fmla="*/ 82 w 88"/>
                <a:gd name="T8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9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4999038" y="3290888"/>
              <a:ext cx="68263" cy="157163"/>
            </a:xfrm>
            <a:custGeom>
              <a:avLst/>
              <a:gdLst>
                <a:gd name="T0" fmla="*/ 24 w 27"/>
                <a:gd name="T1" fmla="*/ 40 h 62"/>
                <a:gd name="T2" fmla="*/ 20 w 27"/>
                <a:gd name="T3" fmla="*/ 36 h 62"/>
                <a:gd name="T4" fmla="*/ 19 w 27"/>
                <a:gd name="T5" fmla="*/ 37 h 62"/>
                <a:gd name="T6" fmla="*/ 11 w 27"/>
                <a:gd name="T7" fmla="*/ 25 h 62"/>
                <a:gd name="T8" fmla="*/ 11 w 27"/>
                <a:gd name="T9" fmla="*/ 11 h 62"/>
                <a:gd name="T10" fmla="*/ 10 w 27"/>
                <a:gd name="T11" fmla="*/ 0 h 62"/>
                <a:gd name="T12" fmla="*/ 4 w 27"/>
                <a:gd name="T13" fmla="*/ 0 h 62"/>
                <a:gd name="T14" fmla="*/ 7 w 27"/>
                <a:gd name="T15" fmla="*/ 8 h 62"/>
                <a:gd name="T16" fmla="*/ 4 w 27"/>
                <a:gd name="T17" fmla="*/ 10 h 62"/>
                <a:gd name="T18" fmla="*/ 5 w 27"/>
                <a:gd name="T19" fmla="*/ 23 h 62"/>
                <a:gd name="T20" fmla="*/ 2 w 27"/>
                <a:gd name="T21" fmla="*/ 25 h 62"/>
                <a:gd name="T22" fmla="*/ 0 w 27"/>
                <a:gd name="T23" fmla="*/ 33 h 62"/>
                <a:gd name="T24" fmla="*/ 2 w 27"/>
                <a:gd name="T25" fmla="*/ 36 h 62"/>
                <a:gd name="T26" fmla="*/ 2 w 27"/>
                <a:gd name="T27" fmla="*/ 36 h 62"/>
                <a:gd name="T28" fmla="*/ 7 w 27"/>
                <a:gd name="T29" fmla="*/ 40 h 62"/>
                <a:gd name="T30" fmla="*/ 14 w 27"/>
                <a:gd name="T31" fmla="*/ 41 h 62"/>
                <a:gd name="T32" fmla="*/ 12 w 27"/>
                <a:gd name="T33" fmla="*/ 51 h 62"/>
                <a:gd name="T34" fmla="*/ 19 w 27"/>
                <a:gd name="T35" fmla="*/ 61 h 62"/>
                <a:gd name="T36" fmla="*/ 20 w 27"/>
                <a:gd name="T37" fmla="*/ 54 h 62"/>
                <a:gd name="T38" fmla="*/ 25 w 27"/>
                <a:gd name="T39" fmla="*/ 49 h 62"/>
                <a:gd name="T40" fmla="*/ 24 w 27"/>
                <a:gd name="T41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2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7654926" y="3517900"/>
              <a:ext cx="65088" cy="52388"/>
            </a:xfrm>
            <a:custGeom>
              <a:avLst/>
              <a:gdLst>
                <a:gd name="T0" fmla="*/ 0 w 26"/>
                <a:gd name="T1" fmla="*/ 3 h 21"/>
                <a:gd name="T2" fmla="*/ 23 w 26"/>
                <a:gd name="T3" fmla="*/ 19 h 21"/>
                <a:gd name="T4" fmla="*/ 0 w 26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5718176" y="2211388"/>
              <a:ext cx="153988" cy="106363"/>
            </a:xfrm>
            <a:custGeom>
              <a:avLst/>
              <a:gdLst>
                <a:gd name="T0" fmla="*/ 50 w 61"/>
                <a:gd name="T1" fmla="*/ 34 h 42"/>
                <a:gd name="T2" fmla="*/ 53 w 61"/>
                <a:gd name="T3" fmla="*/ 36 h 42"/>
                <a:gd name="T4" fmla="*/ 59 w 61"/>
                <a:gd name="T5" fmla="*/ 38 h 42"/>
                <a:gd name="T6" fmla="*/ 61 w 61"/>
                <a:gd name="T7" fmla="*/ 37 h 42"/>
                <a:gd name="T8" fmla="*/ 60 w 61"/>
                <a:gd name="T9" fmla="*/ 26 h 42"/>
                <a:gd name="T10" fmla="*/ 52 w 61"/>
                <a:gd name="T11" fmla="*/ 21 h 42"/>
                <a:gd name="T12" fmla="*/ 51 w 61"/>
                <a:gd name="T13" fmla="*/ 14 h 42"/>
                <a:gd name="T14" fmla="*/ 40 w 61"/>
                <a:gd name="T15" fmla="*/ 15 h 42"/>
                <a:gd name="T16" fmla="*/ 33 w 61"/>
                <a:gd name="T17" fmla="*/ 14 h 42"/>
                <a:gd name="T18" fmla="*/ 26 w 61"/>
                <a:gd name="T19" fmla="*/ 13 h 42"/>
                <a:gd name="T20" fmla="*/ 15 w 61"/>
                <a:gd name="T21" fmla="*/ 13 h 42"/>
                <a:gd name="T22" fmla="*/ 20 w 61"/>
                <a:gd name="T23" fmla="*/ 8 h 42"/>
                <a:gd name="T24" fmla="*/ 23 w 61"/>
                <a:gd name="T25" fmla="*/ 8 h 42"/>
                <a:gd name="T26" fmla="*/ 26 w 61"/>
                <a:gd name="T27" fmla="*/ 1 h 42"/>
                <a:gd name="T28" fmla="*/ 20 w 61"/>
                <a:gd name="T29" fmla="*/ 2 h 42"/>
                <a:gd name="T30" fmla="*/ 14 w 61"/>
                <a:gd name="T31" fmla="*/ 4 h 42"/>
                <a:gd name="T32" fmla="*/ 10 w 61"/>
                <a:gd name="T33" fmla="*/ 8 h 42"/>
                <a:gd name="T34" fmla="*/ 8 w 61"/>
                <a:gd name="T35" fmla="*/ 13 h 42"/>
                <a:gd name="T36" fmla="*/ 0 w 61"/>
                <a:gd name="T37" fmla="*/ 15 h 42"/>
                <a:gd name="T38" fmla="*/ 5 w 61"/>
                <a:gd name="T39" fmla="*/ 22 h 42"/>
                <a:gd name="T40" fmla="*/ 6 w 61"/>
                <a:gd name="T41" fmla="*/ 29 h 42"/>
                <a:gd name="T42" fmla="*/ 3 w 61"/>
                <a:gd name="T43" fmla="*/ 37 h 42"/>
                <a:gd name="T44" fmla="*/ 6 w 61"/>
                <a:gd name="T45" fmla="*/ 38 h 42"/>
                <a:gd name="T46" fmla="*/ 15 w 61"/>
                <a:gd name="T47" fmla="*/ 35 h 42"/>
                <a:gd name="T48" fmla="*/ 22 w 61"/>
                <a:gd name="T49" fmla="*/ 32 h 42"/>
                <a:gd name="T50" fmla="*/ 30 w 61"/>
                <a:gd name="T51" fmla="*/ 25 h 42"/>
                <a:gd name="T52" fmla="*/ 33 w 61"/>
                <a:gd name="T53" fmla="*/ 31 h 42"/>
                <a:gd name="T54" fmla="*/ 33 w 61"/>
                <a:gd name="T55" fmla="*/ 41 h 42"/>
                <a:gd name="T56" fmla="*/ 37 w 61"/>
                <a:gd name="T57" fmla="*/ 41 h 42"/>
                <a:gd name="T58" fmla="*/ 41 w 61"/>
                <a:gd name="T59" fmla="*/ 40 h 42"/>
                <a:gd name="T60" fmla="*/ 50 w 61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42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2754313" y="2566988"/>
              <a:ext cx="17463" cy="38100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5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3089276" y="2873375"/>
              <a:ext cx="22225" cy="20638"/>
            </a:xfrm>
            <a:custGeom>
              <a:avLst/>
              <a:gdLst>
                <a:gd name="T0" fmla="*/ 2 w 9"/>
                <a:gd name="T1" fmla="*/ 7 h 8"/>
                <a:gd name="T2" fmla="*/ 1 w 9"/>
                <a:gd name="T3" fmla="*/ 3 h 8"/>
                <a:gd name="T4" fmla="*/ 7 w 9"/>
                <a:gd name="T5" fmla="*/ 1 h 8"/>
                <a:gd name="T6" fmla="*/ 8 w 9"/>
                <a:gd name="T7" fmla="*/ 6 h 8"/>
                <a:gd name="T8" fmla="*/ 2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5221288" y="2201863"/>
              <a:ext cx="66675" cy="57150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5 h 23"/>
                <a:gd name="T6" fmla="*/ 15 w 27"/>
                <a:gd name="T7" fmla="*/ 1 h 23"/>
                <a:gd name="T8" fmla="*/ 8 w 27"/>
                <a:gd name="T9" fmla="*/ 0 h 23"/>
                <a:gd name="T10" fmla="*/ 0 w 27"/>
                <a:gd name="T11" fmla="*/ 2 h 23"/>
                <a:gd name="T12" fmla="*/ 1 w 27"/>
                <a:gd name="T13" fmla="*/ 8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5 h 23"/>
                <a:gd name="T22" fmla="*/ 16 w 27"/>
                <a:gd name="T23" fmla="*/ 17 h 23"/>
                <a:gd name="T24" fmla="*/ 20 w 27"/>
                <a:gd name="T25" fmla="*/ 19 h 23"/>
                <a:gd name="T26" fmla="*/ 21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1" name="Freeform 174"/>
            <p:cNvSpPr>
              <a:spLocks noEditPoints="1"/>
            </p:cNvSpPr>
            <p:nvPr/>
          </p:nvSpPr>
          <p:spPr bwMode="auto">
            <a:xfrm>
              <a:off x="5251451" y="2189163"/>
              <a:ext cx="100013" cy="80963"/>
            </a:xfrm>
            <a:custGeom>
              <a:avLst/>
              <a:gdLst>
                <a:gd name="T0" fmla="*/ 38 w 40"/>
                <a:gd name="T1" fmla="*/ 10 h 32"/>
                <a:gd name="T2" fmla="*/ 30 w 40"/>
                <a:gd name="T3" fmla="*/ 1 h 32"/>
                <a:gd name="T4" fmla="*/ 25 w 40"/>
                <a:gd name="T5" fmla="*/ 5 h 32"/>
                <a:gd name="T6" fmla="*/ 22 w 40"/>
                <a:gd name="T7" fmla="*/ 5 h 32"/>
                <a:gd name="T8" fmla="*/ 16 w 40"/>
                <a:gd name="T9" fmla="*/ 1 h 32"/>
                <a:gd name="T10" fmla="*/ 13 w 40"/>
                <a:gd name="T11" fmla="*/ 0 h 32"/>
                <a:gd name="T12" fmla="*/ 11 w 40"/>
                <a:gd name="T13" fmla="*/ 3 h 32"/>
                <a:gd name="T14" fmla="*/ 14 w 40"/>
                <a:gd name="T15" fmla="*/ 6 h 32"/>
                <a:gd name="T16" fmla="*/ 8 w 40"/>
                <a:gd name="T17" fmla="*/ 6 h 32"/>
                <a:gd name="T18" fmla="*/ 2 w 40"/>
                <a:gd name="T19" fmla="*/ 4 h 32"/>
                <a:gd name="T20" fmla="*/ 5 w 40"/>
                <a:gd name="T21" fmla="*/ 10 h 32"/>
                <a:gd name="T22" fmla="*/ 8 w 40"/>
                <a:gd name="T23" fmla="*/ 17 h 32"/>
                <a:gd name="T24" fmla="*/ 13 w 40"/>
                <a:gd name="T25" fmla="*/ 23 h 32"/>
                <a:gd name="T26" fmla="*/ 15 w 40"/>
                <a:gd name="T27" fmla="*/ 27 h 32"/>
                <a:gd name="T28" fmla="*/ 24 w 40"/>
                <a:gd name="T29" fmla="*/ 21 h 32"/>
                <a:gd name="T30" fmla="*/ 26 w 40"/>
                <a:gd name="T31" fmla="*/ 28 h 32"/>
                <a:gd name="T32" fmla="*/ 31 w 40"/>
                <a:gd name="T33" fmla="*/ 32 h 32"/>
                <a:gd name="T34" fmla="*/ 33 w 40"/>
                <a:gd name="T35" fmla="*/ 28 h 32"/>
                <a:gd name="T36" fmla="*/ 38 w 40"/>
                <a:gd name="T37" fmla="*/ 10 h 32"/>
                <a:gd name="T38" fmla="*/ 4 w 40"/>
                <a:gd name="T39" fmla="*/ 22 h 32"/>
                <a:gd name="T40" fmla="*/ 0 w 40"/>
                <a:gd name="T41" fmla="*/ 20 h 32"/>
                <a:gd name="T42" fmla="*/ 3 w 40"/>
                <a:gd name="T43" fmla="*/ 25 h 32"/>
                <a:gd name="T44" fmla="*/ 8 w 40"/>
                <a:gd name="T45" fmla="*/ 28 h 32"/>
                <a:gd name="T46" fmla="*/ 9 w 40"/>
                <a:gd name="T47" fmla="*/ 28 h 32"/>
                <a:gd name="T48" fmla="*/ 8 w 40"/>
                <a:gd name="T49" fmla="*/ 24 h 32"/>
                <a:gd name="T50" fmla="*/ 4 w 40"/>
                <a:gd name="T5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2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5572126" y="2271713"/>
              <a:ext cx="290513" cy="209550"/>
            </a:xfrm>
            <a:custGeom>
              <a:avLst/>
              <a:gdLst>
                <a:gd name="T0" fmla="*/ 111 w 115"/>
                <a:gd name="T1" fmla="*/ 12 h 83"/>
                <a:gd name="T2" fmla="*/ 108 w 115"/>
                <a:gd name="T3" fmla="*/ 10 h 83"/>
                <a:gd name="T4" fmla="*/ 99 w 115"/>
                <a:gd name="T5" fmla="*/ 16 h 83"/>
                <a:gd name="T6" fmla="*/ 95 w 115"/>
                <a:gd name="T7" fmla="*/ 17 h 83"/>
                <a:gd name="T8" fmla="*/ 91 w 115"/>
                <a:gd name="T9" fmla="*/ 17 h 83"/>
                <a:gd name="T10" fmla="*/ 91 w 115"/>
                <a:gd name="T11" fmla="*/ 7 h 83"/>
                <a:gd name="T12" fmla="*/ 88 w 115"/>
                <a:gd name="T13" fmla="*/ 1 h 83"/>
                <a:gd name="T14" fmla="*/ 80 w 115"/>
                <a:gd name="T15" fmla="*/ 8 h 83"/>
                <a:gd name="T16" fmla="*/ 73 w 115"/>
                <a:gd name="T17" fmla="*/ 11 h 83"/>
                <a:gd name="T18" fmla="*/ 64 w 115"/>
                <a:gd name="T19" fmla="*/ 14 h 83"/>
                <a:gd name="T20" fmla="*/ 57 w 115"/>
                <a:gd name="T21" fmla="*/ 12 h 83"/>
                <a:gd name="T22" fmla="*/ 51 w 115"/>
                <a:gd name="T23" fmla="*/ 9 h 83"/>
                <a:gd name="T24" fmla="*/ 44 w 115"/>
                <a:gd name="T25" fmla="*/ 8 h 83"/>
                <a:gd name="T26" fmla="*/ 38 w 115"/>
                <a:gd name="T27" fmla="*/ 12 h 83"/>
                <a:gd name="T28" fmla="*/ 33 w 115"/>
                <a:gd name="T29" fmla="*/ 20 h 83"/>
                <a:gd name="T30" fmla="*/ 22 w 115"/>
                <a:gd name="T31" fmla="*/ 27 h 83"/>
                <a:gd name="T32" fmla="*/ 15 w 115"/>
                <a:gd name="T33" fmla="*/ 29 h 83"/>
                <a:gd name="T34" fmla="*/ 9 w 115"/>
                <a:gd name="T35" fmla="*/ 28 h 83"/>
                <a:gd name="T36" fmla="*/ 5 w 115"/>
                <a:gd name="T37" fmla="*/ 31 h 83"/>
                <a:gd name="T38" fmla="*/ 2 w 115"/>
                <a:gd name="T39" fmla="*/ 38 h 83"/>
                <a:gd name="T40" fmla="*/ 1 w 115"/>
                <a:gd name="T41" fmla="*/ 45 h 83"/>
                <a:gd name="T42" fmla="*/ 1 w 115"/>
                <a:gd name="T43" fmla="*/ 53 h 83"/>
                <a:gd name="T44" fmla="*/ 3 w 115"/>
                <a:gd name="T45" fmla="*/ 62 h 83"/>
                <a:gd name="T46" fmla="*/ 10 w 115"/>
                <a:gd name="T47" fmla="*/ 67 h 83"/>
                <a:gd name="T48" fmla="*/ 2 w 115"/>
                <a:gd name="T49" fmla="*/ 78 h 83"/>
                <a:gd name="T50" fmla="*/ 4 w 115"/>
                <a:gd name="T51" fmla="*/ 81 h 83"/>
                <a:gd name="T52" fmla="*/ 16 w 115"/>
                <a:gd name="T53" fmla="*/ 82 h 83"/>
                <a:gd name="T54" fmla="*/ 49 w 115"/>
                <a:gd name="T55" fmla="*/ 78 h 83"/>
                <a:gd name="T56" fmla="*/ 48 w 115"/>
                <a:gd name="T57" fmla="*/ 70 h 83"/>
                <a:gd name="T58" fmla="*/ 54 w 115"/>
                <a:gd name="T59" fmla="*/ 66 h 83"/>
                <a:gd name="T60" fmla="*/ 60 w 115"/>
                <a:gd name="T61" fmla="*/ 65 h 83"/>
                <a:gd name="T62" fmla="*/ 68 w 115"/>
                <a:gd name="T63" fmla="*/ 62 h 83"/>
                <a:gd name="T64" fmla="*/ 72 w 115"/>
                <a:gd name="T65" fmla="*/ 58 h 83"/>
                <a:gd name="T66" fmla="*/ 75 w 115"/>
                <a:gd name="T67" fmla="*/ 50 h 83"/>
                <a:gd name="T68" fmla="*/ 80 w 115"/>
                <a:gd name="T69" fmla="*/ 46 h 83"/>
                <a:gd name="T70" fmla="*/ 78 w 115"/>
                <a:gd name="T71" fmla="*/ 41 h 83"/>
                <a:gd name="T72" fmla="*/ 87 w 115"/>
                <a:gd name="T73" fmla="*/ 41 h 83"/>
                <a:gd name="T74" fmla="*/ 87 w 115"/>
                <a:gd name="T75" fmla="*/ 35 h 83"/>
                <a:gd name="T76" fmla="*/ 91 w 115"/>
                <a:gd name="T77" fmla="*/ 29 h 83"/>
                <a:gd name="T78" fmla="*/ 90 w 115"/>
                <a:gd name="T79" fmla="*/ 25 h 83"/>
                <a:gd name="T80" fmla="*/ 91 w 115"/>
                <a:gd name="T81" fmla="*/ 20 h 83"/>
                <a:gd name="T82" fmla="*/ 92 w 115"/>
                <a:gd name="T83" fmla="*/ 20 h 83"/>
                <a:gd name="T84" fmla="*/ 96 w 115"/>
                <a:gd name="T85" fmla="*/ 19 h 83"/>
                <a:gd name="T86" fmla="*/ 107 w 115"/>
                <a:gd name="T87" fmla="*/ 15 h 83"/>
                <a:gd name="T88" fmla="*/ 115 w 115"/>
                <a:gd name="T89" fmla="*/ 13 h 83"/>
                <a:gd name="T90" fmla="*/ 111 w 115"/>
                <a:gd name="T9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3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5583238" y="2305050"/>
              <a:ext cx="333375" cy="301625"/>
            </a:xfrm>
            <a:custGeom>
              <a:avLst/>
              <a:gdLst>
                <a:gd name="T0" fmla="*/ 122 w 133"/>
                <a:gd name="T1" fmla="*/ 6 h 120"/>
                <a:gd name="T2" fmla="*/ 113 w 133"/>
                <a:gd name="T3" fmla="*/ 1 h 120"/>
                <a:gd name="T4" fmla="*/ 103 w 133"/>
                <a:gd name="T5" fmla="*/ 2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8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3 h 120"/>
                <a:gd name="T20" fmla="*/ 45 w 133"/>
                <a:gd name="T21" fmla="*/ 65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4 h 120"/>
                <a:gd name="T30" fmla="*/ 20 w 133"/>
                <a:gd name="T31" fmla="*/ 105 h 120"/>
                <a:gd name="T32" fmla="*/ 40 w 133"/>
                <a:gd name="T33" fmla="*/ 104 h 120"/>
                <a:gd name="T34" fmla="*/ 50 w 133"/>
                <a:gd name="T35" fmla="*/ 111 h 120"/>
                <a:gd name="T36" fmla="*/ 58 w 133"/>
                <a:gd name="T37" fmla="*/ 119 h 120"/>
                <a:gd name="T38" fmla="*/ 60 w 133"/>
                <a:gd name="T39" fmla="*/ 119 h 120"/>
                <a:gd name="T40" fmla="*/ 75 w 133"/>
                <a:gd name="T41" fmla="*/ 114 h 120"/>
                <a:gd name="T42" fmla="*/ 78 w 133"/>
                <a:gd name="T43" fmla="*/ 105 h 120"/>
                <a:gd name="T44" fmla="*/ 70 w 133"/>
                <a:gd name="T45" fmla="*/ 91 h 120"/>
                <a:gd name="T46" fmla="*/ 82 w 133"/>
                <a:gd name="T47" fmla="*/ 84 h 120"/>
                <a:gd name="T48" fmla="*/ 92 w 133"/>
                <a:gd name="T49" fmla="*/ 78 h 120"/>
                <a:gd name="T50" fmla="*/ 101 w 133"/>
                <a:gd name="T51" fmla="*/ 65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4" name="Freeform 177"/>
            <p:cNvSpPr>
              <a:spLocks noEditPoints="1"/>
            </p:cNvSpPr>
            <p:nvPr/>
          </p:nvSpPr>
          <p:spPr bwMode="auto">
            <a:xfrm>
              <a:off x="6251576" y="2979738"/>
              <a:ext cx="930275" cy="336550"/>
            </a:xfrm>
            <a:custGeom>
              <a:avLst/>
              <a:gdLst>
                <a:gd name="T0" fmla="*/ 27 w 370"/>
                <a:gd name="T1" fmla="*/ 57 h 134"/>
                <a:gd name="T2" fmla="*/ 105 w 370"/>
                <a:gd name="T3" fmla="*/ 71 h 134"/>
                <a:gd name="T4" fmla="*/ 16 w 370"/>
                <a:gd name="T5" fmla="*/ 36 h 134"/>
                <a:gd name="T6" fmla="*/ 198 w 370"/>
                <a:gd name="T7" fmla="*/ 95 h 134"/>
                <a:gd name="T8" fmla="*/ 207 w 370"/>
                <a:gd name="T9" fmla="*/ 76 h 134"/>
                <a:gd name="T10" fmla="*/ 219 w 370"/>
                <a:gd name="T11" fmla="*/ 78 h 134"/>
                <a:gd name="T12" fmla="*/ 227 w 370"/>
                <a:gd name="T13" fmla="*/ 54 h 134"/>
                <a:gd name="T14" fmla="*/ 227 w 370"/>
                <a:gd name="T15" fmla="*/ 45 h 134"/>
                <a:gd name="T16" fmla="*/ 212 w 370"/>
                <a:gd name="T17" fmla="*/ 37 h 134"/>
                <a:gd name="T18" fmla="*/ 190 w 370"/>
                <a:gd name="T19" fmla="*/ 69 h 134"/>
                <a:gd name="T20" fmla="*/ 88 w 370"/>
                <a:gd name="T21" fmla="*/ 75 h 134"/>
                <a:gd name="T22" fmla="*/ 85 w 370"/>
                <a:gd name="T23" fmla="*/ 61 h 134"/>
                <a:gd name="T24" fmla="*/ 82 w 370"/>
                <a:gd name="T25" fmla="*/ 67 h 134"/>
                <a:gd name="T26" fmla="*/ 68 w 370"/>
                <a:gd name="T27" fmla="*/ 50 h 134"/>
                <a:gd name="T28" fmla="*/ 56 w 370"/>
                <a:gd name="T29" fmla="*/ 35 h 134"/>
                <a:gd name="T30" fmla="*/ 37 w 370"/>
                <a:gd name="T31" fmla="*/ 23 h 134"/>
                <a:gd name="T32" fmla="*/ 2 w 370"/>
                <a:gd name="T33" fmla="*/ 3 h 134"/>
                <a:gd name="T34" fmla="*/ 32 w 370"/>
                <a:gd name="T35" fmla="*/ 46 h 134"/>
                <a:gd name="T36" fmla="*/ 71 w 370"/>
                <a:gd name="T37" fmla="*/ 91 h 134"/>
                <a:gd name="T38" fmla="*/ 86 w 370"/>
                <a:gd name="T39" fmla="*/ 83 h 134"/>
                <a:gd name="T40" fmla="*/ 266 w 370"/>
                <a:gd name="T41" fmla="*/ 37 h 134"/>
                <a:gd name="T42" fmla="*/ 268 w 370"/>
                <a:gd name="T43" fmla="*/ 45 h 134"/>
                <a:gd name="T44" fmla="*/ 249 w 370"/>
                <a:gd name="T45" fmla="*/ 75 h 134"/>
                <a:gd name="T46" fmla="*/ 198 w 370"/>
                <a:gd name="T47" fmla="*/ 119 h 134"/>
                <a:gd name="T48" fmla="*/ 230 w 370"/>
                <a:gd name="T49" fmla="*/ 115 h 134"/>
                <a:gd name="T50" fmla="*/ 276 w 370"/>
                <a:gd name="T51" fmla="*/ 76 h 134"/>
                <a:gd name="T52" fmla="*/ 155 w 370"/>
                <a:gd name="T53" fmla="*/ 112 h 134"/>
                <a:gd name="T54" fmla="*/ 140 w 370"/>
                <a:gd name="T55" fmla="*/ 105 h 134"/>
                <a:gd name="T56" fmla="*/ 87 w 370"/>
                <a:gd name="T57" fmla="*/ 98 h 134"/>
                <a:gd name="T58" fmla="*/ 94 w 370"/>
                <a:gd name="T59" fmla="*/ 108 h 134"/>
                <a:gd name="T60" fmla="*/ 143 w 370"/>
                <a:gd name="T61" fmla="*/ 117 h 134"/>
                <a:gd name="T62" fmla="*/ 155 w 370"/>
                <a:gd name="T63" fmla="*/ 112 h 134"/>
                <a:gd name="T64" fmla="*/ 322 w 370"/>
                <a:gd name="T65" fmla="*/ 75 h 134"/>
                <a:gd name="T66" fmla="*/ 289 w 370"/>
                <a:gd name="T67" fmla="*/ 58 h 134"/>
                <a:gd name="T68" fmla="*/ 310 w 370"/>
                <a:gd name="T69" fmla="*/ 66 h 134"/>
                <a:gd name="T70" fmla="*/ 298 w 370"/>
                <a:gd name="T71" fmla="*/ 71 h 134"/>
                <a:gd name="T72" fmla="*/ 317 w 370"/>
                <a:gd name="T73" fmla="*/ 81 h 134"/>
                <a:gd name="T74" fmla="*/ 351 w 370"/>
                <a:gd name="T75" fmla="*/ 102 h 134"/>
                <a:gd name="T76" fmla="*/ 362 w 370"/>
                <a:gd name="T77" fmla="*/ 114 h 134"/>
                <a:gd name="T78" fmla="*/ 343 w 370"/>
                <a:gd name="T79" fmla="*/ 61 h 134"/>
                <a:gd name="T80" fmla="*/ 236 w 370"/>
                <a:gd name="T81" fmla="*/ 124 h 134"/>
                <a:gd name="T82" fmla="*/ 239 w 370"/>
                <a:gd name="T83" fmla="*/ 126 h 134"/>
                <a:gd name="T84" fmla="*/ 242 w 370"/>
                <a:gd name="T85" fmla="*/ 123 h 134"/>
                <a:gd name="T86" fmla="*/ 178 w 370"/>
                <a:gd name="T87" fmla="*/ 47 h 134"/>
                <a:gd name="T88" fmla="*/ 182 w 370"/>
                <a:gd name="T89" fmla="*/ 27 h 134"/>
                <a:gd name="T90" fmla="*/ 181 w 370"/>
                <a:gd name="T91" fmla="*/ 14 h 134"/>
                <a:gd name="T92" fmla="*/ 160 w 370"/>
                <a:gd name="T93" fmla="*/ 25 h 134"/>
                <a:gd name="T94" fmla="*/ 143 w 370"/>
                <a:gd name="T95" fmla="*/ 36 h 134"/>
                <a:gd name="T96" fmla="*/ 118 w 370"/>
                <a:gd name="T97" fmla="*/ 37 h 134"/>
                <a:gd name="T98" fmla="*/ 110 w 370"/>
                <a:gd name="T99" fmla="*/ 43 h 134"/>
                <a:gd name="T100" fmla="*/ 128 w 370"/>
                <a:gd name="T101" fmla="*/ 73 h 134"/>
                <a:gd name="T102" fmla="*/ 156 w 370"/>
                <a:gd name="T103" fmla="*/ 79 h 134"/>
                <a:gd name="T104" fmla="*/ 191 w 370"/>
                <a:gd name="T105" fmla="*/ 126 h 134"/>
                <a:gd name="T106" fmla="*/ 191 w 370"/>
                <a:gd name="T107" fmla="*/ 126 h 134"/>
                <a:gd name="T108" fmla="*/ 168 w 370"/>
                <a:gd name="T109" fmla="*/ 120 h 134"/>
                <a:gd name="T110" fmla="*/ 179 w 370"/>
                <a:gd name="T111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4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5" name="Freeform 178"/>
            <p:cNvSpPr>
              <a:spLocks noEditPoints="1"/>
            </p:cNvSpPr>
            <p:nvPr/>
          </p:nvSpPr>
          <p:spPr bwMode="auto">
            <a:xfrm>
              <a:off x="6837363" y="3267075"/>
              <a:ext cx="68263" cy="26988"/>
            </a:xfrm>
            <a:custGeom>
              <a:avLst/>
              <a:gdLst>
                <a:gd name="T0" fmla="*/ 3 w 27"/>
                <a:gd name="T1" fmla="*/ 8 h 11"/>
                <a:gd name="T2" fmla="*/ 0 w 27"/>
                <a:gd name="T3" fmla="*/ 9 h 11"/>
                <a:gd name="T4" fmla="*/ 3 w 27"/>
                <a:gd name="T5" fmla="*/ 10 h 11"/>
                <a:gd name="T6" fmla="*/ 4 w 27"/>
                <a:gd name="T7" fmla="*/ 8 h 11"/>
                <a:gd name="T8" fmla="*/ 3 w 27"/>
                <a:gd name="T9" fmla="*/ 8 h 11"/>
                <a:gd name="T10" fmla="*/ 3 w 27"/>
                <a:gd name="T11" fmla="*/ 8 h 11"/>
                <a:gd name="T12" fmla="*/ 14 w 27"/>
                <a:gd name="T13" fmla="*/ 2 h 11"/>
                <a:gd name="T14" fmla="*/ 7 w 27"/>
                <a:gd name="T15" fmla="*/ 6 h 11"/>
                <a:gd name="T16" fmla="*/ 7 w 27"/>
                <a:gd name="T17" fmla="*/ 7 h 11"/>
                <a:gd name="T18" fmla="*/ 9 w 27"/>
                <a:gd name="T19" fmla="*/ 9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6" name="Freeform 179"/>
            <p:cNvSpPr>
              <a:spLocks noEditPoints="1"/>
            </p:cNvSpPr>
            <p:nvPr/>
          </p:nvSpPr>
          <p:spPr bwMode="auto">
            <a:xfrm>
              <a:off x="4486276" y="2055813"/>
              <a:ext cx="233363" cy="254000"/>
            </a:xfrm>
            <a:custGeom>
              <a:avLst/>
              <a:gdLst>
                <a:gd name="T0" fmla="*/ 65 w 93"/>
                <a:gd name="T1" fmla="*/ 88 h 101"/>
                <a:gd name="T2" fmla="*/ 55 w 93"/>
                <a:gd name="T3" fmla="*/ 88 h 101"/>
                <a:gd name="T4" fmla="*/ 48 w 93"/>
                <a:gd name="T5" fmla="*/ 91 h 101"/>
                <a:gd name="T6" fmla="*/ 56 w 93"/>
                <a:gd name="T7" fmla="*/ 96 h 101"/>
                <a:gd name="T8" fmla="*/ 66 w 93"/>
                <a:gd name="T9" fmla="*/ 101 h 101"/>
                <a:gd name="T10" fmla="*/ 68 w 93"/>
                <a:gd name="T11" fmla="*/ 96 h 101"/>
                <a:gd name="T12" fmla="*/ 71 w 93"/>
                <a:gd name="T13" fmla="*/ 88 h 101"/>
                <a:gd name="T14" fmla="*/ 65 w 93"/>
                <a:gd name="T15" fmla="*/ 88 h 101"/>
                <a:gd name="T16" fmla="*/ 19 w 93"/>
                <a:gd name="T17" fmla="*/ 61 h 101"/>
                <a:gd name="T18" fmla="*/ 13 w 93"/>
                <a:gd name="T19" fmla="*/ 62 h 101"/>
                <a:gd name="T20" fmla="*/ 16 w 93"/>
                <a:gd name="T21" fmla="*/ 73 h 101"/>
                <a:gd name="T22" fmla="*/ 19 w 93"/>
                <a:gd name="T23" fmla="*/ 80 h 101"/>
                <a:gd name="T24" fmla="*/ 25 w 93"/>
                <a:gd name="T25" fmla="*/ 77 h 101"/>
                <a:gd name="T26" fmla="*/ 26 w 93"/>
                <a:gd name="T27" fmla="*/ 64 h 101"/>
                <a:gd name="T28" fmla="*/ 19 w 93"/>
                <a:gd name="T29" fmla="*/ 61 h 101"/>
                <a:gd name="T30" fmla="*/ 77 w 93"/>
                <a:gd name="T31" fmla="*/ 57 h 101"/>
                <a:gd name="T32" fmla="*/ 71 w 93"/>
                <a:gd name="T33" fmla="*/ 52 h 101"/>
                <a:gd name="T34" fmla="*/ 58 w 93"/>
                <a:gd name="T35" fmla="*/ 39 h 101"/>
                <a:gd name="T36" fmla="*/ 47 w 93"/>
                <a:gd name="T37" fmla="*/ 28 h 101"/>
                <a:gd name="T38" fmla="*/ 47 w 93"/>
                <a:gd name="T39" fmla="*/ 20 h 101"/>
                <a:gd name="T40" fmla="*/ 51 w 93"/>
                <a:gd name="T41" fmla="*/ 15 h 101"/>
                <a:gd name="T42" fmla="*/ 51 w 93"/>
                <a:gd name="T43" fmla="*/ 5 h 101"/>
                <a:gd name="T44" fmla="*/ 47 w 93"/>
                <a:gd name="T45" fmla="*/ 4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3 h 101"/>
                <a:gd name="T52" fmla="*/ 33 w 93"/>
                <a:gd name="T53" fmla="*/ 2 h 101"/>
                <a:gd name="T54" fmla="*/ 32 w 93"/>
                <a:gd name="T55" fmla="*/ 4 h 101"/>
                <a:gd name="T56" fmla="*/ 30 w 93"/>
                <a:gd name="T57" fmla="*/ 6 h 101"/>
                <a:gd name="T58" fmla="*/ 28 w 93"/>
                <a:gd name="T59" fmla="*/ 7 h 101"/>
                <a:gd name="T60" fmla="*/ 24 w 93"/>
                <a:gd name="T61" fmla="*/ 8 h 101"/>
                <a:gd name="T62" fmla="*/ 21 w 93"/>
                <a:gd name="T63" fmla="*/ 9 h 101"/>
                <a:gd name="T64" fmla="*/ 19 w 93"/>
                <a:gd name="T65" fmla="*/ 12 h 101"/>
                <a:gd name="T66" fmla="*/ 15 w 93"/>
                <a:gd name="T67" fmla="*/ 7 h 101"/>
                <a:gd name="T68" fmla="*/ 11 w 93"/>
                <a:gd name="T69" fmla="*/ 12 h 101"/>
                <a:gd name="T70" fmla="*/ 4 w 93"/>
                <a:gd name="T71" fmla="*/ 13 h 101"/>
                <a:gd name="T72" fmla="*/ 5 w 93"/>
                <a:gd name="T73" fmla="*/ 17 h 101"/>
                <a:gd name="T74" fmla="*/ 3 w 93"/>
                <a:gd name="T75" fmla="*/ 20 h 101"/>
                <a:gd name="T76" fmla="*/ 1 w 93"/>
                <a:gd name="T77" fmla="*/ 22 h 101"/>
                <a:gd name="T78" fmla="*/ 4 w 93"/>
                <a:gd name="T79" fmla="*/ 26 h 101"/>
                <a:gd name="T80" fmla="*/ 6 w 93"/>
                <a:gd name="T81" fmla="*/ 30 h 101"/>
                <a:gd name="T82" fmla="*/ 9 w 93"/>
                <a:gd name="T83" fmla="*/ 31 h 101"/>
                <a:gd name="T84" fmla="*/ 8 w 93"/>
                <a:gd name="T85" fmla="*/ 34 h 101"/>
                <a:gd name="T86" fmla="*/ 12 w 93"/>
                <a:gd name="T87" fmla="*/ 33 h 101"/>
                <a:gd name="T88" fmla="*/ 18 w 93"/>
                <a:gd name="T89" fmla="*/ 28 h 101"/>
                <a:gd name="T90" fmla="*/ 29 w 93"/>
                <a:gd name="T91" fmla="*/ 33 h 101"/>
                <a:gd name="T92" fmla="*/ 32 w 93"/>
                <a:gd name="T93" fmla="*/ 37 h 101"/>
                <a:gd name="T94" fmla="*/ 39 w 93"/>
                <a:gd name="T95" fmla="*/ 47 h 101"/>
                <a:gd name="T96" fmla="*/ 50 w 93"/>
                <a:gd name="T97" fmla="*/ 57 h 101"/>
                <a:gd name="T98" fmla="*/ 58 w 93"/>
                <a:gd name="T99" fmla="*/ 60 h 101"/>
                <a:gd name="T100" fmla="*/ 65 w 93"/>
                <a:gd name="T101" fmla="*/ 65 h 101"/>
                <a:gd name="T102" fmla="*/ 71 w 93"/>
                <a:gd name="T103" fmla="*/ 69 h 101"/>
                <a:gd name="T104" fmla="*/ 73 w 93"/>
                <a:gd name="T105" fmla="*/ 74 h 101"/>
                <a:gd name="T106" fmla="*/ 74 w 93"/>
                <a:gd name="T107" fmla="*/ 83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8 h 101"/>
                <a:gd name="T114" fmla="*/ 79 w 93"/>
                <a:gd name="T115" fmla="*/ 71 h 101"/>
                <a:gd name="T116" fmla="*/ 87 w 93"/>
                <a:gd name="T117" fmla="*/ 68 h 101"/>
                <a:gd name="T118" fmla="*/ 93 w 93"/>
                <a:gd name="T119" fmla="*/ 68 h 101"/>
                <a:gd name="T120" fmla="*/ 77 w 93"/>
                <a:gd name="T121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7" name="Freeform 180"/>
            <p:cNvSpPr>
              <a:spLocks/>
            </p:cNvSpPr>
            <p:nvPr/>
          </p:nvSpPr>
          <p:spPr bwMode="auto">
            <a:xfrm>
              <a:off x="4719638" y="2149475"/>
              <a:ext cx="25400" cy="31750"/>
            </a:xfrm>
            <a:custGeom>
              <a:avLst/>
              <a:gdLst>
                <a:gd name="T0" fmla="*/ 3 w 10"/>
                <a:gd name="T1" fmla="*/ 0 h 13"/>
                <a:gd name="T2" fmla="*/ 0 w 10"/>
                <a:gd name="T3" fmla="*/ 6 h 13"/>
                <a:gd name="T4" fmla="*/ 0 w 10"/>
                <a:gd name="T5" fmla="*/ 9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8 h 13"/>
                <a:gd name="T12" fmla="*/ 3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8" name="Freeform 181"/>
            <p:cNvSpPr>
              <a:spLocks/>
            </p:cNvSpPr>
            <p:nvPr/>
          </p:nvSpPr>
          <p:spPr bwMode="auto">
            <a:xfrm>
              <a:off x="4725988" y="2078038"/>
              <a:ext cx="84138" cy="101600"/>
            </a:xfrm>
            <a:custGeom>
              <a:avLst/>
              <a:gdLst>
                <a:gd name="T0" fmla="*/ 30 w 34"/>
                <a:gd name="T1" fmla="*/ 27 h 40"/>
                <a:gd name="T2" fmla="*/ 30 w 34"/>
                <a:gd name="T3" fmla="*/ 21 h 40"/>
                <a:gd name="T4" fmla="*/ 30 w 34"/>
                <a:gd name="T5" fmla="*/ 17 h 40"/>
                <a:gd name="T6" fmla="*/ 21 w 34"/>
                <a:gd name="T7" fmla="*/ 14 h 40"/>
                <a:gd name="T8" fmla="*/ 20 w 34"/>
                <a:gd name="T9" fmla="*/ 9 h 40"/>
                <a:gd name="T10" fmla="*/ 17 w 34"/>
                <a:gd name="T11" fmla="*/ 6 h 40"/>
                <a:gd name="T12" fmla="*/ 14 w 34"/>
                <a:gd name="T13" fmla="*/ 2 h 40"/>
                <a:gd name="T14" fmla="*/ 14 w 34"/>
                <a:gd name="T15" fmla="*/ 1 h 40"/>
                <a:gd name="T16" fmla="*/ 12 w 34"/>
                <a:gd name="T17" fmla="*/ 1 h 40"/>
                <a:gd name="T18" fmla="*/ 9 w 34"/>
                <a:gd name="T19" fmla="*/ 0 h 40"/>
                <a:gd name="T20" fmla="*/ 0 w 34"/>
                <a:gd name="T21" fmla="*/ 2 h 40"/>
                <a:gd name="T22" fmla="*/ 2 w 34"/>
                <a:gd name="T23" fmla="*/ 7 h 40"/>
                <a:gd name="T24" fmla="*/ 5 w 34"/>
                <a:gd name="T25" fmla="*/ 13 h 40"/>
                <a:gd name="T26" fmla="*/ 4 w 34"/>
                <a:gd name="T27" fmla="*/ 25 h 40"/>
                <a:gd name="T28" fmla="*/ 1 w 34"/>
                <a:gd name="T29" fmla="*/ 28 h 40"/>
                <a:gd name="T30" fmla="*/ 8 w 34"/>
                <a:gd name="T31" fmla="*/ 36 h 40"/>
                <a:gd name="T32" fmla="*/ 8 w 34"/>
                <a:gd name="T33" fmla="*/ 36 h 40"/>
                <a:gd name="T34" fmla="*/ 15 w 34"/>
                <a:gd name="T35" fmla="*/ 40 h 40"/>
                <a:gd name="T36" fmla="*/ 29 w 34"/>
                <a:gd name="T37" fmla="*/ 37 h 40"/>
                <a:gd name="T38" fmla="*/ 29 w 34"/>
                <a:gd name="T39" fmla="*/ 35 h 40"/>
                <a:gd name="T40" fmla="*/ 32 w 34"/>
                <a:gd name="T41" fmla="*/ 32 h 40"/>
                <a:gd name="T42" fmla="*/ 30 w 34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0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559" name="Elbow Connector 368"/>
          <p:cNvCxnSpPr/>
          <p:nvPr/>
        </p:nvCxnSpPr>
        <p:spPr>
          <a:xfrm rot="5400000" flipH="1" flipV="1">
            <a:off x="5315668" y="1546779"/>
            <a:ext cx="1480017" cy="785514"/>
          </a:xfrm>
          <a:prstGeom prst="bentConnector2">
            <a:avLst/>
          </a:prstGeom>
          <a:ln w="12700">
            <a:solidFill>
              <a:srgbClr val="E0557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0" name="Imagen 559" descr="situacion_Mesa de trabajo 1 copia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76" y="730136"/>
            <a:ext cx="950664" cy="9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hutterstock_1257221299.jpg"/>
          <p:cNvPicPr>
            <a:picLocks noChangeAspect="1"/>
          </p:cNvPicPr>
          <p:nvPr/>
        </p:nvPicPr>
        <p:blipFill rotWithShape="1"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2" b="13476"/>
          <a:stretch/>
        </p:blipFill>
        <p:spPr>
          <a:xfrm>
            <a:off x="-8513" y="-1"/>
            <a:ext cx="9147387" cy="5143500"/>
          </a:xfrm>
          <a:prstGeom prst="rect">
            <a:avLst/>
          </a:prstGeom>
        </p:spPr>
      </p:pic>
      <p:sp>
        <p:nvSpPr>
          <p:cNvPr id="195" name="Rectangle 2"/>
          <p:cNvSpPr/>
          <p:nvPr/>
        </p:nvSpPr>
        <p:spPr>
          <a:xfrm>
            <a:off x="0" y="3107297"/>
            <a:ext cx="9144000" cy="2136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0" name="Imagen 219" descr="Our businesses_Mesa de trabajo 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2" t="56349"/>
          <a:stretch/>
        </p:blipFill>
        <p:spPr>
          <a:xfrm>
            <a:off x="6943986" y="3108008"/>
            <a:ext cx="2000370" cy="1946493"/>
          </a:xfrm>
          <a:prstGeom prst="rect">
            <a:avLst/>
          </a:prstGeom>
        </p:spPr>
      </p:pic>
      <p:sp>
        <p:nvSpPr>
          <p:cNvPr id="193" name="Title 1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OUR BUSINESSES</a:t>
            </a:r>
          </a:p>
        </p:txBody>
      </p:sp>
      <p:sp>
        <p:nvSpPr>
          <p:cNvPr id="196" name="Inhaltsplatzhalter 4"/>
          <p:cNvSpPr txBox="1">
            <a:spLocks/>
          </p:cNvSpPr>
          <p:nvPr/>
        </p:nvSpPr>
        <p:spPr>
          <a:xfrm>
            <a:off x="447471" y="3923800"/>
            <a:ext cx="1801417" cy="7335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Specialised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in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contract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development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,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licensing-out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,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registration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and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supply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of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value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added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products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globally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.</a:t>
            </a:r>
          </a:p>
        </p:txBody>
      </p:sp>
      <p:pic>
        <p:nvPicPr>
          <p:cNvPr id="221" name="Imagen 220" descr="Our businesses_Mesa de trabajo 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2" b="41351"/>
          <a:stretch/>
        </p:blipFill>
        <p:spPr>
          <a:xfrm>
            <a:off x="286004" y="1385283"/>
            <a:ext cx="8820912" cy="1457570"/>
          </a:xfrm>
          <a:prstGeom prst="rect">
            <a:avLst/>
          </a:prstGeom>
        </p:spPr>
      </p:pic>
      <p:pic>
        <p:nvPicPr>
          <p:cNvPr id="2" name="Imagen 1" descr="GEISER_COLOR_300pp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271522"/>
            <a:ext cx="973442" cy="605457"/>
          </a:xfrm>
          <a:prstGeom prst="rect">
            <a:avLst/>
          </a:prstGeom>
        </p:spPr>
      </p:pic>
      <p:pic>
        <p:nvPicPr>
          <p:cNvPr id="3" name="Imagen 2" descr="Logo_LOZYS_corto_Mesa de trabajo 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64" y="3278630"/>
            <a:ext cx="1501140" cy="554740"/>
          </a:xfrm>
          <a:prstGeom prst="rect">
            <a:avLst/>
          </a:prstGeom>
        </p:spPr>
      </p:pic>
      <p:sp>
        <p:nvSpPr>
          <p:cNvPr id="14" name="Inhaltsplatzhalter 4"/>
          <p:cNvSpPr txBox="1">
            <a:spLocks/>
          </p:cNvSpPr>
          <p:nvPr/>
        </p:nvSpPr>
        <p:spPr>
          <a:xfrm>
            <a:off x="2605194" y="3923799"/>
            <a:ext cx="1801417" cy="91114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20000"/>
              </a:spcBef>
              <a:buNone/>
            </a:pP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Specialized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in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development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,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manufacturing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and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packaging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of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pharmaceutical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lozenges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50" dirty="0">
              <a:latin typeface="+mj-lt"/>
            </a:endParaRP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4772071" y="3920591"/>
            <a:ext cx="1801417" cy="10958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20000"/>
              </a:spcBef>
              <a:buNone/>
            </a:pP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Specialized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in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research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and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development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of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high-tech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pharmaceutical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products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for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the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treatment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of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breakthrough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pain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50" dirty="0">
              <a:latin typeface="+mj-lt"/>
            </a:endParaRPr>
          </a:p>
        </p:txBody>
      </p:sp>
      <p:sp>
        <p:nvSpPr>
          <p:cNvPr id="16" name="Inhaltsplatzhalter 4"/>
          <p:cNvSpPr txBox="1">
            <a:spLocks/>
          </p:cNvSpPr>
          <p:nvPr/>
        </p:nvSpPr>
        <p:spPr>
          <a:xfrm>
            <a:off x="6939711" y="3920591"/>
            <a:ext cx="1801417" cy="7264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Specialized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in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research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and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development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 of niche </a:t>
            </a:r>
            <a:r>
              <a:rPr lang="es-ES" sz="1000" dirty="0" err="1">
                <a:solidFill>
                  <a:srgbClr val="3C3C3C"/>
                </a:solidFill>
                <a:latin typeface="Calibri Light"/>
                <a:cs typeface="Calibri Light"/>
              </a:rPr>
              <a:t>generics</a:t>
            </a:r>
            <a:r>
              <a:rPr lang="es-ES" sz="1000" dirty="0">
                <a:solidFill>
                  <a:srgbClr val="3C3C3C"/>
                </a:solidFill>
                <a:latin typeface="Calibri Light"/>
                <a:cs typeface="Calibri Ligh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50" dirty="0">
              <a:latin typeface="+mj-lt"/>
            </a:endParaRPr>
          </a:p>
        </p:txBody>
      </p:sp>
      <p:cxnSp>
        <p:nvCxnSpPr>
          <p:cNvPr id="18" name="Straight Connector 20"/>
          <p:cNvCxnSpPr/>
          <p:nvPr/>
        </p:nvCxnSpPr>
        <p:spPr>
          <a:xfrm>
            <a:off x="4576456" y="3271838"/>
            <a:ext cx="0" cy="1402653"/>
          </a:xfrm>
          <a:prstGeom prst="line">
            <a:avLst/>
          </a:prstGeom>
          <a:ln w="12700" cmpd="sng">
            <a:solidFill>
              <a:schemeClr val="tx1">
                <a:lumMod val="90000"/>
                <a:lumOff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0"/>
          <p:cNvCxnSpPr/>
          <p:nvPr/>
        </p:nvCxnSpPr>
        <p:spPr>
          <a:xfrm flipH="1">
            <a:off x="2429487" y="3271838"/>
            <a:ext cx="8022" cy="1402653"/>
          </a:xfrm>
          <a:prstGeom prst="line">
            <a:avLst/>
          </a:prstGeom>
          <a:ln w="12700" cmpd="sng">
            <a:solidFill>
              <a:schemeClr val="tx1">
                <a:lumMod val="90000"/>
                <a:lumOff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0"/>
          <p:cNvCxnSpPr/>
          <p:nvPr/>
        </p:nvCxnSpPr>
        <p:spPr>
          <a:xfrm>
            <a:off x="6751945" y="3271838"/>
            <a:ext cx="0" cy="1425825"/>
          </a:xfrm>
          <a:prstGeom prst="line">
            <a:avLst/>
          </a:prstGeom>
          <a:ln w="12700" cmpd="sng">
            <a:solidFill>
              <a:schemeClr val="tx1">
                <a:lumMod val="90000"/>
                <a:lumOff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 descr="Our businesses_Mesa de trabajo 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3" t="56349" r="26989"/>
          <a:stretch/>
        </p:blipFill>
        <p:spPr>
          <a:xfrm>
            <a:off x="4738093" y="3113857"/>
            <a:ext cx="1636047" cy="1946493"/>
          </a:xfrm>
          <a:prstGeom prst="rect">
            <a:avLst/>
          </a:prstGeom>
        </p:spPr>
      </p:pic>
      <p:sp>
        <p:nvSpPr>
          <p:cNvPr id="28" name="2 Subtítulo"/>
          <p:cNvSpPr txBox="1">
            <a:spLocks/>
          </p:cNvSpPr>
          <p:nvPr/>
        </p:nvSpPr>
        <p:spPr>
          <a:xfrm>
            <a:off x="1547221" y="1072064"/>
            <a:ext cx="604867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Geiser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Pharma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is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part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of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the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Qube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Group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24" name="21 Conector recto"/>
          <p:cNvCxnSpPr/>
          <p:nvPr/>
        </p:nvCxnSpPr>
        <p:spPr>
          <a:xfrm flipH="1" flipV="1">
            <a:off x="4403326" y="793717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66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6D68975C-FABF-9AB2-C4C8-2D8F07FEB2A5}"/>
              </a:ext>
            </a:extLst>
          </p:cNvPr>
          <p:cNvSpPr/>
          <p:nvPr/>
        </p:nvSpPr>
        <p:spPr>
          <a:xfrm>
            <a:off x="6355" y="0"/>
            <a:ext cx="9144000" cy="5143500"/>
          </a:xfrm>
          <a:prstGeom prst="rect">
            <a:avLst/>
          </a:prstGeom>
          <a:blipFill dpi="0" rotWithShape="1">
            <a:blip r:embed="rId3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914FFC4-95A4-5E5E-8F67-F904CEA15841}"/>
              </a:ext>
            </a:extLst>
          </p:cNvPr>
          <p:cNvGrpSpPr/>
          <p:nvPr/>
        </p:nvGrpSpPr>
        <p:grpSpPr>
          <a:xfrm>
            <a:off x="577421" y="1037655"/>
            <a:ext cx="7583564" cy="3507968"/>
            <a:chOff x="577421" y="1037655"/>
            <a:chExt cx="7583564" cy="3507968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5E4E2FC6-E420-BB45-7B0E-A5952288C34E}"/>
                </a:ext>
              </a:extLst>
            </p:cNvPr>
            <p:cNvSpPr/>
            <p:nvPr/>
          </p:nvSpPr>
          <p:spPr>
            <a:xfrm>
              <a:off x="690903" y="2974206"/>
              <a:ext cx="3582630" cy="1559694"/>
            </a:xfrm>
            <a:custGeom>
              <a:avLst/>
              <a:gdLst/>
              <a:ahLst/>
              <a:cxnLst/>
              <a:rect l="l" t="t" r="r" b="b"/>
              <a:pathLst>
                <a:path w="4447491" h="2158908">
                  <a:moveTo>
                    <a:pt x="0" y="0"/>
                  </a:moveTo>
                  <a:lnTo>
                    <a:pt x="4447491" y="0"/>
                  </a:lnTo>
                  <a:lnTo>
                    <a:pt x="4447491" y="2158908"/>
                  </a:lnTo>
                  <a:lnTo>
                    <a:pt x="0" y="2158908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59425" y="3087231"/>
              <a:ext cx="1939518" cy="2051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1452"/>
                </a:lnSpc>
                <a:defRPr sz="1400" spc="18">
                  <a:solidFill>
                    <a:srgbClr val="FFFFFF"/>
                  </a:solidFill>
                  <a:latin typeface="Trenda"/>
                </a:defRPr>
              </a:lvl1pPr>
            </a:lstStyle>
            <a:p>
              <a:r>
                <a:rPr lang="en-US" dirty="0"/>
                <a:t>HIGH ADAPTABILITY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7421" y="2942974"/>
              <a:ext cx="699148" cy="67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41"/>
                </a:lnSpc>
                <a:spcBef>
                  <a:spcPct val="0"/>
                </a:spcBef>
              </a:pPr>
              <a:r>
                <a:rPr lang="en-US" sz="4565" dirty="0">
                  <a:solidFill>
                    <a:srgbClr val="FF5B7B"/>
                  </a:solidFill>
                  <a:latin typeface="Now Bold"/>
                </a:rPr>
                <a:t>2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690903" y="1135164"/>
              <a:ext cx="3582630" cy="1559694"/>
            </a:xfrm>
            <a:custGeom>
              <a:avLst/>
              <a:gdLst/>
              <a:ahLst/>
              <a:cxnLst/>
              <a:rect l="l" t="t" r="r" b="b"/>
              <a:pathLst>
                <a:path w="4447491" h="2158908">
                  <a:moveTo>
                    <a:pt x="0" y="0"/>
                  </a:moveTo>
                  <a:lnTo>
                    <a:pt x="4447491" y="0"/>
                  </a:lnTo>
                  <a:lnTo>
                    <a:pt x="4447491" y="2158908"/>
                  </a:lnTo>
                  <a:lnTo>
                    <a:pt x="0" y="2158908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81070" y="1079060"/>
              <a:ext cx="696691" cy="67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2"/>
                </a:lnSpc>
              </a:pPr>
              <a:r>
                <a:rPr lang="en-US" sz="4549" dirty="0">
                  <a:solidFill>
                    <a:srgbClr val="FF5B7B"/>
                  </a:solidFill>
                  <a:latin typeface="Now Bold"/>
                </a:rPr>
                <a:t>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85256" y="1269546"/>
              <a:ext cx="1906942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52"/>
                </a:lnSpc>
              </a:pPr>
              <a:r>
                <a:rPr lang="en-US" sz="1400" spc="18" dirty="0">
                  <a:solidFill>
                    <a:srgbClr val="FFFFFF"/>
                  </a:solidFill>
                  <a:latin typeface="Trenda"/>
                </a:rPr>
                <a:t>EXPERTISE RA/R&amp;D</a:t>
              </a:r>
            </a:p>
            <a:p>
              <a:pPr>
                <a:lnSpc>
                  <a:spcPts val="1452"/>
                </a:lnSpc>
                <a:spcBef>
                  <a:spcPct val="0"/>
                </a:spcBef>
              </a:pPr>
              <a:r>
                <a:rPr lang="en-US" sz="1400" spc="18" dirty="0">
                  <a:solidFill>
                    <a:srgbClr val="FFFFFF"/>
                  </a:solidFill>
                  <a:latin typeface="Trenda"/>
                </a:rPr>
                <a:t>(UNIQUE KNOWLEDGE</a:t>
              </a:r>
              <a:r>
                <a:rPr lang="en-US" sz="1263" spc="18" dirty="0">
                  <a:solidFill>
                    <a:srgbClr val="FFFFFF"/>
                  </a:solidFill>
                  <a:latin typeface="Now Bold"/>
                </a:rPr>
                <a:t>)</a:t>
              </a: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9F5E8975-3DC6-08B2-1090-6BD1F5282F49}"/>
                </a:ext>
              </a:extLst>
            </p:cNvPr>
            <p:cNvSpPr/>
            <p:nvPr/>
          </p:nvSpPr>
          <p:spPr>
            <a:xfrm>
              <a:off x="4578355" y="1120519"/>
              <a:ext cx="3582630" cy="1559694"/>
            </a:xfrm>
            <a:custGeom>
              <a:avLst/>
              <a:gdLst/>
              <a:ahLst/>
              <a:cxnLst/>
              <a:rect l="l" t="t" r="r" b="b"/>
              <a:pathLst>
                <a:path w="4447491" h="2158908">
                  <a:moveTo>
                    <a:pt x="0" y="0"/>
                  </a:moveTo>
                  <a:lnTo>
                    <a:pt x="4447491" y="0"/>
                  </a:lnTo>
                  <a:lnTo>
                    <a:pt x="4447491" y="2158908"/>
                  </a:lnTo>
                  <a:lnTo>
                    <a:pt x="0" y="2158908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5038724" y="1209704"/>
              <a:ext cx="2482613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1452"/>
                </a:lnSpc>
                <a:defRPr sz="1400" spc="18">
                  <a:solidFill>
                    <a:srgbClr val="FFFFFF"/>
                  </a:solidFill>
                  <a:latin typeface="Trenda"/>
                </a:defRPr>
              </a:lvl1pPr>
            </a:lstStyle>
            <a:p>
              <a:pPr algn="l"/>
              <a:r>
                <a:rPr lang="en-US" dirty="0"/>
                <a:t>FASTNESS/</a:t>
              </a:r>
            </a:p>
            <a:p>
              <a:pPr algn="l"/>
              <a:r>
                <a:rPr lang="en-US" dirty="0"/>
                <a:t>EFECTIVENESS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14189" y="1037655"/>
              <a:ext cx="696691" cy="67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2"/>
                </a:lnSpc>
                <a:spcBef>
                  <a:spcPct val="0"/>
                </a:spcBef>
              </a:pPr>
              <a:r>
                <a:rPr lang="en-US" sz="4549" dirty="0">
                  <a:solidFill>
                    <a:srgbClr val="FF5B7B"/>
                  </a:solidFill>
                  <a:latin typeface="Now Bold"/>
                </a:rPr>
                <a:t>3</a:t>
              </a: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87DB0D46-0F92-0E85-EFB1-A01EEE8DBB7D}"/>
                </a:ext>
              </a:extLst>
            </p:cNvPr>
            <p:cNvSpPr/>
            <p:nvPr/>
          </p:nvSpPr>
          <p:spPr>
            <a:xfrm>
              <a:off x="4578355" y="2985929"/>
              <a:ext cx="3582630" cy="1559694"/>
            </a:xfrm>
            <a:custGeom>
              <a:avLst/>
              <a:gdLst/>
              <a:ahLst/>
              <a:cxnLst/>
              <a:rect l="l" t="t" r="r" b="b"/>
              <a:pathLst>
                <a:path w="4447491" h="2158908">
                  <a:moveTo>
                    <a:pt x="0" y="0"/>
                  </a:moveTo>
                  <a:lnTo>
                    <a:pt x="4447491" y="0"/>
                  </a:lnTo>
                  <a:lnTo>
                    <a:pt x="4447491" y="2158908"/>
                  </a:lnTo>
                  <a:lnTo>
                    <a:pt x="0" y="2158908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4438909" y="2892714"/>
              <a:ext cx="696691" cy="67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2"/>
                </a:lnSpc>
                <a:spcBef>
                  <a:spcPct val="0"/>
                </a:spcBef>
              </a:pPr>
              <a:r>
                <a:rPr lang="en-US" sz="4549" dirty="0">
                  <a:solidFill>
                    <a:srgbClr val="FF5B7B"/>
                  </a:solidFill>
                  <a:latin typeface="Now Bold"/>
                </a:rPr>
                <a:t>4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58081" y="3148267"/>
              <a:ext cx="1846670" cy="182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5"/>
                </a:lnSpc>
                <a:spcBef>
                  <a:spcPct val="0"/>
                </a:spcBef>
              </a:pPr>
              <a:r>
                <a:rPr lang="en-US" sz="1400" spc="18" dirty="0">
                  <a:solidFill>
                    <a:srgbClr val="FFFFFF"/>
                  </a:solidFill>
                  <a:latin typeface="Trenda"/>
                </a:rPr>
                <a:t>CUSTOMER</a:t>
              </a:r>
              <a:r>
                <a:rPr lang="en-US" sz="1400" spc="17" dirty="0">
                  <a:solidFill>
                    <a:srgbClr val="FFFFFF"/>
                  </a:solidFill>
                  <a:latin typeface="Trenda"/>
                </a:rPr>
                <a:t> EXPERIENCE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88096" y="137922"/>
            <a:ext cx="336780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3"/>
              </a:lnSpc>
            </a:pPr>
            <a:r>
              <a:rPr lang="en-US" sz="2550">
                <a:solidFill>
                  <a:srgbClr val="172530"/>
                </a:solidFill>
                <a:latin typeface="Montserrat Semi-Bold Italics"/>
              </a:rPr>
              <a:t>OUR STRENGTHS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0903" y="1153440"/>
            <a:ext cx="1559694" cy="1541416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80"/>
              </a:lnSpc>
            </a:pPr>
            <a:endParaRPr sz="675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D57A555-D613-61FB-D830-1921A498CC90}"/>
              </a:ext>
            </a:extLst>
          </p:cNvPr>
          <p:cNvGrpSpPr/>
          <p:nvPr/>
        </p:nvGrpSpPr>
        <p:grpSpPr>
          <a:xfrm>
            <a:off x="896024" y="1814837"/>
            <a:ext cx="7161285" cy="2120317"/>
            <a:chOff x="896024" y="1814837"/>
            <a:chExt cx="7161285" cy="2120317"/>
          </a:xfrm>
        </p:grpSpPr>
        <p:sp>
          <p:nvSpPr>
            <p:cNvPr id="12" name="TextBox 12"/>
            <p:cNvSpPr txBox="1"/>
            <p:nvPr/>
          </p:nvSpPr>
          <p:spPr>
            <a:xfrm>
              <a:off x="1143879" y="3374529"/>
              <a:ext cx="2920127" cy="5288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just">
                <a:lnSpc>
                  <a:spcPts val="1357"/>
                </a:lnSpc>
                <a:defRPr sz="1050" b="0" i="0" u="none" strike="noStrike">
                  <a:solidFill>
                    <a:srgbClr val="FFFFFF"/>
                  </a:solidFill>
                  <a:effectLst/>
                </a:defRPr>
              </a:lvl1pPr>
            </a:lstStyle>
            <a:p>
              <a:pPr algn="l"/>
              <a:r>
                <a:rPr lang="en-US" dirty="0"/>
                <a:t>A broad network and solid relationships with  CMOs able to manufacture multiple pharmaceutical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forms</a:t>
              </a:r>
              <a:r>
                <a:rPr lang="en-US" dirty="0"/>
                <a:t>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96024" y="1814837"/>
              <a:ext cx="2837775" cy="7083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57"/>
                </a:lnSpc>
              </a:pPr>
              <a:r>
                <a:rPr lang="en-US" sz="1050" b="0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 company focused in the development and regulatory affairs activity with expertise of developing and registering value added products in 61 countries.</a:t>
              </a:r>
              <a:endParaRPr lang="en-US" sz="870" spc="12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682031" y="1819710"/>
              <a:ext cx="3375278" cy="349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just">
                <a:lnSpc>
                  <a:spcPts val="1357"/>
                </a:lnSpc>
                <a:defRPr sz="1050" b="0" i="0" u="none" strike="noStrike">
                  <a:solidFill>
                    <a:srgbClr val="FFFF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l"/>
              <a:r>
                <a:rPr lang="en-US" dirty="0"/>
                <a:t>Geiser Pharma flat structure is more effective in completing tasks and projects faster.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902660" y="3406291"/>
              <a:ext cx="3022140" cy="5288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57"/>
                </a:lnSpc>
              </a:pPr>
              <a:r>
                <a:rPr lang="en-US" sz="1050" b="0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 team focused on the needs of the customer that provide support and assistance to customers before, during, and </a:t>
              </a:r>
              <a:r>
                <a:rPr lang="en-US" sz="105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  <a:r>
                <a:rPr lang="en-US" sz="1050" b="0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 purchase or transaction</a:t>
              </a:r>
              <a:r>
                <a:rPr lang="en-US" sz="1050" b="0" i="0" u="none" strike="noStrike" dirty="0">
                  <a:solidFill>
                    <a:srgbClr val="FFFFFF"/>
                  </a:solidFill>
                  <a:effectLst/>
                </a:rPr>
                <a:t>.</a:t>
              </a:r>
              <a:endParaRPr lang="en-US" sz="870" spc="12" dirty="0">
                <a:solidFill>
                  <a:srgbClr val="FFFFFF"/>
                </a:solidFill>
                <a:latin typeface="N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37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811" y="295593"/>
            <a:ext cx="2935288" cy="588944"/>
          </a:xfrm>
          <a:prstGeom prst="rect">
            <a:avLst/>
          </a:prstGeom>
        </p:spPr>
        <p:txBody>
          <a:bodyPr vert="horz" wrap="square" lIns="0" tIns="189548" rIns="0" bIns="0" rtlCol="0">
            <a:spAutoFit/>
          </a:bodyPr>
          <a:lstStyle/>
          <a:p>
            <a:pPr marL="269558" marR="354013">
              <a:lnSpc>
                <a:spcPts val="3080"/>
              </a:lnSpc>
              <a:spcBef>
                <a:spcPts val="1493"/>
              </a:spcBef>
            </a:pPr>
            <a:r>
              <a:rPr sz="2800" b="1" spc="83" dirty="0">
                <a:solidFill>
                  <a:srgbClr val="FAFAFA"/>
                </a:solidFill>
                <a:latin typeface="Trenda"/>
                <a:cs typeface="Arial"/>
              </a:rPr>
              <a:t>CMOs</a:t>
            </a:r>
            <a:r>
              <a:rPr lang="es-ES" sz="2800" b="1" spc="83" dirty="0">
                <a:solidFill>
                  <a:srgbClr val="FAFAFA"/>
                </a:solidFill>
                <a:latin typeface="Trenda"/>
                <a:cs typeface="Arial"/>
              </a:rPr>
              <a:t> </a:t>
            </a:r>
            <a:r>
              <a:rPr lang="es-ES" sz="2800" b="1" spc="5" dirty="0">
                <a:solidFill>
                  <a:srgbClr val="FAFAFA"/>
                </a:solidFill>
                <a:latin typeface="Trenda"/>
                <a:cs typeface="Arial"/>
              </a:rPr>
              <a:t>Network</a:t>
            </a:r>
            <a:endParaRPr sz="2800" dirty="0">
              <a:latin typeface="Trend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0" y="1739655"/>
            <a:ext cx="902653" cy="313868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algn="ctr">
              <a:spcBef>
                <a:spcPts val="48"/>
              </a:spcBef>
            </a:pPr>
            <a:r>
              <a:rPr sz="1000" spc="-18" dirty="0">
                <a:latin typeface="Arial MT"/>
                <a:cs typeface="Arial MT"/>
              </a:rPr>
              <a:t>Chewing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gums</a:t>
            </a:r>
            <a:r>
              <a:rPr lang="es-ES" sz="1000" spc="-40" dirty="0">
                <a:latin typeface="Arial MT"/>
                <a:cs typeface="Arial MT"/>
              </a:rPr>
              <a:t> &amp; </a:t>
            </a:r>
            <a:r>
              <a:rPr lang="es-ES" sz="1000" spc="-40" dirty="0" err="1">
                <a:latin typeface="Arial MT"/>
                <a:cs typeface="Arial MT"/>
              </a:rPr>
              <a:t>gummies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2956" y="3325059"/>
            <a:ext cx="923290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spcBef>
                <a:spcPts val="48"/>
              </a:spcBef>
            </a:pPr>
            <a:r>
              <a:rPr sz="1100" spc="-8" dirty="0">
                <a:latin typeface="Arial MT"/>
                <a:cs typeface="Arial MT"/>
              </a:rPr>
              <a:t>Coated</a:t>
            </a:r>
            <a:r>
              <a:rPr sz="1100" spc="-33" dirty="0">
                <a:latin typeface="Arial MT"/>
                <a:cs typeface="Arial MT"/>
              </a:rPr>
              <a:t> </a:t>
            </a:r>
            <a:r>
              <a:rPr sz="1100" spc="-38" dirty="0">
                <a:latin typeface="Arial MT"/>
                <a:cs typeface="Arial MT"/>
              </a:rPr>
              <a:t>Tablets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 flipH="1">
            <a:off x="2184080" y="462581"/>
            <a:ext cx="6008557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3974148">
              <a:lnSpc>
                <a:spcPct val="100000"/>
              </a:lnSpc>
              <a:spcBef>
                <a:spcPts val="48"/>
              </a:spcBef>
            </a:pPr>
            <a:r>
              <a:rPr spc="-25" dirty="0"/>
              <a:t>Oral</a:t>
            </a:r>
            <a:r>
              <a:rPr spc="-35" dirty="0"/>
              <a:t> </a:t>
            </a:r>
            <a:r>
              <a:rPr spc="-50" dirty="0"/>
              <a:t>sprays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7599" y="1790469"/>
            <a:ext cx="217488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spcBef>
                <a:spcPts val="48"/>
              </a:spcBef>
            </a:pPr>
            <a:r>
              <a:rPr sz="1100" spc="-35" dirty="0">
                <a:latin typeface="Arial MT"/>
                <a:cs typeface="Arial MT"/>
              </a:rPr>
              <a:t>G</a:t>
            </a:r>
            <a:r>
              <a:rPr sz="1100" spc="-38" dirty="0">
                <a:latin typeface="Arial MT"/>
                <a:cs typeface="Arial MT"/>
              </a:rPr>
              <a:t>e</a:t>
            </a:r>
            <a:r>
              <a:rPr sz="1100" spc="-33" dirty="0">
                <a:latin typeface="Arial MT"/>
                <a:cs typeface="Arial MT"/>
              </a:rPr>
              <a:t>l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8557" y="3338649"/>
            <a:ext cx="1329055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spcBef>
                <a:spcPts val="48"/>
              </a:spcBef>
            </a:pPr>
            <a:r>
              <a:rPr sz="1100" spc="-25" dirty="0">
                <a:latin typeface="Arial MT"/>
                <a:cs typeface="Arial MT"/>
              </a:rPr>
              <a:t>Oral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spc="-28" dirty="0">
                <a:latin typeface="Arial MT"/>
                <a:cs typeface="Arial MT"/>
              </a:rPr>
              <a:t>solution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8" dirty="0">
                <a:latin typeface="Arial MT"/>
                <a:cs typeface="Arial MT"/>
              </a:rPr>
              <a:t>in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spc="-28" dirty="0">
                <a:latin typeface="Arial MT"/>
                <a:cs typeface="Arial MT"/>
              </a:rPr>
              <a:t>sachet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9230" y="3319970"/>
            <a:ext cx="1186815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spcBef>
                <a:spcPts val="48"/>
              </a:spcBef>
            </a:pPr>
            <a:r>
              <a:rPr sz="1100" spc="-25" dirty="0">
                <a:latin typeface="Arial MT"/>
                <a:cs typeface="Arial MT"/>
              </a:rPr>
              <a:t>Effervescent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8" dirty="0">
                <a:latin typeface="Arial MT"/>
                <a:cs typeface="Arial MT"/>
              </a:rPr>
              <a:t>tablets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1049" y="488824"/>
            <a:ext cx="1322705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spcBef>
                <a:spcPts val="48"/>
              </a:spcBef>
            </a:pPr>
            <a:r>
              <a:rPr sz="1100" spc="-25" dirty="0">
                <a:latin typeface="Arial MT"/>
                <a:cs typeface="Arial MT"/>
              </a:rPr>
              <a:t>Oral</a:t>
            </a:r>
            <a:r>
              <a:rPr sz="1100" spc="-13" dirty="0">
                <a:latin typeface="Arial MT"/>
                <a:cs typeface="Arial MT"/>
              </a:rPr>
              <a:t> </a:t>
            </a:r>
            <a:r>
              <a:rPr sz="1100" spc="-15" dirty="0">
                <a:latin typeface="Arial MT"/>
                <a:cs typeface="Arial MT"/>
              </a:rPr>
              <a:t>powder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8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8" dirty="0">
                <a:latin typeface="Arial MT"/>
                <a:cs typeface="Arial MT"/>
              </a:rPr>
              <a:t>sachet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0261" y="1842403"/>
            <a:ext cx="1273493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spcBef>
                <a:spcPts val="48"/>
              </a:spcBef>
            </a:pPr>
            <a:r>
              <a:rPr sz="1100" spc="-45" dirty="0">
                <a:latin typeface="Arial MT"/>
                <a:cs typeface="Arial MT"/>
              </a:rPr>
              <a:t>Syrups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35" dirty="0">
                <a:latin typeface="Arial MT"/>
                <a:cs typeface="Arial MT"/>
              </a:rPr>
              <a:t>&amp;</a:t>
            </a:r>
            <a:r>
              <a:rPr sz="1100" spc="-18" dirty="0">
                <a:latin typeface="Arial MT"/>
                <a:cs typeface="Arial MT"/>
              </a:rPr>
              <a:t> </a:t>
            </a:r>
            <a:r>
              <a:rPr sz="1100" spc="-28" dirty="0">
                <a:latin typeface="Arial MT"/>
                <a:cs typeface="Arial MT"/>
              </a:rPr>
              <a:t>Mouthwash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6089" y="458662"/>
            <a:ext cx="580708" cy="17536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>
              <a:spcBef>
                <a:spcPts val="48"/>
              </a:spcBef>
            </a:pPr>
            <a:r>
              <a:rPr sz="1100" spc="-40" dirty="0">
                <a:latin typeface="Arial MT"/>
                <a:cs typeface="Arial MT"/>
              </a:rPr>
              <a:t>L</a:t>
            </a:r>
            <a:r>
              <a:rPr sz="1100" spc="-15" dirty="0">
                <a:latin typeface="Arial MT"/>
                <a:cs typeface="Arial MT"/>
              </a:rPr>
              <a:t>o</a:t>
            </a:r>
            <a:r>
              <a:rPr sz="1100" spc="-65" dirty="0">
                <a:latin typeface="Arial MT"/>
                <a:cs typeface="Arial MT"/>
              </a:rPr>
              <a:t>z</a:t>
            </a:r>
            <a:r>
              <a:rPr sz="1100" spc="-38" dirty="0">
                <a:latin typeface="Arial MT"/>
                <a:cs typeface="Arial MT"/>
              </a:rPr>
              <a:t>e</a:t>
            </a:r>
            <a:r>
              <a:rPr sz="1100" spc="-35" dirty="0">
                <a:latin typeface="Arial MT"/>
                <a:cs typeface="Arial MT"/>
              </a:rPr>
              <a:t>n</a:t>
            </a:r>
            <a:r>
              <a:rPr sz="1100" spc="-3" dirty="0">
                <a:latin typeface="Arial MT"/>
                <a:cs typeface="Arial MT"/>
              </a:rPr>
              <a:t>g</a:t>
            </a:r>
            <a:r>
              <a:rPr sz="1100" spc="-38" dirty="0">
                <a:latin typeface="Arial MT"/>
                <a:cs typeface="Arial MT"/>
              </a:rPr>
              <a:t>e</a:t>
            </a:r>
            <a:r>
              <a:rPr sz="1100" spc="-78" dirty="0">
                <a:latin typeface="Arial MT"/>
                <a:cs typeface="Arial MT"/>
              </a:rPr>
              <a:t>s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95" b="28246"/>
          <a:stretch/>
        </p:blipFill>
        <p:spPr>
          <a:xfrm>
            <a:off x="0" y="0"/>
            <a:ext cx="9183140" cy="2935288"/>
          </a:xfrm>
          <a:prstGeom prst="rect">
            <a:avLst/>
          </a:prstGeom>
        </p:spPr>
      </p:pic>
      <p:pic>
        <p:nvPicPr>
          <p:cNvPr id="4" name="Imagen 3" descr="shutterstock_57138132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6" b="23795"/>
          <a:stretch/>
        </p:blipFill>
        <p:spPr>
          <a:xfrm>
            <a:off x="0" y="-75194"/>
            <a:ext cx="9216066" cy="3061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WHAT DO WE OFFER?</a:t>
            </a: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1342219" y="3439391"/>
            <a:ext cx="2589234" cy="8053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3C3C3C"/>
                </a:solidFill>
                <a:latin typeface="TreNDA"/>
                <a:cs typeface="TreNDA"/>
              </a:rPr>
              <a:t>LICENSING-OUT</a:t>
            </a: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3C3C3C"/>
                </a:solidFill>
                <a:latin typeface="TreNDA"/>
                <a:cs typeface="TreNDA"/>
              </a:rPr>
              <a:t>OUR PORTFOLIO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3C3C3C"/>
                </a:solidFill>
                <a:latin typeface="Calibri Light"/>
                <a:cs typeface="Calibri Light"/>
              </a:rPr>
              <a:t>WIDE RANGE OF DOSSIERS READY TO BE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3C3C3C"/>
                </a:solidFill>
                <a:latin typeface="Calibri Light"/>
                <a:cs typeface="Calibri Light"/>
              </a:rPr>
              <a:t>SUBMITTED WORLDWIDE</a:t>
            </a: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5212548" y="3439391"/>
            <a:ext cx="258923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rgbClr val="3C3C3C"/>
                </a:solidFill>
                <a:latin typeface="TreNDA"/>
                <a:cs typeface="TreNDA"/>
              </a:rPr>
              <a:t>CONTRACT RESEARCH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rgbClr val="3C3C3C"/>
                </a:solidFill>
                <a:latin typeface="TreNDA"/>
                <a:cs typeface="TreNDA"/>
              </a:rPr>
              <a:t>CO-DEVELOPMENT PROJECT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3C3C3C"/>
                </a:solidFill>
                <a:latin typeface="Calibri Light"/>
                <a:cs typeface="Calibri Light"/>
              </a:rPr>
              <a:t>COMPLETE MANAGEMENT OF PHARMACEUTICAL DEVELOPMENT PROJECTS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886" y="2737350"/>
            <a:ext cx="924560" cy="175768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63554" y="2737350"/>
            <a:ext cx="924560" cy="175768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3355879"/>
            <a:ext cx="0" cy="1139151"/>
          </a:xfrm>
          <a:prstGeom prst="line">
            <a:avLst/>
          </a:prstGeom>
          <a:ln w="12700" cmpd="sng">
            <a:solidFill>
              <a:schemeClr val="tx1">
                <a:lumMod val="90000"/>
                <a:lumOff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cono-servicio-licensing out-10.png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" y="3335180"/>
            <a:ext cx="612000" cy="612000"/>
          </a:xfrm>
          <a:prstGeom prst="rect">
            <a:avLst/>
          </a:prstGeom>
        </p:spPr>
      </p:pic>
      <p:pic>
        <p:nvPicPr>
          <p:cNvPr id="3" name="Imagen 2" descr="icono-servicio-contract-blanc-2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74" y="3332029"/>
            <a:ext cx="612000" cy="612000"/>
          </a:xfrm>
          <a:prstGeom prst="rect">
            <a:avLst/>
          </a:prstGeom>
        </p:spPr>
      </p:pic>
      <p:cxnSp>
        <p:nvCxnSpPr>
          <p:cNvPr id="12" name="21 Conector recto"/>
          <p:cNvCxnSpPr/>
          <p:nvPr/>
        </p:nvCxnSpPr>
        <p:spPr>
          <a:xfrm flipH="1" flipV="1">
            <a:off x="4319771" y="793717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9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r="11768"/>
          <a:stretch/>
        </p:blipFill>
        <p:spPr>
          <a:xfrm>
            <a:off x="4252929" y="0"/>
            <a:ext cx="4913007" cy="5205117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4252926" cy="514350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9171" y="282611"/>
            <a:ext cx="8368363" cy="4094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2100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WHAT DO WE OFFER?</a:t>
            </a:r>
          </a:p>
        </p:txBody>
      </p:sp>
      <p:sp>
        <p:nvSpPr>
          <p:cNvPr id="21" name="Footer Text"/>
          <p:cNvSpPr txBox="1"/>
          <p:nvPr/>
        </p:nvSpPr>
        <p:spPr>
          <a:xfrm>
            <a:off x="903501" y="1045427"/>
            <a:ext cx="30013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400" b="1" dirty="0">
                <a:solidFill>
                  <a:srgbClr val="3C3C3C"/>
                </a:solidFill>
                <a:latin typeface="Trenda"/>
                <a:cs typeface="Trenda"/>
              </a:rPr>
              <a:t>LICENSING-OUT</a:t>
            </a:r>
          </a:p>
          <a:p>
            <a:r>
              <a:rPr lang="es-ES" sz="1400" b="1" dirty="0">
                <a:solidFill>
                  <a:srgbClr val="3C3C3C"/>
                </a:solidFill>
                <a:latin typeface="Trenda"/>
                <a:cs typeface="Trenda"/>
              </a:rPr>
              <a:t>OUR PORTFOLIO</a:t>
            </a:r>
            <a:endParaRPr lang="es-ES" sz="1000" dirty="0">
              <a:solidFill>
                <a:srgbClr val="3C3C3C"/>
              </a:solidFill>
              <a:latin typeface="Trenda"/>
              <a:cs typeface="Trenda"/>
            </a:endParaRPr>
          </a:p>
        </p:txBody>
      </p:sp>
      <p:sp>
        <p:nvSpPr>
          <p:cNvPr id="23" name="Freeform 22"/>
          <p:cNvSpPr>
            <a:spLocks noChangeAspect="1" noEditPoints="1"/>
          </p:cNvSpPr>
          <p:nvPr/>
        </p:nvSpPr>
        <p:spPr bwMode="auto">
          <a:xfrm>
            <a:off x="472252" y="2924540"/>
            <a:ext cx="217542" cy="21600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0557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eform 23"/>
          <p:cNvSpPr>
            <a:spLocks noChangeAspect="1" noEditPoints="1"/>
          </p:cNvSpPr>
          <p:nvPr/>
        </p:nvSpPr>
        <p:spPr bwMode="auto">
          <a:xfrm>
            <a:off x="472252" y="3411166"/>
            <a:ext cx="217542" cy="21600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0557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861758" y="2170940"/>
            <a:ext cx="3099749" cy="54886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Value added products selected by our Business Intelligence Team ready to be commercialised under </a:t>
            </a:r>
            <a:r>
              <a:rPr lang="en-GB" sz="1000" b="1" dirty="0">
                <a:solidFill>
                  <a:srgbClr val="3C3C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own private brand.</a:t>
            </a:r>
            <a:endParaRPr lang="en-US" sz="1000" dirty="0">
              <a:solidFill>
                <a:srgbClr val="3C3C3C"/>
              </a:solidFill>
              <a:latin typeface="+mj-lt"/>
            </a:endParaRP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874394" y="2905893"/>
            <a:ext cx="2962973" cy="32752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en-GB" sz="1000" b="1" dirty="0">
                <a:solidFill>
                  <a:srgbClr val="3C3C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</a:t>
            </a:r>
            <a:r>
              <a:rPr lang="en-GB" sz="1000" dirty="0">
                <a:solidFill>
                  <a:srgbClr val="3C3C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Business Development Team with </a:t>
            </a:r>
            <a:r>
              <a:rPr lang="en-GB" sz="1000" b="1" dirty="0">
                <a:solidFill>
                  <a:srgbClr val="3C3C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r>
              <a:rPr lang="en-GB" sz="1000" dirty="0">
                <a:solidFill>
                  <a:srgbClr val="3C3C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partnership models.</a:t>
            </a:r>
            <a:endParaRPr lang="es-ES" sz="1000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874394" y="3395597"/>
            <a:ext cx="2962973" cy="32752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en-GB" sz="1000" b="1" dirty="0">
                <a:solidFill>
                  <a:srgbClr val="3C3C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quality </a:t>
            </a: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of EU-CTD dossiers registered in several countries.</a:t>
            </a:r>
            <a:endParaRPr lang="es-ES" sz="1000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28" name="Freeform 27"/>
          <p:cNvSpPr>
            <a:spLocks noChangeAspect="1" noEditPoints="1"/>
          </p:cNvSpPr>
          <p:nvPr/>
        </p:nvSpPr>
        <p:spPr bwMode="auto">
          <a:xfrm>
            <a:off x="472252" y="3891474"/>
            <a:ext cx="217542" cy="21600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0557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874394" y="3878982"/>
            <a:ext cx="2962973" cy="32752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Expertise of Regulatory Affairs team who </a:t>
            </a:r>
            <a:r>
              <a:rPr lang="en-GB" sz="1000" b="1" dirty="0">
                <a:solidFill>
                  <a:srgbClr val="3C3C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 the Dossier </a:t>
            </a: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to your specific requirements.</a:t>
            </a:r>
            <a:endParaRPr lang="es-ES" sz="1000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15" name="Freeform 22"/>
          <p:cNvSpPr>
            <a:spLocks noChangeAspect="1" noEditPoints="1"/>
          </p:cNvSpPr>
          <p:nvPr/>
        </p:nvSpPr>
        <p:spPr bwMode="auto">
          <a:xfrm>
            <a:off x="461568" y="2267139"/>
            <a:ext cx="217542" cy="21600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0557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27"/>
          <p:cNvSpPr>
            <a:spLocks noChangeAspect="1" noEditPoints="1"/>
          </p:cNvSpPr>
          <p:nvPr/>
        </p:nvSpPr>
        <p:spPr bwMode="auto">
          <a:xfrm>
            <a:off x="466697" y="4378769"/>
            <a:ext cx="217542" cy="216000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rgbClr val="E0557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868839" y="4379098"/>
            <a:ext cx="2962973" cy="1628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Timely and complete </a:t>
            </a:r>
            <a:r>
              <a:rPr lang="en-GB" sz="1000" b="1" dirty="0">
                <a:solidFill>
                  <a:srgbClr val="3C3C3C"/>
                </a:solidFill>
                <a:latin typeface="Calibri"/>
                <a:ea typeface="Calibri" panose="020F0502020204030204" pitchFamily="34" charset="0"/>
                <a:cs typeface="Calibri"/>
              </a:rPr>
              <a:t>product delivery</a:t>
            </a:r>
            <a:r>
              <a:rPr lang="en-GB" sz="1000" dirty="0">
                <a:solidFill>
                  <a:srgbClr val="3C3C3C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GB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worldwide.</a:t>
            </a:r>
          </a:p>
        </p:txBody>
      </p:sp>
      <p:pic>
        <p:nvPicPr>
          <p:cNvPr id="8" name="Imagen 7" descr="icono-servicio-licensing out-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5" y="951795"/>
            <a:ext cx="596308" cy="596308"/>
          </a:xfrm>
          <a:prstGeom prst="rect">
            <a:avLst/>
          </a:prstGeom>
        </p:spPr>
      </p:pic>
      <p:sp>
        <p:nvSpPr>
          <p:cNvPr id="30" name="Footer Text"/>
          <p:cNvSpPr txBox="1"/>
          <p:nvPr/>
        </p:nvSpPr>
        <p:spPr>
          <a:xfrm>
            <a:off x="360900" y="1564317"/>
            <a:ext cx="30013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000" dirty="0">
                <a:solidFill>
                  <a:srgbClr val="3C3C3C"/>
                </a:solidFill>
              </a:rPr>
              <a:t>WIDE RANGE OF DOSSIERS READY TO BE</a:t>
            </a:r>
          </a:p>
          <a:p>
            <a:r>
              <a:rPr lang="es-ES" sz="1000" dirty="0">
                <a:solidFill>
                  <a:srgbClr val="3C3C3C"/>
                </a:solidFill>
              </a:rPr>
              <a:t>SUBMITTED WORLDWIDE</a:t>
            </a:r>
          </a:p>
        </p:txBody>
      </p:sp>
      <p:cxnSp>
        <p:nvCxnSpPr>
          <p:cNvPr id="22" name="21 Conector recto"/>
          <p:cNvCxnSpPr/>
          <p:nvPr/>
        </p:nvCxnSpPr>
        <p:spPr>
          <a:xfrm flipH="1" flipV="1">
            <a:off x="359287" y="568134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99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15" grpId="0" animBg="1"/>
      <p:bldP spid="16" grpId="0" animBg="1"/>
      <p:bldP spid="1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hutterstock_3028433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r="25070"/>
          <a:stretch/>
        </p:blipFill>
        <p:spPr>
          <a:xfrm>
            <a:off x="10160" y="0"/>
            <a:ext cx="424688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36720" y="0"/>
            <a:ext cx="4927600" cy="5143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8917" y="282611"/>
            <a:ext cx="3943683" cy="4184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2100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WHAT DO WE OFFER?</a:t>
            </a:r>
          </a:p>
        </p:txBody>
      </p:sp>
      <p:sp>
        <p:nvSpPr>
          <p:cNvPr id="21" name="Footer Text"/>
          <p:cNvSpPr txBox="1"/>
          <p:nvPr/>
        </p:nvSpPr>
        <p:spPr>
          <a:xfrm>
            <a:off x="5414541" y="930785"/>
            <a:ext cx="30013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3C3C3C"/>
                </a:solidFill>
                <a:latin typeface="TreNDA"/>
                <a:cs typeface="TreNDA"/>
              </a:rPr>
              <a:t>CONTRACT RESEARCH</a:t>
            </a:r>
          </a:p>
          <a:p>
            <a:r>
              <a:rPr lang="en-US" sz="1400" b="1" dirty="0">
                <a:solidFill>
                  <a:srgbClr val="3C3C3C"/>
                </a:solidFill>
                <a:latin typeface="TreNDA"/>
                <a:cs typeface="TreNDA"/>
              </a:rPr>
              <a:t>CO-DEVELOPMENT PROJECT</a:t>
            </a:r>
          </a:p>
        </p:txBody>
      </p:sp>
      <p:sp>
        <p:nvSpPr>
          <p:cNvPr id="30" name="Footer Text"/>
          <p:cNvSpPr txBox="1"/>
          <p:nvPr/>
        </p:nvSpPr>
        <p:spPr>
          <a:xfrm>
            <a:off x="4871940" y="1449675"/>
            <a:ext cx="41095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3C3C3C"/>
                </a:solidFill>
                <a:latin typeface="Calibri Light"/>
                <a:cs typeface="Calibri Light"/>
              </a:rPr>
              <a:t>COMPLETE MANAGEMENT OF PHARMACEUTICAL DEVELOPMENT PROJECTS</a:t>
            </a:r>
          </a:p>
        </p:txBody>
      </p:sp>
      <p:pic>
        <p:nvPicPr>
          <p:cNvPr id="7" name="Imagen 6" descr="shutterstock_302843303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r="22725"/>
          <a:stretch/>
        </p:blipFill>
        <p:spPr>
          <a:xfrm>
            <a:off x="0" y="0"/>
            <a:ext cx="4236720" cy="5143500"/>
          </a:xfrm>
          <a:prstGeom prst="rect">
            <a:avLst/>
          </a:prstGeom>
        </p:spPr>
      </p:pic>
      <p:pic>
        <p:nvPicPr>
          <p:cNvPr id="6" name="Imagen 5" descr="icono-servicio-contract-gris-2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26" y="825551"/>
            <a:ext cx="612000" cy="612000"/>
          </a:xfrm>
          <a:prstGeom prst="rect">
            <a:avLst/>
          </a:prstGeom>
        </p:spPr>
      </p:pic>
      <p:pic>
        <p:nvPicPr>
          <p:cNvPr id="5" name="Imagen 4" descr="shutterstock_43553151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r="21597"/>
          <a:stretch/>
        </p:blipFill>
        <p:spPr>
          <a:xfrm>
            <a:off x="0" y="0"/>
            <a:ext cx="4236216" cy="5143500"/>
          </a:xfrm>
          <a:prstGeom prst="rect">
            <a:avLst/>
          </a:prstGeom>
        </p:spPr>
      </p:pic>
      <p:pic>
        <p:nvPicPr>
          <p:cNvPr id="9" name="Imagen 8" descr="contract research new-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7" y="1614167"/>
            <a:ext cx="2449056" cy="3357012"/>
          </a:xfrm>
          <a:prstGeom prst="rect">
            <a:avLst/>
          </a:prstGeom>
        </p:spPr>
      </p:pic>
      <p:cxnSp>
        <p:nvCxnSpPr>
          <p:cNvPr id="15" name="21 Conector recto"/>
          <p:cNvCxnSpPr/>
          <p:nvPr/>
        </p:nvCxnSpPr>
        <p:spPr>
          <a:xfrm flipH="1" flipV="1">
            <a:off x="4829454" y="584844"/>
            <a:ext cx="534749" cy="1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40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42705"/>
            <a:ext cx="9144000" cy="240709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2800" dirty="0">
                <a:latin typeface="Trenda"/>
                <a:cs typeface="Trenda"/>
              </a:rPr>
              <a:t>KEY THERAPEUTIC AREAS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1202" r="4986" b="24829"/>
          <a:stretch/>
        </p:blipFill>
        <p:spPr>
          <a:xfrm>
            <a:off x="1145152" y="1592893"/>
            <a:ext cx="1394472" cy="139447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2676" r="7861" b="13044"/>
          <a:stretch/>
        </p:blipFill>
        <p:spPr>
          <a:xfrm>
            <a:off x="3882700" y="1580571"/>
            <a:ext cx="1404000" cy="1404000"/>
          </a:xfrm>
        </p:spPr>
      </p:pic>
      <p:pic>
        <p:nvPicPr>
          <p:cNvPr id="6" name="Picture Placeholder 5"/>
          <p:cNvPicPr>
            <a:picLocks noGrp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9523" r="15363" b="3377"/>
          <a:stretch/>
        </p:blipFill>
        <p:spPr>
          <a:xfrm>
            <a:off x="6513497" y="1582088"/>
            <a:ext cx="1403998" cy="1404000"/>
          </a:xfrm>
        </p:spPr>
      </p:pic>
      <p:sp>
        <p:nvSpPr>
          <p:cNvPr id="27" name="Rectangle 26"/>
          <p:cNvSpPr/>
          <p:nvPr/>
        </p:nvSpPr>
        <p:spPr>
          <a:xfrm>
            <a:off x="959508" y="3088815"/>
            <a:ext cx="1767598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nda"/>
                <a:cs typeface="Trenda"/>
              </a:rPr>
              <a:t>OTC</a:t>
            </a: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1392692" y="3493516"/>
            <a:ext cx="1208268" cy="10233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COUGH &amp; COLD</a:t>
            </a:r>
          </a:p>
          <a:p>
            <a:pPr marL="0" lv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MOTION SICKNESS</a:t>
            </a:r>
          </a:p>
          <a:p>
            <a:pPr marL="0" lv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PAIN RELIEF</a:t>
            </a:r>
            <a:endParaRPr lang="es-ES" sz="1000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  <a:p>
            <a:pPr marL="0" lv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SLEEP DISORDERS</a:t>
            </a:r>
          </a:p>
          <a:p>
            <a:pPr marL="0" lv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WOMAN HEALTHCARE</a:t>
            </a:r>
            <a:endParaRPr lang="es-ES" sz="1000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  <a:p>
            <a:pPr marL="0" lv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TOBACO CESSATION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91376" y="3088503"/>
            <a:ext cx="1767598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1200" b="1" dirty="0">
                <a:solidFill>
                  <a:srgbClr val="3C3C3C"/>
                </a:solidFill>
                <a:latin typeface="Trenda"/>
                <a:cs typeface="Trenda"/>
              </a:rPr>
              <a:t>MEDICAL DEVICES</a:t>
            </a: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3886023" y="3491551"/>
            <a:ext cx="1402760" cy="66941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DENTAL CARE</a:t>
            </a:r>
          </a:p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COUGH &amp; COLD</a:t>
            </a:r>
            <a:endParaRPr lang="es-ES" sz="1000" dirty="0">
              <a:solidFill>
                <a:srgbClr val="3C3C3C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chemeClr val="tx1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MOSQUITO REPELLENT</a:t>
            </a:r>
          </a:p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·</a:t>
            </a:r>
            <a:endParaRPr lang="en-US" sz="1000" dirty="0">
              <a:solidFill>
                <a:srgbClr val="FF0000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02786" y="3085527"/>
            <a:ext cx="1767598" cy="26161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3C3C3C"/>
                </a:solidFill>
                <a:latin typeface="Trenda"/>
                <a:cs typeface="Trenda"/>
              </a:rPr>
              <a:t>RX</a:t>
            </a:r>
            <a:endParaRPr lang="en-US" sz="1000" dirty="0">
              <a:solidFill>
                <a:srgbClr val="3C3C3C"/>
              </a:solidFill>
              <a:latin typeface="Trenda"/>
              <a:cs typeface="Trenda"/>
            </a:endParaRPr>
          </a:p>
        </p:txBody>
      </p:sp>
      <p:sp>
        <p:nvSpPr>
          <p:cNvPr id="38" name="Inhaltsplatzhalter 4"/>
          <p:cNvSpPr txBox="1">
            <a:spLocks/>
          </p:cNvSpPr>
          <p:nvPr/>
        </p:nvSpPr>
        <p:spPr>
          <a:xfrm>
            <a:off x="6290293" y="3490167"/>
            <a:ext cx="1870353" cy="67197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INFECTIOUS DISEASES</a:t>
            </a:r>
          </a:p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ONCOLOGY</a:t>
            </a:r>
          </a:p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CENTRAL NERVIOUS SYSTEM (CNS)</a:t>
            </a:r>
          </a:p>
          <a:p>
            <a:pPr marL="0" indent="0">
              <a:spcAft>
                <a:spcPts val="300"/>
              </a:spcAft>
              <a:buClr>
                <a:schemeClr val="tx1">
                  <a:lumMod val="90000"/>
                  <a:lumOff val="10000"/>
                </a:schemeClr>
              </a:buClr>
              <a:buNone/>
            </a:pPr>
            <a:r>
              <a:rPr lang="en-US" sz="1000" dirty="0">
                <a:solidFill>
                  <a:srgbClr val="3C3C3C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ANTI-INFLAMMATORY</a:t>
            </a:r>
          </a:p>
        </p:txBody>
      </p:sp>
      <p:sp>
        <p:nvSpPr>
          <p:cNvPr id="21" name="Freeform 10"/>
          <p:cNvSpPr/>
          <p:nvPr/>
        </p:nvSpPr>
        <p:spPr>
          <a:xfrm>
            <a:off x="1070760" y="1512447"/>
            <a:ext cx="1548654" cy="772856"/>
          </a:xfrm>
          <a:custGeom>
            <a:avLst/>
            <a:gdLst>
              <a:gd name="connsiteX0" fmla="*/ 899559 w 1799118"/>
              <a:gd name="connsiteY0" fmla="*/ 0 h 897850"/>
              <a:gd name="connsiteX1" fmla="*/ 1794564 w 1799118"/>
              <a:gd name="connsiteY1" fmla="*/ 807666 h 897850"/>
              <a:gd name="connsiteX2" fmla="*/ 1799118 w 1799118"/>
              <a:gd name="connsiteY2" fmla="*/ 897850 h 897850"/>
              <a:gd name="connsiteX3" fmla="*/ 1724215 w 1799118"/>
              <a:gd name="connsiteY3" fmla="*/ 897850 h 897850"/>
              <a:gd name="connsiteX4" fmla="*/ 1720048 w 1799118"/>
              <a:gd name="connsiteY4" fmla="*/ 815334 h 897850"/>
              <a:gd name="connsiteX5" fmla="*/ 899650 w 1799118"/>
              <a:gd name="connsiteY5" fmla="*/ 74994 h 897850"/>
              <a:gd name="connsiteX6" fmla="*/ 79252 w 1799118"/>
              <a:gd name="connsiteY6" fmla="*/ 815334 h 897850"/>
              <a:gd name="connsiteX7" fmla="*/ 75085 w 1799118"/>
              <a:gd name="connsiteY7" fmla="*/ 897850 h 897850"/>
              <a:gd name="connsiteX8" fmla="*/ 0 w 1799118"/>
              <a:gd name="connsiteY8" fmla="*/ 897850 h 897850"/>
              <a:gd name="connsiteX9" fmla="*/ 4554 w 1799118"/>
              <a:gd name="connsiteY9" fmla="*/ 807666 h 897850"/>
              <a:gd name="connsiteX10" fmla="*/ 899559 w 1799118"/>
              <a:gd name="connsiteY10" fmla="*/ 0 h 8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9118" h="897850">
                <a:moveTo>
                  <a:pt x="899559" y="0"/>
                </a:moveTo>
                <a:cubicBezTo>
                  <a:pt x="1365368" y="0"/>
                  <a:pt x="1748493" y="354012"/>
                  <a:pt x="1794564" y="807666"/>
                </a:cubicBezTo>
                <a:lnTo>
                  <a:pt x="1799118" y="897850"/>
                </a:lnTo>
                <a:lnTo>
                  <a:pt x="1724215" y="897850"/>
                </a:lnTo>
                <a:lnTo>
                  <a:pt x="1720048" y="815334"/>
                </a:lnTo>
                <a:cubicBezTo>
                  <a:pt x="1677818" y="399496"/>
                  <a:pt x="1326630" y="74994"/>
                  <a:pt x="899650" y="74994"/>
                </a:cubicBezTo>
                <a:cubicBezTo>
                  <a:pt x="472670" y="74994"/>
                  <a:pt x="121482" y="399496"/>
                  <a:pt x="79252" y="815334"/>
                </a:cubicBezTo>
                <a:lnTo>
                  <a:pt x="75085" y="897850"/>
                </a:lnTo>
                <a:lnTo>
                  <a:pt x="0" y="897850"/>
                </a:lnTo>
                <a:lnTo>
                  <a:pt x="4554" y="807666"/>
                </a:lnTo>
                <a:cubicBezTo>
                  <a:pt x="50625" y="354012"/>
                  <a:pt x="433750" y="0"/>
                  <a:pt x="8995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0"/>
          <p:cNvSpPr>
            <a:spLocks noChangeAspect="1"/>
          </p:cNvSpPr>
          <p:nvPr/>
        </p:nvSpPr>
        <p:spPr>
          <a:xfrm>
            <a:off x="3811141" y="1512776"/>
            <a:ext cx="1547117" cy="772088"/>
          </a:xfrm>
          <a:custGeom>
            <a:avLst/>
            <a:gdLst>
              <a:gd name="connsiteX0" fmla="*/ 899559 w 1799118"/>
              <a:gd name="connsiteY0" fmla="*/ 0 h 897850"/>
              <a:gd name="connsiteX1" fmla="*/ 1794564 w 1799118"/>
              <a:gd name="connsiteY1" fmla="*/ 807666 h 897850"/>
              <a:gd name="connsiteX2" fmla="*/ 1799118 w 1799118"/>
              <a:gd name="connsiteY2" fmla="*/ 897850 h 897850"/>
              <a:gd name="connsiteX3" fmla="*/ 1724215 w 1799118"/>
              <a:gd name="connsiteY3" fmla="*/ 897850 h 897850"/>
              <a:gd name="connsiteX4" fmla="*/ 1720048 w 1799118"/>
              <a:gd name="connsiteY4" fmla="*/ 815334 h 897850"/>
              <a:gd name="connsiteX5" fmla="*/ 899650 w 1799118"/>
              <a:gd name="connsiteY5" fmla="*/ 74994 h 897850"/>
              <a:gd name="connsiteX6" fmla="*/ 79252 w 1799118"/>
              <a:gd name="connsiteY6" fmla="*/ 815334 h 897850"/>
              <a:gd name="connsiteX7" fmla="*/ 75085 w 1799118"/>
              <a:gd name="connsiteY7" fmla="*/ 897850 h 897850"/>
              <a:gd name="connsiteX8" fmla="*/ 0 w 1799118"/>
              <a:gd name="connsiteY8" fmla="*/ 897850 h 897850"/>
              <a:gd name="connsiteX9" fmla="*/ 4554 w 1799118"/>
              <a:gd name="connsiteY9" fmla="*/ 807666 h 897850"/>
              <a:gd name="connsiteX10" fmla="*/ 899559 w 1799118"/>
              <a:gd name="connsiteY10" fmla="*/ 0 h 8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9118" h="897850">
                <a:moveTo>
                  <a:pt x="899559" y="0"/>
                </a:moveTo>
                <a:cubicBezTo>
                  <a:pt x="1365368" y="0"/>
                  <a:pt x="1748493" y="354012"/>
                  <a:pt x="1794564" y="807666"/>
                </a:cubicBezTo>
                <a:lnTo>
                  <a:pt x="1799118" y="897850"/>
                </a:lnTo>
                <a:lnTo>
                  <a:pt x="1724215" y="897850"/>
                </a:lnTo>
                <a:lnTo>
                  <a:pt x="1720048" y="815334"/>
                </a:lnTo>
                <a:cubicBezTo>
                  <a:pt x="1677818" y="399496"/>
                  <a:pt x="1326630" y="74994"/>
                  <a:pt x="899650" y="74994"/>
                </a:cubicBezTo>
                <a:cubicBezTo>
                  <a:pt x="472670" y="74994"/>
                  <a:pt x="121482" y="399496"/>
                  <a:pt x="79252" y="815334"/>
                </a:cubicBezTo>
                <a:lnTo>
                  <a:pt x="75085" y="897850"/>
                </a:lnTo>
                <a:lnTo>
                  <a:pt x="0" y="897850"/>
                </a:lnTo>
                <a:lnTo>
                  <a:pt x="4554" y="807666"/>
                </a:lnTo>
                <a:cubicBezTo>
                  <a:pt x="50625" y="354012"/>
                  <a:pt x="433750" y="0"/>
                  <a:pt x="8995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0"/>
          <p:cNvSpPr>
            <a:spLocks noChangeAspect="1"/>
          </p:cNvSpPr>
          <p:nvPr/>
        </p:nvSpPr>
        <p:spPr>
          <a:xfrm>
            <a:off x="6442768" y="1511704"/>
            <a:ext cx="1548000" cy="772530"/>
          </a:xfrm>
          <a:custGeom>
            <a:avLst/>
            <a:gdLst>
              <a:gd name="connsiteX0" fmla="*/ 899559 w 1799118"/>
              <a:gd name="connsiteY0" fmla="*/ 0 h 897850"/>
              <a:gd name="connsiteX1" fmla="*/ 1794564 w 1799118"/>
              <a:gd name="connsiteY1" fmla="*/ 807666 h 897850"/>
              <a:gd name="connsiteX2" fmla="*/ 1799118 w 1799118"/>
              <a:gd name="connsiteY2" fmla="*/ 897850 h 897850"/>
              <a:gd name="connsiteX3" fmla="*/ 1724215 w 1799118"/>
              <a:gd name="connsiteY3" fmla="*/ 897850 h 897850"/>
              <a:gd name="connsiteX4" fmla="*/ 1720048 w 1799118"/>
              <a:gd name="connsiteY4" fmla="*/ 815334 h 897850"/>
              <a:gd name="connsiteX5" fmla="*/ 899650 w 1799118"/>
              <a:gd name="connsiteY5" fmla="*/ 74994 h 897850"/>
              <a:gd name="connsiteX6" fmla="*/ 79252 w 1799118"/>
              <a:gd name="connsiteY6" fmla="*/ 815334 h 897850"/>
              <a:gd name="connsiteX7" fmla="*/ 75085 w 1799118"/>
              <a:gd name="connsiteY7" fmla="*/ 897850 h 897850"/>
              <a:gd name="connsiteX8" fmla="*/ 0 w 1799118"/>
              <a:gd name="connsiteY8" fmla="*/ 897850 h 897850"/>
              <a:gd name="connsiteX9" fmla="*/ 4554 w 1799118"/>
              <a:gd name="connsiteY9" fmla="*/ 807666 h 897850"/>
              <a:gd name="connsiteX10" fmla="*/ 899559 w 1799118"/>
              <a:gd name="connsiteY10" fmla="*/ 0 h 8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9118" h="897850">
                <a:moveTo>
                  <a:pt x="899559" y="0"/>
                </a:moveTo>
                <a:cubicBezTo>
                  <a:pt x="1365368" y="0"/>
                  <a:pt x="1748493" y="354012"/>
                  <a:pt x="1794564" y="807666"/>
                </a:cubicBezTo>
                <a:lnTo>
                  <a:pt x="1799118" y="897850"/>
                </a:lnTo>
                <a:lnTo>
                  <a:pt x="1724215" y="897850"/>
                </a:lnTo>
                <a:lnTo>
                  <a:pt x="1720048" y="815334"/>
                </a:lnTo>
                <a:cubicBezTo>
                  <a:pt x="1677818" y="399496"/>
                  <a:pt x="1326630" y="74994"/>
                  <a:pt x="899650" y="74994"/>
                </a:cubicBezTo>
                <a:cubicBezTo>
                  <a:pt x="472670" y="74994"/>
                  <a:pt x="121482" y="399496"/>
                  <a:pt x="79252" y="815334"/>
                </a:cubicBezTo>
                <a:lnTo>
                  <a:pt x="75085" y="897850"/>
                </a:lnTo>
                <a:lnTo>
                  <a:pt x="0" y="897850"/>
                </a:lnTo>
                <a:lnTo>
                  <a:pt x="4554" y="807666"/>
                </a:lnTo>
                <a:cubicBezTo>
                  <a:pt x="50625" y="354012"/>
                  <a:pt x="433750" y="0"/>
                  <a:pt x="8995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21 Conector recto"/>
          <p:cNvCxnSpPr/>
          <p:nvPr/>
        </p:nvCxnSpPr>
        <p:spPr>
          <a:xfrm flipV="1">
            <a:off x="4570433" y="785363"/>
            <a:ext cx="3" cy="417747"/>
          </a:xfrm>
          <a:prstGeom prst="line">
            <a:avLst/>
          </a:prstGeom>
          <a:ln w="19050" cmpd="sng">
            <a:solidFill>
              <a:srgbClr val="E05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5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Basic Slide Master">
  <a:themeElements>
    <a:clrScheme name="02_Key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53C3CB"/>
      </a:accent1>
      <a:accent2>
        <a:srgbClr val="3DB2C4"/>
      </a:accent2>
      <a:accent3>
        <a:srgbClr val="1AA4BE"/>
      </a:accent3>
      <a:accent4>
        <a:srgbClr val="0197B8"/>
      </a:accent4>
      <a:accent5>
        <a:srgbClr val="0187AD"/>
      </a:accent5>
      <a:accent6>
        <a:srgbClr val="00769E"/>
      </a:accent6>
      <a:hlink>
        <a:srgbClr val="FFFFFF"/>
      </a:hlink>
      <a:folHlink>
        <a:srgbClr val="595959"/>
      </a:folHlink>
    </a:clrScheme>
    <a:fontScheme name="Custom 40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3937</TotalTime>
  <Words>666</Words>
  <Application>Microsoft Office PowerPoint</Application>
  <PresentationFormat>Presentación en pantalla (16:9)</PresentationFormat>
  <Paragraphs>139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Arial</vt:lpstr>
      <vt:lpstr>Arial MT</vt:lpstr>
      <vt:lpstr>Arimo</vt:lpstr>
      <vt:lpstr>Calibri</vt:lpstr>
      <vt:lpstr>Calibri Light</vt:lpstr>
      <vt:lpstr>Lato Light</vt:lpstr>
      <vt:lpstr>Montserrat Semi-Bold Italics</vt:lpstr>
      <vt:lpstr>Now</vt:lpstr>
      <vt:lpstr>Now Bold</vt:lpstr>
      <vt:lpstr>Roboto</vt:lpstr>
      <vt:lpstr>TreNDA</vt:lpstr>
      <vt:lpstr>TreNDA</vt:lpstr>
      <vt:lpstr>Wingdings</vt:lpstr>
      <vt:lpstr>Basic Slide Master</vt:lpstr>
      <vt:lpstr>1_Office Theme</vt:lpstr>
      <vt:lpstr>Presentación de PowerPoint</vt:lpstr>
      <vt:lpstr>WHO WE ARE</vt:lpstr>
      <vt:lpstr>OUR BUSINESSES</vt:lpstr>
      <vt:lpstr>Presentación de PowerPoint</vt:lpstr>
      <vt:lpstr>Oral sprays</vt:lpstr>
      <vt:lpstr>WHAT DO WE OFFER?</vt:lpstr>
      <vt:lpstr>WHAT DO WE OFFER?</vt:lpstr>
      <vt:lpstr>WHAT DO WE OFFER?</vt:lpstr>
      <vt:lpstr>KEY THERAPEUTIC AREAS</vt:lpstr>
      <vt:lpstr>CORE CAPABILITES</vt:lpstr>
      <vt:lpstr>KEY FIGURES</vt:lpstr>
      <vt:lpstr>INTERNATIONAL PRESENCE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Silvia Azón Edroso</cp:lastModifiedBy>
  <cp:revision>906</cp:revision>
  <dcterms:created xsi:type="dcterms:W3CDTF">2017-10-12T21:25:20Z</dcterms:created>
  <dcterms:modified xsi:type="dcterms:W3CDTF">2023-03-17T13:10:51Z</dcterms:modified>
</cp:coreProperties>
</file>