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4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4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26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90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41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83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29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86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59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5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17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5C74-AEBB-4DFE-8D04-94B22310BA1C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6EDF-D528-4BF1-9287-92CF4CC624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91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544" y="3392516"/>
            <a:ext cx="3110610" cy="12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80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Cenexi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Gomez, Paloma</dc:creator>
  <cp:lastModifiedBy>Gomez, Paloma</cp:lastModifiedBy>
  <cp:revision>1</cp:revision>
  <dcterms:created xsi:type="dcterms:W3CDTF">2021-09-02T13:12:38Z</dcterms:created>
  <dcterms:modified xsi:type="dcterms:W3CDTF">2021-09-02T13:12:51Z</dcterms:modified>
</cp:coreProperties>
</file>