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14" r:id="rId4"/>
  </p:sldMasterIdLst>
  <p:notesMasterIdLst>
    <p:notesMasterId r:id="rId19"/>
  </p:notesMasterIdLst>
  <p:handoutMasterIdLst>
    <p:handoutMasterId r:id="rId20"/>
  </p:handoutMasterIdLst>
  <p:sldIdLst>
    <p:sldId id="385" r:id="rId5"/>
    <p:sldId id="495" r:id="rId6"/>
    <p:sldId id="549" r:id="rId7"/>
    <p:sldId id="550" r:id="rId8"/>
    <p:sldId id="577" r:id="rId9"/>
    <p:sldId id="576" r:id="rId10"/>
    <p:sldId id="507" r:id="rId11"/>
    <p:sldId id="527" r:id="rId12"/>
    <p:sldId id="466" r:id="rId13"/>
    <p:sldId id="526" r:id="rId14"/>
    <p:sldId id="578" r:id="rId15"/>
    <p:sldId id="521" r:id="rId16"/>
    <p:sldId id="365" r:id="rId17"/>
    <p:sldId id="494" r:id="rId18"/>
  </p:sldIdLst>
  <p:sldSz cx="12192000" cy="6858000"/>
  <p:notesSz cx="6858000" cy="9144000"/>
  <p:embeddedFontLst>
    <p:embeddedFont>
      <p:font typeface="Avenir Next LT Pro" panose="020B0504020202020204" pitchFamily="34" charset="0"/>
      <p:regular r:id="rId21"/>
      <p:bold r:id="rId22"/>
      <p:italic r:id="rId23"/>
      <p:boldItalic r:id="rId24"/>
    </p:embeddedFont>
    <p:embeddedFont>
      <p:font typeface="Avenir Next LT Pro Light" panose="020B0304020202020204" pitchFamily="34" charset="0"/>
      <p:regular r:id="rId25"/>
      <p:italic r:id="rId26"/>
    </p:embeddedFont>
    <p:embeddedFont>
      <p:font typeface="Raleway" panose="020B0003030101060003" pitchFamily="34" charset="0"/>
      <p:regular r:id="rId27"/>
      <p:bold r:id="rId28"/>
      <p:italic r:id="rId29"/>
      <p:boldItalic r:id="rId30"/>
    </p:embeddedFont>
    <p:embeddedFont>
      <p:font typeface="Raleway Light" pitchFamily="2" charset="0"/>
      <p:regular r:id="rId31"/>
      <p:italic r:id="rId32"/>
    </p:embeddedFont>
    <p:embeddedFont>
      <p:font typeface="Raleway Medium" pitchFamily="2" charset="0"/>
      <p:regular r:id="rId33"/>
      <p:italic r:id="rId34"/>
    </p:embeddedFont>
    <p:embeddedFont>
      <p:font typeface="Raleway SemiBold" panose="020B0703030101060003"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ortada" id="{6315B9E0-C957-C04C-871B-FA90F155D57A}">
          <p14:sldIdLst>
            <p14:sldId id="385"/>
          </p14:sldIdLst>
        </p14:section>
        <p14:section name="Contenido" id="{239ECA18-64D2-4B4C-AF10-470BD9F11964}">
          <p14:sldIdLst>
            <p14:sldId id="495"/>
            <p14:sldId id="549"/>
            <p14:sldId id="550"/>
            <p14:sldId id="577"/>
            <p14:sldId id="576"/>
            <p14:sldId id="507"/>
            <p14:sldId id="527"/>
            <p14:sldId id="466"/>
            <p14:sldId id="526"/>
            <p14:sldId id="578"/>
            <p14:sldId id="521"/>
            <p14:sldId id="365"/>
          </p14:sldIdLst>
        </p14:section>
        <p14:section name="Backcover" id="{2DE742EE-299F-4019-ACB0-B4AB032BC4BA}">
          <p14:sldIdLst>
            <p14:sldId id="494"/>
          </p14:sldIdLst>
        </p14:section>
      </p14:sectionLst>
    </p:ext>
    <p:ext uri="{EFAFB233-063F-42B5-8137-9DF3F51BA10A}">
      <p15:sldGuideLst xmlns:p15="http://schemas.microsoft.com/office/powerpoint/2012/main">
        <p15:guide id="1" orient="horz" pos="3453" userDrawn="1">
          <p15:clr>
            <a:srgbClr val="A4A3A4"/>
          </p15:clr>
        </p15:guide>
        <p15:guide id="2" pos="3727" userDrawn="1">
          <p15:clr>
            <a:srgbClr val="A4A3A4"/>
          </p15:clr>
        </p15:guide>
        <p15:guide id="4" orient="horz" pos="109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B01"/>
    <a:srgbClr val="2A2F5C"/>
    <a:srgbClr val="E9ECFF"/>
    <a:srgbClr val="4B54A3"/>
    <a:srgbClr val="EEB4B3"/>
    <a:srgbClr val="FFD75A"/>
    <a:srgbClr val="7A86F5"/>
    <a:srgbClr val="5F6BD1"/>
    <a:srgbClr val="3A4180"/>
    <a:srgbClr val="291E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862103-DB8E-40A6-AB6B-B9DE971AC90B}" v="1" dt="2026-08-24T11:48:18.241"/>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1840" y="240"/>
      </p:cViewPr>
      <p:guideLst>
        <p:guide orient="horz" pos="3453"/>
        <p:guide pos="3727"/>
        <p:guide orient="horz" pos="109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9" Type="http://schemas.openxmlformats.org/officeDocument/2006/relationships/presProps" Target="presProps.xml"/><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29" Type="http://schemas.openxmlformats.org/officeDocument/2006/relationships/font" Target="fonts/font9.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6.xml"/><Relationship Id="rId19" Type="http://schemas.openxmlformats.org/officeDocument/2006/relationships/notesMaster" Target="notesMasters/notesMaster1.xml"/><Relationship Id="rId31" Type="http://schemas.openxmlformats.org/officeDocument/2006/relationships/font" Target="fonts/font11.fntdata"/><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ire Meadowcroft" userId="92a21ef8-5ffd-42fd-98f9-a94baedfaaec" providerId="ADAL" clId="{D05CE523-AE3A-4F10-8CDC-FA2C986C1C07}"/>
    <pc:docChg chg="addSld modSld">
      <pc:chgData name="Claire Meadowcroft" userId="92a21ef8-5ffd-42fd-98f9-a94baedfaaec" providerId="ADAL" clId="{D05CE523-AE3A-4F10-8CDC-FA2C986C1C07}" dt="2026-07-28T13:41:23.617" v="20" actId="22"/>
      <pc:docMkLst>
        <pc:docMk/>
      </pc:docMkLst>
      <pc:sldChg chg="add">
        <pc:chgData name="Claire Meadowcroft" userId="92a21ef8-5ffd-42fd-98f9-a94baedfaaec" providerId="ADAL" clId="{D05CE523-AE3A-4F10-8CDC-FA2C986C1C07}" dt="2026-07-28T13:39:56.633" v="1"/>
        <pc:sldMkLst>
          <pc:docMk/>
          <pc:sldMk cId="1504237462" sldId="576"/>
        </pc:sldMkLst>
      </pc:sldChg>
      <pc:sldChg chg="addSp modSp add mod">
        <pc:chgData name="Claire Meadowcroft" userId="92a21ef8-5ffd-42fd-98f9-a94baedfaaec" providerId="ADAL" clId="{D05CE523-AE3A-4F10-8CDC-FA2C986C1C07}" dt="2026-07-28T13:41:23.617" v="20" actId="22"/>
        <pc:sldMkLst>
          <pc:docMk/>
          <pc:sldMk cId="4219957590" sldId="577"/>
        </pc:sldMkLst>
        <pc:spChg chg="mod">
          <ac:chgData name="Claire Meadowcroft" userId="92a21ef8-5ffd-42fd-98f9-a94baedfaaec" providerId="ADAL" clId="{D05CE523-AE3A-4F10-8CDC-FA2C986C1C07}" dt="2026-07-28T13:40:59.434" v="19" actId="20577"/>
          <ac:spMkLst>
            <pc:docMk/>
            <pc:sldMk cId="4219957590" sldId="577"/>
            <ac:spMk id="4" creationId="{36E7ECBC-121C-50AA-41EB-A13E01ACE82C}"/>
          </ac:spMkLst>
        </pc:spChg>
        <pc:picChg chg="add">
          <ac:chgData name="Claire Meadowcroft" userId="92a21ef8-5ffd-42fd-98f9-a94baedfaaec" providerId="ADAL" clId="{D05CE523-AE3A-4F10-8CDC-FA2C986C1C07}" dt="2026-07-28T13:41:23.617" v="20" actId="22"/>
          <ac:picMkLst>
            <pc:docMk/>
            <pc:sldMk cId="4219957590" sldId="577"/>
            <ac:picMk id="3" creationId="{A175F991-9F42-4DC6-92B8-B8BCB76222B8}"/>
          </ac:picMkLst>
        </pc:picChg>
      </pc:sldChg>
    </pc:docChg>
  </pc:docChgLst>
  <pc:docChgLst>
    <pc:chgData name="Yaiza Contreras Tomás" userId="S::yaiza.contreras@rephine.com::acc1319c-07d0-4b85-ab73-b17d7b761aaa" providerId="AD" clId="Web-{625F15F0-B169-C54C-31F8-FEF2784AE51B}"/>
    <pc:docChg chg="modSld">
      <pc:chgData name="Yaiza Contreras Tomás" userId="S::yaiza.contreras@rephine.com::acc1319c-07d0-4b85-ab73-b17d7b761aaa" providerId="AD" clId="Web-{625F15F0-B169-C54C-31F8-FEF2784AE51B}" dt="2026-07-29T10:38:41.707" v="1" actId="14100"/>
      <pc:docMkLst>
        <pc:docMk/>
      </pc:docMkLst>
      <pc:sldChg chg="modSp">
        <pc:chgData name="Yaiza Contreras Tomás" userId="S::yaiza.contreras@rephine.com::acc1319c-07d0-4b85-ab73-b17d7b761aaa" providerId="AD" clId="Web-{625F15F0-B169-C54C-31F8-FEF2784AE51B}" dt="2026-07-29T10:38:41.707" v="1" actId="14100"/>
        <pc:sldMkLst>
          <pc:docMk/>
          <pc:sldMk cId="1744866281" sldId="578"/>
        </pc:sldMkLst>
        <pc:spChg chg="mod">
          <ac:chgData name="Yaiza Contreras Tomás" userId="S::yaiza.contreras@rephine.com::acc1319c-07d0-4b85-ab73-b17d7b761aaa" providerId="AD" clId="Web-{625F15F0-B169-C54C-31F8-FEF2784AE51B}" dt="2026-07-29T10:38:41.707" v="1" actId="14100"/>
          <ac:spMkLst>
            <pc:docMk/>
            <pc:sldMk cId="1744866281" sldId="578"/>
            <ac:spMk id="4" creationId="{E213D9F8-1C1E-374D-B661-7B1583B57DB3}"/>
          </ac:spMkLst>
        </pc:spChg>
      </pc:sldChg>
    </pc:docChg>
  </pc:docChgLst>
  <pc:docChgLst>
    <pc:chgData name="Yaiza Contreras Tomás" userId="S::yaiza.contreras@rephine.com::acc1319c-07d0-4b85-ab73-b17d7b761aaa" providerId="AD" clId="Web-{6E76F08A-E8C6-19AB-F95C-D436E7844A0A}"/>
    <pc:docChg chg="modSection">
      <pc:chgData name="Yaiza Contreras Tomás" userId="S::yaiza.contreras@rephine.com::acc1319c-07d0-4b85-ab73-b17d7b761aaa" providerId="AD" clId="Web-{6E76F08A-E8C6-19AB-F95C-D436E7844A0A}" dt="2026-07-29T07:36:14.406" v="0"/>
      <pc:docMkLst>
        <pc:docMk/>
      </pc:docMkLst>
    </pc:docChg>
  </pc:docChgLst>
  <pc:docChgLst>
    <pc:chgData name="Claire Meadowcroft" userId="S::claire.meadowcroft@rephine.com::92a21ef8-5ffd-42fd-98f9-a94baedfaaec" providerId="AD" clId="Web-{310F5224-0707-69AA-4ABD-99E55B1923D9}"/>
    <pc:docChg chg="modSld">
      <pc:chgData name="Claire Meadowcroft" userId="S::claire.meadowcroft@rephine.com::92a21ef8-5ffd-42fd-98f9-a94baedfaaec" providerId="AD" clId="Web-{310F5224-0707-69AA-4ABD-99E55B1923D9}" dt="2026-07-29T10:38:32.571" v="59" actId="14100"/>
      <pc:docMkLst>
        <pc:docMk/>
      </pc:docMkLst>
      <pc:sldChg chg="addSp modSp">
        <pc:chgData name="Claire Meadowcroft" userId="S::claire.meadowcroft@rephine.com::92a21ef8-5ffd-42fd-98f9-a94baedfaaec" providerId="AD" clId="Web-{310F5224-0707-69AA-4ABD-99E55B1923D9}" dt="2026-07-29T10:38:32.571" v="59" actId="14100"/>
        <pc:sldMkLst>
          <pc:docMk/>
          <pc:sldMk cId="1744866281" sldId="578"/>
        </pc:sldMkLst>
        <pc:spChg chg="mod">
          <ac:chgData name="Claire Meadowcroft" userId="S::claire.meadowcroft@rephine.com::92a21ef8-5ffd-42fd-98f9-a94baedfaaec" providerId="AD" clId="Web-{310F5224-0707-69AA-4ABD-99E55B1923D9}" dt="2026-07-29T10:36:52.877" v="22" actId="14100"/>
          <ac:spMkLst>
            <pc:docMk/>
            <pc:sldMk cId="1744866281" sldId="578"/>
            <ac:spMk id="2" creationId="{25EAE181-C903-9543-E57F-E345D5B7AD68}"/>
          </ac:spMkLst>
        </pc:spChg>
        <pc:spChg chg="mod">
          <ac:chgData name="Claire Meadowcroft" userId="S::claire.meadowcroft@rephine.com::92a21ef8-5ffd-42fd-98f9-a94baedfaaec" providerId="AD" clId="Web-{310F5224-0707-69AA-4ABD-99E55B1923D9}" dt="2026-07-29T10:37:26.067" v="27" actId="20577"/>
          <ac:spMkLst>
            <pc:docMk/>
            <pc:sldMk cId="1744866281" sldId="578"/>
            <ac:spMk id="3" creationId="{A97CD725-D889-DA26-3BD7-16847DC81F27}"/>
          </ac:spMkLst>
        </pc:spChg>
        <pc:spChg chg="mod">
          <ac:chgData name="Claire Meadowcroft" userId="S::claire.meadowcroft@rephine.com::92a21ef8-5ffd-42fd-98f9-a94baedfaaec" providerId="AD" clId="Web-{310F5224-0707-69AA-4ABD-99E55B1923D9}" dt="2026-07-29T10:38:32.571" v="59" actId="14100"/>
          <ac:spMkLst>
            <pc:docMk/>
            <pc:sldMk cId="1744866281" sldId="578"/>
            <ac:spMk id="4" creationId="{E213D9F8-1C1E-374D-B661-7B1583B57DB3}"/>
          </ac:spMkLst>
        </pc:spChg>
        <pc:spChg chg="add mod">
          <ac:chgData name="Claire Meadowcroft" userId="S::claire.meadowcroft@rephine.com::92a21ef8-5ffd-42fd-98f9-a94baedfaaec" providerId="AD" clId="Web-{310F5224-0707-69AA-4ABD-99E55B1923D9}" dt="2026-07-29T10:37:32.208" v="30" actId="1076"/>
          <ac:spMkLst>
            <pc:docMk/>
            <pc:sldMk cId="1744866281" sldId="578"/>
            <ac:spMk id="5" creationId="{6A33DECB-DEF0-79E6-7DE5-E45E11C1B82F}"/>
          </ac:spMkLst>
        </pc:spChg>
      </pc:sldChg>
    </pc:docChg>
  </pc:docChgLst>
  <pc:docChgLst>
    <pc:chgData name="Yaiza Contreras Tomás" userId="acc1319c-07d0-4b85-ab73-b17d7b761aaa" providerId="ADAL" clId="{5421647D-E5A4-4A31-979A-3E5A2FB19EAF}"/>
    <pc:docChg chg="undo redo custSel addSld modSld modSection">
      <pc:chgData name="Yaiza Contreras Tomás" userId="acc1319c-07d0-4b85-ab73-b17d7b761aaa" providerId="ADAL" clId="{5421647D-E5A4-4A31-979A-3E5A2FB19EAF}" dt="2026-08-24T11:48:22.799" v="130" actId="1076"/>
      <pc:docMkLst>
        <pc:docMk/>
      </pc:docMkLst>
      <pc:sldChg chg="addSp delSp modSp mod">
        <pc:chgData name="Yaiza Contreras Tomás" userId="acc1319c-07d0-4b85-ab73-b17d7b761aaa" providerId="ADAL" clId="{5421647D-E5A4-4A31-979A-3E5A2FB19EAF}" dt="2026-08-24T11:48:22.799" v="130" actId="1076"/>
        <pc:sldMkLst>
          <pc:docMk/>
          <pc:sldMk cId="3377621858" sldId="507"/>
        </pc:sldMkLst>
        <pc:spChg chg="add mod">
          <ac:chgData name="Yaiza Contreras Tomás" userId="acc1319c-07d0-4b85-ab73-b17d7b761aaa" providerId="ADAL" clId="{5421647D-E5A4-4A31-979A-3E5A2FB19EAF}" dt="2026-08-24T11:48:22.799" v="130" actId="1076"/>
          <ac:spMkLst>
            <pc:docMk/>
            <pc:sldMk cId="3377621858" sldId="507"/>
            <ac:spMk id="8" creationId="{E29B0C8B-500A-56A5-B15D-E19F5BB8E47D}"/>
          </ac:spMkLst>
        </pc:spChg>
        <pc:spChg chg="del">
          <ac:chgData name="Yaiza Contreras Tomás" userId="acc1319c-07d0-4b85-ab73-b17d7b761aaa" providerId="ADAL" clId="{5421647D-E5A4-4A31-979A-3E5A2FB19EAF}" dt="2026-08-24T11:48:17.465" v="128" actId="478"/>
          <ac:spMkLst>
            <pc:docMk/>
            <pc:sldMk cId="3377621858" sldId="507"/>
            <ac:spMk id="14" creationId="{E29B0C8B-500A-56A5-B15D-E19F5BB8E47D}"/>
          </ac:spMkLst>
        </pc:spChg>
      </pc:sldChg>
      <pc:sldChg chg="mod modClrScheme chgLayout">
        <pc:chgData name="Yaiza Contreras Tomás" userId="acc1319c-07d0-4b85-ab73-b17d7b761aaa" providerId="ADAL" clId="{5421647D-E5A4-4A31-979A-3E5A2FB19EAF}" dt="2026-07-29T07:19:00.958" v="0" actId="700"/>
        <pc:sldMkLst>
          <pc:docMk/>
          <pc:sldMk cId="36832344" sldId="526"/>
        </pc:sldMkLst>
      </pc:sldChg>
      <pc:sldChg chg="addSp delSp modSp new mod">
        <pc:chgData name="Yaiza Contreras Tomás" userId="acc1319c-07d0-4b85-ab73-b17d7b761aaa" providerId="ADAL" clId="{5421647D-E5A4-4A31-979A-3E5A2FB19EAF}" dt="2026-07-29T07:35:31.605" v="127" actId="1076"/>
        <pc:sldMkLst>
          <pc:docMk/>
          <pc:sldMk cId="1744866281" sldId="578"/>
        </pc:sldMkLst>
        <pc:spChg chg="add mod">
          <ac:chgData name="Yaiza Contreras Tomás" userId="acc1319c-07d0-4b85-ab73-b17d7b761aaa" providerId="ADAL" clId="{5421647D-E5A4-4A31-979A-3E5A2FB19EAF}" dt="2026-07-29T07:22:57.111" v="30" actId="20577"/>
          <ac:spMkLst>
            <pc:docMk/>
            <pc:sldMk cId="1744866281" sldId="578"/>
            <ac:spMk id="2" creationId="{25EAE181-C903-9543-E57F-E345D5B7AD68}"/>
          </ac:spMkLst>
        </pc:spChg>
        <pc:spChg chg="add mod">
          <ac:chgData name="Yaiza Contreras Tomás" userId="acc1319c-07d0-4b85-ab73-b17d7b761aaa" providerId="ADAL" clId="{5421647D-E5A4-4A31-979A-3E5A2FB19EAF}" dt="2026-07-29T07:23:38.802" v="55" actId="1076"/>
          <ac:spMkLst>
            <pc:docMk/>
            <pc:sldMk cId="1744866281" sldId="578"/>
            <ac:spMk id="3" creationId="{A97CD725-D889-DA26-3BD7-16847DC81F27}"/>
          </ac:spMkLst>
        </pc:spChg>
        <pc:spChg chg="add mod">
          <ac:chgData name="Yaiza Contreras Tomás" userId="acc1319c-07d0-4b85-ab73-b17d7b761aaa" providerId="ADAL" clId="{5421647D-E5A4-4A31-979A-3E5A2FB19EAF}" dt="2026-07-29T07:32:53.589" v="91" actId="14100"/>
          <ac:spMkLst>
            <pc:docMk/>
            <pc:sldMk cId="1744866281" sldId="578"/>
            <ac:spMk id="4" creationId="{E213D9F8-1C1E-374D-B661-7B1583B57DB3}"/>
          </ac:spMkLst>
        </pc:spChg>
        <pc:spChg chg="add mod">
          <ac:chgData name="Yaiza Contreras Tomás" userId="acc1319c-07d0-4b85-ab73-b17d7b761aaa" providerId="ADAL" clId="{5421647D-E5A4-4A31-979A-3E5A2FB19EAF}" dt="2026-07-29T07:35:05.735" v="123" actId="1076"/>
          <ac:spMkLst>
            <pc:docMk/>
            <pc:sldMk cId="1744866281" sldId="578"/>
            <ac:spMk id="10" creationId="{17BB84EA-45B8-A68C-A11D-38F4251DC759}"/>
          </ac:spMkLst>
        </pc:spChg>
        <pc:picChg chg="add mod">
          <ac:chgData name="Yaiza Contreras Tomás" userId="acc1319c-07d0-4b85-ab73-b17d7b761aaa" providerId="ADAL" clId="{5421647D-E5A4-4A31-979A-3E5A2FB19EAF}" dt="2026-07-29T07:29:35.861" v="64" actId="1076"/>
          <ac:picMkLst>
            <pc:docMk/>
            <pc:sldMk cId="1744866281" sldId="578"/>
            <ac:picMk id="6" creationId="{B63E1573-E79F-45B6-76A6-FB71D4F9BCFA}"/>
          </ac:picMkLst>
        </pc:picChg>
        <pc:picChg chg="add mod">
          <ac:chgData name="Yaiza Contreras Tomás" userId="acc1319c-07d0-4b85-ab73-b17d7b761aaa" providerId="ADAL" clId="{5421647D-E5A4-4A31-979A-3E5A2FB19EAF}" dt="2026-07-29T07:34:43.840" v="119" actId="1076"/>
          <ac:picMkLst>
            <pc:docMk/>
            <pc:sldMk cId="1744866281" sldId="578"/>
            <ac:picMk id="12" creationId="{BDAC57AA-88DC-9443-3120-05C1B4BD7E30}"/>
          </ac:picMkLst>
        </pc:picChg>
        <pc:picChg chg="add mod">
          <ac:chgData name="Yaiza Contreras Tomás" userId="acc1319c-07d0-4b85-ab73-b17d7b761aaa" providerId="ADAL" clId="{5421647D-E5A4-4A31-979A-3E5A2FB19EAF}" dt="2026-07-29T07:34:43.840" v="119" actId="1076"/>
          <ac:picMkLst>
            <pc:docMk/>
            <pc:sldMk cId="1744866281" sldId="578"/>
            <ac:picMk id="14" creationId="{859148F5-801B-495F-A3AC-04B02E86AAF0}"/>
          </ac:picMkLst>
        </pc:picChg>
        <pc:picChg chg="add mod">
          <ac:chgData name="Yaiza Contreras Tomás" userId="acc1319c-07d0-4b85-ab73-b17d7b761aaa" providerId="ADAL" clId="{5421647D-E5A4-4A31-979A-3E5A2FB19EAF}" dt="2026-07-29T07:34:43.840" v="119" actId="1076"/>
          <ac:picMkLst>
            <pc:docMk/>
            <pc:sldMk cId="1744866281" sldId="578"/>
            <ac:picMk id="16" creationId="{F6FEC0D2-C32C-36C0-B5FA-9FBB976C2AA0}"/>
          </ac:picMkLst>
        </pc:picChg>
        <pc:cxnChg chg="add mod">
          <ac:chgData name="Yaiza Contreras Tomás" userId="acc1319c-07d0-4b85-ab73-b17d7b761aaa" providerId="ADAL" clId="{5421647D-E5A4-4A31-979A-3E5A2FB19EAF}" dt="2026-07-29T07:35:31.605" v="127" actId="1076"/>
          <ac:cxnSpMkLst>
            <pc:docMk/>
            <pc:sldMk cId="1744866281" sldId="578"/>
            <ac:cxnSpMk id="18" creationId="{F1B078A0-E9CE-A86A-7508-5B10B6275C1C}"/>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4D8F06CA-0435-BD56-4AC0-E40B0A6A994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latin typeface="Raleway" pitchFamily="2" charset="77"/>
            </a:endParaRPr>
          </a:p>
        </p:txBody>
      </p:sp>
      <p:sp>
        <p:nvSpPr>
          <p:cNvPr id="3" name="Marcador de fecha 2">
            <a:extLst>
              <a:ext uri="{FF2B5EF4-FFF2-40B4-BE49-F238E27FC236}">
                <a16:creationId xmlns:a16="http://schemas.microsoft.com/office/drawing/2014/main" id="{0FF335A6-0E65-DB1F-4BDE-C9497DEE56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F3313CA-C0FB-4645-9867-2A1CB3E554DC}" type="datetimeFigureOut">
              <a:rPr lang="es-ES" smtClean="0">
                <a:latin typeface="Raleway" pitchFamily="2" charset="77"/>
              </a:rPr>
              <a:t>24/08/2026</a:t>
            </a:fld>
            <a:endParaRPr lang="es-ES">
              <a:latin typeface="Raleway" pitchFamily="2" charset="77"/>
            </a:endParaRPr>
          </a:p>
        </p:txBody>
      </p:sp>
      <p:sp>
        <p:nvSpPr>
          <p:cNvPr id="4" name="Marcador de pie de página 3">
            <a:extLst>
              <a:ext uri="{FF2B5EF4-FFF2-40B4-BE49-F238E27FC236}">
                <a16:creationId xmlns:a16="http://schemas.microsoft.com/office/drawing/2014/main" id="{50DFC309-F4A2-3C9D-AA37-042F6D9A656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latin typeface="Raleway" pitchFamily="2" charset="77"/>
            </a:endParaRPr>
          </a:p>
        </p:txBody>
      </p:sp>
      <p:sp>
        <p:nvSpPr>
          <p:cNvPr id="5" name="Marcador de número de diapositiva 4">
            <a:extLst>
              <a:ext uri="{FF2B5EF4-FFF2-40B4-BE49-F238E27FC236}">
                <a16:creationId xmlns:a16="http://schemas.microsoft.com/office/drawing/2014/main" id="{18FC8134-5784-52E0-438C-D198E43EF16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AEED54-7A89-FF41-9716-BFA04D8CC716}" type="slidenum">
              <a:rPr lang="es-ES" smtClean="0">
                <a:latin typeface="Raleway" pitchFamily="2" charset="77"/>
              </a:rPr>
              <a:t>‹Nº›</a:t>
            </a:fld>
            <a:endParaRPr lang="es-ES">
              <a:latin typeface="Raleway" pitchFamily="2" charset="77"/>
            </a:endParaRPr>
          </a:p>
        </p:txBody>
      </p:sp>
    </p:spTree>
    <p:extLst>
      <p:ext uri="{BB962C8B-B14F-4D97-AF65-F5344CB8AC3E}">
        <p14:creationId xmlns:p14="http://schemas.microsoft.com/office/powerpoint/2010/main" val="428543352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Raleway" pitchFamily="2" charset="77"/>
              </a:defRPr>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Raleway" pitchFamily="2" charset="77"/>
              </a:defRPr>
            </a:lvl1pPr>
          </a:lstStyle>
          <a:p>
            <a:fld id="{3C11FA99-EA44-A34E-A85C-F94EB1D0F5FF}" type="datetimeFigureOut">
              <a:rPr lang="es-ES" smtClean="0"/>
              <a:pPr/>
              <a:t>24/08/2026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Raleway" pitchFamily="2" charset="77"/>
              </a:defRPr>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Raleway" pitchFamily="2" charset="77"/>
              </a:defRPr>
            </a:lvl1pPr>
          </a:lstStyle>
          <a:p>
            <a:fld id="{52F8311C-1FC1-A940-AF2A-AB9F31CED26F}" type="slidenum">
              <a:rPr lang="es-ES" smtClean="0"/>
              <a:pPr/>
              <a:t>‹Nº›</a:t>
            </a:fld>
            <a:endParaRPr lang="es-ES"/>
          </a:p>
        </p:txBody>
      </p:sp>
    </p:spTree>
    <p:extLst>
      <p:ext uri="{BB962C8B-B14F-4D97-AF65-F5344CB8AC3E}">
        <p14:creationId xmlns:p14="http://schemas.microsoft.com/office/powerpoint/2010/main" val="426567459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Raleway" pitchFamily="2" charset="77"/>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2F8311C-1FC1-A940-AF2A-AB9F31CED26F}" type="slidenum">
              <a:rPr lang="es-ES" smtClean="0"/>
              <a:pPr/>
              <a:t>1</a:t>
            </a:fld>
            <a:endParaRPr lang="es-ES"/>
          </a:p>
        </p:txBody>
      </p:sp>
    </p:spTree>
    <p:extLst>
      <p:ext uri="{BB962C8B-B14F-4D97-AF65-F5344CB8AC3E}">
        <p14:creationId xmlns:p14="http://schemas.microsoft.com/office/powerpoint/2010/main" val="1331441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CDE20-E450-B9E6-6E81-DFBBA73D597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5EC105E-2EF3-1D3C-F143-A89965CB5BF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771E8C1-7A4B-DE42-605A-2A747C53167E}"/>
              </a:ext>
            </a:extLst>
          </p:cNvPr>
          <p:cNvSpPr>
            <a:spLocks noGrp="1"/>
          </p:cNvSpPr>
          <p:nvPr>
            <p:ph type="body" idx="1"/>
          </p:nvPr>
        </p:nvSpPr>
        <p:spPr/>
        <p:txBody>
          <a:bodyPr/>
          <a:lstStyle/>
          <a:p>
            <a:endParaRPr lang="es-ES"/>
          </a:p>
        </p:txBody>
      </p:sp>
      <p:sp>
        <p:nvSpPr>
          <p:cNvPr id="4" name="Marcador de número de diapositiva 3">
            <a:extLst>
              <a:ext uri="{FF2B5EF4-FFF2-40B4-BE49-F238E27FC236}">
                <a16:creationId xmlns:a16="http://schemas.microsoft.com/office/drawing/2014/main" id="{45E0F71C-16DE-4AA2-34CE-AAE4AEF5A03E}"/>
              </a:ext>
            </a:extLst>
          </p:cNvPr>
          <p:cNvSpPr>
            <a:spLocks noGrp="1"/>
          </p:cNvSpPr>
          <p:nvPr>
            <p:ph type="sldNum" sz="quarter" idx="5"/>
          </p:nvPr>
        </p:nvSpPr>
        <p:spPr/>
        <p:txBody>
          <a:bodyPr/>
          <a:lstStyle/>
          <a:p>
            <a:fld id="{52F8311C-1FC1-A940-AF2A-AB9F31CED26F}" type="slidenum">
              <a:rPr lang="es-ES" smtClean="0"/>
              <a:pPr/>
              <a:t>3</a:t>
            </a:fld>
            <a:endParaRPr lang="es-ES"/>
          </a:p>
        </p:txBody>
      </p:sp>
    </p:spTree>
    <p:extLst>
      <p:ext uri="{BB962C8B-B14F-4D97-AF65-F5344CB8AC3E}">
        <p14:creationId xmlns:p14="http://schemas.microsoft.com/office/powerpoint/2010/main" val="4007431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5"/>
          </p:nvPr>
        </p:nvSpPr>
        <p:spPr/>
        <p:txBody>
          <a:bodyPr/>
          <a:lstStyle/>
          <a:p>
            <a:fld id="{5C6151D2-C5D5-4E42-8BB4-7FC01F44ED56}" type="slidenum">
              <a:rPr lang="en-US" smtClean="0"/>
              <a:t>5</a:t>
            </a:fld>
            <a:endParaRPr lang="en-US"/>
          </a:p>
        </p:txBody>
      </p:sp>
    </p:spTree>
    <p:extLst>
      <p:ext uri="{BB962C8B-B14F-4D97-AF65-F5344CB8AC3E}">
        <p14:creationId xmlns:p14="http://schemas.microsoft.com/office/powerpoint/2010/main" val="3581581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C6151D2-C5D5-4E42-8BB4-7FC01F44ED56}" type="slidenum">
              <a:rPr lang="en-US" smtClean="0"/>
              <a:t>6</a:t>
            </a:fld>
            <a:endParaRPr lang="en-US"/>
          </a:p>
        </p:txBody>
      </p:sp>
    </p:spTree>
    <p:extLst>
      <p:ext uri="{BB962C8B-B14F-4D97-AF65-F5344CB8AC3E}">
        <p14:creationId xmlns:p14="http://schemas.microsoft.com/office/powerpoint/2010/main" val="4274605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2F8311C-1FC1-A940-AF2A-AB9F31CED26F}" type="slidenum">
              <a:rPr lang="es-ES" smtClean="0"/>
              <a:pPr/>
              <a:t>7</a:t>
            </a:fld>
            <a:endParaRPr lang="es-ES"/>
          </a:p>
        </p:txBody>
      </p:sp>
    </p:spTree>
    <p:extLst>
      <p:ext uri="{BB962C8B-B14F-4D97-AF65-F5344CB8AC3E}">
        <p14:creationId xmlns:p14="http://schemas.microsoft.com/office/powerpoint/2010/main" val="330521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9C02F-A4CB-005F-D7DD-5E7895A564E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F93E71A-D6A6-2C7F-9E4F-D42472D62F6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A3FAFA1-E357-6F32-FA2F-F7E13BF62280}"/>
              </a:ext>
            </a:extLst>
          </p:cNvPr>
          <p:cNvSpPr>
            <a:spLocks noGrp="1"/>
          </p:cNvSpPr>
          <p:nvPr>
            <p:ph type="body" idx="1"/>
          </p:nvPr>
        </p:nvSpPr>
        <p:spPr/>
        <p:txBody>
          <a:bodyPr/>
          <a:lstStyle/>
          <a:p>
            <a:endParaRPr lang="es-ES"/>
          </a:p>
        </p:txBody>
      </p:sp>
      <p:sp>
        <p:nvSpPr>
          <p:cNvPr id="4" name="Marcador de número de diapositiva 3">
            <a:extLst>
              <a:ext uri="{FF2B5EF4-FFF2-40B4-BE49-F238E27FC236}">
                <a16:creationId xmlns:a16="http://schemas.microsoft.com/office/drawing/2014/main" id="{D62CD2BF-3091-10A1-5F07-A1E21B0DEDDB}"/>
              </a:ext>
            </a:extLst>
          </p:cNvPr>
          <p:cNvSpPr>
            <a:spLocks noGrp="1"/>
          </p:cNvSpPr>
          <p:nvPr>
            <p:ph type="sldNum" sz="quarter" idx="5"/>
          </p:nvPr>
        </p:nvSpPr>
        <p:spPr/>
        <p:txBody>
          <a:bodyPr/>
          <a:lstStyle/>
          <a:p>
            <a:fld id="{52F8311C-1FC1-A940-AF2A-AB9F31CED26F}" type="slidenum">
              <a:rPr lang="es-ES" smtClean="0"/>
              <a:pPr/>
              <a:t>8</a:t>
            </a:fld>
            <a:endParaRPr lang="es-ES"/>
          </a:p>
        </p:txBody>
      </p:sp>
    </p:spTree>
    <p:extLst>
      <p:ext uri="{BB962C8B-B14F-4D97-AF65-F5344CB8AC3E}">
        <p14:creationId xmlns:p14="http://schemas.microsoft.com/office/powerpoint/2010/main" val="198126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702EA-771F-7094-D201-FC23C4DEFEE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0C4A008-9AA3-ED19-B8A3-244F44EC365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5245E71-BF2B-9CB8-C9C9-8595AA3B5596}"/>
              </a:ext>
            </a:extLst>
          </p:cNvPr>
          <p:cNvSpPr>
            <a:spLocks noGrp="1"/>
          </p:cNvSpPr>
          <p:nvPr>
            <p:ph type="body" idx="1"/>
          </p:nvPr>
        </p:nvSpPr>
        <p:spPr/>
        <p:txBody>
          <a:bodyPr/>
          <a:lstStyle/>
          <a:p>
            <a:endParaRPr lang="es-ES"/>
          </a:p>
        </p:txBody>
      </p:sp>
      <p:sp>
        <p:nvSpPr>
          <p:cNvPr id="4" name="Marcador de número de diapositiva 3">
            <a:extLst>
              <a:ext uri="{FF2B5EF4-FFF2-40B4-BE49-F238E27FC236}">
                <a16:creationId xmlns:a16="http://schemas.microsoft.com/office/drawing/2014/main" id="{A4CAE539-8C9E-73D0-A803-053FE21D8DD1}"/>
              </a:ext>
            </a:extLst>
          </p:cNvPr>
          <p:cNvSpPr>
            <a:spLocks noGrp="1"/>
          </p:cNvSpPr>
          <p:nvPr>
            <p:ph type="sldNum" sz="quarter" idx="5"/>
          </p:nvPr>
        </p:nvSpPr>
        <p:spPr/>
        <p:txBody>
          <a:bodyPr/>
          <a:lstStyle/>
          <a:p>
            <a:fld id="{52F8311C-1FC1-A940-AF2A-AB9F31CED26F}" type="slidenum">
              <a:rPr lang="es-ES" smtClean="0"/>
              <a:pPr/>
              <a:t>9</a:t>
            </a:fld>
            <a:endParaRPr lang="es-ES"/>
          </a:p>
        </p:txBody>
      </p:sp>
    </p:spTree>
    <p:extLst>
      <p:ext uri="{BB962C8B-B14F-4D97-AF65-F5344CB8AC3E}">
        <p14:creationId xmlns:p14="http://schemas.microsoft.com/office/powerpoint/2010/main" val="1218327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DEFB6-F6DF-5F69-23B8-9C96C25E19E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0B160B1-0AC2-6B8C-74A1-CB005369418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3F0800A-4C60-9F3E-A8F6-8E3E245E8B78}"/>
              </a:ext>
            </a:extLst>
          </p:cNvPr>
          <p:cNvSpPr>
            <a:spLocks noGrp="1"/>
          </p:cNvSpPr>
          <p:nvPr>
            <p:ph type="body" idx="1"/>
          </p:nvPr>
        </p:nvSpPr>
        <p:spPr/>
        <p:txBody>
          <a:bodyPr/>
          <a:lstStyle/>
          <a:p>
            <a:endParaRPr lang="es-ES"/>
          </a:p>
        </p:txBody>
      </p:sp>
      <p:sp>
        <p:nvSpPr>
          <p:cNvPr id="4" name="Marcador de número de diapositiva 3">
            <a:extLst>
              <a:ext uri="{FF2B5EF4-FFF2-40B4-BE49-F238E27FC236}">
                <a16:creationId xmlns:a16="http://schemas.microsoft.com/office/drawing/2014/main" id="{054930F6-1F94-BA85-1E90-370B98A371DC}"/>
              </a:ext>
            </a:extLst>
          </p:cNvPr>
          <p:cNvSpPr>
            <a:spLocks noGrp="1"/>
          </p:cNvSpPr>
          <p:nvPr>
            <p:ph type="sldNum" sz="quarter" idx="5"/>
          </p:nvPr>
        </p:nvSpPr>
        <p:spPr/>
        <p:txBody>
          <a:bodyPr/>
          <a:lstStyle/>
          <a:p>
            <a:fld id="{52F8311C-1FC1-A940-AF2A-AB9F31CED26F}" type="slidenum">
              <a:rPr lang="es-ES" smtClean="0"/>
              <a:pPr/>
              <a:t>10</a:t>
            </a:fld>
            <a:endParaRPr lang="es-ES"/>
          </a:p>
        </p:txBody>
      </p:sp>
    </p:spTree>
    <p:extLst>
      <p:ext uri="{BB962C8B-B14F-4D97-AF65-F5344CB8AC3E}">
        <p14:creationId xmlns:p14="http://schemas.microsoft.com/office/powerpoint/2010/main" val="495568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2D57F-C30D-BBF2-4C52-04EFE60B863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E693B1E-1561-E35E-975F-6482E748A3B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8F3D32B-650B-AC84-A6C9-B7618C6C16C7}"/>
              </a:ext>
            </a:extLst>
          </p:cNvPr>
          <p:cNvSpPr>
            <a:spLocks noGrp="1"/>
          </p:cNvSpPr>
          <p:nvPr>
            <p:ph type="body" idx="1"/>
          </p:nvPr>
        </p:nvSpPr>
        <p:spPr/>
        <p:txBody>
          <a:bodyPr/>
          <a:lstStyle/>
          <a:p>
            <a:endParaRPr lang="es-ES"/>
          </a:p>
        </p:txBody>
      </p:sp>
      <p:sp>
        <p:nvSpPr>
          <p:cNvPr id="4" name="Marcador de número de diapositiva 3">
            <a:extLst>
              <a:ext uri="{FF2B5EF4-FFF2-40B4-BE49-F238E27FC236}">
                <a16:creationId xmlns:a16="http://schemas.microsoft.com/office/drawing/2014/main" id="{C43BCBA8-543C-CE36-CCA2-83F000F4DBC9}"/>
              </a:ext>
            </a:extLst>
          </p:cNvPr>
          <p:cNvSpPr>
            <a:spLocks noGrp="1"/>
          </p:cNvSpPr>
          <p:nvPr>
            <p:ph type="sldNum" sz="quarter" idx="5"/>
          </p:nvPr>
        </p:nvSpPr>
        <p:spPr/>
        <p:txBody>
          <a:bodyPr/>
          <a:lstStyle/>
          <a:p>
            <a:fld id="{52F8311C-1FC1-A940-AF2A-AB9F31CED26F}" type="slidenum">
              <a:rPr lang="es-ES" smtClean="0"/>
              <a:pPr/>
              <a:t>12</a:t>
            </a:fld>
            <a:endParaRPr lang="es-ES"/>
          </a:p>
        </p:txBody>
      </p:sp>
    </p:spTree>
    <p:extLst>
      <p:ext uri="{BB962C8B-B14F-4D97-AF65-F5344CB8AC3E}">
        <p14:creationId xmlns:p14="http://schemas.microsoft.com/office/powerpoint/2010/main" val="1865750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2F8311C-1FC1-A940-AF2A-AB9F31CED26F}" type="slidenum">
              <a:rPr lang="es-ES" smtClean="0"/>
              <a:pPr/>
              <a:t>14</a:t>
            </a:fld>
            <a:endParaRPr lang="es-ES"/>
          </a:p>
        </p:txBody>
      </p:sp>
    </p:spTree>
    <p:extLst>
      <p:ext uri="{BB962C8B-B14F-4D97-AF65-F5344CB8AC3E}">
        <p14:creationId xmlns:p14="http://schemas.microsoft.com/office/powerpoint/2010/main" val="3936712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8 Blanco">
    <p:bg>
      <p:bgPr>
        <a:solidFill>
          <a:schemeClr val="bg1"/>
        </a:solidFill>
        <a:effectLst/>
      </p:bgPr>
    </p:bg>
    <p:spTree>
      <p:nvGrpSpPr>
        <p:cNvPr id="1" name=""/>
        <p:cNvGrpSpPr/>
        <p:nvPr/>
      </p:nvGrpSpPr>
      <p:grpSpPr>
        <a:xfrm>
          <a:off x="0" y="0"/>
          <a:ext cx="0" cy="0"/>
          <a:chOff x="0" y="0"/>
          <a:chExt cx="0" cy="0"/>
        </a:xfrm>
      </p:grpSpPr>
      <p:grpSp>
        <p:nvGrpSpPr>
          <p:cNvPr id="7" name="Grupo 6">
            <a:extLst>
              <a:ext uri="{FF2B5EF4-FFF2-40B4-BE49-F238E27FC236}">
                <a16:creationId xmlns:a16="http://schemas.microsoft.com/office/drawing/2014/main" id="{8519F259-C91E-F182-A1DC-1329169ED0A1}"/>
              </a:ext>
            </a:extLst>
          </p:cNvPr>
          <p:cNvGrpSpPr/>
          <p:nvPr userDrawn="1"/>
        </p:nvGrpSpPr>
        <p:grpSpPr>
          <a:xfrm>
            <a:off x="320005" y="6293644"/>
            <a:ext cx="294816" cy="293288"/>
            <a:chOff x="624156" y="5805122"/>
            <a:chExt cx="551306" cy="548448"/>
          </a:xfrm>
        </p:grpSpPr>
        <p:sp>
          <p:nvSpPr>
            <p:cNvPr id="8" name="Forma libre: forma 7">
              <a:extLst>
                <a:ext uri="{FF2B5EF4-FFF2-40B4-BE49-F238E27FC236}">
                  <a16:creationId xmlns:a16="http://schemas.microsoft.com/office/drawing/2014/main" id="{B91CB46C-9BAB-37BF-46A2-07466B41A3AF}"/>
                </a:ext>
              </a:extLst>
            </p:cNvPr>
            <p:cNvSpPr/>
            <p:nvPr/>
          </p:nvSpPr>
          <p:spPr>
            <a:xfrm>
              <a:off x="819799" y="5805122"/>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763 h 355663"/>
                <a:gd name="csX6" fmla="*/ 8668 w 355663"/>
                <a:gd name="csY6" fmla="*/ 177927 h 355663"/>
                <a:gd name="csX7" fmla="*/ 177832 w 355663"/>
                <a:gd name="csY7" fmla="*/ 346996 h 355663"/>
                <a:gd name="csX8" fmla="*/ 346900 w 355663"/>
                <a:gd name="csY8" fmla="*/ 177927 h 355663"/>
                <a:gd name="csX9" fmla="*/ 177832 w 355663"/>
                <a:gd name="csY9" fmla="*/ 8763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724" y="355664"/>
                    <a:pt x="0" y="275844"/>
                    <a:pt x="0" y="177832"/>
                  </a:cubicBezTo>
                  <a:cubicBezTo>
                    <a:pt x="0" y="79820"/>
                    <a:pt x="79819" y="0"/>
                    <a:pt x="177832" y="0"/>
                  </a:cubicBezTo>
                  <a:cubicBezTo>
                    <a:pt x="275844" y="0"/>
                    <a:pt x="355664" y="79820"/>
                    <a:pt x="355664" y="177832"/>
                  </a:cubicBezTo>
                  <a:cubicBezTo>
                    <a:pt x="355664" y="275844"/>
                    <a:pt x="275844" y="355664"/>
                    <a:pt x="177832" y="355664"/>
                  </a:cubicBezTo>
                  <a:moveTo>
                    <a:pt x="177832" y="8763"/>
                  </a:moveTo>
                  <a:cubicBezTo>
                    <a:pt x="84582" y="8763"/>
                    <a:pt x="8668" y="84677"/>
                    <a:pt x="8668" y="177927"/>
                  </a:cubicBezTo>
                  <a:cubicBezTo>
                    <a:pt x="8668" y="271177"/>
                    <a:pt x="84582" y="346996"/>
                    <a:pt x="177832" y="346996"/>
                  </a:cubicBezTo>
                  <a:cubicBezTo>
                    <a:pt x="271082" y="346996"/>
                    <a:pt x="346900" y="271177"/>
                    <a:pt x="346900" y="177927"/>
                  </a:cubicBezTo>
                  <a:cubicBezTo>
                    <a:pt x="346900" y="84677"/>
                    <a:pt x="271082" y="8763"/>
                    <a:pt x="177832" y="8763"/>
                  </a:cubicBezTo>
                </a:path>
              </a:pathLst>
            </a:custGeom>
            <a:solidFill>
              <a:schemeClr val="accent2"/>
            </a:solidFill>
            <a:ln w="9525" cap="flat">
              <a:noFill/>
              <a:prstDash val="solid"/>
              <a:miter/>
            </a:ln>
          </p:spPr>
          <p:txBody>
            <a:bodyPr/>
            <a:lstStyle/>
            <a:p>
              <a:endParaRPr lang="es-ES" b="0" i="0">
                <a:latin typeface="Raleway" pitchFamily="2" charset="77"/>
              </a:endParaRPr>
            </a:p>
          </p:txBody>
        </p:sp>
        <p:sp>
          <p:nvSpPr>
            <p:cNvPr id="9" name="Forma libre: forma 8">
              <a:extLst>
                <a:ext uri="{FF2B5EF4-FFF2-40B4-BE49-F238E27FC236}">
                  <a16:creationId xmlns:a16="http://schemas.microsoft.com/office/drawing/2014/main" id="{41342C48-097F-44DE-D4E4-5578C06FE825}"/>
                </a:ext>
              </a:extLst>
            </p:cNvPr>
            <p:cNvSpPr/>
            <p:nvPr/>
          </p:nvSpPr>
          <p:spPr>
            <a:xfrm>
              <a:off x="624156" y="5997907"/>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668 h 355663"/>
                <a:gd name="csX6" fmla="*/ 8763 w 355663"/>
                <a:gd name="csY6" fmla="*/ 177832 h 355663"/>
                <a:gd name="csX7" fmla="*/ 177927 w 355663"/>
                <a:gd name="csY7" fmla="*/ 346901 h 355663"/>
                <a:gd name="csX8" fmla="*/ 347091 w 355663"/>
                <a:gd name="csY8" fmla="*/ 177832 h 355663"/>
                <a:gd name="csX9" fmla="*/ 177927 w 355663"/>
                <a:gd name="csY9" fmla="*/ 8668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820" y="355664"/>
                    <a:pt x="0" y="275844"/>
                    <a:pt x="0" y="177832"/>
                  </a:cubicBezTo>
                  <a:cubicBezTo>
                    <a:pt x="0" y="79820"/>
                    <a:pt x="79820" y="0"/>
                    <a:pt x="177832" y="0"/>
                  </a:cubicBezTo>
                  <a:cubicBezTo>
                    <a:pt x="275844" y="0"/>
                    <a:pt x="355664" y="79820"/>
                    <a:pt x="355664" y="177832"/>
                  </a:cubicBezTo>
                  <a:cubicBezTo>
                    <a:pt x="355664" y="275844"/>
                    <a:pt x="275844" y="355664"/>
                    <a:pt x="177832" y="355664"/>
                  </a:cubicBezTo>
                  <a:moveTo>
                    <a:pt x="177832" y="8668"/>
                  </a:moveTo>
                  <a:cubicBezTo>
                    <a:pt x="84582" y="8668"/>
                    <a:pt x="8763" y="84582"/>
                    <a:pt x="8763" y="177832"/>
                  </a:cubicBezTo>
                  <a:cubicBezTo>
                    <a:pt x="8763" y="271082"/>
                    <a:pt x="84677" y="346901"/>
                    <a:pt x="177927" y="346901"/>
                  </a:cubicBezTo>
                  <a:cubicBezTo>
                    <a:pt x="271177" y="346901"/>
                    <a:pt x="347091" y="271082"/>
                    <a:pt x="347091" y="177832"/>
                  </a:cubicBezTo>
                  <a:cubicBezTo>
                    <a:pt x="347091" y="84582"/>
                    <a:pt x="271177" y="8668"/>
                    <a:pt x="177927" y="8668"/>
                  </a:cubicBezTo>
                </a:path>
              </a:pathLst>
            </a:custGeom>
            <a:solidFill>
              <a:schemeClr val="accent2"/>
            </a:solidFill>
            <a:ln w="9525" cap="flat">
              <a:noFill/>
              <a:prstDash val="solid"/>
              <a:miter/>
            </a:ln>
          </p:spPr>
          <p:txBody>
            <a:bodyPr/>
            <a:lstStyle/>
            <a:p>
              <a:endParaRPr lang="es-ES" b="0" i="0">
                <a:latin typeface="Raleway" pitchFamily="2" charset="77"/>
              </a:endParaRPr>
            </a:p>
          </p:txBody>
        </p:sp>
        <p:sp>
          <p:nvSpPr>
            <p:cNvPr id="10" name="Forma libre: forma 9">
              <a:extLst>
                <a:ext uri="{FF2B5EF4-FFF2-40B4-BE49-F238E27FC236}">
                  <a16:creationId xmlns:a16="http://schemas.microsoft.com/office/drawing/2014/main" id="{936F7B54-C016-8861-0263-83A2C16CF47A}"/>
                </a:ext>
              </a:extLst>
            </p:cNvPr>
            <p:cNvSpPr/>
            <p:nvPr/>
          </p:nvSpPr>
          <p:spPr>
            <a:xfrm>
              <a:off x="628537" y="5809503"/>
              <a:ext cx="186309" cy="186309"/>
            </a:xfrm>
            <a:custGeom>
              <a:avLst/>
              <a:gdLst>
                <a:gd name="csX0" fmla="*/ 0 w 186309"/>
                <a:gd name="csY0" fmla="*/ 93155 h 186309"/>
                <a:gd name="csX1" fmla="*/ 93155 w 186309"/>
                <a:gd name="csY1" fmla="*/ 186309 h 186309"/>
                <a:gd name="csX2" fmla="*/ 186309 w 186309"/>
                <a:gd name="csY2" fmla="*/ 93155 h 186309"/>
                <a:gd name="csX3" fmla="*/ 93155 w 186309"/>
                <a:gd name="csY3" fmla="*/ 0 h 186309"/>
                <a:gd name="csX4" fmla="*/ 0 w 186309"/>
                <a:gd name="csY4" fmla="*/ 93155 h 186309"/>
              </a:gdLst>
              <a:ahLst/>
              <a:cxnLst>
                <a:cxn ang="0">
                  <a:pos x="csX0" y="csY0"/>
                </a:cxn>
                <a:cxn ang="0">
                  <a:pos x="csX1" y="csY1"/>
                </a:cxn>
                <a:cxn ang="0">
                  <a:pos x="csX2" y="csY2"/>
                </a:cxn>
                <a:cxn ang="0">
                  <a:pos x="csX3" y="csY3"/>
                </a:cxn>
                <a:cxn ang="0">
                  <a:pos x="csX4" y="csY4"/>
                </a:cxn>
              </a:cxnLst>
              <a:rect l="l" t="t" r="r" b="b"/>
              <a:pathLst>
                <a:path w="186309" h="186309">
                  <a:moveTo>
                    <a:pt x="0" y="93155"/>
                  </a:moveTo>
                  <a:cubicBezTo>
                    <a:pt x="0" y="144590"/>
                    <a:pt x="41720" y="186309"/>
                    <a:pt x="93155" y="186309"/>
                  </a:cubicBezTo>
                  <a:cubicBezTo>
                    <a:pt x="144590" y="186309"/>
                    <a:pt x="186309" y="144590"/>
                    <a:pt x="186309" y="93155"/>
                  </a:cubicBezTo>
                  <a:cubicBezTo>
                    <a:pt x="186309" y="41720"/>
                    <a:pt x="144590" y="0"/>
                    <a:pt x="93155" y="0"/>
                  </a:cubicBezTo>
                  <a:cubicBezTo>
                    <a:pt x="41720" y="0"/>
                    <a:pt x="0" y="41624"/>
                    <a:pt x="0" y="93155"/>
                  </a:cubicBezTo>
                </a:path>
              </a:pathLst>
            </a:custGeom>
            <a:solidFill>
              <a:srgbClr val="F5B208"/>
            </a:solidFill>
            <a:ln w="9525" cap="flat">
              <a:noFill/>
              <a:prstDash val="solid"/>
              <a:miter/>
            </a:ln>
          </p:spPr>
          <p:txBody>
            <a:bodyPr/>
            <a:lstStyle/>
            <a:p>
              <a:endParaRPr lang="es-ES" b="0" i="0">
                <a:latin typeface="Raleway" pitchFamily="2" charset="77"/>
              </a:endParaRPr>
            </a:p>
          </p:txBody>
        </p:sp>
        <p:sp>
          <p:nvSpPr>
            <p:cNvPr id="11" name="Forma libre: forma 10">
              <a:extLst>
                <a:ext uri="{FF2B5EF4-FFF2-40B4-BE49-F238E27FC236}">
                  <a16:creationId xmlns:a16="http://schemas.microsoft.com/office/drawing/2014/main" id="{9602D552-8C01-826E-43D5-2FEC44351DC5}"/>
                </a:ext>
              </a:extLst>
            </p:cNvPr>
            <p:cNvSpPr/>
            <p:nvPr/>
          </p:nvSpPr>
          <p:spPr>
            <a:xfrm>
              <a:off x="984867" y="6163166"/>
              <a:ext cx="186309" cy="186309"/>
            </a:xfrm>
            <a:custGeom>
              <a:avLst/>
              <a:gdLst>
                <a:gd name="csX0" fmla="*/ 0 w 186309"/>
                <a:gd name="csY0" fmla="*/ 93154 h 186309"/>
                <a:gd name="csX1" fmla="*/ 93155 w 186309"/>
                <a:gd name="csY1" fmla="*/ 186309 h 186309"/>
                <a:gd name="csX2" fmla="*/ 186309 w 186309"/>
                <a:gd name="csY2" fmla="*/ 93154 h 186309"/>
                <a:gd name="csX3" fmla="*/ 93155 w 186309"/>
                <a:gd name="csY3" fmla="*/ 0 h 186309"/>
                <a:gd name="csX4" fmla="*/ 0 w 186309"/>
                <a:gd name="csY4" fmla="*/ 93154 h 186309"/>
              </a:gdLst>
              <a:ahLst/>
              <a:cxnLst>
                <a:cxn ang="0">
                  <a:pos x="csX0" y="csY0"/>
                </a:cxn>
                <a:cxn ang="0">
                  <a:pos x="csX1" y="csY1"/>
                </a:cxn>
                <a:cxn ang="0">
                  <a:pos x="csX2" y="csY2"/>
                </a:cxn>
                <a:cxn ang="0">
                  <a:pos x="csX3" y="csY3"/>
                </a:cxn>
                <a:cxn ang="0">
                  <a:pos x="csX4" y="csY4"/>
                </a:cxn>
              </a:cxnLst>
              <a:rect l="l" t="t" r="r" b="b"/>
              <a:pathLst>
                <a:path w="186309" h="186309">
                  <a:moveTo>
                    <a:pt x="0" y="93154"/>
                  </a:moveTo>
                  <a:cubicBezTo>
                    <a:pt x="0" y="144590"/>
                    <a:pt x="41720" y="186309"/>
                    <a:pt x="93155" y="186309"/>
                  </a:cubicBezTo>
                  <a:cubicBezTo>
                    <a:pt x="144590" y="186309"/>
                    <a:pt x="186309" y="144590"/>
                    <a:pt x="186309" y="93154"/>
                  </a:cubicBezTo>
                  <a:cubicBezTo>
                    <a:pt x="186309" y="41720"/>
                    <a:pt x="144590" y="0"/>
                    <a:pt x="93155" y="0"/>
                  </a:cubicBezTo>
                  <a:cubicBezTo>
                    <a:pt x="41720" y="0"/>
                    <a:pt x="0" y="41720"/>
                    <a:pt x="0" y="93154"/>
                  </a:cubicBezTo>
                </a:path>
              </a:pathLst>
            </a:custGeom>
            <a:solidFill>
              <a:srgbClr val="F5B208"/>
            </a:solidFill>
            <a:ln w="9525" cap="flat">
              <a:noFill/>
              <a:prstDash val="solid"/>
              <a:miter/>
            </a:ln>
          </p:spPr>
          <p:txBody>
            <a:bodyPr/>
            <a:lstStyle/>
            <a:p>
              <a:endParaRPr lang="es-ES" b="0" i="0">
                <a:latin typeface="Raleway" pitchFamily="2" charset="77"/>
              </a:endParaRPr>
            </a:p>
          </p:txBody>
        </p:sp>
      </p:grpSp>
      <p:sp>
        <p:nvSpPr>
          <p:cNvPr id="12" name="object 3">
            <a:extLst>
              <a:ext uri="{FF2B5EF4-FFF2-40B4-BE49-F238E27FC236}">
                <a16:creationId xmlns:a16="http://schemas.microsoft.com/office/drawing/2014/main" id="{2AC58302-078A-120D-2349-946C221826A1}"/>
              </a:ext>
            </a:extLst>
          </p:cNvPr>
          <p:cNvSpPr txBox="1"/>
          <p:nvPr userDrawn="1"/>
        </p:nvSpPr>
        <p:spPr>
          <a:xfrm>
            <a:off x="525147" y="304420"/>
            <a:ext cx="2665728" cy="333755"/>
          </a:xfrm>
          <a:prstGeom prst="rect">
            <a:avLst/>
          </a:prstGeom>
        </p:spPr>
        <p:txBody>
          <a:bodyPr vert="horz" wrap="square" lIns="0" tIns="0" rIns="0" bIns="0" rtlCol="0">
            <a:noAutofit/>
          </a:bodyPr>
          <a:lstStyle/>
          <a:p>
            <a:pPr marL="11905" lvl="0" defTabSz="428585" hangingPunct="1">
              <a:defRPr/>
            </a:pPr>
            <a:r>
              <a:rPr lang="es-ES" sz="800" b="0" i="0" kern="1200">
                <a:solidFill>
                  <a:schemeClr val="accent2"/>
                </a:solidFill>
                <a:latin typeface="Raleway" pitchFamily="2" charset="77"/>
                <a:ea typeface="ABC Normal Normal" pitchFamily="2" charset="77"/>
                <a:cs typeface="Raleway"/>
              </a:rPr>
              <a:t>ESCRIBIR AQUÍ NOMBRE DE LA COMPAÑÍA</a:t>
            </a:r>
          </a:p>
        </p:txBody>
      </p:sp>
    </p:spTree>
    <p:extLst>
      <p:ext uri="{BB962C8B-B14F-4D97-AF65-F5344CB8AC3E}">
        <p14:creationId xmlns:p14="http://schemas.microsoft.com/office/powerpoint/2010/main" val="130284164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756205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1">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6AF4D4ED-3985-68FB-1FD9-5AE1DC8B2A4A}"/>
              </a:ext>
            </a:extLst>
          </p:cNvPr>
          <p:cNvGrpSpPr/>
          <p:nvPr userDrawn="1"/>
        </p:nvGrpSpPr>
        <p:grpSpPr>
          <a:xfrm>
            <a:off x="320005" y="6293644"/>
            <a:ext cx="294816" cy="293288"/>
            <a:chOff x="624156" y="5805122"/>
            <a:chExt cx="551306" cy="548448"/>
          </a:xfrm>
        </p:grpSpPr>
        <p:sp>
          <p:nvSpPr>
            <p:cNvPr id="3" name="Forma libre: forma 2">
              <a:extLst>
                <a:ext uri="{FF2B5EF4-FFF2-40B4-BE49-F238E27FC236}">
                  <a16:creationId xmlns:a16="http://schemas.microsoft.com/office/drawing/2014/main" id="{41225267-290C-2EA3-0B70-EBF2B3639B17}"/>
                </a:ext>
              </a:extLst>
            </p:cNvPr>
            <p:cNvSpPr/>
            <p:nvPr/>
          </p:nvSpPr>
          <p:spPr>
            <a:xfrm>
              <a:off x="819799" y="5805122"/>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763 h 355663"/>
                <a:gd name="csX6" fmla="*/ 8668 w 355663"/>
                <a:gd name="csY6" fmla="*/ 177927 h 355663"/>
                <a:gd name="csX7" fmla="*/ 177832 w 355663"/>
                <a:gd name="csY7" fmla="*/ 346996 h 355663"/>
                <a:gd name="csX8" fmla="*/ 346900 w 355663"/>
                <a:gd name="csY8" fmla="*/ 177927 h 355663"/>
                <a:gd name="csX9" fmla="*/ 177832 w 355663"/>
                <a:gd name="csY9" fmla="*/ 8763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724" y="355664"/>
                    <a:pt x="0" y="275844"/>
                    <a:pt x="0" y="177832"/>
                  </a:cubicBezTo>
                  <a:cubicBezTo>
                    <a:pt x="0" y="79820"/>
                    <a:pt x="79819" y="0"/>
                    <a:pt x="177832" y="0"/>
                  </a:cubicBezTo>
                  <a:cubicBezTo>
                    <a:pt x="275844" y="0"/>
                    <a:pt x="355664" y="79820"/>
                    <a:pt x="355664" y="177832"/>
                  </a:cubicBezTo>
                  <a:cubicBezTo>
                    <a:pt x="355664" y="275844"/>
                    <a:pt x="275844" y="355664"/>
                    <a:pt x="177832" y="355664"/>
                  </a:cubicBezTo>
                  <a:moveTo>
                    <a:pt x="177832" y="8763"/>
                  </a:moveTo>
                  <a:cubicBezTo>
                    <a:pt x="84582" y="8763"/>
                    <a:pt x="8668" y="84677"/>
                    <a:pt x="8668" y="177927"/>
                  </a:cubicBezTo>
                  <a:cubicBezTo>
                    <a:pt x="8668" y="271177"/>
                    <a:pt x="84582" y="346996"/>
                    <a:pt x="177832" y="346996"/>
                  </a:cubicBezTo>
                  <a:cubicBezTo>
                    <a:pt x="271082" y="346996"/>
                    <a:pt x="346900" y="271177"/>
                    <a:pt x="346900" y="177927"/>
                  </a:cubicBezTo>
                  <a:cubicBezTo>
                    <a:pt x="346900" y="84677"/>
                    <a:pt x="271082" y="8763"/>
                    <a:pt x="177832" y="8763"/>
                  </a:cubicBezTo>
                </a:path>
              </a:pathLst>
            </a:custGeom>
            <a:solidFill>
              <a:schemeClr val="accent2"/>
            </a:solidFill>
            <a:ln w="9525" cap="flat">
              <a:noFill/>
              <a:prstDash val="solid"/>
              <a:miter/>
            </a:ln>
          </p:spPr>
          <p:txBody>
            <a:bodyPr/>
            <a:lstStyle/>
            <a:p>
              <a:endParaRPr lang="es-ES" b="0" i="0">
                <a:latin typeface="Raleway" pitchFamily="2" charset="77"/>
              </a:endParaRPr>
            </a:p>
          </p:txBody>
        </p:sp>
        <p:sp>
          <p:nvSpPr>
            <p:cNvPr id="4" name="Forma libre: forma 3">
              <a:extLst>
                <a:ext uri="{FF2B5EF4-FFF2-40B4-BE49-F238E27FC236}">
                  <a16:creationId xmlns:a16="http://schemas.microsoft.com/office/drawing/2014/main" id="{795FD8D1-5613-7559-5E33-B52F09C9C677}"/>
                </a:ext>
              </a:extLst>
            </p:cNvPr>
            <p:cNvSpPr/>
            <p:nvPr/>
          </p:nvSpPr>
          <p:spPr>
            <a:xfrm>
              <a:off x="624156" y="5997907"/>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668 h 355663"/>
                <a:gd name="csX6" fmla="*/ 8763 w 355663"/>
                <a:gd name="csY6" fmla="*/ 177832 h 355663"/>
                <a:gd name="csX7" fmla="*/ 177927 w 355663"/>
                <a:gd name="csY7" fmla="*/ 346901 h 355663"/>
                <a:gd name="csX8" fmla="*/ 347091 w 355663"/>
                <a:gd name="csY8" fmla="*/ 177832 h 355663"/>
                <a:gd name="csX9" fmla="*/ 177927 w 355663"/>
                <a:gd name="csY9" fmla="*/ 8668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820" y="355664"/>
                    <a:pt x="0" y="275844"/>
                    <a:pt x="0" y="177832"/>
                  </a:cubicBezTo>
                  <a:cubicBezTo>
                    <a:pt x="0" y="79820"/>
                    <a:pt x="79820" y="0"/>
                    <a:pt x="177832" y="0"/>
                  </a:cubicBezTo>
                  <a:cubicBezTo>
                    <a:pt x="275844" y="0"/>
                    <a:pt x="355664" y="79820"/>
                    <a:pt x="355664" y="177832"/>
                  </a:cubicBezTo>
                  <a:cubicBezTo>
                    <a:pt x="355664" y="275844"/>
                    <a:pt x="275844" y="355664"/>
                    <a:pt x="177832" y="355664"/>
                  </a:cubicBezTo>
                  <a:moveTo>
                    <a:pt x="177832" y="8668"/>
                  </a:moveTo>
                  <a:cubicBezTo>
                    <a:pt x="84582" y="8668"/>
                    <a:pt x="8763" y="84582"/>
                    <a:pt x="8763" y="177832"/>
                  </a:cubicBezTo>
                  <a:cubicBezTo>
                    <a:pt x="8763" y="271082"/>
                    <a:pt x="84677" y="346901"/>
                    <a:pt x="177927" y="346901"/>
                  </a:cubicBezTo>
                  <a:cubicBezTo>
                    <a:pt x="271177" y="346901"/>
                    <a:pt x="347091" y="271082"/>
                    <a:pt x="347091" y="177832"/>
                  </a:cubicBezTo>
                  <a:cubicBezTo>
                    <a:pt x="347091" y="84582"/>
                    <a:pt x="271177" y="8668"/>
                    <a:pt x="177927" y="8668"/>
                  </a:cubicBezTo>
                </a:path>
              </a:pathLst>
            </a:custGeom>
            <a:solidFill>
              <a:schemeClr val="accent2"/>
            </a:solidFill>
            <a:ln w="9525" cap="flat">
              <a:noFill/>
              <a:prstDash val="solid"/>
              <a:miter/>
            </a:ln>
          </p:spPr>
          <p:txBody>
            <a:bodyPr/>
            <a:lstStyle/>
            <a:p>
              <a:endParaRPr lang="es-ES" b="0" i="0">
                <a:latin typeface="Raleway" pitchFamily="2" charset="77"/>
              </a:endParaRPr>
            </a:p>
          </p:txBody>
        </p:sp>
        <p:sp>
          <p:nvSpPr>
            <p:cNvPr id="5" name="Forma libre: forma 4">
              <a:extLst>
                <a:ext uri="{FF2B5EF4-FFF2-40B4-BE49-F238E27FC236}">
                  <a16:creationId xmlns:a16="http://schemas.microsoft.com/office/drawing/2014/main" id="{863CA170-071B-7AB4-B89B-53535FA7FA54}"/>
                </a:ext>
              </a:extLst>
            </p:cNvPr>
            <p:cNvSpPr/>
            <p:nvPr/>
          </p:nvSpPr>
          <p:spPr>
            <a:xfrm>
              <a:off x="628537" y="5809503"/>
              <a:ext cx="186309" cy="186309"/>
            </a:xfrm>
            <a:custGeom>
              <a:avLst/>
              <a:gdLst>
                <a:gd name="csX0" fmla="*/ 0 w 186309"/>
                <a:gd name="csY0" fmla="*/ 93155 h 186309"/>
                <a:gd name="csX1" fmla="*/ 93155 w 186309"/>
                <a:gd name="csY1" fmla="*/ 186309 h 186309"/>
                <a:gd name="csX2" fmla="*/ 186309 w 186309"/>
                <a:gd name="csY2" fmla="*/ 93155 h 186309"/>
                <a:gd name="csX3" fmla="*/ 93155 w 186309"/>
                <a:gd name="csY3" fmla="*/ 0 h 186309"/>
                <a:gd name="csX4" fmla="*/ 0 w 186309"/>
                <a:gd name="csY4" fmla="*/ 93155 h 186309"/>
              </a:gdLst>
              <a:ahLst/>
              <a:cxnLst>
                <a:cxn ang="0">
                  <a:pos x="csX0" y="csY0"/>
                </a:cxn>
                <a:cxn ang="0">
                  <a:pos x="csX1" y="csY1"/>
                </a:cxn>
                <a:cxn ang="0">
                  <a:pos x="csX2" y="csY2"/>
                </a:cxn>
                <a:cxn ang="0">
                  <a:pos x="csX3" y="csY3"/>
                </a:cxn>
                <a:cxn ang="0">
                  <a:pos x="csX4" y="csY4"/>
                </a:cxn>
              </a:cxnLst>
              <a:rect l="l" t="t" r="r" b="b"/>
              <a:pathLst>
                <a:path w="186309" h="186309">
                  <a:moveTo>
                    <a:pt x="0" y="93155"/>
                  </a:moveTo>
                  <a:cubicBezTo>
                    <a:pt x="0" y="144590"/>
                    <a:pt x="41720" y="186309"/>
                    <a:pt x="93155" y="186309"/>
                  </a:cubicBezTo>
                  <a:cubicBezTo>
                    <a:pt x="144590" y="186309"/>
                    <a:pt x="186309" y="144590"/>
                    <a:pt x="186309" y="93155"/>
                  </a:cubicBezTo>
                  <a:cubicBezTo>
                    <a:pt x="186309" y="41720"/>
                    <a:pt x="144590" y="0"/>
                    <a:pt x="93155" y="0"/>
                  </a:cubicBezTo>
                  <a:cubicBezTo>
                    <a:pt x="41720" y="0"/>
                    <a:pt x="0" y="41624"/>
                    <a:pt x="0" y="93155"/>
                  </a:cubicBezTo>
                </a:path>
              </a:pathLst>
            </a:custGeom>
            <a:solidFill>
              <a:srgbClr val="F5B208"/>
            </a:solidFill>
            <a:ln w="9525" cap="flat">
              <a:noFill/>
              <a:prstDash val="solid"/>
              <a:miter/>
            </a:ln>
          </p:spPr>
          <p:txBody>
            <a:bodyPr/>
            <a:lstStyle/>
            <a:p>
              <a:endParaRPr lang="es-ES" b="0" i="0">
                <a:latin typeface="Raleway" pitchFamily="2" charset="77"/>
              </a:endParaRPr>
            </a:p>
          </p:txBody>
        </p:sp>
        <p:sp>
          <p:nvSpPr>
            <p:cNvPr id="6" name="Forma libre: forma 5">
              <a:extLst>
                <a:ext uri="{FF2B5EF4-FFF2-40B4-BE49-F238E27FC236}">
                  <a16:creationId xmlns:a16="http://schemas.microsoft.com/office/drawing/2014/main" id="{917AAE31-6C5F-42CB-EC6D-E3B1BD4547C2}"/>
                </a:ext>
              </a:extLst>
            </p:cNvPr>
            <p:cNvSpPr/>
            <p:nvPr/>
          </p:nvSpPr>
          <p:spPr>
            <a:xfrm>
              <a:off x="984867" y="6163166"/>
              <a:ext cx="186309" cy="186309"/>
            </a:xfrm>
            <a:custGeom>
              <a:avLst/>
              <a:gdLst>
                <a:gd name="csX0" fmla="*/ 0 w 186309"/>
                <a:gd name="csY0" fmla="*/ 93154 h 186309"/>
                <a:gd name="csX1" fmla="*/ 93155 w 186309"/>
                <a:gd name="csY1" fmla="*/ 186309 h 186309"/>
                <a:gd name="csX2" fmla="*/ 186309 w 186309"/>
                <a:gd name="csY2" fmla="*/ 93154 h 186309"/>
                <a:gd name="csX3" fmla="*/ 93155 w 186309"/>
                <a:gd name="csY3" fmla="*/ 0 h 186309"/>
                <a:gd name="csX4" fmla="*/ 0 w 186309"/>
                <a:gd name="csY4" fmla="*/ 93154 h 186309"/>
              </a:gdLst>
              <a:ahLst/>
              <a:cxnLst>
                <a:cxn ang="0">
                  <a:pos x="csX0" y="csY0"/>
                </a:cxn>
                <a:cxn ang="0">
                  <a:pos x="csX1" y="csY1"/>
                </a:cxn>
                <a:cxn ang="0">
                  <a:pos x="csX2" y="csY2"/>
                </a:cxn>
                <a:cxn ang="0">
                  <a:pos x="csX3" y="csY3"/>
                </a:cxn>
                <a:cxn ang="0">
                  <a:pos x="csX4" y="csY4"/>
                </a:cxn>
              </a:cxnLst>
              <a:rect l="l" t="t" r="r" b="b"/>
              <a:pathLst>
                <a:path w="186309" h="186309">
                  <a:moveTo>
                    <a:pt x="0" y="93154"/>
                  </a:moveTo>
                  <a:cubicBezTo>
                    <a:pt x="0" y="144590"/>
                    <a:pt x="41720" y="186309"/>
                    <a:pt x="93155" y="186309"/>
                  </a:cubicBezTo>
                  <a:cubicBezTo>
                    <a:pt x="144590" y="186309"/>
                    <a:pt x="186309" y="144590"/>
                    <a:pt x="186309" y="93154"/>
                  </a:cubicBezTo>
                  <a:cubicBezTo>
                    <a:pt x="186309" y="41720"/>
                    <a:pt x="144590" y="0"/>
                    <a:pt x="93155" y="0"/>
                  </a:cubicBezTo>
                  <a:cubicBezTo>
                    <a:pt x="41720" y="0"/>
                    <a:pt x="0" y="41720"/>
                    <a:pt x="0" y="93154"/>
                  </a:cubicBezTo>
                </a:path>
              </a:pathLst>
            </a:custGeom>
            <a:solidFill>
              <a:srgbClr val="F5B208"/>
            </a:solidFill>
            <a:ln w="9525" cap="flat">
              <a:noFill/>
              <a:prstDash val="solid"/>
              <a:miter/>
            </a:ln>
          </p:spPr>
          <p:txBody>
            <a:bodyPr/>
            <a:lstStyle/>
            <a:p>
              <a:endParaRPr lang="es-ES" b="0" i="0">
                <a:latin typeface="Raleway" pitchFamily="2" charset="77"/>
              </a:endParaRPr>
            </a:p>
          </p:txBody>
        </p:sp>
      </p:grpSp>
    </p:spTree>
    <p:extLst>
      <p:ext uri="{BB962C8B-B14F-4D97-AF65-F5344CB8AC3E}">
        <p14:creationId xmlns:p14="http://schemas.microsoft.com/office/powerpoint/2010/main" val="138556239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3" name="Rectangle: Rounded Corners 5">
            <a:extLst>
              <a:ext uri="{FF2B5EF4-FFF2-40B4-BE49-F238E27FC236}">
                <a16:creationId xmlns:a16="http://schemas.microsoft.com/office/drawing/2014/main" id="{6296331C-8285-A58A-8641-0A6CB3668238}"/>
              </a:ext>
            </a:extLst>
          </p:cNvPr>
          <p:cNvSpPr>
            <a:spLocks/>
          </p:cNvSpPr>
          <p:nvPr userDrawn="1"/>
        </p:nvSpPr>
        <p:spPr>
          <a:xfrm flipH="1" flipV="1">
            <a:off x="3333750" y="-8"/>
            <a:ext cx="2833688" cy="6858001"/>
          </a:xfrm>
          <a:prstGeom prst="rect">
            <a:avLst/>
          </a:prstGeom>
          <a:gradFill>
            <a:gsLst>
              <a:gs pos="100000">
                <a:srgbClr val="FFDB01"/>
              </a:gs>
              <a:gs pos="43000">
                <a:schemeClr val="accent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
        <p:nvSpPr>
          <p:cNvPr id="4" name="Rectangle: Rounded Corners 5">
            <a:extLst>
              <a:ext uri="{FF2B5EF4-FFF2-40B4-BE49-F238E27FC236}">
                <a16:creationId xmlns:a16="http://schemas.microsoft.com/office/drawing/2014/main" id="{E6C8EC28-3154-7F57-B9C8-D721596B96AD}"/>
              </a:ext>
            </a:extLst>
          </p:cNvPr>
          <p:cNvSpPr>
            <a:spLocks/>
          </p:cNvSpPr>
          <p:nvPr userDrawn="1"/>
        </p:nvSpPr>
        <p:spPr>
          <a:xfrm flipH="1" flipV="1">
            <a:off x="9009063" y="-10"/>
            <a:ext cx="3192462" cy="6858001"/>
          </a:xfrm>
          <a:prstGeom prst="rect">
            <a:avLst/>
          </a:prstGeom>
          <a:gradFill>
            <a:gsLst>
              <a:gs pos="100000">
                <a:srgbClr val="FFDB01"/>
              </a:gs>
              <a:gs pos="43000">
                <a:schemeClr val="accent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Tree>
    <p:extLst>
      <p:ext uri="{BB962C8B-B14F-4D97-AF65-F5344CB8AC3E}">
        <p14:creationId xmlns:p14="http://schemas.microsoft.com/office/powerpoint/2010/main" val="1994321538"/>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p:bg>
      <p:bgPr>
        <a:gradFill>
          <a:gsLst>
            <a:gs pos="72000">
              <a:schemeClr val="accent2"/>
            </a:gs>
            <a:gs pos="0">
              <a:srgbClr val="2A2F5C"/>
            </a:gs>
          </a:gsLst>
          <a:path path="circle">
            <a:fillToRect r="100000" b="100000"/>
          </a:path>
        </a:gradFill>
        <a:effectLst/>
      </p:bgPr>
    </p:bg>
    <p:spTree>
      <p:nvGrpSpPr>
        <p:cNvPr id="1" name=""/>
        <p:cNvGrpSpPr/>
        <p:nvPr/>
      </p:nvGrpSpPr>
      <p:grpSpPr>
        <a:xfrm>
          <a:off x="0" y="0"/>
          <a:ext cx="0" cy="0"/>
          <a:chOff x="0" y="0"/>
          <a:chExt cx="0" cy="0"/>
        </a:xfrm>
      </p:grpSpPr>
      <p:sp>
        <p:nvSpPr>
          <p:cNvPr id="3" name="Rectangle: Rounded Corners 5">
            <a:extLst>
              <a:ext uri="{FF2B5EF4-FFF2-40B4-BE49-F238E27FC236}">
                <a16:creationId xmlns:a16="http://schemas.microsoft.com/office/drawing/2014/main" id="{6296331C-8285-A58A-8641-0A6CB3668238}"/>
              </a:ext>
            </a:extLst>
          </p:cNvPr>
          <p:cNvSpPr>
            <a:spLocks/>
          </p:cNvSpPr>
          <p:nvPr userDrawn="1"/>
        </p:nvSpPr>
        <p:spPr>
          <a:xfrm flipH="1" flipV="1">
            <a:off x="3333750" y="3429001"/>
            <a:ext cx="2833688" cy="3428990"/>
          </a:xfrm>
          <a:prstGeom prst="rect">
            <a:avLst/>
          </a:prstGeom>
          <a:gradFill>
            <a:gsLst>
              <a:gs pos="100000">
                <a:srgbClr val="FFDB01"/>
              </a:gs>
              <a:gs pos="43000">
                <a:schemeClr val="accent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
        <p:nvSpPr>
          <p:cNvPr id="4" name="Rectangle: Rounded Corners 5">
            <a:extLst>
              <a:ext uri="{FF2B5EF4-FFF2-40B4-BE49-F238E27FC236}">
                <a16:creationId xmlns:a16="http://schemas.microsoft.com/office/drawing/2014/main" id="{E6C8EC28-3154-7F57-B9C8-D721596B96AD}"/>
              </a:ext>
            </a:extLst>
          </p:cNvPr>
          <p:cNvSpPr>
            <a:spLocks/>
          </p:cNvSpPr>
          <p:nvPr userDrawn="1"/>
        </p:nvSpPr>
        <p:spPr>
          <a:xfrm flipH="1" flipV="1">
            <a:off x="9009063" y="3428999"/>
            <a:ext cx="3192462" cy="3428990"/>
          </a:xfrm>
          <a:prstGeom prst="rect">
            <a:avLst/>
          </a:prstGeom>
          <a:gradFill>
            <a:gsLst>
              <a:gs pos="100000">
                <a:srgbClr val="FFDB01"/>
              </a:gs>
              <a:gs pos="43000">
                <a:schemeClr val="accent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
        <p:nvSpPr>
          <p:cNvPr id="5" name="Rectangle: Rounded Corners 5">
            <a:extLst>
              <a:ext uri="{FF2B5EF4-FFF2-40B4-BE49-F238E27FC236}">
                <a16:creationId xmlns:a16="http://schemas.microsoft.com/office/drawing/2014/main" id="{AAA7C1E5-C767-84E3-0D66-FC19AC3D2433}"/>
              </a:ext>
            </a:extLst>
          </p:cNvPr>
          <p:cNvSpPr>
            <a:spLocks/>
          </p:cNvSpPr>
          <p:nvPr userDrawn="1"/>
        </p:nvSpPr>
        <p:spPr>
          <a:xfrm flipH="1" flipV="1">
            <a:off x="6175373" y="0"/>
            <a:ext cx="2833689" cy="3428990"/>
          </a:xfrm>
          <a:prstGeom prst="rect">
            <a:avLst/>
          </a:prstGeom>
          <a:gradFill>
            <a:gsLst>
              <a:gs pos="100000">
                <a:srgbClr val="FFDB01"/>
              </a:gs>
              <a:gs pos="43000">
                <a:schemeClr val="accent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
        <p:nvSpPr>
          <p:cNvPr id="6" name="Rectangle: Rounded Corners 5">
            <a:extLst>
              <a:ext uri="{FF2B5EF4-FFF2-40B4-BE49-F238E27FC236}">
                <a16:creationId xmlns:a16="http://schemas.microsoft.com/office/drawing/2014/main" id="{B44FDCD5-AEDA-A7F2-B445-6DE6A2620867}"/>
              </a:ext>
            </a:extLst>
          </p:cNvPr>
          <p:cNvSpPr>
            <a:spLocks/>
          </p:cNvSpPr>
          <p:nvPr userDrawn="1"/>
        </p:nvSpPr>
        <p:spPr>
          <a:xfrm flipH="1" flipV="1">
            <a:off x="3333750" y="0"/>
            <a:ext cx="2833689" cy="3428990"/>
          </a:xfrm>
          <a:prstGeom prst="rect">
            <a:avLst/>
          </a:prstGeom>
          <a:gradFill flip="none" rotWithShape="1">
            <a:gsLst>
              <a:gs pos="100000">
                <a:schemeClr val="accent2"/>
              </a:gs>
              <a:gs pos="0">
                <a:srgbClr val="2A2F5C"/>
              </a:gs>
            </a:gsLst>
            <a:path path="circle">
              <a:fillToRect l="100000" b="100000"/>
            </a:path>
            <a:tileRect t="-100000" r="-100000"/>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
        <p:nvSpPr>
          <p:cNvPr id="7" name="Rectangle: Rounded Corners 5">
            <a:extLst>
              <a:ext uri="{FF2B5EF4-FFF2-40B4-BE49-F238E27FC236}">
                <a16:creationId xmlns:a16="http://schemas.microsoft.com/office/drawing/2014/main" id="{41FD3C92-A959-2D24-563B-579194F12E0B}"/>
              </a:ext>
            </a:extLst>
          </p:cNvPr>
          <p:cNvSpPr>
            <a:spLocks/>
          </p:cNvSpPr>
          <p:nvPr userDrawn="1"/>
        </p:nvSpPr>
        <p:spPr>
          <a:xfrm flipH="1" flipV="1">
            <a:off x="9009062" y="0"/>
            <a:ext cx="3182937" cy="3428990"/>
          </a:xfrm>
          <a:prstGeom prst="rect">
            <a:avLst/>
          </a:prstGeom>
          <a:gradFill flip="none" rotWithShape="1">
            <a:gsLst>
              <a:gs pos="100000">
                <a:schemeClr val="accent2"/>
              </a:gs>
              <a:gs pos="0">
                <a:srgbClr val="2A2F5C"/>
              </a:gs>
            </a:gsLst>
            <a:path path="circle">
              <a:fillToRect l="100000" b="100000"/>
            </a:path>
            <a:tileRect t="-100000" r="-100000"/>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
        <p:nvSpPr>
          <p:cNvPr id="8" name="Rectangle: Rounded Corners 5">
            <a:extLst>
              <a:ext uri="{FF2B5EF4-FFF2-40B4-BE49-F238E27FC236}">
                <a16:creationId xmlns:a16="http://schemas.microsoft.com/office/drawing/2014/main" id="{A2172812-601F-CAC5-0B58-1EA9930C3AFE}"/>
              </a:ext>
            </a:extLst>
          </p:cNvPr>
          <p:cNvSpPr>
            <a:spLocks/>
          </p:cNvSpPr>
          <p:nvPr userDrawn="1"/>
        </p:nvSpPr>
        <p:spPr>
          <a:xfrm flipH="1" flipV="1">
            <a:off x="6175373" y="3429001"/>
            <a:ext cx="2833689" cy="3428990"/>
          </a:xfrm>
          <a:prstGeom prst="rect">
            <a:avLst/>
          </a:prstGeom>
          <a:gradFill flip="none" rotWithShape="1">
            <a:gsLst>
              <a:gs pos="100000">
                <a:schemeClr val="accent2"/>
              </a:gs>
              <a:gs pos="0">
                <a:srgbClr val="2A2F5C"/>
              </a:gs>
            </a:gsLst>
            <a:path path="circle">
              <a:fillToRect l="100000" b="100000"/>
            </a:path>
            <a:tileRect t="-100000" r="-100000"/>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Tree>
    <p:extLst>
      <p:ext uri="{BB962C8B-B14F-4D97-AF65-F5344CB8AC3E}">
        <p14:creationId xmlns:p14="http://schemas.microsoft.com/office/powerpoint/2010/main" val="540722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3">
    <p:bg>
      <p:bgPr>
        <a:gradFill>
          <a:gsLst>
            <a:gs pos="72000">
              <a:schemeClr val="accent2"/>
            </a:gs>
            <a:gs pos="0">
              <a:srgbClr val="2A2F5C"/>
            </a:gs>
          </a:gsLst>
          <a:path path="circle">
            <a:fillToRect r="100000" b="100000"/>
          </a:path>
        </a:gradFill>
        <a:effectLst/>
      </p:bgPr>
    </p:bg>
    <p:spTree>
      <p:nvGrpSpPr>
        <p:cNvPr id="1" name=""/>
        <p:cNvGrpSpPr/>
        <p:nvPr/>
      </p:nvGrpSpPr>
      <p:grpSpPr>
        <a:xfrm>
          <a:off x="0" y="0"/>
          <a:ext cx="0" cy="0"/>
          <a:chOff x="0" y="0"/>
          <a:chExt cx="0" cy="0"/>
        </a:xfrm>
      </p:grpSpPr>
      <p:sp>
        <p:nvSpPr>
          <p:cNvPr id="3" name="Rectangle: Rounded Corners 5">
            <a:extLst>
              <a:ext uri="{FF2B5EF4-FFF2-40B4-BE49-F238E27FC236}">
                <a16:creationId xmlns:a16="http://schemas.microsoft.com/office/drawing/2014/main" id="{6296331C-8285-A58A-8641-0A6CB3668238}"/>
              </a:ext>
            </a:extLst>
          </p:cNvPr>
          <p:cNvSpPr>
            <a:spLocks/>
          </p:cNvSpPr>
          <p:nvPr userDrawn="1"/>
        </p:nvSpPr>
        <p:spPr>
          <a:xfrm flipH="1" flipV="1">
            <a:off x="0" y="3716337"/>
            <a:ext cx="12192000" cy="3141654"/>
          </a:xfrm>
          <a:prstGeom prst="rect">
            <a:avLst/>
          </a:prstGeom>
          <a:gradFill flip="none" rotWithShape="1">
            <a:gsLst>
              <a:gs pos="100000">
                <a:srgbClr val="FFDB01"/>
              </a:gs>
              <a:gs pos="59000">
                <a:schemeClr val="accent1"/>
              </a:gs>
            </a:gsLst>
            <a:path path="circle">
              <a:fillToRect l="100000" t="100000"/>
            </a:path>
            <a:tileRect r="-100000" b="-100000"/>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grpSp>
        <p:nvGrpSpPr>
          <p:cNvPr id="2" name="Grupo 1">
            <a:extLst>
              <a:ext uri="{FF2B5EF4-FFF2-40B4-BE49-F238E27FC236}">
                <a16:creationId xmlns:a16="http://schemas.microsoft.com/office/drawing/2014/main" id="{796B757F-5339-E7F3-FEA7-0EC22C30DB39}"/>
              </a:ext>
            </a:extLst>
          </p:cNvPr>
          <p:cNvGrpSpPr/>
          <p:nvPr userDrawn="1"/>
        </p:nvGrpSpPr>
        <p:grpSpPr>
          <a:xfrm>
            <a:off x="320005" y="6293644"/>
            <a:ext cx="294816" cy="293288"/>
            <a:chOff x="624156" y="5805122"/>
            <a:chExt cx="551306" cy="548448"/>
          </a:xfrm>
          <a:solidFill>
            <a:schemeClr val="accent2"/>
          </a:solidFill>
        </p:grpSpPr>
        <p:sp>
          <p:nvSpPr>
            <p:cNvPr id="9" name="Forma libre: forma 8">
              <a:extLst>
                <a:ext uri="{FF2B5EF4-FFF2-40B4-BE49-F238E27FC236}">
                  <a16:creationId xmlns:a16="http://schemas.microsoft.com/office/drawing/2014/main" id="{A6792FAC-8098-DF36-FF0F-F6B9E844BAC1}"/>
                </a:ext>
              </a:extLst>
            </p:cNvPr>
            <p:cNvSpPr/>
            <p:nvPr/>
          </p:nvSpPr>
          <p:spPr>
            <a:xfrm>
              <a:off x="819799" y="5805122"/>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763 h 355663"/>
                <a:gd name="csX6" fmla="*/ 8668 w 355663"/>
                <a:gd name="csY6" fmla="*/ 177927 h 355663"/>
                <a:gd name="csX7" fmla="*/ 177832 w 355663"/>
                <a:gd name="csY7" fmla="*/ 346996 h 355663"/>
                <a:gd name="csX8" fmla="*/ 346900 w 355663"/>
                <a:gd name="csY8" fmla="*/ 177927 h 355663"/>
                <a:gd name="csX9" fmla="*/ 177832 w 355663"/>
                <a:gd name="csY9" fmla="*/ 8763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724" y="355664"/>
                    <a:pt x="0" y="275844"/>
                    <a:pt x="0" y="177832"/>
                  </a:cubicBezTo>
                  <a:cubicBezTo>
                    <a:pt x="0" y="79820"/>
                    <a:pt x="79819" y="0"/>
                    <a:pt x="177832" y="0"/>
                  </a:cubicBezTo>
                  <a:cubicBezTo>
                    <a:pt x="275844" y="0"/>
                    <a:pt x="355664" y="79820"/>
                    <a:pt x="355664" y="177832"/>
                  </a:cubicBezTo>
                  <a:cubicBezTo>
                    <a:pt x="355664" y="275844"/>
                    <a:pt x="275844" y="355664"/>
                    <a:pt x="177832" y="355664"/>
                  </a:cubicBezTo>
                  <a:moveTo>
                    <a:pt x="177832" y="8763"/>
                  </a:moveTo>
                  <a:cubicBezTo>
                    <a:pt x="84582" y="8763"/>
                    <a:pt x="8668" y="84677"/>
                    <a:pt x="8668" y="177927"/>
                  </a:cubicBezTo>
                  <a:cubicBezTo>
                    <a:pt x="8668" y="271177"/>
                    <a:pt x="84582" y="346996"/>
                    <a:pt x="177832" y="346996"/>
                  </a:cubicBezTo>
                  <a:cubicBezTo>
                    <a:pt x="271082" y="346996"/>
                    <a:pt x="346900" y="271177"/>
                    <a:pt x="346900" y="177927"/>
                  </a:cubicBezTo>
                  <a:cubicBezTo>
                    <a:pt x="346900" y="84677"/>
                    <a:pt x="271082" y="8763"/>
                    <a:pt x="177832" y="8763"/>
                  </a:cubicBezTo>
                </a:path>
              </a:pathLst>
            </a:custGeom>
            <a:grpFill/>
            <a:ln w="9525" cap="flat">
              <a:noFill/>
              <a:prstDash val="solid"/>
              <a:miter/>
            </a:ln>
          </p:spPr>
          <p:txBody>
            <a:bodyPr/>
            <a:lstStyle/>
            <a:p>
              <a:endParaRPr lang="es-ES" b="0" i="0">
                <a:latin typeface="Raleway" pitchFamily="2" charset="77"/>
              </a:endParaRPr>
            </a:p>
          </p:txBody>
        </p:sp>
        <p:sp>
          <p:nvSpPr>
            <p:cNvPr id="10" name="Forma libre: forma 9">
              <a:extLst>
                <a:ext uri="{FF2B5EF4-FFF2-40B4-BE49-F238E27FC236}">
                  <a16:creationId xmlns:a16="http://schemas.microsoft.com/office/drawing/2014/main" id="{833DC3F6-A145-4638-C7F3-BF5734D6703F}"/>
                </a:ext>
              </a:extLst>
            </p:cNvPr>
            <p:cNvSpPr/>
            <p:nvPr/>
          </p:nvSpPr>
          <p:spPr>
            <a:xfrm>
              <a:off x="624156" y="5997907"/>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668 h 355663"/>
                <a:gd name="csX6" fmla="*/ 8763 w 355663"/>
                <a:gd name="csY6" fmla="*/ 177832 h 355663"/>
                <a:gd name="csX7" fmla="*/ 177927 w 355663"/>
                <a:gd name="csY7" fmla="*/ 346901 h 355663"/>
                <a:gd name="csX8" fmla="*/ 347091 w 355663"/>
                <a:gd name="csY8" fmla="*/ 177832 h 355663"/>
                <a:gd name="csX9" fmla="*/ 177927 w 355663"/>
                <a:gd name="csY9" fmla="*/ 8668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820" y="355664"/>
                    <a:pt x="0" y="275844"/>
                    <a:pt x="0" y="177832"/>
                  </a:cubicBezTo>
                  <a:cubicBezTo>
                    <a:pt x="0" y="79820"/>
                    <a:pt x="79820" y="0"/>
                    <a:pt x="177832" y="0"/>
                  </a:cubicBezTo>
                  <a:cubicBezTo>
                    <a:pt x="275844" y="0"/>
                    <a:pt x="355664" y="79820"/>
                    <a:pt x="355664" y="177832"/>
                  </a:cubicBezTo>
                  <a:cubicBezTo>
                    <a:pt x="355664" y="275844"/>
                    <a:pt x="275844" y="355664"/>
                    <a:pt x="177832" y="355664"/>
                  </a:cubicBezTo>
                  <a:moveTo>
                    <a:pt x="177832" y="8668"/>
                  </a:moveTo>
                  <a:cubicBezTo>
                    <a:pt x="84582" y="8668"/>
                    <a:pt x="8763" y="84582"/>
                    <a:pt x="8763" y="177832"/>
                  </a:cubicBezTo>
                  <a:cubicBezTo>
                    <a:pt x="8763" y="271082"/>
                    <a:pt x="84677" y="346901"/>
                    <a:pt x="177927" y="346901"/>
                  </a:cubicBezTo>
                  <a:cubicBezTo>
                    <a:pt x="271177" y="346901"/>
                    <a:pt x="347091" y="271082"/>
                    <a:pt x="347091" y="177832"/>
                  </a:cubicBezTo>
                  <a:cubicBezTo>
                    <a:pt x="347091" y="84582"/>
                    <a:pt x="271177" y="8668"/>
                    <a:pt x="177927" y="8668"/>
                  </a:cubicBezTo>
                </a:path>
              </a:pathLst>
            </a:custGeom>
            <a:grpFill/>
            <a:ln w="9525" cap="flat">
              <a:noFill/>
              <a:prstDash val="solid"/>
              <a:miter/>
            </a:ln>
          </p:spPr>
          <p:txBody>
            <a:bodyPr/>
            <a:lstStyle/>
            <a:p>
              <a:endParaRPr lang="es-ES" b="0" i="0">
                <a:latin typeface="Raleway" pitchFamily="2" charset="77"/>
              </a:endParaRPr>
            </a:p>
          </p:txBody>
        </p:sp>
        <p:sp>
          <p:nvSpPr>
            <p:cNvPr id="11" name="Forma libre: forma 10">
              <a:extLst>
                <a:ext uri="{FF2B5EF4-FFF2-40B4-BE49-F238E27FC236}">
                  <a16:creationId xmlns:a16="http://schemas.microsoft.com/office/drawing/2014/main" id="{C1FDC044-91E4-B9D1-1D24-F0CB1A5957FB}"/>
                </a:ext>
              </a:extLst>
            </p:cNvPr>
            <p:cNvSpPr/>
            <p:nvPr/>
          </p:nvSpPr>
          <p:spPr>
            <a:xfrm>
              <a:off x="628537" y="5809503"/>
              <a:ext cx="186309" cy="186309"/>
            </a:xfrm>
            <a:custGeom>
              <a:avLst/>
              <a:gdLst>
                <a:gd name="csX0" fmla="*/ 0 w 186309"/>
                <a:gd name="csY0" fmla="*/ 93155 h 186309"/>
                <a:gd name="csX1" fmla="*/ 93155 w 186309"/>
                <a:gd name="csY1" fmla="*/ 186309 h 186309"/>
                <a:gd name="csX2" fmla="*/ 186309 w 186309"/>
                <a:gd name="csY2" fmla="*/ 93155 h 186309"/>
                <a:gd name="csX3" fmla="*/ 93155 w 186309"/>
                <a:gd name="csY3" fmla="*/ 0 h 186309"/>
                <a:gd name="csX4" fmla="*/ 0 w 186309"/>
                <a:gd name="csY4" fmla="*/ 93155 h 186309"/>
              </a:gdLst>
              <a:ahLst/>
              <a:cxnLst>
                <a:cxn ang="0">
                  <a:pos x="csX0" y="csY0"/>
                </a:cxn>
                <a:cxn ang="0">
                  <a:pos x="csX1" y="csY1"/>
                </a:cxn>
                <a:cxn ang="0">
                  <a:pos x="csX2" y="csY2"/>
                </a:cxn>
                <a:cxn ang="0">
                  <a:pos x="csX3" y="csY3"/>
                </a:cxn>
                <a:cxn ang="0">
                  <a:pos x="csX4" y="csY4"/>
                </a:cxn>
              </a:cxnLst>
              <a:rect l="l" t="t" r="r" b="b"/>
              <a:pathLst>
                <a:path w="186309" h="186309">
                  <a:moveTo>
                    <a:pt x="0" y="93155"/>
                  </a:moveTo>
                  <a:cubicBezTo>
                    <a:pt x="0" y="144590"/>
                    <a:pt x="41720" y="186309"/>
                    <a:pt x="93155" y="186309"/>
                  </a:cubicBezTo>
                  <a:cubicBezTo>
                    <a:pt x="144590" y="186309"/>
                    <a:pt x="186309" y="144590"/>
                    <a:pt x="186309" y="93155"/>
                  </a:cubicBezTo>
                  <a:cubicBezTo>
                    <a:pt x="186309" y="41720"/>
                    <a:pt x="144590" y="0"/>
                    <a:pt x="93155" y="0"/>
                  </a:cubicBezTo>
                  <a:cubicBezTo>
                    <a:pt x="41720" y="0"/>
                    <a:pt x="0" y="41624"/>
                    <a:pt x="0" y="93155"/>
                  </a:cubicBezTo>
                </a:path>
              </a:pathLst>
            </a:custGeom>
            <a:grpFill/>
            <a:ln w="9525" cap="flat">
              <a:noFill/>
              <a:prstDash val="solid"/>
              <a:miter/>
            </a:ln>
          </p:spPr>
          <p:txBody>
            <a:bodyPr/>
            <a:lstStyle/>
            <a:p>
              <a:endParaRPr lang="es-ES" b="0" i="0">
                <a:latin typeface="Raleway" pitchFamily="2" charset="77"/>
              </a:endParaRPr>
            </a:p>
          </p:txBody>
        </p:sp>
        <p:sp>
          <p:nvSpPr>
            <p:cNvPr id="12" name="Forma libre: forma 11">
              <a:extLst>
                <a:ext uri="{FF2B5EF4-FFF2-40B4-BE49-F238E27FC236}">
                  <a16:creationId xmlns:a16="http://schemas.microsoft.com/office/drawing/2014/main" id="{E686EDD9-75AA-0581-7490-12F2C9E97985}"/>
                </a:ext>
              </a:extLst>
            </p:cNvPr>
            <p:cNvSpPr/>
            <p:nvPr/>
          </p:nvSpPr>
          <p:spPr>
            <a:xfrm>
              <a:off x="984867" y="6163166"/>
              <a:ext cx="186309" cy="186309"/>
            </a:xfrm>
            <a:custGeom>
              <a:avLst/>
              <a:gdLst>
                <a:gd name="csX0" fmla="*/ 0 w 186309"/>
                <a:gd name="csY0" fmla="*/ 93154 h 186309"/>
                <a:gd name="csX1" fmla="*/ 93155 w 186309"/>
                <a:gd name="csY1" fmla="*/ 186309 h 186309"/>
                <a:gd name="csX2" fmla="*/ 186309 w 186309"/>
                <a:gd name="csY2" fmla="*/ 93154 h 186309"/>
                <a:gd name="csX3" fmla="*/ 93155 w 186309"/>
                <a:gd name="csY3" fmla="*/ 0 h 186309"/>
                <a:gd name="csX4" fmla="*/ 0 w 186309"/>
                <a:gd name="csY4" fmla="*/ 93154 h 186309"/>
              </a:gdLst>
              <a:ahLst/>
              <a:cxnLst>
                <a:cxn ang="0">
                  <a:pos x="csX0" y="csY0"/>
                </a:cxn>
                <a:cxn ang="0">
                  <a:pos x="csX1" y="csY1"/>
                </a:cxn>
                <a:cxn ang="0">
                  <a:pos x="csX2" y="csY2"/>
                </a:cxn>
                <a:cxn ang="0">
                  <a:pos x="csX3" y="csY3"/>
                </a:cxn>
                <a:cxn ang="0">
                  <a:pos x="csX4" y="csY4"/>
                </a:cxn>
              </a:cxnLst>
              <a:rect l="l" t="t" r="r" b="b"/>
              <a:pathLst>
                <a:path w="186309" h="186309">
                  <a:moveTo>
                    <a:pt x="0" y="93154"/>
                  </a:moveTo>
                  <a:cubicBezTo>
                    <a:pt x="0" y="144590"/>
                    <a:pt x="41720" y="186309"/>
                    <a:pt x="93155" y="186309"/>
                  </a:cubicBezTo>
                  <a:cubicBezTo>
                    <a:pt x="144590" y="186309"/>
                    <a:pt x="186309" y="144590"/>
                    <a:pt x="186309" y="93154"/>
                  </a:cubicBezTo>
                  <a:cubicBezTo>
                    <a:pt x="186309" y="41720"/>
                    <a:pt x="144590" y="0"/>
                    <a:pt x="93155" y="0"/>
                  </a:cubicBezTo>
                  <a:cubicBezTo>
                    <a:pt x="41720" y="0"/>
                    <a:pt x="0" y="41720"/>
                    <a:pt x="0" y="93154"/>
                  </a:cubicBezTo>
                </a:path>
              </a:pathLst>
            </a:custGeom>
            <a:grpFill/>
            <a:ln w="9525" cap="flat">
              <a:noFill/>
              <a:prstDash val="solid"/>
              <a:miter/>
            </a:ln>
          </p:spPr>
          <p:txBody>
            <a:bodyPr/>
            <a:lstStyle/>
            <a:p>
              <a:endParaRPr lang="es-ES" b="0" i="0">
                <a:latin typeface="Raleway" pitchFamily="2" charset="77"/>
              </a:endParaRPr>
            </a:p>
          </p:txBody>
        </p:sp>
      </p:grpSp>
    </p:spTree>
    <p:extLst>
      <p:ext uri="{BB962C8B-B14F-4D97-AF65-F5344CB8AC3E}">
        <p14:creationId xmlns:p14="http://schemas.microsoft.com/office/powerpoint/2010/main" val="229741255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2">
    <p:bg>
      <p:bgPr>
        <a:blipFill dpi="0" rotWithShape="1">
          <a:blip r:embed="rId2" cstate="hqprint">
            <a:lum/>
            <a:extLst>
              <a:ext uri="{28A0092B-C50C-407E-A947-70E740481C1C}">
                <a14:useLocalDpi xmlns:a14="http://schemas.microsoft.com/office/drawing/2010/main"/>
              </a:ext>
            </a:extLst>
          </a:blip>
          <a:srcRect/>
          <a:stretch>
            <a:fillRect l="-7000" r="-7000"/>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3F454BB3-14E1-A8CB-65D0-4F8461DAC3A4}"/>
              </a:ext>
            </a:extLst>
          </p:cNvPr>
          <p:cNvSpPr>
            <a:spLocks/>
          </p:cNvSpPr>
          <p:nvPr userDrawn="1"/>
        </p:nvSpPr>
        <p:spPr>
          <a:xfrm flipH="1" flipV="1">
            <a:off x="6175371" y="0"/>
            <a:ext cx="6016628" cy="6857991"/>
          </a:xfrm>
          <a:prstGeom prst="rect">
            <a:avLst/>
          </a:prstGeom>
          <a:gradFill flip="none" rotWithShape="1">
            <a:gsLst>
              <a:gs pos="100000">
                <a:schemeClr val="accent2"/>
              </a:gs>
              <a:gs pos="0">
                <a:srgbClr val="2A2F5C"/>
              </a:gs>
            </a:gsLst>
            <a:path path="circle">
              <a:fillToRect l="100000" b="100000"/>
            </a:path>
            <a:tileRect t="-100000" r="-100000"/>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
        <p:nvSpPr>
          <p:cNvPr id="7" name="Elipse 6">
            <a:extLst>
              <a:ext uri="{FF2B5EF4-FFF2-40B4-BE49-F238E27FC236}">
                <a16:creationId xmlns:a16="http://schemas.microsoft.com/office/drawing/2014/main" id="{3C6A9572-BBFD-53A3-C463-E82A5B074F28}"/>
              </a:ext>
            </a:extLst>
          </p:cNvPr>
          <p:cNvSpPr/>
          <p:nvPr userDrawn="1"/>
        </p:nvSpPr>
        <p:spPr>
          <a:xfrm>
            <a:off x="-8232785" y="1012431"/>
            <a:ext cx="10772140" cy="10772140"/>
          </a:xfrm>
          <a:prstGeom prst="ellipse">
            <a:avLst/>
          </a:prstGeom>
          <a:noFill/>
          <a:ln w="254000">
            <a:gradFill flip="none" rotWithShape="1">
              <a:gsLst>
                <a:gs pos="68000">
                  <a:schemeClr val="accent1">
                    <a:lumMod val="80000"/>
                    <a:lumOff val="20000"/>
                  </a:schemeClr>
                </a:gs>
                <a:gs pos="100000">
                  <a:schemeClr val="accent1"/>
                </a:gs>
              </a:gsLst>
              <a:path path="circle">
                <a:fillToRect t="100000" r="100000"/>
              </a:path>
              <a:tileRect l="-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b="0" i="0">
              <a:solidFill>
                <a:schemeClr val="tx1"/>
              </a:solidFill>
              <a:latin typeface="Raleway" pitchFamily="2" charset="77"/>
            </a:endParaRPr>
          </a:p>
        </p:txBody>
      </p:sp>
    </p:spTree>
    <p:extLst>
      <p:ext uri="{BB962C8B-B14F-4D97-AF65-F5344CB8AC3E}">
        <p14:creationId xmlns:p14="http://schemas.microsoft.com/office/powerpoint/2010/main" val="3812678408"/>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2">
    <p:bg>
      <p:bgPr>
        <a:blipFill dpi="0" rotWithShape="1">
          <a:blip r:embed="rId2" cstate="hqprint">
            <a:lum/>
            <a:extLst>
              <a:ext uri="{28A0092B-C50C-407E-A947-70E740481C1C}">
                <a14:useLocalDpi xmlns:a14="http://schemas.microsoft.com/office/drawing/2010/main"/>
              </a:ext>
            </a:extLst>
          </a:blip>
          <a:srcRect/>
          <a:stretch>
            <a:fillRect l="-7000" r="-7000"/>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3F454BB3-14E1-A8CB-65D0-4F8461DAC3A4}"/>
              </a:ext>
            </a:extLst>
          </p:cNvPr>
          <p:cNvSpPr>
            <a:spLocks/>
          </p:cNvSpPr>
          <p:nvPr userDrawn="1"/>
        </p:nvSpPr>
        <p:spPr>
          <a:xfrm flipH="1" flipV="1">
            <a:off x="4259262" y="-2"/>
            <a:ext cx="7932736" cy="6857991"/>
          </a:xfrm>
          <a:prstGeom prst="rect">
            <a:avLst/>
          </a:prstGeom>
          <a:gradFill flip="none" rotWithShape="1">
            <a:gsLst>
              <a:gs pos="100000">
                <a:schemeClr val="accent2"/>
              </a:gs>
              <a:gs pos="0">
                <a:srgbClr val="2A2F5C"/>
              </a:gs>
            </a:gsLst>
            <a:path path="circle">
              <a:fillToRect l="100000" b="100000"/>
            </a:path>
            <a:tileRect t="-100000" r="-100000"/>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
        <p:nvSpPr>
          <p:cNvPr id="7" name="Elipse 6">
            <a:extLst>
              <a:ext uri="{FF2B5EF4-FFF2-40B4-BE49-F238E27FC236}">
                <a16:creationId xmlns:a16="http://schemas.microsoft.com/office/drawing/2014/main" id="{3C6A9572-BBFD-53A3-C463-E82A5B074F28}"/>
              </a:ext>
            </a:extLst>
          </p:cNvPr>
          <p:cNvSpPr/>
          <p:nvPr userDrawn="1"/>
        </p:nvSpPr>
        <p:spPr>
          <a:xfrm>
            <a:off x="-8232785" y="1012431"/>
            <a:ext cx="10772140" cy="10772140"/>
          </a:xfrm>
          <a:prstGeom prst="ellipse">
            <a:avLst/>
          </a:prstGeom>
          <a:noFill/>
          <a:ln w="254000">
            <a:gradFill flip="none" rotWithShape="1">
              <a:gsLst>
                <a:gs pos="68000">
                  <a:schemeClr val="accent1">
                    <a:lumMod val="80000"/>
                    <a:lumOff val="20000"/>
                  </a:schemeClr>
                </a:gs>
                <a:gs pos="100000">
                  <a:schemeClr val="accent1"/>
                </a:gs>
              </a:gsLst>
              <a:path path="circle">
                <a:fillToRect t="100000" r="100000"/>
              </a:path>
              <a:tileRect l="-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b="0" i="0">
              <a:solidFill>
                <a:schemeClr val="tx1"/>
              </a:solidFill>
              <a:latin typeface="Raleway" pitchFamily="2" charset="77"/>
            </a:endParaRPr>
          </a:p>
        </p:txBody>
      </p:sp>
    </p:spTree>
    <p:extLst>
      <p:ext uri="{BB962C8B-B14F-4D97-AF65-F5344CB8AC3E}">
        <p14:creationId xmlns:p14="http://schemas.microsoft.com/office/powerpoint/2010/main" val="286969896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2">
    <p:bg>
      <p:bgPr>
        <a:blipFill dpi="0" rotWithShape="1">
          <a:blip r:embed="rId2" cstate="hqprint">
            <a:lum/>
            <a:extLst>
              <a:ext uri="{28A0092B-C50C-407E-A947-70E740481C1C}">
                <a14:useLocalDpi xmlns:a14="http://schemas.microsoft.com/office/drawing/2010/main"/>
              </a:ext>
            </a:extLst>
          </a:blip>
          <a:srcRect/>
          <a:stretch>
            <a:fillRect l="-7000" r="-7000"/>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3F454BB3-14E1-A8CB-65D0-4F8461DAC3A4}"/>
              </a:ext>
            </a:extLst>
          </p:cNvPr>
          <p:cNvSpPr>
            <a:spLocks/>
          </p:cNvSpPr>
          <p:nvPr userDrawn="1"/>
        </p:nvSpPr>
        <p:spPr>
          <a:xfrm flipH="1" flipV="1">
            <a:off x="4259262" y="-2"/>
            <a:ext cx="7932736" cy="6857991"/>
          </a:xfrm>
          <a:prstGeom prst="rect">
            <a:avLst/>
          </a:prstGeom>
          <a:gradFill flip="none" rotWithShape="1">
            <a:gsLst>
              <a:gs pos="100000">
                <a:schemeClr val="accent2"/>
              </a:gs>
              <a:gs pos="0">
                <a:srgbClr val="2A2F5C"/>
              </a:gs>
            </a:gsLst>
            <a:path path="circle">
              <a:fillToRect l="100000" b="100000"/>
            </a:path>
            <a:tileRect t="-100000" r="-100000"/>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Tree>
    <p:extLst>
      <p:ext uri="{BB962C8B-B14F-4D97-AF65-F5344CB8AC3E}">
        <p14:creationId xmlns:p14="http://schemas.microsoft.com/office/powerpoint/2010/main" val="2978884865"/>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2">
    <p:bg>
      <p:bgPr>
        <a:blipFill dpi="0" rotWithShape="1">
          <a:blip r:embed="rId2" cstate="hqprint">
            <a:lum/>
            <a:extLst>
              <a:ext uri="{28A0092B-C50C-407E-A947-70E740481C1C}">
                <a14:useLocalDpi xmlns:a14="http://schemas.microsoft.com/office/drawing/2010/main"/>
              </a:ext>
            </a:extLst>
          </a:blip>
          <a:srcRect/>
          <a:stretch>
            <a:fillRect l="-7000" r="-7000"/>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3F454BB3-14E1-A8CB-65D0-4F8461DAC3A4}"/>
              </a:ext>
            </a:extLst>
          </p:cNvPr>
          <p:cNvSpPr>
            <a:spLocks/>
          </p:cNvSpPr>
          <p:nvPr userDrawn="1"/>
        </p:nvSpPr>
        <p:spPr>
          <a:xfrm flipH="1" flipV="1">
            <a:off x="4259262" y="-2"/>
            <a:ext cx="7932736" cy="6857991"/>
          </a:xfrm>
          <a:prstGeom prst="rect">
            <a:avLst/>
          </a:prstGeom>
          <a:solidFill>
            <a:schemeClr val="bg1"/>
          </a:soli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Tree>
    <p:extLst>
      <p:ext uri="{BB962C8B-B14F-4D97-AF65-F5344CB8AC3E}">
        <p14:creationId xmlns:p14="http://schemas.microsoft.com/office/powerpoint/2010/main" val="321501600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2">
    <p:bg>
      <p:bgPr>
        <a:blipFill dpi="0" rotWithShape="1">
          <a:blip r:embed="rId2" cstate="hqprint">
            <a:lum/>
            <a:extLst>
              <a:ext uri="{28A0092B-C50C-407E-A947-70E740481C1C}">
                <a14:useLocalDpi xmlns:a14="http://schemas.microsoft.com/office/drawing/2010/main"/>
              </a:ext>
            </a:extLst>
          </a:blip>
          <a:srcRect/>
          <a:stretch>
            <a:fillRect l="-7000" r="-7000"/>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3F454BB3-14E1-A8CB-65D0-4F8461DAC3A4}"/>
              </a:ext>
            </a:extLst>
          </p:cNvPr>
          <p:cNvSpPr>
            <a:spLocks/>
          </p:cNvSpPr>
          <p:nvPr userDrawn="1"/>
        </p:nvSpPr>
        <p:spPr>
          <a:xfrm flipH="1" flipV="1">
            <a:off x="4259262" y="-2"/>
            <a:ext cx="7932736" cy="6857991"/>
          </a:xfrm>
          <a:prstGeom prst="rect">
            <a:avLst/>
          </a:prstGeom>
          <a:gradFill>
            <a:gsLst>
              <a:gs pos="100000">
                <a:schemeClr val="accent1"/>
              </a:gs>
              <a:gs pos="45000">
                <a:srgbClr val="FFDB0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Tree>
    <p:extLst>
      <p:ext uri="{BB962C8B-B14F-4D97-AF65-F5344CB8AC3E}">
        <p14:creationId xmlns:p14="http://schemas.microsoft.com/office/powerpoint/2010/main" val="4001844834"/>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2">
    <p:bg>
      <p:bgPr>
        <a:blipFill dpi="0" rotWithShape="1">
          <a:blip r:embed="rId2" cstate="hqprint">
            <a:lum/>
            <a:extLst>
              <a:ext uri="{28A0092B-C50C-407E-A947-70E740481C1C}">
                <a14:useLocalDpi xmlns:a14="http://schemas.microsoft.com/office/drawing/2010/main"/>
              </a:ext>
            </a:extLst>
          </a:blip>
          <a:srcRect/>
          <a:stretch>
            <a:fillRect l="-7000" r="-7000"/>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3F454BB3-14E1-A8CB-65D0-4F8461DAC3A4}"/>
              </a:ext>
            </a:extLst>
          </p:cNvPr>
          <p:cNvSpPr>
            <a:spLocks/>
          </p:cNvSpPr>
          <p:nvPr userDrawn="1"/>
        </p:nvSpPr>
        <p:spPr>
          <a:xfrm flipH="1" flipV="1">
            <a:off x="8999538" y="-3"/>
            <a:ext cx="3192460" cy="6857991"/>
          </a:xfrm>
          <a:prstGeom prst="rect">
            <a:avLst/>
          </a:prstGeom>
          <a:solidFill>
            <a:schemeClr val="bg1"/>
          </a:soli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
        <p:nvSpPr>
          <p:cNvPr id="2" name="Rectángulo 1">
            <a:extLst>
              <a:ext uri="{FF2B5EF4-FFF2-40B4-BE49-F238E27FC236}">
                <a16:creationId xmlns:a16="http://schemas.microsoft.com/office/drawing/2014/main" id="{221305E7-06E3-F2DD-B943-574487C037A7}"/>
              </a:ext>
            </a:extLst>
          </p:cNvPr>
          <p:cNvSpPr/>
          <p:nvPr userDrawn="1"/>
        </p:nvSpPr>
        <p:spPr>
          <a:xfrm>
            <a:off x="6167439" y="0"/>
            <a:ext cx="2832099" cy="6858000"/>
          </a:xfrm>
          <a:prstGeom prst="rect">
            <a:avLst/>
          </a:prstGeom>
          <a:gradFill>
            <a:gsLst>
              <a:gs pos="100000">
                <a:schemeClr val="accent2"/>
              </a:gs>
              <a:gs pos="0">
                <a:srgbClr val="2A2F5C"/>
              </a:gs>
            </a:gsLst>
            <a:path path="circle">
              <a:fillToRect r="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b="0" i="0">
              <a:solidFill>
                <a:srgbClr val="FFFFFF"/>
              </a:solidFill>
              <a:latin typeface="Raleway Light" pitchFamily="2" charset="77"/>
            </a:endParaRPr>
          </a:p>
        </p:txBody>
      </p:sp>
    </p:spTree>
    <p:extLst>
      <p:ext uri="{BB962C8B-B14F-4D97-AF65-F5344CB8AC3E}">
        <p14:creationId xmlns:p14="http://schemas.microsoft.com/office/powerpoint/2010/main" val="1929406954"/>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2">
    <p:bg>
      <p:bgPr>
        <a:blipFill dpi="0" rotWithShape="1">
          <a:blip r:embed="rId2" cstate="hqprint">
            <a:lum/>
            <a:extLst>
              <a:ext uri="{28A0092B-C50C-407E-A947-70E740481C1C}">
                <a14:useLocalDpi xmlns:a14="http://schemas.microsoft.com/office/drawing/2010/main"/>
              </a:ext>
            </a:extLst>
          </a:blip>
          <a:srcRect/>
          <a:stretch>
            <a:fillRect l="-7000" r="-7000"/>
          </a:stretch>
        </a:blipFill>
        <a:effectLst/>
      </p:bgPr>
    </p:bg>
    <p:spTree>
      <p:nvGrpSpPr>
        <p:cNvPr id="1" name=""/>
        <p:cNvGrpSpPr/>
        <p:nvPr/>
      </p:nvGrpSpPr>
      <p:grpSpPr>
        <a:xfrm>
          <a:off x="0" y="0"/>
          <a:ext cx="0" cy="0"/>
          <a:chOff x="0" y="0"/>
          <a:chExt cx="0" cy="0"/>
        </a:xfrm>
      </p:grpSpPr>
      <p:sp>
        <p:nvSpPr>
          <p:cNvPr id="6" name="Rectangle: Rounded Corners 5" hidden="1">
            <a:extLst>
              <a:ext uri="{FF2B5EF4-FFF2-40B4-BE49-F238E27FC236}">
                <a16:creationId xmlns:a16="http://schemas.microsoft.com/office/drawing/2014/main" id="{3F454BB3-14E1-A8CB-65D0-4F8461DAC3A4}"/>
              </a:ext>
            </a:extLst>
          </p:cNvPr>
          <p:cNvSpPr>
            <a:spLocks/>
          </p:cNvSpPr>
          <p:nvPr userDrawn="1"/>
        </p:nvSpPr>
        <p:spPr>
          <a:xfrm flipH="1" flipV="1">
            <a:off x="4259262" y="-2"/>
            <a:ext cx="7932736" cy="6857991"/>
          </a:xfrm>
          <a:prstGeom prst="rect">
            <a:avLst/>
          </a:prstGeom>
          <a:solidFill>
            <a:schemeClr val="bg1"/>
          </a:soli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Tree>
    <p:extLst>
      <p:ext uri="{BB962C8B-B14F-4D97-AF65-F5344CB8AC3E}">
        <p14:creationId xmlns:p14="http://schemas.microsoft.com/office/powerpoint/2010/main" val="2601756218"/>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3">
    <p:bg>
      <p:bgPr>
        <a:solidFill>
          <a:schemeClr val="accent2"/>
        </a:solidFill>
        <a:effectLst/>
      </p:bgPr>
    </p:bg>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186E522A-1C28-F0FD-6FB1-2507F8EEEC8D}"/>
              </a:ext>
            </a:extLst>
          </p:cNvPr>
          <p:cNvSpPr>
            <a:spLocks/>
          </p:cNvSpPr>
          <p:nvPr userDrawn="1"/>
        </p:nvSpPr>
        <p:spPr>
          <a:xfrm>
            <a:off x="7966499" y="2019300"/>
            <a:ext cx="4225501" cy="4834128"/>
          </a:xfrm>
          <a:prstGeom prst="rect">
            <a:avLst/>
          </a:prstGeom>
          <a:gradFill flip="none" rotWithShape="1">
            <a:gsLst>
              <a:gs pos="100000">
                <a:schemeClr val="accent2"/>
              </a:gs>
              <a:gs pos="0">
                <a:srgbClr val="2A2F5C"/>
              </a:gs>
            </a:gsLst>
            <a:path path="circle">
              <a:fillToRect l="100000" b="100000"/>
            </a:path>
            <a:tileRect t="-100000" r="-100000"/>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s-ES" b="0" i="0" noProof="0">
              <a:gradFill>
                <a:gsLst>
                  <a:gs pos="25000">
                    <a:srgbClr val="FFD75A"/>
                  </a:gs>
                  <a:gs pos="100000">
                    <a:schemeClr val="accent1"/>
                  </a:gs>
                </a:gsLst>
                <a:lin ang="2700000" scaled="1"/>
              </a:gradFill>
              <a:latin typeface="Raleway" pitchFamily="2" charset="77"/>
            </a:endParaRPr>
          </a:p>
        </p:txBody>
      </p:sp>
      <p:sp>
        <p:nvSpPr>
          <p:cNvPr id="10" name="Forma libre 30">
            <a:extLst>
              <a:ext uri="{FF2B5EF4-FFF2-40B4-BE49-F238E27FC236}">
                <a16:creationId xmlns:a16="http://schemas.microsoft.com/office/drawing/2014/main" id="{7697CD67-97DA-EA53-9CE4-5E801DB42AFB}"/>
              </a:ext>
            </a:extLst>
          </p:cNvPr>
          <p:cNvSpPr/>
          <p:nvPr userDrawn="1"/>
        </p:nvSpPr>
        <p:spPr>
          <a:xfrm rot="5400000">
            <a:off x="3819747" y="2466435"/>
            <a:ext cx="4834128" cy="3939857"/>
          </a:xfrm>
          <a:custGeom>
            <a:avLst/>
            <a:gdLst>
              <a:gd name="csX0" fmla="*/ 0 w 4834128"/>
              <a:gd name="csY0" fmla="*/ 4093277 h 4093277"/>
              <a:gd name="csX1" fmla="*/ 0 w 4834128"/>
              <a:gd name="csY1" fmla="*/ 173740 h 4093277"/>
              <a:gd name="csX2" fmla="*/ 425858 w 4834128"/>
              <a:gd name="csY2" fmla="*/ 173740 h 4093277"/>
              <a:gd name="csX3" fmla="*/ 633193 w 4834128"/>
              <a:gd name="csY3" fmla="*/ 0 h 4093277"/>
              <a:gd name="csX4" fmla="*/ 840528 w 4834128"/>
              <a:gd name="csY4" fmla="*/ 173740 h 4093277"/>
              <a:gd name="csX5" fmla="*/ 4834128 w 4834128"/>
              <a:gd name="csY5" fmla="*/ 173740 h 4093277"/>
              <a:gd name="csX6" fmla="*/ 4834128 w 4834128"/>
              <a:gd name="csY6" fmla="*/ 4093277 h 409327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4128" h="4093277">
                <a:moveTo>
                  <a:pt x="0" y="4093277"/>
                </a:moveTo>
                <a:lnTo>
                  <a:pt x="0" y="173740"/>
                </a:lnTo>
                <a:lnTo>
                  <a:pt x="425858" y="173740"/>
                </a:lnTo>
                <a:lnTo>
                  <a:pt x="633193" y="0"/>
                </a:lnTo>
                <a:lnTo>
                  <a:pt x="840528" y="173740"/>
                </a:lnTo>
                <a:lnTo>
                  <a:pt x="4834128" y="173740"/>
                </a:lnTo>
                <a:lnTo>
                  <a:pt x="4834128" y="4093277"/>
                </a:lnTo>
                <a:close/>
              </a:path>
            </a:pathLst>
          </a:custGeom>
          <a:gradFill>
            <a:gsLst>
              <a:gs pos="100000">
                <a:srgbClr val="FFDB01"/>
              </a:gs>
              <a:gs pos="43000">
                <a:schemeClr val="accent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s-ES" b="0" i="0">
              <a:gradFill>
                <a:gsLst>
                  <a:gs pos="25000">
                    <a:srgbClr val="FFD75A"/>
                  </a:gs>
                  <a:gs pos="100000">
                    <a:schemeClr val="accent1"/>
                  </a:gs>
                </a:gsLst>
                <a:lin ang="2700000" scaled="1"/>
              </a:gradFill>
              <a:latin typeface="Raleway" pitchFamily="2" charset="77"/>
            </a:endParaRPr>
          </a:p>
        </p:txBody>
      </p:sp>
      <p:sp>
        <p:nvSpPr>
          <p:cNvPr id="11" name="Forma libre 31">
            <a:extLst>
              <a:ext uri="{FF2B5EF4-FFF2-40B4-BE49-F238E27FC236}">
                <a16:creationId xmlns:a16="http://schemas.microsoft.com/office/drawing/2014/main" id="{3653CB75-BB45-4F32-6C63-642E44FD1AE8}"/>
              </a:ext>
            </a:extLst>
          </p:cNvPr>
          <p:cNvSpPr/>
          <p:nvPr userDrawn="1"/>
        </p:nvSpPr>
        <p:spPr>
          <a:xfrm rot="5400000">
            <a:off x="-219339" y="2222364"/>
            <a:ext cx="4834128" cy="4428000"/>
          </a:xfrm>
          <a:custGeom>
            <a:avLst/>
            <a:gdLst>
              <a:gd name="csX0" fmla="*/ 0 w 4834128"/>
              <a:gd name="csY0" fmla="*/ 4301683 h 4301683"/>
              <a:gd name="csX1" fmla="*/ 0 w 4834128"/>
              <a:gd name="csY1" fmla="*/ 166245 h 4301683"/>
              <a:gd name="csX2" fmla="*/ 434802 w 4834128"/>
              <a:gd name="csY2" fmla="*/ 166245 h 4301683"/>
              <a:gd name="csX3" fmla="*/ 633193 w 4834128"/>
              <a:gd name="csY3" fmla="*/ 0 h 4301683"/>
              <a:gd name="csX4" fmla="*/ 831584 w 4834128"/>
              <a:gd name="csY4" fmla="*/ 166245 h 4301683"/>
              <a:gd name="csX5" fmla="*/ 4834128 w 4834128"/>
              <a:gd name="csY5" fmla="*/ 166245 h 4301683"/>
              <a:gd name="csX6" fmla="*/ 4834128 w 4834128"/>
              <a:gd name="csY6" fmla="*/ 4301683 h 430168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4128" h="4301683">
                <a:moveTo>
                  <a:pt x="0" y="4301683"/>
                </a:moveTo>
                <a:lnTo>
                  <a:pt x="0" y="166245"/>
                </a:lnTo>
                <a:lnTo>
                  <a:pt x="434802" y="166245"/>
                </a:lnTo>
                <a:lnTo>
                  <a:pt x="633193" y="0"/>
                </a:lnTo>
                <a:lnTo>
                  <a:pt x="831584" y="166245"/>
                </a:lnTo>
                <a:lnTo>
                  <a:pt x="4834128" y="166245"/>
                </a:lnTo>
                <a:lnTo>
                  <a:pt x="4834128" y="4301683"/>
                </a:lnTo>
                <a:close/>
              </a:path>
            </a:pathLst>
          </a:custGeom>
          <a:gradFill flip="none" rotWithShape="1">
            <a:gsLst>
              <a:gs pos="100000">
                <a:schemeClr val="accent2"/>
              </a:gs>
              <a:gs pos="0">
                <a:srgbClr val="2A2F5C"/>
              </a:gs>
            </a:gsLst>
            <a:path path="circle">
              <a:fillToRect l="100000" b="100000"/>
            </a:path>
            <a:tileRect t="-100000" r="-100000"/>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s-ES" b="0" i="0">
              <a:gradFill>
                <a:gsLst>
                  <a:gs pos="25000">
                    <a:srgbClr val="FFD75A"/>
                  </a:gs>
                  <a:gs pos="100000">
                    <a:schemeClr val="accent1"/>
                  </a:gs>
                </a:gsLst>
                <a:lin ang="2700000" scaled="1"/>
              </a:gradFill>
              <a:latin typeface="Raleway" pitchFamily="2" charset="77"/>
            </a:endParaRPr>
          </a:p>
        </p:txBody>
      </p:sp>
      <p:grpSp>
        <p:nvGrpSpPr>
          <p:cNvPr id="15" name="Grupo 14">
            <a:extLst>
              <a:ext uri="{FF2B5EF4-FFF2-40B4-BE49-F238E27FC236}">
                <a16:creationId xmlns:a16="http://schemas.microsoft.com/office/drawing/2014/main" id="{B4D4BC18-2363-A602-B2B3-D46C1D4BA053}"/>
              </a:ext>
            </a:extLst>
          </p:cNvPr>
          <p:cNvGrpSpPr/>
          <p:nvPr userDrawn="1"/>
        </p:nvGrpSpPr>
        <p:grpSpPr>
          <a:xfrm>
            <a:off x="320005" y="6293644"/>
            <a:ext cx="294816" cy="293288"/>
            <a:chOff x="624156" y="5805122"/>
            <a:chExt cx="551306" cy="548448"/>
          </a:xfrm>
          <a:solidFill>
            <a:schemeClr val="bg1"/>
          </a:solidFill>
        </p:grpSpPr>
        <p:sp>
          <p:nvSpPr>
            <p:cNvPr id="16" name="Forma libre: forma 15">
              <a:extLst>
                <a:ext uri="{FF2B5EF4-FFF2-40B4-BE49-F238E27FC236}">
                  <a16:creationId xmlns:a16="http://schemas.microsoft.com/office/drawing/2014/main" id="{94CEFEE5-5AE4-40D7-222F-8BCBD224B3A5}"/>
                </a:ext>
              </a:extLst>
            </p:cNvPr>
            <p:cNvSpPr/>
            <p:nvPr/>
          </p:nvSpPr>
          <p:spPr>
            <a:xfrm>
              <a:off x="819799" y="5805122"/>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763 h 355663"/>
                <a:gd name="csX6" fmla="*/ 8668 w 355663"/>
                <a:gd name="csY6" fmla="*/ 177927 h 355663"/>
                <a:gd name="csX7" fmla="*/ 177832 w 355663"/>
                <a:gd name="csY7" fmla="*/ 346996 h 355663"/>
                <a:gd name="csX8" fmla="*/ 346900 w 355663"/>
                <a:gd name="csY8" fmla="*/ 177927 h 355663"/>
                <a:gd name="csX9" fmla="*/ 177832 w 355663"/>
                <a:gd name="csY9" fmla="*/ 8763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724" y="355664"/>
                    <a:pt x="0" y="275844"/>
                    <a:pt x="0" y="177832"/>
                  </a:cubicBezTo>
                  <a:cubicBezTo>
                    <a:pt x="0" y="79820"/>
                    <a:pt x="79819" y="0"/>
                    <a:pt x="177832" y="0"/>
                  </a:cubicBezTo>
                  <a:cubicBezTo>
                    <a:pt x="275844" y="0"/>
                    <a:pt x="355664" y="79820"/>
                    <a:pt x="355664" y="177832"/>
                  </a:cubicBezTo>
                  <a:cubicBezTo>
                    <a:pt x="355664" y="275844"/>
                    <a:pt x="275844" y="355664"/>
                    <a:pt x="177832" y="355664"/>
                  </a:cubicBezTo>
                  <a:moveTo>
                    <a:pt x="177832" y="8763"/>
                  </a:moveTo>
                  <a:cubicBezTo>
                    <a:pt x="84582" y="8763"/>
                    <a:pt x="8668" y="84677"/>
                    <a:pt x="8668" y="177927"/>
                  </a:cubicBezTo>
                  <a:cubicBezTo>
                    <a:pt x="8668" y="271177"/>
                    <a:pt x="84582" y="346996"/>
                    <a:pt x="177832" y="346996"/>
                  </a:cubicBezTo>
                  <a:cubicBezTo>
                    <a:pt x="271082" y="346996"/>
                    <a:pt x="346900" y="271177"/>
                    <a:pt x="346900" y="177927"/>
                  </a:cubicBezTo>
                  <a:cubicBezTo>
                    <a:pt x="346900" y="84677"/>
                    <a:pt x="271082" y="8763"/>
                    <a:pt x="177832" y="8763"/>
                  </a:cubicBezTo>
                </a:path>
              </a:pathLst>
            </a:custGeom>
            <a:grpFill/>
            <a:ln w="9525" cap="flat">
              <a:noFill/>
              <a:prstDash val="solid"/>
              <a:miter/>
            </a:ln>
          </p:spPr>
          <p:txBody>
            <a:bodyPr/>
            <a:lstStyle/>
            <a:p>
              <a:endParaRPr lang="es-ES" b="0" i="0">
                <a:latin typeface="Raleway" pitchFamily="2" charset="77"/>
              </a:endParaRPr>
            </a:p>
          </p:txBody>
        </p:sp>
        <p:sp>
          <p:nvSpPr>
            <p:cNvPr id="17" name="Forma libre: forma 16">
              <a:extLst>
                <a:ext uri="{FF2B5EF4-FFF2-40B4-BE49-F238E27FC236}">
                  <a16:creationId xmlns:a16="http://schemas.microsoft.com/office/drawing/2014/main" id="{FF7463D8-B0AD-846D-C825-4D4A0E7349E7}"/>
                </a:ext>
              </a:extLst>
            </p:cNvPr>
            <p:cNvSpPr/>
            <p:nvPr/>
          </p:nvSpPr>
          <p:spPr>
            <a:xfrm>
              <a:off x="624156" y="5997907"/>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668 h 355663"/>
                <a:gd name="csX6" fmla="*/ 8763 w 355663"/>
                <a:gd name="csY6" fmla="*/ 177832 h 355663"/>
                <a:gd name="csX7" fmla="*/ 177927 w 355663"/>
                <a:gd name="csY7" fmla="*/ 346901 h 355663"/>
                <a:gd name="csX8" fmla="*/ 347091 w 355663"/>
                <a:gd name="csY8" fmla="*/ 177832 h 355663"/>
                <a:gd name="csX9" fmla="*/ 177927 w 355663"/>
                <a:gd name="csY9" fmla="*/ 8668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820" y="355664"/>
                    <a:pt x="0" y="275844"/>
                    <a:pt x="0" y="177832"/>
                  </a:cubicBezTo>
                  <a:cubicBezTo>
                    <a:pt x="0" y="79820"/>
                    <a:pt x="79820" y="0"/>
                    <a:pt x="177832" y="0"/>
                  </a:cubicBezTo>
                  <a:cubicBezTo>
                    <a:pt x="275844" y="0"/>
                    <a:pt x="355664" y="79820"/>
                    <a:pt x="355664" y="177832"/>
                  </a:cubicBezTo>
                  <a:cubicBezTo>
                    <a:pt x="355664" y="275844"/>
                    <a:pt x="275844" y="355664"/>
                    <a:pt x="177832" y="355664"/>
                  </a:cubicBezTo>
                  <a:moveTo>
                    <a:pt x="177832" y="8668"/>
                  </a:moveTo>
                  <a:cubicBezTo>
                    <a:pt x="84582" y="8668"/>
                    <a:pt x="8763" y="84582"/>
                    <a:pt x="8763" y="177832"/>
                  </a:cubicBezTo>
                  <a:cubicBezTo>
                    <a:pt x="8763" y="271082"/>
                    <a:pt x="84677" y="346901"/>
                    <a:pt x="177927" y="346901"/>
                  </a:cubicBezTo>
                  <a:cubicBezTo>
                    <a:pt x="271177" y="346901"/>
                    <a:pt x="347091" y="271082"/>
                    <a:pt x="347091" y="177832"/>
                  </a:cubicBezTo>
                  <a:cubicBezTo>
                    <a:pt x="347091" y="84582"/>
                    <a:pt x="271177" y="8668"/>
                    <a:pt x="177927" y="8668"/>
                  </a:cubicBezTo>
                </a:path>
              </a:pathLst>
            </a:custGeom>
            <a:grpFill/>
            <a:ln w="9525" cap="flat">
              <a:noFill/>
              <a:prstDash val="solid"/>
              <a:miter/>
            </a:ln>
          </p:spPr>
          <p:txBody>
            <a:bodyPr/>
            <a:lstStyle/>
            <a:p>
              <a:endParaRPr lang="es-ES" b="0" i="0">
                <a:latin typeface="Raleway" pitchFamily="2" charset="77"/>
              </a:endParaRPr>
            </a:p>
          </p:txBody>
        </p:sp>
        <p:sp>
          <p:nvSpPr>
            <p:cNvPr id="18" name="Forma libre: forma 17">
              <a:extLst>
                <a:ext uri="{FF2B5EF4-FFF2-40B4-BE49-F238E27FC236}">
                  <a16:creationId xmlns:a16="http://schemas.microsoft.com/office/drawing/2014/main" id="{768A5C3D-EE1C-3C49-DDDE-E17B4BB5A043}"/>
                </a:ext>
              </a:extLst>
            </p:cNvPr>
            <p:cNvSpPr/>
            <p:nvPr/>
          </p:nvSpPr>
          <p:spPr>
            <a:xfrm>
              <a:off x="628537" y="5809503"/>
              <a:ext cx="186309" cy="186309"/>
            </a:xfrm>
            <a:custGeom>
              <a:avLst/>
              <a:gdLst>
                <a:gd name="csX0" fmla="*/ 0 w 186309"/>
                <a:gd name="csY0" fmla="*/ 93155 h 186309"/>
                <a:gd name="csX1" fmla="*/ 93155 w 186309"/>
                <a:gd name="csY1" fmla="*/ 186309 h 186309"/>
                <a:gd name="csX2" fmla="*/ 186309 w 186309"/>
                <a:gd name="csY2" fmla="*/ 93155 h 186309"/>
                <a:gd name="csX3" fmla="*/ 93155 w 186309"/>
                <a:gd name="csY3" fmla="*/ 0 h 186309"/>
                <a:gd name="csX4" fmla="*/ 0 w 186309"/>
                <a:gd name="csY4" fmla="*/ 93155 h 186309"/>
              </a:gdLst>
              <a:ahLst/>
              <a:cxnLst>
                <a:cxn ang="0">
                  <a:pos x="csX0" y="csY0"/>
                </a:cxn>
                <a:cxn ang="0">
                  <a:pos x="csX1" y="csY1"/>
                </a:cxn>
                <a:cxn ang="0">
                  <a:pos x="csX2" y="csY2"/>
                </a:cxn>
                <a:cxn ang="0">
                  <a:pos x="csX3" y="csY3"/>
                </a:cxn>
                <a:cxn ang="0">
                  <a:pos x="csX4" y="csY4"/>
                </a:cxn>
              </a:cxnLst>
              <a:rect l="l" t="t" r="r" b="b"/>
              <a:pathLst>
                <a:path w="186309" h="186309">
                  <a:moveTo>
                    <a:pt x="0" y="93155"/>
                  </a:moveTo>
                  <a:cubicBezTo>
                    <a:pt x="0" y="144590"/>
                    <a:pt x="41720" y="186309"/>
                    <a:pt x="93155" y="186309"/>
                  </a:cubicBezTo>
                  <a:cubicBezTo>
                    <a:pt x="144590" y="186309"/>
                    <a:pt x="186309" y="144590"/>
                    <a:pt x="186309" y="93155"/>
                  </a:cubicBezTo>
                  <a:cubicBezTo>
                    <a:pt x="186309" y="41720"/>
                    <a:pt x="144590" y="0"/>
                    <a:pt x="93155" y="0"/>
                  </a:cubicBezTo>
                  <a:cubicBezTo>
                    <a:pt x="41720" y="0"/>
                    <a:pt x="0" y="41624"/>
                    <a:pt x="0" y="93155"/>
                  </a:cubicBezTo>
                </a:path>
              </a:pathLst>
            </a:custGeom>
            <a:grpFill/>
            <a:ln w="9525" cap="flat">
              <a:noFill/>
              <a:prstDash val="solid"/>
              <a:miter/>
            </a:ln>
          </p:spPr>
          <p:txBody>
            <a:bodyPr/>
            <a:lstStyle/>
            <a:p>
              <a:endParaRPr lang="es-ES" b="0" i="0">
                <a:latin typeface="Raleway" pitchFamily="2" charset="77"/>
              </a:endParaRPr>
            </a:p>
          </p:txBody>
        </p:sp>
        <p:sp>
          <p:nvSpPr>
            <p:cNvPr id="19" name="Forma libre: forma 18">
              <a:extLst>
                <a:ext uri="{FF2B5EF4-FFF2-40B4-BE49-F238E27FC236}">
                  <a16:creationId xmlns:a16="http://schemas.microsoft.com/office/drawing/2014/main" id="{118A15A9-AF7D-49D2-0478-79A4B609677B}"/>
                </a:ext>
              </a:extLst>
            </p:cNvPr>
            <p:cNvSpPr/>
            <p:nvPr/>
          </p:nvSpPr>
          <p:spPr>
            <a:xfrm>
              <a:off x="984867" y="6163166"/>
              <a:ext cx="186309" cy="186309"/>
            </a:xfrm>
            <a:custGeom>
              <a:avLst/>
              <a:gdLst>
                <a:gd name="csX0" fmla="*/ 0 w 186309"/>
                <a:gd name="csY0" fmla="*/ 93154 h 186309"/>
                <a:gd name="csX1" fmla="*/ 93155 w 186309"/>
                <a:gd name="csY1" fmla="*/ 186309 h 186309"/>
                <a:gd name="csX2" fmla="*/ 186309 w 186309"/>
                <a:gd name="csY2" fmla="*/ 93154 h 186309"/>
                <a:gd name="csX3" fmla="*/ 93155 w 186309"/>
                <a:gd name="csY3" fmla="*/ 0 h 186309"/>
                <a:gd name="csX4" fmla="*/ 0 w 186309"/>
                <a:gd name="csY4" fmla="*/ 93154 h 186309"/>
              </a:gdLst>
              <a:ahLst/>
              <a:cxnLst>
                <a:cxn ang="0">
                  <a:pos x="csX0" y="csY0"/>
                </a:cxn>
                <a:cxn ang="0">
                  <a:pos x="csX1" y="csY1"/>
                </a:cxn>
                <a:cxn ang="0">
                  <a:pos x="csX2" y="csY2"/>
                </a:cxn>
                <a:cxn ang="0">
                  <a:pos x="csX3" y="csY3"/>
                </a:cxn>
                <a:cxn ang="0">
                  <a:pos x="csX4" y="csY4"/>
                </a:cxn>
              </a:cxnLst>
              <a:rect l="l" t="t" r="r" b="b"/>
              <a:pathLst>
                <a:path w="186309" h="186309">
                  <a:moveTo>
                    <a:pt x="0" y="93154"/>
                  </a:moveTo>
                  <a:cubicBezTo>
                    <a:pt x="0" y="144590"/>
                    <a:pt x="41720" y="186309"/>
                    <a:pt x="93155" y="186309"/>
                  </a:cubicBezTo>
                  <a:cubicBezTo>
                    <a:pt x="144590" y="186309"/>
                    <a:pt x="186309" y="144590"/>
                    <a:pt x="186309" y="93154"/>
                  </a:cubicBezTo>
                  <a:cubicBezTo>
                    <a:pt x="186309" y="41720"/>
                    <a:pt x="144590" y="0"/>
                    <a:pt x="93155" y="0"/>
                  </a:cubicBezTo>
                  <a:cubicBezTo>
                    <a:pt x="41720" y="0"/>
                    <a:pt x="0" y="41720"/>
                    <a:pt x="0" y="93154"/>
                  </a:cubicBezTo>
                </a:path>
              </a:pathLst>
            </a:custGeom>
            <a:grpFill/>
            <a:ln w="9525" cap="flat">
              <a:noFill/>
              <a:prstDash val="solid"/>
              <a:miter/>
            </a:ln>
          </p:spPr>
          <p:txBody>
            <a:bodyPr/>
            <a:lstStyle/>
            <a:p>
              <a:endParaRPr lang="es-ES" b="0" i="0">
                <a:latin typeface="Raleway" pitchFamily="2" charset="77"/>
              </a:endParaRPr>
            </a:p>
          </p:txBody>
        </p:sp>
      </p:grpSp>
    </p:spTree>
    <p:extLst>
      <p:ext uri="{BB962C8B-B14F-4D97-AF65-F5344CB8AC3E}">
        <p14:creationId xmlns:p14="http://schemas.microsoft.com/office/powerpoint/2010/main" val="283340492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3">
    <p:bg>
      <p:bgPr>
        <a:solidFill>
          <a:schemeClr val="accent2"/>
        </a:solidFill>
        <a:effectLst/>
      </p:bgPr>
    </p:bg>
    <p:spTree>
      <p:nvGrpSpPr>
        <p:cNvPr id="1" name=""/>
        <p:cNvGrpSpPr/>
        <p:nvPr/>
      </p:nvGrpSpPr>
      <p:grpSpPr>
        <a:xfrm>
          <a:off x="0" y="0"/>
          <a:ext cx="0" cy="0"/>
          <a:chOff x="0" y="0"/>
          <a:chExt cx="0" cy="0"/>
        </a:xfrm>
      </p:grpSpPr>
      <p:sp>
        <p:nvSpPr>
          <p:cNvPr id="2" name="Rectangle: Rounded Corners 5">
            <a:extLst>
              <a:ext uri="{FF2B5EF4-FFF2-40B4-BE49-F238E27FC236}">
                <a16:creationId xmlns:a16="http://schemas.microsoft.com/office/drawing/2014/main" id="{E3A2E5C9-26EE-9CB0-BAE5-319EF6923CC7}"/>
              </a:ext>
            </a:extLst>
          </p:cNvPr>
          <p:cNvSpPr>
            <a:spLocks/>
          </p:cNvSpPr>
          <p:nvPr userDrawn="1"/>
        </p:nvSpPr>
        <p:spPr>
          <a:xfrm flipH="1" flipV="1">
            <a:off x="0" y="3716337"/>
            <a:ext cx="12192000" cy="3141653"/>
          </a:xfrm>
          <a:prstGeom prst="rect">
            <a:avLst/>
          </a:prstGeom>
          <a:blipFill>
            <a:blip r:embed="rId2" cstate="hqprint">
              <a:extLst>
                <a:ext uri="{28A0092B-C50C-407E-A947-70E740481C1C}">
                  <a14:useLocalDpi xmlns:a14="http://schemas.microsoft.com/office/drawing/2010/main"/>
                </a:ext>
              </a:extLst>
            </a:blip>
            <a:srcRect/>
            <a:stretch>
              <a:fillRect l="-4770" t="-41890" r="-4770" b="-69379"/>
            </a:stretch>
          </a:blip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grpSp>
        <p:nvGrpSpPr>
          <p:cNvPr id="3" name="Grupo 2">
            <a:extLst>
              <a:ext uri="{FF2B5EF4-FFF2-40B4-BE49-F238E27FC236}">
                <a16:creationId xmlns:a16="http://schemas.microsoft.com/office/drawing/2014/main" id="{73893811-379B-0CC4-9670-78BA8520A4EB}"/>
              </a:ext>
            </a:extLst>
          </p:cNvPr>
          <p:cNvGrpSpPr/>
          <p:nvPr userDrawn="1"/>
        </p:nvGrpSpPr>
        <p:grpSpPr>
          <a:xfrm>
            <a:off x="320005" y="6293644"/>
            <a:ext cx="294816" cy="293288"/>
            <a:chOff x="624156" y="5805122"/>
            <a:chExt cx="551306" cy="548448"/>
          </a:xfrm>
          <a:solidFill>
            <a:schemeClr val="bg1"/>
          </a:solidFill>
        </p:grpSpPr>
        <p:sp>
          <p:nvSpPr>
            <p:cNvPr id="4" name="Forma libre: forma 3">
              <a:extLst>
                <a:ext uri="{FF2B5EF4-FFF2-40B4-BE49-F238E27FC236}">
                  <a16:creationId xmlns:a16="http://schemas.microsoft.com/office/drawing/2014/main" id="{1617ACAC-E784-7583-07E7-389B2F173D7E}"/>
                </a:ext>
              </a:extLst>
            </p:cNvPr>
            <p:cNvSpPr/>
            <p:nvPr/>
          </p:nvSpPr>
          <p:spPr>
            <a:xfrm>
              <a:off x="819799" y="5805122"/>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763 h 355663"/>
                <a:gd name="csX6" fmla="*/ 8668 w 355663"/>
                <a:gd name="csY6" fmla="*/ 177927 h 355663"/>
                <a:gd name="csX7" fmla="*/ 177832 w 355663"/>
                <a:gd name="csY7" fmla="*/ 346996 h 355663"/>
                <a:gd name="csX8" fmla="*/ 346900 w 355663"/>
                <a:gd name="csY8" fmla="*/ 177927 h 355663"/>
                <a:gd name="csX9" fmla="*/ 177832 w 355663"/>
                <a:gd name="csY9" fmla="*/ 8763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724" y="355664"/>
                    <a:pt x="0" y="275844"/>
                    <a:pt x="0" y="177832"/>
                  </a:cubicBezTo>
                  <a:cubicBezTo>
                    <a:pt x="0" y="79820"/>
                    <a:pt x="79819" y="0"/>
                    <a:pt x="177832" y="0"/>
                  </a:cubicBezTo>
                  <a:cubicBezTo>
                    <a:pt x="275844" y="0"/>
                    <a:pt x="355664" y="79820"/>
                    <a:pt x="355664" y="177832"/>
                  </a:cubicBezTo>
                  <a:cubicBezTo>
                    <a:pt x="355664" y="275844"/>
                    <a:pt x="275844" y="355664"/>
                    <a:pt x="177832" y="355664"/>
                  </a:cubicBezTo>
                  <a:moveTo>
                    <a:pt x="177832" y="8763"/>
                  </a:moveTo>
                  <a:cubicBezTo>
                    <a:pt x="84582" y="8763"/>
                    <a:pt x="8668" y="84677"/>
                    <a:pt x="8668" y="177927"/>
                  </a:cubicBezTo>
                  <a:cubicBezTo>
                    <a:pt x="8668" y="271177"/>
                    <a:pt x="84582" y="346996"/>
                    <a:pt x="177832" y="346996"/>
                  </a:cubicBezTo>
                  <a:cubicBezTo>
                    <a:pt x="271082" y="346996"/>
                    <a:pt x="346900" y="271177"/>
                    <a:pt x="346900" y="177927"/>
                  </a:cubicBezTo>
                  <a:cubicBezTo>
                    <a:pt x="346900" y="84677"/>
                    <a:pt x="271082" y="8763"/>
                    <a:pt x="177832" y="8763"/>
                  </a:cubicBezTo>
                </a:path>
              </a:pathLst>
            </a:custGeom>
            <a:grpFill/>
            <a:ln w="9525" cap="flat">
              <a:noFill/>
              <a:prstDash val="solid"/>
              <a:miter/>
            </a:ln>
          </p:spPr>
          <p:txBody>
            <a:bodyPr/>
            <a:lstStyle/>
            <a:p>
              <a:endParaRPr lang="es-ES" b="0" i="0">
                <a:latin typeface="Raleway" pitchFamily="2" charset="77"/>
              </a:endParaRPr>
            </a:p>
          </p:txBody>
        </p:sp>
        <p:sp>
          <p:nvSpPr>
            <p:cNvPr id="5" name="Forma libre: forma 4">
              <a:extLst>
                <a:ext uri="{FF2B5EF4-FFF2-40B4-BE49-F238E27FC236}">
                  <a16:creationId xmlns:a16="http://schemas.microsoft.com/office/drawing/2014/main" id="{FF9A23BE-92E6-A621-FA64-BDC441AC1C26}"/>
                </a:ext>
              </a:extLst>
            </p:cNvPr>
            <p:cNvSpPr/>
            <p:nvPr/>
          </p:nvSpPr>
          <p:spPr>
            <a:xfrm>
              <a:off x="624156" y="5997907"/>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668 h 355663"/>
                <a:gd name="csX6" fmla="*/ 8763 w 355663"/>
                <a:gd name="csY6" fmla="*/ 177832 h 355663"/>
                <a:gd name="csX7" fmla="*/ 177927 w 355663"/>
                <a:gd name="csY7" fmla="*/ 346901 h 355663"/>
                <a:gd name="csX8" fmla="*/ 347091 w 355663"/>
                <a:gd name="csY8" fmla="*/ 177832 h 355663"/>
                <a:gd name="csX9" fmla="*/ 177927 w 355663"/>
                <a:gd name="csY9" fmla="*/ 8668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820" y="355664"/>
                    <a:pt x="0" y="275844"/>
                    <a:pt x="0" y="177832"/>
                  </a:cubicBezTo>
                  <a:cubicBezTo>
                    <a:pt x="0" y="79820"/>
                    <a:pt x="79820" y="0"/>
                    <a:pt x="177832" y="0"/>
                  </a:cubicBezTo>
                  <a:cubicBezTo>
                    <a:pt x="275844" y="0"/>
                    <a:pt x="355664" y="79820"/>
                    <a:pt x="355664" y="177832"/>
                  </a:cubicBezTo>
                  <a:cubicBezTo>
                    <a:pt x="355664" y="275844"/>
                    <a:pt x="275844" y="355664"/>
                    <a:pt x="177832" y="355664"/>
                  </a:cubicBezTo>
                  <a:moveTo>
                    <a:pt x="177832" y="8668"/>
                  </a:moveTo>
                  <a:cubicBezTo>
                    <a:pt x="84582" y="8668"/>
                    <a:pt x="8763" y="84582"/>
                    <a:pt x="8763" y="177832"/>
                  </a:cubicBezTo>
                  <a:cubicBezTo>
                    <a:pt x="8763" y="271082"/>
                    <a:pt x="84677" y="346901"/>
                    <a:pt x="177927" y="346901"/>
                  </a:cubicBezTo>
                  <a:cubicBezTo>
                    <a:pt x="271177" y="346901"/>
                    <a:pt x="347091" y="271082"/>
                    <a:pt x="347091" y="177832"/>
                  </a:cubicBezTo>
                  <a:cubicBezTo>
                    <a:pt x="347091" y="84582"/>
                    <a:pt x="271177" y="8668"/>
                    <a:pt x="177927" y="8668"/>
                  </a:cubicBezTo>
                </a:path>
              </a:pathLst>
            </a:custGeom>
            <a:grpFill/>
            <a:ln w="9525" cap="flat">
              <a:noFill/>
              <a:prstDash val="solid"/>
              <a:miter/>
            </a:ln>
          </p:spPr>
          <p:txBody>
            <a:bodyPr/>
            <a:lstStyle/>
            <a:p>
              <a:endParaRPr lang="es-ES" b="0" i="0">
                <a:latin typeface="Raleway" pitchFamily="2" charset="77"/>
              </a:endParaRPr>
            </a:p>
          </p:txBody>
        </p:sp>
        <p:sp>
          <p:nvSpPr>
            <p:cNvPr id="6" name="Forma libre: forma 5">
              <a:extLst>
                <a:ext uri="{FF2B5EF4-FFF2-40B4-BE49-F238E27FC236}">
                  <a16:creationId xmlns:a16="http://schemas.microsoft.com/office/drawing/2014/main" id="{972559A5-89F7-A7A6-6A3F-80162066DB51}"/>
                </a:ext>
              </a:extLst>
            </p:cNvPr>
            <p:cNvSpPr/>
            <p:nvPr/>
          </p:nvSpPr>
          <p:spPr>
            <a:xfrm>
              <a:off x="628537" y="5809503"/>
              <a:ext cx="186309" cy="186309"/>
            </a:xfrm>
            <a:custGeom>
              <a:avLst/>
              <a:gdLst>
                <a:gd name="csX0" fmla="*/ 0 w 186309"/>
                <a:gd name="csY0" fmla="*/ 93155 h 186309"/>
                <a:gd name="csX1" fmla="*/ 93155 w 186309"/>
                <a:gd name="csY1" fmla="*/ 186309 h 186309"/>
                <a:gd name="csX2" fmla="*/ 186309 w 186309"/>
                <a:gd name="csY2" fmla="*/ 93155 h 186309"/>
                <a:gd name="csX3" fmla="*/ 93155 w 186309"/>
                <a:gd name="csY3" fmla="*/ 0 h 186309"/>
                <a:gd name="csX4" fmla="*/ 0 w 186309"/>
                <a:gd name="csY4" fmla="*/ 93155 h 186309"/>
              </a:gdLst>
              <a:ahLst/>
              <a:cxnLst>
                <a:cxn ang="0">
                  <a:pos x="csX0" y="csY0"/>
                </a:cxn>
                <a:cxn ang="0">
                  <a:pos x="csX1" y="csY1"/>
                </a:cxn>
                <a:cxn ang="0">
                  <a:pos x="csX2" y="csY2"/>
                </a:cxn>
                <a:cxn ang="0">
                  <a:pos x="csX3" y="csY3"/>
                </a:cxn>
                <a:cxn ang="0">
                  <a:pos x="csX4" y="csY4"/>
                </a:cxn>
              </a:cxnLst>
              <a:rect l="l" t="t" r="r" b="b"/>
              <a:pathLst>
                <a:path w="186309" h="186309">
                  <a:moveTo>
                    <a:pt x="0" y="93155"/>
                  </a:moveTo>
                  <a:cubicBezTo>
                    <a:pt x="0" y="144590"/>
                    <a:pt x="41720" y="186309"/>
                    <a:pt x="93155" y="186309"/>
                  </a:cubicBezTo>
                  <a:cubicBezTo>
                    <a:pt x="144590" y="186309"/>
                    <a:pt x="186309" y="144590"/>
                    <a:pt x="186309" y="93155"/>
                  </a:cubicBezTo>
                  <a:cubicBezTo>
                    <a:pt x="186309" y="41720"/>
                    <a:pt x="144590" y="0"/>
                    <a:pt x="93155" y="0"/>
                  </a:cubicBezTo>
                  <a:cubicBezTo>
                    <a:pt x="41720" y="0"/>
                    <a:pt x="0" y="41624"/>
                    <a:pt x="0" y="93155"/>
                  </a:cubicBezTo>
                </a:path>
              </a:pathLst>
            </a:custGeom>
            <a:grpFill/>
            <a:ln w="9525" cap="flat">
              <a:noFill/>
              <a:prstDash val="solid"/>
              <a:miter/>
            </a:ln>
          </p:spPr>
          <p:txBody>
            <a:bodyPr/>
            <a:lstStyle/>
            <a:p>
              <a:endParaRPr lang="es-ES" b="0" i="0">
                <a:latin typeface="Raleway" pitchFamily="2" charset="77"/>
              </a:endParaRPr>
            </a:p>
          </p:txBody>
        </p:sp>
        <p:sp>
          <p:nvSpPr>
            <p:cNvPr id="7" name="Forma libre: forma 6">
              <a:extLst>
                <a:ext uri="{FF2B5EF4-FFF2-40B4-BE49-F238E27FC236}">
                  <a16:creationId xmlns:a16="http://schemas.microsoft.com/office/drawing/2014/main" id="{EBC16FF3-68D1-9F05-CF4A-77430F1F22BD}"/>
                </a:ext>
              </a:extLst>
            </p:cNvPr>
            <p:cNvSpPr/>
            <p:nvPr/>
          </p:nvSpPr>
          <p:spPr>
            <a:xfrm>
              <a:off x="984867" y="6163166"/>
              <a:ext cx="186309" cy="186309"/>
            </a:xfrm>
            <a:custGeom>
              <a:avLst/>
              <a:gdLst>
                <a:gd name="csX0" fmla="*/ 0 w 186309"/>
                <a:gd name="csY0" fmla="*/ 93154 h 186309"/>
                <a:gd name="csX1" fmla="*/ 93155 w 186309"/>
                <a:gd name="csY1" fmla="*/ 186309 h 186309"/>
                <a:gd name="csX2" fmla="*/ 186309 w 186309"/>
                <a:gd name="csY2" fmla="*/ 93154 h 186309"/>
                <a:gd name="csX3" fmla="*/ 93155 w 186309"/>
                <a:gd name="csY3" fmla="*/ 0 h 186309"/>
                <a:gd name="csX4" fmla="*/ 0 w 186309"/>
                <a:gd name="csY4" fmla="*/ 93154 h 186309"/>
              </a:gdLst>
              <a:ahLst/>
              <a:cxnLst>
                <a:cxn ang="0">
                  <a:pos x="csX0" y="csY0"/>
                </a:cxn>
                <a:cxn ang="0">
                  <a:pos x="csX1" y="csY1"/>
                </a:cxn>
                <a:cxn ang="0">
                  <a:pos x="csX2" y="csY2"/>
                </a:cxn>
                <a:cxn ang="0">
                  <a:pos x="csX3" y="csY3"/>
                </a:cxn>
                <a:cxn ang="0">
                  <a:pos x="csX4" y="csY4"/>
                </a:cxn>
              </a:cxnLst>
              <a:rect l="l" t="t" r="r" b="b"/>
              <a:pathLst>
                <a:path w="186309" h="186309">
                  <a:moveTo>
                    <a:pt x="0" y="93154"/>
                  </a:moveTo>
                  <a:cubicBezTo>
                    <a:pt x="0" y="144590"/>
                    <a:pt x="41720" y="186309"/>
                    <a:pt x="93155" y="186309"/>
                  </a:cubicBezTo>
                  <a:cubicBezTo>
                    <a:pt x="144590" y="186309"/>
                    <a:pt x="186309" y="144590"/>
                    <a:pt x="186309" y="93154"/>
                  </a:cubicBezTo>
                  <a:cubicBezTo>
                    <a:pt x="186309" y="41720"/>
                    <a:pt x="144590" y="0"/>
                    <a:pt x="93155" y="0"/>
                  </a:cubicBezTo>
                  <a:cubicBezTo>
                    <a:pt x="41720" y="0"/>
                    <a:pt x="0" y="41720"/>
                    <a:pt x="0" y="93154"/>
                  </a:cubicBezTo>
                </a:path>
              </a:pathLst>
            </a:custGeom>
            <a:grpFill/>
            <a:ln w="9525" cap="flat">
              <a:noFill/>
              <a:prstDash val="solid"/>
              <a:miter/>
            </a:ln>
          </p:spPr>
          <p:txBody>
            <a:bodyPr/>
            <a:lstStyle/>
            <a:p>
              <a:endParaRPr lang="es-ES" b="0" i="0">
                <a:latin typeface="Raleway" pitchFamily="2" charset="77"/>
              </a:endParaRPr>
            </a:p>
          </p:txBody>
        </p:sp>
      </p:grpSp>
    </p:spTree>
    <p:extLst>
      <p:ext uri="{BB962C8B-B14F-4D97-AF65-F5344CB8AC3E}">
        <p14:creationId xmlns:p14="http://schemas.microsoft.com/office/powerpoint/2010/main" val="36379515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341"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3">
    <p:bg>
      <p:bgPr>
        <a:solidFill>
          <a:schemeClr val="accent2"/>
        </a:solidFill>
        <a:effectLst/>
      </p:bgPr>
    </p:bg>
    <p:spTree>
      <p:nvGrpSpPr>
        <p:cNvPr id="1" name=""/>
        <p:cNvGrpSpPr/>
        <p:nvPr/>
      </p:nvGrpSpPr>
      <p:grpSpPr>
        <a:xfrm>
          <a:off x="0" y="0"/>
          <a:ext cx="0" cy="0"/>
          <a:chOff x="0" y="0"/>
          <a:chExt cx="0" cy="0"/>
        </a:xfrm>
      </p:grpSpPr>
      <p:sp>
        <p:nvSpPr>
          <p:cNvPr id="8" name="Rectangle: Rounded Corners 5">
            <a:extLst>
              <a:ext uri="{FF2B5EF4-FFF2-40B4-BE49-F238E27FC236}">
                <a16:creationId xmlns:a16="http://schemas.microsoft.com/office/drawing/2014/main" id="{08109A49-95F8-E7B8-73B0-FD157BFDCC58}"/>
              </a:ext>
            </a:extLst>
          </p:cNvPr>
          <p:cNvSpPr>
            <a:spLocks/>
          </p:cNvSpPr>
          <p:nvPr userDrawn="1"/>
        </p:nvSpPr>
        <p:spPr>
          <a:xfrm flipH="1" flipV="1">
            <a:off x="0" y="-10"/>
            <a:ext cx="4259263" cy="6858001"/>
          </a:xfrm>
          <a:prstGeom prst="rect">
            <a:avLst/>
          </a:prstGeom>
          <a:gradFill>
            <a:gsLst>
              <a:gs pos="100000">
                <a:srgbClr val="FFDB01"/>
              </a:gs>
              <a:gs pos="54000">
                <a:schemeClr val="accent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grpSp>
        <p:nvGrpSpPr>
          <p:cNvPr id="3" name="Grupo 2">
            <a:extLst>
              <a:ext uri="{FF2B5EF4-FFF2-40B4-BE49-F238E27FC236}">
                <a16:creationId xmlns:a16="http://schemas.microsoft.com/office/drawing/2014/main" id="{73893811-379B-0CC4-9670-78BA8520A4EB}"/>
              </a:ext>
            </a:extLst>
          </p:cNvPr>
          <p:cNvGrpSpPr/>
          <p:nvPr userDrawn="1"/>
        </p:nvGrpSpPr>
        <p:grpSpPr>
          <a:xfrm>
            <a:off x="320005" y="6293644"/>
            <a:ext cx="294816" cy="293288"/>
            <a:chOff x="624156" y="5805122"/>
            <a:chExt cx="551306" cy="548448"/>
          </a:xfrm>
          <a:solidFill>
            <a:schemeClr val="accent2"/>
          </a:solidFill>
        </p:grpSpPr>
        <p:sp>
          <p:nvSpPr>
            <p:cNvPr id="4" name="Forma libre: forma 3">
              <a:extLst>
                <a:ext uri="{FF2B5EF4-FFF2-40B4-BE49-F238E27FC236}">
                  <a16:creationId xmlns:a16="http://schemas.microsoft.com/office/drawing/2014/main" id="{1617ACAC-E784-7583-07E7-389B2F173D7E}"/>
                </a:ext>
              </a:extLst>
            </p:cNvPr>
            <p:cNvSpPr/>
            <p:nvPr/>
          </p:nvSpPr>
          <p:spPr>
            <a:xfrm>
              <a:off x="819799" y="5805122"/>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763 h 355663"/>
                <a:gd name="csX6" fmla="*/ 8668 w 355663"/>
                <a:gd name="csY6" fmla="*/ 177927 h 355663"/>
                <a:gd name="csX7" fmla="*/ 177832 w 355663"/>
                <a:gd name="csY7" fmla="*/ 346996 h 355663"/>
                <a:gd name="csX8" fmla="*/ 346900 w 355663"/>
                <a:gd name="csY8" fmla="*/ 177927 h 355663"/>
                <a:gd name="csX9" fmla="*/ 177832 w 355663"/>
                <a:gd name="csY9" fmla="*/ 8763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724" y="355664"/>
                    <a:pt x="0" y="275844"/>
                    <a:pt x="0" y="177832"/>
                  </a:cubicBezTo>
                  <a:cubicBezTo>
                    <a:pt x="0" y="79820"/>
                    <a:pt x="79819" y="0"/>
                    <a:pt x="177832" y="0"/>
                  </a:cubicBezTo>
                  <a:cubicBezTo>
                    <a:pt x="275844" y="0"/>
                    <a:pt x="355664" y="79820"/>
                    <a:pt x="355664" y="177832"/>
                  </a:cubicBezTo>
                  <a:cubicBezTo>
                    <a:pt x="355664" y="275844"/>
                    <a:pt x="275844" y="355664"/>
                    <a:pt x="177832" y="355664"/>
                  </a:cubicBezTo>
                  <a:moveTo>
                    <a:pt x="177832" y="8763"/>
                  </a:moveTo>
                  <a:cubicBezTo>
                    <a:pt x="84582" y="8763"/>
                    <a:pt x="8668" y="84677"/>
                    <a:pt x="8668" y="177927"/>
                  </a:cubicBezTo>
                  <a:cubicBezTo>
                    <a:pt x="8668" y="271177"/>
                    <a:pt x="84582" y="346996"/>
                    <a:pt x="177832" y="346996"/>
                  </a:cubicBezTo>
                  <a:cubicBezTo>
                    <a:pt x="271082" y="346996"/>
                    <a:pt x="346900" y="271177"/>
                    <a:pt x="346900" y="177927"/>
                  </a:cubicBezTo>
                  <a:cubicBezTo>
                    <a:pt x="346900" y="84677"/>
                    <a:pt x="271082" y="8763"/>
                    <a:pt x="177832" y="8763"/>
                  </a:cubicBezTo>
                </a:path>
              </a:pathLst>
            </a:custGeom>
            <a:grpFill/>
            <a:ln w="9525" cap="flat">
              <a:noFill/>
              <a:prstDash val="solid"/>
              <a:miter/>
            </a:ln>
          </p:spPr>
          <p:txBody>
            <a:bodyPr/>
            <a:lstStyle/>
            <a:p>
              <a:endParaRPr lang="es-ES" b="0" i="0">
                <a:latin typeface="Raleway" pitchFamily="2" charset="77"/>
              </a:endParaRPr>
            </a:p>
          </p:txBody>
        </p:sp>
        <p:sp>
          <p:nvSpPr>
            <p:cNvPr id="5" name="Forma libre: forma 4">
              <a:extLst>
                <a:ext uri="{FF2B5EF4-FFF2-40B4-BE49-F238E27FC236}">
                  <a16:creationId xmlns:a16="http://schemas.microsoft.com/office/drawing/2014/main" id="{FF9A23BE-92E6-A621-FA64-BDC441AC1C26}"/>
                </a:ext>
              </a:extLst>
            </p:cNvPr>
            <p:cNvSpPr/>
            <p:nvPr/>
          </p:nvSpPr>
          <p:spPr>
            <a:xfrm>
              <a:off x="624156" y="5997907"/>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668 h 355663"/>
                <a:gd name="csX6" fmla="*/ 8763 w 355663"/>
                <a:gd name="csY6" fmla="*/ 177832 h 355663"/>
                <a:gd name="csX7" fmla="*/ 177927 w 355663"/>
                <a:gd name="csY7" fmla="*/ 346901 h 355663"/>
                <a:gd name="csX8" fmla="*/ 347091 w 355663"/>
                <a:gd name="csY8" fmla="*/ 177832 h 355663"/>
                <a:gd name="csX9" fmla="*/ 177927 w 355663"/>
                <a:gd name="csY9" fmla="*/ 8668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820" y="355664"/>
                    <a:pt x="0" y="275844"/>
                    <a:pt x="0" y="177832"/>
                  </a:cubicBezTo>
                  <a:cubicBezTo>
                    <a:pt x="0" y="79820"/>
                    <a:pt x="79820" y="0"/>
                    <a:pt x="177832" y="0"/>
                  </a:cubicBezTo>
                  <a:cubicBezTo>
                    <a:pt x="275844" y="0"/>
                    <a:pt x="355664" y="79820"/>
                    <a:pt x="355664" y="177832"/>
                  </a:cubicBezTo>
                  <a:cubicBezTo>
                    <a:pt x="355664" y="275844"/>
                    <a:pt x="275844" y="355664"/>
                    <a:pt x="177832" y="355664"/>
                  </a:cubicBezTo>
                  <a:moveTo>
                    <a:pt x="177832" y="8668"/>
                  </a:moveTo>
                  <a:cubicBezTo>
                    <a:pt x="84582" y="8668"/>
                    <a:pt x="8763" y="84582"/>
                    <a:pt x="8763" y="177832"/>
                  </a:cubicBezTo>
                  <a:cubicBezTo>
                    <a:pt x="8763" y="271082"/>
                    <a:pt x="84677" y="346901"/>
                    <a:pt x="177927" y="346901"/>
                  </a:cubicBezTo>
                  <a:cubicBezTo>
                    <a:pt x="271177" y="346901"/>
                    <a:pt x="347091" y="271082"/>
                    <a:pt x="347091" y="177832"/>
                  </a:cubicBezTo>
                  <a:cubicBezTo>
                    <a:pt x="347091" y="84582"/>
                    <a:pt x="271177" y="8668"/>
                    <a:pt x="177927" y="8668"/>
                  </a:cubicBezTo>
                </a:path>
              </a:pathLst>
            </a:custGeom>
            <a:grpFill/>
            <a:ln w="9525" cap="flat">
              <a:noFill/>
              <a:prstDash val="solid"/>
              <a:miter/>
            </a:ln>
          </p:spPr>
          <p:txBody>
            <a:bodyPr/>
            <a:lstStyle/>
            <a:p>
              <a:endParaRPr lang="es-ES" b="0" i="0">
                <a:latin typeface="Raleway" pitchFamily="2" charset="77"/>
              </a:endParaRPr>
            </a:p>
          </p:txBody>
        </p:sp>
        <p:sp>
          <p:nvSpPr>
            <p:cNvPr id="6" name="Forma libre: forma 5">
              <a:extLst>
                <a:ext uri="{FF2B5EF4-FFF2-40B4-BE49-F238E27FC236}">
                  <a16:creationId xmlns:a16="http://schemas.microsoft.com/office/drawing/2014/main" id="{972559A5-89F7-A7A6-6A3F-80162066DB51}"/>
                </a:ext>
              </a:extLst>
            </p:cNvPr>
            <p:cNvSpPr/>
            <p:nvPr/>
          </p:nvSpPr>
          <p:spPr>
            <a:xfrm>
              <a:off x="628537" y="5809503"/>
              <a:ext cx="186309" cy="186309"/>
            </a:xfrm>
            <a:custGeom>
              <a:avLst/>
              <a:gdLst>
                <a:gd name="csX0" fmla="*/ 0 w 186309"/>
                <a:gd name="csY0" fmla="*/ 93155 h 186309"/>
                <a:gd name="csX1" fmla="*/ 93155 w 186309"/>
                <a:gd name="csY1" fmla="*/ 186309 h 186309"/>
                <a:gd name="csX2" fmla="*/ 186309 w 186309"/>
                <a:gd name="csY2" fmla="*/ 93155 h 186309"/>
                <a:gd name="csX3" fmla="*/ 93155 w 186309"/>
                <a:gd name="csY3" fmla="*/ 0 h 186309"/>
                <a:gd name="csX4" fmla="*/ 0 w 186309"/>
                <a:gd name="csY4" fmla="*/ 93155 h 186309"/>
              </a:gdLst>
              <a:ahLst/>
              <a:cxnLst>
                <a:cxn ang="0">
                  <a:pos x="csX0" y="csY0"/>
                </a:cxn>
                <a:cxn ang="0">
                  <a:pos x="csX1" y="csY1"/>
                </a:cxn>
                <a:cxn ang="0">
                  <a:pos x="csX2" y="csY2"/>
                </a:cxn>
                <a:cxn ang="0">
                  <a:pos x="csX3" y="csY3"/>
                </a:cxn>
                <a:cxn ang="0">
                  <a:pos x="csX4" y="csY4"/>
                </a:cxn>
              </a:cxnLst>
              <a:rect l="l" t="t" r="r" b="b"/>
              <a:pathLst>
                <a:path w="186309" h="186309">
                  <a:moveTo>
                    <a:pt x="0" y="93155"/>
                  </a:moveTo>
                  <a:cubicBezTo>
                    <a:pt x="0" y="144590"/>
                    <a:pt x="41720" y="186309"/>
                    <a:pt x="93155" y="186309"/>
                  </a:cubicBezTo>
                  <a:cubicBezTo>
                    <a:pt x="144590" y="186309"/>
                    <a:pt x="186309" y="144590"/>
                    <a:pt x="186309" y="93155"/>
                  </a:cubicBezTo>
                  <a:cubicBezTo>
                    <a:pt x="186309" y="41720"/>
                    <a:pt x="144590" y="0"/>
                    <a:pt x="93155" y="0"/>
                  </a:cubicBezTo>
                  <a:cubicBezTo>
                    <a:pt x="41720" y="0"/>
                    <a:pt x="0" y="41624"/>
                    <a:pt x="0" y="93155"/>
                  </a:cubicBezTo>
                </a:path>
              </a:pathLst>
            </a:custGeom>
            <a:grpFill/>
            <a:ln w="9525" cap="flat">
              <a:noFill/>
              <a:prstDash val="solid"/>
              <a:miter/>
            </a:ln>
          </p:spPr>
          <p:txBody>
            <a:bodyPr/>
            <a:lstStyle/>
            <a:p>
              <a:endParaRPr lang="es-ES" b="0" i="0">
                <a:latin typeface="Raleway" pitchFamily="2" charset="77"/>
              </a:endParaRPr>
            </a:p>
          </p:txBody>
        </p:sp>
        <p:sp>
          <p:nvSpPr>
            <p:cNvPr id="7" name="Forma libre: forma 6">
              <a:extLst>
                <a:ext uri="{FF2B5EF4-FFF2-40B4-BE49-F238E27FC236}">
                  <a16:creationId xmlns:a16="http://schemas.microsoft.com/office/drawing/2014/main" id="{EBC16FF3-68D1-9F05-CF4A-77430F1F22BD}"/>
                </a:ext>
              </a:extLst>
            </p:cNvPr>
            <p:cNvSpPr/>
            <p:nvPr/>
          </p:nvSpPr>
          <p:spPr>
            <a:xfrm>
              <a:off x="984867" y="6163166"/>
              <a:ext cx="186309" cy="186309"/>
            </a:xfrm>
            <a:custGeom>
              <a:avLst/>
              <a:gdLst>
                <a:gd name="csX0" fmla="*/ 0 w 186309"/>
                <a:gd name="csY0" fmla="*/ 93154 h 186309"/>
                <a:gd name="csX1" fmla="*/ 93155 w 186309"/>
                <a:gd name="csY1" fmla="*/ 186309 h 186309"/>
                <a:gd name="csX2" fmla="*/ 186309 w 186309"/>
                <a:gd name="csY2" fmla="*/ 93154 h 186309"/>
                <a:gd name="csX3" fmla="*/ 93155 w 186309"/>
                <a:gd name="csY3" fmla="*/ 0 h 186309"/>
                <a:gd name="csX4" fmla="*/ 0 w 186309"/>
                <a:gd name="csY4" fmla="*/ 93154 h 186309"/>
              </a:gdLst>
              <a:ahLst/>
              <a:cxnLst>
                <a:cxn ang="0">
                  <a:pos x="csX0" y="csY0"/>
                </a:cxn>
                <a:cxn ang="0">
                  <a:pos x="csX1" y="csY1"/>
                </a:cxn>
                <a:cxn ang="0">
                  <a:pos x="csX2" y="csY2"/>
                </a:cxn>
                <a:cxn ang="0">
                  <a:pos x="csX3" y="csY3"/>
                </a:cxn>
                <a:cxn ang="0">
                  <a:pos x="csX4" y="csY4"/>
                </a:cxn>
              </a:cxnLst>
              <a:rect l="l" t="t" r="r" b="b"/>
              <a:pathLst>
                <a:path w="186309" h="186309">
                  <a:moveTo>
                    <a:pt x="0" y="93154"/>
                  </a:moveTo>
                  <a:cubicBezTo>
                    <a:pt x="0" y="144590"/>
                    <a:pt x="41720" y="186309"/>
                    <a:pt x="93155" y="186309"/>
                  </a:cubicBezTo>
                  <a:cubicBezTo>
                    <a:pt x="144590" y="186309"/>
                    <a:pt x="186309" y="144590"/>
                    <a:pt x="186309" y="93154"/>
                  </a:cubicBezTo>
                  <a:cubicBezTo>
                    <a:pt x="186309" y="41720"/>
                    <a:pt x="144590" y="0"/>
                    <a:pt x="93155" y="0"/>
                  </a:cubicBezTo>
                  <a:cubicBezTo>
                    <a:pt x="41720" y="0"/>
                    <a:pt x="0" y="41720"/>
                    <a:pt x="0" y="93154"/>
                  </a:cubicBezTo>
                </a:path>
              </a:pathLst>
            </a:custGeom>
            <a:grpFill/>
            <a:ln w="9525" cap="flat">
              <a:noFill/>
              <a:prstDash val="solid"/>
              <a:miter/>
            </a:ln>
          </p:spPr>
          <p:txBody>
            <a:bodyPr/>
            <a:lstStyle/>
            <a:p>
              <a:endParaRPr lang="es-ES" b="0" i="0">
                <a:latin typeface="Raleway" pitchFamily="2" charset="77"/>
              </a:endParaRPr>
            </a:p>
          </p:txBody>
        </p:sp>
      </p:grpSp>
    </p:spTree>
    <p:extLst>
      <p:ext uri="{BB962C8B-B14F-4D97-AF65-F5344CB8AC3E}">
        <p14:creationId xmlns:p14="http://schemas.microsoft.com/office/powerpoint/2010/main" val="333153398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341"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3">
    <p:bg>
      <p:bgPr>
        <a:solidFill>
          <a:schemeClr val="accent2"/>
        </a:solidFill>
        <a:effectLst/>
      </p:bgPr>
    </p:bg>
    <p:spTree>
      <p:nvGrpSpPr>
        <p:cNvPr id="1" name=""/>
        <p:cNvGrpSpPr/>
        <p:nvPr/>
      </p:nvGrpSpPr>
      <p:grpSpPr>
        <a:xfrm>
          <a:off x="0" y="0"/>
          <a:ext cx="0" cy="0"/>
          <a:chOff x="0" y="0"/>
          <a:chExt cx="0" cy="0"/>
        </a:xfrm>
      </p:grpSpPr>
      <p:sp>
        <p:nvSpPr>
          <p:cNvPr id="2" name="Rectangle: Rounded Corners 5">
            <a:extLst>
              <a:ext uri="{FF2B5EF4-FFF2-40B4-BE49-F238E27FC236}">
                <a16:creationId xmlns:a16="http://schemas.microsoft.com/office/drawing/2014/main" id="{E964AED1-F341-8AEB-F8C8-35CBBCF79809}"/>
              </a:ext>
            </a:extLst>
          </p:cNvPr>
          <p:cNvSpPr>
            <a:spLocks/>
          </p:cNvSpPr>
          <p:nvPr userDrawn="1"/>
        </p:nvSpPr>
        <p:spPr>
          <a:xfrm flipH="1" flipV="1">
            <a:off x="8040829" y="3428999"/>
            <a:ext cx="4160696" cy="3428990"/>
          </a:xfrm>
          <a:prstGeom prst="rect">
            <a:avLst/>
          </a:prstGeom>
          <a:gradFill>
            <a:gsLst>
              <a:gs pos="100000">
                <a:srgbClr val="FFDB01"/>
              </a:gs>
              <a:gs pos="43000">
                <a:schemeClr val="accent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
        <p:nvSpPr>
          <p:cNvPr id="10" name="Rectangle: Rounded Corners 5">
            <a:extLst>
              <a:ext uri="{FF2B5EF4-FFF2-40B4-BE49-F238E27FC236}">
                <a16:creationId xmlns:a16="http://schemas.microsoft.com/office/drawing/2014/main" id="{86766C18-8E56-73DE-26BC-06494BEB0D53}"/>
              </a:ext>
            </a:extLst>
          </p:cNvPr>
          <p:cNvSpPr>
            <a:spLocks/>
          </p:cNvSpPr>
          <p:nvPr userDrawn="1"/>
        </p:nvSpPr>
        <p:spPr>
          <a:xfrm flipH="1" flipV="1">
            <a:off x="4259262" y="0"/>
            <a:ext cx="3781425" cy="3428990"/>
          </a:xfrm>
          <a:prstGeom prst="rect">
            <a:avLst/>
          </a:prstGeom>
          <a:gradFill flip="none" rotWithShape="1">
            <a:gsLst>
              <a:gs pos="100000">
                <a:srgbClr val="FFDB01"/>
              </a:gs>
              <a:gs pos="43000">
                <a:schemeClr val="accent1"/>
              </a:gs>
            </a:gsLst>
            <a:path path="circle">
              <a:fillToRect l="100000" t="100000"/>
            </a:path>
            <a:tileRect r="-100000" b="-100000"/>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
        <p:nvSpPr>
          <p:cNvPr id="11" name="Rectangle: Rounded Corners 5">
            <a:extLst>
              <a:ext uri="{FF2B5EF4-FFF2-40B4-BE49-F238E27FC236}">
                <a16:creationId xmlns:a16="http://schemas.microsoft.com/office/drawing/2014/main" id="{EDACE911-32BC-F6B5-CF12-D6AFEF9CFB4E}"/>
              </a:ext>
            </a:extLst>
          </p:cNvPr>
          <p:cNvSpPr>
            <a:spLocks/>
          </p:cNvSpPr>
          <p:nvPr userDrawn="1"/>
        </p:nvSpPr>
        <p:spPr>
          <a:xfrm flipH="1" flipV="1">
            <a:off x="8040688" y="0"/>
            <a:ext cx="4148282" cy="3428990"/>
          </a:xfrm>
          <a:prstGeom prst="rect">
            <a:avLst/>
          </a:prstGeom>
          <a:gradFill flip="none" rotWithShape="1">
            <a:gsLst>
              <a:gs pos="100000">
                <a:schemeClr val="accent2"/>
              </a:gs>
              <a:gs pos="0">
                <a:srgbClr val="2A2F5C"/>
              </a:gs>
            </a:gsLst>
            <a:path path="circle">
              <a:fillToRect l="100000" b="100000"/>
            </a:path>
            <a:tileRect t="-100000" r="-100000"/>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
        <p:nvSpPr>
          <p:cNvPr id="12" name="Rectangle: Rounded Corners 5">
            <a:extLst>
              <a:ext uri="{FF2B5EF4-FFF2-40B4-BE49-F238E27FC236}">
                <a16:creationId xmlns:a16="http://schemas.microsoft.com/office/drawing/2014/main" id="{C2E05FD1-0B92-CA86-8B8A-0021D051F843}"/>
              </a:ext>
            </a:extLst>
          </p:cNvPr>
          <p:cNvSpPr>
            <a:spLocks/>
          </p:cNvSpPr>
          <p:nvPr userDrawn="1"/>
        </p:nvSpPr>
        <p:spPr>
          <a:xfrm flipH="1" flipV="1">
            <a:off x="4259262" y="3429001"/>
            <a:ext cx="3781425" cy="3428990"/>
          </a:xfrm>
          <a:prstGeom prst="rect">
            <a:avLst/>
          </a:prstGeom>
          <a:gradFill flip="none" rotWithShape="1">
            <a:gsLst>
              <a:gs pos="100000">
                <a:schemeClr val="accent2"/>
              </a:gs>
              <a:gs pos="0">
                <a:srgbClr val="2A2F5C"/>
              </a:gs>
            </a:gsLst>
            <a:path path="circle">
              <a:fillToRect l="100000" b="100000"/>
            </a:path>
            <a:tileRect t="-100000" r="-100000"/>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gradFill>
                <a:gsLst>
                  <a:gs pos="25000">
                    <a:srgbClr val="FFD75A"/>
                  </a:gs>
                  <a:gs pos="100000">
                    <a:schemeClr val="accent1"/>
                  </a:gs>
                </a:gsLst>
                <a:lin ang="2700000" scaled="1"/>
              </a:gradFill>
              <a:latin typeface="Raleway" pitchFamily="2" charset="77"/>
            </a:endParaRPr>
          </a:p>
        </p:txBody>
      </p:sp>
    </p:spTree>
    <p:extLst>
      <p:ext uri="{BB962C8B-B14F-4D97-AF65-F5344CB8AC3E}">
        <p14:creationId xmlns:p14="http://schemas.microsoft.com/office/powerpoint/2010/main" val="256682753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341"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44000">
              <a:schemeClr val="accent2"/>
            </a:gs>
            <a:gs pos="0">
              <a:srgbClr val="2A2F5C"/>
            </a:gs>
          </a:gsLst>
          <a:path path="circle">
            <a:fillToRect r="100000" b="100000"/>
          </a:path>
        </a:gradFill>
        <a:effectLst/>
      </p:bgPr>
    </p:bg>
    <p:spTree>
      <p:nvGrpSpPr>
        <p:cNvPr id="1" name=""/>
        <p:cNvGrpSpPr/>
        <p:nvPr/>
      </p:nvGrpSpPr>
      <p:grpSpPr>
        <a:xfrm>
          <a:off x="0" y="0"/>
          <a:ext cx="0" cy="0"/>
          <a:chOff x="0" y="0"/>
          <a:chExt cx="0" cy="0"/>
        </a:xfrm>
      </p:grpSpPr>
      <p:grpSp>
        <p:nvGrpSpPr>
          <p:cNvPr id="10" name="Grupo 9">
            <a:extLst>
              <a:ext uri="{FF2B5EF4-FFF2-40B4-BE49-F238E27FC236}">
                <a16:creationId xmlns:a16="http://schemas.microsoft.com/office/drawing/2014/main" id="{2A9349B3-59D9-D593-28F0-7C01A384E2B4}"/>
              </a:ext>
            </a:extLst>
          </p:cNvPr>
          <p:cNvGrpSpPr/>
          <p:nvPr userDrawn="1"/>
        </p:nvGrpSpPr>
        <p:grpSpPr>
          <a:xfrm>
            <a:off x="320005" y="6293644"/>
            <a:ext cx="294816" cy="293288"/>
            <a:chOff x="624156" y="5805122"/>
            <a:chExt cx="551306" cy="548448"/>
          </a:xfrm>
          <a:solidFill>
            <a:schemeClr val="bg1"/>
          </a:solidFill>
        </p:grpSpPr>
        <p:sp>
          <p:nvSpPr>
            <p:cNvPr id="11" name="Forma libre: forma 10">
              <a:extLst>
                <a:ext uri="{FF2B5EF4-FFF2-40B4-BE49-F238E27FC236}">
                  <a16:creationId xmlns:a16="http://schemas.microsoft.com/office/drawing/2014/main" id="{210573E6-E6EA-6B09-7806-4AE14D96E08B}"/>
                </a:ext>
              </a:extLst>
            </p:cNvPr>
            <p:cNvSpPr/>
            <p:nvPr/>
          </p:nvSpPr>
          <p:spPr>
            <a:xfrm>
              <a:off x="819799" y="5805122"/>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763 h 355663"/>
                <a:gd name="csX6" fmla="*/ 8668 w 355663"/>
                <a:gd name="csY6" fmla="*/ 177927 h 355663"/>
                <a:gd name="csX7" fmla="*/ 177832 w 355663"/>
                <a:gd name="csY7" fmla="*/ 346996 h 355663"/>
                <a:gd name="csX8" fmla="*/ 346900 w 355663"/>
                <a:gd name="csY8" fmla="*/ 177927 h 355663"/>
                <a:gd name="csX9" fmla="*/ 177832 w 355663"/>
                <a:gd name="csY9" fmla="*/ 8763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724" y="355664"/>
                    <a:pt x="0" y="275844"/>
                    <a:pt x="0" y="177832"/>
                  </a:cubicBezTo>
                  <a:cubicBezTo>
                    <a:pt x="0" y="79820"/>
                    <a:pt x="79819" y="0"/>
                    <a:pt x="177832" y="0"/>
                  </a:cubicBezTo>
                  <a:cubicBezTo>
                    <a:pt x="275844" y="0"/>
                    <a:pt x="355664" y="79820"/>
                    <a:pt x="355664" y="177832"/>
                  </a:cubicBezTo>
                  <a:cubicBezTo>
                    <a:pt x="355664" y="275844"/>
                    <a:pt x="275844" y="355664"/>
                    <a:pt x="177832" y="355664"/>
                  </a:cubicBezTo>
                  <a:moveTo>
                    <a:pt x="177832" y="8763"/>
                  </a:moveTo>
                  <a:cubicBezTo>
                    <a:pt x="84582" y="8763"/>
                    <a:pt x="8668" y="84677"/>
                    <a:pt x="8668" y="177927"/>
                  </a:cubicBezTo>
                  <a:cubicBezTo>
                    <a:pt x="8668" y="271177"/>
                    <a:pt x="84582" y="346996"/>
                    <a:pt x="177832" y="346996"/>
                  </a:cubicBezTo>
                  <a:cubicBezTo>
                    <a:pt x="271082" y="346996"/>
                    <a:pt x="346900" y="271177"/>
                    <a:pt x="346900" y="177927"/>
                  </a:cubicBezTo>
                  <a:cubicBezTo>
                    <a:pt x="346900" y="84677"/>
                    <a:pt x="271082" y="8763"/>
                    <a:pt x="177832" y="8763"/>
                  </a:cubicBezTo>
                </a:path>
              </a:pathLst>
            </a:custGeom>
            <a:grpFill/>
            <a:ln w="9525" cap="flat">
              <a:noFill/>
              <a:prstDash val="solid"/>
              <a:miter/>
            </a:ln>
          </p:spPr>
          <p:txBody>
            <a:bodyPr/>
            <a:lstStyle/>
            <a:p>
              <a:endParaRPr lang="es-ES" b="0" i="0">
                <a:latin typeface="Raleway" pitchFamily="2" charset="77"/>
              </a:endParaRPr>
            </a:p>
          </p:txBody>
        </p:sp>
        <p:sp>
          <p:nvSpPr>
            <p:cNvPr id="12" name="Forma libre: forma 11">
              <a:extLst>
                <a:ext uri="{FF2B5EF4-FFF2-40B4-BE49-F238E27FC236}">
                  <a16:creationId xmlns:a16="http://schemas.microsoft.com/office/drawing/2014/main" id="{5CB199B6-8C8B-DEEE-1DE0-5BCBBE928EC0}"/>
                </a:ext>
              </a:extLst>
            </p:cNvPr>
            <p:cNvSpPr/>
            <p:nvPr/>
          </p:nvSpPr>
          <p:spPr>
            <a:xfrm>
              <a:off x="624156" y="5997907"/>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668 h 355663"/>
                <a:gd name="csX6" fmla="*/ 8763 w 355663"/>
                <a:gd name="csY6" fmla="*/ 177832 h 355663"/>
                <a:gd name="csX7" fmla="*/ 177927 w 355663"/>
                <a:gd name="csY7" fmla="*/ 346901 h 355663"/>
                <a:gd name="csX8" fmla="*/ 347091 w 355663"/>
                <a:gd name="csY8" fmla="*/ 177832 h 355663"/>
                <a:gd name="csX9" fmla="*/ 177927 w 355663"/>
                <a:gd name="csY9" fmla="*/ 8668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820" y="355664"/>
                    <a:pt x="0" y="275844"/>
                    <a:pt x="0" y="177832"/>
                  </a:cubicBezTo>
                  <a:cubicBezTo>
                    <a:pt x="0" y="79820"/>
                    <a:pt x="79820" y="0"/>
                    <a:pt x="177832" y="0"/>
                  </a:cubicBezTo>
                  <a:cubicBezTo>
                    <a:pt x="275844" y="0"/>
                    <a:pt x="355664" y="79820"/>
                    <a:pt x="355664" y="177832"/>
                  </a:cubicBezTo>
                  <a:cubicBezTo>
                    <a:pt x="355664" y="275844"/>
                    <a:pt x="275844" y="355664"/>
                    <a:pt x="177832" y="355664"/>
                  </a:cubicBezTo>
                  <a:moveTo>
                    <a:pt x="177832" y="8668"/>
                  </a:moveTo>
                  <a:cubicBezTo>
                    <a:pt x="84582" y="8668"/>
                    <a:pt x="8763" y="84582"/>
                    <a:pt x="8763" y="177832"/>
                  </a:cubicBezTo>
                  <a:cubicBezTo>
                    <a:pt x="8763" y="271082"/>
                    <a:pt x="84677" y="346901"/>
                    <a:pt x="177927" y="346901"/>
                  </a:cubicBezTo>
                  <a:cubicBezTo>
                    <a:pt x="271177" y="346901"/>
                    <a:pt x="347091" y="271082"/>
                    <a:pt x="347091" y="177832"/>
                  </a:cubicBezTo>
                  <a:cubicBezTo>
                    <a:pt x="347091" y="84582"/>
                    <a:pt x="271177" y="8668"/>
                    <a:pt x="177927" y="8668"/>
                  </a:cubicBezTo>
                </a:path>
              </a:pathLst>
            </a:custGeom>
            <a:grpFill/>
            <a:ln w="9525" cap="flat">
              <a:noFill/>
              <a:prstDash val="solid"/>
              <a:miter/>
            </a:ln>
          </p:spPr>
          <p:txBody>
            <a:bodyPr/>
            <a:lstStyle/>
            <a:p>
              <a:endParaRPr lang="es-ES" b="0" i="0">
                <a:latin typeface="Raleway" pitchFamily="2" charset="77"/>
              </a:endParaRPr>
            </a:p>
          </p:txBody>
        </p:sp>
        <p:sp>
          <p:nvSpPr>
            <p:cNvPr id="13" name="Forma libre: forma 12">
              <a:extLst>
                <a:ext uri="{FF2B5EF4-FFF2-40B4-BE49-F238E27FC236}">
                  <a16:creationId xmlns:a16="http://schemas.microsoft.com/office/drawing/2014/main" id="{C4689886-DFBD-2159-3A1E-DAE0622707A0}"/>
                </a:ext>
              </a:extLst>
            </p:cNvPr>
            <p:cNvSpPr/>
            <p:nvPr/>
          </p:nvSpPr>
          <p:spPr>
            <a:xfrm>
              <a:off x="628537" y="5809503"/>
              <a:ext cx="186309" cy="186309"/>
            </a:xfrm>
            <a:custGeom>
              <a:avLst/>
              <a:gdLst>
                <a:gd name="csX0" fmla="*/ 0 w 186309"/>
                <a:gd name="csY0" fmla="*/ 93155 h 186309"/>
                <a:gd name="csX1" fmla="*/ 93155 w 186309"/>
                <a:gd name="csY1" fmla="*/ 186309 h 186309"/>
                <a:gd name="csX2" fmla="*/ 186309 w 186309"/>
                <a:gd name="csY2" fmla="*/ 93155 h 186309"/>
                <a:gd name="csX3" fmla="*/ 93155 w 186309"/>
                <a:gd name="csY3" fmla="*/ 0 h 186309"/>
                <a:gd name="csX4" fmla="*/ 0 w 186309"/>
                <a:gd name="csY4" fmla="*/ 93155 h 186309"/>
              </a:gdLst>
              <a:ahLst/>
              <a:cxnLst>
                <a:cxn ang="0">
                  <a:pos x="csX0" y="csY0"/>
                </a:cxn>
                <a:cxn ang="0">
                  <a:pos x="csX1" y="csY1"/>
                </a:cxn>
                <a:cxn ang="0">
                  <a:pos x="csX2" y="csY2"/>
                </a:cxn>
                <a:cxn ang="0">
                  <a:pos x="csX3" y="csY3"/>
                </a:cxn>
                <a:cxn ang="0">
                  <a:pos x="csX4" y="csY4"/>
                </a:cxn>
              </a:cxnLst>
              <a:rect l="l" t="t" r="r" b="b"/>
              <a:pathLst>
                <a:path w="186309" h="186309">
                  <a:moveTo>
                    <a:pt x="0" y="93155"/>
                  </a:moveTo>
                  <a:cubicBezTo>
                    <a:pt x="0" y="144590"/>
                    <a:pt x="41720" y="186309"/>
                    <a:pt x="93155" y="186309"/>
                  </a:cubicBezTo>
                  <a:cubicBezTo>
                    <a:pt x="144590" y="186309"/>
                    <a:pt x="186309" y="144590"/>
                    <a:pt x="186309" y="93155"/>
                  </a:cubicBezTo>
                  <a:cubicBezTo>
                    <a:pt x="186309" y="41720"/>
                    <a:pt x="144590" y="0"/>
                    <a:pt x="93155" y="0"/>
                  </a:cubicBezTo>
                  <a:cubicBezTo>
                    <a:pt x="41720" y="0"/>
                    <a:pt x="0" y="41624"/>
                    <a:pt x="0" y="93155"/>
                  </a:cubicBezTo>
                </a:path>
              </a:pathLst>
            </a:custGeom>
            <a:grpFill/>
            <a:ln w="9525" cap="flat">
              <a:noFill/>
              <a:prstDash val="solid"/>
              <a:miter/>
            </a:ln>
          </p:spPr>
          <p:txBody>
            <a:bodyPr/>
            <a:lstStyle/>
            <a:p>
              <a:endParaRPr lang="es-ES" b="0" i="0">
                <a:latin typeface="Raleway" pitchFamily="2" charset="77"/>
              </a:endParaRPr>
            </a:p>
          </p:txBody>
        </p:sp>
        <p:sp>
          <p:nvSpPr>
            <p:cNvPr id="14" name="Forma libre: forma 13">
              <a:extLst>
                <a:ext uri="{FF2B5EF4-FFF2-40B4-BE49-F238E27FC236}">
                  <a16:creationId xmlns:a16="http://schemas.microsoft.com/office/drawing/2014/main" id="{E9772C3E-BEFC-25C1-BFE8-D6BEA88C5AA3}"/>
                </a:ext>
              </a:extLst>
            </p:cNvPr>
            <p:cNvSpPr/>
            <p:nvPr/>
          </p:nvSpPr>
          <p:spPr>
            <a:xfrm>
              <a:off x="984867" y="6163166"/>
              <a:ext cx="186309" cy="186309"/>
            </a:xfrm>
            <a:custGeom>
              <a:avLst/>
              <a:gdLst>
                <a:gd name="csX0" fmla="*/ 0 w 186309"/>
                <a:gd name="csY0" fmla="*/ 93154 h 186309"/>
                <a:gd name="csX1" fmla="*/ 93155 w 186309"/>
                <a:gd name="csY1" fmla="*/ 186309 h 186309"/>
                <a:gd name="csX2" fmla="*/ 186309 w 186309"/>
                <a:gd name="csY2" fmla="*/ 93154 h 186309"/>
                <a:gd name="csX3" fmla="*/ 93155 w 186309"/>
                <a:gd name="csY3" fmla="*/ 0 h 186309"/>
                <a:gd name="csX4" fmla="*/ 0 w 186309"/>
                <a:gd name="csY4" fmla="*/ 93154 h 186309"/>
              </a:gdLst>
              <a:ahLst/>
              <a:cxnLst>
                <a:cxn ang="0">
                  <a:pos x="csX0" y="csY0"/>
                </a:cxn>
                <a:cxn ang="0">
                  <a:pos x="csX1" y="csY1"/>
                </a:cxn>
                <a:cxn ang="0">
                  <a:pos x="csX2" y="csY2"/>
                </a:cxn>
                <a:cxn ang="0">
                  <a:pos x="csX3" y="csY3"/>
                </a:cxn>
                <a:cxn ang="0">
                  <a:pos x="csX4" y="csY4"/>
                </a:cxn>
              </a:cxnLst>
              <a:rect l="l" t="t" r="r" b="b"/>
              <a:pathLst>
                <a:path w="186309" h="186309">
                  <a:moveTo>
                    <a:pt x="0" y="93154"/>
                  </a:moveTo>
                  <a:cubicBezTo>
                    <a:pt x="0" y="144590"/>
                    <a:pt x="41720" y="186309"/>
                    <a:pt x="93155" y="186309"/>
                  </a:cubicBezTo>
                  <a:cubicBezTo>
                    <a:pt x="144590" y="186309"/>
                    <a:pt x="186309" y="144590"/>
                    <a:pt x="186309" y="93154"/>
                  </a:cubicBezTo>
                  <a:cubicBezTo>
                    <a:pt x="186309" y="41720"/>
                    <a:pt x="144590" y="0"/>
                    <a:pt x="93155" y="0"/>
                  </a:cubicBezTo>
                  <a:cubicBezTo>
                    <a:pt x="41720" y="0"/>
                    <a:pt x="0" y="41720"/>
                    <a:pt x="0" y="93154"/>
                  </a:cubicBezTo>
                </a:path>
              </a:pathLst>
            </a:custGeom>
            <a:grpFill/>
            <a:ln w="9525" cap="flat">
              <a:noFill/>
              <a:prstDash val="solid"/>
              <a:miter/>
            </a:ln>
          </p:spPr>
          <p:txBody>
            <a:bodyPr/>
            <a:lstStyle/>
            <a:p>
              <a:endParaRPr lang="es-ES" b="0" i="0">
                <a:latin typeface="Raleway" pitchFamily="2" charset="77"/>
              </a:endParaRPr>
            </a:p>
          </p:txBody>
        </p:sp>
      </p:grpSp>
    </p:spTree>
    <p:extLst>
      <p:ext uri="{BB962C8B-B14F-4D97-AF65-F5344CB8AC3E}">
        <p14:creationId xmlns:p14="http://schemas.microsoft.com/office/powerpoint/2010/main" val="3660886427"/>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28" r:id="rId3"/>
    <p:sldLayoutId id="2147483723" r:id="rId4"/>
    <p:sldLayoutId id="2147483724" r:id="rId5"/>
    <p:sldLayoutId id="2147483735" r:id="rId6"/>
    <p:sldLayoutId id="2147483725" r:id="rId7"/>
    <p:sldLayoutId id="2147483731" r:id="rId8"/>
    <p:sldLayoutId id="2147483756" r:id="rId9"/>
    <p:sldLayoutId id="2147483732" r:id="rId10"/>
    <p:sldLayoutId id="2147483757" r:id="rId11"/>
    <p:sldLayoutId id="2147483734" r:id="rId12"/>
    <p:sldLayoutId id="2147483733" r:id="rId13"/>
    <p:sldLayoutId id="2147483726" r:id="rId14"/>
    <p:sldLayoutId id="2147483727" r:id="rId15"/>
    <p:sldLayoutId id="2147483729" r:id="rId16"/>
    <p:sldLayoutId id="2147483730" r:id="rId17"/>
  </p:sldLayoutIdLst>
  <p:txStyles>
    <p:title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17" userDrawn="1">
          <p15:clr>
            <a:srgbClr val="F26B43"/>
          </p15:clr>
        </p15:guide>
        <p15:guide id="4" pos="1118" userDrawn="1">
          <p15:clr>
            <a:srgbClr val="F26B43"/>
          </p15:clr>
        </p15:guide>
        <p15:guide id="5" pos="1209" userDrawn="1">
          <p15:clr>
            <a:srgbClr val="F26B43"/>
          </p15:clr>
        </p15:guide>
        <p15:guide id="6" pos="2010" userDrawn="1">
          <p15:clr>
            <a:srgbClr val="F26B43"/>
          </p15:clr>
        </p15:guide>
        <p15:guide id="7" pos="2101" userDrawn="1">
          <p15:clr>
            <a:srgbClr val="F26B43"/>
          </p15:clr>
        </p15:guide>
        <p15:guide id="8" pos="2902" userDrawn="1">
          <p15:clr>
            <a:srgbClr val="F26B43"/>
          </p15:clr>
        </p15:guide>
        <p15:guide id="9" pos="2993" userDrawn="1">
          <p15:clr>
            <a:srgbClr val="F26B43"/>
          </p15:clr>
        </p15:guide>
        <p15:guide id="10" pos="3794" userDrawn="1">
          <p15:clr>
            <a:srgbClr val="F26B43"/>
          </p15:clr>
        </p15:guide>
        <p15:guide id="11" pos="3885" userDrawn="1">
          <p15:clr>
            <a:srgbClr val="F26B43"/>
          </p15:clr>
        </p15:guide>
        <p15:guide id="12" pos="4686" userDrawn="1">
          <p15:clr>
            <a:srgbClr val="F26B43"/>
          </p15:clr>
        </p15:guide>
        <p15:guide id="13" pos="4777" userDrawn="1">
          <p15:clr>
            <a:srgbClr val="F26B43"/>
          </p15:clr>
        </p15:guide>
        <p15:guide id="14" pos="5564" userDrawn="1">
          <p15:clr>
            <a:srgbClr val="F26B43"/>
          </p15:clr>
        </p15:guide>
        <p15:guide id="15" pos="5669" userDrawn="1">
          <p15:clr>
            <a:srgbClr val="F26B43"/>
          </p15:clr>
        </p15:guide>
        <p15:guide id="16" pos="6470" userDrawn="1">
          <p15:clr>
            <a:srgbClr val="F26B43"/>
          </p15:clr>
        </p15:guide>
        <p15:guide id="17" pos="6561" userDrawn="1">
          <p15:clr>
            <a:srgbClr val="F26B43"/>
          </p15:clr>
        </p15:guide>
        <p15:guide id="18" pos="7362" userDrawn="1">
          <p15:clr>
            <a:srgbClr val="F26B43"/>
          </p15:clr>
        </p15:guide>
        <p15:guide id="21" orient="horz" pos="595" userDrawn="1">
          <p15:clr>
            <a:srgbClr val="F26B43"/>
          </p15:clr>
        </p15:guide>
        <p15:guide id="22" orient="horz" pos="3861" userDrawn="1">
          <p15:clr>
            <a:srgbClr val="F26B43"/>
          </p15:clr>
        </p15:guide>
        <p15:guide id="23" orient="horz" pos="890" userDrawn="1">
          <p15:clr>
            <a:srgbClr val="F26B43"/>
          </p15:clr>
        </p15:guide>
        <p15:guide id="24" orient="horz" pos="2160" userDrawn="1">
          <p15:clr>
            <a:srgbClr val="F26B43"/>
          </p15:clr>
        </p15:guide>
        <p15:guide id="25" pos="2593" userDrawn="1">
          <p15:clr>
            <a:srgbClr val="9FCC3B"/>
          </p15:clr>
        </p15:guide>
        <p15:guide id="26" pos="2683" userDrawn="1">
          <p15:clr>
            <a:srgbClr val="9FCC3B"/>
          </p15:clr>
        </p15:guide>
        <p15:guide id="27" pos="4974" userDrawn="1">
          <p15:clr>
            <a:srgbClr val="9FCC3B"/>
          </p15:clr>
        </p15:guide>
        <p15:guide id="28" pos="5065"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jpe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2" Type="http://schemas.openxmlformats.org/officeDocument/2006/relationships/notesSlide" Target="../notesSlides/notesSlide7.xml"/><Relationship Id="rId16" Type="http://schemas.microsoft.com/office/2007/relationships/hdphoto" Target="../media/hdphoto1.wdp"/><Relationship Id="rId1" Type="http://schemas.openxmlformats.org/officeDocument/2006/relationships/slideLayout" Target="../slideLayouts/slideLayout2.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 Id="rId14" Type="http://schemas.openxmlformats.org/officeDocument/2006/relationships/image" Target="../media/image28.sv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13.xml"/><Relationship Id="rId5" Type="http://schemas.openxmlformats.org/officeDocument/2006/relationships/image" Target="../media/image35.jpeg"/><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D3231FF-42BB-A4FB-155E-D8359D384C8C}"/>
            </a:ext>
          </a:extLst>
        </p:cNvPr>
        <p:cNvGrpSpPr/>
        <p:nvPr/>
      </p:nvGrpSpPr>
      <p:grpSpPr>
        <a:xfrm>
          <a:off x="0" y="0"/>
          <a:ext cx="0" cy="0"/>
          <a:chOff x="0" y="0"/>
          <a:chExt cx="0" cy="0"/>
        </a:xfrm>
      </p:grpSpPr>
      <p:sp>
        <p:nvSpPr>
          <p:cNvPr id="28" name="CuadroTexto 27">
            <a:extLst>
              <a:ext uri="{FF2B5EF4-FFF2-40B4-BE49-F238E27FC236}">
                <a16:creationId xmlns:a16="http://schemas.microsoft.com/office/drawing/2014/main" id="{A171ADEB-96F5-A0F7-3A78-F803D3593EB7}"/>
              </a:ext>
            </a:extLst>
          </p:cNvPr>
          <p:cNvSpPr txBox="1"/>
          <p:nvPr/>
        </p:nvSpPr>
        <p:spPr>
          <a:xfrm>
            <a:off x="515938" y="4784929"/>
            <a:ext cx="6184322" cy="215444"/>
          </a:xfrm>
          <a:prstGeom prst="rect">
            <a:avLst/>
          </a:prstGeom>
          <a:noFill/>
        </p:spPr>
        <p:txBody>
          <a:bodyPr wrap="none" lIns="0" tIns="0" rIns="0" bIns="0" rtlCol="0">
            <a:spAutoFit/>
          </a:bodyPr>
          <a:lstStyle/>
          <a:p>
            <a:r>
              <a:rPr lang="en-US" sz="1400">
                <a:solidFill>
                  <a:schemeClr val="bg1"/>
                </a:solidFill>
                <a:latin typeface="Raleway Light" pitchFamily="2" charset="77"/>
              </a:rPr>
              <a:t>WHEREVER YOU ARE ON YOUR QA JOURNEY, WE’VE GOT YOU COVERED</a:t>
            </a:r>
            <a:endParaRPr lang="es-ES" sz="1400">
              <a:solidFill>
                <a:schemeClr val="bg1"/>
              </a:solidFill>
              <a:latin typeface="Raleway Light" pitchFamily="2" charset="77"/>
            </a:endParaRPr>
          </a:p>
        </p:txBody>
      </p:sp>
      <p:sp>
        <p:nvSpPr>
          <p:cNvPr id="34" name="Title 3">
            <a:extLst>
              <a:ext uri="{FF2B5EF4-FFF2-40B4-BE49-F238E27FC236}">
                <a16:creationId xmlns:a16="http://schemas.microsoft.com/office/drawing/2014/main" id="{3EFC34F7-DC2F-AA52-D937-746F76F8486C}"/>
              </a:ext>
            </a:extLst>
          </p:cNvPr>
          <p:cNvSpPr txBox="1">
            <a:spLocks/>
          </p:cNvSpPr>
          <p:nvPr/>
        </p:nvSpPr>
        <p:spPr>
          <a:xfrm>
            <a:off x="515939" y="2336800"/>
            <a:ext cx="11171236" cy="2184400"/>
          </a:xfrm>
          <a:prstGeom prst="rect">
            <a:avLst/>
          </a:prstGeom>
          <a:noFill/>
        </p:spPr>
        <p:txBody>
          <a:bodyPr lIns="0" tIns="0" rIns="0" bIns="0"/>
          <a:lst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a:lstStyle>
          <a:p>
            <a:r>
              <a:rPr lang="en-US" sz="5400">
                <a:solidFill>
                  <a:schemeClr val="accent1"/>
                </a:solidFill>
                <a:latin typeface="Raleway Light" pitchFamily="2" charset="77"/>
              </a:rPr>
              <a:t>The Gold Standard </a:t>
            </a:r>
          </a:p>
          <a:p>
            <a:r>
              <a:rPr lang="en-US" sz="5400">
                <a:solidFill>
                  <a:schemeClr val="accent1"/>
                </a:solidFill>
                <a:latin typeface="Raleway Light" pitchFamily="2" charset="77"/>
              </a:rPr>
              <a:t>in Life Sciences Product </a:t>
            </a:r>
          </a:p>
          <a:p>
            <a:r>
              <a:rPr lang="en-US" sz="5400">
                <a:solidFill>
                  <a:schemeClr val="accent1"/>
                </a:solidFill>
                <a:latin typeface="Raleway Light" pitchFamily="2" charset="77"/>
              </a:rPr>
              <a:t>&amp; Device Quality</a:t>
            </a:r>
          </a:p>
        </p:txBody>
      </p:sp>
      <p:grpSp>
        <p:nvGrpSpPr>
          <p:cNvPr id="52" name="Grupo 51">
            <a:extLst>
              <a:ext uri="{FF2B5EF4-FFF2-40B4-BE49-F238E27FC236}">
                <a16:creationId xmlns:a16="http://schemas.microsoft.com/office/drawing/2014/main" id="{65E20971-834A-92A5-8C25-3A4BFA95117A}"/>
              </a:ext>
            </a:extLst>
          </p:cNvPr>
          <p:cNvGrpSpPr/>
          <p:nvPr/>
        </p:nvGrpSpPr>
        <p:grpSpPr>
          <a:xfrm>
            <a:off x="10525125" y="620712"/>
            <a:ext cx="1150938" cy="1144973"/>
            <a:chOff x="624156" y="5805122"/>
            <a:chExt cx="551306" cy="548448"/>
          </a:xfrm>
          <a:solidFill>
            <a:schemeClr val="bg1"/>
          </a:solidFill>
        </p:grpSpPr>
        <p:sp>
          <p:nvSpPr>
            <p:cNvPr id="53" name="Forma libre: forma 52">
              <a:extLst>
                <a:ext uri="{FF2B5EF4-FFF2-40B4-BE49-F238E27FC236}">
                  <a16:creationId xmlns:a16="http://schemas.microsoft.com/office/drawing/2014/main" id="{31106DBD-8E48-F3C2-5251-F7E0261DE62D}"/>
                </a:ext>
              </a:extLst>
            </p:cNvPr>
            <p:cNvSpPr/>
            <p:nvPr/>
          </p:nvSpPr>
          <p:spPr>
            <a:xfrm>
              <a:off x="819799" y="5805122"/>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763 h 355663"/>
                <a:gd name="csX6" fmla="*/ 8668 w 355663"/>
                <a:gd name="csY6" fmla="*/ 177927 h 355663"/>
                <a:gd name="csX7" fmla="*/ 177832 w 355663"/>
                <a:gd name="csY7" fmla="*/ 346996 h 355663"/>
                <a:gd name="csX8" fmla="*/ 346900 w 355663"/>
                <a:gd name="csY8" fmla="*/ 177927 h 355663"/>
                <a:gd name="csX9" fmla="*/ 177832 w 355663"/>
                <a:gd name="csY9" fmla="*/ 8763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724" y="355664"/>
                    <a:pt x="0" y="275844"/>
                    <a:pt x="0" y="177832"/>
                  </a:cubicBezTo>
                  <a:cubicBezTo>
                    <a:pt x="0" y="79820"/>
                    <a:pt x="79819" y="0"/>
                    <a:pt x="177832" y="0"/>
                  </a:cubicBezTo>
                  <a:cubicBezTo>
                    <a:pt x="275844" y="0"/>
                    <a:pt x="355664" y="79820"/>
                    <a:pt x="355664" y="177832"/>
                  </a:cubicBezTo>
                  <a:cubicBezTo>
                    <a:pt x="355664" y="275844"/>
                    <a:pt x="275844" y="355664"/>
                    <a:pt x="177832" y="355664"/>
                  </a:cubicBezTo>
                  <a:moveTo>
                    <a:pt x="177832" y="8763"/>
                  </a:moveTo>
                  <a:cubicBezTo>
                    <a:pt x="84582" y="8763"/>
                    <a:pt x="8668" y="84677"/>
                    <a:pt x="8668" y="177927"/>
                  </a:cubicBezTo>
                  <a:cubicBezTo>
                    <a:pt x="8668" y="271177"/>
                    <a:pt x="84582" y="346996"/>
                    <a:pt x="177832" y="346996"/>
                  </a:cubicBezTo>
                  <a:cubicBezTo>
                    <a:pt x="271082" y="346996"/>
                    <a:pt x="346900" y="271177"/>
                    <a:pt x="346900" y="177927"/>
                  </a:cubicBezTo>
                  <a:cubicBezTo>
                    <a:pt x="346900" y="84677"/>
                    <a:pt x="271082" y="8763"/>
                    <a:pt x="177832" y="8763"/>
                  </a:cubicBezTo>
                </a:path>
              </a:pathLst>
            </a:custGeom>
            <a:grpFill/>
            <a:ln w="9525" cap="flat">
              <a:noFill/>
              <a:prstDash val="solid"/>
              <a:miter/>
            </a:ln>
          </p:spPr>
          <p:txBody>
            <a:bodyPr/>
            <a:lstStyle/>
            <a:p>
              <a:endParaRPr lang="es-ES">
                <a:latin typeface="Raleway" pitchFamily="2" charset="77"/>
              </a:endParaRPr>
            </a:p>
          </p:txBody>
        </p:sp>
        <p:sp>
          <p:nvSpPr>
            <p:cNvPr id="54" name="Forma libre: forma 53">
              <a:extLst>
                <a:ext uri="{FF2B5EF4-FFF2-40B4-BE49-F238E27FC236}">
                  <a16:creationId xmlns:a16="http://schemas.microsoft.com/office/drawing/2014/main" id="{D5C21228-A76A-54E3-E303-A2CEC6C04C6B}"/>
                </a:ext>
              </a:extLst>
            </p:cNvPr>
            <p:cNvSpPr/>
            <p:nvPr/>
          </p:nvSpPr>
          <p:spPr>
            <a:xfrm>
              <a:off x="624156" y="5997907"/>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668 h 355663"/>
                <a:gd name="csX6" fmla="*/ 8763 w 355663"/>
                <a:gd name="csY6" fmla="*/ 177832 h 355663"/>
                <a:gd name="csX7" fmla="*/ 177927 w 355663"/>
                <a:gd name="csY7" fmla="*/ 346901 h 355663"/>
                <a:gd name="csX8" fmla="*/ 347091 w 355663"/>
                <a:gd name="csY8" fmla="*/ 177832 h 355663"/>
                <a:gd name="csX9" fmla="*/ 177927 w 355663"/>
                <a:gd name="csY9" fmla="*/ 8668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820" y="355664"/>
                    <a:pt x="0" y="275844"/>
                    <a:pt x="0" y="177832"/>
                  </a:cubicBezTo>
                  <a:cubicBezTo>
                    <a:pt x="0" y="79820"/>
                    <a:pt x="79820" y="0"/>
                    <a:pt x="177832" y="0"/>
                  </a:cubicBezTo>
                  <a:cubicBezTo>
                    <a:pt x="275844" y="0"/>
                    <a:pt x="355664" y="79820"/>
                    <a:pt x="355664" y="177832"/>
                  </a:cubicBezTo>
                  <a:cubicBezTo>
                    <a:pt x="355664" y="275844"/>
                    <a:pt x="275844" y="355664"/>
                    <a:pt x="177832" y="355664"/>
                  </a:cubicBezTo>
                  <a:moveTo>
                    <a:pt x="177832" y="8668"/>
                  </a:moveTo>
                  <a:cubicBezTo>
                    <a:pt x="84582" y="8668"/>
                    <a:pt x="8763" y="84582"/>
                    <a:pt x="8763" y="177832"/>
                  </a:cubicBezTo>
                  <a:cubicBezTo>
                    <a:pt x="8763" y="271082"/>
                    <a:pt x="84677" y="346901"/>
                    <a:pt x="177927" y="346901"/>
                  </a:cubicBezTo>
                  <a:cubicBezTo>
                    <a:pt x="271177" y="346901"/>
                    <a:pt x="347091" y="271082"/>
                    <a:pt x="347091" y="177832"/>
                  </a:cubicBezTo>
                  <a:cubicBezTo>
                    <a:pt x="347091" y="84582"/>
                    <a:pt x="271177" y="8668"/>
                    <a:pt x="177927" y="8668"/>
                  </a:cubicBezTo>
                </a:path>
              </a:pathLst>
            </a:custGeom>
            <a:grpFill/>
            <a:ln w="9525" cap="flat">
              <a:noFill/>
              <a:prstDash val="solid"/>
              <a:miter/>
            </a:ln>
          </p:spPr>
          <p:txBody>
            <a:bodyPr/>
            <a:lstStyle/>
            <a:p>
              <a:endParaRPr lang="es-ES">
                <a:latin typeface="Raleway" pitchFamily="2" charset="77"/>
              </a:endParaRPr>
            </a:p>
          </p:txBody>
        </p:sp>
        <p:sp>
          <p:nvSpPr>
            <p:cNvPr id="55" name="Forma libre: forma 54">
              <a:extLst>
                <a:ext uri="{FF2B5EF4-FFF2-40B4-BE49-F238E27FC236}">
                  <a16:creationId xmlns:a16="http://schemas.microsoft.com/office/drawing/2014/main" id="{21EA11C4-4BBC-E59D-C2B0-F2A653B9EB29}"/>
                </a:ext>
              </a:extLst>
            </p:cNvPr>
            <p:cNvSpPr/>
            <p:nvPr/>
          </p:nvSpPr>
          <p:spPr>
            <a:xfrm>
              <a:off x="628537" y="5809503"/>
              <a:ext cx="186309" cy="186309"/>
            </a:xfrm>
            <a:custGeom>
              <a:avLst/>
              <a:gdLst>
                <a:gd name="csX0" fmla="*/ 0 w 186309"/>
                <a:gd name="csY0" fmla="*/ 93155 h 186309"/>
                <a:gd name="csX1" fmla="*/ 93155 w 186309"/>
                <a:gd name="csY1" fmla="*/ 186309 h 186309"/>
                <a:gd name="csX2" fmla="*/ 186309 w 186309"/>
                <a:gd name="csY2" fmla="*/ 93155 h 186309"/>
                <a:gd name="csX3" fmla="*/ 93155 w 186309"/>
                <a:gd name="csY3" fmla="*/ 0 h 186309"/>
                <a:gd name="csX4" fmla="*/ 0 w 186309"/>
                <a:gd name="csY4" fmla="*/ 93155 h 186309"/>
              </a:gdLst>
              <a:ahLst/>
              <a:cxnLst>
                <a:cxn ang="0">
                  <a:pos x="csX0" y="csY0"/>
                </a:cxn>
                <a:cxn ang="0">
                  <a:pos x="csX1" y="csY1"/>
                </a:cxn>
                <a:cxn ang="0">
                  <a:pos x="csX2" y="csY2"/>
                </a:cxn>
                <a:cxn ang="0">
                  <a:pos x="csX3" y="csY3"/>
                </a:cxn>
                <a:cxn ang="0">
                  <a:pos x="csX4" y="csY4"/>
                </a:cxn>
              </a:cxnLst>
              <a:rect l="l" t="t" r="r" b="b"/>
              <a:pathLst>
                <a:path w="186309" h="186309">
                  <a:moveTo>
                    <a:pt x="0" y="93155"/>
                  </a:moveTo>
                  <a:cubicBezTo>
                    <a:pt x="0" y="144590"/>
                    <a:pt x="41720" y="186309"/>
                    <a:pt x="93155" y="186309"/>
                  </a:cubicBezTo>
                  <a:cubicBezTo>
                    <a:pt x="144590" y="186309"/>
                    <a:pt x="186309" y="144590"/>
                    <a:pt x="186309" y="93155"/>
                  </a:cubicBezTo>
                  <a:cubicBezTo>
                    <a:pt x="186309" y="41720"/>
                    <a:pt x="144590" y="0"/>
                    <a:pt x="93155" y="0"/>
                  </a:cubicBezTo>
                  <a:cubicBezTo>
                    <a:pt x="41720" y="0"/>
                    <a:pt x="0" y="41624"/>
                    <a:pt x="0" y="93155"/>
                  </a:cubicBezTo>
                </a:path>
              </a:pathLst>
            </a:custGeom>
            <a:grpFill/>
            <a:ln w="9525" cap="flat">
              <a:noFill/>
              <a:prstDash val="solid"/>
              <a:miter/>
            </a:ln>
          </p:spPr>
          <p:txBody>
            <a:bodyPr/>
            <a:lstStyle/>
            <a:p>
              <a:endParaRPr lang="es-ES">
                <a:latin typeface="Raleway" pitchFamily="2" charset="77"/>
              </a:endParaRPr>
            </a:p>
          </p:txBody>
        </p:sp>
        <p:sp>
          <p:nvSpPr>
            <p:cNvPr id="56" name="Forma libre: forma 55">
              <a:extLst>
                <a:ext uri="{FF2B5EF4-FFF2-40B4-BE49-F238E27FC236}">
                  <a16:creationId xmlns:a16="http://schemas.microsoft.com/office/drawing/2014/main" id="{FE5F398E-B663-4FBA-65D0-97D9F1D09C1D}"/>
                </a:ext>
              </a:extLst>
            </p:cNvPr>
            <p:cNvSpPr/>
            <p:nvPr/>
          </p:nvSpPr>
          <p:spPr>
            <a:xfrm>
              <a:off x="984867" y="6163166"/>
              <a:ext cx="186309" cy="186309"/>
            </a:xfrm>
            <a:custGeom>
              <a:avLst/>
              <a:gdLst>
                <a:gd name="csX0" fmla="*/ 0 w 186309"/>
                <a:gd name="csY0" fmla="*/ 93154 h 186309"/>
                <a:gd name="csX1" fmla="*/ 93155 w 186309"/>
                <a:gd name="csY1" fmla="*/ 186309 h 186309"/>
                <a:gd name="csX2" fmla="*/ 186309 w 186309"/>
                <a:gd name="csY2" fmla="*/ 93154 h 186309"/>
                <a:gd name="csX3" fmla="*/ 93155 w 186309"/>
                <a:gd name="csY3" fmla="*/ 0 h 186309"/>
                <a:gd name="csX4" fmla="*/ 0 w 186309"/>
                <a:gd name="csY4" fmla="*/ 93154 h 186309"/>
              </a:gdLst>
              <a:ahLst/>
              <a:cxnLst>
                <a:cxn ang="0">
                  <a:pos x="csX0" y="csY0"/>
                </a:cxn>
                <a:cxn ang="0">
                  <a:pos x="csX1" y="csY1"/>
                </a:cxn>
                <a:cxn ang="0">
                  <a:pos x="csX2" y="csY2"/>
                </a:cxn>
                <a:cxn ang="0">
                  <a:pos x="csX3" y="csY3"/>
                </a:cxn>
                <a:cxn ang="0">
                  <a:pos x="csX4" y="csY4"/>
                </a:cxn>
              </a:cxnLst>
              <a:rect l="l" t="t" r="r" b="b"/>
              <a:pathLst>
                <a:path w="186309" h="186309">
                  <a:moveTo>
                    <a:pt x="0" y="93154"/>
                  </a:moveTo>
                  <a:cubicBezTo>
                    <a:pt x="0" y="144590"/>
                    <a:pt x="41720" y="186309"/>
                    <a:pt x="93155" y="186309"/>
                  </a:cubicBezTo>
                  <a:cubicBezTo>
                    <a:pt x="144590" y="186309"/>
                    <a:pt x="186309" y="144590"/>
                    <a:pt x="186309" y="93154"/>
                  </a:cubicBezTo>
                  <a:cubicBezTo>
                    <a:pt x="186309" y="41720"/>
                    <a:pt x="144590" y="0"/>
                    <a:pt x="93155" y="0"/>
                  </a:cubicBezTo>
                  <a:cubicBezTo>
                    <a:pt x="41720" y="0"/>
                    <a:pt x="0" y="41720"/>
                    <a:pt x="0" y="93154"/>
                  </a:cubicBezTo>
                </a:path>
              </a:pathLst>
            </a:custGeom>
            <a:grpFill/>
            <a:ln w="9525" cap="flat">
              <a:noFill/>
              <a:prstDash val="solid"/>
              <a:miter/>
            </a:ln>
          </p:spPr>
          <p:txBody>
            <a:bodyPr/>
            <a:lstStyle/>
            <a:p>
              <a:endParaRPr lang="es-ES">
                <a:latin typeface="Raleway" pitchFamily="2" charset="77"/>
              </a:endParaRPr>
            </a:p>
          </p:txBody>
        </p:sp>
      </p:grpSp>
    </p:spTree>
    <p:extLst>
      <p:ext uri="{BB962C8B-B14F-4D97-AF65-F5344CB8AC3E}">
        <p14:creationId xmlns:p14="http://schemas.microsoft.com/office/powerpoint/2010/main" val="35993729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FCC98-FDEB-6749-0503-B13A37578A06}"/>
            </a:ext>
          </a:extLst>
        </p:cNvPr>
        <p:cNvGrpSpPr/>
        <p:nvPr/>
      </p:nvGrpSpPr>
      <p:grpSpPr>
        <a:xfrm>
          <a:off x="0" y="0"/>
          <a:ext cx="0" cy="0"/>
          <a:chOff x="0" y="0"/>
          <a:chExt cx="0" cy="0"/>
        </a:xfrm>
      </p:grpSpPr>
      <p:sp>
        <p:nvSpPr>
          <p:cNvPr id="8" name="!!0">
            <a:extLst>
              <a:ext uri="{FF2B5EF4-FFF2-40B4-BE49-F238E27FC236}">
                <a16:creationId xmlns:a16="http://schemas.microsoft.com/office/drawing/2014/main" id="{E4DCC1F3-DEB3-5A31-340D-C705B0C01F14}"/>
              </a:ext>
            </a:extLst>
          </p:cNvPr>
          <p:cNvSpPr>
            <a:spLocks noGrp="1" noRot="1" noMove="1" noResize="1" noEditPoints="1" noAdjustHandles="1" noChangeArrowheads="1" noChangeShapeType="1"/>
          </p:cNvSpPr>
          <p:nvPr/>
        </p:nvSpPr>
        <p:spPr>
          <a:xfrm>
            <a:off x="6167438" y="0"/>
            <a:ext cx="6024562" cy="6858000"/>
          </a:xfrm>
          <a:prstGeom prst="rect">
            <a:avLst/>
          </a:prstGeom>
          <a:gradFill>
            <a:gsLst>
              <a:gs pos="100000">
                <a:srgbClr val="FFDB01"/>
              </a:gs>
              <a:gs pos="43000">
                <a:schemeClr val="accent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s-ES">
              <a:gradFill>
                <a:gsLst>
                  <a:gs pos="25000">
                    <a:srgbClr val="FFD75A"/>
                  </a:gs>
                  <a:gs pos="100000">
                    <a:schemeClr val="accent1"/>
                  </a:gs>
                </a:gsLst>
                <a:lin ang="2700000" scaled="1"/>
              </a:gradFill>
              <a:latin typeface="Raleway" pitchFamily="2" charset="77"/>
            </a:endParaRPr>
          </a:p>
        </p:txBody>
      </p:sp>
      <p:grpSp>
        <p:nvGrpSpPr>
          <p:cNvPr id="16" name="Grupo 15">
            <a:extLst>
              <a:ext uri="{FF2B5EF4-FFF2-40B4-BE49-F238E27FC236}">
                <a16:creationId xmlns:a16="http://schemas.microsoft.com/office/drawing/2014/main" id="{21C95BE3-99EC-A28A-11BA-69600F29BE50}"/>
              </a:ext>
            </a:extLst>
          </p:cNvPr>
          <p:cNvGrpSpPr/>
          <p:nvPr/>
        </p:nvGrpSpPr>
        <p:grpSpPr>
          <a:xfrm>
            <a:off x="503237" y="638175"/>
            <a:ext cx="4130816" cy="1864722"/>
            <a:chOff x="503237" y="3009900"/>
            <a:chExt cx="4130816" cy="1864722"/>
          </a:xfrm>
        </p:grpSpPr>
        <p:sp>
          <p:nvSpPr>
            <p:cNvPr id="3" name="Title 3">
              <a:extLst>
                <a:ext uri="{FF2B5EF4-FFF2-40B4-BE49-F238E27FC236}">
                  <a16:creationId xmlns:a16="http://schemas.microsoft.com/office/drawing/2014/main" id="{79C5C7C5-0C34-A2A0-4865-4D74FD6FF6F9}"/>
                </a:ext>
              </a:extLst>
            </p:cNvPr>
            <p:cNvSpPr txBox="1">
              <a:spLocks/>
            </p:cNvSpPr>
            <p:nvPr/>
          </p:nvSpPr>
          <p:spPr>
            <a:xfrm>
              <a:off x="515938" y="3009900"/>
              <a:ext cx="4118115" cy="837152"/>
            </a:xfrm>
            <a:prstGeom prst="rect">
              <a:avLst/>
            </a:prstGeom>
          </p:spPr>
          <p:txBody>
            <a:bodyPr wrap="none" lIns="0" tIns="0" rIns="0" bIns="0">
              <a:spAutoFit/>
            </a:bodyPr>
            <a:lst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a:lstStyle>
            <a:p>
              <a:pPr>
                <a:lnSpc>
                  <a:spcPct val="85000"/>
                </a:lnSpc>
              </a:pPr>
              <a:r>
                <a:rPr lang="en-US" sz="3200">
                  <a:solidFill>
                    <a:schemeClr val="accent1"/>
                  </a:solidFill>
                  <a:latin typeface="Raleway Light" pitchFamily="2" charset="77"/>
                </a:rPr>
                <a:t>Quality that drives </a:t>
              </a:r>
            </a:p>
            <a:p>
              <a:pPr>
                <a:lnSpc>
                  <a:spcPct val="85000"/>
                </a:lnSpc>
              </a:pPr>
              <a:r>
                <a:rPr lang="en-US" sz="3200">
                  <a:solidFill>
                    <a:schemeClr val="accent1"/>
                  </a:solidFill>
                  <a:latin typeface="Raleway Light" pitchFamily="2" charset="77"/>
                </a:rPr>
                <a:t>your business forward</a:t>
              </a:r>
              <a:endParaRPr lang="en-US" sz="2400">
                <a:solidFill>
                  <a:schemeClr val="accent1"/>
                </a:solidFill>
                <a:latin typeface="Raleway Light" pitchFamily="2" charset="77"/>
              </a:endParaRPr>
            </a:p>
          </p:txBody>
        </p:sp>
        <p:sp>
          <p:nvSpPr>
            <p:cNvPr id="15" name="CuadroTexto 14">
              <a:extLst>
                <a:ext uri="{FF2B5EF4-FFF2-40B4-BE49-F238E27FC236}">
                  <a16:creationId xmlns:a16="http://schemas.microsoft.com/office/drawing/2014/main" id="{6E6A1647-C88B-E712-F30F-9FE381DA14DC}"/>
                </a:ext>
              </a:extLst>
            </p:cNvPr>
            <p:cNvSpPr txBox="1"/>
            <p:nvPr/>
          </p:nvSpPr>
          <p:spPr>
            <a:xfrm>
              <a:off x="503237" y="3941481"/>
              <a:ext cx="4103687" cy="933141"/>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The pressure on </a:t>
              </a:r>
              <a:r>
                <a:rPr lang="en-US" b="1">
                  <a:solidFill>
                    <a:schemeClr val="bg1"/>
                  </a:solidFill>
                  <a:latin typeface="Raleway SemiBold" pitchFamily="2" charset="77"/>
                </a:rPr>
                <a:t>quality</a:t>
              </a: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 has never been greater, but the </a:t>
              </a:r>
              <a:r>
                <a:rPr kumimoji="0" lang="en-US" u="none" strike="noStrike" kern="1200" cap="none" spc="0" normalizeH="0" baseline="0" noProof="0" err="1">
                  <a:ln>
                    <a:noFill/>
                  </a:ln>
                  <a:solidFill>
                    <a:schemeClr val="bg1"/>
                  </a:solidFill>
                  <a:effectLst/>
                  <a:uLnTx/>
                  <a:uFillTx/>
                  <a:latin typeface="Raleway Light" pitchFamily="2" charset="77"/>
                  <a:ea typeface="ABC Normal Medium" pitchFamily="2" charset="77"/>
                  <a:cs typeface="+mn-cs"/>
                </a:rPr>
                <a:t>organisations</a:t>
              </a: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 that are thriving are those that treat it not as a cost of doing business,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but as the </a:t>
              </a:r>
              <a:r>
                <a:rPr kumimoji="0" lang="en-US" b="1" u="none" strike="noStrike" kern="1200" cap="none" spc="0" normalizeH="0" baseline="0" noProof="0">
                  <a:ln>
                    <a:noFill/>
                  </a:ln>
                  <a:solidFill>
                    <a:schemeClr val="bg1"/>
                  </a:solidFill>
                  <a:effectLst/>
                  <a:uLnTx/>
                  <a:uFillTx/>
                  <a:latin typeface="Raleway SemiBold" pitchFamily="2" charset="77"/>
                </a:rPr>
                <a:t>foundation it's built on.</a:t>
              </a:r>
            </a:p>
          </p:txBody>
        </p:sp>
      </p:grpSp>
      <p:sp>
        <p:nvSpPr>
          <p:cNvPr id="20" name="CuadroTexto 19">
            <a:extLst>
              <a:ext uri="{FF2B5EF4-FFF2-40B4-BE49-F238E27FC236}">
                <a16:creationId xmlns:a16="http://schemas.microsoft.com/office/drawing/2014/main" id="{7DF1E0B6-245C-A975-E766-E9EE054836C6}"/>
              </a:ext>
            </a:extLst>
          </p:cNvPr>
          <p:cNvSpPr txBox="1"/>
          <p:nvPr/>
        </p:nvSpPr>
        <p:spPr>
          <a:xfrm>
            <a:off x="6464301" y="771573"/>
            <a:ext cx="4103687" cy="459165"/>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u="none" strike="noStrike" kern="1200" cap="none" spc="0" normalizeH="0" baseline="0" noProof="0">
                <a:ln>
                  <a:noFill/>
                </a:ln>
                <a:solidFill>
                  <a:schemeClr val="accent2"/>
                </a:solidFill>
                <a:effectLst/>
                <a:uLnTx/>
                <a:uFillTx/>
                <a:latin typeface="Raleway Light" pitchFamily="2" charset="77"/>
                <a:ea typeface="ABC Normal Medium" pitchFamily="2" charset="77"/>
                <a:cs typeface="+mn-cs"/>
              </a:rPr>
              <a:t>Our quality assurance services are designed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u="none" strike="noStrike" kern="1200" cap="none" spc="0" normalizeH="0" baseline="0" noProof="0">
                <a:ln>
                  <a:noFill/>
                </a:ln>
                <a:solidFill>
                  <a:schemeClr val="accent2"/>
                </a:solidFill>
                <a:effectLst/>
                <a:uLnTx/>
                <a:uFillTx/>
                <a:latin typeface="Raleway Light" pitchFamily="2" charset="77"/>
                <a:ea typeface="ABC Normal Medium" pitchFamily="2" charset="77"/>
                <a:cs typeface="+mn-cs"/>
              </a:rPr>
              <a:t>to deliver real, lasting business impact:</a:t>
            </a:r>
          </a:p>
        </p:txBody>
      </p:sp>
      <p:cxnSp>
        <p:nvCxnSpPr>
          <p:cNvPr id="10" name="Conector recto 9">
            <a:extLst>
              <a:ext uri="{FF2B5EF4-FFF2-40B4-BE49-F238E27FC236}">
                <a16:creationId xmlns:a16="http://schemas.microsoft.com/office/drawing/2014/main" id="{27F30D87-55A5-A2BE-C2E1-FD5442E6658E}"/>
              </a:ext>
            </a:extLst>
          </p:cNvPr>
          <p:cNvCxnSpPr/>
          <p:nvPr/>
        </p:nvCxnSpPr>
        <p:spPr>
          <a:xfrm>
            <a:off x="6464301" y="1569756"/>
            <a:ext cx="5222874"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1" name="Conector recto 10">
            <a:extLst>
              <a:ext uri="{FF2B5EF4-FFF2-40B4-BE49-F238E27FC236}">
                <a16:creationId xmlns:a16="http://schemas.microsoft.com/office/drawing/2014/main" id="{2FE51FAD-FAD6-8667-E2C5-A509648D8E6D}"/>
              </a:ext>
            </a:extLst>
          </p:cNvPr>
          <p:cNvCxnSpPr/>
          <p:nvPr/>
        </p:nvCxnSpPr>
        <p:spPr>
          <a:xfrm>
            <a:off x="6464301" y="6132231"/>
            <a:ext cx="5222874"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2" name="Conector recto 11">
            <a:extLst>
              <a:ext uri="{FF2B5EF4-FFF2-40B4-BE49-F238E27FC236}">
                <a16:creationId xmlns:a16="http://schemas.microsoft.com/office/drawing/2014/main" id="{7E3F12D7-5D5C-44D9-115C-19A1D2D3A3F0}"/>
              </a:ext>
            </a:extLst>
          </p:cNvPr>
          <p:cNvCxnSpPr/>
          <p:nvPr/>
        </p:nvCxnSpPr>
        <p:spPr>
          <a:xfrm>
            <a:off x="6464301" y="5219736"/>
            <a:ext cx="5222874"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3" name="Conector recto 12">
            <a:extLst>
              <a:ext uri="{FF2B5EF4-FFF2-40B4-BE49-F238E27FC236}">
                <a16:creationId xmlns:a16="http://schemas.microsoft.com/office/drawing/2014/main" id="{AFE794D9-92FD-7C80-D286-CB10FBCC1E8E}"/>
              </a:ext>
            </a:extLst>
          </p:cNvPr>
          <p:cNvCxnSpPr/>
          <p:nvPr/>
        </p:nvCxnSpPr>
        <p:spPr>
          <a:xfrm>
            <a:off x="6464301" y="4307241"/>
            <a:ext cx="5222874"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7" name="Conector recto 16">
            <a:extLst>
              <a:ext uri="{FF2B5EF4-FFF2-40B4-BE49-F238E27FC236}">
                <a16:creationId xmlns:a16="http://schemas.microsoft.com/office/drawing/2014/main" id="{5DE2D7C6-A624-B511-6F61-81948E193185}"/>
              </a:ext>
            </a:extLst>
          </p:cNvPr>
          <p:cNvCxnSpPr/>
          <p:nvPr/>
        </p:nvCxnSpPr>
        <p:spPr>
          <a:xfrm>
            <a:off x="6464301" y="3394746"/>
            <a:ext cx="5222874"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8" name="Conector recto 17">
            <a:extLst>
              <a:ext uri="{FF2B5EF4-FFF2-40B4-BE49-F238E27FC236}">
                <a16:creationId xmlns:a16="http://schemas.microsoft.com/office/drawing/2014/main" id="{6A81A96B-252A-5411-AF83-FCDAC04EA878}"/>
              </a:ext>
            </a:extLst>
          </p:cNvPr>
          <p:cNvCxnSpPr/>
          <p:nvPr/>
        </p:nvCxnSpPr>
        <p:spPr>
          <a:xfrm>
            <a:off x="6464301" y="2482251"/>
            <a:ext cx="5222874"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grpSp>
        <p:nvGrpSpPr>
          <p:cNvPr id="28" name="Grupo 27">
            <a:extLst>
              <a:ext uri="{FF2B5EF4-FFF2-40B4-BE49-F238E27FC236}">
                <a16:creationId xmlns:a16="http://schemas.microsoft.com/office/drawing/2014/main" id="{7E511B9A-6DB0-53A3-62E1-8630E1667867}"/>
              </a:ext>
            </a:extLst>
          </p:cNvPr>
          <p:cNvGrpSpPr/>
          <p:nvPr/>
        </p:nvGrpSpPr>
        <p:grpSpPr>
          <a:xfrm>
            <a:off x="6464301" y="1706982"/>
            <a:ext cx="4969308" cy="387798"/>
            <a:chOff x="6464301" y="1706982"/>
            <a:chExt cx="4969308" cy="387798"/>
          </a:xfrm>
        </p:grpSpPr>
        <p:sp>
          <p:nvSpPr>
            <p:cNvPr id="6" name="CuadroTexto 5">
              <a:extLst>
                <a:ext uri="{FF2B5EF4-FFF2-40B4-BE49-F238E27FC236}">
                  <a16:creationId xmlns:a16="http://schemas.microsoft.com/office/drawing/2014/main" id="{025AA960-5D43-7931-24D2-213BB7E3AADE}"/>
                </a:ext>
              </a:extLst>
            </p:cNvPr>
            <p:cNvSpPr txBox="1"/>
            <p:nvPr/>
          </p:nvSpPr>
          <p:spPr>
            <a:xfrm>
              <a:off x="6464301" y="1706982"/>
              <a:ext cx="1690687" cy="387798"/>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s-PE" b="1" u="none" strike="noStrike" kern="1200" cap="none" spc="0" normalizeH="0" baseline="0" noProof="0">
                  <a:ln>
                    <a:noFill/>
                  </a:ln>
                  <a:solidFill>
                    <a:schemeClr val="accent2"/>
                  </a:solidFill>
                  <a:effectLst/>
                  <a:uLnTx/>
                  <a:uFillTx/>
                  <a:latin typeface="Raleway SemiBold" pitchFamily="2" charset="77"/>
                </a:rPr>
                <a:t>SUPPLIER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s-PE" b="1" u="none" strike="noStrike" kern="1200" cap="none" spc="0" normalizeH="0" baseline="0" noProof="0">
                  <a:ln>
                    <a:noFill/>
                  </a:ln>
                  <a:solidFill>
                    <a:schemeClr val="accent2"/>
                  </a:solidFill>
                  <a:effectLst/>
                  <a:uLnTx/>
                  <a:uFillTx/>
                  <a:latin typeface="Raleway SemiBold" pitchFamily="2" charset="77"/>
                </a:rPr>
                <a:t>EXCELLENCE </a:t>
              </a:r>
            </a:p>
          </p:txBody>
        </p:sp>
        <p:sp>
          <p:nvSpPr>
            <p:cNvPr id="21" name="CuadroTexto 20">
              <a:extLst>
                <a:ext uri="{FF2B5EF4-FFF2-40B4-BE49-F238E27FC236}">
                  <a16:creationId xmlns:a16="http://schemas.microsoft.com/office/drawing/2014/main" id="{58D7F173-402B-EADF-3259-8978656896E5}"/>
                </a:ext>
              </a:extLst>
            </p:cNvPr>
            <p:cNvSpPr txBox="1"/>
            <p:nvPr/>
          </p:nvSpPr>
          <p:spPr>
            <a:xfrm>
              <a:off x="8478044" y="1728405"/>
              <a:ext cx="2955565" cy="360740"/>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100" u="none" strike="noStrike" kern="1200" cap="none" spc="0" normalizeH="0" baseline="0" noProof="0">
                  <a:ln>
                    <a:noFill/>
                  </a:ln>
                  <a:solidFill>
                    <a:schemeClr val="accent2"/>
                  </a:solidFill>
                  <a:effectLst/>
                  <a:uLnTx/>
                  <a:uFillTx/>
                  <a:latin typeface="Raleway" pitchFamily="2" charset="77"/>
                </a:rPr>
                <a:t>Confidence in every link of your supply chain, from qualification to ongoing oversight</a:t>
              </a:r>
            </a:p>
          </p:txBody>
        </p:sp>
      </p:grpSp>
      <p:grpSp>
        <p:nvGrpSpPr>
          <p:cNvPr id="29" name="Grupo 28">
            <a:extLst>
              <a:ext uri="{FF2B5EF4-FFF2-40B4-BE49-F238E27FC236}">
                <a16:creationId xmlns:a16="http://schemas.microsoft.com/office/drawing/2014/main" id="{8F037298-9900-A873-CA82-FE2511833602}"/>
              </a:ext>
            </a:extLst>
          </p:cNvPr>
          <p:cNvGrpSpPr/>
          <p:nvPr/>
        </p:nvGrpSpPr>
        <p:grpSpPr>
          <a:xfrm>
            <a:off x="6464301" y="2638162"/>
            <a:ext cx="4969308" cy="459165"/>
            <a:chOff x="6464301" y="2638162"/>
            <a:chExt cx="4969308" cy="459165"/>
          </a:xfrm>
        </p:grpSpPr>
        <p:sp>
          <p:nvSpPr>
            <p:cNvPr id="7" name="CuadroTexto 6">
              <a:extLst>
                <a:ext uri="{FF2B5EF4-FFF2-40B4-BE49-F238E27FC236}">
                  <a16:creationId xmlns:a16="http://schemas.microsoft.com/office/drawing/2014/main" id="{E8AB4294-1918-925E-7128-3F31ADA5BBDA}"/>
                </a:ext>
              </a:extLst>
            </p:cNvPr>
            <p:cNvSpPr txBox="1"/>
            <p:nvPr/>
          </p:nvSpPr>
          <p:spPr>
            <a:xfrm>
              <a:off x="6464301" y="2638162"/>
              <a:ext cx="1690687" cy="459165"/>
            </a:xfrm>
            <a:prstGeom prst="rect">
              <a:avLst/>
            </a:prstGeom>
            <a:noFill/>
          </p:spPr>
          <p:txBody>
            <a:bodyPr wrap="square" lIns="0" tIns="0" rIns="0" bIns="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s-PE" b="1" u="none" strike="noStrike" kern="1200" cap="none" spc="0" normalizeH="0" baseline="0" noProof="0">
                  <a:ln>
                    <a:noFill/>
                  </a:ln>
                  <a:solidFill>
                    <a:schemeClr val="accent2"/>
                  </a:solidFill>
                  <a:effectLst/>
                  <a:uLnTx/>
                  <a:uFillTx/>
                  <a:latin typeface="Raleway SemiBold" pitchFamily="2" charset="77"/>
                </a:rPr>
                <a:t>REGULATORY CONFIDENCE </a:t>
              </a:r>
            </a:p>
          </p:txBody>
        </p:sp>
        <p:sp>
          <p:nvSpPr>
            <p:cNvPr id="23" name="CuadroTexto 22">
              <a:extLst>
                <a:ext uri="{FF2B5EF4-FFF2-40B4-BE49-F238E27FC236}">
                  <a16:creationId xmlns:a16="http://schemas.microsoft.com/office/drawing/2014/main" id="{97BC1D91-6708-B309-86FC-8E3C95E395D1}"/>
                </a:ext>
              </a:extLst>
            </p:cNvPr>
            <p:cNvSpPr txBox="1"/>
            <p:nvPr/>
          </p:nvSpPr>
          <p:spPr>
            <a:xfrm>
              <a:off x="8478044" y="2638162"/>
              <a:ext cx="2955565" cy="360740"/>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100" u="none" strike="noStrike" kern="1200" cap="none" spc="0" normalizeH="0" baseline="0" noProof="0">
                  <a:ln>
                    <a:noFill/>
                  </a:ln>
                  <a:solidFill>
                    <a:schemeClr val="accent2"/>
                  </a:solidFill>
                  <a:effectLst/>
                  <a:uLnTx/>
                  <a:uFillTx/>
                  <a:latin typeface="Raleway" pitchFamily="2" charset="77"/>
                </a:rPr>
                <a:t>Inspection-ready at all times, with the expertise and evidence to back it up</a:t>
              </a:r>
            </a:p>
          </p:txBody>
        </p:sp>
      </p:grpSp>
      <p:grpSp>
        <p:nvGrpSpPr>
          <p:cNvPr id="30" name="Grupo 29">
            <a:extLst>
              <a:ext uri="{FF2B5EF4-FFF2-40B4-BE49-F238E27FC236}">
                <a16:creationId xmlns:a16="http://schemas.microsoft.com/office/drawing/2014/main" id="{008A81F4-DC22-3EF2-3803-41EA283F786C}"/>
              </a:ext>
            </a:extLst>
          </p:cNvPr>
          <p:cNvGrpSpPr/>
          <p:nvPr/>
        </p:nvGrpSpPr>
        <p:grpSpPr>
          <a:xfrm>
            <a:off x="6464301" y="3569342"/>
            <a:ext cx="4969308" cy="459165"/>
            <a:chOff x="6464301" y="3569342"/>
            <a:chExt cx="4969308" cy="459165"/>
          </a:xfrm>
        </p:grpSpPr>
        <p:sp>
          <p:nvSpPr>
            <p:cNvPr id="14" name="CuadroTexto 13">
              <a:extLst>
                <a:ext uri="{FF2B5EF4-FFF2-40B4-BE49-F238E27FC236}">
                  <a16:creationId xmlns:a16="http://schemas.microsoft.com/office/drawing/2014/main" id="{D39D1536-1202-2366-8C17-731200F84C65}"/>
                </a:ext>
              </a:extLst>
            </p:cNvPr>
            <p:cNvSpPr txBox="1"/>
            <p:nvPr/>
          </p:nvSpPr>
          <p:spPr>
            <a:xfrm>
              <a:off x="6464301" y="3569342"/>
              <a:ext cx="1690687" cy="459165"/>
            </a:xfrm>
            <a:prstGeom prst="rect">
              <a:avLst/>
            </a:prstGeom>
            <a:noFill/>
          </p:spPr>
          <p:txBody>
            <a:bodyPr wrap="square" lIns="0" tIns="0" rIns="0" bIns="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s-PE" b="1" u="none" strike="noStrike" kern="1200" cap="none" spc="0" normalizeH="0" baseline="0" noProof="0">
                  <a:ln>
                    <a:noFill/>
                  </a:ln>
                  <a:solidFill>
                    <a:schemeClr val="accent2"/>
                  </a:solidFill>
                  <a:effectLst/>
                  <a:uLnTx/>
                  <a:uFillTx/>
                  <a:latin typeface="Raleway SemiBold" pitchFamily="2" charset="77"/>
                </a:rPr>
                <a:t>DIGITAL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s-PE" b="1" u="none" strike="noStrike" kern="1200" cap="none" spc="0" normalizeH="0" baseline="0" noProof="0">
                  <a:ln>
                    <a:noFill/>
                  </a:ln>
                  <a:solidFill>
                    <a:schemeClr val="accent2"/>
                  </a:solidFill>
                  <a:effectLst/>
                  <a:uLnTx/>
                  <a:uFillTx/>
                  <a:latin typeface="Raleway SemiBold" pitchFamily="2" charset="77"/>
                </a:rPr>
                <a:t>ENABLEMENT </a:t>
              </a:r>
            </a:p>
          </p:txBody>
        </p:sp>
        <p:sp>
          <p:nvSpPr>
            <p:cNvPr id="24" name="CuadroTexto 23">
              <a:extLst>
                <a:ext uri="{FF2B5EF4-FFF2-40B4-BE49-F238E27FC236}">
                  <a16:creationId xmlns:a16="http://schemas.microsoft.com/office/drawing/2014/main" id="{E39A38E8-1F67-09E0-03E4-DF877C171FD8}"/>
                </a:ext>
              </a:extLst>
            </p:cNvPr>
            <p:cNvSpPr txBox="1"/>
            <p:nvPr/>
          </p:nvSpPr>
          <p:spPr>
            <a:xfrm>
              <a:off x="8478044" y="3569342"/>
              <a:ext cx="2955565" cy="360740"/>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100" u="none" strike="noStrike" kern="1200" cap="none" spc="0" normalizeH="0" baseline="0" noProof="0">
                  <a:ln>
                    <a:noFill/>
                  </a:ln>
                  <a:solidFill>
                    <a:schemeClr val="accent2"/>
                  </a:solidFill>
                  <a:effectLst/>
                  <a:uLnTx/>
                  <a:uFillTx/>
                  <a:latin typeface="Raleway" pitchFamily="2" charset="77"/>
                </a:rPr>
                <a:t>Smarter systems and stronger compliance, built around how you actually work</a:t>
              </a:r>
            </a:p>
          </p:txBody>
        </p:sp>
      </p:grpSp>
      <p:grpSp>
        <p:nvGrpSpPr>
          <p:cNvPr id="31" name="Grupo 30">
            <a:extLst>
              <a:ext uri="{FF2B5EF4-FFF2-40B4-BE49-F238E27FC236}">
                <a16:creationId xmlns:a16="http://schemas.microsoft.com/office/drawing/2014/main" id="{32277075-4F60-AD8C-C55D-8B5A3B054342}"/>
              </a:ext>
            </a:extLst>
          </p:cNvPr>
          <p:cNvGrpSpPr/>
          <p:nvPr/>
        </p:nvGrpSpPr>
        <p:grpSpPr>
          <a:xfrm>
            <a:off x="6464301" y="4500522"/>
            <a:ext cx="5337174" cy="459165"/>
            <a:chOff x="6464301" y="4500522"/>
            <a:chExt cx="5337174" cy="459165"/>
          </a:xfrm>
        </p:grpSpPr>
        <p:sp>
          <p:nvSpPr>
            <p:cNvPr id="4" name="CuadroTexto 3">
              <a:extLst>
                <a:ext uri="{FF2B5EF4-FFF2-40B4-BE49-F238E27FC236}">
                  <a16:creationId xmlns:a16="http://schemas.microsoft.com/office/drawing/2014/main" id="{6CFE339C-2607-5903-A17B-E70EC12F85C2}"/>
                </a:ext>
              </a:extLst>
            </p:cNvPr>
            <p:cNvSpPr txBox="1"/>
            <p:nvPr/>
          </p:nvSpPr>
          <p:spPr>
            <a:xfrm>
              <a:off x="6464301" y="4500522"/>
              <a:ext cx="1690687" cy="459165"/>
            </a:xfrm>
            <a:prstGeom prst="rect">
              <a:avLst/>
            </a:prstGeom>
            <a:noFill/>
          </p:spPr>
          <p:txBody>
            <a:bodyPr wrap="square" lIns="0" tIns="0" rIns="0" bIns="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s-PE" b="1" u="none" strike="noStrike" kern="1200" cap="none" spc="0" normalizeH="0" baseline="0" noProof="0">
                  <a:ln>
                    <a:noFill/>
                  </a:ln>
                  <a:solidFill>
                    <a:schemeClr val="accent2"/>
                  </a:solidFill>
                  <a:effectLst/>
                  <a:uLnTx/>
                  <a:uFillTx/>
                  <a:latin typeface="Raleway SemiBold" pitchFamily="2" charset="77"/>
                </a:rPr>
                <a:t>OPERATIONAL EFFICIENCY </a:t>
              </a:r>
            </a:p>
          </p:txBody>
        </p:sp>
        <p:sp>
          <p:nvSpPr>
            <p:cNvPr id="25" name="CuadroTexto 24">
              <a:extLst>
                <a:ext uri="{FF2B5EF4-FFF2-40B4-BE49-F238E27FC236}">
                  <a16:creationId xmlns:a16="http://schemas.microsoft.com/office/drawing/2014/main" id="{097300E1-B695-CDD0-F15A-208D22A33CEA}"/>
                </a:ext>
              </a:extLst>
            </p:cNvPr>
            <p:cNvSpPr txBox="1"/>
            <p:nvPr/>
          </p:nvSpPr>
          <p:spPr>
            <a:xfrm>
              <a:off x="8478044" y="4500522"/>
              <a:ext cx="3323431" cy="360740"/>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100" u="none" strike="noStrike" kern="1200" cap="none" spc="0" normalizeH="0" baseline="0" noProof="0">
                  <a:ln>
                    <a:noFill/>
                  </a:ln>
                  <a:solidFill>
                    <a:schemeClr val="accent2"/>
                  </a:solidFill>
                  <a:effectLst/>
                  <a:uLnTx/>
                  <a:uFillTx/>
                  <a:latin typeface="Raleway" pitchFamily="2" charset="77"/>
                </a:rPr>
                <a:t>Quality processes that reduce cost, </a:t>
              </a:r>
              <a:r>
                <a:rPr kumimoji="0" lang="en-US" sz="1100" u="none" strike="noStrike" kern="1200" cap="none" spc="0" normalizeH="0" baseline="0" noProof="0" err="1">
                  <a:ln>
                    <a:noFill/>
                  </a:ln>
                  <a:solidFill>
                    <a:schemeClr val="accent2"/>
                  </a:solidFill>
                  <a:effectLst/>
                  <a:uLnTx/>
                  <a:uFillTx/>
                  <a:latin typeface="Raleway" pitchFamily="2" charset="77"/>
                </a:rPr>
                <a:t>minimise</a:t>
              </a:r>
              <a:r>
                <a:rPr kumimoji="0" lang="en-US" sz="1100" u="none" strike="noStrike" kern="1200" cap="none" spc="0" normalizeH="0" baseline="0" noProof="0">
                  <a:ln>
                    <a:noFill/>
                  </a:ln>
                  <a:solidFill>
                    <a:schemeClr val="accent2"/>
                  </a:solidFill>
                  <a:effectLst/>
                  <a:uLnTx/>
                  <a:uFillTx/>
                  <a:latin typeface="Raleway" pitchFamily="2" charset="77"/>
                </a:rPr>
                <a:t> risk, and free your teams to focus on what matters</a:t>
              </a:r>
            </a:p>
          </p:txBody>
        </p:sp>
      </p:grpSp>
      <p:grpSp>
        <p:nvGrpSpPr>
          <p:cNvPr id="32" name="Grupo 31">
            <a:extLst>
              <a:ext uri="{FF2B5EF4-FFF2-40B4-BE49-F238E27FC236}">
                <a16:creationId xmlns:a16="http://schemas.microsoft.com/office/drawing/2014/main" id="{563CC5CA-70F4-1956-183E-40CEBF4B2859}"/>
              </a:ext>
            </a:extLst>
          </p:cNvPr>
          <p:cNvGrpSpPr/>
          <p:nvPr/>
        </p:nvGrpSpPr>
        <p:grpSpPr>
          <a:xfrm>
            <a:off x="6464301" y="5449678"/>
            <a:ext cx="4969308" cy="459165"/>
            <a:chOff x="6464301" y="5449678"/>
            <a:chExt cx="4969308" cy="459165"/>
          </a:xfrm>
        </p:grpSpPr>
        <p:sp>
          <p:nvSpPr>
            <p:cNvPr id="5" name="CuadroTexto 4">
              <a:extLst>
                <a:ext uri="{FF2B5EF4-FFF2-40B4-BE49-F238E27FC236}">
                  <a16:creationId xmlns:a16="http://schemas.microsoft.com/office/drawing/2014/main" id="{0982F265-D7F5-6898-DB06-1C0BF35C2967}"/>
                </a:ext>
              </a:extLst>
            </p:cNvPr>
            <p:cNvSpPr txBox="1"/>
            <p:nvPr/>
          </p:nvSpPr>
          <p:spPr>
            <a:xfrm>
              <a:off x="6464301" y="5449678"/>
              <a:ext cx="1690687" cy="459165"/>
            </a:xfrm>
            <a:prstGeom prst="rect">
              <a:avLst/>
            </a:prstGeom>
            <a:noFill/>
          </p:spPr>
          <p:txBody>
            <a:bodyPr wrap="square" lIns="0" tIns="0" rIns="0" bIns="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s-PE" b="1" u="none" strike="noStrike" kern="1200" cap="none" spc="0" normalizeH="0" baseline="0" noProof="0">
                  <a:ln>
                    <a:noFill/>
                  </a:ln>
                  <a:solidFill>
                    <a:schemeClr val="accent2"/>
                  </a:solidFill>
                  <a:effectLst/>
                  <a:uLnTx/>
                  <a:uFillTx/>
                  <a:latin typeface="Raleway SemiBold" pitchFamily="2" charset="77"/>
                </a:rPr>
                <a:t>SMART MANUFACTURING </a:t>
              </a:r>
            </a:p>
          </p:txBody>
        </p:sp>
        <p:sp>
          <p:nvSpPr>
            <p:cNvPr id="26" name="CuadroTexto 25">
              <a:extLst>
                <a:ext uri="{FF2B5EF4-FFF2-40B4-BE49-F238E27FC236}">
                  <a16:creationId xmlns:a16="http://schemas.microsoft.com/office/drawing/2014/main" id="{4CA630DB-B44C-E2FF-C6C1-A15AC3AD6F00}"/>
                </a:ext>
              </a:extLst>
            </p:cNvPr>
            <p:cNvSpPr txBox="1"/>
            <p:nvPr/>
          </p:nvSpPr>
          <p:spPr>
            <a:xfrm>
              <a:off x="8478044" y="5449678"/>
              <a:ext cx="2955565" cy="360740"/>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100" u="none" strike="noStrike" kern="1200" cap="none" spc="0" normalizeH="0" baseline="0" noProof="0">
                  <a:ln>
                    <a:noFill/>
                  </a:ln>
                  <a:solidFill>
                    <a:schemeClr val="accent2"/>
                  </a:solidFill>
                  <a:effectLst/>
                  <a:uLnTx/>
                  <a:uFillTx/>
                  <a:latin typeface="Raleway" pitchFamily="2" charset="77"/>
                </a:rPr>
                <a:t>Quality embedded at every stage of production, not bolted on at the end</a:t>
              </a:r>
            </a:p>
          </p:txBody>
        </p:sp>
      </p:grpSp>
      <p:sp>
        <p:nvSpPr>
          <p:cNvPr id="39" name="!!x">
            <a:extLst>
              <a:ext uri="{FF2B5EF4-FFF2-40B4-BE49-F238E27FC236}">
                <a16:creationId xmlns:a16="http://schemas.microsoft.com/office/drawing/2014/main" id="{2749DAB6-F52A-AB3C-ACCC-39CC18AA6E9F}"/>
              </a:ext>
            </a:extLst>
          </p:cNvPr>
          <p:cNvSpPr>
            <a:spLocks noGrp="1" noRot="1" noMove="1" noResize="1" noEditPoints="1" noAdjustHandles="1" noChangeArrowheads="1" noChangeShapeType="1"/>
          </p:cNvSpPr>
          <p:nvPr/>
        </p:nvSpPr>
        <p:spPr>
          <a:xfrm rot="1261601">
            <a:off x="2479285" y="3313228"/>
            <a:ext cx="2329650" cy="2329650"/>
          </a:xfrm>
          <a:prstGeom prst="ellipse">
            <a:avLst/>
          </a:prstGeom>
          <a:noFill/>
          <a:ln w="127000">
            <a:gradFill flip="none" rotWithShape="1">
              <a:gsLst>
                <a:gs pos="68000">
                  <a:schemeClr val="accent2">
                    <a:lumMod val="75000"/>
                    <a:lumOff val="25000"/>
                  </a:schemeClr>
                </a:gs>
                <a:gs pos="99000">
                  <a:schemeClr val="accent2"/>
                </a:gs>
              </a:gsLst>
              <a:path path="circle">
                <a:fillToRect t="100000" r="100000"/>
              </a:path>
              <a:tileRect l="-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77"/>
            </a:endParaRPr>
          </a:p>
        </p:txBody>
      </p:sp>
      <p:sp>
        <p:nvSpPr>
          <p:cNvPr id="40" name="!!z">
            <a:extLst>
              <a:ext uri="{FF2B5EF4-FFF2-40B4-BE49-F238E27FC236}">
                <a16:creationId xmlns:a16="http://schemas.microsoft.com/office/drawing/2014/main" id="{4C7077A3-0575-DB54-2AEA-02149F0EB372}"/>
              </a:ext>
            </a:extLst>
          </p:cNvPr>
          <p:cNvSpPr>
            <a:spLocks noGrp="1" noRot="1" noMove="1" noResize="1" noEditPoints="1" noAdjustHandles="1" noChangeArrowheads="1" noChangeShapeType="1"/>
          </p:cNvSpPr>
          <p:nvPr/>
        </p:nvSpPr>
        <p:spPr>
          <a:xfrm rot="1261601">
            <a:off x="-1512442" y="3858846"/>
            <a:ext cx="3727281" cy="3727281"/>
          </a:xfrm>
          <a:prstGeom prst="ellipse">
            <a:avLst/>
          </a:prstGeom>
          <a:noFill/>
          <a:ln w="127000">
            <a:gradFill flip="none" rotWithShape="1">
              <a:gsLst>
                <a:gs pos="68000">
                  <a:schemeClr val="accent2">
                    <a:lumMod val="75000"/>
                    <a:lumOff val="25000"/>
                  </a:schemeClr>
                </a:gs>
                <a:gs pos="99000">
                  <a:schemeClr val="accent2"/>
                </a:gs>
              </a:gsLst>
              <a:path path="circle">
                <a:fillToRect t="100000" r="100000"/>
              </a:path>
              <a:tileRect l="-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77"/>
            </a:endParaRPr>
          </a:p>
        </p:txBody>
      </p:sp>
    </p:spTree>
    <p:extLst>
      <p:ext uri="{BB962C8B-B14F-4D97-AF65-F5344CB8AC3E}">
        <p14:creationId xmlns:p14="http://schemas.microsoft.com/office/powerpoint/2010/main" val="1110713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EFE89-5560-A753-AE74-A6D4B5854AA5}"/>
            </a:ext>
          </a:extLst>
        </p:cNvPr>
        <p:cNvGrpSpPr/>
        <p:nvPr/>
      </p:nvGrpSpPr>
      <p:grpSpPr>
        <a:xfrm>
          <a:off x="0" y="0"/>
          <a:ext cx="0" cy="0"/>
          <a:chOff x="0" y="0"/>
          <a:chExt cx="0" cy="0"/>
        </a:xfrm>
      </p:grpSpPr>
      <p:sp>
        <p:nvSpPr>
          <p:cNvPr id="16" name="Title 3">
            <a:extLst>
              <a:ext uri="{FF2B5EF4-FFF2-40B4-BE49-F238E27FC236}">
                <a16:creationId xmlns:a16="http://schemas.microsoft.com/office/drawing/2014/main" id="{24E800F6-5118-9B3F-A434-5AC3E28D00DA}"/>
              </a:ext>
            </a:extLst>
          </p:cNvPr>
          <p:cNvSpPr txBox="1">
            <a:spLocks/>
          </p:cNvSpPr>
          <p:nvPr/>
        </p:nvSpPr>
        <p:spPr>
          <a:xfrm>
            <a:off x="515938" y="632365"/>
            <a:ext cx="2819399" cy="1332673"/>
          </a:xfrm>
          <a:prstGeom prst="rect">
            <a:avLst/>
          </a:prstGeom>
        </p:spPr>
        <p:txBody>
          <a:bodyPr wrap="square" lIns="0" tIns="0" rIns="0" bIns="0">
            <a:spAutoFit/>
          </a:bodyPr>
          <a:lst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a:lstStyle>
          <a:p>
            <a:pPr>
              <a:lnSpc>
                <a:spcPct val="85000"/>
              </a:lnSpc>
            </a:pPr>
            <a:r>
              <a:rPr lang="en-US" sz="3200">
                <a:solidFill>
                  <a:schemeClr val="accent1"/>
                </a:solidFill>
                <a:latin typeface="Raleway Light" pitchFamily="2" charset="77"/>
              </a:rPr>
              <a:t>25 years.</a:t>
            </a:r>
          </a:p>
          <a:p>
            <a:pPr>
              <a:lnSpc>
                <a:spcPct val="85000"/>
              </a:lnSpc>
              <a:spcBef>
                <a:spcPts val="600"/>
              </a:spcBef>
            </a:pPr>
            <a:r>
              <a:rPr lang="en-US" sz="3200">
                <a:solidFill>
                  <a:schemeClr val="accent1"/>
                </a:solidFill>
                <a:latin typeface="Raleway Light" pitchFamily="2" charset="77"/>
              </a:rPr>
              <a:t>Thousands </a:t>
            </a:r>
            <a:br>
              <a:rPr lang="en-US" sz="3200">
                <a:solidFill>
                  <a:schemeClr val="accent1"/>
                </a:solidFill>
                <a:latin typeface="Raleway Light" pitchFamily="2" charset="77"/>
              </a:rPr>
            </a:br>
            <a:r>
              <a:rPr lang="en-US" sz="3200">
                <a:solidFill>
                  <a:schemeClr val="accent1"/>
                </a:solidFill>
                <a:latin typeface="Raleway Light" pitchFamily="2" charset="77"/>
              </a:rPr>
              <a:t>of partnerships</a:t>
            </a:r>
          </a:p>
        </p:txBody>
      </p:sp>
      <p:sp>
        <p:nvSpPr>
          <p:cNvPr id="19" name="CuadroTexto 18">
            <a:extLst>
              <a:ext uri="{FF2B5EF4-FFF2-40B4-BE49-F238E27FC236}">
                <a16:creationId xmlns:a16="http://schemas.microsoft.com/office/drawing/2014/main" id="{CCD0B509-D881-1D82-A88E-65FB0058884C}"/>
              </a:ext>
            </a:extLst>
          </p:cNvPr>
          <p:cNvSpPr txBox="1"/>
          <p:nvPr/>
        </p:nvSpPr>
        <p:spPr>
          <a:xfrm>
            <a:off x="515939" y="2151333"/>
            <a:ext cx="2940230" cy="1642629"/>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Across pharmaceutical, biotech, </a:t>
            </a:r>
            <a:b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b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and medical device </a:t>
            </a:r>
            <a:r>
              <a:rPr kumimoji="0" lang="en-US" u="none" strike="noStrike" kern="1200" cap="none" spc="0" normalizeH="0" baseline="0" noProof="0" err="1">
                <a:ln>
                  <a:noFill/>
                </a:ln>
                <a:solidFill>
                  <a:schemeClr val="bg1"/>
                </a:solidFill>
                <a:effectLst/>
                <a:uLnTx/>
                <a:uFillTx/>
                <a:latin typeface="Raleway Light" pitchFamily="2" charset="77"/>
                <a:ea typeface="ABC Normal Medium" pitchFamily="2" charset="77"/>
                <a:cs typeface="+mn-cs"/>
              </a:rPr>
              <a:t>organisations</a:t>
            </a: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 worldwide, companies trust </a:t>
            </a:r>
            <a:r>
              <a:rPr kumimoji="0" lang="en-US" u="none" strike="noStrike" kern="1200" cap="none" spc="0" normalizeH="0" baseline="0" noProof="0" err="1">
                <a:ln>
                  <a:noFill/>
                </a:ln>
                <a:solidFill>
                  <a:schemeClr val="bg1"/>
                </a:solidFill>
                <a:effectLst/>
                <a:uLnTx/>
                <a:uFillTx/>
                <a:latin typeface="Raleway Light" pitchFamily="2" charset="77"/>
                <a:ea typeface="ABC Normal Medium" pitchFamily="2" charset="77"/>
                <a:cs typeface="+mn-cs"/>
              </a:rPr>
              <a:t>Rephine</a:t>
            </a: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 to </a:t>
            </a:r>
            <a:r>
              <a:rPr kumimoji="0" lang="en-US" b="1" u="none" strike="noStrike" kern="1200" cap="none" spc="0" normalizeH="0" baseline="0" noProof="0">
                <a:ln>
                  <a:noFill/>
                </a:ln>
                <a:solidFill>
                  <a:schemeClr val="bg1"/>
                </a:solidFill>
                <a:effectLst/>
                <a:uLnTx/>
                <a:uFillTx/>
                <a:latin typeface="Raleway SemiBold" pitchFamily="2" charset="77"/>
              </a:rPr>
              <a:t>protect their quality</a:t>
            </a: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 </a:t>
            </a:r>
            <a:r>
              <a:rPr kumimoji="0" lang="en-US" b="1" u="none" strike="noStrike" kern="1200" cap="none" spc="0" normalizeH="0" baseline="0" noProof="0">
                <a:ln>
                  <a:noFill/>
                </a:ln>
                <a:solidFill>
                  <a:schemeClr val="bg1"/>
                </a:solidFill>
                <a:effectLst/>
                <a:uLnTx/>
                <a:uFillTx/>
                <a:latin typeface="Raleway SemiBold" pitchFamily="2" charset="77"/>
              </a:rPr>
              <a:t>their operations</a:t>
            </a: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 and ultimately </a:t>
            </a:r>
            <a:r>
              <a:rPr kumimoji="0" lang="en-US" b="1" u="none" strike="noStrike" kern="1200" cap="none" spc="0" normalizeH="0" baseline="0" noProof="0">
                <a:ln>
                  <a:noFill/>
                </a:ln>
                <a:solidFill>
                  <a:schemeClr val="bg1"/>
                </a:solidFill>
                <a:effectLst/>
                <a:uLnTx/>
                <a:uFillTx/>
                <a:latin typeface="Raleway SemiBold" pitchFamily="2" charset="77"/>
              </a:rPr>
              <a:t>their patients</a:t>
            </a: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 Our track record speaks for itself.</a:t>
            </a:r>
          </a:p>
        </p:txBody>
      </p:sp>
      <p:grpSp>
        <p:nvGrpSpPr>
          <p:cNvPr id="105" name="Grupo 104">
            <a:extLst>
              <a:ext uri="{FF2B5EF4-FFF2-40B4-BE49-F238E27FC236}">
                <a16:creationId xmlns:a16="http://schemas.microsoft.com/office/drawing/2014/main" id="{A5C77B85-6BE1-1F7F-F309-4FF867B5CC03}"/>
              </a:ext>
            </a:extLst>
          </p:cNvPr>
          <p:cNvGrpSpPr/>
          <p:nvPr/>
        </p:nvGrpSpPr>
        <p:grpSpPr>
          <a:xfrm>
            <a:off x="4950030" y="790180"/>
            <a:ext cx="6921499" cy="4003546"/>
            <a:chOff x="4765676" y="601645"/>
            <a:chExt cx="6921499" cy="4003546"/>
          </a:xfrm>
        </p:grpSpPr>
        <p:grpSp>
          <p:nvGrpSpPr>
            <p:cNvPr id="104" name="Grupo 103">
              <a:extLst>
                <a:ext uri="{FF2B5EF4-FFF2-40B4-BE49-F238E27FC236}">
                  <a16:creationId xmlns:a16="http://schemas.microsoft.com/office/drawing/2014/main" id="{E53C314C-E6DE-641B-E165-9E3959B5CDDA}"/>
                </a:ext>
              </a:extLst>
            </p:cNvPr>
            <p:cNvGrpSpPr/>
            <p:nvPr/>
          </p:nvGrpSpPr>
          <p:grpSpPr>
            <a:xfrm>
              <a:off x="5060697" y="601645"/>
              <a:ext cx="4577566" cy="3216874"/>
              <a:chOff x="4797003" y="627490"/>
              <a:chExt cx="5104953" cy="3587495"/>
            </a:xfrm>
          </p:grpSpPr>
          <p:sp>
            <p:nvSpPr>
              <p:cNvPr id="2" name="Elipse 1">
                <a:extLst>
                  <a:ext uri="{FF2B5EF4-FFF2-40B4-BE49-F238E27FC236}">
                    <a16:creationId xmlns:a16="http://schemas.microsoft.com/office/drawing/2014/main" id="{15E79C63-EC1C-05C0-4308-80F694FB42A5}"/>
                  </a:ext>
                </a:extLst>
              </p:cNvPr>
              <p:cNvSpPr/>
              <p:nvPr/>
            </p:nvSpPr>
            <p:spPr>
              <a:xfrm>
                <a:off x="4797003" y="1565498"/>
                <a:ext cx="2642022" cy="2642021"/>
              </a:xfrm>
              <a:prstGeom prst="ellipse">
                <a:avLst/>
              </a:prstGeom>
              <a:gradFill>
                <a:gsLst>
                  <a:gs pos="100000">
                    <a:srgbClr val="FFDB01"/>
                  </a:gs>
                  <a:gs pos="43000">
                    <a:schemeClr val="accent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gradFill>
                    <a:gsLst>
                      <a:gs pos="25000">
                        <a:srgbClr val="FFD75A"/>
                      </a:gs>
                      <a:gs pos="100000">
                        <a:schemeClr val="accent1"/>
                      </a:gs>
                    </a:gsLst>
                    <a:lin ang="2700000" scaled="1"/>
                  </a:gradFill>
                  <a:latin typeface="Raleway" pitchFamily="2" charset="77"/>
                </a:endParaRPr>
              </a:p>
            </p:txBody>
          </p:sp>
          <p:sp>
            <p:nvSpPr>
              <p:cNvPr id="17" name="Elipse 16">
                <a:extLst>
                  <a:ext uri="{FF2B5EF4-FFF2-40B4-BE49-F238E27FC236}">
                    <a16:creationId xmlns:a16="http://schemas.microsoft.com/office/drawing/2014/main" id="{CCF93A31-8EA1-DC9D-E1F1-1F48E71A03B1}"/>
                  </a:ext>
                </a:extLst>
              </p:cNvPr>
              <p:cNvSpPr/>
              <p:nvPr/>
            </p:nvSpPr>
            <p:spPr>
              <a:xfrm>
                <a:off x="6755152" y="627490"/>
                <a:ext cx="1173469" cy="1173468"/>
              </a:xfrm>
              <a:prstGeom prst="ellipse">
                <a:avLst/>
              </a:prstGeom>
              <a:gradFill>
                <a:gsLst>
                  <a:gs pos="100000">
                    <a:srgbClr val="FFDB01"/>
                  </a:gs>
                  <a:gs pos="43000">
                    <a:schemeClr val="accent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gradFill>
                    <a:gsLst>
                      <a:gs pos="25000">
                        <a:srgbClr val="FFD75A"/>
                      </a:gs>
                      <a:gs pos="100000">
                        <a:schemeClr val="accent1"/>
                      </a:gs>
                    </a:gsLst>
                    <a:lin ang="2700000" scaled="1"/>
                  </a:gradFill>
                  <a:latin typeface="Raleway" pitchFamily="2" charset="77"/>
                </a:endParaRPr>
              </a:p>
            </p:txBody>
          </p:sp>
          <p:sp>
            <p:nvSpPr>
              <p:cNvPr id="18" name="Elipse 17">
                <a:extLst>
                  <a:ext uri="{FF2B5EF4-FFF2-40B4-BE49-F238E27FC236}">
                    <a16:creationId xmlns:a16="http://schemas.microsoft.com/office/drawing/2014/main" id="{6BDB19A5-34D3-93FC-67C3-401ACDC73260}"/>
                  </a:ext>
                </a:extLst>
              </p:cNvPr>
              <p:cNvSpPr/>
              <p:nvPr/>
            </p:nvSpPr>
            <p:spPr>
              <a:xfrm>
                <a:off x="7967789" y="948797"/>
                <a:ext cx="1816837" cy="1816837"/>
              </a:xfrm>
              <a:prstGeom prst="ellipse">
                <a:avLst/>
              </a:prstGeom>
              <a:gradFill>
                <a:gsLst>
                  <a:gs pos="100000">
                    <a:srgbClr val="FFDB01"/>
                  </a:gs>
                  <a:gs pos="43000">
                    <a:schemeClr val="accent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gradFill>
                    <a:gsLst>
                      <a:gs pos="25000">
                        <a:srgbClr val="FFD75A"/>
                      </a:gs>
                      <a:gs pos="100000">
                        <a:schemeClr val="accent1"/>
                      </a:gs>
                    </a:gsLst>
                    <a:lin ang="2700000" scaled="1"/>
                  </a:gradFill>
                  <a:latin typeface="Raleway" pitchFamily="2" charset="77"/>
                </a:endParaRPr>
              </a:p>
            </p:txBody>
          </p:sp>
          <p:sp>
            <p:nvSpPr>
              <p:cNvPr id="55" name="Elipse 54">
                <a:extLst>
                  <a:ext uri="{FF2B5EF4-FFF2-40B4-BE49-F238E27FC236}">
                    <a16:creationId xmlns:a16="http://schemas.microsoft.com/office/drawing/2014/main" id="{2BF4BAD3-D09F-36C5-5B86-F9190BFF07C5}"/>
                  </a:ext>
                </a:extLst>
              </p:cNvPr>
              <p:cNvSpPr/>
              <p:nvPr/>
            </p:nvSpPr>
            <p:spPr>
              <a:xfrm>
                <a:off x="7520762" y="2836294"/>
                <a:ext cx="1378692" cy="1378691"/>
              </a:xfrm>
              <a:prstGeom prst="ellipse">
                <a:avLst/>
              </a:prstGeom>
              <a:gradFill>
                <a:gsLst>
                  <a:gs pos="100000">
                    <a:srgbClr val="FFDB01"/>
                  </a:gs>
                  <a:gs pos="43000">
                    <a:schemeClr val="accent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gradFill>
                    <a:gsLst>
                      <a:gs pos="25000">
                        <a:srgbClr val="FFD75A"/>
                      </a:gs>
                      <a:gs pos="100000">
                        <a:schemeClr val="accent1"/>
                      </a:gs>
                    </a:gsLst>
                    <a:lin ang="2700000" scaled="1"/>
                  </a:gradFill>
                  <a:latin typeface="Raleway" pitchFamily="2" charset="77"/>
                </a:endParaRPr>
              </a:p>
            </p:txBody>
          </p:sp>
          <p:sp>
            <p:nvSpPr>
              <p:cNvPr id="58" name="Elipse 57">
                <a:extLst>
                  <a:ext uri="{FF2B5EF4-FFF2-40B4-BE49-F238E27FC236}">
                    <a16:creationId xmlns:a16="http://schemas.microsoft.com/office/drawing/2014/main" id="{99A0CB6C-DDD8-C088-53B3-669725E64198}"/>
                  </a:ext>
                </a:extLst>
              </p:cNvPr>
              <p:cNvSpPr/>
              <p:nvPr/>
            </p:nvSpPr>
            <p:spPr>
              <a:xfrm>
                <a:off x="9046431" y="2827389"/>
                <a:ext cx="855525" cy="855525"/>
              </a:xfrm>
              <a:prstGeom prst="ellipse">
                <a:avLst/>
              </a:prstGeom>
              <a:gradFill>
                <a:gsLst>
                  <a:gs pos="100000">
                    <a:srgbClr val="FFDB01"/>
                  </a:gs>
                  <a:gs pos="43000">
                    <a:schemeClr val="accent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gradFill>
                    <a:gsLst>
                      <a:gs pos="25000">
                        <a:srgbClr val="FFD75A"/>
                      </a:gs>
                      <a:gs pos="100000">
                        <a:schemeClr val="accent1"/>
                      </a:gs>
                    </a:gsLst>
                    <a:lin ang="2700000" scaled="1"/>
                  </a:gradFill>
                  <a:latin typeface="Raleway" pitchFamily="2" charset="77"/>
                </a:endParaRPr>
              </a:p>
            </p:txBody>
          </p:sp>
        </p:grpSp>
        <p:sp>
          <p:nvSpPr>
            <p:cNvPr id="59" name="Title 3">
              <a:extLst>
                <a:ext uri="{FF2B5EF4-FFF2-40B4-BE49-F238E27FC236}">
                  <a16:creationId xmlns:a16="http://schemas.microsoft.com/office/drawing/2014/main" id="{68FAE335-307D-4BE8-2499-2709C452CAC1}"/>
                </a:ext>
              </a:extLst>
            </p:cNvPr>
            <p:cNvSpPr txBox="1">
              <a:spLocks/>
            </p:cNvSpPr>
            <p:nvPr/>
          </p:nvSpPr>
          <p:spPr>
            <a:xfrm>
              <a:off x="4765676" y="3968094"/>
              <a:ext cx="2516187" cy="637097"/>
            </a:xfrm>
            <a:prstGeom prst="rect">
              <a:avLst/>
            </a:prstGeom>
          </p:spPr>
          <p:txBody>
            <a:bodyPr wrap="square" lIns="0" tIns="0" rIns="0" bIns="0">
              <a:spAutoFit/>
            </a:bodyPr>
            <a:lst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a:lstStyle>
            <a:p>
              <a:r>
                <a:rPr lang="en-US" sz="3200">
                  <a:solidFill>
                    <a:schemeClr val="accent1"/>
                  </a:solidFill>
                  <a:latin typeface="Raleway Light" pitchFamily="2" charset="77"/>
                </a:rPr>
                <a:t>10,000+</a:t>
              </a:r>
            </a:p>
            <a:p>
              <a:r>
                <a:rPr lang="en-US" sz="1400">
                  <a:solidFill>
                    <a:schemeClr val="accent1"/>
                  </a:solidFill>
                  <a:latin typeface="Raleway Light" pitchFamily="2" charset="77"/>
                </a:rPr>
                <a:t>AUDITS PERFORMED</a:t>
              </a:r>
            </a:p>
          </p:txBody>
        </p:sp>
        <p:sp>
          <p:nvSpPr>
            <p:cNvPr id="60" name="Title 3">
              <a:extLst>
                <a:ext uri="{FF2B5EF4-FFF2-40B4-BE49-F238E27FC236}">
                  <a16:creationId xmlns:a16="http://schemas.microsoft.com/office/drawing/2014/main" id="{BE56A025-4456-636B-A795-FB84FE17F0E3}"/>
                </a:ext>
              </a:extLst>
            </p:cNvPr>
            <p:cNvSpPr txBox="1">
              <a:spLocks/>
            </p:cNvSpPr>
            <p:nvPr/>
          </p:nvSpPr>
          <p:spPr>
            <a:xfrm>
              <a:off x="5323911" y="608440"/>
              <a:ext cx="1630605" cy="637097"/>
            </a:xfrm>
            <a:prstGeom prst="rect">
              <a:avLst/>
            </a:prstGeom>
          </p:spPr>
          <p:txBody>
            <a:bodyPr wrap="square" lIns="0" tIns="0" rIns="0" bIns="0">
              <a:spAutoFit/>
            </a:bodyPr>
            <a:lst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a:lstStyle>
            <a:p>
              <a:r>
                <a:rPr lang="en-US" sz="3200">
                  <a:solidFill>
                    <a:schemeClr val="accent1"/>
                  </a:solidFill>
                  <a:latin typeface="Raleway Light" pitchFamily="2" charset="77"/>
                </a:rPr>
                <a:t>1,200+</a:t>
              </a:r>
            </a:p>
            <a:p>
              <a:r>
                <a:rPr lang="en-US" sz="1400">
                  <a:solidFill>
                    <a:schemeClr val="accent1"/>
                  </a:solidFill>
                  <a:latin typeface="Raleway Light" pitchFamily="2" charset="77"/>
                </a:rPr>
                <a:t>SITES AUDITED</a:t>
              </a:r>
            </a:p>
          </p:txBody>
        </p:sp>
        <p:sp>
          <p:nvSpPr>
            <p:cNvPr id="61" name="Title 3">
              <a:extLst>
                <a:ext uri="{FF2B5EF4-FFF2-40B4-BE49-F238E27FC236}">
                  <a16:creationId xmlns:a16="http://schemas.microsoft.com/office/drawing/2014/main" id="{B846F712-98E5-9BFB-2203-3A860CF00E1C}"/>
                </a:ext>
              </a:extLst>
            </p:cNvPr>
            <p:cNvSpPr txBox="1">
              <a:spLocks/>
            </p:cNvSpPr>
            <p:nvPr/>
          </p:nvSpPr>
          <p:spPr>
            <a:xfrm>
              <a:off x="9670064" y="1288829"/>
              <a:ext cx="1819398" cy="830997"/>
            </a:xfrm>
            <a:prstGeom prst="rect">
              <a:avLst/>
            </a:prstGeom>
          </p:spPr>
          <p:txBody>
            <a:bodyPr wrap="square" lIns="0" tIns="0" rIns="0" bIns="0">
              <a:spAutoFit/>
            </a:bodyPr>
            <a:lst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a:lstStyle>
            <a:p>
              <a:r>
                <a:rPr lang="en-US" sz="3200">
                  <a:solidFill>
                    <a:schemeClr val="accent1"/>
                  </a:solidFill>
                  <a:latin typeface="Raleway Light" pitchFamily="2" charset="77"/>
                </a:rPr>
                <a:t>5,000+</a:t>
              </a:r>
            </a:p>
            <a:p>
              <a:r>
                <a:rPr lang="en-US" sz="1400">
                  <a:solidFill>
                    <a:schemeClr val="accent1"/>
                  </a:solidFill>
                  <a:latin typeface="Raleway Light" pitchFamily="2" charset="77"/>
                </a:rPr>
                <a:t>CONSULTANCY PROJECTS</a:t>
              </a:r>
            </a:p>
          </p:txBody>
        </p:sp>
        <p:sp>
          <p:nvSpPr>
            <p:cNvPr id="62" name="Title 3">
              <a:extLst>
                <a:ext uri="{FF2B5EF4-FFF2-40B4-BE49-F238E27FC236}">
                  <a16:creationId xmlns:a16="http://schemas.microsoft.com/office/drawing/2014/main" id="{85E0E634-EE38-A7A8-4A39-ACA23DC82DAE}"/>
                </a:ext>
              </a:extLst>
            </p:cNvPr>
            <p:cNvSpPr txBox="1">
              <a:spLocks/>
            </p:cNvSpPr>
            <p:nvPr/>
          </p:nvSpPr>
          <p:spPr>
            <a:xfrm>
              <a:off x="8630808" y="3669380"/>
              <a:ext cx="1713049" cy="838897"/>
            </a:xfrm>
            <a:prstGeom prst="rect">
              <a:avLst/>
            </a:prstGeom>
          </p:spPr>
          <p:txBody>
            <a:bodyPr wrap="square" lIns="0" tIns="0" rIns="0" bIns="0">
              <a:spAutoFit/>
            </a:bodyPr>
            <a:lst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a:lstStyle>
            <a:p>
              <a:r>
                <a:rPr lang="en-US" sz="3200">
                  <a:solidFill>
                    <a:schemeClr val="accent1"/>
                  </a:solidFill>
                  <a:latin typeface="Raleway Light" pitchFamily="2" charset="77"/>
                </a:rPr>
                <a:t>3,000+</a:t>
              </a:r>
            </a:p>
            <a:p>
              <a:r>
                <a:rPr lang="en-US" sz="1400">
                  <a:solidFill>
                    <a:schemeClr val="accent1"/>
                  </a:solidFill>
                  <a:latin typeface="Raleway Light" pitchFamily="2" charset="77"/>
                </a:rPr>
                <a:t>CUSTOMERS WORLDWIDE </a:t>
              </a:r>
            </a:p>
          </p:txBody>
        </p:sp>
        <p:sp>
          <p:nvSpPr>
            <p:cNvPr id="63" name="Title 3">
              <a:extLst>
                <a:ext uri="{FF2B5EF4-FFF2-40B4-BE49-F238E27FC236}">
                  <a16:creationId xmlns:a16="http://schemas.microsoft.com/office/drawing/2014/main" id="{ACA09823-ABF4-F6F5-1644-BD3B75A18C32}"/>
                </a:ext>
              </a:extLst>
            </p:cNvPr>
            <p:cNvSpPr txBox="1">
              <a:spLocks/>
            </p:cNvSpPr>
            <p:nvPr/>
          </p:nvSpPr>
          <p:spPr>
            <a:xfrm>
              <a:off x="9799001" y="2553652"/>
              <a:ext cx="1888174" cy="830997"/>
            </a:xfrm>
            <a:prstGeom prst="rect">
              <a:avLst/>
            </a:prstGeom>
          </p:spPr>
          <p:txBody>
            <a:bodyPr wrap="square" lIns="0" tIns="0" rIns="0" bIns="0">
              <a:spAutoFit/>
            </a:bodyPr>
            <a:lst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a:lstStyle>
            <a:p>
              <a:r>
                <a:rPr lang="en-US" sz="3200">
                  <a:solidFill>
                    <a:schemeClr val="accent1"/>
                  </a:solidFill>
                  <a:latin typeface="Raleway Light" pitchFamily="2" charset="77"/>
                </a:rPr>
                <a:t>1,000+</a:t>
              </a:r>
            </a:p>
            <a:p>
              <a:r>
                <a:rPr lang="en-US" sz="1400">
                  <a:solidFill>
                    <a:schemeClr val="accent1"/>
                  </a:solidFill>
                  <a:latin typeface="Raleway Light" pitchFamily="2" charset="77"/>
                </a:rPr>
                <a:t>LIBRARY REPORTS AVAILABLE</a:t>
              </a:r>
            </a:p>
          </p:txBody>
        </p:sp>
      </p:grpSp>
      <p:sp>
        <p:nvSpPr>
          <p:cNvPr id="65" name="Title 3">
            <a:extLst>
              <a:ext uri="{FF2B5EF4-FFF2-40B4-BE49-F238E27FC236}">
                <a16:creationId xmlns:a16="http://schemas.microsoft.com/office/drawing/2014/main" id="{A0A1DA42-7218-079F-B931-55DF75BE8C89}"/>
              </a:ext>
            </a:extLst>
          </p:cNvPr>
          <p:cNvSpPr txBox="1">
            <a:spLocks/>
          </p:cNvSpPr>
          <p:nvPr/>
        </p:nvSpPr>
        <p:spPr>
          <a:xfrm>
            <a:off x="10811655" y="5879082"/>
            <a:ext cx="860813" cy="304699"/>
          </a:xfrm>
          <a:prstGeom prst="rect">
            <a:avLst/>
          </a:prstGeom>
        </p:spPr>
        <p:txBody>
          <a:bodyPr wrap="none" lIns="0" tIns="0" rIns="0" bIns="0">
            <a:spAutoFit/>
          </a:bodyPr>
          <a:lst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a:lstStyle>
          <a:p>
            <a:r>
              <a:rPr lang="en-US" sz="1100" b="1">
                <a:solidFill>
                  <a:schemeClr val="tx2"/>
                </a:solidFill>
                <a:latin typeface="Raleway SemiBold" pitchFamily="2" charset="77"/>
              </a:rPr>
              <a:t>HYDERABAD</a:t>
            </a:r>
            <a:br>
              <a:rPr lang="en-US" sz="1100">
                <a:solidFill>
                  <a:schemeClr val="tx2"/>
                </a:solidFill>
                <a:latin typeface="Raleway Light" pitchFamily="2" charset="77"/>
              </a:rPr>
            </a:br>
            <a:r>
              <a:rPr lang="en-US" sz="1100">
                <a:solidFill>
                  <a:schemeClr val="tx2"/>
                </a:solidFill>
                <a:latin typeface="Raleway Light" pitchFamily="2" charset="77"/>
              </a:rPr>
              <a:t>INDIA</a:t>
            </a:r>
          </a:p>
        </p:txBody>
      </p:sp>
      <p:sp>
        <p:nvSpPr>
          <p:cNvPr id="66" name="Title 3">
            <a:extLst>
              <a:ext uri="{FF2B5EF4-FFF2-40B4-BE49-F238E27FC236}">
                <a16:creationId xmlns:a16="http://schemas.microsoft.com/office/drawing/2014/main" id="{FAE68CC0-0A41-6550-1289-A355EEB27B83}"/>
              </a:ext>
            </a:extLst>
          </p:cNvPr>
          <p:cNvSpPr txBox="1">
            <a:spLocks/>
          </p:cNvSpPr>
          <p:nvPr/>
        </p:nvSpPr>
        <p:spPr>
          <a:xfrm>
            <a:off x="4751388" y="5879082"/>
            <a:ext cx="730969" cy="304699"/>
          </a:xfrm>
          <a:prstGeom prst="rect">
            <a:avLst/>
          </a:prstGeom>
        </p:spPr>
        <p:txBody>
          <a:bodyPr wrap="none" lIns="0" tIns="0" rIns="0" bIns="0">
            <a:spAutoFit/>
          </a:bodyPr>
          <a:lst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a:lstStyle>
          <a:p>
            <a:r>
              <a:rPr lang="en-US" sz="1100" b="1">
                <a:solidFill>
                  <a:schemeClr val="tx2"/>
                </a:solidFill>
                <a:latin typeface="Raleway SemiBold" pitchFamily="2" charset="77"/>
              </a:rPr>
              <a:t>SHANGHAI</a:t>
            </a:r>
            <a:br>
              <a:rPr lang="en-US" sz="1100">
                <a:solidFill>
                  <a:schemeClr val="tx2"/>
                </a:solidFill>
                <a:latin typeface="Raleway Light" pitchFamily="2" charset="77"/>
              </a:rPr>
            </a:br>
            <a:r>
              <a:rPr lang="en-US" sz="1100">
                <a:solidFill>
                  <a:schemeClr val="tx2"/>
                </a:solidFill>
                <a:latin typeface="Raleway Light" pitchFamily="2" charset="77"/>
              </a:rPr>
              <a:t>CHINA</a:t>
            </a:r>
          </a:p>
        </p:txBody>
      </p:sp>
      <p:grpSp>
        <p:nvGrpSpPr>
          <p:cNvPr id="103" name="Grupo 102">
            <a:extLst>
              <a:ext uri="{FF2B5EF4-FFF2-40B4-BE49-F238E27FC236}">
                <a16:creationId xmlns:a16="http://schemas.microsoft.com/office/drawing/2014/main" id="{F53C48D3-B824-EF77-2939-5768C5D72C4A}"/>
              </a:ext>
            </a:extLst>
          </p:cNvPr>
          <p:cNvGrpSpPr/>
          <p:nvPr/>
        </p:nvGrpSpPr>
        <p:grpSpPr>
          <a:xfrm>
            <a:off x="6196339" y="5857325"/>
            <a:ext cx="1331114" cy="348213"/>
            <a:chOff x="7104491" y="5781125"/>
            <a:chExt cx="1331114" cy="348213"/>
          </a:xfrm>
        </p:grpSpPr>
        <p:sp>
          <p:nvSpPr>
            <p:cNvPr id="67" name="Title 3">
              <a:extLst>
                <a:ext uri="{FF2B5EF4-FFF2-40B4-BE49-F238E27FC236}">
                  <a16:creationId xmlns:a16="http://schemas.microsoft.com/office/drawing/2014/main" id="{4AA79985-56CE-1410-8368-A76F19D09814}"/>
                </a:ext>
              </a:extLst>
            </p:cNvPr>
            <p:cNvSpPr txBox="1">
              <a:spLocks/>
            </p:cNvSpPr>
            <p:nvPr/>
          </p:nvSpPr>
          <p:spPr>
            <a:xfrm>
              <a:off x="7582807" y="5802882"/>
              <a:ext cx="852798" cy="304699"/>
            </a:xfrm>
            <a:prstGeom prst="rect">
              <a:avLst/>
            </a:prstGeom>
          </p:spPr>
          <p:txBody>
            <a:bodyPr wrap="none" lIns="0" tIns="0" rIns="0" bIns="0">
              <a:spAutoFit/>
            </a:bodyPr>
            <a:lst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a:lstStyle>
            <a:p>
              <a:r>
                <a:rPr lang="en-US" sz="1100" b="1">
                  <a:solidFill>
                    <a:schemeClr val="tx2"/>
                  </a:solidFill>
                  <a:latin typeface="Raleway SemiBold" pitchFamily="2" charset="77"/>
                </a:rPr>
                <a:t>BARCELONA</a:t>
              </a:r>
              <a:br>
                <a:rPr lang="en-US" sz="1100">
                  <a:solidFill>
                    <a:schemeClr val="tx2"/>
                  </a:solidFill>
                  <a:latin typeface="Raleway Light" pitchFamily="2" charset="77"/>
                </a:rPr>
              </a:br>
              <a:r>
                <a:rPr lang="en-US" sz="1100">
                  <a:solidFill>
                    <a:schemeClr val="tx2"/>
                  </a:solidFill>
                  <a:latin typeface="Raleway Light" pitchFamily="2" charset="77"/>
                </a:rPr>
                <a:t>SPAIN</a:t>
              </a:r>
            </a:p>
          </p:txBody>
        </p:sp>
        <p:grpSp>
          <p:nvGrpSpPr>
            <p:cNvPr id="68" name="Grupo 67">
              <a:extLst>
                <a:ext uri="{FF2B5EF4-FFF2-40B4-BE49-F238E27FC236}">
                  <a16:creationId xmlns:a16="http://schemas.microsoft.com/office/drawing/2014/main" id="{2869E120-25E0-39DB-81A1-1488DF938900}"/>
                </a:ext>
              </a:extLst>
            </p:cNvPr>
            <p:cNvGrpSpPr/>
            <p:nvPr/>
          </p:nvGrpSpPr>
          <p:grpSpPr>
            <a:xfrm>
              <a:off x="7104491" y="5781125"/>
              <a:ext cx="347672" cy="348213"/>
              <a:chOff x="3812651" y="1209932"/>
              <a:chExt cx="4573741" cy="4580857"/>
            </a:xfrm>
            <a:solidFill>
              <a:schemeClr val="tx2"/>
            </a:solidFill>
          </p:grpSpPr>
          <p:sp>
            <p:nvSpPr>
              <p:cNvPr id="69" name="Forma libre 93">
                <a:extLst>
                  <a:ext uri="{FF2B5EF4-FFF2-40B4-BE49-F238E27FC236}">
                    <a16:creationId xmlns:a16="http://schemas.microsoft.com/office/drawing/2014/main" id="{A492CFE3-D4C6-190B-3548-834F73882028}"/>
                  </a:ext>
                </a:extLst>
              </p:cNvPr>
              <p:cNvSpPr/>
              <p:nvPr/>
            </p:nvSpPr>
            <p:spPr>
              <a:xfrm>
                <a:off x="3812651" y="2262825"/>
                <a:ext cx="1058881" cy="1680152"/>
              </a:xfrm>
              <a:custGeom>
                <a:avLst/>
                <a:gdLst>
                  <a:gd name="csX0" fmla="*/ 1058882 w 1058881"/>
                  <a:gd name="csY0" fmla="*/ 405927 h 1680152"/>
                  <a:gd name="csX1" fmla="*/ 1058882 w 1058881"/>
                  <a:gd name="csY1" fmla="*/ 0 h 1680152"/>
                  <a:gd name="csX2" fmla="*/ 0 w 1058881"/>
                  <a:gd name="csY2" fmla="*/ 0 h 1680152"/>
                  <a:gd name="csX3" fmla="*/ 0 w 1058881"/>
                  <a:gd name="csY3" fmla="*/ 405927 h 1680152"/>
                  <a:gd name="csX4" fmla="*/ 242932 w 1058881"/>
                  <a:gd name="csY4" fmla="*/ 405927 h 1680152"/>
                  <a:gd name="csX5" fmla="*/ 242932 w 1058881"/>
                  <a:gd name="csY5" fmla="*/ 1274226 h 1680152"/>
                  <a:gd name="csX6" fmla="*/ 0 w 1058881"/>
                  <a:gd name="csY6" fmla="*/ 1274226 h 1680152"/>
                  <a:gd name="csX7" fmla="*/ 0 w 1058881"/>
                  <a:gd name="csY7" fmla="*/ 1680153 h 1680152"/>
                  <a:gd name="csX8" fmla="*/ 1058882 w 1058881"/>
                  <a:gd name="csY8" fmla="*/ 1680153 h 1680152"/>
                  <a:gd name="csX9" fmla="*/ 1058882 w 1058881"/>
                  <a:gd name="csY9" fmla="*/ 1274226 h 1680152"/>
                  <a:gd name="csX10" fmla="*/ 815949 w 1058881"/>
                  <a:gd name="csY10" fmla="*/ 1274226 h 1680152"/>
                  <a:gd name="csX11" fmla="*/ 815949 w 1058881"/>
                  <a:gd name="csY11" fmla="*/ 405927 h 16801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058881" h="1680152">
                    <a:moveTo>
                      <a:pt x="1058882" y="405927"/>
                    </a:moveTo>
                    <a:lnTo>
                      <a:pt x="1058882" y="0"/>
                    </a:lnTo>
                    <a:lnTo>
                      <a:pt x="0" y="0"/>
                    </a:lnTo>
                    <a:lnTo>
                      <a:pt x="0" y="405927"/>
                    </a:lnTo>
                    <a:lnTo>
                      <a:pt x="242932" y="405927"/>
                    </a:lnTo>
                    <a:lnTo>
                      <a:pt x="242932" y="1274226"/>
                    </a:lnTo>
                    <a:lnTo>
                      <a:pt x="0" y="1274226"/>
                    </a:lnTo>
                    <a:lnTo>
                      <a:pt x="0" y="1680153"/>
                    </a:lnTo>
                    <a:lnTo>
                      <a:pt x="1058882" y="1680153"/>
                    </a:lnTo>
                    <a:lnTo>
                      <a:pt x="1058882" y="1274226"/>
                    </a:lnTo>
                    <a:lnTo>
                      <a:pt x="815949" y="1274226"/>
                    </a:lnTo>
                    <a:lnTo>
                      <a:pt x="815949" y="405927"/>
                    </a:lnTo>
                    <a:close/>
                  </a:path>
                </a:pathLst>
              </a:custGeom>
              <a:grpFill/>
              <a:ln w="9509" cap="flat">
                <a:noFill/>
                <a:prstDash val="solid"/>
                <a:miter/>
              </a:ln>
            </p:spPr>
            <p:txBody>
              <a:bodyPr/>
              <a:lstStyle/>
              <a:p>
                <a:endParaRPr lang="es-ES">
                  <a:latin typeface="Raleway" pitchFamily="2" charset="77"/>
                </a:endParaRPr>
              </a:p>
            </p:txBody>
          </p:sp>
          <p:sp>
            <p:nvSpPr>
              <p:cNvPr id="70" name="Forma libre 94">
                <a:extLst>
                  <a:ext uri="{FF2B5EF4-FFF2-40B4-BE49-F238E27FC236}">
                    <a16:creationId xmlns:a16="http://schemas.microsoft.com/office/drawing/2014/main" id="{971E6BB0-73DF-F9C2-399F-5BD3470B367D}"/>
                  </a:ext>
                </a:extLst>
              </p:cNvPr>
              <p:cNvSpPr/>
              <p:nvPr/>
            </p:nvSpPr>
            <p:spPr>
              <a:xfrm>
                <a:off x="4970299" y="2245518"/>
                <a:ext cx="1581454" cy="1733550"/>
              </a:xfrm>
              <a:custGeom>
                <a:avLst/>
                <a:gdLst>
                  <a:gd name="csX0" fmla="*/ 1069772 w 1581454"/>
                  <a:gd name="csY0" fmla="*/ 661988 h 1733550"/>
                  <a:gd name="csX1" fmla="*/ 609259 w 1581454"/>
                  <a:gd name="csY1" fmla="*/ 527447 h 1733550"/>
                  <a:gd name="csX2" fmla="*/ 503352 w 1581454"/>
                  <a:gd name="csY2" fmla="*/ 446484 h 1733550"/>
                  <a:gd name="csX3" fmla="*/ 665187 w 1581454"/>
                  <a:gd name="csY3" fmla="*/ 375047 h 1733550"/>
                  <a:gd name="csX4" fmla="*/ 1170766 w 1581454"/>
                  <a:gd name="csY4" fmla="*/ 585788 h 1733550"/>
                  <a:gd name="csX5" fmla="*/ 1195451 w 1581454"/>
                  <a:gd name="csY5" fmla="*/ 619268 h 1733550"/>
                  <a:gd name="csX6" fmla="*/ 1524945 w 1581454"/>
                  <a:gd name="csY6" fmla="*/ 619268 h 1733550"/>
                  <a:gd name="csX7" fmla="*/ 1524945 w 1581454"/>
                  <a:gd name="csY7" fmla="*/ 44310 h 1733550"/>
                  <a:gd name="csX8" fmla="*/ 1171223 w 1581454"/>
                  <a:gd name="csY8" fmla="*/ 44310 h 1733550"/>
                  <a:gd name="csX9" fmla="*/ 1171223 w 1581454"/>
                  <a:gd name="csY9" fmla="*/ 148914 h 1733550"/>
                  <a:gd name="csX10" fmla="*/ 635438 w 1581454"/>
                  <a:gd name="csY10" fmla="*/ 0 h 1733550"/>
                  <a:gd name="csX11" fmla="*/ 0 w 1581454"/>
                  <a:gd name="csY11" fmla="*/ 528638 h 1733550"/>
                  <a:gd name="csX12" fmla="*/ 366507 w 1581454"/>
                  <a:gd name="csY12" fmla="*/ 1009650 h 1733550"/>
                  <a:gd name="csX13" fmla="*/ 891279 w 1581454"/>
                  <a:gd name="csY13" fmla="*/ 1172766 h 1733550"/>
                  <a:gd name="csX14" fmla="*/ 1073342 w 1581454"/>
                  <a:gd name="csY14" fmla="*/ 1265634 h 1733550"/>
                  <a:gd name="csX15" fmla="*/ 848440 w 1581454"/>
                  <a:gd name="csY15" fmla="*/ 1343025 h 1733550"/>
                  <a:gd name="csX16" fmla="*/ 382586 w 1581454"/>
                  <a:gd name="csY16" fmla="*/ 1138647 h 1733550"/>
                  <a:gd name="csX17" fmla="*/ 382586 w 1581454"/>
                  <a:gd name="csY17" fmla="*/ 1138390 h 1733550"/>
                  <a:gd name="csX18" fmla="*/ 361138 w 1581454"/>
                  <a:gd name="csY18" fmla="*/ 1108996 h 1733550"/>
                  <a:gd name="csX19" fmla="*/ 342184 w 1581454"/>
                  <a:gd name="csY19" fmla="*/ 1081602 h 1733550"/>
                  <a:gd name="csX20" fmla="*/ 12690 w 1581454"/>
                  <a:gd name="csY20" fmla="*/ 1081602 h 1733550"/>
                  <a:gd name="csX21" fmla="*/ 12690 w 1581454"/>
                  <a:gd name="csY21" fmla="*/ 1695593 h 1733550"/>
                  <a:gd name="csX22" fmla="*/ 382586 w 1581454"/>
                  <a:gd name="csY22" fmla="*/ 1695593 h 1733550"/>
                  <a:gd name="csX23" fmla="*/ 382586 w 1581454"/>
                  <a:gd name="csY23" fmla="*/ 1567377 h 1733550"/>
                  <a:gd name="csX24" fmla="*/ 910318 w 1581454"/>
                  <a:gd name="csY24" fmla="*/ 1733550 h 1733550"/>
                  <a:gd name="csX25" fmla="*/ 1581454 w 1581454"/>
                  <a:gd name="csY25" fmla="*/ 1203722 h 1733550"/>
                  <a:gd name="csX26" fmla="*/ 1069772 w 1581454"/>
                  <a:gd name="csY26" fmla="*/ 661988 h 17335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1581454" h="1733550">
                    <a:moveTo>
                      <a:pt x="1069772" y="661988"/>
                    </a:moveTo>
                    <a:cubicBezTo>
                      <a:pt x="1004325" y="642938"/>
                      <a:pt x="667566" y="546497"/>
                      <a:pt x="609259" y="527447"/>
                    </a:cubicBezTo>
                    <a:cubicBezTo>
                      <a:pt x="550951" y="508397"/>
                      <a:pt x="503352" y="481013"/>
                      <a:pt x="503352" y="446484"/>
                    </a:cubicBezTo>
                    <a:cubicBezTo>
                      <a:pt x="503352" y="411956"/>
                      <a:pt x="556900" y="375047"/>
                      <a:pt x="665187" y="375047"/>
                    </a:cubicBezTo>
                    <a:cubicBezTo>
                      <a:pt x="1006704" y="375047"/>
                      <a:pt x="1170766" y="585788"/>
                      <a:pt x="1170766" y="585788"/>
                    </a:cubicBezTo>
                    <a:cubicBezTo>
                      <a:pt x="1170766" y="585788"/>
                      <a:pt x="1189254" y="610429"/>
                      <a:pt x="1195451" y="619268"/>
                    </a:cubicBezTo>
                    <a:lnTo>
                      <a:pt x="1524945" y="619268"/>
                    </a:lnTo>
                    <a:lnTo>
                      <a:pt x="1524945" y="44310"/>
                    </a:lnTo>
                    <a:lnTo>
                      <a:pt x="1171223" y="44310"/>
                    </a:lnTo>
                    <a:lnTo>
                      <a:pt x="1171223" y="148914"/>
                    </a:lnTo>
                    <a:cubicBezTo>
                      <a:pt x="1144207" y="130245"/>
                      <a:pt x="944751" y="0"/>
                      <a:pt x="635438" y="0"/>
                    </a:cubicBezTo>
                    <a:cubicBezTo>
                      <a:pt x="227282" y="0"/>
                      <a:pt x="0" y="211931"/>
                      <a:pt x="0" y="528638"/>
                    </a:cubicBezTo>
                    <a:cubicBezTo>
                      <a:pt x="0" y="845344"/>
                      <a:pt x="286780" y="976313"/>
                      <a:pt x="366507" y="1009650"/>
                    </a:cubicBezTo>
                    <a:cubicBezTo>
                      <a:pt x="446234" y="1042988"/>
                      <a:pt x="758003" y="1131094"/>
                      <a:pt x="891279" y="1172766"/>
                    </a:cubicBezTo>
                    <a:cubicBezTo>
                      <a:pt x="1024554" y="1214438"/>
                      <a:pt x="1073342" y="1244203"/>
                      <a:pt x="1073342" y="1265634"/>
                    </a:cubicBezTo>
                    <a:cubicBezTo>
                      <a:pt x="1073342" y="1287066"/>
                      <a:pt x="1015034" y="1343025"/>
                      <a:pt x="848440" y="1343025"/>
                    </a:cubicBezTo>
                    <a:cubicBezTo>
                      <a:pt x="558252" y="1343025"/>
                      <a:pt x="408812" y="1171804"/>
                      <a:pt x="382586" y="1138647"/>
                    </a:cubicBezTo>
                    <a:lnTo>
                      <a:pt x="382586" y="1138390"/>
                    </a:lnTo>
                    <a:cubicBezTo>
                      <a:pt x="374247" y="1127208"/>
                      <a:pt x="364460" y="1113977"/>
                      <a:pt x="361138" y="1108996"/>
                    </a:cubicBezTo>
                    <a:cubicBezTo>
                      <a:pt x="357292" y="1103233"/>
                      <a:pt x="348372" y="1090441"/>
                      <a:pt x="342184" y="1081602"/>
                    </a:cubicBezTo>
                    <a:lnTo>
                      <a:pt x="12690" y="1081602"/>
                    </a:lnTo>
                    <a:lnTo>
                      <a:pt x="12690" y="1695593"/>
                    </a:lnTo>
                    <a:lnTo>
                      <a:pt x="382586" y="1695593"/>
                    </a:lnTo>
                    <a:lnTo>
                      <a:pt x="382586" y="1567377"/>
                    </a:lnTo>
                    <a:cubicBezTo>
                      <a:pt x="425624" y="1596038"/>
                      <a:pt x="645938" y="1733550"/>
                      <a:pt x="910318" y="1733550"/>
                    </a:cubicBezTo>
                    <a:cubicBezTo>
                      <a:pt x="1205427" y="1733550"/>
                      <a:pt x="1581454" y="1604963"/>
                      <a:pt x="1581454" y="1203722"/>
                    </a:cubicBezTo>
                    <a:cubicBezTo>
                      <a:pt x="1581454" y="802481"/>
                      <a:pt x="1135220" y="681038"/>
                      <a:pt x="1069772" y="661988"/>
                    </a:cubicBezTo>
                    <a:close/>
                  </a:path>
                </a:pathLst>
              </a:custGeom>
              <a:grpFill/>
              <a:ln w="9509" cap="flat">
                <a:noFill/>
                <a:prstDash val="solid"/>
                <a:miter/>
              </a:ln>
            </p:spPr>
            <p:txBody>
              <a:bodyPr/>
              <a:lstStyle/>
              <a:p>
                <a:endParaRPr lang="es-ES">
                  <a:latin typeface="Raleway" pitchFamily="2" charset="77"/>
                </a:endParaRPr>
              </a:p>
            </p:txBody>
          </p:sp>
          <p:sp>
            <p:nvSpPr>
              <p:cNvPr id="71" name="Forma libre 95">
                <a:extLst>
                  <a:ext uri="{FF2B5EF4-FFF2-40B4-BE49-F238E27FC236}">
                    <a16:creationId xmlns:a16="http://schemas.microsoft.com/office/drawing/2014/main" id="{6E7E1F26-3636-0CC0-FF4A-492181B233C4}"/>
                  </a:ext>
                </a:extLst>
              </p:cNvPr>
              <p:cNvSpPr/>
              <p:nvPr/>
            </p:nvSpPr>
            <p:spPr>
              <a:xfrm>
                <a:off x="6595525" y="2239870"/>
                <a:ext cx="1790867" cy="1737903"/>
              </a:xfrm>
              <a:custGeom>
                <a:avLst/>
                <a:gdLst>
                  <a:gd name="csX0" fmla="*/ 895439 w 1790867"/>
                  <a:gd name="csY0" fmla="*/ 0 h 1737903"/>
                  <a:gd name="csX1" fmla="*/ 0 w 1790867"/>
                  <a:gd name="csY1" fmla="*/ 874347 h 1737903"/>
                  <a:gd name="csX2" fmla="*/ 897590 w 1790867"/>
                  <a:gd name="csY2" fmla="*/ 1737903 h 1737903"/>
                  <a:gd name="csX3" fmla="*/ 1790868 w 1790867"/>
                  <a:gd name="csY3" fmla="*/ 880834 h 1737903"/>
                  <a:gd name="csX4" fmla="*/ 895439 w 1790867"/>
                  <a:gd name="csY4" fmla="*/ 0 h 1737903"/>
                  <a:gd name="csX5" fmla="*/ 899761 w 1790867"/>
                  <a:gd name="csY5" fmla="*/ 1319079 h 1737903"/>
                  <a:gd name="csX6" fmla="*/ 623567 w 1790867"/>
                  <a:gd name="csY6" fmla="*/ 872195 h 1737903"/>
                  <a:gd name="csX7" fmla="*/ 906225 w 1790867"/>
                  <a:gd name="csY7" fmla="*/ 420986 h 1737903"/>
                  <a:gd name="csX8" fmla="*/ 1178097 w 1790867"/>
                  <a:gd name="csY8" fmla="*/ 859241 h 1737903"/>
                  <a:gd name="csX9" fmla="*/ 899761 w 1790867"/>
                  <a:gd name="csY9" fmla="*/ 1319079 h 17379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0867" h="1737903">
                    <a:moveTo>
                      <a:pt x="895439" y="0"/>
                    </a:moveTo>
                    <a:cubicBezTo>
                      <a:pt x="403481" y="0"/>
                      <a:pt x="0" y="246107"/>
                      <a:pt x="0" y="874347"/>
                    </a:cubicBezTo>
                    <a:cubicBezTo>
                      <a:pt x="0" y="1502588"/>
                      <a:pt x="438009" y="1737903"/>
                      <a:pt x="897590" y="1737903"/>
                    </a:cubicBezTo>
                    <a:cubicBezTo>
                      <a:pt x="1357171" y="1737903"/>
                      <a:pt x="1790868" y="1504741"/>
                      <a:pt x="1790868" y="880834"/>
                    </a:cubicBezTo>
                    <a:cubicBezTo>
                      <a:pt x="1790868" y="256927"/>
                      <a:pt x="1357190" y="0"/>
                      <a:pt x="895439" y="0"/>
                    </a:cubicBezTo>
                    <a:close/>
                    <a:moveTo>
                      <a:pt x="899761" y="1319079"/>
                    </a:moveTo>
                    <a:cubicBezTo>
                      <a:pt x="731453" y="1319079"/>
                      <a:pt x="623567" y="1280217"/>
                      <a:pt x="623567" y="872195"/>
                    </a:cubicBezTo>
                    <a:cubicBezTo>
                      <a:pt x="623567" y="464163"/>
                      <a:pt x="703408" y="420986"/>
                      <a:pt x="906225" y="420986"/>
                    </a:cubicBezTo>
                    <a:cubicBezTo>
                      <a:pt x="1029209" y="420986"/>
                      <a:pt x="1178097" y="429616"/>
                      <a:pt x="1178097" y="859241"/>
                    </a:cubicBezTo>
                    <a:cubicBezTo>
                      <a:pt x="1178097" y="1288866"/>
                      <a:pt x="1068068" y="1319079"/>
                      <a:pt x="899761" y="1319079"/>
                    </a:cubicBezTo>
                    <a:close/>
                  </a:path>
                </a:pathLst>
              </a:custGeom>
              <a:grpFill/>
              <a:ln w="9509" cap="flat">
                <a:noFill/>
                <a:prstDash val="solid"/>
                <a:miter/>
              </a:ln>
            </p:spPr>
            <p:txBody>
              <a:bodyPr/>
              <a:lstStyle/>
              <a:p>
                <a:endParaRPr lang="es-ES">
                  <a:latin typeface="Raleway" pitchFamily="2" charset="77"/>
                </a:endParaRPr>
              </a:p>
            </p:txBody>
          </p:sp>
          <p:grpSp>
            <p:nvGrpSpPr>
              <p:cNvPr id="72" name="Gráfico 72">
                <a:extLst>
                  <a:ext uri="{FF2B5EF4-FFF2-40B4-BE49-F238E27FC236}">
                    <a16:creationId xmlns:a16="http://schemas.microsoft.com/office/drawing/2014/main" id="{F8C3FB7B-F66D-C771-8EBE-5CD5F840EF58}"/>
                  </a:ext>
                </a:extLst>
              </p:cNvPr>
              <p:cNvGrpSpPr/>
              <p:nvPr/>
            </p:nvGrpSpPr>
            <p:grpSpPr>
              <a:xfrm>
                <a:off x="4449488" y="1209932"/>
                <a:ext cx="3181938" cy="3791007"/>
                <a:chOff x="4449488" y="1209932"/>
                <a:chExt cx="3181938" cy="3791007"/>
              </a:xfrm>
              <a:grpFill/>
            </p:grpSpPr>
            <p:sp>
              <p:nvSpPr>
                <p:cNvPr id="83" name="Forma libre 107">
                  <a:extLst>
                    <a:ext uri="{FF2B5EF4-FFF2-40B4-BE49-F238E27FC236}">
                      <a16:creationId xmlns:a16="http://schemas.microsoft.com/office/drawing/2014/main" id="{18755B7B-63CB-64E7-F37A-9945E3E2F863}"/>
                    </a:ext>
                  </a:extLst>
                </p:cNvPr>
                <p:cNvSpPr/>
                <p:nvPr/>
              </p:nvSpPr>
              <p:spPr>
                <a:xfrm>
                  <a:off x="4449488" y="1209932"/>
                  <a:ext cx="3181928" cy="867613"/>
                </a:xfrm>
                <a:custGeom>
                  <a:avLst/>
                  <a:gdLst>
                    <a:gd name="csX0" fmla="*/ 68722 w 3181928"/>
                    <a:gd name="csY0" fmla="*/ 867604 h 867613"/>
                    <a:gd name="csX1" fmla="*/ 471214 w 3181928"/>
                    <a:gd name="csY1" fmla="*/ 439093 h 867613"/>
                    <a:gd name="csX2" fmla="*/ 671707 w 3181928"/>
                    <a:gd name="csY2" fmla="*/ 565728 h 867613"/>
                    <a:gd name="csX3" fmla="*/ 430422 w 3181928"/>
                    <a:gd name="csY3" fmla="*/ 867604 h 867613"/>
                    <a:gd name="csX4" fmla="*/ 501239 w 3181928"/>
                    <a:gd name="csY4" fmla="*/ 867604 h 867613"/>
                    <a:gd name="csX5" fmla="*/ 724380 w 3181928"/>
                    <a:gd name="csY5" fmla="*/ 592741 h 867613"/>
                    <a:gd name="csX6" fmla="*/ 1045783 w 3181928"/>
                    <a:gd name="csY6" fmla="*/ 714404 h 867613"/>
                    <a:gd name="csX7" fmla="*/ 979992 w 3181928"/>
                    <a:gd name="csY7" fmla="*/ 867604 h 867613"/>
                    <a:gd name="csX8" fmla="*/ 1041518 w 3181928"/>
                    <a:gd name="csY8" fmla="*/ 867604 h 867613"/>
                    <a:gd name="csX9" fmla="*/ 1102215 w 3181928"/>
                    <a:gd name="csY9" fmla="*/ 729044 h 867613"/>
                    <a:gd name="csX10" fmla="*/ 1549421 w 3181928"/>
                    <a:gd name="csY10" fmla="*/ 786717 h 867613"/>
                    <a:gd name="csX11" fmla="*/ 1549421 w 3181928"/>
                    <a:gd name="csY11" fmla="*/ 867613 h 867613"/>
                    <a:gd name="csX12" fmla="*/ 1606538 w 3181928"/>
                    <a:gd name="csY12" fmla="*/ 867613 h 867613"/>
                    <a:gd name="csX13" fmla="*/ 1606538 w 3181928"/>
                    <a:gd name="csY13" fmla="*/ 786994 h 867613"/>
                    <a:gd name="csX14" fmla="*/ 2051288 w 3181928"/>
                    <a:gd name="csY14" fmla="*/ 735806 h 867613"/>
                    <a:gd name="csX15" fmla="*/ 2108787 w 3181928"/>
                    <a:gd name="csY15" fmla="*/ 867604 h 867613"/>
                    <a:gd name="csX16" fmla="*/ 2170312 w 3181928"/>
                    <a:gd name="csY16" fmla="*/ 867604 h 867613"/>
                    <a:gd name="csX17" fmla="*/ 2108025 w 3181928"/>
                    <a:gd name="csY17" fmla="*/ 721909 h 867613"/>
                    <a:gd name="csX18" fmla="*/ 2435520 w 3181928"/>
                    <a:gd name="csY18" fmla="*/ 603371 h 867613"/>
                    <a:gd name="csX19" fmla="*/ 2649075 w 3181928"/>
                    <a:gd name="csY19" fmla="*/ 867604 h 867613"/>
                    <a:gd name="csX20" fmla="*/ 2719882 w 3181928"/>
                    <a:gd name="csY20" fmla="*/ 867604 h 867613"/>
                    <a:gd name="csX21" fmla="*/ 2488697 w 3181928"/>
                    <a:gd name="csY21" fmla="*/ 577044 h 867613"/>
                    <a:gd name="csX22" fmla="*/ 2710734 w 3181928"/>
                    <a:gd name="csY22" fmla="*/ 439093 h 867613"/>
                    <a:gd name="csX23" fmla="*/ 3113225 w 3181928"/>
                    <a:gd name="csY23" fmla="*/ 867604 h 867613"/>
                    <a:gd name="csX24" fmla="*/ 3181929 w 3181928"/>
                    <a:gd name="csY24" fmla="*/ 867604 h 867613"/>
                    <a:gd name="csX25" fmla="*/ 1590964 w 3181928"/>
                    <a:gd name="csY25" fmla="*/ 0 h 867613"/>
                    <a:gd name="csX26" fmla="*/ 0 w 3181928"/>
                    <a:gd name="csY26" fmla="*/ 867604 h 867613"/>
                    <a:gd name="csX27" fmla="*/ 68722 w 3181928"/>
                    <a:gd name="csY27" fmla="*/ 867604 h 867613"/>
                    <a:gd name="csX28" fmla="*/ 1071267 w 3181928"/>
                    <a:gd name="csY28" fmla="*/ 662140 h 867613"/>
                    <a:gd name="csX29" fmla="*/ 765143 w 3181928"/>
                    <a:gd name="csY29" fmla="*/ 549050 h 867613"/>
                    <a:gd name="csX30" fmla="*/ 804383 w 3181928"/>
                    <a:gd name="csY30" fmla="*/ 509635 h 867613"/>
                    <a:gd name="csX31" fmla="*/ 1202257 w 3181928"/>
                    <a:gd name="csY31" fmla="*/ 211436 h 867613"/>
                    <a:gd name="csX32" fmla="*/ 1328222 w 3181928"/>
                    <a:gd name="csY32" fmla="*/ 265014 h 867613"/>
                    <a:gd name="csX33" fmla="*/ 1150080 w 3181928"/>
                    <a:gd name="csY33" fmla="*/ 521799 h 867613"/>
                    <a:gd name="csX34" fmla="*/ 1071267 w 3181928"/>
                    <a:gd name="csY34" fmla="*/ 662140 h 867613"/>
                    <a:gd name="csX35" fmla="*/ 1549421 w 3181928"/>
                    <a:gd name="csY35" fmla="*/ 729548 h 867613"/>
                    <a:gd name="csX36" fmla="*/ 1128118 w 3181928"/>
                    <a:gd name="csY36" fmla="*/ 676551 h 867613"/>
                    <a:gd name="csX37" fmla="*/ 1198335 w 3181928"/>
                    <a:gd name="csY37" fmla="*/ 552383 h 867613"/>
                    <a:gd name="csX38" fmla="*/ 1387815 w 3181928"/>
                    <a:gd name="csY38" fmla="*/ 281264 h 867613"/>
                    <a:gd name="csX39" fmla="*/ 1549421 w 3181928"/>
                    <a:gd name="csY39" fmla="*/ 303562 h 867613"/>
                    <a:gd name="csX40" fmla="*/ 1549421 w 3181928"/>
                    <a:gd name="csY40" fmla="*/ 729548 h 867613"/>
                    <a:gd name="csX41" fmla="*/ 1606538 w 3181928"/>
                    <a:gd name="csY41" fmla="*/ 729834 h 867613"/>
                    <a:gd name="csX42" fmla="*/ 1606538 w 3181928"/>
                    <a:gd name="csY42" fmla="*/ 304209 h 867613"/>
                    <a:gd name="csX43" fmla="*/ 1767002 w 3181928"/>
                    <a:gd name="csY43" fmla="*/ 287074 h 867613"/>
                    <a:gd name="csX44" fmla="*/ 1951979 w 3181928"/>
                    <a:gd name="csY44" fmla="*/ 552383 h 867613"/>
                    <a:gd name="csX45" fmla="*/ 2025489 w 3181928"/>
                    <a:gd name="csY45" fmla="*/ 683028 h 867613"/>
                    <a:gd name="csX46" fmla="*/ 1606538 w 3181928"/>
                    <a:gd name="csY46" fmla="*/ 729834 h 867613"/>
                    <a:gd name="csX47" fmla="*/ 2082750 w 3181928"/>
                    <a:gd name="csY47" fmla="*/ 669493 h 867613"/>
                    <a:gd name="csX48" fmla="*/ 2000224 w 3181928"/>
                    <a:gd name="csY48" fmla="*/ 521799 h 867613"/>
                    <a:gd name="csX49" fmla="*/ 1827737 w 3181928"/>
                    <a:gd name="csY49" fmla="*/ 272453 h 867613"/>
                    <a:gd name="csX50" fmla="*/ 1962146 w 3181928"/>
                    <a:gd name="csY50" fmla="*/ 220409 h 867613"/>
                    <a:gd name="csX51" fmla="*/ 2345921 w 3181928"/>
                    <a:gd name="csY51" fmla="*/ 509635 h 867613"/>
                    <a:gd name="csX52" fmla="*/ 2394976 w 3181928"/>
                    <a:gd name="csY52" fmla="*/ 559337 h 867613"/>
                    <a:gd name="csX53" fmla="*/ 2082750 w 3181928"/>
                    <a:gd name="csY53" fmla="*/ 669493 h 867613"/>
                    <a:gd name="csX54" fmla="*/ 2662907 w 3181928"/>
                    <a:gd name="csY54" fmla="*/ 403365 h 867613"/>
                    <a:gd name="csX55" fmla="*/ 2448915 w 3181928"/>
                    <a:gd name="csY55" fmla="*/ 533238 h 867613"/>
                    <a:gd name="csX56" fmla="*/ 2385571 w 3181928"/>
                    <a:gd name="csY56" fmla="*/ 468497 h 867613"/>
                    <a:gd name="csX57" fmla="*/ 2017874 w 3181928"/>
                    <a:gd name="csY57" fmla="*/ 188319 h 867613"/>
                    <a:gd name="csX58" fmla="*/ 2095164 w 3181928"/>
                    <a:gd name="csY58" fmla="*/ 127540 h 867613"/>
                    <a:gd name="csX59" fmla="*/ 2662907 w 3181928"/>
                    <a:gd name="csY59" fmla="*/ 403365 h 867613"/>
                    <a:gd name="csX60" fmla="*/ 1590983 w 3181928"/>
                    <a:gd name="csY60" fmla="*/ 57150 h 867613"/>
                    <a:gd name="csX61" fmla="*/ 2028774 w 3181928"/>
                    <a:gd name="csY61" fmla="*/ 110023 h 867613"/>
                    <a:gd name="csX62" fmla="*/ 1590983 w 3181928"/>
                    <a:gd name="csY62" fmla="*/ 247383 h 867613"/>
                    <a:gd name="csX63" fmla="*/ 1152993 w 3181928"/>
                    <a:gd name="csY63" fmla="*/ 110071 h 867613"/>
                    <a:gd name="csX64" fmla="*/ 1590983 w 3181928"/>
                    <a:gd name="csY64" fmla="*/ 57150 h 867613"/>
                    <a:gd name="csX65" fmla="*/ 1086774 w 3181928"/>
                    <a:gd name="csY65" fmla="*/ 127540 h 867613"/>
                    <a:gd name="csX66" fmla="*/ 1148424 w 3181928"/>
                    <a:gd name="csY66" fmla="*/ 177965 h 867613"/>
                    <a:gd name="csX67" fmla="*/ 764743 w 3181928"/>
                    <a:gd name="csY67" fmla="*/ 468487 h 867613"/>
                    <a:gd name="csX68" fmla="*/ 711747 w 3181928"/>
                    <a:gd name="csY68" fmla="*/ 522227 h 867613"/>
                    <a:gd name="csX69" fmla="*/ 519069 w 3181928"/>
                    <a:gd name="csY69" fmla="*/ 403365 h 867613"/>
                    <a:gd name="csX70" fmla="*/ 1086774 w 3181928"/>
                    <a:gd name="csY70" fmla="*/ 127540 h 867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Lst>
                  <a:rect l="l" t="t" r="r" b="b"/>
                  <a:pathLst>
                    <a:path w="3181928" h="867613">
                      <a:moveTo>
                        <a:pt x="68722" y="867604"/>
                      </a:moveTo>
                      <a:cubicBezTo>
                        <a:pt x="179312" y="704212"/>
                        <a:pt x="315310" y="559375"/>
                        <a:pt x="471214" y="439093"/>
                      </a:cubicBezTo>
                      <a:cubicBezTo>
                        <a:pt x="534253" y="485727"/>
                        <a:pt x="601262" y="528028"/>
                        <a:pt x="671707" y="565728"/>
                      </a:cubicBezTo>
                      <a:cubicBezTo>
                        <a:pt x="553683" y="697363"/>
                        <a:pt x="447938" y="843201"/>
                        <a:pt x="430422" y="867604"/>
                      </a:cubicBezTo>
                      <a:lnTo>
                        <a:pt x="501239" y="867604"/>
                      </a:lnTo>
                      <a:cubicBezTo>
                        <a:pt x="543744" y="810282"/>
                        <a:pt x="631668" y="694973"/>
                        <a:pt x="724380" y="592741"/>
                      </a:cubicBezTo>
                      <a:cubicBezTo>
                        <a:pt x="825717" y="642585"/>
                        <a:pt x="933413" y="683352"/>
                        <a:pt x="1045783" y="714404"/>
                      </a:cubicBezTo>
                      <a:cubicBezTo>
                        <a:pt x="1015872" y="777897"/>
                        <a:pt x="993263" y="833418"/>
                        <a:pt x="979992" y="867604"/>
                      </a:cubicBezTo>
                      <a:lnTo>
                        <a:pt x="1041518" y="867604"/>
                      </a:lnTo>
                      <a:cubicBezTo>
                        <a:pt x="1055655" y="832399"/>
                        <a:pt x="1076369" y="783298"/>
                        <a:pt x="1102215" y="729044"/>
                      </a:cubicBezTo>
                      <a:cubicBezTo>
                        <a:pt x="1245562" y="764086"/>
                        <a:pt x="1395764" y="783727"/>
                        <a:pt x="1549421" y="786717"/>
                      </a:cubicBezTo>
                      <a:lnTo>
                        <a:pt x="1549421" y="867613"/>
                      </a:lnTo>
                      <a:lnTo>
                        <a:pt x="1606538" y="867613"/>
                      </a:lnTo>
                      <a:lnTo>
                        <a:pt x="1606538" y="786994"/>
                      </a:lnTo>
                      <a:cubicBezTo>
                        <a:pt x="1759072" y="785879"/>
                        <a:pt x="1908445" y="768487"/>
                        <a:pt x="2051288" y="735806"/>
                      </a:cubicBezTo>
                      <a:cubicBezTo>
                        <a:pt x="2075639" y="787346"/>
                        <a:pt x="2095240" y="833876"/>
                        <a:pt x="2108787" y="867604"/>
                      </a:cubicBezTo>
                      <a:lnTo>
                        <a:pt x="2170312" y="867604"/>
                      </a:lnTo>
                      <a:cubicBezTo>
                        <a:pt x="2157556" y="834771"/>
                        <a:pt x="2136213" y="782288"/>
                        <a:pt x="2108025" y="721909"/>
                      </a:cubicBezTo>
                      <a:cubicBezTo>
                        <a:pt x="2222404" y="692134"/>
                        <a:pt x="2332156" y="652434"/>
                        <a:pt x="2435520" y="603371"/>
                      </a:cubicBezTo>
                      <a:cubicBezTo>
                        <a:pt x="2524681" y="702888"/>
                        <a:pt x="2608036" y="812273"/>
                        <a:pt x="2649075" y="867604"/>
                      </a:cubicBezTo>
                      <a:lnTo>
                        <a:pt x="2719882" y="867604"/>
                      </a:lnTo>
                      <a:cubicBezTo>
                        <a:pt x="2702909" y="843953"/>
                        <a:pt x="2602638" y="705622"/>
                        <a:pt x="2488697" y="577044"/>
                      </a:cubicBezTo>
                      <a:cubicBezTo>
                        <a:pt x="2567035" y="536534"/>
                        <a:pt x="2641307" y="490442"/>
                        <a:pt x="2710734" y="439093"/>
                      </a:cubicBezTo>
                      <a:cubicBezTo>
                        <a:pt x="2866638" y="559375"/>
                        <a:pt x="3002645" y="704212"/>
                        <a:pt x="3113225" y="867604"/>
                      </a:cubicBezTo>
                      <a:lnTo>
                        <a:pt x="3181929" y="867604"/>
                      </a:lnTo>
                      <a:cubicBezTo>
                        <a:pt x="2844095" y="345910"/>
                        <a:pt x="2257170" y="0"/>
                        <a:pt x="1590964" y="0"/>
                      </a:cubicBezTo>
                      <a:cubicBezTo>
                        <a:pt x="924759" y="0"/>
                        <a:pt x="337834" y="345910"/>
                        <a:pt x="0" y="867604"/>
                      </a:cubicBezTo>
                      <a:lnTo>
                        <a:pt x="68722" y="867604"/>
                      </a:lnTo>
                      <a:close/>
                      <a:moveTo>
                        <a:pt x="1071267" y="662140"/>
                      </a:moveTo>
                      <a:cubicBezTo>
                        <a:pt x="964380" y="633251"/>
                        <a:pt x="861825" y="595379"/>
                        <a:pt x="765143" y="549050"/>
                      </a:cubicBezTo>
                      <a:cubicBezTo>
                        <a:pt x="778280" y="535391"/>
                        <a:pt x="791408" y="522161"/>
                        <a:pt x="804383" y="509635"/>
                      </a:cubicBezTo>
                      <a:cubicBezTo>
                        <a:pt x="936773" y="381895"/>
                        <a:pt x="1154526" y="241630"/>
                        <a:pt x="1202257" y="211436"/>
                      </a:cubicBezTo>
                      <a:cubicBezTo>
                        <a:pt x="1240993" y="232724"/>
                        <a:pt x="1283260" y="250727"/>
                        <a:pt x="1328222" y="265014"/>
                      </a:cubicBezTo>
                      <a:cubicBezTo>
                        <a:pt x="1293304" y="310829"/>
                        <a:pt x="1224743" y="403831"/>
                        <a:pt x="1150080" y="521799"/>
                      </a:cubicBezTo>
                      <a:cubicBezTo>
                        <a:pt x="1121017" y="567709"/>
                        <a:pt x="1094543" y="615963"/>
                        <a:pt x="1071267" y="662140"/>
                      </a:cubicBezTo>
                      <a:close/>
                      <a:moveTo>
                        <a:pt x="1549421" y="729548"/>
                      </a:moveTo>
                      <a:cubicBezTo>
                        <a:pt x="1404760" y="726653"/>
                        <a:pt x="1263317" y="708631"/>
                        <a:pt x="1128118" y="676551"/>
                      </a:cubicBezTo>
                      <a:cubicBezTo>
                        <a:pt x="1149262" y="635194"/>
                        <a:pt x="1172851" y="592636"/>
                        <a:pt x="1198335" y="552383"/>
                      </a:cubicBezTo>
                      <a:cubicBezTo>
                        <a:pt x="1284355" y="416490"/>
                        <a:pt x="1361959" y="314458"/>
                        <a:pt x="1387815" y="281264"/>
                      </a:cubicBezTo>
                      <a:cubicBezTo>
                        <a:pt x="1439402" y="293389"/>
                        <a:pt x="1493616" y="301057"/>
                        <a:pt x="1549421" y="303562"/>
                      </a:cubicBezTo>
                      <a:lnTo>
                        <a:pt x="1549421" y="729548"/>
                      </a:lnTo>
                      <a:close/>
                      <a:moveTo>
                        <a:pt x="1606538" y="729834"/>
                      </a:moveTo>
                      <a:lnTo>
                        <a:pt x="1606538" y="304209"/>
                      </a:lnTo>
                      <a:cubicBezTo>
                        <a:pt x="1661591" y="303276"/>
                        <a:pt x="1715453" y="297447"/>
                        <a:pt x="1767002" y="287074"/>
                      </a:cubicBezTo>
                      <a:cubicBezTo>
                        <a:pt x="1796551" y="325317"/>
                        <a:pt x="1870500" y="423653"/>
                        <a:pt x="1951979" y="552383"/>
                      </a:cubicBezTo>
                      <a:cubicBezTo>
                        <a:pt x="1978786" y="594741"/>
                        <a:pt x="2003509" y="639642"/>
                        <a:pt x="2025489" y="683028"/>
                      </a:cubicBezTo>
                      <a:cubicBezTo>
                        <a:pt x="1890767" y="712841"/>
                        <a:pt x="1750143" y="728767"/>
                        <a:pt x="1606538" y="729834"/>
                      </a:cubicBezTo>
                      <a:close/>
                      <a:moveTo>
                        <a:pt x="2082750" y="669493"/>
                      </a:moveTo>
                      <a:cubicBezTo>
                        <a:pt x="2058599" y="621106"/>
                        <a:pt x="2030830" y="570147"/>
                        <a:pt x="2000224" y="521799"/>
                      </a:cubicBezTo>
                      <a:cubicBezTo>
                        <a:pt x="1929417" y="409918"/>
                        <a:pt x="1864074" y="320478"/>
                        <a:pt x="1827737" y="272453"/>
                      </a:cubicBezTo>
                      <a:cubicBezTo>
                        <a:pt x="1875555" y="259013"/>
                        <a:pt x="1920697" y="241544"/>
                        <a:pt x="1962146" y="220409"/>
                      </a:cubicBezTo>
                      <a:cubicBezTo>
                        <a:pt x="2029155" y="263385"/>
                        <a:pt x="2223775" y="391782"/>
                        <a:pt x="2345921" y="509635"/>
                      </a:cubicBezTo>
                      <a:cubicBezTo>
                        <a:pt x="2362133" y="525285"/>
                        <a:pt x="2378564" y="542001"/>
                        <a:pt x="2394976" y="559337"/>
                      </a:cubicBezTo>
                      <a:cubicBezTo>
                        <a:pt x="2296276" y="604933"/>
                        <a:pt x="2191655" y="641842"/>
                        <a:pt x="2082750" y="669493"/>
                      </a:cubicBezTo>
                      <a:close/>
                      <a:moveTo>
                        <a:pt x="2662907" y="403365"/>
                      </a:moveTo>
                      <a:cubicBezTo>
                        <a:pt x="2595898" y="451761"/>
                        <a:pt x="2524301" y="495119"/>
                        <a:pt x="2448915" y="533238"/>
                      </a:cubicBezTo>
                      <a:cubicBezTo>
                        <a:pt x="2427847" y="510626"/>
                        <a:pt x="2406600" y="488785"/>
                        <a:pt x="2385571" y="468497"/>
                      </a:cubicBezTo>
                      <a:cubicBezTo>
                        <a:pt x="2271325" y="358264"/>
                        <a:pt x="2101219" y="242621"/>
                        <a:pt x="2017874" y="188319"/>
                      </a:cubicBezTo>
                      <a:cubicBezTo>
                        <a:pt x="2046185" y="169955"/>
                        <a:pt x="2072079" y="149647"/>
                        <a:pt x="2095164" y="127540"/>
                      </a:cubicBezTo>
                      <a:cubicBezTo>
                        <a:pt x="2301464" y="186519"/>
                        <a:pt x="2492991" y="280826"/>
                        <a:pt x="2662907" y="403365"/>
                      </a:cubicBezTo>
                      <a:close/>
                      <a:moveTo>
                        <a:pt x="1590983" y="57150"/>
                      </a:moveTo>
                      <a:cubicBezTo>
                        <a:pt x="1741813" y="57150"/>
                        <a:pt x="1888406" y="75562"/>
                        <a:pt x="2028774" y="110023"/>
                      </a:cubicBezTo>
                      <a:cubicBezTo>
                        <a:pt x="1922249" y="196596"/>
                        <a:pt x="1762632" y="247383"/>
                        <a:pt x="1590983" y="247383"/>
                      </a:cubicBezTo>
                      <a:cubicBezTo>
                        <a:pt x="1418554" y="247383"/>
                        <a:pt x="1259376" y="196758"/>
                        <a:pt x="1152993" y="110071"/>
                      </a:cubicBezTo>
                      <a:cubicBezTo>
                        <a:pt x="1293408" y="75581"/>
                        <a:pt x="1440068" y="57150"/>
                        <a:pt x="1590983" y="57150"/>
                      </a:cubicBezTo>
                      <a:close/>
                      <a:moveTo>
                        <a:pt x="1086774" y="127540"/>
                      </a:moveTo>
                      <a:cubicBezTo>
                        <a:pt x="1105566" y="145561"/>
                        <a:pt x="1126138" y="162420"/>
                        <a:pt x="1148424" y="177965"/>
                      </a:cubicBezTo>
                      <a:cubicBezTo>
                        <a:pt x="1072914" y="226581"/>
                        <a:pt x="886928" y="350606"/>
                        <a:pt x="764743" y="468487"/>
                      </a:cubicBezTo>
                      <a:cubicBezTo>
                        <a:pt x="747151" y="485461"/>
                        <a:pt x="729416" y="503539"/>
                        <a:pt x="711747" y="522227"/>
                      </a:cubicBezTo>
                      <a:cubicBezTo>
                        <a:pt x="644167" y="486823"/>
                        <a:pt x="579719" y="447170"/>
                        <a:pt x="519069" y="403365"/>
                      </a:cubicBezTo>
                      <a:cubicBezTo>
                        <a:pt x="688957" y="280826"/>
                        <a:pt x="880474" y="186528"/>
                        <a:pt x="1086774" y="127540"/>
                      </a:cubicBezTo>
                      <a:close/>
                    </a:path>
                  </a:pathLst>
                </a:custGeom>
                <a:grpFill/>
                <a:ln w="9509" cap="flat">
                  <a:noFill/>
                  <a:prstDash val="solid"/>
                  <a:miter/>
                </a:ln>
              </p:spPr>
              <p:txBody>
                <a:bodyPr/>
                <a:lstStyle/>
                <a:p>
                  <a:endParaRPr lang="es-ES">
                    <a:latin typeface="Raleway" pitchFamily="2" charset="77"/>
                  </a:endParaRPr>
                </a:p>
              </p:txBody>
            </p:sp>
            <p:sp>
              <p:nvSpPr>
                <p:cNvPr id="84" name="Forma libre 108">
                  <a:extLst>
                    <a:ext uri="{FF2B5EF4-FFF2-40B4-BE49-F238E27FC236}">
                      <a16:creationId xmlns:a16="http://schemas.microsoft.com/office/drawing/2014/main" id="{82C7F9D9-8352-7214-246A-445E56C9E1BA}"/>
                    </a:ext>
                  </a:extLst>
                </p:cNvPr>
                <p:cNvSpPr/>
                <p:nvPr/>
              </p:nvSpPr>
              <p:spPr>
                <a:xfrm>
                  <a:off x="4449536" y="4133335"/>
                  <a:ext cx="3181890" cy="867603"/>
                </a:xfrm>
                <a:custGeom>
                  <a:avLst/>
                  <a:gdLst>
                    <a:gd name="csX0" fmla="*/ 3113273 w 3181890"/>
                    <a:gd name="csY0" fmla="*/ 9 h 867603"/>
                    <a:gd name="csX1" fmla="*/ 2720653 w 3181890"/>
                    <a:gd name="csY1" fmla="*/ 420871 h 867603"/>
                    <a:gd name="csX2" fmla="*/ 2488735 w 3181890"/>
                    <a:gd name="csY2" fmla="*/ 275406 h 867603"/>
                    <a:gd name="csX3" fmla="*/ 2708925 w 3181890"/>
                    <a:gd name="csY3" fmla="*/ 19 h 867603"/>
                    <a:gd name="csX4" fmla="*/ 2637794 w 3181890"/>
                    <a:gd name="csY4" fmla="*/ 19 h 867603"/>
                    <a:gd name="csX5" fmla="*/ 2435549 w 3181890"/>
                    <a:gd name="csY5" fmla="*/ 249098 h 867603"/>
                    <a:gd name="csX6" fmla="*/ 2108044 w 3181890"/>
                    <a:gd name="csY6" fmla="*/ 130521 h 867603"/>
                    <a:gd name="csX7" fmla="*/ 2164343 w 3181890"/>
                    <a:gd name="csY7" fmla="*/ 19 h 867603"/>
                    <a:gd name="csX8" fmla="*/ 2102637 w 3181890"/>
                    <a:gd name="csY8" fmla="*/ 19 h 867603"/>
                    <a:gd name="csX9" fmla="*/ 2051269 w 3181890"/>
                    <a:gd name="csY9" fmla="*/ 116681 h 867603"/>
                    <a:gd name="csX10" fmla="*/ 1606500 w 3181890"/>
                    <a:gd name="csY10" fmla="*/ 65561 h 867603"/>
                    <a:gd name="csX11" fmla="*/ 1606500 w 3181890"/>
                    <a:gd name="csY11" fmla="*/ 19 h 867603"/>
                    <a:gd name="csX12" fmla="*/ 1549383 w 3181890"/>
                    <a:gd name="csY12" fmla="*/ 19 h 867603"/>
                    <a:gd name="csX13" fmla="*/ 1549383 w 3181890"/>
                    <a:gd name="csY13" fmla="*/ 65817 h 867603"/>
                    <a:gd name="csX14" fmla="*/ 1102149 w 3181890"/>
                    <a:gd name="csY14" fmla="*/ 123415 h 867603"/>
                    <a:gd name="csX15" fmla="*/ 1047601 w 3181890"/>
                    <a:gd name="csY15" fmla="*/ 19 h 867603"/>
                    <a:gd name="csX16" fmla="*/ 985885 w 3181890"/>
                    <a:gd name="csY16" fmla="*/ 19 h 867603"/>
                    <a:gd name="csX17" fmla="*/ 1045697 w 3181890"/>
                    <a:gd name="csY17" fmla="*/ 138036 h 867603"/>
                    <a:gd name="csX18" fmla="*/ 724237 w 3181890"/>
                    <a:gd name="csY18" fmla="*/ 259680 h 867603"/>
                    <a:gd name="csX19" fmla="*/ 512444 w 3181890"/>
                    <a:gd name="csY19" fmla="*/ 9 h 867603"/>
                    <a:gd name="csX20" fmla="*/ 441313 w 3181890"/>
                    <a:gd name="csY20" fmla="*/ 9 h 867603"/>
                    <a:gd name="csX21" fmla="*/ 671660 w 3181890"/>
                    <a:gd name="csY21" fmla="*/ 286778 h 867603"/>
                    <a:gd name="csX22" fmla="*/ 461218 w 3181890"/>
                    <a:gd name="csY22" fmla="*/ 420862 h 867603"/>
                    <a:gd name="csX23" fmla="*/ 68599 w 3181890"/>
                    <a:gd name="csY23" fmla="*/ 0 h 867603"/>
                    <a:gd name="csX24" fmla="*/ 0 w 3181890"/>
                    <a:gd name="csY24" fmla="*/ 0 h 867603"/>
                    <a:gd name="csX25" fmla="*/ 1590945 w 3181890"/>
                    <a:gd name="csY25" fmla="*/ 867603 h 867603"/>
                    <a:gd name="csX26" fmla="*/ 3181891 w 3181890"/>
                    <a:gd name="csY26" fmla="*/ 0 h 867603"/>
                    <a:gd name="csX27" fmla="*/ 3113273 w 3181890"/>
                    <a:gd name="csY27" fmla="*/ 0 h 867603"/>
                    <a:gd name="csX28" fmla="*/ 2082731 w 3181890"/>
                    <a:gd name="csY28" fmla="*/ 182966 h 867603"/>
                    <a:gd name="csX29" fmla="*/ 2395005 w 3181890"/>
                    <a:gd name="csY29" fmla="*/ 293122 h 867603"/>
                    <a:gd name="csX30" fmla="*/ 2345883 w 3181890"/>
                    <a:gd name="csY30" fmla="*/ 342900 h 867603"/>
                    <a:gd name="csX31" fmla="*/ 1962603 w 3181890"/>
                    <a:gd name="csY31" fmla="*/ 631793 h 867603"/>
                    <a:gd name="csX32" fmla="*/ 1827985 w 3181890"/>
                    <a:gd name="csY32" fmla="*/ 579663 h 867603"/>
                    <a:gd name="csX33" fmla="*/ 2000177 w 3181890"/>
                    <a:gd name="csY33" fmla="*/ 330717 h 867603"/>
                    <a:gd name="csX34" fmla="*/ 2082731 w 3181890"/>
                    <a:gd name="csY34" fmla="*/ 182966 h 867603"/>
                    <a:gd name="csX35" fmla="*/ 1606491 w 3181890"/>
                    <a:gd name="csY35" fmla="*/ 122701 h 867603"/>
                    <a:gd name="csX36" fmla="*/ 2025470 w 3181890"/>
                    <a:gd name="csY36" fmla="*/ 169421 h 867603"/>
                    <a:gd name="csX37" fmla="*/ 1951922 w 3181890"/>
                    <a:gd name="csY37" fmla="*/ 300142 h 867603"/>
                    <a:gd name="csX38" fmla="*/ 1767088 w 3181890"/>
                    <a:gd name="csY38" fmla="*/ 565280 h 867603"/>
                    <a:gd name="csX39" fmla="*/ 1606481 w 3181890"/>
                    <a:gd name="csY39" fmla="*/ 548335 h 867603"/>
                    <a:gd name="csX40" fmla="*/ 1606481 w 3181890"/>
                    <a:gd name="csY40" fmla="*/ 122701 h 867603"/>
                    <a:gd name="csX41" fmla="*/ 1549373 w 3181890"/>
                    <a:gd name="csY41" fmla="*/ 122987 h 867603"/>
                    <a:gd name="csX42" fmla="*/ 1549373 w 3181890"/>
                    <a:gd name="csY42" fmla="*/ 548926 h 867603"/>
                    <a:gd name="csX43" fmla="*/ 1387567 w 3181890"/>
                    <a:gd name="csY43" fmla="*/ 571024 h 867603"/>
                    <a:gd name="csX44" fmla="*/ 1198288 w 3181890"/>
                    <a:gd name="csY44" fmla="*/ 300142 h 867603"/>
                    <a:gd name="csX45" fmla="*/ 1128023 w 3181890"/>
                    <a:gd name="csY45" fmla="*/ 175879 h 867603"/>
                    <a:gd name="csX46" fmla="*/ 1549373 w 3181890"/>
                    <a:gd name="csY46" fmla="*/ 122987 h 867603"/>
                    <a:gd name="csX47" fmla="*/ 1071191 w 3181890"/>
                    <a:gd name="csY47" fmla="*/ 190338 h 867603"/>
                    <a:gd name="csX48" fmla="*/ 1150033 w 3181890"/>
                    <a:gd name="csY48" fmla="*/ 330727 h 867603"/>
                    <a:gd name="csX49" fmla="*/ 1328098 w 3181890"/>
                    <a:gd name="csY49" fmla="*/ 587397 h 867603"/>
                    <a:gd name="csX50" fmla="*/ 1202134 w 3181890"/>
                    <a:gd name="csY50" fmla="*/ 641042 h 867603"/>
                    <a:gd name="csX51" fmla="*/ 804345 w 3181890"/>
                    <a:gd name="csY51" fmla="*/ 342900 h 867603"/>
                    <a:gd name="csX52" fmla="*/ 765067 w 3181890"/>
                    <a:gd name="csY52" fmla="*/ 303447 h 867603"/>
                    <a:gd name="csX53" fmla="*/ 1071191 w 3181890"/>
                    <a:gd name="csY53" fmla="*/ 190338 h 867603"/>
                    <a:gd name="csX54" fmla="*/ 508674 w 3181890"/>
                    <a:gd name="csY54" fmla="*/ 456695 h 867603"/>
                    <a:gd name="csX55" fmla="*/ 711614 w 3181890"/>
                    <a:gd name="csY55" fmla="*/ 330232 h 867603"/>
                    <a:gd name="csX56" fmla="*/ 764686 w 3181890"/>
                    <a:gd name="csY56" fmla="*/ 384038 h 867603"/>
                    <a:gd name="csX57" fmla="*/ 1148310 w 3181890"/>
                    <a:gd name="csY57" fmla="*/ 674522 h 867603"/>
                    <a:gd name="csX58" fmla="*/ 1075065 w 3181890"/>
                    <a:gd name="csY58" fmla="*/ 736597 h 867603"/>
                    <a:gd name="csX59" fmla="*/ 508674 w 3181890"/>
                    <a:gd name="csY59" fmla="*/ 456695 h 867603"/>
                    <a:gd name="csX60" fmla="*/ 1590936 w 3181890"/>
                    <a:gd name="csY60" fmla="*/ 810463 h 867603"/>
                    <a:gd name="csX61" fmla="*/ 1139351 w 3181890"/>
                    <a:gd name="csY61" fmla="*/ 754208 h 867603"/>
                    <a:gd name="csX62" fmla="*/ 1590936 w 3181890"/>
                    <a:gd name="csY62" fmla="*/ 605152 h 867603"/>
                    <a:gd name="csX63" fmla="*/ 2042473 w 3181890"/>
                    <a:gd name="csY63" fmla="*/ 754218 h 867603"/>
                    <a:gd name="csX64" fmla="*/ 1590936 w 3181890"/>
                    <a:gd name="csY64" fmla="*/ 810463 h 867603"/>
                    <a:gd name="csX65" fmla="*/ 2106768 w 3181890"/>
                    <a:gd name="csY65" fmla="*/ 736597 h 867603"/>
                    <a:gd name="csX66" fmla="*/ 2018197 w 3181890"/>
                    <a:gd name="csY66" fmla="*/ 663959 h 867603"/>
                    <a:gd name="csX67" fmla="*/ 2385523 w 3181890"/>
                    <a:gd name="csY67" fmla="*/ 384029 h 867603"/>
                    <a:gd name="csX68" fmla="*/ 2448896 w 3181890"/>
                    <a:gd name="csY68" fmla="*/ 319249 h 867603"/>
                    <a:gd name="csX69" fmla="*/ 2673188 w 3181890"/>
                    <a:gd name="csY69" fmla="*/ 456686 h 867603"/>
                    <a:gd name="csX70" fmla="*/ 2106768 w 3181890"/>
                    <a:gd name="csY70" fmla="*/ 736597 h 8676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Lst>
                  <a:rect l="l" t="t" r="r" b="b"/>
                  <a:pathLst>
                    <a:path w="3181890" h="867603">
                      <a:moveTo>
                        <a:pt x="3113273" y="9"/>
                      </a:moveTo>
                      <a:cubicBezTo>
                        <a:pt x="3005034" y="159963"/>
                        <a:pt x="2872426" y="302114"/>
                        <a:pt x="2720653" y="420871"/>
                      </a:cubicBezTo>
                      <a:cubicBezTo>
                        <a:pt x="2648371" y="366484"/>
                        <a:pt x="2570785" y="317868"/>
                        <a:pt x="2488735" y="275406"/>
                      </a:cubicBezTo>
                      <a:cubicBezTo>
                        <a:pt x="2587578" y="163849"/>
                        <a:pt x="2676139" y="44958"/>
                        <a:pt x="2708925" y="19"/>
                      </a:cubicBezTo>
                      <a:lnTo>
                        <a:pt x="2637794" y="19"/>
                      </a:lnTo>
                      <a:cubicBezTo>
                        <a:pt x="2593947" y="58598"/>
                        <a:pt x="2517190" y="157972"/>
                        <a:pt x="2435549" y="249098"/>
                      </a:cubicBezTo>
                      <a:cubicBezTo>
                        <a:pt x="2332185" y="200015"/>
                        <a:pt x="2222442" y="160286"/>
                        <a:pt x="2108044" y="130521"/>
                      </a:cubicBezTo>
                      <a:cubicBezTo>
                        <a:pt x="2132234" y="78695"/>
                        <a:pt x="2151339" y="32766"/>
                        <a:pt x="2164343" y="19"/>
                      </a:cubicBezTo>
                      <a:lnTo>
                        <a:pt x="2102637" y="19"/>
                      </a:lnTo>
                      <a:cubicBezTo>
                        <a:pt x="2089557" y="31947"/>
                        <a:pt x="2072164" y="72457"/>
                        <a:pt x="2051269" y="116681"/>
                      </a:cubicBezTo>
                      <a:cubicBezTo>
                        <a:pt x="1908512" y="84048"/>
                        <a:pt x="1759158" y="66665"/>
                        <a:pt x="1606500" y="65561"/>
                      </a:cubicBezTo>
                      <a:lnTo>
                        <a:pt x="1606500" y="19"/>
                      </a:lnTo>
                      <a:lnTo>
                        <a:pt x="1549383" y="19"/>
                      </a:lnTo>
                      <a:lnTo>
                        <a:pt x="1549383" y="65817"/>
                      </a:lnTo>
                      <a:cubicBezTo>
                        <a:pt x="1395602" y="68799"/>
                        <a:pt x="1245410" y="88420"/>
                        <a:pt x="1102149" y="123415"/>
                      </a:cubicBezTo>
                      <a:cubicBezTo>
                        <a:pt x="1079835" y="76581"/>
                        <a:pt x="1061338" y="33556"/>
                        <a:pt x="1047601" y="19"/>
                      </a:cubicBezTo>
                      <a:lnTo>
                        <a:pt x="985885" y="19"/>
                      </a:lnTo>
                      <a:cubicBezTo>
                        <a:pt x="999508" y="34347"/>
                        <a:pt x="1019842" y="83153"/>
                        <a:pt x="1045697" y="138036"/>
                      </a:cubicBezTo>
                      <a:cubicBezTo>
                        <a:pt x="933298" y="169097"/>
                        <a:pt x="825564" y="209807"/>
                        <a:pt x="724237" y="259680"/>
                      </a:cubicBezTo>
                      <a:cubicBezTo>
                        <a:pt x="639093" y="165773"/>
                        <a:pt x="558014" y="60874"/>
                        <a:pt x="512444" y="9"/>
                      </a:cubicBezTo>
                      <a:lnTo>
                        <a:pt x="441313" y="9"/>
                      </a:lnTo>
                      <a:cubicBezTo>
                        <a:pt x="475184" y="46444"/>
                        <a:pt x="568733" y="172002"/>
                        <a:pt x="671660" y="286778"/>
                      </a:cubicBezTo>
                      <a:cubicBezTo>
                        <a:pt x="597530" y="326498"/>
                        <a:pt x="527142" y="371256"/>
                        <a:pt x="461218" y="420862"/>
                      </a:cubicBezTo>
                      <a:cubicBezTo>
                        <a:pt x="309437" y="302104"/>
                        <a:pt x="176828" y="159953"/>
                        <a:pt x="68599" y="0"/>
                      </a:cubicBezTo>
                      <a:lnTo>
                        <a:pt x="0" y="0"/>
                      </a:lnTo>
                      <a:cubicBezTo>
                        <a:pt x="337843" y="521694"/>
                        <a:pt x="924750" y="867603"/>
                        <a:pt x="1590945" y="867603"/>
                      </a:cubicBezTo>
                      <a:cubicBezTo>
                        <a:pt x="2257132" y="867603"/>
                        <a:pt x="2844047" y="521703"/>
                        <a:pt x="3181891" y="0"/>
                      </a:cubicBezTo>
                      <a:lnTo>
                        <a:pt x="3113273" y="0"/>
                      </a:lnTo>
                      <a:close/>
                      <a:moveTo>
                        <a:pt x="2082731" y="182966"/>
                      </a:moveTo>
                      <a:cubicBezTo>
                        <a:pt x="2191674" y="210607"/>
                        <a:pt x="2296295" y="247507"/>
                        <a:pt x="2395005" y="293122"/>
                      </a:cubicBezTo>
                      <a:cubicBezTo>
                        <a:pt x="2378564" y="310477"/>
                        <a:pt x="2362124" y="327222"/>
                        <a:pt x="2345883" y="342900"/>
                      </a:cubicBezTo>
                      <a:cubicBezTo>
                        <a:pt x="2224117" y="460372"/>
                        <a:pt x="2030116" y="588473"/>
                        <a:pt x="1962603" y="631793"/>
                      </a:cubicBezTo>
                      <a:cubicBezTo>
                        <a:pt x="1921154" y="610571"/>
                        <a:pt x="1875955" y="593102"/>
                        <a:pt x="1827985" y="579663"/>
                      </a:cubicBezTo>
                      <a:cubicBezTo>
                        <a:pt x="1864388" y="531552"/>
                        <a:pt x="1929560" y="442284"/>
                        <a:pt x="2000177" y="330717"/>
                      </a:cubicBezTo>
                      <a:cubicBezTo>
                        <a:pt x="2030801" y="282359"/>
                        <a:pt x="2058570" y="231372"/>
                        <a:pt x="2082731" y="182966"/>
                      </a:cubicBezTo>
                      <a:close/>
                      <a:moveTo>
                        <a:pt x="1606491" y="122701"/>
                      </a:moveTo>
                      <a:cubicBezTo>
                        <a:pt x="1750209" y="123768"/>
                        <a:pt x="1890834" y="139646"/>
                        <a:pt x="2025470" y="169421"/>
                      </a:cubicBezTo>
                      <a:cubicBezTo>
                        <a:pt x="2003480" y="212836"/>
                        <a:pt x="1978757" y="257746"/>
                        <a:pt x="1951922" y="300142"/>
                      </a:cubicBezTo>
                      <a:cubicBezTo>
                        <a:pt x="1870557" y="428692"/>
                        <a:pt x="1796722" y="526923"/>
                        <a:pt x="1767088" y="565280"/>
                      </a:cubicBezTo>
                      <a:cubicBezTo>
                        <a:pt x="1715681" y="555031"/>
                        <a:pt x="1661819" y="549249"/>
                        <a:pt x="1606481" y="548335"/>
                      </a:cubicBezTo>
                      <a:lnTo>
                        <a:pt x="1606481" y="122701"/>
                      </a:lnTo>
                      <a:close/>
                      <a:moveTo>
                        <a:pt x="1549373" y="122987"/>
                      </a:moveTo>
                      <a:lnTo>
                        <a:pt x="1549373" y="548926"/>
                      </a:lnTo>
                      <a:cubicBezTo>
                        <a:pt x="1493359" y="551412"/>
                        <a:pt x="1439088" y="558984"/>
                        <a:pt x="1387567" y="571024"/>
                      </a:cubicBezTo>
                      <a:cubicBezTo>
                        <a:pt x="1361531" y="537581"/>
                        <a:pt x="1284174" y="435835"/>
                        <a:pt x="1198288" y="300142"/>
                      </a:cubicBezTo>
                      <a:cubicBezTo>
                        <a:pt x="1172785" y="259861"/>
                        <a:pt x="1149176" y="217275"/>
                        <a:pt x="1128023" y="175879"/>
                      </a:cubicBezTo>
                      <a:cubicBezTo>
                        <a:pt x="1263145" y="143837"/>
                        <a:pt x="1404589" y="125873"/>
                        <a:pt x="1549373" y="122987"/>
                      </a:cubicBezTo>
                      <a:close/>
                      <a:moveTo>
                        <a:pt x="1071191" y="190338"/>
                      </a:moveTo>
                      <a:cubicBezTo>
                        <a:pt x="1094476" y="236544"/>
                        <a:pt x="1120969" y="284797"/>
                        <a:pt x="1150033" y="330727"/>
                      </a:cubicBezTo>
                      <a:cubicBezTo>
                        <a:pt x="1224638" y="448599"/>
                        <a:pt x="1293151" y="541544"/>
                        <a:pt x="1328098" y="587397"/>
                      </a:cubicBezTo>
                      <a:cubicBezTo>
                        <a:pt x="1283070" y="601675"/>
                        <a:pt x="1240850" y="619697"/>
                        <a:pt x="1202134" y="641042"/>
                      </a:cubicBezTo>
                      <a:cubicBezTo>
                        <a:pt x="1154221" y="610714"/>
                        <a:pt x="936659" y="470554"/>
                        <a:pt x="804345" y="342900"/>
                      </a:cubicBezTo>
                      <a:cubicBezTo>
                        <a:pt x="791351" y="330365"/>
                        <a:pt x="778223" y="317116"/>
                        <a:pt x="765067" y="303447"/>
                      </a:cubicBezTo>
                      <a:cubicBezTo>
                        <a:pt x="861730" y="257099"/>
                        <a:pt x="964275" y="219218"/>
                        <a:pt x="1071191" y="190338"/>
                      </a:cubicBezTo>
                      <a:close/>
                      <a:moveTo>
                        <a:pt x="508674" y="456695"/>
                      </a:moveTo>
                      <a:cubicBezTo>
                        <a:pt x="572332" y="409870"/>
                        <a:pt x="640207" y="367655"/>
                        <a:pt x="711614" y="330232"/>
                      </a:cubicBezTo>
                      <a:cubicBezTo>
                        <a:pt x="729302" y="348939"/>
                        <a:pt x="747075" y="367046"/>
                        <a:pt x="764686" y="384038"/>
                      </a:cubicBezTo>
                      <a:cubicBezTo>
                        <a:pt x="886842" y="501891"/>
                        <a:pt x="1072771" y="625888"/>
                        <a:pt x="1148310" y="674522"/>
                      </a:cubicBezTo>
                      <a:cubicBezTo>
                        <a:pt x="1121397" y="693372"/>
                        <a:pt x="1096865" y="714099"/>
                        <a:pt x="1075065" y="736597"/>
                      </a:cubicBezTo>
                      <a:cubicBezTo>
                        <a:pt x="869041" y="676189"/>
                        <a:pt x="677933" y="580558"/>
                        <a:pt x="508674" y="456695"/>
                      </a:cubicBezTo>
                      <a:close/>
                      <a:moveTo>
                        <a:pt x="1590936" y="810463"/>
                      </a:moveTo>
                      <a:cubicBezTo>
                        <a:pt x="1435165" y="810463"/>
                        <a:pt x="1283879" y="790889"/>
                        <a:pt x="1139351" y="754208"/>
                      </a:cubicBezTo>
                      <a:cubicBezTo>
                        <a:pt x="1244886" y="661416"/>
                        <a:pt x="1412471" y="605152"/>
                        <a:pt x="1590936" y="605152"/>
                      </a:cubicBezTo>
                      <a:cubicBezTo>
                        <a:pt x="1769182" y="605152"/>
                        <a:pt x="1936928" y="661454"/>
                        <a:pt x="2042473" y="754218"/>
                      </a:cubicBezTo>
                      <a:cubicBezTo>
                        <a:pt x="1897955" y="790899"/>
                        <a:pt x="1746687" y="810463"/>
                        <a:pt x="1590936" y="810463"/>
                      </a:cubicBezTo>
                      <a:close/>
                      <a:moveTo>
                        <a:pt x="2106768" y="736597"/>
                      </a:moveTo>
                      <a:cubicBezTo>
                        <a:pt x="2080856" y="709879"/>
                        <a:pt x="2051240" y="685514"/>
                        <a:pt x="2018197" y="663959"/>
                      </a:cubicBezTo>
                      <a:cubicBezTo>
                        <a:pt x="2101685" y="609562"/>
                        <a:pt x="2271449" y="494100"/>
                        <a:pt x="2385523" y="384029"/>
                      </a:cubicBezTo>
                      <a:cubicBezTo>
                        <a:pt x="2406562" y="363731"/>
                        <a:pt x="2427810" y="341881"/>
                        <a:pt x="2448896" y="319249"/>
                      </a:cubicBezTo>
                      <a:cubicBezTo>
                        <a:pt x="2528128" y="359350"/>
                        <a:pt x="2603219" y="405222"/>
                        <a:pt x="2673188" y="456686"/>
                      </a:cubicBezTo>
                      <a:cubicBezTo>
                        <a:pt x="2503919" y="580568"/>
                        <a:pt x="2312803" y="676199"/>
                        <a:pt x="2106768" y="736597"/>
                      </a:cubicBezTo>
                      <a:close/>
                    </a:path>
                  </a:pathLst>
                </a:custGeom>
                <a:grpFill/>
                <a:ln w="9509" cap="flat">
                  <a:noFill/>
                  <a:prstDash val="solid"/>
                  <a:miter/>
                </a:ln>
              </p:spPr>
              <p:txBody>
                <a:bodyPr/>
                <a:lstStyle/>
                <a:p>
                  <a:endParaRPr lang="es-ES">
                    <a:latin typeface="Raleway" pitchFamily="2" charset="77"/>
                  </a:endParaRPr>
                </a:p>
              </p:txBody>
            </p:sp>
          </p:grpSp>
          <p:grpSp>
            <p:nvGrpSpPr>
              <p:cNvPr id="73" name="Gráfico 72">
                <a:extLst>
                  <a:ext uri="{FF2B5EF4-FFF2-40B4-BE49-F238E27FC236}">
                    <a16:creationId xmlns:a16="http://schemas.microsoft.com/office/drawing/2014/main" id="{9027F4F0-8C15-58C3-813B-0EE68E2A9B79}"/>
                  </a:ext>
                </a:extLst>
              </p:cNvPr>
              <p:cNvGrpSpPr/>
              <p:nvPr/>
            </p:nvGrpSpPr>
            <p:grpSpPr>
              <a:xfrm>
                <a:off x="3826940" y="5088283"/>
                <a:ext cx="4528980" cy="702506"/>
                <a:chOff x="3826940" y="5088283"/>
                <a:chExt cx="4528980" cy="702506"/>
              </a:xfrm>
              <a:grpFill/>
            </p:grpSpPr>
            <p:sp>
              <p:nvSpPr>
                <p:cNvPr id="74" name="Forma libre 98">
                  <a:extLst>
                    <a:ext uri="{FF2B5EF4-FFF2-40B4-BE49-F238E27FC236}">
                      <a16:creationId xmlns:a16="http://schemas.microsoft.com/office/drawing/2014/main" id="{1DA6D6E8-DB12-F0AC-A5E8-E6CC65AA8E6A}"/>
                    </a:ext>
                  </a:extLst>
                </p:cNvPr>
                <p:cNvSpPr/>
                <p:nvPr/>
              </p:nvSpPr>
              <p:spPr>
                <a:xfrm>
                  <a:off x="3826940" y="5089702"/>
                  <a:ext cx="460456" cy="701087"/>
                </a:xfrm>
                <a:custGeom>
                  <a:avLst/>
                  <a:gdLst>
                    <a:gd name="csX0" fmla="*/ 94654 w 460456"/>
                    <a:gd name="csY0" fmla="*/ 517360 h 701087"/>
                    <a:gd name="csX1" fmla="*/ 149364 w 460456"/>
                    <a:gd name="csY1" fmla="*/ 615401 h 701087"/>
                    <a:gd name="csX2" fmla="*/ 208347 w 460456"/>
                    <a:gd name="csY2" fmla="*/ 629679 h 701087"/>
                    <a:gd name="csX3" fmla="*/ 312997 w 460456"/>
                    <a:gd name="csY3" fmla="*/ 578520 h 701087"/>
                    <a:gd name="csX4" fmla="*/ 374361 w 460456"/>
                    <a:gd name="csY4" fmla="*/ 370770 h 701087"/>
                    <a:gd name="csX5" fmla="*/ 303725 w 460456"/>
                    <a:gd name="csY5" fmla="*/ 434302 h 701087"/>
                    <a:gd name="csX6" fmla="*/ 213107 w 460456"/>
                    <a:gd name="csY6" fmla="*/ 452628 h 701087"/>
                    <a:gd name="csX7" fmla="*/ 57318 w 460456"/>
                    <a:gd name="csY7" fmla="*/ 391306 h 701087"/>
                    <a:gd name="csX8" fmla="*/ 0 w 460456"/>
                    <a:gd name="csY8" fmla="*/ 233448 h 701087"/>
                    <a:gd name="csX9" fmla="*/ 56604 w 460456"/>
                    <a:gd name="csY9" fmla="*/ 70371 h 701087"/>
                    <a:gd name="csX10" fmla="*/ 223569 w 460456"/>
                    <a:gd name="csY10" fmla="*/ 0 h 701087"/>
                    <a:gd name="csX11" fmla="*/ 429061 w 460456"/>
                    <a:gd name="csY11" fmla="*/ 134131 h 701087"/>
                    <a:gd name="csX12" fmla="*/ 460457 w 460456"/>
                    <a:gd name="csY12" fmla="*/ 318678 h 701087"/>
                    <a:gd name="csX13" fmla="*/ 422883 w 460456"/>
                    <a:gd name="csY13" fmla="*/ 540325 h 701087"/>
                    <a:gd name="csX14" fmla="*/ 211679 w 460456"/>
                    <a:gd name="csY14" fmla="*/ 701087 h 701087"/>
                    <a:gd name="csX15" fmla="*/ 59936 w 460456"/>
                    <a:gd name="csY15" fmla="*/ 648729 h 701087"/>
                    <a:gd name="csX16" fmla="*/ 8082 w 460456"/>
                    <a:gd name="csY16" fmla="*/ 517370 h 701087"/>
                    <a:gd name="csX17" fmla="*/ 94654 w 460456"/>
                    <a:gd name="csY17" fmla="*/ 517370 h 701087"/>
                    <a:gd name="csX18" fmla="*/ 317519 w 460456"/>
                    <a:gd name="csY18" fmla="*/ 343929 h 701087"/>
                    <a:gd name="csX19" fmla="*/ 359615 w 460456"/>
                    <a:gd name="csY19" fmla="*/ 226790 h 701087"/>
                    <a:gd name="csX20" fmla="*/ 321793 w 460456"/>
                    <a:gd name="csY20" fmla="*/ 114881 h 701087"/>
                    <a:gd name="csX21" fmla="*/ 225473 w 460456"/>
                    <a:gd name="csY21" fmla="*/ 78057 h 701087"/>
                    <a:gd name="csX22" fmla="*/ 125812 w 460456"/>
                    <a:gd name="csY22" fmla="*/ 120110 h 701087"/>
                    <a:gd name="csX23" fmla="*/ 88942 w 460456"/>
                    <a:gd name="csY23" fmla="*/ 232496 h 701087"/>
                    <a:gd name="csX24" fmla="*/ 121290 w 460456"/>
                    <a:gd name="csY24" fmla="*/ 338233 h 701087"/>
                    <a:gd name="csX25" fmla="*/ 224512 w 460456"/>
                    <a:gd name="csY25" fmla="*/ 377428 h 701087"/>
                    <a:gd name="csX26" fmla="*/ 317519 w 460456"/>
                    <a:gd name="csY26" fmla="*/ 343929 h 7010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60456" h="701087">
                      <a:moveTo>
                        <a:pt x="94654" y="517360"/>
                      </a:moveTo>
                      <a:cubicBezTo>
                        <a:pt x="97196" y="564642"/>
                        <a:pt x="115426" y="597322"/>
                        <a:pt x="149364" y="615401"/>
                      </a:cubicBezTo>
                      <a:cubicBezTo>
                        <a:pt x="166804" y="624926"/>
                        <a:pt x="186462" y="629679"/>
                        <a:pt x="208347" y="629679"/>
                      </a:cubicBezTo>
                      <a:cubicBezTo>
                        <a:pt x="249253" y="629679"/>
                        <a:pt x="284133" y="612629"/>
                        <a:pt x="312997" y="578520"/>
                      </a:cubicBezTo>
                      <a:cubicBezTo>
                        <a:pt x="341851" y="544411"/>
                        <a:pt x="362309" y="475155"/>
                        <a:pt x="374361" y="370770"/>
                      </a:cubicBezTo>
                      <a:cubicBezTo>
                        <a:pt x="355331" y="400907"/>
                        <a:pt x="331789" y="422091"/>
                        <a:pt x="303725" y="434302"/>
                      </a:cubicBezTo>
                      <a:cubicBezTo>
                        <a:pt x="275661" y="446522"/>
                        <a:pt x="245455" y="452628"/>
                        <a:pt x="213107" y="452628"/>
                      </a:cubicBezTo>
                      <a:cubicBezTo>
                        <a:pt x="147460" y="452628"/>
                        <a:pt x="95530" y="432188"/>
                        <a:pt x="57318" y="391306"/>
                      </a:cubicBezTo>
                      <a:cubicBezTo>
                        <a:pt x="19096" y="350415"/>
                        <a:pt x="0" y="297799"/>
                        <a:pt x="0" y="233448"/>
                      </a:cubicBezTo>
                      <a:cubicBezTo>
                        <a:pt x="0" y="171650"/>
                        <a:pt x="18868" y="117282"/>
                        <a:pt x="56604" y="70371"/>
                      </a:cubicBezTo>
                      <a:cubicBezTo>
                        <a:pt x="94340" y="23460"/>
                        <a:pt x="150001" y="0"/>
                        <a:pt x="223569" y="0"/>
                      </a:cubicBezTo>
                      <a:cubicBezTo>
                        <a:pt x="322821" y="0"/>
                        <a:pt x="391325" y="44710"/>
                        <a:pt x="429061" y="134131"/>
                      </a:cubicBezTo>
                      <a:cubicBezTo>
                        <a:pt x="449995" y="183280"/>
                        <a:pt x="460457" y="244793"/>
                        <a:pt x="460457" y="318678"/>
                      </a:cubicBezTo>
                      <a:cubicBezTo>
                        <a:pt x="460457" y="402069"/>
                        <a:pt x="447929" y="475945"/>
                        <a:pt x="422883" y="540325"/>
                      </a:cubicBezTo>
                      <a:cubicBezTo>
                        <a:pt x="381329" y="647500"/>
                        <a:pt x="310931" y="701087"/>
                        <a:pt x="211679" y="701087"/>
                      </a:cubicBezTo>
                      <a:cubicBezTo>
                        <a:pt x="145080" y="701087"/>
                        <a:pt x="94492" y="683629"/>
                        <a:pt x="59936" y="648729"/>
                      </a:cubicBezTo>
                      <a:cubicBezTo>
                        <a:pt x="25370" y="613829"/>
                        <a:pt x="8082" y="570043"/>
                        <a:pt x="8082" y="517370"/>
                      </a:cubicBezTo>
                      <a:lnTo>
                        <a:pt x="94654" y="517370"/>
                      </a:lnTo>
                      <a:close/>
                      <a:moveTo>
                        <a:pt x="317519" y="343929"/>
                      </a:moveTo>
                      <a:cubicBezTo>
                        <a:pt x="345583" y="321593"/>
                        <a:pt x="359615" y="282550"/>
                        <a:pt x="359615" y="226790"/>
                      </a:cubicBezTo>
                      <a:cubicBezTo>
                        <a:pt x="359615" y="176737"/>
                        <a:pt x="347011" y="139437"/>
                        <a:pt x="321793" y="114881"/>
                      </a:cubicBezTo>
                      <a:cubicBezTo>
                        <a:pt x="296585" y="90335"/>
                        <a:pt x="264475" y="78057"/>
                        <a:pt x="225473" y="78057"/>
                      </a:cubicBezTo>
                      <a:cubicBezTo>
                        <a:pt x="183615" y="78057"/>
                        <a:pt x="150392" y="92078"/>
                        <a:pt x="125812" y="120110"/>
                      </a:cubicBezTo>
                      <a:cubicBezTo>
                        <a:pt x="101232" y="148142"/>
                        <a:pt x="88942" y="185614"/>
                        <a:pt x="88942" y="232496"/>
                      </a:cubicBezTo>
                      <a:cubicBezTo>
                        <a:pt x="88942" y="276844"/>
                        <a:pt x="99719" y="312096"/>
                        <a:pt x="121290" y="338233"/>
                      </a:cubicBezTo>
                      <a:cubicBezTo>
                        <a:pt x="142852" y="364369"/>
                        <a:pt x="177256" y="377428"/>
                        <a:pt x="224512" y="377428"/>
                      </a:cubicBezTo>
                      <a:cubicBezTo>
                        <a:pt x="258449" y="377428"/>
                        <a:pt x="289455" y="366265"/>
                        <a:pt x="317519" y="343929"/>
                      </a:cubicBezTo>
                      <a:close/>
                    </a:path>
                  </a:pathLst>
                </a:custGeom>
                <a:grpFill/>
                <a:ln w="9509" cap="flat">
                  <a:noFill/>
                  <a:prstDash val="solid"/>
                  <a:miter/>
                </a:ln>
              </p:spPr>
              <p:txBody>
                <a:bodyPr/>
                <a:lstStyle/>
                <a:p>
                  <a:endParaRPr lang="es-ES">
                    <a:latin typeface="Raleway" pitchFamily="2" charset="77"/>
                  </a:endParaRPr>
                </a:p>
              </p:txBody>
            </p:sp>
            <p:sp>
              <p:nvSpPr>
                <p:cNvPr id="75" name="Forma libre 99">
                  <a:extLst>
                    <a:ext uri="{FF2B5EF4-FFF2-40B4-BE49-F238E27FC236}">
                      <a16:creationId xmlns:a16="http://schemas.microsoft.com/office/drawing/2014/main" id="{166BA214-BCDF-D593-529D-8E4545CA5001}"/>
                    </a:ext>
                  </a:extLst>
                </p:cNvPr>
                <p:cNvSpPr/>
                <p:nvPr/>
              </p:nvSpPr>
              <p:spPr>
                <a:xfrm>
                  <a:off x="4364458" y="5090655"/>
                  <a:ext cx="469976" cy="700125"/>
                </a:xfrm>
                <a:custGeom>
                  <a:avLst/>
                  <a:gdLst>
                    <a:gd name="csX0" fmla="*/ 424310 w 469976"/>
                    <a:gd name="csY0" fmla="*/ 108995 h 700125"/>
                    <a:gd name="csX1" fmla="*/ 469976 w 469976"/>
                    <a:gd name="csY1" fmla="*/ 339833 h 700125"/>
                    <a:gd name="csX2" fmla="*/ 428594 w 469976"/>
                    <a:gd name="csY2" fmla="*/ 569719 h 700125"/>
                    <a:gd name="csX3" fmla="*/ 232613 w 469976"/>
                    <a:gd name="csY3" fmla="*/ 700126 h 700125"/>
                    <a:gd name="csX4" fmla="*/ 49950 w 469976"/>
                    <a:gd name="csY4" fmla="*/ 593512 h 700125"/>
                    <a:gd name="csX5" fmla="*/ 0 w 469976"/>
                    <a:gd name="csY5" fmla="*/ 354587 h 700125"/>
                    <a:gd name="csX6" fmla="*/ 29968 w 469976"/>
                    <a:gd name="csY6" fmla="*/ 155153 h 700125"/>
                    <a:gd name="csX7" fmla="*/ 233079 w 469976"/>
                    <a:gd name="csY7" fmla="*/ 0 h 700125"/>
                    <a:gd name="csX8" fmla="*/ 424310 w 469976"/>
                    <a:gd name="csY8" fmla="*/ 108995 h 700125"/>
                    <a:gd name="csX9" fmla="*/ 338148 w 469976"/>
                    <a:gd name="csY9" fmla="*/ 563042 h 700125"/>
                    <a:gd name="csX10" fmla="*/ 377693 w 469976"/>
                    <a:gd name="csY10" fmla="*/ 343157 h 700125"/>
                    <a:gd name="csX11" fmla="*/ 349105 w 469976"/>
                    <a:gd name="csY11" fmla="*/ 152067 h 700125"/>
                    <a:gd name="csX12" fmla="*/ 238087 w 469976"/>
                    <a:gd name="csY12" fmla="*/ 77105 h 700125"/>
                    <a:gd name="csX13" fmla="*/ 127306 w 469976"/>
                    <a:gd name="csY13" fmla="*/ 148266 h 700125"/>
                    <a:gd name="csX14" fmla="*/ 92284 w 469976"/>
                    <a:gd name="csY14" fmla="*/ 357921 h 700125"/>
                    <a:gd name="csX15" fmla="*/ 114674 w 469976"/>
                    <a:gd name="csY15" fmla="*/ 525456 h 700125"/>
                    <a:gd name="csX16" fmla="*/ 231880 w 469976"/>
                    <a:gd name="csY16" fmla="*/ 622078 h 700125"/>
                    <a:gd name="csX17" fmla="*/ 338148 w 469976"/>
                    <a:gd name="csY17" fmla="*/ 563042 h 700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69976" h="700125">
                      <a:moveTo>
                        <a:pt x="424310" y="108995"/>
                      </a:moveTo>
                      <a:cubicBezTo>
                        <a:pt x="454754" y="165154"/>
                        <a:pt x="469976" y="242106"/>
                        <a:pt x="469976" y="339833"/>
                      </a:cubicBezTo>
                      <a:cubicBezTo>
                        <a:pt x="469976" y="432483"/>
                        <a:pt x="456182" y="509102"/>
                        <a:pt x="428594" y="569719"/>
                      </a:cubicBezTo>
                      <a:cubicBezTo>
                        <a:pt x="388640" y="656654"/>
                        <a:pt x="323297" y="700126"/>
                        <a:pt x="232613" y="700126"/>
                      </a:cubicBezTo>
                      <a:cubicBezTo>
                        <a:pt x="150792" y="700126"/>
                        <a:pt x="89904" y="664598"/>
                        <a:pt x="49950" y="593512"/>
                      </a:cubicBezTo>
                      <a:cubicBezTo>
                        <a:pt x="16650" y="534181"/>
                        <a:pt x="0" y="454533"/>
                        <a:pt x="0" y="354587"/>
                      </a:cubicBezTo>
                      <a:cubicBezTo>
                        <a:pt x="0" y="277168"/>
                        <a:pt x="9996" y="210693"/>
                        <a:pt x="29968" y="155153"/>
                      </a:cubicBezTo>
                      <a:cubicBezTo>
                        <a:pt x="67380" y="51721"/>
                        <a:pt x="135094" y="0"/>
                        <a:pt x="233079" y="0"/>
                      </a:cubicBezTo>
                      <a:cubicBezTo>
                        <a:pt x="321241" y="0"/>
                        <a:pt x="384985" y="36338"/>
                        <a:pt x="424310" y="108995"/>
                      </a:cubicBezTo>
                      <a:close/>
                      <a:moveTo>
                        <a:pt x="338148" y="563042"/>
                      </a:moveTo>
                      <a:cubicBezTo>
                        <a:pt x="364508" y="523704"/>
                        <a:pt x="377693" y="450409"/>
                        <a:pt x="377693" y="343157"/>
                      </a:cubicBezTo>
                      <a:cubicBezTo>
                        <a:pt x="377693" y="265738"/>
                        <a:pt x="368154" y="202035"/>
                        <a:pt x="349105" y="152067"/>
                      </a:cubicBezTo>
                      <a:cubicBezTo>
                        <a:pt x="330047" y="102089"/>
                        <a:pt x="293034" y="77105"/>
                        <a:pt x="238087" y="77105"/>
                      </a:cubicBezTo>
                      <a:cubicBezTo>
                        <a:pt x="187575" y="77105"/>
                        <a:pt x="150649" y="100822"/>
                        <a:pt x="127306" y="148266"/>
                      </a:cubicBezTo>
                      <a:cubicBezTo>
                        <a:pt x="103955" y="195701"/>
                        <a:pt x="92284" y="265576"/>
                        <a:pt x="92284" y="357921"/>
                      </a:cubicBezTo>
                      <a:cubicBezTo>
                        <a:pt x="92284" y="427406"/>
                        <a:pt x="99747" y="483260"/>
                        <a:pt x="114674" y="525456"/>
                      </a:cubicBezTo>
                      <a:cubicBezTo>
                        <a:pt x="137540" y="589874"/>
                        <a:pt x="176618" y="622078"/>
                        <a:pt x="231880" y="622078"/>
                      </a:cubicBezTo>
                      <a:cubicBezTo>
                        <a:pt x="276356" y="622068"/>
                        <a:pt x="311769" y="602390"/>
                        <a:pt x="338148" y="563042"/>
                      </a:cubicBezTo>
                      <a:close/>
                    </a:path>
                  </a:pathLst>
                </a:custGeom>
                <a:grpFill/>
                <a:ln w="9509" cap="flat">
                  <a:noFill/>
                  <a:prstDash val="solid"/>
                  <a:miter/>
                </a:ln>
              </p:spPr>
              <p:txBody>
                <a:bodyPr/>
                <a:lstStyle/>
                <a:p>
                  <a:endParaRPr lang="es-ES">
                    <a:latin typeface="Raleway" pitchFamily="2" charset="77"/>
                  </a:endParaRPr>
                </a:p>
              </p:txBody>
            </p:sp>
            <p:sp>
              <p:nvSpPr>
                <p:cNvPr id="76" name="Forma libre 100">
                  <a:extLst>
                    <a:ext uri="{FF2B5EF4-FFF2-40B4-BE49-F238E27FC236}">
                      <a16:creationId xmlns:a16="http://schemas.microsoft.com/office/drawing/2014/main" id="{6574BD21-10F8-FEE0-330E-42376F5E8C0B}"/>
                    </a:ext>
                  </a:extLst>
                </p:cNvPr>
                <p:cNvSpPr/>
                <p:nvPr/>
              </p:nvSpPr>
              <p:spPr>
                <a:xfrm>
                  <a:off x="4906260" y="5090655"/>
                  <a:ext cx="469976" cy="700125"/>
                </a:xfrm>
                <a:custGeom>
                  <a:avLst/>
                  <a:gdLst>
                    <a:gd name="csX0" fmla="*/ 424311 w 469976"/>
                    <a:gd name="csY0" fmla="*/ 108995 h 700125"/>
                    <a:gd name="csX1" fmla="*/ 469976 w 469976"/>
                    <a:gd name="csY1" fmla="*/ 339833 h 700125"/>
                    <a:gd name="csX2" fmla="*/ 428594 w 469976"/>
                    <a:gd name="csY2" fmla="*/ 569719 h 700125"/>
                    <a:gd name="csX3" fmla="*/ 232613 w 469976"/>
                    <a:gd name="csY3" fmla="*/ 700126 h 700125"/>
                    <a:gd name="csX4" fmla="*/ 49950 w 469976"/>
                    <a:gd name="csY4" fmla="*/ 593512 h 700125"/>
                    <a:gd name="csX5" fmla="*/ 0 w 469976"/>
                    <a:gd name="csY5" fmla="*/ 354587 h 700125"/>
                    <a:gd name="csX6" fmla="*/ 29968 w 469976"/>
                    <a:gd name="csY6" fmla="*/ 155153 h 700125"/>
                    <a:gd name="csX7" fmla="*/ 233080 w 469976"/>
                    <a:gd name="csY7" fmla="*/ 0 h 700125"/>
                    <a:gd name="csX8" fmla="*/ 424311 w 469976"/>
                    <a:gd name="csY8" fmla="*/ 108995 h 700125"/>
                    <a:gd name="csX9" fmla="*/ 338148 w 469976"/>
                    <a:gd name="csY9" fmla="*/ 563042 h 700125"/>
                    <a:gd name="csX10" fmla="*/ 377693 w 469976"/>
                    <a:gd name="csY10" fmla="*/ 343157 h 700125"/>
                    <a:gd name="csX11" fmla="*/ 349105 w 469976"/>
                    <a:gd name="csY11" fmla="*/ 152067 h 700125"/>
                    <a:gd name="csX12" fmla="*/ 238087 w 469976"/>
                    <a:gd name="csY12" fmla="*/ 77105 h 700125"/>
                    <a:gd name="csX13" fmla="*/ 127306 w 469976"/>
                    <a:gd name="csY13" fmla="*/ 148266 h 700125"/>
                    <a:gd name="csX14" fmla="*/ 92284 w 469976"/>
                    <a:gd name="csY14" fmla="*/ 357921 h 700125"/>
                    <a:gd name="csX15" fmla="*/ 114674 w 469976"/>
                    <a:gd name="csY15" fmla="*/ 525456 h 700125"/>
                    <a:gd name="csX16" fmla="*/ 231880 w 469976"/>
                    <a:gd name="csY16" fmla="*/ 622078 h 700125"/>
                    <a:gd name="csX17" fmla="*/ 338148 w 469976"/>
                    <a:gd name="csY17" fmla="*/ 563042 h 700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69976" h="700125">
                      <a:moveTo>
                        <a:pt x="424311" y="108995"/>
                      </a:moveTo>
                      <a:cubicBezTo>
                        <a:pt x="454754" y="165154"/>
                        <a:pt x="469976" y="242106"/>
                        <a:pt x="469976" y="339833"/>
                      </a:cubicBezTo>
                      <a:cubicBezTo>
                        <a:pt x="469976" y="432483"/>
                        <a:pt x="456182" y="509102"/>
                        <a:pt x="428594" y="569719"/>
                      </a:cubicBezTo>
                      <a:cubicBezTo>
                        <a:pt x="388640" y="656654"/>
                        <a:pt x="323297" y="700126"/>
                        <a:pt x="232613" y="700126"/>
                      </a:cubicBezTo>
                      <a:cubicBezTo>
                        <a:pt x="150792" y="700126"/>
                        <a:pt x="89904" y="664598"/>
                        <a:pt x="49950" y="593512"/>
                      </a:cubicBezTo>
                      <a:cubicBezTo>
                        <a:pt x="16650" y="534181"/>
                        <a:pt x="0" y="454533"/>
                        <a:pt x="0" y="354587"/>
                      </a:cubicBezTo>
                      <a:cubicBezTo>
                        <a:pt x="0" y="277168"/>
                        <a:pt x="9996" y="210693"/>
                        <a:pt x="29968" y="155153"/>
                      </a:cubicBezTo>
                      <a:cubicBezTo>
                        <a:pt x="67380" y="51721"/>
                        <a:pt x="135094" y="0"/>
                        <a:pt x="233080" y="0"/>
                      </a:cubicBezTo>
                      <a:cubicBezTo>
                        <a:pt x="321251" y="0"/>
                        <a:pt x="384985" y="36338"/>
                        <a:pt x="424311" y="108995"/>
                      </a:cubicBezTo>
                      <a:close/>
                      <a:moveTo>
                        <a:pt x="338148" y="563042"/>
                      </a:moveTo>
                      <a:cubicBezTo>
                        <a:pt x="364508" y="523704"/>
                        <a:pt x="377693" y="450409"/>
                        <a:pt x="377693" y="343157"/>
                      </a:cubicBezTo>
                      <a:cubicBezTo>
                        <a:pt x="377693" y="265738"/>
                        <a:pt x="368154" y="202035"/>
                        <a:pt x="349105" y="152067"/>
                      </a:cubicBezTo>
                      <a:cubicBezTo>
                        <a:pt x="330047" y="102089"/>
                        <a:pt x="293034" y="77105"/>
                        <a:pt x="238087" y="77105"/>
                      </a:cubicBezTo>
                      <a:cubicBezTo>
                        <a:pt x="187576" y="77105"/>
                        <a:pt x="150649" y="100822"/>
                        <a:pt x="127306" y="148266"/>
                      </a:cubicBezTo>
                      <a:cubicBezTo>
                        <a:pt x="103955" y="195701"/>
                        <a:pt x="92284" y="265576"/>
                        <a:pt x="92284" y="357921"/>
                      </a:cubicBezTo>
                      <a:cubicBezTo>
                        <a:pt x="92284" y="427406"/>
                        <a:pt x="99747" y="483260"/>
                        <a:pt x="114674" y="525456"/>
                      </a:cubicBezTo>
                      <a:cubicBezTo>
                        <a:pt x="137540" y="589874"/>
                        <a:pt x="176618" y="622078"/>
                        <a:pt x="231880" y="622078"/>
                      </a:cubicBezTo>
                      <a:cubicBezTo>
                        <a:pt x="276356" y="622068"/>
                        <a:pt x="311769" y="602390"/>
                        <a:pt x="338148" y="563042"/>
                      </a:cubicBezTo>
                      <a:close/>
                    </a:path>
                  </a:pathLst>
                </a:custGeom>
                <a:grpFill/>
                <a:ln w="9509" cap="flat">
                  <a:noFill/>
                  <a:prstDash val="solid"/>
                  <a:miter/>
                </a:ln>
              </p:spPr>
              <p:txBody>
                <a:bodyPr/>
                <a:lstStyle/>
                <a:p>
                  <a:endParaRPr lang="es-ES">
                    <a:latin typeface="Raleway" pitchFamily="2" charset="77"/>
                  </a:endParaRPr>
                </a:p>
              </p:txBody>
            </p:sp>
            <p:sp>
              <p:nvSpPr>
                <p:cNvPr id="77" name="Forma libre 101">
                  <a:extLst>
                    <a:ext uri="{FF2B5EF4-FFF2-40B4-BE49-F238E27FC236}">
                      <a16:creationId xmlns:a16="http://schemas.microsoft.com/office/drawing/2014/main" id="{F63F9129-A7B0-1C71-50B1-A09359214E1C}"/>
                    </a:ext>
                  </a:extLst>
                </p:cNvPr>
                <p:cNvSpPr/>
                <p:nvPr/>
              </p:nvSpPr>
              <p:spPr>
                <a:xfrm>
                  <a:off x="5510854" y="5093503"/>
                  <a:ext cx="251633" cy="678703"/>
                </a:xfrm>
                <a:custGeom>
                  <a:avLst/>
                  <a:gdLst>
                    <a:gd name="csX0" fmla="*/ 0 w 251633"/>
                    <a:gd name="csY0" fmla="*/ 196101 h 678703"/>
                    <a:gd name="csX1" fmla="*/ 0 w 251633"/>
                    <a:gd name="csY1" fmla="*/ 130416 h 678703"/>
                    <a:gd name="csX2" fmla="*/ 129382 w 251633"/>
                    <a:gd name="csY2" fmla="*/ 100193 h 678703"/>
                    <a:gd name="csX3" fmla="*/ 184091 w 251633"/>
                    <a:gd name="csY3" fmla="*/ 0 h 678703"/>
                    <a:gd name="csX4" fmla="*/ 251633 w 251633"/>
                    <a:gd name="csY4" fmla="*/ 0 h 678703"/>
                    <a:gd name="csX5" fmla="*/ 251633 w 251633"/>
                    <a:gd name="csY5" fmla="*/ 678704 h 678703"/>
                    <a:gd name="csX6" fmla="*/ 160302 w 251633"/>
                    <a:gd name="csY6" fmla="*/ 678704 h 678703"/>
                    <a:gd name="csX7" fmla="*/ 160302 w 251633"/>
                    <a:gd name="csY7" fmla="*/ 196091 h 678703"/>
                    <a:gd name="csX8" fmla="*/ 0 w 251633"/>
                    <a:gd name="csY8" fmla="*/ 196091 h 6787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51633" h="678703">
                      <a:moveTo>
                        <a:pt x="0" y="196101"/>
                      </a:moveTo>
                      <a:lnTo>
                        <a:pt x="0" y="130416"/>
                      </a:lnTo>
                      <a:cubicBezTo>
                        <a:pt x="61840" y="124387"/>
                        <a:pt x="104964" y="114319"/>
                        <a:pt x="129382" y="100193"/>
                      </a:cubicBezTo>
                      <a:cubicBezTo>
                        <a:pt x="153800" y="86077"/>
                        <a:pt x="172030" y="52683"/>
                        <a:pt x="184091" y="0"/>
                      </a:cubicBezTo>
                      <a:lnTo>
                        <a:pt x="251633" y="0"/>
                      </a:lnTo>
                      <a:lnTo>
                        <a:pt x="251633" y="678704"/>
                      </a:lnTo>
                      <a:lnTo>
                        <a:pt x="160302" y="678704"/>
                      </a:lnTo>
                      <a:lnTo>
                        <a:pt x="160302" y="196091"/>
                      </a:lnTo>
                      <a:lnTo>
                        <a:pt x="0" y="196091"/>
                      </a:lnTo>
                      <a:close/>
                    </a:path>
                  </a:pathLst>
                </a:custGeom>
                <a:grpFill/>
                <a:ln w="9509" cap="flat">
                  <a:noFill/>
                  <a:prstDash val="solid"/>
                  <a:miter/>
                </a:ln>
              </p:spPr>
              <p:txBody>
                <a:bodyPr/>
                <a:lstStyle/>
                <a:p>
                  <a:endParaRPr lang="es-ES">
                    <a:latin typeface="Raleway" pitchFamily="2" charset="77"/>
                  </a:endParaRPr>
                </a:p>
              </p:txBody>
            </p:sp>
            <p:sp>
              <p:nvSpPr>
                <p:cNvPr id="78" name="Forma libre 102">
                  <a:extLst>
                    <a:ext uri="{FF2B5EF4-FFF2-40B4-BE49-F238E27FC236}">
                      <a16:creationId xmlns:a16="http://schemas.microsoft.com/office/drawing/2014/main" id="{A2419609-5BD5-91BE-7630-3281FBF240D1}"/>
                    </a:ext>
                  </a:extLst>
                </p:cNvPr>
                <p:cNvSpPr/>
                <p:nvPr/>
              </p:nvSpPr>
              <p:spPr>
                <a:xfrm>
                  <a:off x="6067412" y="5269134"/>
                  <a:ext cx="99423" cy="503082"/>
                </a:xfrm>
                <a:custGeom>
                  <a:avLst/>
                  <a:gdLst>
                    <a:gd name="csX0" fmla="*/ 0 w 99423"/>
                    <a:gd name="csY0" fmla="*/ 0 h 503082"/>
                    <a:gd name="csX1" fmla="*/ 99423 w 99423"/>
                    <a:gd name="csY1" fmla="*/ 0 h 503082"/>
                    <a:gd name="csX2" fmla="*/ 99423 w 99423"/>
                    <a:gd name="csY2" fmla="*/ 103756 h 503082"/>
                    <a:gd name="csX3" fmla="*/ 0 w 99423"/>
                    <a:gd name="csY3" fmla="*/ 103756 h 503082"/>
                    <a:gd name="csX4" fmla="*/ 0 w 99423"/>
                    <a:gd name="csY4" fmla="*/ 0 h 503082"/>
                    <a:gd name="csX5" fmla="*/ 0 w 99423"/>
                    <a:gd name="csY5" fmla="*/ 399317 h 503082"/>
                    <a:gd name="csX6" fmla="*/ 99423 w 99423"/>
                    <a:gd name="csY6" fmla="*/ 399317 h 503082"/>
                    <a:gd name="csX7" fmla="*/ 99423 w 99423"/>
                    <a:gd name="csY7" fmla="*/ 503082 h 503082"/>
                    <a:gd name="csX8" fmla="*/ 0 w 99423"/>
                    <a:gd name="csY8" fmla="*/ 503082 h 503082"/>
                    <a:gd name="csX9" fmla="*/ 0 w 99423"/>
                    <a:gd name="csY9" fmla="*/ 399317 h 5030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9423" h="503082">
                      <a:moveTo>
                        <a:pt x="0" y="0"/>
                      </a:moveTo>
                      <a:lnTo>
                        <a:pt x="99423" y="0"/>
                      </a:lnTo>
                      <a:lnTo>
                        <a:pt x="99423" y="103756"/>
                      </a:lnTo>
                      <a:lnTo>
                        <a:pt x="0" y="103756"/>
                      </a:lnTo>
                      <a:lnTo>
                        <a:pt x="0" y="0"/>
                      </a:lnTo>
                      <a:close/>
                      <a:moveTo>
                        <a:pt x="0" y="399317"/>
                      </a:moveTo>
                      <a:lnTo>
                        <a:pt x="99423" y="399317"/>
                      </a:lnTo>
                      <a:lnTo>
                        <a:pt x="99423" y="503082"/>
                      </a:lnTo>
                      <a:lnTo>
                        <a:pt x="0" y="503082"/>
                      </a:lnTo>
                      <a:lnTo>
                        <a:pt x="0" y="399317"/>
                      </a:lnTo>
                      <a:close/>
                    </a:path>
                  </a:pathLst>
                </a:custGeom>
                <a:grpFill/>
                <a:ln w="9509" cap="flat">
                  <a:noFill/>
                  <a:prstDash val="solid"/>
                  <a:miter/>
                </a:ln>
              </p:spPr>
              <p:txBody>
                <a:bodyPr/>
                <a:lstStyle/>
                <a:p>
                  <a:endParaRPr lang="es-ES">
                    <a:latin typeface="Raleway" pitchFamily="2" charset="77"/>
                  </a:endParaRPr>
                </a:p>
              </p:txBody>
            </p:sp>
            <p:sp>
              <p:nvSpPr>
                <p:cNvPr id="79" name="Forma libre 103">
                  <a:extLst>
                    <a:ext uri="{FF2B5EF4-FFF2-40B4-BE49-F238E27FC236}">
                      <a16:creationId xmlns:a16="http://schemas.microsoft.com/office/drawing/2014/main" id="{3B13168B-EAA9-8079-DE26-90C9C6E1AEA6}"/>
                    </a:ext>
                  </a:extLst>
                </p:cNvPr>
                <p:cNvSpPr/>
                <p:nvPr/>
              </p:nvSpPr>
              <p:spPr>
                <a:xfrm>
                  <a:off x="6260537" y="5088283"/>
                  <a:ext cx="470928" cy="683942"/>
                </a:xfrm>
                <a:custGeom>
                  <a:avLst/>
                  <a:gdLst>
                    <a:gd name="csX0" fmla="*/ 36384 w 470928"/>
                    <a:gd name="csY0" fmla="*/ 530676 h 683942"/>
                    <a:gd name="csX1" fmla="*/ 159826 w 470928"/>
                    <a:gd name="csY1" fmla="*/ 412166 h 683942"/>
                    <a:gd name="csX2" fmla="*/ 251157 w 470928"/>
                    <a:gd name="csY2" fmla="*/ 359340 h 683942"/>
                    <a:gd name="csX3" fmla="*/ 337263 w 470928"/>
                    <a:gd name="csY3" fmla="*/ 298371 h 683942"/>
                    <a:gd name="csX4" fmla="*/ 376265 w 470928"/>
                    <a:gd name="csY4" fmla="*/ 207759 h 683942"/>
                    <a:gd name="csX5" fmla="*/ 340595 w 470928"/>
                    <a:gd name="csY5" fmla="*/ 113100 h 683942"/>
                    <a:gd name="csX6" fmla="*/ 245455 w 470928"/>
                    <a:gd name="csY6" fmla="*/ 78048 h 683942"/>
                    <a:gd name="csX7" fmla="*/ 123680 w 470928"/>
                    <a:gd name="csY7" fmla="*/ 144885 h 683942"/>
                    <a:gd name="csX8" fmla="*/ 103698 w 470928"/>
                    <a:gd name="csY8" fmla="*/ 244164 h 683942"/>
                    <a:gd name="csX9" fmla="*/ 16650 w 470928"/>
                    <a:gd name="csY9" fmla="*/ 244164 h 683942"/>
                    <a:gd name="csX10" fmla="*/ 49464 w 470928"/>
                    <a:gd name="csY10" fmla="*/ 99003 h 683942"/>
                    <a:gd name="csX11" fmla="*/ 245922 w 470928"/>
                    <a:gd name="csY11" fmla="*/ 0 h 683942"/>
                    <a:gd name="csX12" fmla="*/ 416933 w 470928"/>
                    <a:gd name="csY12" fmla="*/ 63303 h 683942"/>
                    <a:gd name="csX13" fmla="*/ 470928 w 470928"/>
                    <a:gd name="csY13" fmla="*/ 204188 h 683942"/>
                    <a:gd name="csX14" fmla="*/ 413372 w 470928"/>
                    <a:gd name="csY14" fmla="*/ 344110 h 683942"/>
                    <a:gd name="csX15" fmla="*/ 293967 w 470928"/>
                    <a:gd name="csY15" fmla="*/ 425977 h 683942"/>
                    <a:gd name="csX16" fmla="*/ 228796 w 470928"/>
                    <a:gd name="csY16" fmla="*/ 462153 h 683942"/>
                    <a:gd name="csX17" fmla="*/ 155551 w 470928"/>
                    <a:gd name="csY17" fmla="*/ 511169 h 683942"/>
                    <a:gd name="csX18" fmla="*/ 95606 w 470928"/>
                    <a:gd name="csY18" fmla="*/ 603028 h 683942"/>
                    <a:gd name="csX19" fmla="*/ 467597 w 470928"/>
                    <a:gd name="csY19" fmla="*/ 603028 h 683942"/>
                    <a:gd name="csX20" fmla="*/ 467597 w 470928"/>
                    <a:gd name="csY20" fmla="*/ 683943 h 683942"/>
                    <a:gd name="csX21" fmla="*/ 0 w 470928"/>
                    <a:gd name="csY21" fmla="*/ 683943 h 683942"/>
                    <a:gd name="csX22" fmla="*/ 36384 w 470928"/>
                    <a:gd name="csY22" fmla="*/ 530676 h 6839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70928" h="683942">
                      <a:moveTo>
                        <a:pt x="36384" y="530676"/>
                      </a:moveTo>
                      <a:cubicBezTo>
                        <a:pt x="57470" y="487213"/>
                        <a:pt x="98614" y="447704"/>
                        <a:pt x="159826" y="412166"/>
                      </a:cubicBezTo>
                      <a:lnTo>
                        <a:pt x="251157" y="359340"/>
                      </a:lnTo>
                      <a:cubicBezTo>
                        <a:pt x="292073" y="335537"/>
                        <a:pt x="320765" y="315211"/>
                        <a:pt x="337263" y="298371"/>
                      </a:cubicBezTo>
                      <a:cubicBezTo>
                        <a:pt x="363251" y="271977"/>
                        <a:pt x="376265" y="241783"/>
                        <a:pt x="376265" y="207759"/>
                      </a:cubicBezTo>
                      <a:cubicBezTo>
                        <a:pt x="376265" y="168021"/>
                        <a:pt x="364375" y="136465"/>
                        <a:pt x="340595" y="113100"/>
                      </a:cubicBezTo>
                      <a:cubicBezTo>
                        <a:pt x="316805" y="89735"/>
                        <a:pt x="285095" y="78048"/>
                        <a:pt x="245455" y="78048"/>
                      </a:cubicBezTo>
                      <a:cubicBezTo>
                        <a:pt x="186785" y="78048"/>
                        <a:pt x="146193" y="100336"/>
                        <a:pt x="123680" y="144885"/>
                      </a:cubicBezTo>
                      <a:cubicBezTo>
                        <a:pt x="111628" y="168755"/>
                        <a:pt x="104964" y="201844"/>
                        <a:pt x="103698" y="244164"/>
                      </a:cubicBezTo>
                      <a:lnTo>
                        <a:pt x="16650" y="244164"/>
                      </a:lnTo>
                      <a:cubicBezTo>
                        <a:pt x="17602" y="184833"/>
                        <a:pt x="28540" y="136436"/>
                        <a:pt x="49464" y="99003"/>
                      </a:cubicBezTo>
                      <a:cubicBezTo>
                        <a:pt x="86562" y="33004"/>
                        <a:pt x="152048" y="0"/>
                        <a:pt x="245922" y="0"/>
                      </a:cubicBezTo>
                      <a:cubicBezTo>
                        <a:pt x="323935" y="0"/>
                        <a:pt x="380939" y="21107"/>
                        <a:pt x="416933" y="63303"/>
                      </a:cubicBezTo>
                      <a:cubicBezTo>
                        <a:pt x="452917" y="105508"/>
                        <a:pt x="470928" y="152467"/>
                        <a:pt x="470928" y="204188"/>
                      </a:cubicBezTo>
                      <a:cubicBezTo>
                        <a:pt x="470928" y="258756"/>
                        <a:pt x="451737" y="305410"/>
                        <a:pt x="413372" y="344110"/>
                      </a:cubicBezTo>
                      <a:cubicBezTo>
                        <a:pt x="391163" y="366646"/>
                        <a:pt x="351361" y="393925"/>
                        <a:pt x="293967" y="425977"/>
                      </a:cubicBezTo>
                      <a:lnTo>
                        <a:pt x="228796" y="462153"/>
                      </a:lnTo>
                      <a:cubicBezTo>
                        <a:pt x="197714" y="479288"/>
                        <a:pt x="173306" y="495633"/>
                        <a:pt x="155551" y="511169"/>
                      </a:cubicBezTo>
                      <a:cubicBezTo>
                        <a:pt x="123832" y="538772"/>
                        <a:pt x="103850" y="569395"/>
                        <a:pt x="95606" y="603028"/>
                      </a:cubicBezTo>
                      <a:lnTo>
                        <a:pt x="467597" y="603028"/>
                      </a:lnTo>
                      <a:lnTo>
                        <a:pt x="467597" y="683943"/>
                      </a:lnTo>
                      <a:lnTo>
                        <a:pt x="0" y="683943"/>
                      </a:lnTo>
                      <a:cubicBezTo>
                        <a:pt x="3161" y="625240"/>
                        <a:pt x="15298" y="574148"/>
                        <a:pt x="36384" y="530676"/>
                      </a:cubicBezTo>
                      <a:close/>
                    </a:path>
                  </a:pathLst>
                </a:custGeom>
                <a:grpFill/>
                <a:ln w="9509" cap="flat">
                  <a:noFill/>
                  <a:prstDash val="solid"/>
                  <a:miter/>
                </a:ln>
              </p:spPr>
              <p:txBody>
                <a:bodyPr/>
                <a:lstStyle/>
                <a:p>
                  <a:endParaRPr lang="es-ES">
                    <a:latin typeface="Raleway" pitchFamily="2" charset="77"/>
                  </a:endParaRPr>
                </a:p>
              </p:txBody>
            </p:sp>
            <p:sp>
              <p:nvSpPr>
                <p:cNvPr id="80" name="Forma libre 104">
                  <a:extLst>
                    <a:ext uri="{FF2B5EF4-FFF2-40B4-BE49-F238E27FC236}">
                      <a16:creationId xmlns:a16="http://schemas.microsoft.com/office/drawing/2014/main" id="{185571D8-AB40-73E6-6978-C232D59DD6D0}"/>
                    </a:ext>
                  </a:extLst>
                </p:cNvPr>
                <p:cNvSpPr/>
                <p:nvPr/>
              </p:nvSpPr>
              <p:spPr>
                <a:xfrm>
                  <a:off x="6802349" y="5090655"/>
                  <a:ext cx="469966" cy="700125"/>
                </a:xfrm>
                <a:custGeom>
                  <a:avLst/>
                  <a:gdLst>
                    <a:gd name="csX0" fmla="*/ 424301 w 469966"/>
                    <a:gd name="csY0" fmla="*/ 108995 h 700125"/>
                    <a:gd name="csX1" fmla="*/ 469967 w 469966"/>
                    <a:gd name="csY1" fmla="*/ 339833 h 700125"/>
                    <a:gd name="csX2" fmla="*/ 428585 w 469966"/>
                    <a:gd name="csY2" fmla="*/ 569719 h 700125"/>
                    <a:gd name="csX3" fmla="*/ 232603 w 469966"/>
                    <a:gd name="csY3" fmla="*/ 700126 h 700125"/>
                    <a:gd name="csX4" fmla="*/ 49940 w 469966"/>
                    <a:gd name="csY4" fmla="*/ 593512 h 700125"/>
                    <a:gd name="csX5" fmla="*/ 0 w 469966"/>
                    <a:gd name="csY5" fmla="*/ 354587 h 700125"/>
                    <a:gd name="csX6" fmla="*/ 29958 w 469966"/>
                    <a:gd name="csY6" fmla="*/ 155153 h 700125"/>
                    <a:gd name="csX7" fmla="*/ 233080 w 469966"/>
                    <a:gd name="csY7" fmla="*/ 0 h 700125"/>
                    <a:gd name="csX8" fmla="*/ 424301 w 469966"/>
                    <a:gd name="csY8" fmla="*/ 108995 h 700125"/>
                    <a:gd name="csX9" fmla="*/ 338138 w 469966"/>
                    <a:gd name="csY9" fmla="*/ 563042 h 700125"/>
                    <a:gd name="csX10" fmla="*/ 377683 w 469966"/>
                    <a:gd name="csY10" fmla="*/ 343157 h 700125"/>
                    <a:gd name="csX11" fmla="*/ 349086 w 469966"/>
                    <a:gd name="csY11" fmla="*/ 152067 h 700125"/>
                    <a:gd name="csX12" fmla="*/ 238077 w 469966"/>
                    <a:gd name="csY12" fmla="*/ 77105 h 700125"/>
                    <a:gd name="csX13" fmla="*/ 127297 w 469966"/>
                    <a:gd name="csY13" fmla="*/ 148266 h 700125"/>
                    <a:gd name="csX14" fmla="*/ 92264 w 469966"/>
                    <a:gd name="csY14" fmla="*/ 357921 h 700125"/>
                    <a:gd name="csX15" fmla="*/ 114664 w 469966"/>
                    <a:gd name="csY15" fmla="*/ 525456 h 700125"/>
                    <a:gd name="csX16" fmla="*/ 231870 w 469966"/>
                    <a:gd name="csY16" fmla="*/ 622078 h 700125"/>
                    <a:gd name="csX17" fmla="*/ 338138 w 469966"/>
                    <a:gd name="csY17" fmla="*/ 563042 h 700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69966" h="700125">
                      <a:moveTo>
                        <a:pt x="424301" y="108995"/>
                      </a:moveTo>
                      <a:cubicBezTo>
                        <a:pt x="454745" y="165154"/>
                        <a:pt x="469967" y="242106"/>
                        <a:pt x="469967" y="339833"/>
                      </a:cubicBezTo>
                      <a:cubicBezTo>
                        <a:pt x="469967" y="432483"/>
                        <a:pt x="456182" y="509102"/>
                        <a:pt x="428585" y="569719"/>
                      </a:cubicBezTo>
                      <a:cubicBezTo>
                        <a:pt x="388631" y="656654"/>
                        <a:pt x="323288" y="700126"/>
                        <a:pt x="232603" y="700126"/>
                      </a:cubicBezTo>
                      <a:cubicBezTo>
                        <a:pt x="150782" y="700126"/>
                        <a:pt x="89894" y="664598"/>
                        <a:pt x="49940" y="593512"/>
                      </a:cubicBezTo>
                      <a:cubicBezTo>
                        <a:pt x="16650" y="534181"/>
                        <a:pt x="0" y="454533"/>
                        <a:pt x="0" y="354587"/>
                      </a:cubicBezTo>
                      <a:cubicBezTo>
                        <a:pt x="0" y="277168"/>
                        <a:pt x="9986" y="210693"/>
                        <a:pt x="29958" y="155153"/>
                      </a:cubicBezTo>
                      <a:cubicBezTo>
                        <a:pt x="67380" y="51721"/>
                        <a:pt x="135084" y="0"/>
                        <a:pt x="233080" y="0"/>
                      </a:cubicBezTo>
                      <a:cubicBezTo>
                        <a:pt x="321231" y="0"/>
                        <a:pt x="384975" y="36338"/>
                        <a:pt x="424301" y="108995"/>
                      </a:cubicBezTo>
                      <a:close/>
                      <a:moveTo>
                        <a:pt x="338138" y="563042"/>
                      </a:moveTo>
                      <a:cubicBezTo>
                        <a:pt x="364508" y="523704"/>
                        <a:pt x="377683" y="450409"/>
                        <a:pt x="377683" y="343157"/>
                      </a:cubicBezTo>
                      <a:cubicBezTo>
                        <a:pt x="377683" y="265738"/>
                        <a:pt x="368144" y="202035"/>
                        <a:pt x="349086" y="152067"/>
                      </a:cubicBezTo>
                      <a:cubicBezTo>
                        <a:pt x="330028" y="102089"/>
                        <a:pt x="293025" y="77105"/>
                        <a:pt x="238077" y="77105"/>
                      </a:cubicBezTo>
                      <a:cubicBezTo>
                        <a:pt x="187566" y="77105"/>
                        <a:pt x="150639" y="100822"/>
                        <a:pt x="127297" y="148266"/>
                      </a:cubicBezTo>
                      <a:cubicBezTo>
                        <a:pt x="103936" y="195701"/>
                        <a:pt x="92264" y="265576"/>
                        <a:pt x="92264" y="357921"/>
                      </a:cubicBezTo>
                      <a:cubicBezTo>
                        <a:pt x="92264" y="427406"/>
                        <a:pt x="99728" y="483260"/>
                        <a:pt x="114664" y="525456"/>
                      </a:cubicBezTo>
                      <a:cubicBezTo>
                        <a:pt x="137531" y="589874"/>
                        <a:pt x="176609" y="622078"/>
                        <a:pt x="231870" y="622078"/>
                      </a:cubicBezTo>
                      <a:cubicBezTo>
                        <a:pt x="276356" y="622068"/>
                        <a:pt x="311759" y="602390"/>
                        <a:pt x="338138" y="563042"/>
                      </a:cubicBezTo>
                      <a:close/>
                    </a:path>
                  </a:pathLst>
                </a:custGeom>
                <a:grpFill/>
                <a:ln w="9509" cap="flat">
                  <a:noFill/>
                  <a:prstDash val="solid"/>
                  <a:miter/>
                </a:ln>
              </p:spPr>
              <p:txBody>
                <a:bodyPr/>
                <a:lstStyle/>
                <a:p>
                  <a:endParaRPr lang="es-ES">
                    <a:latin typeface="Raleway" pitchFamily="2" charset="77"/>
                  </a:endParaRPr>
                </a:p>
              </p:txBody>
            </p:sp>
            <p:sp>
              <p:nvSpPr>
                <p:cNvPr id="81" name="Forma libre 105">
                  <a:extLst>
                    <a:ext uri="{FF2B5EF4-FFF2-40B4-BE49-F238E27FC236}">
                      <a16:creationId xmlns:a16="http://schemas.microsoft.com/office/drawing/2014/main" id="{EBEA3A11-E2C2-DCBF-42DB-7E130901E58B}"/>
                    </a:ext>
                  </a:extLst>
                </p:cNvPr>
                <p:cNvSpPr/>
                <p:nvPr/>
              </p:nvSpPr>
              <p:spPr>
                <a:xfrm>
                  <a:off x="7406933" y="5093503"/>
                  <a:ext cx="251642" cy="678703"/>
                </a:xfrm>
                <a:custGeom>
                  <a:avLst/>
                  <a:gdLst>
                    <a:gd name="csX0" fmla="*/ 0 w 251642"/>
                    <a:gd name="csY0" fmla="*/ 196101 h 678703"/>
                    <a:gd name="csX1" fmla="*/ 0 w 251642"/>
                    <a:gd name="csY1" fmla="*/ 130416 h 678703"/>
                    <a:gd name="csX2" fmla="*/ 129391 w 251642"/>
                    <a:gd name="csY2" fmla="*/ 100193 h 678703"/>
                    <a:gd name="csX3" fmla="*/ 184091 w 251642"/>
                    <a:gd name="csY3" fmla="*/ 0 h 678703"/>
                    <a:gd name="csX4" fmla="*/ 251643 w 251642"/>
                    <a:gd name="csY4" fmla="*/ 0 h 678703"/>
                    <a:gd name="csX5" fmla="*/ 251643 w 251642"/>
                    <a:gd name="csY5" fmla="*/ 678704 h 678703"/>
                    <a:gd name="csX6" fmla="*/ 160302 w 251642"/>
                    <a:gd name="csY6" fmla="*/ 678704 h 678703"/>
                    <a:gd name="csX7" fmla="*/ 160302 w 251642"/>
                    <a:gd name="csY7" fmla="*/ 196091 h 678703"/>
                    <a:gd name="csX8" fmla="*/ 0 w 251642"/>
                    <a:gd name="csY8" fmla="*/ 196091 h 6787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51642" h="678703">
                      <a:moveTo>
                        <a:pt x="0" y="196101"/>
                      </a:moveTo>
                      <a:lnTo>
                        <a:pt x="0" y="130416"/>
                      </a:lnTo>
                      <a:cubicBezTo>
                        <a:pt x="61840" y="124387"/>
                        <a:pt x="104954" y="114319"/>
                        <a:pt x="129391" y="100193"/>
                      </a:cubicBezTo>
                      <a:cubicBezTo>
                        <a:pt x="153800" y="86077"/>
                        <a:pt x="172030" y="52683"/>
                        <a:pt x="184091" y="0"/>
                      </a:cubicBezTo>
                      <a:lnTo>
                        <a:pt x="251643" y="0"/>
                      </a:lnTo>
                      <a:lnTo>
                        <a:pt x="251643" y="678704"/>
                      </a:lnTo>
                      <a:lnTo>
                        <a:pt x="160302" y="678704"/>
                      </a:lnTo>
                      <a:lnTo>
                        <a:pt x="160302" y="196091"/>
                      </a:lnTo>
                      <a:lnTo>
                        <a:pt x="0" y="196091"/>
                      </a:lnTo>
                      <a:close/>
                    </a:path>
                  </a:pathLst>
                </a:custGeom>
                <a:grpFill/>
                <a:ln w="9509" cap="flat">
                  <a:noFill/>
                  <a:prstDash val="solid"/>
                  <a:miter/>
                </a:ln>
              </p:spPr>
              <p:txBody>
                <a:bodyPr/>
                <a:lstStyle/>
                <a:p>
                  <a:endParaRPr lang="es-ES">
                    <a:latin typeface="Raleway" pitchFamily="2" charset="77"/>
                  </a:endParaRPr>
                </a:p>
              </p:txBody>
            </p:sp>
            <p:sp>
              <p:nvSpPr>
                <p:cNvPr id="82" name="Forma libre 106">
                  <a:extLst>
                    <a:ext uri="{FF2B5EF4-FFF2-40B4-BE49-F238E27FC236}">
                      <a16:creationId xmlns:a16="http://schemas.microsoft.com/office/drawing/2014/main" id="{B4F483B5-C3A1-97B0-1F22-C2F0EA241C0C}"/>
                    </a:ext>
                  </a:extLst>
                </p:cNvPr>
                <p:cNvSpPr/>
                <p:nvPr/>
              </p:nvSpPr>
              <p:spPr>
                <a:xfrm>
                  <a:off x="7886886" y="5102085"/>
                  <a:ext cx="469034" cy="687276"/>
                </a:xfrm>
                <a:custGeom>
                  <a:avLst/>
                  <a:gdLst>
                    <a:gd name="csX0" fmla="*/ 88961 w 469034"/>
                    <a:gd name="csY0" fmla="*/ 496414 h 687276"/>
                    <a:gd name="csX1" fmla="*/ 156989 w 469034"/>
                    <a:gd name="csY1" fmla="*/ 597798 h 687276"/>
                    <a:gd name="csX2" fmla="*/ 227396 w 469034"/>
                    <a:gd name="csY2" fmla="*/ 612076 h 687276"/>
                    <a:gd name="csX3" fmla="*/ 340137 w 469034"/>
                    <a:gd name="csY3" fmla="*/ 563518 h 687276"/>
                    <a:gd name="csX4" fmla="*/ 376769 w 469034"/>
                    <a:gd name="csY4" fmla="*/ 455962 h 687276"/>
                    <a:gd name="csX5" fmla="*/ 333245 w 469034"/>
                    <a:gd name="csY5" fmla="*/ 345538 h 687276"/>
                    <a:gd name="csX6" fmla="*/ 228834 w 469034"/>
                    <a:gd name="csY6" fmla="*/ 306505 h 687276"/>
                    <a:gd name="csX7" fmla="*/ 152962 w 469034"/>
                    <a:gd name="csY7" fmla="*/ 323640 h 687276"/>
                    <a:gd name="csX8" fmla="*/ 98966 w 469034"/>
                    <a:gd name="csY8" fmla="*/ 371237 h 687276"/>
                    <a:gd name="csX9" fmla="*/ 24761 w 469034"/>
                    <a:gd name="csY9" fmla="*/ 366951 h 687276"/>
                    <a:gd name="csX10" fmla="*/ 76624 w 469034"/>
                    <a:gd name="csY10" fmla="*/ 0 h 687276"/>
                    <a:gd name="csX11" fmla="*/ 430517 w 469034"/>
                    <a:gd name="csY11" fmla="*/ 0 h 687276"/>
                    <a:gd name="csX12" fmla="*/ 430517 w 469034"/>
                    <a:gd name="csY12" fmla="*/ 82810 h 687276"/>
                    <a:gd name="csX13" fmla="*/ 140824 w 469034"/>
                    <a:gd name="csY13" fmla="*/ 82810 h 687276"/>
                    <a:gd name="csX14" fmla="*/ 111799 w 469034"/>
                    <a:gd name="csY14" fmla="*/ 272244 h 687276"/>
                    <a:gd name="csX15" fmla="*/ 156989 w 469034"/>
                    <a:gd name="csY15" fmla="*/ 245107 h 687276"/>
                    <a:gd name="csX16" fmla="*/ 244988 w 469034"/>
                    <a:gd name="csY16" fmla="*/ 229410 h 687276"/>
                    <a:gd name="csX17" fmla="*/ 403862 w 469034"/>
                    <a:gd name="csY17" fmla="*/ 289855 h 687276"/>
                    <a:gd name="csX18" fmla="*/ 469034 w 469034"/>
                    <a:gd name="csY18" fmla="*/ 443113 h 687276"/>
                    <a:gd name="csX19" fmla="*/ 409336 w 469034"/>
                    <a:gd name="csY19" fmla="*/ 613505 h 687276"/>
                    <a:gd name="csX20" fmla="*/ 218819 w 469034"/>
                    <a:gd name="csY20" fmla="*/ 687276 h 687276"/>
                    <a:gd name="csX21" fmla="*/ 71597 w 469034"/>
                    <a:gd name="csY21" fmla="*/ 640394 h 687276"/>
                    <a:gd name="csX22" fmla="*/ 0 w 469034"/>
                    <a:gd name="csY22" fmla="*/ 496424 h 687276"/>
                    <a:gd name="csX23" fmla="*/ 88961 w 469034"/>
                    <a:gd name="csY23" fmla="*/ 496424 h 687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69034" h="687276">
                      <a:moveTo>
                        <a:pt x="88961" y="496414"/>
                      </a:moveTo>
                      <a:cubicBezTo>
                        <a:pt x="94673" y="545278"/>
                        <a:pt x="117339" y="579072"/>
                        <a:pt x="156989" y="597798"/>
                      </a:cubicBezTo>
                      <a:cubicBezTo>
                        <a:pt x="177285" y="607314"/>
                        <a:pt x="200760" y="612076"/>
                        <a:pt x="227396" y="612076"/>
                      </a:cubicBezTo>
                      <a:cubicBezTo>
                        <a:pt x="278136" y="612076"/>
                        <a:pt x="315710" y="595894"/>
                        <a:pt x="340137" y="563518"/>
                      </a:cubicBezTo>
                      <a:cubicBezTo>
                        <a:pt x="364546" y="531162"/>
                        <a:pt x="376769" y="495310"/>
                        <a:pt x="376769" y="455962"/>
                      </a:cubicBezTo>
                      <a:cubicBezTo>
                        <a:pt x="376769" y="408365"/>
                        <a:pt x="362261" y="371561"/>
                        <a:pt x="333245" y="345538"/>
                      </a:cubicBezTo>
                      <a:cubicBezTo>
                        <a:pt x="304230" y="319516"/>
                        <a:pt x="269426" y="306505"/>
                        <a:pt x="228834" y="306505"/>
                      </a:cubicBezTo>
                      <a:cubicBezTo>
                        <a:pt x="199332" y="306505"/>
                        <a:pt x="174048" y="312220"/>
                        <a:pt x="152962" y="323640"/>
                      </a:cubicBezTo>
                      <a:cubicBezTo>
                        <a:pt x="131866" y="335061"/>
                        <a:pt x="113874" y="350929"/>
                        <a:pt x="98966" y="371237"/>
                      </a:cubicBezTo>
                      <a:lnTo>
                        <a:pt x="24761" y="366951"/>
                      </a:lnTo>
                      <a:lnTo>
                        <a:pt x="76624" y="0"/>
                      </a:lnTo>
                      <a:lnTo>
                        <a:pt x="430517" y="0"/>
                      </a:lnTo>
                      <a:lnTo>
                        <a:pt x="430517" y="82810"/>
                      </a:lnTo>
                      <a:lnTo>
                        <a:pt x="140824" y="82810"/>
                      </a:lnTo>
                      <a:lnTo>
                        <a:pt x="111799" y="272244"/>
                      </a:lnTo>
                      <a:cubicBezTo>
                        <a:pt x="127659" y="260185"/>
                        <a:pt x="142719" y="251146"/>
                        <a:pt x="156989" y="245107"/>
                      </a:cubicBezTo>
                      <a:cubicBezTo>
                        <a:pt x="182359" y="234639"/>
                        <a:pt x="211698" y="229410"/>
                        <a:pt x="244988" y="229410"/>
                      </a:cubicBezTo>
                      <a:cubicBezTo>
                        <a:pt x="307457" y="229410"/>
                        <a:pt x="360424" y="249555"/>
                        <a:pt x="403862" y="289855"/>
                      </a:cubicBezTo>
                      <a:cubicBezTo>
                        <a:pt x="447310" y="330146"/>
                        <a:pt x="469034" y="381238"/>
                        <a:pt x="469034" y="443113"/>
                      </a:cubicBezTo>
                      <a:cubicBezTo>
                        <a:pt x="469034" y="507530"/>
                        <a:pt x="449128" y="564328"/>
                        <a:pt x="409336" y="613505"/>
                      </a:cubicBezTo>
                      <a:cubicBezTo>
                        <a:pt x="369534" y="662692"/>
                        <a:pt x="306028" y="687276"/>
                        <a:pt x="218819" y="687276"/>
                      </a:cubicBezTo>
                      <a:cubicBezTo>
                        <a:pt x="163319" y="687276"/>
                        <a:pt x="114246" y="671636"/>
                        <a:pt x="71597" y="640394"/>
                      </a:cubicBezTo>
                      <a:cubicBezTo>
                        <a:pt x="28949" y="609152"/>
                        <a:pt x="5074" y="561156"/>
                        <a:pt x="0" y="496424"/>
                      </a:cubicBezTo>
                      <a:lnTo>
                        <a:pt x="88961" y="496424"/>
                      </a:lnTo>
                      <a:close/>
                    </a:path>
                  </a:pathLst>
                </a:custGeom>
                <a:grpFill/>
                <a:ln w="9509" cap="flat">
                  <a:noFill/>
                  <a:prstDash val="solid"/>
                  <a:miter/>
                </a:ln>
              </p:spPr>
              <p:txBody>
                <a:bodyPr/>
                <a:lstStyle/>
                <a:p>
                  <a:endParaRPr lang="es-ES">
                    <a:latin typeface="Raleway" pitchFamily="2" charset="77"/>
                  </a:endParaRPr>
                </a:p>
              </p:txBody>
            </p:sp>
          </p:grpSp>
        </p:grpSp>
      </p:grpSp>
      <p:grpSp>
        <p:nvGrpSpPr>
          <p:cNvPr id="102" name="Grupo 101">
            <a:extLst>
              <a:ext uri="{FF2B5EF4-FFF2-40B4-BE49-F238E27FC236}">
                <a16:creationId xmlns:a16="http://schemas.microsoft.com/office/drawing/2014/main" id="{B0623FCF-9F19-64BC-4C2E-FA4F9DE9C588}"/>
              </a:ext>
            </a:extLst>
          </p:cNvPr>
          <p:cNvGrpSpPr/>
          <p:nvPr/>
        </p:nvGrpSpPr>
        <p:grpSpPr>
          <a:xfrm>
            <a:off x="8241435" y="5857325"/>
            <a:ext cx="1856237" cy="348213"/>
            <a:chOff x="9928428" y="5781125"/>
            <a:chExt cx="1856237" cy="348213"/>
          </a:xfrm>
        </p:grpSpPr>
        <p:sp>
          <p:nvSpPr>
            <p:cNvPr id="64" name="Title 3">
              <a:extLst>
                <a:ext uri="{FF2B5EF4-FFF2-40B4-BE49-F238E27FC236}">
                  <a16:creationId xmlns:a16="http://schemas.microsoft.com/office/drawing/2014/main" id="{893A2CC0-0938-EE53-CE57-04E9B73FE669}"/>
                </a:ext>
              </a:extLst>
            </p:cNvPr>
            <p:cNvSpPr txBox="1">
              <a:spLocks/>
            </p:cNvSpPr>
            <p:nvPr/>
          </p:nvSpPr>
          <p:spPr>
            <a:xfrm>
              <a:off x="10417303" y="5802882"/>
              <a:ext cx="1367362" cy="304699"/>
            </a:xfrm>
            <a:prstGeom prst="rect">
              <a:avLst/>
            </a:prstGeom>
          </p:spPr>
          <p:txBody>
            <a:bodyPr wrap="none" lIns="0" tIns="0" rIns="0" bIns="0">
              <a:spAutoFit/>
            </a:bodyPr>
            <a:lst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a:lstStyle>
            <a:p>
              <a:r>
                <a:rPr lang="en-US" sz="1100" b="1">
                  <a:solidFill>
                    <a:schemeClr val="tx2"/>
                  </a:solidFill>
                  <a:latin typeface="Raleway SemiBold" pitchFamily="2" charset="77"/>
                </a:rPr>
                <a:t>STEVENAGE</a:t>
              </a:r>
              <a:br>
                <a:rPr lang="en-US" sz="1100">
                  <a:solidFill>
                    <a:schemeClr val="tx2"/>
                  </a:solidFill>
                  <a:latin typeface="Raleway Light" pitchFamily="2" charset="77"/>
                </a:rPr>
              </a:br>
              <a:r>
                <a:rPr lang="en-US" sz="1100">
                  <a:solidFill>
                    <a:schemeClr val="tx2"/>
                  </a:solidFill>
                  <a:latin typeface="Raleway Light" pitchFamily="2" charset="77"/>
                </a:rPr>
                <a:t>UK HEADQUARTERS</a:t>
              </a:r>
            </a:p>
          </p:txBody>
        </p:sp>
        <p:grpSp>
          <p:nvGrpSpPr>
            <p:cNvPr id="85" name="Grupo 84">
              <a:extLst>
                <a:ext uri="{FF2B5EF4-FFF2-40B4-BE49-F238E27FC236}">
                  <a16:creationId xmlns:a16="http://schemas.microsoft.com/office/drawing/2014/main" id="{AB505898-3EEE-6A1D-8E38-0E9FE13BA01D}"/>
                </a:ext>
              </a:extLst>
            </p:cNvPr>
            <p:cNvGrpSpPr/>
            <p:nvPr/>
          </p:nvGrpSpPr>
          <p:grpSpPr>
            <a:xfrm>
              <a:off x="9928428" y="5781125"/>
              <a:ext cx="347672" cy="348213"/>
              <a:chOff x="3812651" y="1209932"/>
              <a:chExt cx="4573741" cy="4580857"/>
            </a:xfrm>
            <a:solidFill>
              <a:schemeClr val="tx2"/>
            </a:solidFill>
          </p:grpSpPr>
          <p:sp>
            <p:nvSpPr>
              <p:cNvPr id="86" name="Forma libre 110">
                <a:extLst>
                  <a:ext uri="{FF2B5EF4-FFF2-40B4-BE49-F238E27FC236}">
                    <a16:creationId xmlns:a16="http://schemas.microsoft.com/office/drawing/2014/main" id="{CFA00079-4376-5A1C-BB0A-00DA1F8142B8}"/>
                  </a:ext>
                </a:extLst>
              </p:cNvPr>
              <p:cNvSpPr/>
              <p:nvPr/>
            </p:nvSpPr>
            <p:spPr>
              <a:xfrm>
                <a:off x="3812651" y="2262825"/>
                <a:ext cx="1058881" cy="1680152"/>
              </a:xfrm>
              <a:custGeom>
                <a:avLst/>
                <a:gdLst>
                  <a:gd name="csX0" fmla="*/ 1058882 w 1058881"/>
                  <a:gd name="csY0" fmla="*/ 405927 h 1680152"/>
                  <a:gd name="csX1" fmla="*/ 1058882 w 1058881"/>
                  <a:gd name="csY1" fmla="*/ 0 h 1680152"/>
                  <a:gd name="csX2" fmla="*/ 0 w 1058881"/>
                  <a:gd name="csY2" fmla="*/ 0 h 1680152"/>
                  <a:gd name="csX3" fmla="*/ 0 w 1058881"/>
                  <a:gd name="csY3" fmla="*/ 405927 h 1680152"/>
                  <a:gd name="csX4" fmla="*/ 242932 w 1058881"/>
                  <a:gd name="csY4" fmla="*/ 405927 h 1680152"/>
                  <a:gd name="csX5" fmla="*/ 242932 w 1058881"/>
                  <a:gd name="csY5" fmla="*/ 1274226 h 1680152"/>
                  <a:gd name="csX6" fmla="*/ 0 w 1058881"/>
                  <a:gd name="csY6" fmla="*/ 1274226 h 1680152"/>
                  <a:gd name="csX7" fmla="*/ 0 w 1058881"/>
                  <a:gd name="csY7" fmla="*/ 1680153 h 1680152"/>
                  <a:gd name="csX8" fmla="*/ 1058882 w 1058881"/>
                  <a:gd name="csY8" fmla="*/ 1680153 h 1680152"/>
                  <a:gd name="csX9" fmla="*/ 1058882 w 1058881"/>
                  <a:gd name="csY9" fmla="*/ 1274226 h 1680152"/>
                  <a:gd name="csX10" fmla="*/ 815949 w 1058881"/>
                  <a:gd name="csY10" fmla="*/ 1274226 h 1680152"/>
                  <a:gd name="csX11" fmla="*/ 815949 w 1058881"/>
                  <a:gd name="csY11" fmla="*/ 405927 h 16801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058881" h="1680152">
                    <a:moveTo>
                      <a:pt x="1058882" y="405927"/>
                    </a:moveTo>
                    <a:lnTo>
                      <a:pt x="1058882" y="0"/>
                    </a:lnTo>
                    <a:lnTo>
                      <a:pt x="0" y="0"/>
                    </a:lnTo>
                    <a:lnTo>
                      <a:pt x="0" y="405927"/>
                    </a:lnTo>
                    <a:lnTo>
                      <a:pt x="242932" y="405927"/>
                    </a:lnTo>
                    <a:lnTo>
                      <a:pt x="242932" y="1274226"/>
                    </a:lnTo>
                    <a:lnTo>
                      <a:pt x="0" y="1274226"/>
                    </a:lnTo>
                    <a:lnTo>
                      <a:pt x="0" y="1680153"/>
                    </a:lnTo>
                    <a:lnTo>
                      <a:pt x="1058882" y="1680153"/>
                    </a:lnTo>
                    <a:lnTo>
                      <a:pt x="1058882" y="1274226"/>
                    </a:lnTo>
                    <a:lnTo>
                      <a:pt x="815949" y="1274226"/>
                    </a:lnTo>
                    <a:lnTo>
                      <a:pt x="815949" y="405927"/>
                    </a:lnTo>
                    <a:close/>
                  </a:path>
                </a:pathLst>
              </a:custGeom>
              <a:grpFill/>
              <a:ln w="9509" cap="flat">
                <a:noFill/>
                <a:prstDash val="solid"/>
                <a:miter/>
              </a:ln>
            </p:spPr>
            <p:txBody>
              <a:bodyPr/>
              <a:lstStyle/>
              <a:p>
                <a:endParaRPr lang="es-ES">
                  <a:latin typeface="Raleway" pitchFamily="2" charset="77"/>
                </a:endParaRPr>
              </a:p>
            </p:txBody>
          </p:sp>
          <p:sp>
            <p:nvSpPr>
              <p:cNvPr id="87" name="Forma libre 111">
                <a:extLst>
                  <a:ext uri="{FF2B5EF4-FFF2-40B4-BE49-F238E27FC236}">
                    <a16:creationId xmlns:a16="http://schemas.microsoft.com/office/drawing/2014/main" id="{CF9AE227-8CAD-0E8E-5DE9-B2716797C7C6}"/>
                  </a:ext>
                </a:extLst>
              </p:cNvPr>
              <p:cNvSpPr/>
              <p:nvPr/>
            </p:nvSpPr>
            <p:spPr>
              <a:xfrm>
                <a:off x="4970299" y="2245518"/>
                <a:ext cx="1581454" cy="1733550"/>
              </a:xfrm>
              <a:custGeom>
                <a:avLst/>
                <a:gdLst>
                  <a:gd name="csX0" fmla="*/ 1069772 w 1581454"/>
                  <a:gd name="csY0" fmla="*/ 661988 h 1733550"/>
                  <a:gd name="csX1" fmla="*/ 609259 w 1581454"/>
                  <a:gd name="csY1" fmla="*/ 527447 h 1733550"/>
                  <a:gd name="csX2" fmla="*/ 503352 w 1581454"/>
                  <a:gd name="csY2" fmla="*/ 446484 h 1733550"/>
                  <a:gd name="csX3" fmla="*/ 665187 w 1581454"/>
                  <a:gd name="csY3" fmla="*/ 375047 h 1733550"/>
                  <a:gd name="csX4" fmla="*/ 1170766 w 1581454"/>
                  <a:gd name="csY4" fmla="*/ 585788 h 1733550"/>
                  <a:gd name="csX5" fmla="*/ 1195451 w 1581454"/>
                  <a:gd name="csY5" fmla="*/ 619268 h 1733550"/>
                  <a:gd name="csX6" fmla="*/ 1524945 w 1581454"/>
                  <a:gd name="csY6" fmla="*/ 619268 h 1733550"/>
                  <a:gd name="csX7" fmla="*/ 1524945 w 1581454"/>
                  <a:gd name="csY7" fmla="*/ 44310 h 1733550"/>
                  <a:gd name="csX8" fmla="*/ 1171223 w 1581454"/>
                  <a:gd name="csY8" fmla="*/ 44310 h 1733550"/>
                  <a:gd name="csX9" fmla="*/ 1171223 w 1581454"/>
                  <a:gd name="csY9" fmla="*/ 148914 h 1733550"/>
                  <a:gd name="csX10" fmla="*/ 635438 w 1581454"/>
                  <a:gd name="csY10" fmla="*/ 0 h 1733550"/>
                  <a:gd name="csX11" fmla="*/ 0 w 1581454"/>
                  <a:gd name="csY11" fmla="*/ 528638 h 1733550"/>
                  <a:gd name="csX12" fmla="*/ 366507 w 1581454"/>
                  <a:gd name="csY12" fmla="*/ 1009650 h 1733550"/>
                  <a:gd name="csX13" fmla="*/ 891279 w 1581454"/>
                  <a:gd name="csY13" fmla="*/ 1172766 h 1733550"/>
                  <a:gd name="csX14" fmla="*/ 1073342 w 1581454"/>
                  <a:gd name="csY14" fmla="*/ 1265634 h 1733550"/>
                  <a:gd name="csX15" fmla="*/ 848440 w 1581454"/>
                  <a:gd name="csY15" fmla="*/ 1343025 h 1733550"/>
                  <a:gd name="csX16" fmla="*/ 382586 w 1581454"/>
                  <a:gd name="csY16" fmla="*/ 1138647 h 1733550"/>
                  <a:gd name="csX17" fmla="*/ 382586 w 1581454"/>
                  <a:gd name="csY17" fmla="*/ 1138390 h 1733550"/>
                  <a:gd name="csX18" fmla="*/ 361138 w 1581454"/>
                  <a:gd name="csY18" fmla="*/ 1108996 h 1733550"/>
                  <a:gd name="csX19" fmla="*/ 342184 w 1581454"/>
                  <a:gd name="csY19" fmla="*/ 1081602 h 1733550"/>
                  <a:gd name="csX20" fmla="*/ 12690 w 1581454"/>
                  <a:gd name="csY20" fmla="*/ 1081602 h 1733550"/>
                  <a:gd name="csX21" fmla="*/ 12690 w 1581454"/>
                  <a:gd name="csY21" fmla="*/ 1695593 h 1733550"/>
                  <a:gd name="csX22" fmla="*/ 382586 w 1581454"/>
                  <a:gd name="csY22" fmla="*/ 1695593 h 1733550"/>
                  <a:gd name="csX23" fmla="*/ 382586 w 1581454"/>
                  <a:gd name="csY23" fmla="*/ 1567377 h 1733550"/>
                  <a:gd name="csX24" fmla="*/ 910318 w 1581454"/>
                  <a:gd name="csY24" fmla="*/ 1733550 h 1733550"/>
                  <a:gd name="csX25" fmla="*/ 1581454 w 1581454"/>
                  <a:gd name="csY25" fmla="*/ 1203722 h 1733550"/>
                  <a:gd name="csX26" fmla="*/ 1069772 w 1581454"/>
                  <a:gd name="csY26" fmla="*/ 661988 h 17335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1581454" h="1733550">
                    <a:moveTo>
                      <a:pt x="1069772" y="661988"/>
                    </a:moveTo>
                    <a:cubicBezTo>
                      <a:pt x="1004325" y="642938"/>
                      <a:pt x="667566" y="546497"/>
                      <a:pt x="609259" y="527447"/>
                    </a:cubicBezTo>
                    <a:cubicBezTo>
                      <a:pt x="550951" y="508397"/>
                      <a:pt x="503352" y="481013"/>
                      <a:pt x="503352" y="446484"/>
                    </a:cubicBezTo>
                    <a:cubicBezTo>
                      <a:pt x="503352" y="411956"/>
                      <a:pt x="556900" y="375047"/>
                      <a:pt x="665187" y="375047"/>
                    </a:cubicBezTo>
                    <a:cubicBezTo>
                      <a:pt x="1006704" y="375047"/>
                      <a:pt x="1170766" y="585788"/>
                      <a:pt x="1170766" y="585788"/>
                    </a:cubicBezTo>
                    <a:cubicBezTo>
                      <a:pt x="1170766" y="585788"/>
                      <a:pt x="1189254" y="610429"/>
                      <a:pt x="1195451" y="619268"/>
                    </a:cubicBezTo>
                    <a:lnTo>
                      <a:pt x="1524945" y="619268"/>
                    </a:lnTo>
                    <a:lnTo>
                      <a:pt x="1524945" y="44310"/>
                    </a:lnTo>
                    <a:lnTo>
                      <a:pt x="1171223" y="44310"/>
                    </a:lnTo>
                    <a:lnTo>
                      <a:pt x="1171223" y="148914"/>
                    </a:lnTo>
                    <a:cubicBezTo>
                      <a:pt x="1144207" y="130245"/>
                      <a:pt x="944751" y="0"/>
                      <a:pt x="635438" y="0"/>
                    </a:cubicBezTo>
                    <a:cubicBezTo>
                      <a:pt x="227282" y="0"/>
                      <a:pt x="0" y="211931"/>
                      <a:pt x="0" y="528638"/>
                    </a:cubicBezTo>
                    <a:cubicBezTo>
                      <a:pt x="0" y="845344"/>
                      <a:pt x="286780" y="976313"/>
                      <a:pt x="366507" y="1009650"/>
                    </a:cubicBezTo>
                    <a:cubicBezTo>
                      <a:pt x="446234" y="1042988"/>
                      <a:pt x="758003" y="1131094"/>
                      <a:pt x="891279" y="1172766"/>
                    </a:cubicBezTo>
                    <a:cubicBezTo>
                      <a:pt x="1024554" y="1214438"/>
                      <a:pt x="1073342" y="1244203"/>
                      <a:pt x="1073342" y="1265634"/>
                    </a:cubicBezTo>
                    <a:cubicBezTo>
                      <a:pt x="1073342" y="1287066"/>
                      <a:pt x="1015034" y="1343025"/>
                      <a:pt x="848440" y="1343025"/>
                    </a:cubicBezTo>
                    <a:cubicBezTo>
                      <a:pt x="558252" y="1343025"/>
                      <a:pt x="408812" y="1171804"/>
                      <a:pt x="382586" y="1138647"/>
                    </a:cubicBezTo>
                    <a:lnTo>
                      <a:pt x="382586" y="1138390"/>
                    </a:lnTo>
                    <a:cubicBezTo>
                      <a:pt x="374247" y="1127208"/>
                      <a:pt x="364460" y="1113977"/>
                      <a:pt x="361138" y="1108996"/>
                    </a:cubicBezTo>
                    <a:cubicBezTo>
                      <a:pt x="357292" y="1103233"/>
                      <a:pt x="348372" y="1090441"/>
                      <a:pt x="342184" y="1081602"/>
                    </a:cubicBezTo>
                    <a:lnTo>
                      <a:pt x="12690" y="1081602"/>
                    </a:lnTo>
                    <a:lnTo>
                      <a:pt x="12690" y="1695593"/>
                    </a:lnTo>
                    <a:lnTo>
                      <a:pt x="382586" y="1695593"/>
                    </a:lnTo>
                    <a:lnTo>
                      <a:pt x="382586" y="1567377"/>
                    </a:lnTo>
                    <a:cubicBezTo>
                      <a:pt x="425624" y="1596038"/>
                      <a:pt x="645938" y="1733550"/>
                      <a:pt x="910318" y="1733550"/>
                    </a:cubicBezTo>
                    <a:cubicBezTo>
                      <a:pt x="1205427" y="1733550"/>
                      <a:pt x="1581454" y="1604963"/>
                      <a:pt x="1581454" y="1203722"/>
                    </a:cubicBezTo>
                    <a:cubicBezTo>
                      <a:pt x="1581454" y="802481"/>
                      <a:pt x="1135220" y="681038"/>
                      <a:pt x="1069772" y="661988"/>
                    </a:cubicBezTo>
                    <a:close/>
                  </a:path>
                </a:pathLst>
              </a:custGeom>
              <a:grpFill/>
              <a:ln w="9509" cap="flat">
                <a:noFill/>
                <a:prstDash val="solid"/>
                <a:miter/>
              </a:ln>
            </p:spPr>
            <p:txBody>
              <a:bodyPr/>
              <a:lstStyle/>
              <a:p>
                <a:endParaRPr lang="es-ES">
                  <a:latin typeface="Raleway" pitchFamily="2" charset="77"/>
                </a:endParaRPr>
              </a:p>
            </p:txBody>
          </p:sp>
          <p:sp>
            <p:nvSpPr>
              <p:cNvPr id="88" name="Forma libre 112">
                <a:extLst>
                  <a:ext uri="{FF2B5EF4-FFF2-40B4-BE49-F238E27FC236}">
                    <a16:creationId xmlns:a16="http://schemas.microsoft.com/office/drawing/2014/main" id="{56A0D31B-D246-FC10-26A3-A694B32E29F7}"/>
                  </a:ext>
                </a:extLst>
              </p:cNvPr>
              <p:cNvSpPr/>
              <p:nvPr/>
            </p:nvSpPr>
            <p:spPr>
              <a:xfrm>
                <a:off x="6595525" y="2239870"/>
                <a:ext cx="1790867" cy="1737903"/>
              </a:xfrm>
              <a:custGeom>
                <a:avLst/>
                <a:gdLst>
                  <a:gd name="csX0" fmla="*/ 895439 w 1790867"/>
                  <a:gd name="csY0" fmla="*/ 0 h 1737903"/>
                  <a:gd name="csX1" fmla="*/ 0 w 1790867"/>
                  <a:gd name="csY1" fmla="*/ 874347 h 1737903"/>
                  <a:gd name="csX2" fmla="*/ 897590 w 1790867"/>
                  <a:gd name="csY2" fmla="*/ 1737903 h 1737903"/>
                  <a:gd name="csX3" fmla="*/ 1790868 w 1790867"/>
                  <a:gd name="csY3" fmla="*/ 880834 h 1737903"/>
                  <a:gd name="csX4" fmla="*/ 895439 w 1790867"/>
                  <a:gd name="csY4" fmla="*/ 0 h 1737903"/>
                  <a:gd name="csX5" fmla="*/ 899761 w 1790867"/>
                  <a:gd name="csY5" fmla="*/ 1319079 h 1737903"/>
                  <a:gd name="csX6" fmla="*/ 623567 w 1790867"/>
                  <a:gd name="csY6" fmla="*/ 872195 h 1737903"/>
                  <a:gd name="csX7" fmla="*/ 906225 w 1790867"/>
                  <a:gd name="csY7" fmla="*/ 420986 h 1737903"/>
                  <a:gd name="csX8" fmla="*/ 1178097 w 1790867"/>
                  <a:gd name="csY8" fmla="*/ 859241 h 1737903"/>
                  <a:gd name="csX9" fmla="*/ 899761 w 1790867"/>
                  <a:gd name="csY9" fmla="*/ 1319079 h 17379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0867" h="1737903">
                    <a:moveTo>
                      <a:pt x="895439" y="0"/>
                    </a:moveTo>
                    <a:cubicBezTo>
                      <a:pt x="403481" y="0"/>
                      <a:pt x="0" y="246107"/>
                      <a:pt x="0" y="874347"/>
                    </a:cubicBezTo>
                    <a:cubicBezTo>
                      <a:pt x="0" y="1502588"/>
                      <a:pt x="438009" y="1737903"/>
                      <a:pt x="897590" y="1737903"/>
                    </a:cubicBezTo>
                    <a:cubicBezTo>
                      <a:pt x="1357171" y="1737903"/>
                      <a:pt x="1790868" y="1504741"/>
                      <a:pt x="1790868" y="880834"/>
                    </a:cubicBezTo>
                    <a:cubicBezTo>
                      <a:pt x="1790868" y="256927"/>
                      <a:pt x="1357190" y="0"/>
                      <a:pt x="895439" y="0"/>
                    </a:cubicBezTo>
                    <a:close/>
                    <a:moveTo>
                      <a:pt x="899761" y="1319079"/>
                    </a:moveTo>
                    <a:cubicBezTo>
                      <a:pt x="731453" y="1319079"/>
                      <a:pt x="623567" y="1280217"/>
                      <a:pt x="623567" y="872195"/>
                    </a:cubicBezTo>
                    <a:cubicBezTo>
                      <a:pt x="623567" y="464163"/>
                      <a:pt x="703408" y="420986"/>
                      <a:pt x="906225" y="420986"/>
                    </a:cubicBezTo>
                    <a:cubicBezTo>
                      <a:pt x="1029209" y="420986"/>
                      <a:pt x="1178097" y="429616"/>
                      <a:pt x="1178097" y="859241"/>
                    </a:cubicBezTo>
                    <a:cubicBezTo>
                      <a:pt x="1178097" y="1288866"/>
                      <a:pt x="1068068" y="1319079"/>
                      <a:pt x="899761" y="1319079"/>
                    </a:cubicBezTo>
                    <a:close/>
                  </a:path>
                </a:pathLst>
              </a:custGeom>
              <a:grpFill/>
              <a:ln w="9509" cap="flat">
                <a:noFill/>
                <a:prstDash val="solid"/>
                <a:miter/>
              </a:ln>
            </p:spPr>
            <p:txBody>
              <a:bodyPr/>
              <a:lstStyle/>
              <a:p>
                <a:endParaRPr lang="es-ES">
                  <a:latin typeface="Raleway" pitchFamily="2" charset="77"/>
                </a:endParaRPr>
              </a:p>
            </p:txBody>
          </p:sp>
          <p:grpSp>
            <p:nvGrpSpPr>
              <p:cNvPr id="89" name="Gráfico 72">
                <a:extLst>
                  <a:ext uri="{FF2B5EF4-FFF2-40B4-BE49-F238E27FC236}">
                    <a16:creationId xmlns:a16="http://schemas.microsoft.com/office/drawing/2014/main" id="{51397726-37FF-18E7-3591-AF9B038032D8}"/>
                  </a:ext>
                </a:extLst>
              </p:cNvPr>
              <p:cNvGrpSpPr/>
              <p:nvPr/>
            </p:nvGrpSpPr>
            <p:grpSpPr>
              <a:xfrm>
                <a:off x="4449488" y="1209932"/>
                <a:ext cx="3181938" cy="3791007"/>
                <a:chOff x="4449488" y="1209932"/>
                <a:chExt cx="3181938" cy="3791007"/>
              </a:xfrm>
              <a:grpFill/>
            </p:grpSpPr>
            <p:sp>
              <p:nvSpPr>
                <p:cNvPr id="100" name="Forma libre 124">
                  <a:extLst>
                    <a:ext uri="{FF2B5EF4-FFF2-40B4-BE49-F238E27FC236}">
                      <a16:creationId xmlns:a16="http://schemas.microsoft.com/office/drawing/2014/main" id="{8CE32035-BEAE-E2D5-0733-771CA46155A5}"/>
                    </a:ext>
                  </a:extLst>
                </p:cNvPr>
                <p:cNvSpPr/>
                <p:nvPr/>
              </p:nvSpPr>
              <p:spPr>
                <a:xfrm>
                  <a:off x="4449488" y="1209932"/>
                  <a:ext cx="3181928" cy="867613"/>
                </a:xfrm>
                <a:custGeom>
                  <a:avLst/>
                  <a:gdLst>
                    <a:gd name="csX0" fmla="*/ 68722 w 3181928"/>
                    <a:gd name="csY0" fmla="*/ 867604 h 867613"/>
                    <a:gd name="csX1" fmla="*/ 471214 w 3181928"/>
                    <a:gd name="csY1" fmla="*/ 439093 h 867613"/>
                    <a:gd name="csX2" fmla="*/ 671707 w 3181928"/>
                    <a:gd name="csY2" fmla="*/ 565728 h 867613"/>
                    <a:gd name="csX3" fmla="*/ 430422 w 3181928"/>
                    <a:gd name="csY3" fmla="*/ 867604 h 867613"/>
                    <a:gd name="csX4" fmla="*/ 501239 w 3181928"/>
                    <a:gd name="csY4" fmla="*/ 867604 h 867613"/>
                    <a:gd name="csX5" fmla="*/ 724380 w 3181928"/>
                    <a:gd name="csY5" fmla="*/ 592741 h 867613"/>
                    <a:gd name="csX6" fmla="*/ 1045783 w 3181928"/>
                    <a:gd name="csY6" fmla="*/ 714404 h 867613"/>
                    <a:gd name="csX7" fmla="*/ 979992 w 3181928"/>
                    <a:gd name="csY7" fmla="*/ 867604 h 867613"/>
                    <a:gd name="csX8" fmla="*/ 1041518 w 3181928"/>
                    <a:gd name="csY8" fmla="*/ 867604 h 867613"/>
                    <a:gd name="csX9" fmla="*/ 1102215 w 3181928"/>
                    <a:gd name="csY9" fmla="*/ 729044 h 867613"/>
                    <a:gd name="csX10" fmla="*/ 1549421 w 3181928"/>
                    <a:gd name="csY10" fmla="*/ 786717 h 867613"/>
                    <a:gd name="csX11" fmla="*/ 1549421 w 3181928"/>
                    <a:gd name="csY11" fmla="*/ 867613 h 867613"/>
                    <a:gd name="csX12" fmla="*/ 1606538 w 3181928"/>
                    <a:gd name="csY12" fmla="*/ 867613 h 867613"/>
                    <a:gd name="csX13" fmla="*/ 1606538 w 3181928"/>
                    <a:gd name="csY13" fmla="*/ 786994 h 867613"/>
                    <a:gd name="csX14" fmla="*/ 2051288 w 3181928"/>
                    <a:gd name="csY14" fmla="*/ 735806 h 867613"/>
                    <a:gd name="csX15" fmla="*/ 2108787 w 3181928"/>
                    <a:gd name="csY15" fmla="*/ 867604 h 867613"/>
                    <a:gd name="csX16" fmla="*/ 2170312 w 3181928"/>
                    <a:gd name="csY16" fmla="*/ 867604 h 867613"/>
                    <a:gd name="csX17" fmla="*/ 2108025 w 3181928"/>
                    <a:gd name="csY17" fmla="*/ 721909 h 867613"/>
                    <a:gd name="csX18" fmla="*/ 2435520 w 3181928"/>
                    <a:gd name="csY18" fmla="*/ 603371 h 867613"/>
                    <a:gd name="csX19" fmla="*/ 2649075 w 3181928"/>
                    <a:gd name="csY19" fmla="*/ 867604 h 867613"/>
                    <a:gd name="csX20" fmla="*/ 2719882 w 3181928"/>
                    <a:gd name="csY20" fmla="*/ 867604 h 867613"/>
                    <a:gd name="csX21" fmla="*/ 2488697 w 3181928"/>
                    <a:gd name="csY21" fmla="*/ 577044 h 867613"/>
                    <a:gd name="csX22" fmla="*/ 2710734 w 3181928"/>
                    <a:gd name="csY22" fmla="*/ 439093 h 867613"/>
                    <a:gd name="csX23" fmla="*/ 3113225 w 3181928"/>
                    <a:gd name="csY23" fmla="*/ 867604 h 867613"/>
                    <a:gd name="csX24" fmla="*/ 3181929 w 3181928"/>
                    <a:gd name="csY24" fmla="*/ 867604 h 867613"/>
                    <a:gd name="csX25" fmla="*/ 1590964 w 3181928"/>
                    <a:gd name="csY25" fmla="*/ 0 h 867613"/>
                    <a:gd name="csX26" fmla="*/ 0 w 3181928"/>
                    <a:gd name="csY26" fmla="*/ 867604 h 867613"/>
                    <a:gd name="csX27" fmla="*/ 68722 w 3181928"/>
                    <a:gd name="csY27" fmla="*/ 867604 h 867613"/>
                    <a:gd name="csX28" fmla="*/ 1071267 w 3181928"/>
                    <a:gd name="csY28" fmla="*/ 662140 h 867613"/>
                    <a:gd name="csX29" fmla="*/ 765143 w 3181928"/>
                    <a:gd name="csY29" fmla="*/ 549050 h 867613"/>
                    <a:gd name="csX30" fmla="*/ 804383 w 3181928"/>
                    <a:gd name="csY30" fmla="*/ 509635 h 867613"/>
                    <a:gd name="csX31" fmla="*/ 1202257 w 3181928"/>
                    <a:gd name="csY31" fmla="*/ 211436 h 867613"/>
                    <a:gd name="csX32" fmla="*/ 1328222 w 3181928"/>
                    <a:gd name="csY32" fmla="*/ 265014 h 867613"/>
                    <a:gd name="csX33" fmla="*/ 1150080 w 3181928"/>
                    <a:gd name="csY33" fmla="*/ 521799 h 867613"/>
                    <a:gd name="csX34" fmla="*/ 1071267 w 3181928"/>
                    <a:gd name="csY34" fmla="*/ 662140 h 867613"/>
                    <a:gd name="csX35" fmla="*/ 1549421 w 3181928"/>
                    <a:gd name="csY35" fmla="*/ 729548 h 867613"/>
                    <a:gd name="csX36" fmla="*/ 1128118 w 3181928"/>
                    <a:gd name="csY36" fmla="*/ 676551 h 867613"/>
                    <a:gd name="csX37" fmla="*/ 1198335 w 3181928"/>
                    <a:gd name="csY37" fmla="*/ 552383 h 867613"/>
                    <a:gd name="csX38" fmla="*/ 1387815 w 3181928"/>
                    <a:gd name="csY38" fmla="*/ 281264 h 867613"/>
                    <a:gd name="csX39" fmla="*/ 1549421 w 3181928"/>
                    <a:gd name="csY39" fmla="*/ 303562 h 867613"/>
                    <a:gd name="csX40" fmla="*/ 1549421 w 3181928"/>
                    <a:gd name="csY40" fmla="*/ 729548 h 867613"/>
                    <a:gd name="csX41" fmla="*/ 1606538 w 3181928"/>
                    <a:gd name="csY41" fmla="*/ 729834 h 867613"/>
                    <a:gd name="csX42" fmla="*/ 1606538 w 3181928"/>
                    <a:gd name="csY42" fmla="*/ 304209 h 867613"/>
                    <a:gd name="csX43" fmla="*/ 1767002 w 3181928"/>
                    <a:gd name="csY43" fmla="*/ 287074 h 867613"/>
                    <a:gd name="csX44" fmla="*/ 1951979 w 3181928"/>
                    <a:gd name="csY44" fmla="*/ 552383 h 867613"/>
                    <a:gd name="csX45" fmla="*/ 2025489 w 3181928"/>
                    <a:gd name="csY45" fmla="*/ 683028 h 867613"/>
                    <a:gd name="csX46" fmla="*/ 1606538 w 3181928"/>
                    <a:gd name="csY46" fmla="*/ 729834 h 867613"/>
                    <a:gd name="csX47" fmla="*/ 2082750 w 3181928"/>
                    <a:gd name="csY47" fmla="*/ 669493 h 867613"/>
                    <a:gd name="csX48" fmla="*/ 2000224 w 3181928"/>
                    <a:gd name="csY48" fmla="*/ 521799 h 867613"/>
                    <a:gd name="csX49" fmla="*/ 1827737 w 3181928"/>
                    <a:gd name="csY49" fmla="*/ 272453 h 867613"/>
                    <a:gd name="csX50" fmla="*/ 1962146 w 3181928"/>
                    <a:gd name="csY50" fmla="*/ 220409 h 867613"/>
                    <a:gd name="csX51" fmla="*/ 2345921 w 3181928"/>
                    <a:gd name="csY51" fmla="*/ 509635 h 867613"/>
                    <a:gd name="csX52" fmla="*/ 2394976 w 3181928"/>
                    <a:gd name="csY52" fmla="*/ 559337 h 867613"/>
                    <a:gd name="csX53" fmla="*/ 2082750 w 3181928"/>
                    <a:gd name="csY53" fmla="*/ 669493 h 867613"/>
                    <a:gd name="csX54" fmla="*/ 2662907 w 3181928"/>
                    <a:gd name="csY54" fmla="*/ 403365 h 867613"/>
                    <a:gd name="csX55" fmla="*/ 2448915 w 3181928"/>
                    <a:gd name="csY55" fmla="*/ 533238 h 867613"/>
                    <a:gd name="csX56" fmla="*/ 2385571 w 3181928"/>
                    <a:gd name="csY56" fmla="*/ 468497 h 867613"/>
                    <a:gd name="csX57" fmla="*/ 2017874 w 3181928"/>
                    <a:gd name="csY57" fmla="*/ 188319 h 867613"/>
                    <a:gd name="csX58" fmla="*/ 2095164 w 3181928"/>
                    <a:gd name="csY58" fmla="*/ 127540 h 867613"/>
                    <a:gd name="csX59" fmla="*/ 2662907 w 3181928"/>
                    <a:gd name="csY59" fmla="*/ 403365 h 867613"/>
                    <a:gd name="csX60" fmla="*/ 1590983 w 3181928"/>
                    <a:gd name="csY60" fmla="*/ 57150 h 867613"/>
                    <a:gd name="csX61" fmla="*/ 2028774 w 3181928"/>
                    <a:gd name="csY61" fmla="*/ 110023 h 867613"/>
                    <a:gd name="csX62" fmla="*/ 1590983 w 3181928"/>
                    <a:gd name="csY62" fmla="*/ 247383 h 867613"/>
                    <a:gd name="csX63" fmla="*/ 1152993 w 3181928"/>
                    <a:gd name="csY63" fmla="*/ 110071 h 867613"/>
                    <a:gd name="csX64" fmla="*/ 1590983 w 3181928"/>
                    <a:gd name="csY64" fmla="*/ 57150 h 867613"/>
                    <a:gd name="csX65" fmla="*/ 1086774 w 3181928"/>
                    <a:gd name="csY65" fmla="*/ 127540 h 867613"/>
                    <a:gd name="csX66" fmla="*/ 1148424 w 3181928"/>
                    <a:gd name="csY66" fmla="*/ 177965 h 867613"/>
                    <a:gd name="csX67" fmla="*/ 764743 w 3181928"/>
                    <a:gd name="csY67" fmla="*/ 468487 h 867613"/>
                    <a:gd name="csX68" fmla="*/ 711747 w 3181928"/>
                    <a:gd name="csY68" fmla="*/ 522227 h 867613"/>
                    <a:gd name="csX69" fmla="*/ 519069 w 3181928"/>
                    <a:gd name="csY69" fmla="*/ 403365 h 867613"/>
                    <a:gd name="csX70" fmla="*/ 1086774 w 3181928"/>
                    <a:gd name="csY70" fmla="*/ 127540 h 867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Lst>
                  <a:rect l="l" t="t" r="r" b="b"/>
                  <a:pathLst>
                    <a:path w="3181928" h="867613">
                      <a:moveTo>
                        <a:pt x="68722" y="867604"/>
                      </a:moveTo>
                      <a:cubicBezTo>
                        <a:pt x="179312" y="704212"/>
                        <a:pt x="315310" y="559375"/>
                        <a:pt x="471214" y="439093"/>
                      </a:cubicBezTo>
                      <a:cubicBezTo>
                        <a:pt x="534253" y="485727"/>
                        <a:pt x="601262" y="528028"/>
                        <a:pt x="671707" y="565728"/>
                      </a:cubicBezTo>
                      <a:cubicBezTo>
                        <a:pt x="553683" y="697363"/>
                        <a:pt x="447938" y="843201"/>
                        <a:pt x="430422" y="867604"/>
                      </a:cubicBezTo>
                      <a:lnTo>
                        <a:pt x="501239" y="867604"/>
                      </a:lnTo>
                      <a:cubicBezTo>
                        <a:pt x="543744" y="810282"/>
                        <a:pt x="631668" y="694973"/>
                        <a:pt x="724380" y="592741"/>
                      </a:cubicBezTo>
                      <a:cubicBezTo>
                        <a:pt x="825717" y="642585"/>
                        <a:pt x="933413" y="683352"/>
                        <a:pt x="1045783" y="714404"/>
                      </a:cubicBezTo>
                      <a:cubicBezTo>
                        <a:pt x="1015872" y="777897"/>
                        <a:pt x="993263" y="833418"/>
                        <a:pt x="979992" y="867604"/>
                      </a:cubicBezTo>
                      <a:lnTo>
                        <a:pt x="1041518" y="867604"/>
                      </a:lnTo>
                      <a:cubicBezTo>
                        <a:pt x="1055655" y="832399"/>
                        <a:pt x="1076369" y="783298"/>
                        <a:pt x="1102215" y="729044"/>
                      </a:cubicBezTo>
                      <a:cubicBezTo>
                        <a:pt x="1245562" y="764086"/>
                        <a:pt x="1395764" y="783727"/>
                        <a:pt x="1549421" y="786717"/>
                      </a:cubicBezTo>
                      <a:lnTo>
                        <a:pt x="1549421" y="867613"/>
                      </a:lnTo>
                      <a:lnTo>
                        <a:pt x="1606538" y="867613"/>
                      </a:lnTo>
                      <a:lnTo>
                        <a:pt x="1606538" y="786994"/>
                      </a:lnTo>
                      <a:cubicBezTo>
                        <a:pt x="1759072" y="785879"/>
                        <a:pt x="1908445" y="768487"/>
                        <a:pt x="2051288" y="735806"/>
                      </a:cubicBezTo>
                      <a:cubicBezTo>
                        <a:pt x="2075639" y="787346"/>
                        <a:pt x="2095240" y="833876"/>
                        <a:pt x="2108787" y="867604"/>
                      </a:cubicBezTo>
                      <a:lnTo>
                        <a:pt x="2170312" y="867604"/>
                      </a:lnTo>
                      <a:cubicBezTo>
                        <a:pt x="2157556" y="834771"/>
                        <a:pt x="2136213" y="782288"/>
                        <a:pt x="2108025" y="721909"/>
                      </a:cubicBezTo>
                      <a:cubicBezTo>
                        <a:pt x="2222404" y="692134"/>
                        <a:pt x="2332156" y="652434"/>
                        <a:pt x="2435520" y="603371"/>
                      </a:cubicBezTo>
                      <a:cubicBezTo>
                        <a:pt x="2524681" y="702888"/>
                        <a:pt x="2608036" y="812273"/>
                        <a:pt x="2649075" y="867604"/>
                      </a:cubicBezTo>
                      <a:lnTo>
                        <a:pt x="2719882" y="867604"/>
                      </a:lnTo>
                      <a:cubicBezTo>
                        <a:pt x="2702909" y="843953"/>
                        <a:pt x="2602638" y="705622"/>
                        <a:pt x="2488697" y="577044"/>
                      </a:cubicBezTo>
                      <a:cubicBezTo>
                        <a:pt x="2567035" y="536534"/>
                        <a:pt x="2641307" y="490442"/>
                        <a:pt x="2710734" y="439093"/>
                      </a:cubicBezTo>
                      <a:cubicBezTo>
                        <a:pt x="2866638" y="559375"/>
                        <a:pt x="3002645" y="704212"/>
                        <a:pt x="3113225" y="867604"/>
                      </a:cubicBezTo>
                      <a:lnTo>
                        <a:pt x="3181929" y="867604"/>
                      </a:lnTo>
                      <a:cubicBezTo>
                        <a:pt x="2844095" y="345910"/>
                        <a:pt x="2257170" y="0"/>
                        <a:pt x="1590964" y="0"/>
                      </a:cubicBezTo>
                      <a:cubicBezTo>
                        <a:pt x="924759" y="0"/>
                        <a:pt x="337834" y="345910"/>
                        <a:pt x="0" y="867604"/>
                      </a:cubicBezTo>
                      <a:lnTo>
                        <a:pt x="68722" y="867604"/>
                      </a:lnTo>
                      <a:close/>
                      <a:moveTo>
                        <a:pt x="1071267" y="662140"/>
                      </a:moveTo>
                      <a:cubicBezTo>
                        <a:pt x="964380" y="633251"/>
                        <a:pt x="861825" y="595379"/>
                        <a:pt x="765143" y="549050"/>
                      </a:cubicBezTo>
                      <a:cubicBezTo>
                        <a:pt x="778280" y="535391"/>
                        <a:pt x="791408" y="522161"/>
                        <a:pt x="804383" y="509635"/>
                      </a:cubicBezTo>
                      <a:cubicBezTo>
                        <a:pt x="936773" y="381895"/>
                        <a:pt x="1154526" y="241630"/>
                        <a:pt x="1202257" y="211436"/>
                      </a:cubicBezTo>
                      <a:cubicBezTo>
                        <a:pt x="1240993" y="232724"/>
                        <a:pt x="1283260" y="250727"/>
                        <a:pt x="1328222" y="265014"/>
                      </a:cubicBezTo>
                      <a:cubicBezTo>
                        <a:pt x="1293304" y="310829"/>
                        <a:pt x="1224743" y="403831"/>
                        <a:pt x="1150080" y="521799"/>
                      </a:cubicBezTo>
                      <a:cubicBezTo>
                        <a:pt x="1121017" y="567709"/>
                        <a:pt x="1094543" y="615963"/>
                        <a:pt x="1071267" y="662140"/>
                      </a:cubicBezTo>
                      <a:close/>
                      <a:moveTo>
                        <a:pt x="1549421" y="729548"/>
                      </a:moveTo>
                      <a:cubicBezTo>
                        <a:pt x="1404760" y="726653"/>
                        <a:pt x="1263317" y="708631"/>
                        <a:pt x="1128118" y="676551"/>
                      </a:cubicBezTo>
                      <a:cubicBezTo>
                        <a:pt x="1149262" y="635194"/>
                        <a:pt x="1172851" y="592636"/>
                        <a:pt x="1198335" y="552383"/>
                      </a:cubicBezTo>
                      <a:cubicBezTo>
                        <a:pt x="1284355" y="416490"/>
                        <a:pt x="1361959" y="314458"/>
                        <a:pt x="1387815" y="281264"/>
                      </a:cubicBezTo>
                      <a:cubicBezTo>
                        <a:pt x="1439402" y="293389"/>
                        <a:pt x="1493616" y="301057"/>
                        <a:pt x="1549421" y="303562"/>
                      </a:cubicBezTo>
                      <a:lnTo>
                        <a:pt x="1549421" y="729548"/>
                      </a:lnTo>
                      <a:close/>
                      <a:moveTo>
                        <a:pt x="1606538" y="729834"/>
                      </a:moveTo>
                      <a:lnTo>
                        <a:pt x="1606538" y="304209"/>
                      </a:lnTo>
                      <a:cubicBezTo>
                        <a:pt x="1661591" y="303276"/>
                        <a:pt x="1715453" y="297447"/>
                        <a:pt x="1767002" y="287074"/>
                      </a:cubicBezTo>
                      <a:cubicBezTo>
                        <a:pt x="1796551" y="325317"/>
                        <a:pt x="1870500" y="423653"/>
                        <a:pt x="1951979" y="552383"/>
                      </a:cubicBezTo>
                      <a:cubicBezTo>
                        <a:pt x="1978786" y="594741"/>
                        <a:pt x="2003509" y="639642"/>
                        <a:pt x="2025489" y="683028"/>
                      </a:cubicBezTo>
                      <a:cubicBezTo>
                        <a:pt x="1890767" y="712841"/>
                        <a:pt x="1750143" y="728767"/>
                        <a:pt x="1606538" y="729834"/>
                      </a:cubicBezTo>
                      <a:close/>
                      <a:moveTo>
                        <a:pt x="2082750" y="669493"/>
                      </a:moveTo>
                      <a:cubicBezTo>
                        <a:pt x="2058599" y="621106"/>
                        <a:pt x="2030830" y="570147"/>
                        <a:pt x="2000224" y="521799"/>
                      </a:cubicBezTo>
                      <a:cubicBezTo>
                        <a:pt x="1929417" y="409918"/>
                        <a:pt x="1864074" y="320478"/>
                        <a:pt x="1827737" y="272453"/>
                      </a:cubicBezTo>
                      <a:cubicBezTo>
                        <a:pt x="1875555" y="259013"/>
                        <a:pt x="1920697" y="241544"/>
                        <a:pt x="1962146" y="220409"/>
                      </a:cubicBezTo>
                      <a:cubicBezTo>
                        <a:pt x="2029155" y="263385"/>
                        <a:pt x="2223775" y="391782"/>
                        <a:pt x="2345921" y="509635"/>
                      </a:cubicBezTo>
                      <a:cubicBezTo>
                        <a:pt x="2362133" y="525285"/>
                        <a:pt x="2378564" y="542001"/>
                        <a:pt x="2394976" y="559337"/>
                      </a:cubicBezTo>
                      <a:cubicBezTo>
                        <a:pt x="2296276" y="604933"/>
                        <a:pt x="2191655" y="641842"/>
                        <a:pt x="2082750" y="669493"/>
                      </a:cubicBezTo>
                      <a:close/>
                      <a:moveTo>
                        <a:pt x="2662907" y="403365"/>
                      </a:moveTo>
                      <a:cubicBezTo>
                        <a:pt x="2595898" y="451761"/>
                        <a:pt x="2524301" y="495119"/>
                        <a:pt x="2448915" y="533238"/>
                      </a:cubicBezTo>
                      <a:cubicBezTo>
                        <a:pt x="2427847" y="510626"/>
                        <a:pt x="2406600" y="488785"/>
                        <a:pt x="2385571" y="468497"/>
                      </a:cubicBezTo>
                      <a:cubicBezTo>
                        <a:pt x="2271325" y="358264"/>
                        <a:pt x="2101219" y="242621"/>
                        <a:pt x="2017874" y="188319"/>
                      </a:cubicBezTo>
                      <a:cubicBezTo>
                        <a:pt x="2046185" y="169955"/>
                        <a:pt x="2072079" y="149647"/>
                        <a:pt x="2095164" y="127540"/>
                      </a:cubicBezTo>
                      <a:cubicBezTo>
                        <a:pt x="2301464" y="186519"/>
                        <a:pt x="2492991" y="280826"/>
                        <a:pt x="2662907" y="403365"/>
                      </a:cubicBezTo>
                      <a:close/>
                      <a:moveTo>
                        <a:pt x="1590983" y="57150"/>
                      </a:moveTo>
                      <a:cubicBezTo>
                        <a:pt x="1741813" y="57150"/>
                        <a:pt x="1888406" y="75562"/>
                        <a:pt x="2028774" y="110023"/>
                      </a:cubicBezTo>
                      <a:cubicBezTo>
                        <a:pt x="1922249" y="196596"/>
                        <a:pt x="1762632" y="247383"/>
                        <a:pt x="1590983" y="247383"/>
                      </a:cubicBezTo>
                      <a:cubicBezTo>
                        <a:pt x="1418554" y="247383"/>
                        <a:pt x="1259376" y="196758"/>
                        <a:pt x="1152993" y="110071"/>
                      </a:cubicBezTo>
                      <a:cubicBezTo>
                        <a:pt x="1293408" y="75581"/>
                        <a:pt x="1440068" y="57150"/>
                        <a:pt x="1590983" y="57150"/>
                      </a:cubicBezTo>
                      <a:close/>
                      <a:moveTo>
                        <a:pt x="1086774" y="127540"/>
                      </a:moveTo>
                      <a:cubicBezTo>
                        <a:pt x="1105566" y="145561"/>
                        <a:pt x="1126138" y="162420"/>
                        <a:pt x="1148424" y="177965"/>
                      </a:cubicBezTo>
                      <a:cubicBezTo>
                        <a:pt x="1072914" y="226581"/>
                        <a:pt x="886928" y="350606"/>
                        <a:pt x="764743" y="468487"/>
                      </a:cubicBezTo>
                      <a:cubicBezTo>
                        <a:pt x="747151" y="485461"/>
                        <a:pt x="729416" y="503539"/>
                        <a:pt x="711747" y="522227"/>
                      </a:cubicBezTo>
                      <a:cubicBezTo>
                        <a:pt x="644167" y="486823"/>
                        <a:pt x="579719" y="447170"/>
                        <a:pt x="519069" y="403365"/>
                      </a:cubicBezTo>
                      <a:cubicBezTo>
                        <a:pt x="688957" y="280826"/>
                        <a:pt x="880474" y="186528"/>
                        <a:pt x="1086774" y="127540"/>
                      </a:cubicBezTo>
                      <a:close/>
                    </a:path>
                  </a:pathLst>
                </a:custGeom>
                <a:grpFill/>
                <a:ln w="9509" cap="flat">
                  <a:noFill/>
                  <a:prstDash val="solid"/>
                  <a:miter/>
                </a:ln>
              </p:spPr>
              <p:txBody>
                <a:bodyPr/>
                <a:lstStyle/>
                <a:p>
                  <a:endParaRPr lang="es-ES">
                    <a:latin typeface="Raleway" pitchFamily="2" charset="77"/>
                  </a:endParaRPr>
                </a:p>
              </p:txBody>
            </p:sp>
            <p:sp>
              <p:nvSpPr>
                <p:cNvPr id="101" name="Forma libre 125">
                  <a:extLst>
                    <a:ext uri="{FF2B5EF4-FFF2-40B4-BE49-F238E27FC236}">
                      <a16:creationId xmlns:a16="http://schemas.microsoft.com/office/drawing/2014/main" id="{79A628A6-781E-E741-D67D-6A01312E66FA}"/>
                    </a:ext>
                  </a:extLst>
                </p:cNvPr>
                <p:cNvSpPr/>
                <p:nvPr/>
              </p:nvSpPr>
              <p:spPr>
                <a:xfrm>
                  <a:off x="4449536" y="4133335"/>
                  <a:ext cx="3181890" cy="867603"/>
                </a:xfrm>
                <a:custGeom>
                  <a:avLst/>
                  <a:gdLst>
                    <a:gd name="csX0" fmla="*/ 3113273 w 3181890"/>
                    <a:gd name="csY0" fmla="*/ 9 h 867603"/>
                    <a:gd name="csX1" fmla="*/ 2720653 w 3181890"/>
                    <a:gd name="csY1" fmla="*/ 420871 h 867603"/>
                    <a:gd name="csX2" fmla="*/ 2488735 w 3181890"/>
                    <a:gd name="csY2" fmla="*/ 275406 h 867603"/>
                    <a:gd name="csX3" fmla="*/ 2708925 w 3181890"/>
                    <a:gd name="csY3" fmla="*/ 19 h 867603"/>
                    <a:gd name="csX4" fmla="*/ 2637794 w 3181890"/>
                    <a:gd name="csY4" fmla="*/ 19 h 867603"/>
                    <a:gd name="csX5" fmla="*/ 2435549 w 3181890"/>
                    <a:gd name="csY5" fmla="*/ 249098 h 867603"/>
                    <a:gd name="csX6" fmla="*/ 2108044 w 3181890"/>
                    <a:gd name="csY6" fmla="*/ 130521 h 867603"/>
                    <a:gd name="csX7" fmla="*/ 2164343 w 3181890"/>
                    <a:gd name="csY7" fmla="*/ 19 h 867603"/>
                    <a:gd name="csX8" fmla="*/ 2102637 w 3181890"/>
                    <a:gd name="csY8" fmla="*/ 19 h 867603"/>
                    <a:gd name="csX9" fmla="*/ 2051269 w 3181890"/>
                    <a:gd name="csY9" fmla="*/ 116681 h 867603"/>
                    <a:gd name="csX10" fmla="*/ 1606500 w 3181890"/>
                    <a:gd name="csY10" fmla="*/ 65561 h 867603"/>
                    <a:gd name="csX11" fmla="*/ 1606500 w 3181890"/>
                    <a:gd name="csY11" fmla="*/ 19 h 867603"/>
                    <a:gd name="csX12" fmla="*/ 1549383 w 3181890"/>
                    <a:gd name="csY12" fmla="*/ 19 h 867603"/>
                    <a:gd name="csX13" fmla="*/ 1549383 w 3181890"/>
                    <a:gd name="csY13" fmla="*/ 65817 h 867603"/>
                    <a:gd name="csX14" fmla="*/ 1102149 w 3181890"/>
                    <a:gd name="csY14" fmla="*/ 123415 h 867603"/>
                    <a:gd name="csX15" fmla="*/ 1047601 w 3181890"/>
                    <a:gd name="csY15" fmla="*/ 19 h 867603"/>
                    <a:gd name="csX16" fmla="*/ 985885 w 3181890"/>
                    <a:gd name="csY16" fmla="*/ 19 h 867603"/>
                    <a:gd name="csX17" fmla="*/ 1045697 w 3181890"/>
                    <a:gd name="csY17" fmla="*/ 138036 h 867603"/>
                    <a:gd name="csX18" fmla="*/ 724237 w 3181890"/>
                    <a:gd name="csY18" fmla="*/ 259680 h 867603"/>
                    <a:gd name="csX19" fmla="*/ 512444 w 3181890"/>
                    <a:gd name="csY19" fmla="*/ 9 h 867603"/>
                    <a:gd name="csX20" fmla="*/ 441313 w 3181890"/>
                    <a:gd name="csY20" fmla="*/ 9 h 867603"/>
                    <a:gd name="csX21" fmla="*/ 671660 w 3181890"/>
                    <a:gd name="csY21" fmla="*/ 286778 h 867603"/>
                    <a:gd name="csX22" fmla="*/ 461218 w 3181890"/>
                    <a:gd name="csY22" fmla="*/ 420862 h 867603"/>
                    <a:gd name="csX23" fmla="*/ 68599 w 3181890"/>
                    <a:gd name="csY23" fmla="*/ 0 h 867603"/>
                    <a:gd name="csX24" fmla="*/ 0 w 3181890"/>
                    <a:gd name="csY24" fmla="*/ 0 h 867603"/>
                    <a:gd name="csX25" fmla="*/ 1590945 w 3181890"/>
                    <a:gd name="csY25" fmla="*/ 867603 h 867603"/>
                    <a:gd name="csX26" fmla="*/ 3181891 w 3181890"/>
                    <a:gd name="csY26" fmla="*/ 0 h 867603"/>
                    <a:gd name="csX27" fmla="*/ 3113273 w 3181890"/>
                    <a:gd name="csY27" fmla="*/ 0 h 867603"/>
                    <a:gd name="csX28" fmla="*/ 2082731 w 3181890"/>
                    <a:gd name="csY28" fmla="*/ 182966 h 867603"/>
                    <a:gd name="csX29" fmla="*/ 2395005 w 3181890"/>
                    <a:gd name="csY29" fmla="*/ 293122 h 867603"/>
                    <a:gd name="csX30" fmla="*/ 2345883 w 3181890"/>
                    <a:gd name="csY30" fmla="*/ 342900 h 867603"/>
                    <a:gd name="csX31" fmla="*/ 1962603 w 3181890"/>
                    <a:gd name="csY31" fmla="*/ 631793 h 867603"/>
                    <a:gd name="csX32" fmla="*/ 1827985 w 3181890"/>
                    <a:gd name="csY32" fmla="*/ 579663 h 867603"/>
                    <a:gd name="csX33" fmla="*/ 2000177 w 3181890"/>
                    <a:gd name="csY33" fmla="*/ 330717 h 867603"/>
                    <a:gd name="csX34" fmla="*/ 2082731 w 3181890"/>
                    <a:gd name="csY34" fmla="*/ 182966 h 867603"/>
                    <a:gd name="csX35" fmla="*/ 1606491 w 3181890"/>
                    <a:gd name="csY35" fmla="*/ 122701 h 867603"/>
                    <a:gd name="csX36" fmla="*/ 2025470 w 3181890"/>
                    <a:gd name="csY36" fmla="*/ 169421 h 867603"/>
                    <a:gd name="csX37" fmla="*/ 1951922 w 3181890"/>
                    <a:gd name="csY37" fmla="*/ 300142 h 867603"/>
                    <a:gd name="csX38" fmla="*/ 1767088 w 3181890"/>
                    <a:gd name="csY38" fmla="*/ 565280 h 867603"/>
                    <a:gd name="csX39" fmla="*/ 1606481 w 3181890"/>
                    <a:gd name="csY39" fmla="*/ 548335 h 867603"/>
                    <a:gd name="csX40" fmla="*/ 1606481 w 3181890"/>
                    <a:gd name="csY40" fmla="*/ 122701 h 867603"/>
                    <a:gd name="csX41" fmla="*/ 1549373 w 3181890"/>
                    <a:gd name="csY41" fmla="*/ 122987 h 867603"/>
                    <a:gd name="csX42" fmla="*/ 1549373 w 3181890"/>
                    <a:gd name="csY42" fmla="*/ 548926 h 867603"/>
                    <a:gd name="csX43" fmla="*/ 1387567 w 3181890"/>
                    <a:gd name="csY43" fmla="*/ 571024 h 867603"/>
                    <a:gd name="csX44" fmla="*/ 1198288 w 3181890"/>
                    <a:gd name="csY44" fmla="*/ 300142 h 867603"/>
                    <a:gd name="csX45" fmla="*/ 1128023 w 3181890"/>
                    <a:gd name="csY45" fmla="*/ 175879 h 867603"/>
                    <a:gd name="csX46" fmla="*/ 1549373 w 3181890"/>
                    <a:gd name="csY46" fmla="*/ 122987 h 867603"/>
                    <a:gd name="csX47" fmla="*/ 1071191 w 3181890"/>
                    <a:gd name="csY47" fmla="*/ 190338 h 867603"/>
                    <a:gd name="csX48" fmla="*/ 1150033 w 3181890"/>
                    <a:gd name="csY48" fmla="*/ 330727 h 867603"/>
                    <a:gd name="csX49" fmla="*/ 1328098 w 3181890"/>
                    <a:gd name="csY49" fmla="*/ 587397 h 867603"/>
                    <a:gd name="csX50" fmla="*/ 1202134 w 3181890"/>
                    <a:gd name="csY50" fmla="*/ 641042 h 867603"/>
                    <a:gd name="csX51" fmla="*/ 804345 w 3181890"/>
                    <a:gd name="csY51" fmla="*/ 342900 h 867603"/>
                    <a:gd name="csX52" fmla="*/ 765067 w 3181890"/>
                    <a:gd name="csY52" fmla="*/ 303447 h 867603"/>
                    <a:gd name="csX53" fmla="*/ 1071191 w 3181890"/>
                    <a:gd name="csY53" fmla="*/ 190338 h 867603"/>
                    <a:gd name="csX54" fmla="*/ 508674 w 3181890"/>
                    <a:gd name="csY54" fmla="*/ 456695 h 867603"/>
                    <a:gd name="csX55" fmla="*/ 711614 w 3181890"/>
                    <a:gd name="csY55" fmla="*/ 330232 h 867603"/>
                    <a:gd name="csX56" fmla="*/ 764686 w 3181890"/>
                    <a:gd name="csY56" fmla="*/ 384038 h 867603"/>
                    <a:gd name="csX57" fmla="*/ 1148310 w 3181890"/>
                    <a:gd name="csY57" fmla="*/ 674522 h 867603"/>
                    <a:gd name="csX58" fmla="*/ 1075065 w 3181890"/>
                    <a:gd name="csY58" fmla="*/ 736597 h 867603"/>
                    <a:gd name="csX59" fmla="*/ 508674 w 3181890"/>
                    <a:gd name="csY59" fmla="*/ 456695 h 867603"/>
                    <a:gd name="csX60" fmla="*/ 1590936 w 3181890"/>
                    <a:gd name="csY60" fmla="*/ 810463 h 867603"/>
                    <a:gd name="csX61" fmla="*/ 1139351 w 3181890"/>
                    <a:gd name="csY61" fmla="*/ 754208 h 867603"/>
                    <a:gd name="csX62" fmla="*/ 1590936 w 3181890"/>
                    <a:gd name="csY62" fmla="*/ 605152 h 867603"/>
                    <a:gd name="csX63" fmla="*/ 2042473 w 3181890"/>
                    <a:gd name="csY63" fmla="*/ 754218 h 867603"/>
                    <a:gd name="csX64" fmla="*/ 1590936 w 3181890"/>
                    <a:gd name="csY64" fmla="*/ 810463 h 867603"/>
                    <a:gd name="csX65" fmla="*/ 2106768 w 3181890"/>
                    <a:gd name="csY65" fmla="*/ 736597 h 867603"/>
                    <a:gd name="csX66" fmla="*/ 2018197 w 3181890"/>
                    <a:gd name="csY66" fmla="*/ 663959 h 867603"/>
                    <a:gd name="csX67" fmla="*/ 2385523 w 3181890"/>
                    <a:gd name="csY67" fmla="*/ 384029 h 867603"/>
                    <a:gd name="csX68" fmla="*/ 2448896 w 3181890"/>
                    <a:gd name="csY68" fmla="*/ 319249 h 867603"/>
                    <a:gd name="csX69" fmla="*/ 2673188 w 3181890"/>
                    <a:gd name="csY69" fmla="*/ 456686 h 867603"/>
                    <a:gd name="csX70" fmla="*/ 2106768 w 3181890"/>
                    <a:gd name="csY70" fmla="*/ 736597 h 8676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Lst>
                  <a:rect l="l" t="t" r="r" b="b"/>
                  <a:pathLst>
                    <a:path w="3181890" h="867603">
                      <a:moveTo>
                        <a:pt x="3113273" y="9"/>
                      </a:moveTo>
                      <a:cubicBezTo>
                        <a:pt x="3005034" y="159963"/>
                        <a:pt x="2872426" y="302114"/>
                        <a:pt x="2720653" y="420871"/>
                      </a:cubicBezTo>
                      <a:cubicBezTo>
                        <a:pt x="2648371" y="366484"/>
                        <a:pt x="2570785" y="317868"/>
                        <a:pt x="2488735" y="275406"/>
                      </a:cubicBezTo>
                      <a:cubicBezTo>
                        <a:pt x="2587578" y="163849"/>
                        <a:pt x="2676139" y="44958"/>
                        <a:pt x="2708925" y="19"/>
                      </a:cubicBezTo>
                      <a:lnTo>
                        <a:pt x="2637794" y="19"/>
                      </a:lnTo>
                      <a:cubicBezTo>
                        <a:pt x="2593947" y="58598"/>
                        <a:pt x="2517190" y="157972"/>
                        <a:pt x="2435549" y="249098"/>
                      </a:cubicBezTo>
                      <a:cubicBezTo>
                        <a:pt x="2332185" y="200015"/>
                        <a:pt x="2222442" y="160286"/>
                        <a:pt x="2108044" y="130521"/>
                      </a:cubicBezTo>
                      <a:cubicBezTo>
                        <a:pt x="2132234" y="78695"/>
                        <a:pt x="2151339" y="32766"/>
                        <a:pt x="2164343" y="19"/>
                      </a:cubicBezTo>
                      <a:lnTo>
                        <a:pt x="2102637" y="19"/>
                      </a:lnTo>
                      <a:cubicBezTo>
                        <a:pt x="2089557" y="31947"/>
                        <a:pt x="2072164" y="72457"/>
                        <a:pt x="2051269" y="116681"/>
                      </a:cubicBezTo>
                      <a:cubicBezTo>
                        <a:pt x="1908512" y="84048"/>
                        <a:pt x="1759158" y="66665"/>
                        <a:pt x="1606500" y="65561"/>
                      </a:cubicBezTo>
                      <a:lnTo>
                        <a:pt x="1606500" y="19"/>
                      </a:lnTo>
                      <a:lnTo>
                        <a:pt x="1549383" y="19"/>
                      </a:lnTo>
                      <a:lnTo>
                        <a:pt x="1549383" y="65817"/>
                      </a:lnTo>
                      <a:cubicBezTo>
                        <a:pt x="1395602" y="68799"/>
                        <a:pt x="1245410" y="88420"/>
                        <a:pt x="1102149" y="123415"/>
                      </a:cubicBezTo>
                      <a:cubicBezTo>
                        <a:pt x="1079835" y="76581"/>
                        <a:pt x="1061338" y="33556"/>
                        <a:pt x="1047601" y="19"/>
                      </a:cubicBezTo>
                      <a:lnTo>
                        <a:pt x="985885" y="19"/>
                      </a:lnTo>
                      <a:cubicBezTo>
                        <a:pt x="999508" y="34347"/>
                        <a:pt x="1019842" y="83153"/>
                        <a:pt x="1045697" y="138036"/>
                      </a:cubicBezTo>
                      <a:cubicBezTo>
                        <a:pt x="933298" y="169097"/>
                        <a:pt x="825564" y="209807"/>
                        <a:pt x="724237" y="259680"/>
                      </a:cubicBezTo>
                      <a:cubicBezTo>
                        <a:pt x="639093" y="165773"/>
                        <a:pt x="558014" y="60874"/>
                        <a:pt x="512444" y="9"/>
                      </a:cubicBezTo>
                      <a:lnTo>
                        <a:pt x="441313" y="9"/>
                      </a:lnTo>
                      <a:cubicBezTo>
                        <a:pt x="475184" y="46444"/>
                        <a:pt x="568733" y="172002"/>
                        <a:pt x="671660" y="286778"/>
                      </a:cubicBezTo>
                      <a:cubicBezTo>
                        <a:pt x="597530" y="326498"/>
                        <a:pt x="527142" y="371256"/>
                        <a:pt x="461218" y="420862"/>
                      </a:cubicBezTo>
                      <a:cubicBezTo>
                        <a:pt x="309437" y="302104"/>
                        <a:pt x="176828" y="159953"/>
                        <a:pt x="68599" y="0"/>
                      </a:cubicBezTo>
                      <a:lnTo>
                        <a:pt x="0" y="0"/>
                      </a:lnTo>
                      <a:cubicBezTo>
                        <a:pt x="337843" y="521694"/>
                        <a:pt x="924750" y="867603"/>
                        <a:pt x="1590945" y="867603"/>
                      </a:cubicBezTo>
                      <a:cubicBezTo>
                        <a:pt x="2257132" y="867603"/>
                        <a:pt x="2844047" y="521703"/>
                        <a:pt x="3181891" y="0"/>
                      </a:cubicBezTo>
                      <a:lnTo>
                        <a:pt x="3113273" y="0"/>
                      </a:lnTo>
                      <a:close/>
                      <a:moveTo>
                        <a:pt x="2082731" y="182966"/>
                      </a:moveTo>
                      <a:cubicBezTo>
                        <a:pt x="2191674" y="210607"/>
                        <a:pt x="2296295" y="247507"/>
                        <a:pt x="2395005" y="293122"/>
                      </a:cubicBezTo>
                      <a:cubicBezTo>
                        <a:pt x="2378564" y="310477"/>
                        <a:pt x="2362124" y="327222"/>
                        <a:pt x="2345883" y="342900"/>
                      </a:cubicBezTo>
                      <a:cubicBezTo>
                        <a:pt x="2224117" y="460372"/>
                        <a:pt x="2030116" y="588473"/>
                        <a:pt x="1962603" y="631793"/>
                      </a:cubicBezTo>
                      <a:cubicBezTo>
                        <a:pt x="1921154" y="610571"/>
                        <a:pt x="1875955" y="593102"/>
                        <a:pt x="1827985" y="579663"/>
                      </a:cubicBezTo>
                      <a:cubicBezTo>
                        <a:pt x="1864388" y="531552"/>
                        <a:pt x="1929560" y="442284"/>
                        <a:pt x="2000177" y="330717"/>
                      </a:cubicBezTo>
                      <a:cubicBezTo>
                        <a:pt x="2030801" y="282359"/>
                        <a:pt x="2058570" y="231372"/>
                        <a:pt x="2082731" y="182966"/>
                      </a:cubicBezTo>
                      <a:close/>
                      <a:moveTo>
                        <a:pt x="1606491" y="122701"/>
                      </a:moveTo>
                      <a:cubicBezTo>
                        <a:pt x="1750209" y="123768"/>
                        <a:pt x="1890834" y="139646"/>
                        <a:pt x="2025470" y="169421"/>
                      </a:cubicBezTo>
                      <a:cubicBezTo>
                        <a:pt x="2003480" y="212836"/>
                        <a:pt x="1978757" y="257746"/>
                        <a:pt x="1951922" y="300142"/>
                      </a:cubicBezTo>
                      <a:cubicBezTo>
                        <a:pt x="1870557" y="428692"/>
                        <a:pt x="1796722" y="526923"/>
                        <a:pt x="1767088" y="565280"/>
                      </a:cubicBezTo>
                      <a:cubicBezTo>
                        <a:pt x="1715681" y="555031"/>
                        <a:pt x="1661819" y="549249"/>
                        <a:pt x="1606481" y="548335"/>
                      </a:cubicBezTo>
                      <a:lnTo>
                        <a:pt x="1606481" y="122701"/>
                      </a:lnTo>
                      <a:close/>
                      <a:moveTo>
                        <a:pt x="1549373" y="122987"/>
                      </a:moveTo>
                      <a:lnTo>
                        <a:pt x="1549373" y="548926"/>
                      </a:lnTo>
                      <a:cubicBezTo>
                        <a:pt x="1493359" y="551412"/>
                        <a:pt x="1439088" y="558984"/>
                        <a:pt x="1387567" y="571024"/>
                      </a:cubicBezTo>
                      <a:cubicBezTo>
                        <a:pt x="1361531" y="537581"/>
                        <a:pt x="1284174" y="435835"/>
                        <a:pt x="1198288" y="300142"/>
                      </a:cubicBezTo>
                      <a:cubicBezTo>
                        <a:pt x="1172785" y="259861"/>
                        <a:pt x="1149176" y="217275"/>
                        <a:pt x="1128023" y="175879"/>
                      </a:cubicBezTo>
                      <a:cubicBezTo>
                        <a:pt x="1263145" y="143837"/>
                        <a:pt x="1404589" y="125873"/>
                        <a:pt x="1549373" y="122987"/>
                      </a:cubicBezTo>
                      <a:close/>
                      <a:moveTo>
                        <a:pt x="1071191" y="190338"/>
                      </a:moveTo>
                      <a:cubicBezTo>
                        <a:pt x="1094476" y="236544"/>
                        <a:pt x="1120969" y="284797"/>
                        <a:pt x="1150033" y="330727"/>
                      </a:cubicBezTo>
                      <a:cubicBezTo>
                        <a:pt x="1224638" y="448599"/>
                        <a:pt x="1293151" y="541544"/>
                        <a:pt x="1328098" y="587397"/>
                      </a:cubicBezTo>
                      <a:cubicBezTo>
                        <a:pt x="1283070" y="601675"/>
                        <a:pt x="1240850" y="619697"/>
                        <a:pt x="1202134" y="641042"/>
                      </a:cubicBezTo>
                      <a:cubicBezTo>
                        <a:pt x="1154221" y="610714"/>
                        <a:pt x="936659" y="470554"/>
                        <a:pt x="804345" y="342900"/>
                      </a:cubicBezTo>
                      <a:cubicBezTo>
                        <a:pt x="791351" y="330365"/>
                        <a:pt x="778223" y="317116"/>
                        <a:pt x="765067" y="303447"/>
                      </a:cubicBezTo>
                      <a:cubicBezTo>
                        <a:pt x="861730" y="257099"/>
                        <a:pt x="964275" y="219218"/>
                        <a:pt x="1071191" y="190338"/>
                      </a:cubicBezTo>
                      <a:close/>
                      <a:moveTo>
                        <a:pt x="508674" y="456695"/>
                      </a:moveTo>
                      <a:cubicBezTo>
                        <a:pt x="572332" y="409870"/>
                        <a:pt x="640207" y="367655"/>
                        <a:pt x="711614" y="330232"/>
                      </a:cubicBezTo>
                      <a:cubicBezTo>
                        <a:pt x="729302" y="348939"/>
                        <a:pt x="747075" y="367046"/>
                        <a:pt x="764686" y="384038"/>
                      </a:cubicBezTo>
                      <a:cubicBezTo>
                        <a:pt x="886842" y="501891"/>
                        <a:pt x="1072771" y="625888"/>
                        <a:pt x="1148310" y="674522"/>
                      </a:cubicBezTo>
                      <a:cubicBezTo>
                        <a:pt x="1121397" y="693372"/>
                        <a:pt x="1096865" y="714099"/>
                        <a:pt x="1075065" y="736597"/>
                      </a:cubicBezTo>
                      <a:cubicBezTo>
                        <a:pt x="869041" y="676189"/>
                        <a:pt x="677933" y="580558"/>
                        <a:pt x="508674" y="456695"/>
                      </a:cubicBezTo>
                      <a:close/>
                      <a:moveTo>
                        <a:pt x="1590936" y="810463"/>
                      </a:moveTo>
                      <a:cubicBezTo>
                        <a:pt x="1435165" y="810463"/>
                        <a:pt x="1283879" y="790889"/>
                        <a:pt x="1139351" y="754208"/>
                      </a:cubicBezTo>
                      <a:cubicBezTo>
                        <a:pt x="1244886" y="661416"/>
                        <a:pt x="1412471" y="605152"/>
                        <a:pt x="1590936" y="605152"/>
                      </a:cubicBezTo>
                      <a:cubicBezTo>
                        <a:pt x="1769182" y="605152"/>
                        <a:pt x="1936928" y="661454"/>
                        <a:pt x="2042473" y="754218"/>
                      </a:cubicBezTo>
                      <a:cubicBezTo>
                        <a:pt x="1897955" y="790899"/>
                        <a:pt x="1746687" y="810463"/>
                        <a:pt x="1590936" y="810463"/>
                      </a:cubicBezTo>
                      <a:close/>
                      <a:moveTo>
                        <a:pt x="2106768" y="736597"/>
                      </a:moveTo>
                      <a:cubicBezTo>
                        <a:pt x="2080856" y="709879"/>
                        <a:pt x="2051240" y="685514"/>
                        <a:pt x="2018197" y="663959"/>
                      </a:cubicBezTo>
                      <a:cubicBezTo>
                        <a:pt x="2101685" y="609562"/>
                        <a:pt x="2271449" y="494100"/>
                        <a:pt x="2385523" y="384029"/>
                      </a:cubicBezTo>
                      <a:cubicBezTo>
                        <a:pt x="2406562" y="363731"/>
                        <a:pt x="2427810" y="341881"/>
                        <a:pt x="2448896" y="319249"/>
                      </a:cubicBezTo>
                      <a:cubicBezTo>
                        <a:pt x="2528128" y="359350"/>
                        <a:pt x="2603219" y="405222"/>
                        <a:pt x="2673188" y="456686"/>
                      </a:cubicBezTo>
                      <a:cubicBezTo>
                        <a:pt x="2503919" y="580568"/>
                        <a:pt x="2312803" y="676199"/>
                        <a:pt x="2106768" y="736597"/>
                      </a:cubicBezTo>
                      <a:close/>
                    </a:path>
                  </a:pathLst>
                </a:custGeom>
                <a:grpFill/>
                <a:ln w="9509" cap="flat">
                  <a:noFill/>
                  <a:prstDash val="solid"/>
                  <a:miter/>
                </a:ln>
              </p:spPr>
              <p:txBody>
                <a:bodyPr/>
                <a:lstStyle/>
                <a:p>
                  <a:endParaRPr lang="es-ES">
                    <a:latin typeface="Raleway" pitchFamily="2" charset="77"/>
                  </a:endParaRPr>
                </a:p>
              </p:txBody>
            </p:sp>
          </p:grpSp>
          <p:grpSp>
            <p:nvGrpSpPr>
              <p:cNvPr id="90" name="Gráfico 72">
                <a:extLst>
                  <a:ext uri="{FF2B5EF4-FFF2-40B4-BE49-F238E27FC236}">
                    <a16:creationId xmlns:a16="http://schemas.microsoft.com/office/drawing/2014/main" id="{C9D3A073-F8FF-ABD1-3564-30EA88B68C06}"/>
                  </a:ext>
                </a:extLst>
              </p:cNvPr>
              <p:cNvGrpSpPr/>
              <p:nvPr/>
            </p:nvGrpSpPr>
            <p:grpSpPr>
              <a:xfrm>
                <a:off x="3826940" y="5088283"/>
                <a:ext cx="4528980" cy="702506"/>
                <a:chOff x="3826940" y="5088283"/>
                <a:chExt cx="4528980" cy="702506"/>
              </a:xfrm>
              <a:grpFill/>
            </p:grpSpPr>
            <p:sp>
              <p:nvSpPr>
                <p:cNvPr id="91" name="Forma libre 115">
                  <a:extLst>
                    <a:ext uri="{FF2B5EF4-FFF2-40B4-BE49-F238E27FC236}">
                      <a16:creationId xmlns:a16="http://schemas.microsoft.com/office/drawing/2014/main" id="{BB36E3D3-11E8-230E-B270-1D5BFE67C310}"/>
                    </a:ext>
                  </a:extLst>
                </p:cNvPr>
                <p:cNvSpPr/>
                <p:nvPr/>
              </p:nvSpPr>
              <p:spPr>
                <a:xfrm>
                  <a:off x="3826940" y="5089702"/>
                  <a:ext cx="460456" cy="701087"/>
                </a:xfrm>
                <a:custGeom>
                  <a:avLst/>
                  <a:gdLst>
                    <a:gd name="csX0" fmla="*/ 94654 w 460456"/>
                    <a:gd name="csY0" fmla="*/ 517360 h 701087"/>
                    <a:gd name="csX1" fmla="*/ 149364 w 460456"/>
                    <a:gd name="csY1" fmla="*/ 615401 h 701087"/>
                    <a:gd name="csX2" fmla="*/ 208347 w 460456"/>
                    <a:gd name="csY2" fmla="*/ 629679 h 701087"/>
                    <a:gd name="csX3" fmla="*/ 312997 w 460456"/>
                    <a:gd name="csY3" fmla="*/ 578520 h 701087"/>
                    <a:gd name="csX4" fmla="*/ 374361 w 460456"/>
                    <a:gd name="csY4" fmla="*/ 370770 h 701087"/>
                    <a:gd name="csX5" fmla="*/ 303725 w 460456"/>
                    <a:gd name="csY5" fmla="*/ 434302 h 701087"/>
                    <a:gd name="csX6" fmla="*/ 213107 w 460456"/>
                    <a:gd name="csY6" fmla="*/ 452628 h 701087"/>
                    <a:gd name="csX7" fmla="*/ 57318 w 460456"/>
                    <a:gd name="csY7" fmla="*/ 391306 h 701087"/>
                    <a:gd name="csX8" fmla="*/ 0 w 460456"/>
                    <a:gd name="csY8" fmla="*/ 233448 h 701087"/>
                    <a:gd name="csX9" fmla="*/ 56604 w 460456"/>
                    <a:gd name="csY9" fmla="*/ 70371 h 701087"/>
                    <a:gd name="csX10" fmla="*/ 223569 w 460456"/>
                    <a:gd name="csY10" fmla="*/ 0 h 701087"/>
                    <a:gd name="csX11" fmla="*/ 429061 w 460456"/>
                    <a:gd name="csY11" fmla="*/ 134131 h 701087"/>
                    <a:gd name="csX12" fmla="*/ 460457 w 460456"/>
                    <a:gd name="csY12" fmla="*/ 318678 h 701087"/>
                    <a:gd name="csX13" fmla="*/ 422883 w 460456"/>
                    <a:gd name="csY13" fmla="*/ 540325 h 701087"/>
                    <a:gd name="csX14" fmla="*/ 211679 w 460456"/>
                    <a:gd name="csY14" fmla="*/ 701087 h 701087"/>
                    <a:gd name="csX15" fmla="*/ 59936 w 460456"/>
                    <a:gd name="csY15" fmla="*/ 648729 h 701087"/>
                    <a:gd name="csX16" fmla="*/ 8082 w 460456"/>
                    <a:gd name="csY16" fmla="*/ 517370 h 701087"/>
                    <a:gd name="csX17" fmla="*/ 94654 w 460456"/>
                    <a:gd name="csY17" fmla="*/ 517370 h 701087"/>
                    <a:gd name="csX18" fmla="*/ 317519 w 460456"/>
                    <a:gd name="csY18" fmla="*/ 343929 h 701087"/>
                    <a:gd name="csX19" fmla="*/ 359615 w 460456"/>
                    <a:gd name="csY19" fmla="*/ 226790 h 701087"/>
                    <a:gd name="csX20" fmla="*/ 321793 w 460456"/>
                    <a:gd name="csY20" fmla="*/ 114881 h 701087"/>
                    <a:gd name="csX21" fmla="*/ 225473 w 460456"/>
                    <a:gd name="csY21" fmla="*/ 78057 h 701087"/>
                    <a:gd name="csX22" fmla="*/ 125812 w 460456"/>
                    <a:gd name="csY22" fmla="*/ 120110 h 701087"/>
                    <a:gd name="csX23" fmla="*/ 88942 w 460456"/>
                    <a:gd name="csY23" fmla="*/ 232496 h 701087"/>
                    <a:gd name="csX24" fmla="*/ 121290 w 460456"/>
                    <a:gd name="csY24" fmla="*/ 338233 h 701087"/>
                    <a:gd name="csX25" fmla="*/ 224512 w 460456"/>
                    <a:gd name="csY25" fmla="*/ 377428 h 701087"/>
                    <a:gd name="csX26" fmla="*/ 317519 w 460456"/>
                    <a:gd name="csY26" fmla="*/ 343929 h 7010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60456" h="701087">
                      <a:moveTo>
                        <a:pt x="94654" y="517360"/>
                      </a:moveTo>
                      <a:cubicBezTo>
                        <a:pt x="97196" y="564642"/>
                        <a:pt x="115426" y="597322"/>
                        <a:pt x="149364" y="615401"/>
                      </a:cubicBezTo>
                      <a:cubicBezTo>
                        <a:pt x="166804" y="624926"/>
                        <a:pt x="186462" y="629679"/>
                        <a:pt x="208347" y="629679"/>
                      </a:cubicBezTo>
                      <a:cubicBezTo>
                        <a:pt x="249253" y="629679"/>
                        <a:pt x="284133" y="612629"/>
                        <a:pt x="312997" y="578520"/>
                      </a:cubicBezTo>
                      <a:cubicBezTo>
                        <a:pt x="341851" y="544411"/>
                        <a:pt x="362309" y="475155"/>
                        <a:pt x="374361" y="370770"/>
                      </a:cubicBezTo>
                      <a:cubicBezTo>
                        <a:pt x="355331" y="400907"/>
                        <a:pt x="331789" y="422091"/>
                        <a:pt x="303725" y="434302"/>
                      </a:cubicBezTo>
                      <a:cubicBezTo>
                        <a:pt x="275661" y="446522"/>
                        <a:pt x="245455" y="452628"/>
                        <a:pt x="213107" y="452628"/>
                      </a:cubicBezTo>
                      <a:cubicBezTo>
                        <a:pt x="147460" y="452628"/>
                        <a:pt x="95530" y="432188"/>
                        <a:pt x="57318" y="391306"/>
                      </a:cubicBezTo>
                      <a:cubicBezTo>
                        <a:pt x="19096" y="350415"/>
                        <a:pt x="0" y="297799"/>
                        <a:pt x="0" y="233448"/>
                      </a:cubicBezTo>
                      <a:cubicBezTo>
                        <a:pt x="0" y="171650"/>
                        <a:pt x="18868" y="117282"/>
                        <a:pt x="56604" y="70371"/>
                      </a:cubicBezTo>
                      <a:cubicBezTo>
                        <a:pt x="94340" y="23460"/>
                        <a:pt x="150001" y="0"/>
                        <a:pt x="223569" y="0"/>
                      </a:cubicBezTo>
                      <a:cubicBezTo>
                        <a:pt x="322821" y="0"/>
                        <a:pt x="391325" y="44710"/>
                        <a:pt x="429061" y="134131"/>
                      </a:cubicBezTo>
                      <a:cubicBezTo>
                        <a:pt x="449995" y="183280"/>
                        <a:pt x="460457" y="244793"/>
                        <a:pt x="460457" y="318678"/>
                      </a:cubicBezTo>
                      <a:cubicBezTo>
                        <a:pt x="460457" y="402069"/>
                        <a:pt x="447929" y="475945"/>
                        <a:pt x="422883" y="540325"/>
                      </a:cubicBezTo>
                      <a:cubicBezTo>
                        <a:pt x="381329" y="647500"/>
                        <a:pt x="310931" y="701087"/>
                        <a:pt x="211679" y="701087"/>
                      </a:cubicBezTo>
                      <a:cubicBezTo>
                        <a:pt x="145080" y="701087"/>
                        <a:pt x="94492" y="683629"/>
                        <a:pt x="59936" y="648729"/>
                      </a:cubicBezTo>
                      <a:cubicBezTo>
                        <a:pt x="25370" y="613829"/>
                        <a:pt x="8082" y="570043"/>
                        <a:pt x="8082" y="517370"/>
                      </a:cubicBezTo>
                      <a:lnTo>
                        <a:pt x="94654" y="517370"/>
                      </a:lnTo>
                      <a:close/>
                      <a:moveTo>
                        <a:pt x="317519" y="343929"/>
                      </a:moveTo>
                      <a:cubicBezTo>
                        <a:pt x="345583" y="321593"/>
                        <a:pt x="359615" y="282550"/>
                        <a:pt x="359615" y="226790"/>
                      </a:cubicBezTo>
                      <a:cubicBezTo>
                        <a:pt x="359615" y="176737"/>
                        <a:pt x="347011" y="139437"/>
                        <a:pt x="321793" y="114881"/>
                      </a:cubicBezTo>
                      <a:cubicBezTo>
                        <a:pt x="296585" y="90335"/>
                        <a:pt x="264475" y="78057"/>
                        <a:pt x="225473" y="78057"/>
                      </a:cubicBezTo>
                      <a:cubicBezTo>
                        <a:pt x="183615" y="78057"/>
                        <a:pt x="150392" y="92078"/>
                        <a:pt x="125812" y="120110"/>
                      </a:cubicBezTo>
                      <a:cubicBezTo>
                        <a:pt x="101232" y="148142"/>
                        <a:pt x="88942" y="185614"/>
                        <a:pt x="88942" y="232496"/>
                      </a:cubicBezTo>
                      <a:cubicBezTo>
                        <a:pt x="88942" y="276844"/>
                        <a:pt x="99719" y="312096"/>
                        <a:pt x="121290" y="338233"/>
                      </a:cubicBezTo>
                      <a:cubicBezTo>
                        <a:pt x="142852" y="364369"/>
                        <a:pt x="177256" y="377428"/>
                        <a:pt x="224512" y="377428"/>
                      </a:cubicBezTo>
                      <a:cubicBezTo>
                        <a:pt x="258449" y="377428"/>
                        <a:pt x="289455" y="366265"/>
                        <a:pt x="317519" y="343929"/>
                      </a:cubicBezTo>
                      <a:close/>
                    </a:path>
                  </a:pathLst>
                </a:custGeom>
                <a:grpFill/>
                <a:ln w="9509" cap="flat">
                  <a:noFill/>
                  <a:prstDash val="solid"/>
                  <a:miter/>
                </a:ln>
              </p:spPr>
              <p:txBody>
                <a:bodyPr/>
                <a:lstStyle/>
                <a:p>
                  <a:endParaRPr lang="es-ES">
                    <a:latin typeface="Raleway" pitchFamily="2" charset="77"/>
                  </a:endParaRPr>
                </a:p>
              </p:txBody>
            </p:sp>
            <p:sp>
              <p:nvSpPr>
                <p:cNvPr id="92" name="Forma libre 116">
                  <a:extLst>
                    <a:ext uri="{FF2B5EF4-FFF2-40B4-BE49-F238E27FC236}">
                      <a16:creationId xmlns:a16="http://schemas.microsoft.com/office/drawing/2014/main" id="{E69977CA-E247-CC98-3BAB-5574568B896D}"/>
                    </a:ext>
                  </a:extLst>
                </p:cNvPr>
                <p:cNvSpPr/>
                <p:nvPr/>
              </p:nvSpPr>
              <p:spPr>
                <a:xfrm>
                  <a:off x="4364458" y="5090655"/>
                  <a:ext cx="469976" cy="700125"/>
                </a:xfrm>
                <a:custGeom>
                  <a:avLst/>
                  <a:gdLst>
                    <a:gd name="csX0" fmla="*/ 424310 w 469976"/>
                    <a:gd name="csY0" fmla="*/ 108995 h 700125"/>
                    <a:gd name="csX1" fmla="*/ 469976 w 469976"/>
                    <a:gd name="csY1" fmla="*/ 339833 h 700125"/>
                    <a:gd name="csX2" fmla="*/ 428594 w 469976"/>
                    <a:gd name="csY2" fmla="*/ 569719 h 700125"/>
                    <a:gd name="csX3" fmla="*/ 232613 w 469976"/>
                    <a:gd name="csY3" fmla="*/ 700126 h 700125"/>
                    <a:gd name="csX4" fmla="*/ 49950 w 469976"/>
                    <a:gd name="csY4" fmla="*/ 593512 h 700125"/>
                    <a:gd name="csX5" fmla="*/ 0 w 469976"/>
                    <a:gd name="csY5" fmla="*/ 354587 h 700125"/>
                    <a:gd name="csX6" fmla="*/ 29968 w 469976"/>
                    <a:gd name="csY6" fmla="*/ 155153 h 700125"/>
                    <a:gd name="csX7" fmla="*/ 233079 w 469976"/>
                    <a:gd name="csY7" fmla="*/ 0 h 700125"/>
                    <a:gd name="csX8" fmla="*/ 424310 w 469976"/>
                    <a:gd name="csY8" fmla="*/ 108995 h 700125"/>
                    <a:gd name="csX9" fmla="*/ 338148 w 469976"/>
                    <a:gd name="csY9" fmla="*/ 563042 h 700125"/>
                    <a:gd name="csX10" fmla="*/ 377693 w 469976"/>
                    <a:gd name="csY10" fmla="*/ 343157 h 700125"/>
                    <a:gd name="csX11" fmla="*/ 349105 w 469976"/>
                    <a:gd name="csY11" fmla="*/ 152067 h 700125"/>
                    <a:gd name="csX12" fmla="*/ 238087 w 469976"/>
                    <a:gd name="csY12" fmla="*/ 77105 h 700125"/>
                    <a:gd name="csX13" fmla="*/ 127306 w 469976"/>
                    <a:gd name="csY13" fmla="*/ 148266 h 700125"/>
                    <a:gd name="csX14" fmla="*/ 92284 w 469976"/>
                    <a:gd name="csY14" fmla="*/ 357921 h 700125"/>
                    <a:gd name="csX15" fmla="*/ 114674 w 469976"/>
                    <a:gd name="csY15" fmla="*/ 525456 h 700125"/>
                    <a:gd name="csX16" fmla="*/ 231880 w 469976"/>
                    <a:gd name="csY16" fmla="*/ 622078 h 700125"/>
                    <a:gd name="csX17" fmla="*/ 338148 w 469976"/>
                    <a:gd name="csY17" fmla="*/ 563042 h 700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69976" h="700125">
                      <a:moveTo>
                        <a:pt x="424310" y="108995"/>
                      </a:moveTo>
                      <a:cubicBezTo>
                        <a:pt x="454754" y="165154"/>
                        <a:pt x="469976" y="242106"/>
                        <a:pt x="469976" y="339833"/>
                      </a:cubicBezTo>
                      <a:cubicBezTo>
                        <a:pt x="469976" y="432483"/>
                        <a:pt x="456182" y="509102"/>
                        <a:pt x="428594" y="569719"/>
                      </a:cubicBezTo>
                      <a:cubicBezTo>
                        <a:pt x="388640" y="656654"/>
                        <a:pt x="323297" y="700126"/>
                        <a:pt x="232613" y="700126"/>
                      </a:cubicBezTo>
                      <a:cubicBezTo>
                        <a:pt x="150792" y="700126"/>
                        <a:pt x="89904" y="664598"/>
                        <a:pt x="49950" y="593512"/>
                      </a:cubicBezTo>
                      <a:cubicBezTo>
                        <a:pt x="16650" y="534181"/>
                        <a:pt x="0" y="454533"/>
                        <a:pt x="0" y="354587"/>
                      </a:cubicBezTo>
                      <a:cubicBezTo>
                        <a:pt x="0" y="277168"/>
                        <a:pt x="9996" y="210693"/>
                        <a:pt x="29968" y="155153"/>
                      </a:cubicBezTo>
                      <a:cubicBezTo>
                        <a:pt x="67380" y="51721"/>
                        <a:pt x="135094" y="0"/>
                        <a:pt x="233079" y="0"/>
                      </a:cubicBezTo>
                      <a:cubicBezTo>
                        <a:pt x="321241" y="0"/>
                        <a:pt x="384985" y="36338"/>
                        <a:pt x="424310" y="108995"/>
                      </a:cubicBezTo>
                      <a:close/>
                      <a:moveTo>
                        <a:pt x="338148" y="563042"/>
                      </a:moveTo>
                      <a:cubicBezTo>
                        <a:pt x="364508" y="523704"/>
                        <a:pt x="377693" y="450409"/>
                        <a:pt x="377693" y="343157"/>
                      </a:cubicBezTo>
                      <a:cubicBezTo>
                        <a:pt x="377693" y="265738"/>
                        <a:pt x="368154" y="202035"/>
                        <a:pt x="349105" y="152067"/>
                      </a:cubicBezTo>
                      <a:cubicBezTo>
                        <a:pt x="330047" y="102089"/>
                        <a:pt x="293034" y="77105"/>
                        <a:pt x="238087" y="77105"/>
                      </a:cubicBezTo>
                      <a:cubicBezTo>
                        <a:pt x="187575" y="77105"/>
                        <a:pt x="150649" y="100822"/>
                        <a:pt x="127306" y="148266"/>
                      </a:cubicBezTo>
                      <a:cubicBezTo>
                        <a:pt x="103955" y="195701"/>
                        <a:pt x="92284" y="265576"/>
                        <a:pt x="92284" y="357921"/>
                      </a:cubicBezTo>
                      <a:cubicBezTo>
                        <a:pt x="92284" y="427406"/>
                        <a:pt x="99747" y="483260"/>
                        <a:pt x="114674" y="525456"/>
                      </a:cubicBezTo>
                      <a:cubicBezTo>
                        <a:pt x="137540" y="589874"/>
                        <a:pt x="176618" y="622078"/>
                        <a:pt x="231880" y="622078"/>
                      </a:cubicBezTo>
                      <a:cubicBezTo>
                        <a:pt x="276356" y="622068"/>
                        <a:pt x="311769" y="602390"/>
                        <a:pt x="338148" y="563042"/>
                      </a:cubicBezTo>
                      <a:close/>
                    </a:path>
                  </a:pathLst>
                </a:custGeom>
                <a:grpFill/>
                <a:ln w="9509" cap="flat">
                  <a:noFill/>
                  <a:prstDash val="solid"/>
                  <a:miter/>
                </a:ln>
              </p:spPr>
              <p:txBody>
                <a:bodyPr/>
                <a:lstStyle/>
                <a:p>
                  <a:endParaRPr lang="es-ES">
                    <a:latin typeface="Raleway" pitchFamily="2" charset="77"/>
                  </a:endParaRPr>
                </a:p>
              </p:txBody>
            </p:sp>
            <p:sp>
              <p:nvSpPr>
                <p:cNvPr id="93" name="Forma libre 117">
                  <a:extLst>
                    <a:ext uri="{FF2B5EF4-FFF2-40B4-BE49-F238E27FC236}">
                      <a16:creationId xmlns:a16="http://schemas.microsoft.com/office/drawing/2014/main" id="{1BF02AA7-3FBD-82F5-D23C-B03BB2FB38EC}"/>
                    </a:ext>
                  </a:extLst>
                </p:cNvPr>
                <p:cNvSpPr/>
                <p:nvPr/>
              </p:nvSpPr>
              <p:spPr>
                <a:xfrm>
                  <a:off x="4906260" y="5090655"/>
                  <a:ext cx="469976" cy="700125"/>
                </a:xfrm>
                <a:custGeom>
                  <a:avLst/>
                  <a:gdLst>
                    <a:gd name="csX0" fmla="*/ 424311 w 469976"/>
                    <a:gd name="csY0" fmla="*/ 108995 h 700125"/>
                    <a:gd name="csX1" fmla="*/ 469976 w 469976"/>
                    <a:gd name="csY1" fmla="*/ 339833 h 700125"/>
                    <a:gd name="csX2" fmla="*/ 428594 w 469976"/>
                    <a:gd name="csY2" fmla="*/ 569719 h 700125"/>
                    <a:gd name="csX3" fmla="*/ 232613 w 469976"/>
                    <a:gd name="csY3" fmla="*/ 700126 h 700125"/>
                    <a:gd name="csX4" fmla="*/ 49950 w 469976"/>
                    <a:gd name="csY4" fmla="*/ 593512 h 700125"/>
                    <a:gd name="csX5" fmla="*/ 0 w 469976"/>
                    <a:gd name="csY5" fmla="*/ 354587 h 700125"/>
                    <a:gd name="csX6" fmla="*/ 29968 w 469976"/>
                    <a:gd name="csY6" fmla="*/ 155153 h 700125"/>
                    <a:gd name="csX7" fmla="*/ 233080 w 469976"/>
                    <a:gd name="csY7" fmla="*/ 0 h 700125"/>
                    <a:gd name="csX8" fmla="*/ 424311 w 469976"/>
                    <a:gd name="csY8" fmla="*/ 108995 h 700125"/>
                    <a:gd name="csX9" fmla="*/ 338148 w 469976"/>
                    <a:gd name="csY9" fmla="*/ 563042 h 700125"/>
                    <a:gd name="csX10" fmla="*/ 377693 w 469976"/>
                    <a:gd name="csY10" fmla="*/ 343157 h 700125"/>
                    <a:gd name="csX11" fmla="*/ 349105 w 469976"/>
                    <a:gd name="csY11" fmla="*/ 152067 h 700125"/>
                    <a:gd name="csX12" fmla="*/ 238087 w 469976"/>
                    <a:gd name="csY12" fmla="*/ 77105 h 700125"/>
                    <a:gd name="csX13" fmla="*/ 127306 w 469976"/>
                    <a:gd name="csY13" fmla="*/ 148266 h 700125"/>
                    <a:gd name="csX14" fmla="*/ 92284 w 469976"/>
                    <a:gd name="csY14" fmla="*/ 357921 h 700125"/>
                    <a:gd name="csX15" fmla="*/ 114674 w 469976"/>
                    <a:gd name="csY15" fmla="*/ 525456 h 700125"/>
                    <a:gd name="csX16" fmla="*/ 231880 w 469976"/>
                    <a:gd name="csY16" fmla="*/ 622078 h 700125"/>
                    <a:gd name="csX17" fmla="*/ 338148 w 469976"/>
                    <a:gd name="csY17" fmla="*/ 563042 h 700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69976" h="700125">
                      <a:moveTo>
                        <a:pt x="424311" y="108995"/>
                      </a:moveTo>
                      <a:cubicBezTo>
                        <a:pt x="454754" y="165154"/>
                        <a:pt x="469976" y="242106"/>
                        <a:pt x="469976" y="339833"/>
                      </a:cubicBezTo>
                      <a:cubicBezTo>
                        <a:pt x="469976" y="432483"/>
                        <a:pt x="456182" y="509102"/>
                        <a:pt x="428594" y="569719"/>
                      </a:cubicBezTo>
                      <a:cubicBezTo>
                        <a:pt x="388640" y="656654"/>
                        <a:pt x="323297" y="700126"/>
                        <a:pt x="232613" y="700126"/>
                      </a:cubicBezTo>
                      <a:cubicBezTo>
                        <a:pt x="150792" y="700126"/>
                        <a:pt x="89904" y="664598"/>
                        <a:pt x="49950" y="593512"/>
                      </a:cubicBezTo>
                      <a:cubicBezTo>
                        <a:pt x="16650" y="534181"/>
                        <a:pt x="0" y="454533"/>
                        <a:pt x="0" y="354587"/>
                      </a:cubicBezTo>
                      <a:cubicBezTo>
                        <a:pt x="0" y="277168"/>
                        <a:pt x="9996" y="210693"/>
                        <a:pt x="29968" y="155153"/>
                      </a:cubicBezTo>
                      <a:cubicBezTo>
                        <a:pt x="67380" y="51721"/>
                        <a:pt x="135094" y="0"/>
                        <a:pt x="233080" y="0"/>
                      </a:cubicBezTo>
                      <a:cubicBezTo>
                        <a:pt x="321251" y="0"/>
                        <a:pt x="384985" y="36338"/>
                        <a:pt x="424311" y="108995"/>
                      </a:cubicBezTo>
                      <a:close/>
                      <a:moveTo>
                        <a:pt x="338148" y="563042"/>
                      </a:moveTo>
                      <a:cubicBezTo>
                        <a:pt x="364508" y="523704"/>
                        <a:pt x="377693" y="450409"/>
                        <a:pt x="377693" y="343157"/>
                      </a:cubicBezTo>
                      <a:cubicBezTo>
                        <a:pt x="377693" y="265738"/>
                        <a:pt x="368154" y="202035"/>
                        <a:pt x="349105" y="152067"/>
                      </a:cubicBezTo>
                      <a:cubicBezTo>
                        <a:pt x="330047" y="102089"/>
                        <a:pt x="293034" y="77105"/>
                        <a:pt x="238087" y="77105"/>
                      </a:cubicBezTo>
                      <a:cubicBezTo>
                        <a:pt x="187576" y="77105"/>
                        <a:pt x="150649" y="100822"/>
                        <a:pt x="127306" y="148266"/>
                      </a:cubicBezTo>
                      <a:cubicBezTo>
                        <a:pt x="103955" y="195701"/>
                        <a:pt x="92284" y="265576"/>
                        <a:pt x="92284" y="357921"/>
                      </a:cubicBezTo>
                      <a:cubicBezTo>
                        <a:pt x="92284" y="427406"/>
                        <a:pt x="99747" y="483260"/>
                        <a:pt x="114674" y="525456"/>
                      </a:cubicBezTo>
                      <a:cubicBezTo>
                        <a:pt x="137540" y="589874"/>
                        <a:pt x="176618" y="622078"/>
                        <a:pt x="231880" y="622078"/>
                      </a:cubicBezTo>
                      <a:cubicBezTo>
                        <a:pt x="276356" y="622068"/>
                        <a:pt x="311769" y="602390"/>
                        <a:pt x="338148" y="563042"/>
                      </a:cubicBezTo>
                      <a:close/>
                    </a:path>
                  </a:pathLst>
                </a:custGeom>
                <a:grpFill/>
                <a:ln w="9509" cap="flat">
                  <a:noFill/>
                  <a:prstDash val="solid"/>
                  <a:miter/>
                </a:ln>
              </p:spPr>
              <p:txBody>
                <a:bodyPr/>
                <a:lstStyle/>
                <a:p>
                  <a:endParaRPr lang="es-ES">
                    <a:latin typeface="Raleway" pitchFamily="2" charset="77"/>
                  </a:endParaRPr>
                </a:p>
              </p:txBody>
            </p:sp>
            <p:sp>
              <p:nvSpPr>
                <p:cNvPr id="94" name="Forma libre 118">
                  <a:extLst>
                    <a:ext uri="{FF2B5EF4-FFF2-40B4-BE49-F238E27FC236}">
                      <a16:creationId xmlns:a16="http://schemas.microsoft.com/office/drawing/2014/main" id="{5862D2A4-AD9A-0AAD-90F0-C3155EADBFE8}"/>
                    </a:ext>
                  </a:extLst>
                </p:cNvPr>
                <p:cNvSpPr/>
                <p:nvPr/>
              </p:nvSpPr>
              <p:spPr>
                <a:xfrm>
                  <a:off x="5510854" y="5093503"/>
                  <a:ext cx="251633" cy="678703"/>
                </a:xfrm>
                <a:custGeom>
                  <a:avLst/>
                  <a:gdLst>
                    <a:gd name="csX0" fmla="*/ 0 w 251633"/>
                    <a:gd name="csY0" fmla="*/ 196101 h 678703"/>
                    <a:gd name="csX1" fmla="*/ 0 w 251633"/>
                    <a:gd name="csY1" fmla="*/ 130416 h 678703"/>
                    <a:gd name="csX2" fmla="*/ 129382 w 251633"/>
                    <a:gd name="csY2" fmla="*/ 100193 h 678703"/>
                    <a:gd name="csX3" fmla="*/ 184091 w 251633"/>
                    <a:gd name="csY3" fmla="*/ 0 h 678703"/>
                    <a:gd name="csX4" fmla="*/ 251633 w 251633"/>
                    <a:gd name="csY4" fmla="*/ 0 h 678703"/>
                    <a:gd name="csX5" fmla="*/ 251633 w 251633"/>
                    <a:gd name="csY5" fmla="*/ 678704 h 678703"/>
                    <a:gd name="csX6" fmla="*/ 160302 w 251633"/>
                    <a:gd name="csY6" fmla="*/ 678704 h 678703"/>
                    <a:gd name="csX7" fmla="*/ 160302 w 251633"/>
                    <a:gd name="csY7" fmla="*/ 196091 h 678703"/>
                    <a:gd name="csX8" fmla="*/ 0 w 251633"/>
                    <a:gd name="csY8" fmla="*/ 196091 h 6787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51633" h="678703">
                      <a:moveTo>
                        <a:pt x="0" y="196101"/>
                      </a:moveTo>
                      <a:lnTo>
                        <a:pt x="0" y="130416"/>
                      </a:lnTo>
                      <a:cubicBezTo>
                        <a:pt x="61840" y="124387"/>
                        <a:pt x="104964" y="114319"/>
                        <a:pt x="129382" y="100193"/>
                      </a:cubicBezTo>
                      <a:cubicBezTo>
                        <a:pt x="153800" y="86077"/>
                        <a:pt x="172030" y="52683"/>
                        <a:pt x="184091" y="0"/>
                      </a:cubicBezTo>
                      <a:lnTo>
                        <a:pt x="251633" y="0"/>
                      </a:lnTo>
                      <a:lnTo>
                        <a:pt x="251633" y="678704"/>
                      </a:lnTo>
                      <a:lnTo>
                        <a:pt x="160302" y="678704"/>
                      </a:lnTo>
                      <a:lnTo>
                        <a:pt x="160302" y="196091"/>
                      </a:lnTo>
                      <a:lnTo>
                        <a:pt x="0" y="196091"/>
                      </a:lnTo>
                      <a:close/>
                    </a:path>
                  </a:pathLst>
                </a:custGeom>
                <a:grpFill/>
                <a:ln w="9509" cap="flat">
                  <a:noFill/>
                  <a:prstDash val="solid"/>
                  <a:miter/>
                </a:ln>
              </p:spPr>
              <p:txBody>
                <a:bodyPr/>
                <a:lstStyle/>
                <a:p>
                  <a:endParaRPr lang="es-ES">
                    <a:latin typeface="Raleway" pitchFamily="2" charset="77"/>
                  </a:endParaRPr>
                </a:p>
              </p:txBody>
            </p:sp>
            <p:sp>
              <p:nvSpPr>
                <p:cNvPr id="95" name="Forma libre 119">
                  <a:extLst>
                    <a:ext uri="{FF2B5EF4-FFF2-40B4-BE49-F238E27FC236}">
                      <a16:creationId xmlns:a16="http://schemas.microsoft.com/office/drawing/2014/main" id="{4CBC535A-2900-D422-9289-74E4B65FD7EC}"/>
                    </a:ext>
                  </a:extLst>
                </p:cNvPr>
                <p:cNvSpPr/>
                <p:nvPr/>
              </p:nvSpPr>
              <p:spPr>
                <a:xfrm>
                  <a:off x="6067412" y="5269134"/>
                  <a:ext cx="99423" cy="503082"/>
                </a:xfrm>
                <a:custGeom>
                  <a:avLst/>
                  <a:gdLst>
                    <a:gd name="csX0" fmla="*/ 0 w 99423"/>
                    <a:gd name="csY0" fmla="*/ 0 h 503082"/>
                    <a:gd name="csX1" fmla="*/ 99423 w 99423"/>
                    <a:gd name="csY1" fmla="*/ 0 h 503082"/>
                    <a:gd name="csX2" fmla="*/ 99423 w 99423"/>
                    <a:gd name="csY2" fmla="*/ 103756 h 503082"/>
                    <a:gd name="csX3" fmla="*/ 0 w 99423"/>
                    <a:gd name="csY3" fmla="*/ 103756 h 503082"/>
                    <a:gd name="csX4" fmla="*/ 0 w 99423"/>
                    <a:gd name="csY4" fmla="*/ 0 h 503082"/>
                    <a:gd name="csX5" fmla="*/ 0 w 99423"/>
                    <a:gd name="csY5" fmla="*/ 399317 h 503082"/>
                    <a:gd name="csX6" fmla="*/ 99423 w 99423"/>
                    <a:gd name="csY6" fmla="*/ 399317 h 503082"/>
                    <a:gd name="csX7" fmla="*/ 99423 w 99423"/>
                    <a:gd name="csY7" fmla="*/ 503082 h 503082"/>
                    <a:gd name="csX8" fmla="*/ 0 w 99423"/>
                    <a:gd name="csY8" fmla="*/ 503082 h 503082"/>
                    <a:gd name="csX9" fmla="*/ 0 w 99423"/>
                    <a:gd name="csY9" fmla="*/ 399317 h 5030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9423" h="503082">
                      <a:moveTo>
                        <a:pt x="0" y="0"/>
                      </a:moveTo>
                      <a:lnTo>
                        <a:pt x="99423" y="0"/>
                      </a:lnTo>
                      <a:lnTo>
                        <a:pt x="99423" y="103756"/>
                      </a:lnTo>
                      <a:lnTo>
                        <a:pt x="0" y="103756"/>
                      </a:lnTo>
                      <a:lnTo>
                        <a:pt x="0" y="0"/>
                      </a:lnTo>
                      <a:close/>
                      <a:moveTo>
                        <a:pt x="0" y="399317"/>
                      </a:moveTo>
                      <a:lnTo>
                        <a:pt x="99423" y="399317"/>
                      </a:lnTo>
                      <a:lnTo>
                        <a:pt x="99423" y="503082"/>
                      </a:lnTo>
                      <a:lnTo>
                        <a:pt x="0" y="503082"/>
                      </a:lnTo>
                      <a:lnTo>
                        <a:pt x="0" y="399317"/>
                      </a:lnTo>
                      <a:close/>
                    </a:path>
                  </a:pathLst>
                </a:custGeom>
                <a:grpFill/>
                <a:ln w="9509" cap="flat">
                  <a:noFill/>
                  <a:prstDash val="solid"/>
                  <a:miter/>
                </a:ln>
              </p:spPr>
              <p:txBody>
                <a:bodyPr/>
                <a:lstStyle/>
                <a:p>
                  <a:endParaRPr lang="es-ES">
                    <a:latin typeface="Raleway" pitchFamily="2" charset="77"/>
                  </a:endParaRPr>
                </a:p>
              </p:txBody>
            </p:sp>
            <p:sp>
              <p:nvSpPr>
                <p:cNvPr id="96" name="Forma libre 120">
                  <a:extLst>
                    <a:ext uri="{FF2B5EF4-FFF2-40B4-BE49-F238E27FC236}">
                      <a16:creationId xmlns:a16="http://schemas.microsoft.com/office/drawing/2014/main" id="{1D6FF991-FB7A-0E1E-A4FA-AD3255DC9802}"/>
                    </a:ext>
                  </a:extLst>
                </p:cNvPr>
                <p:cNvSpPr/>
                <p:nvPr/>
              </p:nvSpPr>
              <p:spPr>
                <a:xfrm>
                  <a:off x="6260537" y="5088283"/>
                  <a:ext cx="470928" cy="683942"/>
                </a:xfrm>
                <a:custGeom>
                  <a:avLst/>
                  <a:gdLst>
                    <a:gd name="csX0" fmla="*/ 36384 w 470928"/>
                    <a:gd name="csY0" fmla="*/ 530676 h 683942"/>
                    <a:gd name="csX1" fmla="*/ 159826 w 470928"/>
                    <a:gd name="csY1" fmla="*/ 412166 h 683942"/>
                    <a:gd name="csX2" fmla="*/ 251157 w 470928"/>
                    <a:gd name="csY2" fmla="*/ 359340 h 683942"/>
                    <a:gd name="csX3" fmla="*/ 337263 w 470928"/>
                    <a:gd name="csY3" fmla="*/ 298371 h 683942"/>
                    <a:gd name="csX4" fmla="*/ 376265 w 470928"/>
                    <a:gd name="csY4" fmla="*/ 207759 h 683942"/>
                    <a:gd name="csX5" fmla="*/ 340595 w 470928"/>
                    <a:gd name="csY5" fmla="*/ 113100 h 683942"/>
                    <a:gd name="csX6" fmla="*/ 245455 w 470928"/>
                    <a:gd name="csY6" fmla="*/ 78048 h 683942"/>
                    <a:gd name="csX7" fmla="*/ 123680 w 470928"/>
                    <a:gd name="csY7" fmla="*/ 144885 h 683942"/>
                    <a:gd name="csX8" fmla="*/ 103698 w 470928"/>
                    <a:gd name="csY8" fmla="*/ 244164 h 683942"/>
                    <a:gd name="csX9" fmla="*/ 16650 w 470928"/>
                    <a:gd name="csY9" fmla="*/ 244164 h 683942"/>
                    <a:gd name="csX10" fmla="*/ 49464 w 470928"/>
                    <a:gd name="csY10" fmla="*/ 99003 h 683942"/>
                    <a:gd name="csX11" fmla="*/ 245922 w 470928"/>
                    <a:gd name="csY11" fmla="*/ 0 h 683942"/>
                    <a:gd name="csX12" fmla="*/ 416933 w 470928"/>
                    <a:gd name="csY12" fmla="*/ 63303 h 683942"/>
                    <a:gd name="csX13" fmla="*/ 470928 w 470928"/>
                    <a:gd name="csY13" fmla="*/ 204188 h 683942"/>
                    <a:gd name="csX14" fmla="*/ 413372 w 470928"/>
                    <a:gd name="csY14" fmla="*/ 344110 h 683942"/>
                    <a:gd name="csX15" fmla="*/ 293967 w 470928"/>
                    <a:gd name="csY15" fmla="*/ 425977 h 683942"/>
                    <a:gd name="csX16" fmla="*/ 228796 w 470928"/>
                    <a:gd name="csY16" fmla="*/ 462153 h 683942"/>
                    <a:gd name="csX17" fmla="*/ 155551 w 470928"/>
                    <a:gd name="csY17" fmla="*/ 511169 h 683942"/>
                    <a:gd name="csX18" fmla="*/ 95606 w 470928"/>
                    <a:gd name="csY18" fmla="*/ 603028 h 683942"/>
                    <a:gd name="csX19" fmla="*/ 467597 w 470928"/>
                    <a:gd name="csY19" fmla="*/ 603028 h 683942"/>
                    <a:gd name="csX20" fmla="*/ 467597 w 470928"/>
                    <a:gd name="csY20" fmla="*/ 683943 h 683942"/>
                    <a:gd name="csX21" fmla="*/ 0 w 470928"/>
                    <a:gd name="csY21" fmla="*/ 683943 h 683942"/>
                    <a:gd name="csX22" fmla="*/ 36384 w 470928"/>
                    <a:gd name="csY22" fmla="*/ 530676 h 6839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70928" h="683942">
                      <a:moveTo>
                        <a:pt x="36384" y="530676"/>
                      </a:moveTo>
                      <a:cubicBezTo>
                        <a:pt x="57470" y="487213"/>
                        <a:pt x="98614" y="447704"/>
                        <a:pt x="159826" y="412166"/>
                      </a:cubicBezTo>
                      <a:lnTo>
                        <a:pt x="251157" y="359340"/>
                      </a:lnTo>
                      <a:cubicBezTo>
                        <a:pt x="292073" y="335537"/>
                        <a:pt x="320765" y="315211"/>
                        <a:pt x="337263" y="298371"/>
                      </a:cubicBezTo>
                      <a:cubicBezTo>
                        <a:pt x="363251" y="271977"/>
                        <a:pt x="376265" y="241783"/>
                        <a:pt x="376265" y="207759"/>
                      </a:cubicBezTo>
                      <a:cubicBezTo>
                        <a:pt x="376265" y="168021"/>
                        <a:pt x="364375" y="136465"/>
                        <a:pt x="340595" y="113100"/>
                      </a:cubicBezTo>
                      <a:cubicBezTo>
                        <a:pt x="316805" y="89735"/>
                        <a:pt x="285095" y="78048"/>
                        <a:pt x="245455" y="78048"/>
                      </a:cubicBezTo>
                      <a:cubicBezTo>
                        <a:pt x="186785" y="78048"/>
                        <a:pt x="146193" y="100336"/>
                        <a:pt x="123680" y="144885"/>
                      </a:cubicBezTo>
                      <a:cubicBezTo>
                        <a:pt x="111628" y="168755"/>
                        <a:pt x="104964" y="201844"/>
                        <a:pt x="103698" y="244164"/>
                      </a:cubicBezTo>
                      <a:lnTo>
                        <a:pt x="16650" y="244164"/>
                      </a:lnTo>
                      <a:cubicBezTo>
                        <a:pt x="17602" y="184833"/>
                        <a:pt x="28540" y="136436"/>
                        <a:pt x="49464" y="99003"/>
                      </a:cubicBezTo>
                      <a:cubicBezTo>
                        <a:pt x="86562" y="33004"/>
                        <a:pt x="152048" y="0"/>
                        <a:pt x="245922" y="0"/>
                      </a:cubicBezTo>
                      <a:cubicBezTo>
                        <a:pt x="323935" y="0"/>
                        <a:pt x="380939" y="21107"/>
                        <a:pt x="416933" y="63303"/>
                      </a:cubicBezTo>
                      <a:cubicBezTo>
                        <a:pt x="452917" y="105508"/>
                        <a:pt x="470928" y="152467"/>
                        <a:pt x="470928" y="204188"/>
                      </a:cubicBezTo>
                      <a:cubicBezTo>
                        <a:pt x="470928" y="258756"/>
                        <a:pt x="451737" y="305410"/>
                        <a:pt x="413372" y="344110"/>
                      </a:cubicBezTo>
                      <a:cubicBezTo>
                        <a:pt x="391163" y="366646"/>
                        <a:pt x="351361" y="393925"/>
                        <a:pt x="293967" y="425977"/>
                      </a:cubicBezTo>
                      <a:lnTo>
                        <a:pt x="228796" y="462153"/>
                      </a:lnTo>
                      <a:cubicBezTo>
                        <a:pt x="197714" y="479288"/>
                        <a:pt x="173306" y="495633"/>
                        <a:pt x="155551" y="511169"/>
                      </a:cubicBezTo>
                      <a:cubicBezTo>
                        <a:pt x="123832" y="538772"/>
                        <a:pt x="103850" y="569395"/>
                        <a:pt x="95606" y="603028"/>
                      </a:cubicBezTo>
                      <a:lnTo>
                        <a:pt x="467597" y="603028"/>
                      </a:lnTo>
                      <a:lnTo>
                        <a:pt x="467597" y="683943"/>
                      </a:lnTo>
                      <a:lnTo>
                        <a:pt x="0" y="683943"/>
                      </a:lnTo>
                      <a:cubicBezTo>
                        <a:pt x="3161" y="625240"/>
                        <a:pt x="15298" y="574148"/>
                        <a:pt x="36384" y="530676"/>
                      </a:cubicBezTo>
                      <a:close/>
                    </a:path>
                  </a:pathLst>
                </a:custGeom>
                <a:grpFill/>
                <a:ln w="9509" cap="flat">
                  <a:noFill/>
                  <a:prstDash val="solid"/>
                  <a:miter/>
                </a:ln>
              </p:spPr>
              <p:txBody>
                <a:bodyPr/>
                <a:lstStyle/>
                <a:p>
                  <a:endParaRPr lang="es-ES">
                    <a:latin typeface="Raleway" pitchFamily="2" charset="77"/>
                  </a:endParaRPr>
                </a:p>
              </p:txBody>
            </p:sp>
            <p:sp>
              <p:nvSpPr>
                <p:cNvPr id="97" name="Forma libre 121">
                  <a:extLst>
                    <a:ext uri="{FF2B5EF4-FFF2-40B4-BE49-F238E27FC236}">
                      <a16:creationId xmlns:a16="http://schemas.microsoft.com/office/drawing/2014/main" id="{A021152F-BBB3-63AB-E087-665EA30BA726}"/>
                    </a:ext>
                  </a:extLst>
                </p:cNvPr>
                <p:cNvSpPr/>
                <p:nvPr/>
              </p:nvSpPr>
              <p:spPr>
                <a:xfrm>
                  <a:off x="6802349" y="5090655"/>
                  <a:ext cx="469966" cy="700125"/>
                </a:xfrm>
                <a:custGeom>
                  <a:avLst/>
                  <a:gdLst>
                    <a:gd name="csX0" fmla="*/ 424301 w 469966"/>
                    <a:gd name="csY0" fmla="*/ 108995 h 700125"/>
                    <a:gd name="csX1" fmla="*/ 469967 w 469966"/>
                    <a:gd name="csY1" fmla="*/ 339833 h 700125"/>
                    <a:gd name="csX2" fmla="*/ 428585 w 469966"/>
                    <a:gd name="csY2" fmla="*/ 569719 h 700125"/>
                    <a:gd name="csX3" fmla="*/ 232603 w 469966"/>
                    <a:gd name="csY3" fmla="*/ 700126 h 700125"/>
                    <a:gd name="csX4" fmla="*/ 49940 w 469966"/>
                    <a:gd name="csY4" fmla="*/ 593512 h 700125"/>
                    <a:gd name="csX5" fmla="*/ 0 w 469966"/>
                    <a:gd name="csY5" fmla="*/ 354587 h 700125"/>
                    <a:gd name="csX6" fmla="*/ 29958 w 469966"/>
                    <a:gd name="csY6" fmla="*/ 155153 h 700125"/>
                    <a:gd name="csX7" fmla="*/ 233080 w 469966"/>
                    <a:gd name="csY7" fmla="*/ 0 h 700125"/>
                    <a:gd name="csX8" fmla="*/ 424301 w 469966"/>
                    <a:gd name="csY8" fmla="*/ 108995 h 700125"/>
                    <a:gd name="csX9" fmla="*/ 338138 w 469966"/>
                    <a:gd name="csY9" fmla="*/ 563042 h 700125"/>
                    <a:gd name="csX10" fmla="*/ 377683 w 469966"/>
                    <a:gd name="csY10" fmla="*/ 343157 h 700125"/>
                    <a:gd name="csX11" fmla="*/ 349086 w 469966"/>
                    <a:gd name="csY11" fmla="*/ 152067 h 700125"/>
                    <a:gd name="csX12" fmla="*/ 238077 w 469966"/>
                    <a:gd name="csY12" fmla="*/ 77105 h 700125"/>
                    <a:gd name="csX13" fmla="*/ 127297 w 469966"/>
                    <a:gd name="csY13" fmla="*/ 148266 h 700125"/>
                    <a:gd name="csX14" fmla="*/ 92264 w 469966"/>
                    <a:gd name="csY14" fmla="*/ 357921 h 700125"/>
                    <a:gd name="csX15" fmla="*/ 114664 w 469966"/>
                    <a:gd name="csY15" fmla="*/ 525456 h 700125"/>
                    <a:gd name="csX16" fmla="*/ 231870 w 469966"/>
                    <a:gd name="csY16" fmla="*/ 622078 h 700125"/>
                    <a:gd name="csX17" fmla="*/ 338138 w 469966"/>
                    <a:gd name="csY17" fmla="*/ 563042 h 700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69966" h="700125">
                      <a:moveTo>
                        <a:pt x="424301" y="108995"/>
                      </a:moveTo>
                      <a:cubicBezTo>
                        <a:pt x="454745" y="165154"/>
                        <a:pt x="469967" y="242106"/>
                        <a:pt x="469967" y="339833"/>
                      </a:cubicBezTo>
                      <a:cubicBezTo>
                        <a:pt x="469967" y="432483"/>
                        <a:pt x="456182" y="509102"/>
                        <a:pt x="428585" y="569719"/>
                      </a:cubicBezTo>
                      <a:cubicBezTo>
                        <a:pt x="388631" y="656654"/>
                        <a:pt x="323288" y="700126"/>
                        <a:pt x="232603" y="700126"/>
                      </a:cubicBezTo>
                      <a:cubicBezTo>
                        <a:pt x="150782" y="700126"/>
                        <a:pt x="89894" y="664598"/>
                        <a:pt x="49940" y="593512"/>
                      </a:cubicBezTo>
                      <a:cubicBezTo>
                        <a:pt x="16650" y="534181"/>
                        <a:pt x="0" y="454533"/>
                        <a:pt x="0" y="354587"/>
                      </a:cubicBezTo>
                      <a:cubicBezTo>
                        <a:pt x="0" y="277168"/>
                        <a:pt x="9986" y="210693"/>
                        <a:pt x="29958" y="155153"/>
                      </a:cubicBezTo>
                      <a:cubicBezTo>
                        <a:pt x="67380" y="51721"/>
                        <a:pt x="135084" y="0"/>
                        <a:pt x="233080" y="0"/>
                      </a:cubicBezTo>
                      <a:cubicBezTo>
                        <a:pt x="321231" y="0"/>
                        <a:pt x="384975" y="36338"/>
                        <a:pt x="424301" y="108995"/>
                      </a:cubicBezTo>
                      <a:close/>
                      <a:moveTo>
                        <a:pt x="338138" y="563042"/>
                      </a:moveTo>
                      <a:cubicBezTo>
                        <a:pt x="364508" y="523704"/>
                        <a:pt x="377683" y="450409"/>
                        <a:pt x="377683" y="343157"/>
                      </a:cubicBezTo>
                      <a:cubicBezTo>
                        <a:pt x="377683" y="265738"/>
                        <a:pt x="368144" y="202035"/>
                        <a:pt x="349086" y="152067"/>
                      </a:cubicBezTo>
                      <a:cubicBezTo>
                        <a:pt x="330028" y="102089"/>
                        <a:pt x="293025" y="77105"/>
                        <a:pt x="238077" y="77105"/>
                      </a:cubicBezTo>
                      <a:cubicBezTo>
                        <a:pt x="187566" y="77105"/>
                        <a:pt x="150639" y="100822"/>
                        <a:pt x="127297" y="148266"/>
                      </a:cubicBezTo>
                      <a:cubicBezTo>
                        <a:pt x="103936" y="195701"/>
                        <a:pt x="92264" y="265576"/>
                        <a:pt x="92264" y="357921"/>
                      </a:cubicBezTo>
                      <a:cubicBezTo>
                        <a:pt x="92264" y="427406"/>
                        <a:pt x="99728" y="483260"/>
                        <a:pt x="114664" y="525456"/>
                      </a:cubicBezTo>
                      <a:cubicBezTo>
                        <a:pt x="137531" y="589874"/>
                        <a:pt x="176609" y="622078"/>
                        <a:pt x="231870" y="622078"/>
                      </a:cubicBezTo>
                      <a:cubicBezTo>
                        <a:pt x="276356" y="622068"/>
                        <a:pt x="311759" y="602390"/>
                        <a:pt x="338138" y="563042"/>
                      </a:cubicBezTo>
                      <a:close/>
                    </a:path>
                  </a:pathLst>
                </a:custGeom>
                <a:grpFill/>
                <a:ln w="9509" cap="flat">
                  <a:noFill/>
                  <a:prstDash val="solid"/>
                  <a:miter/>
                </a:ln>
              </p:spPr>
              <p:txBody>
                <a:bodyPr/>
                <a:lstStyle/>
                <a:p>
                  <a:endParaRPr lang="es-ES">
                    <a:latin typeface="Raleway" pitchFamily="2" charset="77"/>
                  </a:endParaRPr>
                </a:p>
              </p:txBody>
            </p:sp>
            <p:sp>
              <p:nvSpPr>
                <p:cNvPr id="98" name="Forma libre 122">
                  <a:extLst>
                    <a:ext uri="{FF2B5EF4-FFF2-40B4-BE49-F238E27FC236}">
                      <a16:creationId xmlns:a16="http://schemas.microsoft.com/office/drawing/2014/main" id="{A5C863A2-1029-4467-CDE1-55A987D76F69}"/>
                    </a:ext>
                  </a:extLst>
                </p:cNvPr>
                <p:cNvSpPr/>
                <p:nvPr/>
              </p:nvSpPr>
              <p:spPr>
                <a:xfrm>
                  <a:off x="7406933" y="5093503"/>
                  <a:ext cx="251642" cy="678703"/>
                </a:xfrm>
                <a:custGeom>
                  <a:avLst/>
                  <a:gdLst>
                    <a:gd name="csX0" fmla="*/ 0 w 251642"/>
                    <a:gd name="csY0" fmla="*/ 196101 h 678703"/>
                    <a:gd name="csX1" fmla="*/ 0 w 251642"/>
                    <a:gd name="csY1" fmla="*/ 130416 h 678703"/>
                    <a:gd name="csX2" fmla="*/ 129391 w 251642"/>
                    <a:gd name="csY2" fmla="*/ 100193 h 678703"/>
                    <a:gd name="csX3" fmla="*/ 184091 w 251642"/>
                    <a:gd name="csY3" fmla="*/ 0 h 678703"/>
                    <a:gd name="csX4" fmla="*/ 251643 w 251642"/>
                    <a:gd name="csY4" fmla="*/ 0 h 678703"/>
                    <a:gd name="csX5" fmla="*/ 251643 w 251642"/>
                    <a:gd name="csY5" fmla="*/ 678704 h 678703"/>
                    <a:gd name="csX6" fmla="*/ 160302 w 251642"/>
                    <a:gd name="csY6" fmla="*/ 678704 h 678703"/>
                    <a:gd name="csX7" fmla="*/ 160302 w 251642"/>
                    <a:gd name="csY7" fmla="*/ 196091 h 678703"/>
                    <a:gd name="csX8" fmla="*/ 0 w 251642"/>
                    <a:gd name="csY8" fmla="*/ 196091 h 6787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51642" h="678703">
                      <a:moveTo>
                        <a:pt x="0" y="196101"/>
                      </a:moveTo>
                      <a:lnTo>
                        <a:pt x="0" y="130416"/>
                      </a:lnTo>
                      <a:cubicBezTo>
                        <a:pt x="61840" y="124387"/>
                        <a:pt x="104954" y="114319"/>
                        <a:pt x="129391" y="100193"/>
                      </a:cubicBezTo>
                      <a:cubicBezTo>
                        <a:pt x="153800" y="86077"/>
                        <a:pt x="172030" y="52683"/>
                        <a:pt x="184091" y="0"/>
                      </a:cubicBezTo>
                      <a:lnTo>
                        <a:pt x="251643" y="0"/>
                      </a:lnTo>
                      <a:lnTo>
                        <a:pt x="251643" y="678704"/>
                      </a:lnTo>
                      <a:lnTo>
                        <a:pt x="160302" y="678704"/>
                      </a:lnTo>
                      <a:lnTo>
                        <a:pt x="160302" y="196091"/>
                      </a:lnTo>
                      <a:lnTo>
                        <a:pt x="0" y="196091"/>
                      </a:lnTo>
                      <a:close/>
                    </a:path>
                  </a:pathLst>
                </a:custGeom>
                <a:grpFill/>
                <a:ln w="9509" cap="flat">
                  <a:noFill/>
                  <a:prstDash val="solid"/>
                  <a:miter/>
                </a:ln>
              </p:spPr>
              <p:txBody>
                <a:bodyPr/>
                <a:lstStyle/>
                <a:p>
                  <a:endParaRPr lang="es-ES">
                    <a:latin typeface="Raleway" pitchFamily="2" charset="77"/>
                  </a:endParaRPr>
                </a:p>
              </p:txBody>
            </p:sp>
            <p:sp>
              <p:nvSpPr>
                <p:cNvPr id="99" name="Forma libre 123">
                  <a:extLst>
                    <a:ext uri="{FF2B5EF4-FFF2-40B4-BE49-F238E27FC236}">
                      <a16:creationId xmlns:a16="http://schemas.microsoft.com/office/drawing/2014/main" id="{9373FEFF-5C26-B5C9-8AB5-318959CB27B6}"/>
                    </a:ext>
                  </a:extLst>
                </p:cNvPr>
                <p:cNvSpPr/>
                <p:nvPr/>
              </p:nvSpPr>
              <p:spPr>
                <a:xfrm>
                  <a:off x="7886886" y="5102085"/>
                  <a:ext cx="469034" cy="687276"/>
                </a:xfrm>
                <a:custGeom>
                  <a:avLst/>
                  <a:gdLst>
                    <a:gd name="csX0" fmla="*/ 88961 w 469034"/>
                    <a:gd name="csY0" fmla="*/ 496414 h 687276"/>
                    <a:gd name="csX1" fmla="*/ 156989 w 469034"/>
                    <a:gd name="csY1" fmla="*/ 597798 h 687276"/>
                    <a:gd name="csX2" fmla="*/ 227396 w 469034"/>
                    <a:gd name="csY2" fmla="*/ 612076 h 687276"/>
                    <a:gd name="csX3" fmla="*/ 340137 w 469034"/>
                    <a:gd name="csY3" fmla="*/ 563518 h 687276"/>
                    <a:gd name="csX4" fmla="*/ 376769 w 469034"/>
                    <a:gd name="csY4" fmla="*/ 455962 h 687276"/>
                    <a:gd name="csX5" fmla="*/ 333245 w 469034"/>
                    <a:gd name="csY5" fmla="*/ 345538 h 687276"/>
                    <a:gd name="csX6" fmla="*/ 228834 w 469034"/>
                    <a:gd name="csY6" fmla="*/ 306505 h 687276"/>
                    <a:gd name="csX7" fmla="*/ 152962 w 469034"/>
                    <a:gd name="csY7" fmla="*/ 323640 h 687276"/>
                    <a:gd name="csX8" fmla="*/ 98966 w 469034"/>
                    <a:gd name="csY8" fmla="*/ 371237 h 687276"/>
                    <a:gd name="csX9" fmla="*/ 24761 w 469034"/>
                    <a:gd name="csY9" fmla="*/ 366951 h 687276"/>
                    <a:gd name="csX10" fmla="*/ 76624 w 469034"/>
                    <a:gd name="csY10" fmla="*/ 0 h 687276"/>
                    <a:gd name="csX11" fmla="*/ 430517 w 469034"/>
                    <a:gd name="csY11" fmla="*/ 0 h 687276"/>
                    <a:gd name="csX12" fmla="*/ 430517 w 469034"/>
                    <a:gd name="csY12" fmla="*/ 82810 h 687276"/>
                    <a:gd name="csX13" fmla="*/ 140824 w 469034"/>
                    <a:gd name="csY13" fmla="*/ 82810 h 687276"/>
                    <a:gd name="csX14" fmla="*/ 111799 w 469034"/>
                    <a:gd name="csY14" fmla="*/ 272244 h 687276"/>
                    <a:gd name="csX15" fmla="*/ 156989 w 469034"/>
                    <a:gd name="csY15" fmla="*/ 245107 h 687276"/>
                    <a:gd name="csX16" fmla="*/ 244988 w 469034"/>
                    <a:gd name="csY16" fmla="*/ 229410 h 687276"/>
                    <a:gd name="csX17" fmla="*/ 403862 w 469034"/>
                    <a:gd name="csY17" fmla="*/ 289855 h 687276"/>
                    <a:gd name="csX18" fmla="*/ 469034 w 469034"/>
                    <a:gd name="csY18" fmla="*/ 443113 h 687276"/>
                    <a:gd name="csX19" fmla="*/ 409336 w 469034"/>
                    <a:gd name="csY19" fmla="*/ 613505 h 687276"/>
                    <a:gd name="csX20" fmla="*/ 218819 w 469034"/>
                    <a:gd name="csY20" fmla="*/ 687276 h 687276"/>
                    <a:gd name="csX21" fmla="*/ 71597 w 469034"/>
                    <a:gd name="csY21" fmla="*/ 640394 h 687276"/>
                    <a:gd name="csX22" fmla="*/ 0 w 469034"/>
                    <a:gd name="csY22" fmla="*/ 496424 h 687276"/>
                    <a:gd name="csX23" fmla="*/ 88961 w 469034"/>
                    <a:gd name="csY23" fmla="*/ 496424 h 687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69034" h="687276">
                      <a:moveTo>
                        <a:pt x="88961" y="496414"/>
                      </a:moveTo>
                      <a:cubicBezTo>
                        <a:pt x="94673" y="545278"/>
                        <a:pt x="117339" y="579072"/>
                        <a:pt x="156989" y="597798"/>
                      </a:cubicBezTo>
                      <a:cubicBezTo>
                        <a:pt x="177285" y="607314"/>
                        <a:pt x="200760" y="612076"/>
                        <a:pt x="227396" y="612076"/>
                      </a:cubicBezTo>
                      <a:cubicBezTo>
                        <a:pt x="278136" y="612076"/>
                        <a:pt x="315710" y="595894"/>
                        <a:pt x="340137" y="563518"/>
                      </a:cubicBezTo>
                      <a:cubicBezTo>
                        <a:pt x="364546" y="531162"/>
                        <a:pt x="376769" y="495310"/>
                        <a:pt x="376769" y="455962"/>
                      </a:cubicBezTo>
                      <a:cubicBezTo>
                        <a:pt x="376769" y="408365"/>
                        <a:pt x="362261" y="371561"/>
                        <a:pt x="333245" y="345538"/>
                      </a:cubicBezTo>
                      <a:cubicBezTo>
                        <a:pt x="304230" y="319516"/>
                        <a:pt x="269426" y="306505"/>
                        <a:pt x="228834" y="306505"/>
                      </a:cubicBezTo>
                      <a:cubicBezTo>
                        <a:pt x="199332" y="306505"/>
                        <a:pt x="174048" y="312220"/>
                        <a:pt x="152962" y="323640"/>
                      </a:cubicBezTo>
                      <a:cubicBezTo>
                        <a:pt x="131866" y="335061"/>
                        <a:pt x="113874" y="350929"/>
                        <a:pt x="98966" y="371237"/>
                      </a:cubicBezTo>
                      <a:lnTo>
                        <a:pt x="24761" y="366951"/>
                      </a:lnTo>
                      <a:lnTo>
                        <a:pt x="76624" y="0"/>
                      </a:lnTo>
                      <a:lnTo>
                        <a:pt x="430517" y="0"/>
                      </a:lnTo>
                      <a:lnTo>
                        <a:pt x="430517" y="82810"/>
                      </a:lnTo>
                      <a:lnTo>
                        <a:pt x="140824" y="82810"/>
                      </a:lnTo>
                      <a:lnTo>
                        <a:pt x="111799" y="272244"/>
                      </a:lnTo>
                      <a:cubicBezTo>
                        <a:pt x="127659" y="260185"/>
                        <a:pt x="142719" y="251146"/>
                        <a:pt x="156989" y="245107"/>
                      </a:cubicBezTo>
                      <a:cubicBezTo>
                        <a:pt x="182359" y="234639"/>
                        <a:pt x="211698" y="229410"/>
                        <a:pt x="244988" y="229410"/>
                      </a:cubicBezTo>
                      <a:cubicBezTo>
                        <a:pt x="307457" y="229410"/>
                        <a:pt x="360424" y="249555"/>
                        <a:pt x="403862" y="289855"/>
                      </a:cubicBezTo>
                      <a:cubicBezTo>
                        <a:pt x="447310" y="330146"/>
                        <a:pt x="469034" y="381238"/>
                        <a:pt x="469034" y="443113"/>
                      </a:cubicBezTo>
                      <a:cubicBezTo>
                        <a:pt x="469034" y="507530"/>
                        <a:pt x="449128" y="564328"/>
                        <a:pt x="409336" y="613505"/>
                      </a:cubicBezTo>
                      <a:cubicBezTo>
                        <a:pt x="369534" y="662692"/>
                        <a:pt x="306028" y="687276"/>
                        <a:pt x="218819" y="687276"/>
                      </a:cubicBezTo>
                      <a:cubicBezTo>
                        <a:pt x="163319" y="687276"/>
                        <a:pt x="114246" y="671636"/>
                        <a:pt x="71597" y="640394"/>
                      </a:cubicBezTo>
                      <a:cubicBezTo>
                        <a:pt x="28949" y="609152"/>
                        <a:pt x="5074" y="561156"/>
                        <a:pt x="0" y="496424"/>
                      </a:cubicBezTo>
                      <a:lnTo>
                        <a:pt x="88961" y="496424"/>
                      </a:lnTo>
                      <a:close/>
                    </a:path>
                  </a:pathLst>
                </a:custGeom>
                <a:grpFill/>
                <a:ln w="9509" cap="flat">
                  <a:noFill/>
                  <a:prstDash val="solid"/>
                  <a:miter/>
                </a:ln>
              </p:spPr>
              <p:txBody>
                <a:bodyPr/>
                <a:lstStyle/>
                <a:p>
                  <a:endParaRPr lang="es-ES">
                    <a:latin typeface="Raleway" pitchFamily="2" charset="77"/>
                  </a:endParaRPr>
                </a:p>
              </p:txBody>
            </p:sp>
          </p:grpSp>
        </p:grpSp>
      </p:grpSp>
    </p:spTree>
    <p:extLst>
      <p:ext uri="{BB962C8B-B14F-4D97-AF65-F5344CB8AC3E}">
        <p14:creationId xmlns:p14="http://schemas.microsoft.com/office/powerpoint/2010/main" val="2603653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655D15D-FB3C-71B6-037C-71D2D96E7519}"/>
            </a:ext>
          </a:extLst>
        </p:cNvPr>
        <p:cNvGrpSpPr/>
        <p:nvPr/>
      </p:nvGrpSpPr>
      <p:grpSpPr>
        <a:xfrm>
          <a:off x="0" y="0"/>
          <a:ext cx="0" cy="0"/>
          <a:chOff x="0" y="0"/>
          <a:chExt cx="0" cy="0"/>
        </a:xfrm>
      </p:grpSpPr>
      <p:sp>
        <p:nvSpPr>
          <p:cNvPr id="110" name="Elipse 109">
            <a:extLst>
              <a:ext uri="{FF2B5EF4-FFF2-40B4-BE49-F238E27FC236}">
                <a16:creationId xmlns:a16="http://schemas.microsoft.com/office/drawing/2014/main" id="{6489AD8D-149F-E53C-1816-B25E01BC3410}"/>
              </a:ext>
            </a:extLst>
          </p:cNvPr>
          <p:cNvSpPr/>
          <p:nvPr/>
        </p:nvSpPr>
        <p:spPr>
          <a:xfrm rot="848952">
            <a:off x="11059650" y="340774"/>
            <a:ext cx="1506121" cy="1506121"/>
          </a:xfrm>
          <a:prstGeom prst="ellipse">
            <a:avLst/>
          </a:prstGeom>
          <a:noFill/>
          <a:ln w="114300">
            <a:gradFill flip="none" rotWithShape="1">
              <a:gsLst>
                <a:gs pos="19000">
                  <a:schemeClr val="accent1">
                    <a:lumMod val="75000"/>
                  </a:schemeClr>
                </a:gs>
                <a:gs pos="99000">
                  <a:schemeClr val="accent1">
                    <a:lumMod val="50000"/>
                  </a:schemeClr>
                </a:gs>
              </a:gsLst>
              <a:path path="circle">
                <a:fillToRect t="100000" r="100000"/>
              </a:path>
              <a:tileRect l="-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77"/>
            </a:endParaRPr>
          </a:p>
        </p:txBody>
      </p:sp>
      <p:sp>
        <p:nvSpPr>
          <p:cNvPr id="111" name="Elipse 110">
            <a:extLst>
              <a:ext uri="{FF2B5EF4-FFF2-40B4-BE49-F238E27FC236}">
                <a16:creationId xmlns:a16="http://schemas.microsoft.com/office/drawing/2014/main" id="{17C2020A-BF87-3027-6D9C-0F37DD27DC46}"/>
              </a:ext>
            </a:extLst>
          </p:cNvPr>
          <p:cNvSpPr/>
          <p:nvPr/>
        </p:nvSpPr>
        <p:spPr>
          <a:xfrm rot="848952">
            <a:off x="8590652" y="1324811"/>
            <a:ext cx="2409691" cy="2409691"/>
          </a:xfrm>
          <a:prstGeom prst="ellipse">
            <a:avLst/>
          </a:prstGeom>
          <a:noFill/>
          <a:ln w="114300">
            <a:gradFill flip="none" rotWithShape="1">
              <a:gsLst>
                <a:gs pos="19000">
                  <a:schemeClr val="accent1">
                    <a:lumMod val="75000"/>
                  </a:schemeClr>
                </a:gs>
                <a:gs pos="99000">
                  <a:schemeClr val="accent1">
                    <a:lumMod val="50000"/>
                  </a:schemeClr>
                </a:gs>
              </a:gsLst>
              <a:path path="circle">
                <a:fillToRect t="100000" r="100000"/>
              </a:path>
              <a:tileRect l="-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77"/>
            </a:endParaRPr>
          </a:p>
        </p:txBody>
      </p:sp>
      <p:grpSp>
        <p:nvGrpSpPr>
          <p:cNvPr id="11" name="Grupo 10">
            <a:extLst>
              <a:ext uri="{FF2B5EF4-FFF2-40B4-BE49-F238E27FC236}">
                <a16:creationId xmlns:a16="http://schemas.microsoft.com/office/drawing/2014/main" id="{423ADDBF-F489-A2FF-C396-02F090A1E2BE}"/>
              </a:ext>
            </a:extLst>
          </p:cNvPr>
          <p:cNvGrpSpPr/>
          <p:nvPr/>
        </p:nvGrpSpPr>
        <p:grpSpPr>
          <a:xfrm>
            <a:off x="515938" y="638175"/>
            <a:ext cx="8849257" cy="837152"/>
            <a:chOff x="515938" y="3009900"/>
            <a:chExt cx="8849257" cy="837152"/>
          </a:xfrm>
        </p:grpSpPr>
        <p:sp>
          <p:nvSpPr>
            <p:cNvPr id="12" name="Title 3">
              <a:extLst>
                <a:ext uri="{FF2B5EF4-FFF2-40B4-BE49-F238E27FC236}">
                  <a16:creationId xmlns:a16="http://schemas.microsoft.com/office/drawing/2014/main" id="{ACF32F4E-8DC4-CF68-1427-DC292340A06A}"/>
                </a:ext>
              </a:extLst>
            </p:cNvPr>
            <p:cNvSpPr txBox="1">
              <a:spLocks/>
            </p:cNvSpPr>
            <p:nvPr/>
          </p:nvSpPr>
          <p:spPr>
            <a:xfrm>
              <a:off x="515938" y="3009900"/>
              <a:ext cx="3739806" cy="837152"/>
            </a:xfrm>
            <a:prstGeom prst="rect">
              <a:avLst/>
            </a:prstGeom>
          </p:spPr>
          <p:txBody>
            <a:bodyPr wrap="none" lIns="0" tIns="0" rIns="0" bIns="0">
              <a:spAutoFit/>
            </a:bodyPr>
            <a:lst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a:lstStyle>
            <a:p>
              <a:pPr>
                <a:lnSpc>
                  <a:spcPct val="85000"/>
                </a:lnSpc>
              </a:pPr>
              <a:r>
                <a:rPr lang="en-US" sz="3200">
                  <a:solidFill>
                    <a:schemeClr val="accent1"/>
                  </a:solidFill>
                  <a:latin typeface="Raleway Light" pitchFamily="2" charset="77"/>
                </a:rPr>
                <a:t>Integrated services. </a:t>
              </a:r>
            </a:p>
            <a:p>
              <a:pPr>
                <a:lnSpc>
                  <a:spcPct val="85000"/>
                </a:lnSpc>
              </a:pPr>
              <a:r>
                <a:rPr lang="en-US" sz="3200">
                  <a:solidFill>
                    <a:schemeClr val="accent1"/>
                  </a:solidFill>
                  <a:latin typeface="Raleway Light" pitchFamily="2" charset="77"/>
                </a:rPr>
                <a:t>One quality partner</a:t>
              </a:r>
              <a:endParaRPr lang="en-US" sz="2400">
                <a:solidFill>
                  <a:schemeClr val="accent1"/>
                </a:solidFill>
                <a:latin typeface="Raleway Light" pitchFamily="2" charset="77"/>
              </a:endParaRPr>
            </a:p>
          </p:txBody>
        </p:sp>
        <p:sp>
          <p:nvSpPr>
            <p:cNvPr id="13" name="CuadroTexto 12">
              <a:extLst>
                <a:ext uri="{FF2B5EF4-FFF2-40B4-BE49-F238E27FC236}">
                  <a16:creationId xmlns:a16="http://schemas.microsoft.com/office/drawing/2014/main" id="{8C9C3237-827D-2EC9-BEB6-C0CA487898BD}"/>
                </a:ext>
              </a:extLst>
            </p:cNvPr>
            <p:cNvSpPr txBox="1"/>
            <p:nvPr/>
          </p:nvSpPr>
          <p:spPr>
            <a:xfrm>
              <a:off x="4729163" y="3148012"/>
              <a:ext cx="4636032" cy="696153"/>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We combine </a:t>
              </a:r>
              <a:r>
                <a:rPr kumimoji="0" lang="en-US" b="1" u="none" strike="noStrike" kern="1200" cap="none" spc="0" normalizeH="0" baseline="0" noProof="0" err="1">
                  <a:ln>
                    <a:noFill/>
                  </a:ln>
                  <a:solidFill>
                    <a:schemeClr val="bg1"/>
                  </a:solidFill>
                  <a:effectLst/>
                  <a:uLnTx/>
                  <a:uFillTx/>
                  <a:latin typeface="Raleway SemiBold" pitchFamily="2" charset="77"/>
                </a:rPr>
                <a:t>specialised</a:t>
              </a:r>
              <a:r>
                <a:rPr kumimoji="0" lang="en-US" b="1" u="none" strike="noStrike" kern="1200" cap="none" spc="0" normalizeH="0" baseline="0" noProof="0">
                  <a:ln>
                    <a:noFill/>
                  </a:ln>
                  <a:solidFill>
                    <a:schemeClr val="bg1"/>
                  </a:solidFill>
                  <a:effectLst/>
                  <a:uLnTx/>
                  <a:uFillTx/>
                  <a:latin typeface="Raleway SemiBold" pitchFamily="2" charset="77"/>
                </a:rPr>
                <a:t> consultancy</a:t>
              </a: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 </a:t>
              </a:r>
              <a:r>
                <a:rPr kumimoji="0" lang="en-US" b="1" u="none" strike="noStrike" kern="1200" cap="none" spc="0" normalizeH="0" baseline="0" noProof="0">
                  <a:ln>
                    <a:noFill/>
                  </a:ln>
                  <a:solidFill>
                    <a:schemeClr val="bg1"/>
                  </a:solidFill>
                  <a:effectLst/>
                  <a:uLnTx/>
                  <a:uFillTx/>
                  <a:latin typeface="Raleway SemiBold" pitchFamily="2" charset="77"/>
                </a:rPr>
                <a:t>digital innovation </a:t>
              </a: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and </a:t>
              </a:r>
              <a:r>
                <a:rPr kumimoji="0" lang="en-US" b="1" u="none" strike="noStrike" kern="1200" cap="none" spc="0" normalizeH="0" baseline="0" noProof="0">
                  <a:ln>
                    <a:noFill/>
                  </a:ln>
                  <a:solidFill>
                    <a:schemeClr val="bg1"/>
                  </a:solidFill>
                  <a:effectLst/>
                  <a:uLnTx/>
                  <a:uFillTx/>
                  <a:latin typeface="Raleway SemiBold" pitchFamily="2" charset="77"/>
                </a:rPr>
                <a:t>world-class audit capabilities </a:t>
              </a: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to help you solve your most complex quality challenges.</a:t>
              </a:r>
            </a:p>
          </p:txBody>
        </p:sp>
      </p:grpSp>
      <p:sp>
        <p:nvSpPr>
          <p:cNvPr id="14" name="Rectángulo 13">
            <a:extLst>
              <a:ext uri="{FF2B5EF4-FFF2-40B4-BE49-F238E27FC236}">
                <a16:creationId xmlns:a16="http://schemas.microsoft.com/office/drawing/2014/main" id="{7F655F2B-8905-FE7E-C5A2-F83B199E16B7}"/>
              </a:ext>
            </a:extLst>
          </p:cNvPr>
          <p:cNvSpPr>
            <a:spLocks noChangeAspect="1"/>
          </p:cNvSpPr>
          <p:nvPr/>
        </p:nvSpPr>
        <p:spPr>
          <a:xfrm>
            <a:off x="0" y="2247900"/>
            <a:ext cx="2438400" cy="4610100"/>
          </a:xfrm>
          <a:prstGeom prst="rect">
            <a:avLst/>
          </a:prstGeom>
          <a:gradFill>
            <a:gsLst>
              <a:gs pos="100000">
                <a:srgbClr val="FFDB01"/>
              </a:gs>
              <a:gs pos="43000">
                <a:schemeClr val="accent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gradFill>
                <a:gsLst>
                  <a:gs pos="25000">
                    <a:srgbClr val="FFD75A"/>
                  </a:gs>
                  <a:gs pos="100000">
                    <a:schemeClr val="accent1"/>
                  </a:gs>
                </a:gsLst>
                <a:lin ang="2700000" scaled="1"/>
              </a:gradFill>
              <a:latin typeface="Raleway" pitchFamily="2" charset="77"/>
            </a:endParaRPr>
          </a:p>
        </p:txBody>
      </p:sp>
      <p:sp>
        <p:nvSpPr>
          <p:cNvPr id="15" name="Rectángulo 14">
            <a:extLst>
              <a:ext uri="{FF2B5EF4-FFF2-40B4-BE49-F238E27FC236}">
                <a16:creationId xmlns:a16="http://schemas.microsoft.com/office/drawing/2014/main" id="{3119D43C-FBE9-36E7-644F-70DB53358C27}"/>
              </a:ext>
            </a:extLst>
          </p:cNvPr>
          <p:cNvSpPr>
            <a:spLocks/>
          </p:cNvSpPr>
          <p:nvPr/>
        </p:nvSpPr>
        <p:spPr>
          <a:xfrm>
            <a:off x="2438400" y="2247900"/>
            <a:ext cx="2438400" cy="4610100"/>
          </a:xfrm>
          <a:prstGeom prst="rect">
            <a:avLst/>
          </a:prstGeom>
          <a:gradFill>
            <a:gsLst>
              <a:gs pos="100000">
                <a:schemeClr val="accent2"/>
              </a:gs>
              <a:gs pos="0">
                <a:srgbClr val="2A2F5C"/>
              </a:gs>
            </a:gsLst>
            <a:path path="circle">
              <a:fillToRect r="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77"/>
            </a:endParaRPr>
          </a:p>
        </p:txBody>
      </p:sp>
      <p:sp>
        <p:nvSpPr>
          <p:cNvPr id="16" name="Rectángulo 15">
            <a:extLst>
              <a:ext uri="{FF2B5EF4-FFF2-40B4-BE49-F238E27FC236}">
                <a16:creationId xmlns:a16="http://schemas.microsoft.com/office/drawing/2014/main" id="{01A8FE64-6570-EBD3-FF44-2D07E94AB214}"/>
              </a:ext>
            </a:extLst>
          </p:cNvPr>
          <p:cNvSpPr>
            <a:spLocks/>
          </p:cNvSpPr>
          <p:nvPr/>
        </p:nvSpPr>
        <p:spPr>
          <a:xfrm>
            <a:off x="4876800" y="2247900"/>
            <a:ext cx="2438400" cy="4610100"/>
          </a:xfrm>
          <a:prstGeom prst="rect">
            <a:avLst/>
          </a:prstGeom>
          <a:gradFill>
            <a:gsLst>
              <a:gs pos="100000">
                <a:srgbClr val="FFDB01"/>
              </a:gs>
              <a:gs pos="43000">
                <a:schemeClr val="accent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gradFill>
                <a:gsLst>
                  <a:gs pos="25000">
                    <a:srgbClr val="FFD75A"/>
                  </a:gs>
                  <a:gs pos="100000">
                    <a:schemeClr val="accent1"/>
                  </a:gs>
                </a:gsLst>
                <a:lin ang="2700000" scaled="1"/>
              </a:gradFill>
              <a:latin typeface="Raleway" pitchFamily="2" charset="77"/>
            </a:endParaRPr>
          </a:p>
        </p:txBody>
      </p:sp>
      <p:sp>
        <p:nvSpPr>
          <p:cNvPr id="17" name="Rectángulo 16">
            <a:extLst>
              <a:ext uri="{FF2B5EF4-FFF2-40B4-BE49-F238E27FC236}">
                <a16:creationId xmlns:a16="http://schemas.microsoft.com/office/drawing/2014/main" id="{3DE9B61F-0BF1-7AD0-E8A1-37E2934187BF}"/>
              </a:ext>
            </a:extLst>
          </p:cNvPr>
          <p:cNvSpPr>
            <a:spLocks/>
          </p:cNvSpPr>
          <p:nvPr/>
        </p:nvSpPr>
        <p:spPr>
          <a:xfrm>
            <a:off x="7315200" y="2247900"/>
            <a:ext cx="2438400" cy="4610100"/>
          </a:xfrm>
          <a:prstGeom prst="rect">
            <a:avLst/>
          </a:prstGeom>
          <a:gradFill>
            <a:gsLst>
              <a:gs pos="100000">
                <a:schemeClr val="accent2"/>
              </a:gs>
              <a:gs pos="0">
                <a:srgbClr val="2A2F5C"/>
              </a:gs>
            </a:gsLst>
            <a:path path="circle">
              <a:fillToRect r="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77"/>
            </a:endParaRPr>
          </a:p>
        </p:txBody>
      </p:sp>
      <p:sp>
        <p:nvSpPr>
          <p:cNvPr id="18" name="Rectángulo 17">
            <a:extLst>
              <a:ext uri="{FF2B5EF4-FFF2-40B4-BE49-F238E27FC236}">
                <a16:creationId xmlns:a16="http://schemas.microsoft.com/office/drawing/2014/main" id="{93F39966-8CFE-0273-2777-C18DD4B863B0}"/>
              </a:ext>
            </a:extLst>
          </p:cNvPr>
          <p:cNvSpPr>
            <a:spLocks/>
          </p:cNvSpPr>
          <p:nvPr/>
        </p:nvSpPr>
        <p:spPr>
          <a:xfrm>
            <a:off x="9753600" y="2247900"/>
            <a:ext cx="2438400" cy="4610100"/>
          </a:xfrm>
          <a:prstGeom prst="rect">
            <a:avLst/>
          </a:prstGeom>
          <a:gradFill>
            <a:gsLst>
              <a:gs pos="100000">
                <a:srgbClr val="FFDB01"/>
              </a:gs>
              <a:gs pos="43000">
                <a:schemeClr val="accent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gradFill>
                <a:gsLst>
                  <a:gs pos="25000">
                    <a:srgbClr val="FFD75A"/>
                  </a:gs>
                  <a:gs pos="100000">
                    <a:schemeClr val="accent1"/>
                  </a:gs>
                </a:gsLst>
                <a:lin ang="2700000" scaled="1"/>
              </a:gradFill>
              <a:latin typeface="Raleway" pitchFamily="2" charset="77"/>
            </a:endParaRPr>
          </a:p>
        </p:txBody>
      </p:sp>
      <p:sp>
        <p:nvSpPr>
          <p:cNvPr id="20" name="CuadroTexto 19">
            <a:extLst>
              <a:ext uri="{FF2B5EF4-FFF2-40B4-BE49-F238E27FC236}">
                <a16:creationId xmlns:a16="http://schemas.microsoft.com/office/drawing/2014/main" id="{CE09B948-DE88-D297-DB76-CB3B1F8192A7}"/>
              </a:ext>
            </a:extLst>
          </p:cNvPr>
          <p:cNvSpPr txBox="1">
            <a:spLocks/>
          </p:cNvSpPr>
          <p:nvPr/>
        </p:nvSpPr>
        <p:spPr>
          <a:xfrm>
            <a:off x="2682875" y="2596188"/>
            <a:ext cx="1690687" cy="276999"/>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spcBef>
                <a:spcPts val="0"/>
              </a:spcBef>
              <a:spcAft>
                <a:spcPts val="0"/>
              </a:spcAft>
              <a:buClrTx/>
              <a:buSzTx/>
              <a:buFontTx/>
              <a:buNone/>
              <a:tabLst/>
              <a:defRPr/>
            </a:pPr>
            <a:r>
              <a:rPr kumimoji="0" lang="es-PE" sz="1800" b="1" u="none" strike="noStrike" kern="1200" cap="none" spc="0" normalizeH="0" baseline="0" noProof="0">
                <a:ln>
                  <a:noFill/>
                </a:ln>
                <a:solidFill>
                  <a:schemeClr val="bg1"/>
                </a:solidFill>
                <a:effectLst/>
                <a:uLnTx/>
                <a:uFillTx/>
                <a:latin typeface="Raleway SemiBold" pitchFamily="2" charset="77"/>
              </a:rPr>
              <a:t>CSV</a:t>
            </a:r>
          </a:p>
        </p:txBody>
      </p:sp>
      <p:sp>
        <p:nvSpPr>
          <p:cNvPr id="21" name="CuadroTexto 20">
            <a:extLst>
              <a:ext uri="{FF2B5EF4-FFF2-40B4-BE49-F238E27FC236}">
                <a16:creationId xmlns:a16="http://schemas.microsoft.com/office/drawing/2014/main" id="{3822CE9D-2C5D-C4F3-4F08-E9820F4E0189}"/>
              </a:ext>
            </a:extLst>
          </p:cNvPr>
          <p:cNvSpPr txBox="1">
            <a:spLocks/>
          </p:cNvSpPr>
          <p:nvPr/>
        </p:nvSpPr>
        <p:spPr>
          <a:xfrm>
            <a:off x="5121275" y="2596188"/>
            <a:ext cx="1690687" cy="498598"/>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s-PE" sz="1800" b="1" u="none" strike="noStrike" kern="1200" cap="none" spc="0" normalizeH="0" baseline="0" noProof="0">
                <a:ln>
                  <a:noFill/>
                </a:ln>
                <a:solidFill>
                  <a:schemeClr val="accent2"/>
                </a:solidFill>
                <a:effectLst/>
                <a:uLnTx/>
                <a:uFillTx/>
                <a:latin typeface="Raleway SemiBold" pitchFamily="2" charset="77"/>
              </a:rPr>
              <a:t>GMP AUDIT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s-PE" sz="1800" b="1" u="none" strike="noStrike" kern="1200" cap="none" spc="0" normalizeH="0" baseline="0" noProof="0">
                <a:ln>
                  <a:noFill/>
                </a:ln>
                <a:solidFill>
                  <a:schemeClr val="accent2"/>
                </a:solidFill>
                <a:effectLst/>
                <a:uLnTx/>
                <a:uFillTx/>
                <a:latin typeface="Raleway SemiBold" pitchFamily="2" charset="77"/>
              </a:rPr>
              <a:t>SERVICES</a:t>
            </a:r>
          </a:p>
        </p:txBody>
      </p:sp>
      <p:sp>
        <p:nvSpPr>
          <p:cNvPr id="22" name="CuadroTexto 21">
            <a:extLst>
              <a:ext uri="{FF2B5EF4-FFF2-40B4-BE49-F238E27FC236}">
                <a16:creationId xmlns:a16="http://schemas.microsoft.com/office/drawing/2014/main" id="{610A0A92-8F97-CAED-CC22-63F236F389F5}"/>
              </a:ext>
            </a:extLst>
          </p:cNvPr>
          <p:cNvSpPr txBox="1">
            <a:spLocks/>
          </p:cNvSpPr>
          <p:nvPr/>
        </p:nvSpPr>
        <p:spPr>
          <a:xfrm>
            <a:off x="7559675" y="2596188"/>
            <a:ext cx="1690687" cy="276999"/>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spcBef>
                <a:spcPts val="0"/>
              </a:spcBef>
              <a:spcAft>
                <a:spcPts val="0"/>
              </a:spcAft>
              <a:buClrTx/>
              <a:buSzTx/>
              <a:buFontTx/>
              <a:buNone/>
              <a:tabLst/>
              <a:defRPr/>
            </a:pPr>
            <a:r>
              <a:rPr kumimoji="0" lang="es-PE" sz="1800" b="1" u="none" strike="noStrike" kern="1200" cap="none" spc="0" normalizeH="0" baseline="0" noProof="0">
                <a:ln>
                  <a:noFill/>
                </a:ln>
                <a:solidFill>
                  <a:schemeClr val="bg1"/>
                </a:solidFill>
                <a:effectLst/>
                <a:uLnTx/>
                <a:uFillTx/>
                <a:latin typeface="Raleway SemiBold" pitchFamily="2" charset="77"/>
              </a:rPr>
              <a:t>QMS</a:t>
            </a:r>
          </a:p>
        </p:txBody>
      </p:sp>
      <p:sp>
        <p:nvSpPr>
          <p:cNvPr id="23" name="CuadroTexto 22">
            <a:extLst>
              <a:ext uri="{FF2B5EF4-FFF2-40B4-BE49-F238E27FC236}">
                <a16:creationId xmlns:a16="http://schemas.microsoft.com/office/drawing/2014/main" id="{F6816F2C-E70F-7467-B4C0-ACE2B632B724}"/>
              </a:ext>
            </a:extLst>
          </p:cNvPr>
          <p:cNvSpPr txBox="1">
            <a:spLocks/>
          </p:cNvSpPr>
          <p:nvPr/>
        </p:nvSpPr>
        <p:spPr>
          <a:xfrm>
            <a:off x="9998075" y="2596188"/>
            <a:ext cx="1690687" cy="498598"/>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s-PE" sz="1800" b="1" u="none" strike="noStrike" kern="1200" cap="none" spc="0" normalizeH="0" baseline="0" noProof="0">
                <a:ln>
                  <a:noFill/>
                </a:ln>
                <a:solidFill>
                  <a:schemeClr val="accent2"/>
                </a:solidFill>
                <a:effectLst/>
                <a:uLnTx/>
                <a:uFillTx/>
                <a:latin typeface="Raleway SemiBold" pitchFamily="2" charset="77"/>
              </a:rPr>
              <a:t>MEDICAL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s-PE" sz="1800" b="1" u="none" strike="noStrike" kern="1200" cap="none" spc="0" normalizeH="0" baseline="0" noProof="0">
                <a:ln>
                  <a:noFill/>
                </a:ln>
                <a:solidFill>
                  <a:schemeClr val="accent2"/>
                </a:solidFill>
                <a:effectLst/>
                <a:uLnTx/>
                <a:uFillTx/>
                <a:latin typeface="Raleway SemiBold" pitchFamily="2" charset="77"/>
              </a:rPr>
              <a:t>DEVICE</a:t>
            </a:r>
          </a:p>
        </p:txBody>
      </p:sp>
      <p:sp>
        <p:nvSpPr>
          <p:cNvPr id="5" name="!!2">
            <a:extLst>
              <a:ext uri="{FF2B5EF4-FFF2-40B4-BE49-F238E27FC236}">
                <a16:creationId xmlns:a16="http://schemas.microsoft.com/office/drawing/2014/main" id="{528D8332-69F3-997F-9658-7C4275B9049A}"/>
              </a:ext>
            </a:extLst>
          </p:cNvPr>
          <p:cNvSpPr txBox="1">
            <a:spLocks/>
          </p:cNvSpPr>
          <p:nvPr/>
        </p:nvSpPr>
        <p:spPr>
          <a:xfrm>
            <a:off x="503238" y="2596188"/>
            <a:ext cx="1847222" cy="498598"/>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s-PE" sz="1800" b="1" u="none" strike="noStrike" kern="1200" cap="none" spc="0" normalizeH="0" baseline="0" noProof="0">
                <a:ln>
                  <a:noFill/>
                </a:ln>
                <a:solidFill>
                  <a:schemeClr val="accent2"/>
                </a:solidFill>
                <a:effectLst/>
                <a:uLnTx/>
                <a:uFillTx/>
                <a:latin typeface="Raleway SemiBold" pitchFamily="2" charset="77"/>
              </a:rPr>
              <a:t>GXP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s-PE" sz="1800" b="1" u="none" strike="noStrike" kern="1200" cap="none" spc="0" normalizeH="0" baseline="0" noProof="0">
                <a:ln>
                  <a:noFill/>
                </a:ln>
                <a:solidFill>
                  <a:schemeClr val="accent2"/>
                </a:solidFill>
                <a:effectLst/>
                <a:uLnTx/>
                <a:uFillTx/>
                <a:latin typeface="Raleway SemiBold" pitchFamily="2" charset="77"/>
              </a:rPr>
              <a:t>CONSULTANCY</a:t>
            </a:r>
          </a:p>
        </p:txBody>
      </p:sp>
      <p:graphicFrame>
        <p:nvGraphicFramePr>
          <p:cNvPr id="3" name="Tabla 2">
            <a:extLst>
              <a:ext uri="{FF2B5EF4-FFF2-40B4-BE49-F238E27FC236}">
                <a16:creationId xmlns:a16="http://schemas.microsoft.com/office/drawing/2014/main" id="{D903FAF7-05C1-349B-C2D1-CFE457DA4926}"/>
              </a:ext>
            </a:extLst>
          </p:cNvPr>
          <p:cNvGraphicFramePr>
            <a:graphicFrameLocks noGrp="1"/>
          </p:cNvGraphicFramePr>
          <p:nvPr>
            <p:extLst>
              <p:ext uri="{D42A27DB-BD31-4B8C-83A1-F6EECF244321}">
                <p14:modId xmlns:p14="http://schemas.microsoft.com/office/powerpoint/2010/main" val="665487321"/>
              </p:ext>
            </p:extLst>
          </p:nvPr>
        </p:nvGraphicFramePr>
        <p:xfrm>
          <a:off x="503238" y="3623945"/>
          <a:ext cx="1606550" cy="2646000"/>
        </p:xfrm>
        <a:graphic>
          <a:graphicData uri="http://schemas.openxmlformats.org/drawingml/2006/table">
            <a:tbl>
              <a:tblPr firstRow="1" bandRow="1">
                <a:tableStyleId>{5C22544A-7EE6-4342-B048-85BDC9FD1C3A}</a:tableStyleId>
              </a:tblPr>
              <a:tblGrid>
                <a:gridCol w="1606550">
                  <a:extLst>
                    <a:ext uri="{9D8B030D-6E8A-4147-A177-3AD203B41FA5}">
                      <a16:colId xmlns:a16="http://schemas.microsoft.com/office/drawing/2014/main" val="1850002155"/>
                    </a:ext>
                  </a:extLst>
                </a:gridCol>
              </a:tblGrid>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Compliance Readiness</a:t>
                      </a:r>
                      <a:b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b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Assessments &amp; Gap Analysis</a:t>
                      </a:r>
                    </a:p>
                  </a:txBody>
                  <a:tcPr marL="0" marR="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432274"/>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Remediation Planning </a:t>
                      </a:r>
                      <a:b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b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&amp; Implementation</a:t>
                      </a:r>
                    </a:p>
                  </a:txBody>
                  <a:tcPr marL="0" marR="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1931496"/>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Supplier &amp; Internal Audits</a:t>
                      </a:r>
                    </a:p>
                  </a:txBody>
                  <a:tcPr marL="0" marR="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17324265"/>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Preparation for </a:t>
                      </a:r>
                      <a:b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b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Regulatory Inspections</a:t>
                      </a:r>
                    </a:p>
                  </a:txBody>
                  <a:tcPr marL="0" marR="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1013929"/>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Validation Master Plans, </a:t>
                      </a:r>
                      <a:b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b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Process &amp; Cleaning Validation</a:t>
                      </a:r>
                    </a:p>
                  </a:txBody>
                  <a:tcPr marL="0" marR="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2905426"/>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Equipment Qualification</a:t>
                      </a:r>
                    </a:p>
                  </a:txBody>
                  <a:tcPr marL="0" marR="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5143339"/>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Training Services</a:t>
                      </a:r>
                    </a:p>
                  </a:txBody>
                  <a:tcPr marL="0" marR="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9816067"/>
                  </a:ext>
                </a:extLst>
              </a:tr>
            </a:tbl>
          </a:graphicData>
        </a:graphic>
      </p:graphicFrame>
      <p:graphicFrame>
        <p:nvGraphicFramePr>
          <p:cNvPr id="4" name="Tabla 3">
            <a:extLst>
              <a:ext uri="{FF2B5EF4-FFF2-40B4-BE49-F238E27FC236}">
                <a16:creationId xmlns:a16="http://schemas.microsoft.com/office/drawing/2014/main" id="{55A2FC99-7F6C-0898-DE65-B7082E2445DC}"/>
              </a:ext>
            </a:extLst>
          </p:cNvPr>
          <p:cNvGraphicFramePr>
            <a:graphicFrameLocks noGrp="1"/>
          </p:cNvGraphicFramePr>
          <p:nvPr>
            <p:extLst>
              <p:ext uri="{D42A27DB-BD31-4B8C-83A1-F6EECF244321}">
                <p14:modId xmlns:p14="http://schemas.microsoft.com/office/powerpoint/2010/main" val="24513999"/>
              </p:ext>
            </p:extLst>
          </p:nvPr>
        </p:nvGraphicFramePr>
        <p:xfrm>
          <a:off x="2682875" y="3623945"/>
          <a:ext cx="1605600" cy="1512000"/>
        </p:xfrm>
        <a:graphic>
          <a:graphicData uri="http://schemas.openxmlformats.org/drawingml/2006/table">
            <a:tbl>
              <a:tblPr firstRow="1" bandRow="1">
                <a:tableStyleId>{5C22544A-7EE6-4342-B048-85BDC9FD1C3A}</a:tableStyleId>
              </a:tblPr>
              <a:tblGrid>
                <a:gridCol w="1605600">
                  <a:extLst>
                    <a:ext uri="{9D8B030D-6E8A-4147-A177-3AD203B41FA5}">
                      <a16:colId xmlns:a16="http://schemas.microsoft.com/office/drawing/2014/main" val="1850002155"/>
                    </a:ext>
                  </a:extLst>
                </a:gridCol>
              </a:tblGrid>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Raleway" pitchFamily="2" charset="77"/>
                          <a:ea typeface="ABC Normal Medium" pitchFamily="2" charset="77"/>
                          <a:cs typeface="+mn-cs"/>
                        </a:rPr>
                        <a:t>CSV Projects &amp; Methodologies</a:t>
                      </a:r>
                    </a:p>
                  </a:txBody>
                  <a:tcPr marL="0" anchor="ctr">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432274"/>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Raleway" pitchFamily="2" charset="77"/>
                          <a:ea typeface="ABC Normal Medium" pitchFamily="2" charset="77"/>
                          <a:cs typeface="+mn-cs"/>
                        </a:rPr>
                        <a:t>Data Integrity &amp; Compliance</a:t>
                      </a:r>
                    </a:p>
                  </a:txBody>
                  <a:tcPr marL="0" anchor="ctr">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1931496"/>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Raleway" pitchFamily="2" charset="77"/>
                          <a:ea typeface="ABC Normal Medium" pitchFamily="2" charset="77"/>
                          <a:cs typeface="+mn-cs"/>
                        </a:rPr>
                        <a:t>Data Migration </a:t>
                      </a:r>
                      <a:br>
                        <a:rPr kumimoji="0" lang="en-US" sz="900" b="0" i="0" u="none" strike="noStrike" kern="1200" cap="none" spc="0" normalizeH="0" baseline="0" noProof="0">
                          <a:ln>
                            <a:noFill/>
                          </a:ln>
                          <a:solidFill>
                            <a:schemeClr val="tx2"/>
                          </a:solidFill>
                          <a:effectLst/>
                          <a:uLnTx/>
                          <a:uFillTx/>
                          <a:latin typeface="Raleway" pitchFamily="2" charset="77"/>
                          <a:ea typeface="ABC Normal Medium" pitchFamily="2" charset="77"/>
                          <a:cs typeface="+mn-cs"/>
                        </a:rPr>
                      </a:br>
                      <a:r>
                        <a:rPr kumimoji="0" lang="en-US" sz="900" b="0" i="0" u="none" strike="noStrike" kern="1200" cap="none" spc="0" normalizeH="0" baseline="0" noProof="0">
                          <a:ln>
                            <a:noFill/>
                          </a:ln>
                          <a:solidFill>
                            <a:schemeClr val="tx2"/>
                          </a:solidFill>
                          <a:effectLst/>
                          <a:uLnTx/>
                          <a:uFillTx/>
                          <a:latin typeface="Raleway" pitchFamily="2" charset="77"/>
                          <a:ea typeface="ABC Normal Medium" pitchFamily="2" charset="77"/>
                          <a:cs typeface="+mn-cs"/>
                        </a:rPr>
                        <a:t>&amp; Management</a:t>
                      </a:r>
                    </a:p>
                  </a:txBody>
                  <a:tcPr marL="0" anchor="ctr">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17324265"/>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Raleway" pitchFamily="2" charset="77"/>
                          <a:ea typeface="ABC Normal Medium" pitchFamily="2" charset="77"/>
                          <a:cs typeface="+mn-cs"/>
                        </a:rPr>
                        <a:t>Training &amp; Development</a:t>
                      </a:r>
                    </a:p>
                  </a:txBody>
                  <a:tcPr marL="0" anchor="ctr">
                    <a:lnL w="12700" cmpd="sng">
                      <a:noFill/>
                    </a:lnL>
                    <a:lnR w="12700" cmpd="sng">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1013929"/>
                  </a:ext>
                </a:extLst>
              </a:tr>
            </a:tbl>
          </a:graphicData>
        </a:graphic>
      </p:graphicFrame>
      <p:graphicFrame>
        <p:nvGraphicFramePr>
          <p:cNvPr id="6" name="Tabla 5">
            <a:extLst>
              <a:ext uri="{FF2B5EF4-FFF2-40B4-BE49-F238E27FC236}">
                <a16:creationId xmlns:a16="http://schemas.microsoft.com/office/drawing/2014/main" id="{2124F4FA-1EEA-2B0B-4F09-7E55FB90949A}"/>
              </a:ext>
            </a:extLst>
          </p:cNvPr>
          <p:cNvGraphicFramePr>
            <a:graphicFrameLocks noGrp="1"/>
          </p:cNvGraphicFramePr>
          <p:nvPr>
            <p:extLst>
              <p:ext uri="{D42A27DB-BD31-4B8C-83A1-F6EECF244321}">
                <p14:modId xmlns:p14="http://schemas.microsoft.com/office/powerpoint/2010/main" val="1058004876"/>
              </p:ext>
            </p:extLst>
          </p:nvPr>
        </p:nvGraphicFramePr>
        <p:xfrm>
          <a:off x="5121275" y="3623945"/>
          <a:ext cx="1605600" cy="1890000"/>
        </p:xfrm>
        <a:graphic>
          <a:graphicData uri="http://schemas.openxmlformats.org/drawingml/2006/table">
            <a:tbl>
              <a:tblPr firstRow="1" bandRow="1">
                <a:tableStyleId>{5C22544A-7EE6-4342-B048-85BDC9FD1C3A}</a:tableStyleId>
              </a:tblPr>
              <a:tblGrid>
                <a:gridCol w="1605600">
                  <a:extLst>
                    <a:ext uri="{9D8B030D-6E8A-4147-A177-3AD203B41FA5}">
                      <a16:colId xmlns:a16="http://schemas.microsoft.com/office/drawing/2014/main" val="1850002155"/>
                    </a:ext>
                  </a:extLst>
                </a:gridCol>
              </a:tblGrid>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Shared Audit Library</a:t>
                      </a:r>
                    </a:p>
                  </a:txBody>
                  <a:tcPr marL="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432274"/>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Bespoke Audits</a:t>
                      </a:r>
                    </a:p>
                  </a:txBody>
                  <a:tcPr marL="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1931496"/>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Pre-Audit &amp; Post-Audit </a:t>
                      </a:r>
                      <a:b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b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Report Service</a:t>
                      </a:r>
                    </a:p>
                  </a:txBody>
                  <a:tcPr marL="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17324265"/>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err="1">
                          <a:ln>
                            <a:noFill/>
                          </a:ln>
                          <a:solidFill>
                            <a:schemeClr val="accent2"/>
                          </a:solidFill>
                          <a:effectLst/>
                          <a:uLnTx/>
                          <a:uFillTx/>
                          <a:latin typeface="Raleway" pitchFamily="2" charset="77"/>
                          <a:ea typeface="ABC Normal Medium" pitchFamily="2" charset="77"/>
                          <a:cs typeface="+mn-cs"/>
                        </a:rPr>
                        <a:t>sCAPA</a:t>
                      </a: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 Management </a:t>
                      </a:r>
                      <a:b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b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&amp; Follow-Up</a:t>
                      </a:r>
                    </a:p>
                  </a:txBody>
                  <a:tcPr marL="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1013929"/>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Multi-client &amp; </a:t>
                      </a:r>
                      <a:b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b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Direct Channel Access</a:t>
                      </a:r>
                    </a:p>
                  </a:txBody>
                  <a:tcPr marL="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2905426"/>
                  </a:ext>
                </a:extLst>
              </a:tr>
            </a:tbl>
          </a:graphicData>
        </a:graphic>
      </p:graphicFrame>
      <p:graphicFrame>
        <p:nvGraphicFramePr>
          <p:cNvPr id="7" name="!!2">
            <a:extLst>
              <a:ext uri="{FF2B5EF4-FFF2-40B4-BE49-F238E27FC236}">
                <a16:creationId xmlns:a16="http://schemas.microsoft.com/office/drawing/2014/main" id="{6C1F714C-599B-0786-D4BA-0083D40A733C}"/>
              </a:ext>
            </a:extLst>
          </p:cNvPr>
          <p:cNvGraphicFramePr>
            <a:graphicFrameLocks noGrp="1"/>
          </p:cNvGraphicFramePr>
          <p:nvPr>
            <p:extLst>
              <p:ext uri="{D42A27DB-BD31-4B8C-83A1-F6EECF244321}">
                <p14:modId xmlns:p14="http://schemas.microsoft.com/office/powerpoint/2010/main" val="892845009"/>
              </p:ext>
            </p:extLst>
          </p:nvPr>
        </p:nvGraphicFramePr>
        <p:xfrm>
          <a:off x="7559675" y="3623945"/>
          <a:ext cx="1605600" cy="1890000"/>
        </p:xfrm>
        <a:graphic>
          <a:graphicData uri="http://schemas.openxmlformats.org/drawingml/2006/table">
            <a:tbl>
              <a:tblPr firstRow="1" bandRow="1">
                <a:tableStyleId>{5C22544A-7EE6-4342-B048-85BDC9FD1C3A}</a:tableStyleId>
              </a:tblPr>
              <a:tblGrid>
                <a:gridCol w="1605600">
                  <a:extLst>
                    <a:ext uri="{9D8B030D-6E8A-4147-A177-3AD203B41FA5}">
                      <a16:colId xmlns:a16="http://schemas.microsoft.com/office/drawing/2014/main" val="1850002155"/>
                    </a:ext>
                  </a:extLst>
                </a:gridCol>
              </a:tblGrid>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Raleway" pitchFamily="2" charset="77"/>
                          <a:ea typeface="ABC Normal Medium" pitchFamily="2" charset="77"/>
                          <a:cs typeface="+mn-cs"/>
                        </a:rPr>
                        <a:t>QMS Design, Development &amp; Maintenance</a:t>
                      </a:r>
                    </a:p>
                  </a:txBody>
                  <a:tcPr marL="0" anchor="ctr">
                    <a:lnL w="12700" cmpd="sng">
                      <a:noFill/>
                    </a:lnL>
                    <a:lnR w="12700" cmpd="sng">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432274"/>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Raleway" pitchFamily="2" charset="77"/>
                          <a:ea typeface="ABC Normal Medium" pitchFamily="2" charset="77"/>
                          <a:cs typeface="+mn-cs"/>
                        </a:rPr>
                        <a:t>Implementation </a:t>
                      </a:r>
                      <a:br>
                        <a:rPr kumimoji="0" lang="en-US" sz="900" b="0" i="0" u="none" strike="noStrike" kern="1200" cap="none" spc="0" normalizeH="0" baseline="0" noProof="0">
                          <a:ln>
                            <a:noFill/>
                          </a:ln>
                          <a:solidFill>
                            <a:schemeClr val="tx2"/>
                          </a:solidFill>
                          <a:effectLst/>
                          <a:uLnTx/>
                          <a:uFillTx/>
                          <a:latin typeface="Raleway" pitchFamily="2" charset="77"/>
                          <a:ea typeface="ABC Normal Medium" pitchFamily="2" charset="77"/>
                          <a:cs typeface="+mn-cs"/>
                        </a:rPr>
                      </a:br>
                      <a:r>
                        <a:rPr kumimoji="0" lang="en-US" sz="900" b="0" i="0" u="none" strike="noStrike" kern="1200" cap="none" spc="0" normalizeH="0" baseline="0" noProof="0">
                          <a:ln>
                            <a:noFill/>
                          </a:ln>
                          <a:solidFill>
                            <a:schemeClr val="tx2"/>
                          </a:solidFill>
                          <a:effectLst/>
                          <a:uLnTx/>
                          <a:uFillTx/>
                          <a:latin typeface="Raleway" pitchFamily="2" charset="77"/>
                          <a:ea typeface="ABC Normal Medium" pitchFamily="2" charset="77"/>
                          <a:cs typeface="+mn-cs"/>
                        </a:rPr>
                        <a:t>&amp; </a:t>
                      </a:r>
                      <a:r>
                        <a:rPr kumimoji="0" lang="en-US" sz="900" b="0" i="0" u="none" strike="noStrike" kern="1200" cap="none" spc="0" normalizeH="0" baseline="0" noProof="0" err="1">
                          <a:ln>
                            <a:noFill/>
                          </a:ln>
                          <a:solidFill>
                            <a:schemeClr val="tx2"/>
                          </a:solidFill>
                          <a:effectLst/>
                          <a:uLnTx/>
                          <a:uFillTx/>
                          <a:latin typeface="Raleway" pitchFamily="2" charset="77"/>
                          <a:ea typeface="ABC Normal Medium" pitchFamily="2" charset="77"/>
                          <a:cs typeface="+mn-cs"/>
                        </a:rPr>
                        <a:t>Digitalisation</a:t>
                      </a:r>
                      <a:endParaRPr kumimoji="0" lang="en-US" sz="900" b="0" i="0" u="none" strike="noStrike" kern="1200" cap="none" spc="0" normalizeH="0" baseline="0" noProof="0">
                        <a:ln>
                          <a:noFill/>
                        </a:ln>
                        <a:solidFill>
                          <a:schemeClr val="tx2"/>
                        </a:solidFill>
                        <a:effectLst/>
                        <a:uLnTx/>
                        <a:uFillTx/>
                        <a:latin typeface="Raleway" pitchFamily="2" charset="77"/>
                        <a:ea typeface="ABC Normal Medium" pitchFamily="2" charset="77"/>
                        <a:cs typeface="+mn-cs"/>
                      </a:endParaRPr>
                    </a:p>
                  </a:txBody>
                  <a:tcPr marL="0" anchor="ctr">
                    <a:lnL w="12700" cmpd="sng">
                      <a:noFill/>
                    </a:lnL>
                    <a:lnR w="12700" cmpd="sng">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1931496"/>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Raleway" pitchFamily="2" charset="77"/>
                          <a:ea typeface="ABC Normal Medium" pitchFamily="2" charset="77"/>
                          <a:cs typeface="+mn-cs"/>
                        </a:rPr>
                        <a:t>Validation</a:t>
                      </a:r>
                    </a:p>
                  </a:txBody>
                  <a:tcPr marL="0" anchor="ctr">
                    <a:lnL w="12700" cmpd="sng">
                      <a:noFill/>
                    </a:lnL>
                    <a:lnR w="12700" cmpd="sng">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17324265"/>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Raleway" pitchFamily="2" charset="77"/>
                          <a:ea typeface="ABC Normal Medium" pitchFamily="2" charset="77"/>
                          <a:cs typeface="+mn-cs"/>
                        </a:rPr>
                        <a:t>Managed Services </a:t>
                      </a:r>
                      <a:br>
                        <a:rPr kumimoji="0" lang="en-US" sz="900" b="0" i="0" u="none" strike="noStrike" kern="1200" cap="none" spc="0" normalizeH="0" baseline="0" noProof="0">
                          <a:ln>
                            <a:noFill/>
                          </a:ln>
                          <a:solidFill>
                            <a:schemeClr val="tx2"/>
                          </a:solidFill>
                          <a:effectLst/>
                          <a:uLnTx/>
                          <a:uFillTx/>
                          <a:latin typeface="Raleway" pitchFamily="2" charset="77"/>
                          <a:ea typeface="ABC Normal Medium" pitchFamily="2" charset="77"/>
                          <a:cs typeface="+mn-cs"/>
                        </a:rPr>
                      </a:br>
                      <a:r>
                        <a:rPr kumimoji="0" lang="en-US" sz="900" b="0" i="0" u="none" strike="noStrike" kern="1200" cap="none" spc="0" normalizeH="0" baseline="0" noProof="0">
                          <a:ln>
                            <a:noFill/>
                          </a:ln>
                          <a:solidFill>
                            <a:schemeClr val="tx2"/>
                          </a:solidFill>
                          <a:effectLst/>
                          <a:uLnTx/>
                          <a:uFillTx/>
                          <a:latin typeface="Raleway" pitchFamily="2" charset="77"/>
                          <a:ea typeface="ABC Normal Medium" pitchFamily="2" charset="77"/>
                          <a:cs typeface="+mn-cs"/>
                        </a:rPr>
                        <a:t>&amp; Ongoing Support</a:t>
                      </a:r>
                    </a:p>
                  </a:txBody>
                  <a:tcPr marL="0" anchor="ctr">
                    <a:lnL w="12700" cmpd="sng">
                      <a:noFill/>
                    </a:lnL>
                    <a:lnR w="12700" cmpd="sng">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1013929"/>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Raleway" pitchFamily="2" charset="77"/>
                          <a:ea typeface="ABC Normal Medium" pitchFamily="2" charset="77"/>
                          <a:cs typeface="+mn-cs"/>
                        </a:rPr>
                        <a:t>Change Management </a:t>
                      </a:r>
                      <a:br>
                        <a:rPr kumimoji="0" lang="en-US" sz="900" b="0" i="0" u="none" strike="noStrike" kern="1200" cap="none" spc="0" normalizeH="0" baseline="0" noProof="0">
                          <a:ln>
                            <a:noFill/>
                          </a:ln>
                          <a:solidFill>
                            <a:schemeClr val="tx2"/>
                          </a:solidFill>
                          <a:effectLst/>
                          <a:uLnTx/>
                          <a:uFillTx/>
                          <a:latin typeface="Raleway" pitchFamily="2" charset="77"/>
                          <a:ea typeface="ABC Normal Medium" pitchFamily="2" charset="77"/>
                          <a:cs typeface="+mn-cs"/>
                        </a:rPr>
                      </a:br>
                      <a:r>
                        <a:rPr kumimoji="0" lang="en-US" sz="900" b="0" i="0" u="none" strike="noStrike" kern="1200" cap="none" spc="0" normalizeH="0" baseline="0" noProof="0">
                          <a:ln>
                            <a:noFill/>
                          </a:ln>
                          <a:solidFill>
                            <a:schemeClr val="tx2"/>
                          </a:solidFill>
                          <a:effectLst/>
                          <a:uLnTx/>
                          <a:uFillTx/>
                          <a:latin typeface="Raleway" pitchFamily="2" charset="77"/>
                          <a:ea typeface="ABC Normal Medium" pitchFamily="2" charset="77"/>
                          <a:cs typeface="+mn-cs"/>
                        </a:rPr>
                        <a:t>&amp; Training</a:t>
                      </a:r>
                    </a:p>
                  </a:txBody>
                  <a:tcPr marL="0" anchor="ctr">
                    <a:lnL w="12700" cmpd="sng">
                      <a:noFill/>
                    </a:lnL>
                    <a:lnR w="12700" cmpd="sng">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55105756"/>
                  </a:ext>
                </a:extLst>
              </a:tr>
            </a:tbl>
          </a:graphicData>
        </a:graphic>
      </p:graphicFrame>
      <p:graphicFrame>
        <p:nvGraphicFramePr>
          <p:cNvPr id="8" name="Tabla 7">
            <a:extLst>
              <a:ext uri="{FF2B5EF4-FFF2-40B4-BE49-F238E27FC236}">
                <a16:creationId xmlns:a16="http://schemas.microsoft.com/office/drawing/2014/main" id="{03B6A8A5-2D70-D4D5-4C7A-467D2C6858FF}"/>
              </a:ext>
            </a:extLst>
          </p:cNvPr>
          <p:cNvGraphicFramePr>
            <a:graphicFrameLocks noGrp="1"/>
          </p:cNvGraphicFramePr>
          <p:nvPr>
            <p:extLst>
              <p:ext uri="{D42A27DB-BD31-4B8C-83A1-F6EECF244321}">
                <p14:modId xmlns:p14="http://schemas.microsoft.com/office/powerpoint/2010/main" val="636256277"/>
              </p:ext>
            </p:extLst>
          </p:nvPr>
        </p:nvGraphicFramePr>
        <p:xfrm>
          <a:off x="9998075" y="3623945"/>
          <a:ext cx="1605600" cy="2646000"/>
        </p:xfrm>
        <a:graphic>
          <a:graphicData uri="http://schemas.openxmlformats.org/drawingml/2006/table">
            <a:tbl>
              <a:tblPr firstRow="1" bandRow="1">
                <a:tableStyleId>{5C22544A-7EE6-4342-B048-85BDC9FD1C3A}</a:tableStyleId>
              </a:tblPr>
              <a:tblGrid>
                <a:gridCol w="1605600">
                  <a:extLst>
                    <a:ext uri="{9D8B030D-6E8A-4147-A177-3AD203B41FA5}">
                      <a16:colId xmlns:a16="http://schemas.microsoft.com/office/drawing/2014/main" val="1850002155"/>
                    </a:ext>
                  </a:extLst>
                </a:gridCol>
              </a:tblGrid>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Device Classification</a:t>
                      </a:r>
                    </a:p>
                  </a:txBody>
                  <a:tcPr marL="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432274"/>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Software as a </a:t>
                      </a:r>
                      <a:b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b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Medical Device</a:t>
                      </a:r>
                    </a:p>
                  </a:txBody>
                  <a:tcPr marL="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1931496"/>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Risk Assessments</a:t>
                      </a:r>
                    </a:p>
                  </a:txBody>
                  <a:tcPr marL="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17324265"/>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Quality Management</a:t>
                      </a:r>
                    </a:p>
                  </a:txBody>
                  <a:tcPr marL="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1013929"/>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Technical File Preparation</a:t>
                      </a:r>
                    </a:p>
                  </a:txBody>
                  <a:tcPr marL="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2905426"/>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Post-Market Surveillance</a:t>
                      </a:r>
                    </a:p>
                  </a:txBody>
                  <a:tcPr marL="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5143339"/>
                  </a:ext>
                </a:extLst>
              </a:tr>
              <a:tr h="37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accent2"/>
                          </a:solidFill>
                          <a:effectLst/>
                          <a:uLnTx/>
                          <a:uFillTx/>
                          <a:latin typeface="Raleway" pitchFamily="2" charset="77"/>
                          <a:ea typeface="ABC Normal Medium" pitchFamily="2" charset="77"/>
                          <a:cs typeface="+mn-cs"/>
                        </a:rPr>
                        <a:t>Supplier &amp; Internal Audits</a:t>
                      </a:r>
                    </a:p>
                  </a:txBody>
                  <a:tcPr marL="0" anchor="ctr">
                    <a:lnL w="12700" cmpd="sng">
                      <a:noFill/>
                    </a:lnL>
                    <a:lnR w="12700" cmpd="sng">
                      <a:noFill/>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9816067"/>
                  </a:ext>
                </a:extLst>
              </a:tr>
            </a:tbl>
          </a:graphicData>
        </a:graphic>
      </p:graphicFrame>
    </p:spTree>
    <p:extLst>
      <p:ext uri="{BB962C8B-B14F-4D97-AF65-F5344CB8AC3E}">
        <p14:creationId xmlns:p14="http://schemas.microsoft.com/office/powerpoint/2010/main" val="1619009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6E7ECBC-121C-50AA-41EB-A13E01ACE82C}"/>
              </a:ext>
            </a:extLst>
          </p:cNvPr>
          <p:cNvSpPr txBox="1"/>
          <p:nvPr/>
        </p:nvSpPr>
        <p:spPr>
          <a:xfrm>
            <a:off x="353259" y="413880"/>
            <a:ext cx="6635111" cy="582456"/>
          </a:xfrm>
          <a:prstGeom prst="rect">
            <a:avLst/>
          </a:prstGeom>
        </p:spPr>
        <p:txBody>
          <a:bodyPr vert="horz" lIns="91440" tIns="45720" rIns="91440" bIns="45720" rtlCol="0" anchor="t">
            <a:noAutofit/>
          </a:bodyPr>
          <a:lstStyle/>
          <a:p>
            <a:pPr marL="57150">
              <a:lnSpc>
                <a:spcPct val="90000"/>
              </a:lnSpc>
              <a:spcAft>
                <a:spcPts val="600"/>
              </a:spcAft>
              <a:buClr>
                <a:schemeClr val="accent1"/>
              </a:buClr>
            </a:pPr>
            <a:r>
              <a:rPr lang="en-US" sz="3200">
                <a:solidFill>
                  <a:schemeClr val="accent1"/>
                </a:solidFill>
                <a:latin typeface="Raleway" pitchFamily="2" charset="0"/>
                <a:ea typeface="+mj-ea"/>
                <a:cs typeface="+mj-cs"/>
              </a:rPr>
              <a:t>GMP Audit Services</a:t>
            </a:r>
          </a:p>
        </p:txBody>
      </p:sp>
      <p:sp>
        <p:nvSpPr>
          <p:cNvPr id="11" name="Shape 9">
            <a:extLst>
              <a:ext uri="{FF2B5EF4-FFF2-40B4-BE49-F238E27FC236}">
                <a16:creationId xmlns:a16="http://schemas.microsoft.com/office/drawing/2014/main" id="{68AADC66-9B2B-6ECE-A915-85B87F9A9D29}"/>
              </a:ext>
            </a:extLst>
          </p:cNvPr>
          <p:cNvSpPr/>
          <p:nvPr/>
        </p:nvSpPr>
        <p:spPr>
          <a:xfrm>
            <a:off x="5065171" y="1677048"/>
            <a:ext cx="1853184" cy="21336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endParaRPr lang="en-GB" sz="2400">
              <a:latin typeface="Raleway" pitchFamily="2" charset="0"/>
            </a:endParaRPr>
          </a:p>
        </p:txBody>
      </p:sp>
      <p:sp>
        <p:nvSpPr>
          <p:cNvPr id="12" name="Text 10">
            <a:extLst>
              <a:ext uri="{FF2B5EF4-FFF2-40B4-BE49-F238E27FC236}">
                <a16:creationId xmlns:a16="http://schemas.microsoft.com/office/drawing/2014/main" id="{07C7B588-A0EC-8D71-A0B7-A1FBC2ECB102}"/>
              </a:ext>
            </a:extLst>
          </p:cNvPr>
          <p:cNvSpPr/>
          <p:nvPr/>
        </p:nvSpPr>
        <p:spPr>
          <a:xfrm>
            <a:off x="5181281" y="2341806"/>
            <a:ext cx="1731264" cy="1293114"/>
          </a:xfrm>
          <a:prstGeom prst="rect">
            <a:avLst/>
          </a:prstGeom>
          <a:noFill/>
          <a:ln/>
        </p:spPr>
        <p:txBody>
          <a:bodyPr wrap="square" lIns="0" tIns="0" rIns="0" bIns="0" rtlCol="0" anchor="t"/>
          <a:lstStyle/>
          <a:p>
            <a:pPr>
              <a:lnSpc>
                <a:spcPct val="110000"/>
              </a:lnSpc>
              <a:defRPr/>
            </a:pPr>
            <a:endParaRPr lang="en-US" sz="1400" b="1">
              <a:solidFill>
                <a:schemeClr val="bg1"/>
              </a:solidFill>
              <a:latin typeface="Raleway" pitchFamily="2" charset="0"/>
            </a:endParaRPr>
          </a:p>
          <a:p>
            <a:pPr>
              <a:lnSpc>
                <a:spcPct val="110000"/>
              </a:lnSpc>
              <a:defRPr/>
            </a:pPr>
            <a:r>
              <a:rPr lang="en-US" sz="1400">
                <a:solidFill>
                  <a:schemeClr val="bg1"/>
                </a:solidFill>
                <a:latin typeface="Raleway" pitchFamily="2" charset="0"/>
              </a:rPr>
              <a:t>ISO 15378 Primary </a:t>
            </a:r>
            <a:br>
              <a:rPr lang="en-US" sz="1400">
                <a:solidFill>
                  <a:schemeClr val="bg1"/>
                </a:solidFill>
                <a:latin typeface="Raleway" pitchFamily="2" charset="0"/>
              </a:rPr>
            </a:br>
            <a:r>
              <a:rPr lang="en-US" sz="1400" b="1">
                <a:solidFill>
                  <a:schemeClr val="bg1"/>
                </a:solidFill>
                <a:latin typeface="Raleway" pitchFamily="2" charset="0"/>
              </a:rPr>
              <a:t>packaging materials </a:t>
            </a:r>
            <a:br>
              <a:rPr lang="en-US" sz="1400">
                <a:solidFill>
                  <a:schemeClr val="bg1"/>
                </a:solidFill>
                <a:latin typeface="Raleway" pitchFamily="2" charset="0"/>
              </a:rPr>
            </a:br>
            <a:r>
              <a:rPr lang="en-US" sz="1400">
                <a:solidFill>
                  <a:schemeClr val="bg1"/>
                </a:solidFill>
                <a:latin typeface="Raleway" pitchFamily="2" charset="0"/>
              </a:rPr>
              <a:t>for medicinal </a:t>
            </a:r>
            <a:br>
              <a:rPr lang="en-US" sz="1400">
                <a:solidFill>
                  <a:schemeClr val="bg1"/>
                </a:solidFill>
                <a:latin typeface="Raleway" pitchFamily="2" charset="0"/>
              </a:rPr>
            </a:br>
            <a:r>
              <a:rPr lang="en-US" sz="1400">
                <a:solidFill>
                  <a:schemeClr val="bg1"/>
                </a:solidFill>
                <a:latin typeface="Raleway" pitchFamily="2" charset="0"/>
              </a:rPr>
              <a:t>products</a:t>
            </a:r>
          </a:p>
        </p:txBody>
      </p:sp>
      <p:grpSp>
        <p:nvGrpSpPr>
          <p:cNvPr id="13" name="Grupo 76">
            <a:extLst>
              <a:ext uri="{FF2B5EF4-FFF2-40B4-BE49-F238E27FC236}">
                <a16:creationId xmlns:a16="http://schemas.microsoft.com/office/drawing/2014/main" id="{E06A1A03-B4D9-B7E7-BEEB-3E91D57066E4}"/>
              </a:ext>
            </a:extLst>
          </p:cNvPr>
          <p:cNvGrpSpPr/>
          <p:nvPr/>
        </p:nvGrpSpPr>
        <p:grpSpPr>
          <a:xfrm>
            <a:off x="5196683" y="1777721"/>
            <a:ext cx="540000" cy="540000"/>
            <a:chOff x="831185" y="2889000"/>
            <a:chExt cx="540000" cy="540000"/>
          </a:xfrm>
        </p:grpSpPr>
        <p:sp>
          <p:nvSpPr>
            <p:cNvPr id="14" name="Elipse 77">
              <a:extLst>
                <a:ext uri="{FF2B5EF4-FFF2-40B4-BE49-F238E27FC236}">
                  <a16:creationId xmlns:a16="http://schemas.microsoft.com/office/drawing/2014/main" id="{3FB88164-F324-063C-C353-3DF784B15E22}"/>
                </a:ext>
              </a:extLst>
            </p:cNvPr>
            <p:cNvSpPr>
              <a:spLocks/>
            </p:cNvSpPr>
            <p:nvPr/>
          </p:nvSpPr>
          <p:spPr>
            <a:xfrm>
              <a:off x="831185" y="2889000"/>
              <a:ext cx="540000" cy="54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0"/>
              </a:endParaRPr>
            </a:p>
          </p:txBody>
        </p:sp>
        <p:pic>
          <p:nvPicPr>
            <p:cNvPr id="15" name="Imagen 78">
              <a:extLst>
                <a:ext uri="{FF2B5EF4-FFF2-40B4-BE49-F238E27FC236}">
                  <a16:creationId xmlns:a16="http://schemas.microsoft.com/office/drawing/2014/main" id="{723847A6-9E9A-F9CE-C13C-F8E1E0667BB9}"/>
                </a:ext>
              </a:extLst>
            </p:cNvPr>
            <p:cNvPicPr>
              <a:picLocks noChangeAspect="1"/>
            </p:cNvPicPr>
            <p:nvPr/>
          </p:nvPicPr>
          <p:blipFill>
            <a:blip r:embed="rId3"/>
            <a:stretch>
              <a:fillRect/>
            </a:stretch>
          </p:blipFill>
          <p:spPr>
            <a:xfrm>
              <a:off x="831185" y="2889000"/>
              <a:ext cx="540000" cy="540000"/>
            </a:xfrm>
            <a:prstGeom prst="rect">
              <a:avLst/>
            </a:prstGeom>
          </p:spPr>
        </p:pic>
      </p:grpSp>
      <p:sp>
        <p:nvSpPr>
          <p:cNvPr id="16" name="Shape 9">
            <a:extLst>
              <a:ext uri="{FF2B5EF4-FFF2-40B4-BE49-F238E27FC236}">
                <a16:creationId xmlns:a16="http://schemas.microsoft.com/office/drawing/2014/main" id="{6AB958F2-B12F-C1BF-14E9-C6852132523D}"/>
              </a:ext>
            </a:extLst>
          </p:cNvPr>
          <p:cNvSpPr/>
          <p:nvPr/>
        </p:nvSpPr>
        <p:spPr>
          <a:xfrm>
            <a:off x="7302574" y="1677048"/>
            <a:ext cx="1853184" cy="21336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endParaRPr lang="en-GB" sz="2400">
              <a:latin typeface="Raleway" pitchFamily="2" charset="0"/>
            </a:endParaRPr>
          </a:p>
        </p:txBody>
      </p:sp>
      <p:sp>
        <p:nvSpPr>
          <p:cNvPr id="18" name="Text 10">
            <a:extLst>
              <a:ext uri="{FF2B5EF4-FFF2-40B4-BE49-F238E27FC236}">
                <a16:creationId xmlns:a16="http://schemas.microsoft.com/office/drawing/2014/main" id="{3D8B41C8-ECC3-5F58-A8A5-3B0820696BB4}"/>
              </a:ext>
            </a:extLst>
          </p:cNvPr>
          <p:cNvSpPr/>
          <p:nvPr/>
        </p:nvSpPr>
        <p:spPr>
          <a:xfrm>
            <a:off x="7418684" y="2341806"/>
            <a:ext cx="1731264" cy="1293114"/>
          </a:xfrm>
          <a:prstGeom prst="rect">
            <a:avLst/>
          </a:prstGeom>
          <a:noFill/>
          <a:ln/>
        </p:spPr>
        <p:txBody>
          <a:bodyPr wrap="square" lIns="0" tIns="0" rIns="0" bIns="0" rtlCol="0" anchor="t"/>
          <a:lstStyle/>
          <a:p>
            <a:pPr>
              <a:lnSpc>
                <a:spcPct val="110000"/>
              </a:lnSpc>
              <a:defRPr/>
            </a:pPr>
            <a:endParaRPr lang="en-US" sz="1400" b="1">
              <a:solidFill>
                <a:schemeClr val="bg1"/>
              </a:solidFill>
              <a:latin typeface="Raleway" pitchFamily="2" charset="0"/>
            </a:endParaRPr>
          </a:p>
          <a:p>
            <a:pPr lvl="0"/>
            <a:r>
              <a:rPr lang="en-US" sz="1400">
                <a:solidFill>
                  <a:schemeClr val="bg1"/>
                </a:solidFill>
                <a:latin typeface="Raleway" pitchFamily="2" charset="0"/>
              </a:rPr>
              <a:t>Applicable parts of </a:t>
            </a:r>
            <a:br>
              <a:rPr lang="en-US" sz="1400">
                <a:solidFill>
                  <a:schemeClr val="bg1"/>
                </a:solidFill>
                <a:latin typeface="Raleway" pitchFamily="2" charset="0"/>
              </a:rPr>
            </a:br>
            <a:r>
              <a:rPr lang="en-US" sz="1400">
                <a:solidFill>
                  <a:schemeClr val="bg1"/>
                </a:solidFill>
                <a:latin typeface="Raleway" pitchFamily="2" charset="0"/>
              </a:rPr>
              <a:t>EU GMP Part I</a:t>
            </a:r>
            <a:br>
              <a:rPr lang="en-US" sz="1400">
                <a:solidFill>
                  <a:schemeClr val="bg1"/>
                </a:solidFill>
                <a:latin typeface="Raleway" pitchFamily="2" charset="0"/>
              </a:rPr>
            </a:br>
            <a:r>
              <a:rPr lang="en-US" sz="1400">
                <a:solidFill>
                  <a:schemeClr val="bg1"/>
                </a:solidFill>
                <a:latin typeface="Raleway" pitchFamily="2" charset="0"/>
              </a:rPr>
              <a:t>21 CFR211</a:t>
            </a:r>
            <a:br>
              <a:rPr lang="en-US" sz="1400">
                <a:solidFill>
                  <a:schemeClr val="bg1"/>
                </a:solidFill>
                <a:latin typeface="Raleway" pitchFamily="2" charset="0"/>
              </a:rPr>
            </a:br>
            <a:r>
              <a:rPr lang="en-US" sz="1400">
                <a:solidFill>
                  <a:schemeClr val="bg1"/>
                </a:solidFill>
                <a:latin typeface="Raleway" pitchFamily="2" charset="0"/>
              </a:rPr>
              <a:t>the Chinese GMP</a:t>
            </a:r>
            <a:endParaRPr lang="en-GB" sz="1400">
              <a:solidFill>
                <a:schemeClr val="bg1"/>
              </a:solidFill>
              <a:latin typeface="Raleway" pitchFamily="2" charset="0"/>
            </a:endParaRPr>
          </a:p>
        </p:txBody>
      </p:sp>
      <p:grpSp>
        <p:nvGrpSpPr>
          <p:cNvPr id="19" name="Grupo 76">
            <a:extLst>
              <a:ext uri="{FF2B5EF4-FFF2-40B4-BE49-F238E27FC236}">
                <a16:creationId xmlns:a16="http://schemas.microsoft.com/office/drawing/2014/main" id="{F6A4AD5D-0258-CE8E-DD93-BB784DDFB3F9}"/>
              </a:ext>
            </a:extLst>
          </p:cNvPr>
          <p:cNvGrpSpPr/>
          <p:nvPr/>
        </p:nvGrpSpPr>
        <p:grpSpPr>
          <a:xfrm>
            <a:off x="7434086" y="1777721"/>
            <a:ext cx="540000" cy="540000"/>
            <a:chOff x="831185" y="2889000"/>
            <a:chExt cx="540000" cy="540000"/>
          </a:xfrm>
        </p:grpSpPr>
        <p:sp>
          <p:nvSpPr>
            <p:cNvPr id="20" name="Elipse 77">
              <a:extLst>
                <a:ext uri="{FF2B5EF4-FFF2-40B4-BE49-F238E27FC236}">
                  <a16:creationId xmlns:a16="http://schemas.microsoft.com/office/drawing/2014/main" id="{298AF15B-B9D2-C227-99CD-7D67AB968DC8}"/>
                </a:ext>
              </a:extLst>
            </p:cNvPr>
            <p:cNvSpPr>
              <a:spLocks/>
            </p:cNvSpPr>
            <p:nvPr/>
          </p:nvSpPr>
          <p:spPr>
            <a:xfrm>
              <a:off x="831185" y="2889000"/>
              <a:ext cx="540000" cy="54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0"/>
              </a:endParaRPr>
            </a:p>
          </p:txBody>
        </p:sp>
        <p:pic>
          <p:nvPicPr>
            <p:cNvPr id="21" name="Imagen 78">
              <a:extLst>
                <a:ext uri="{FF2B5EF4-FFF2-40B4-BE49-F238E27FC236}">
                  <a16:creationId xmlns:a16="http://schemas.microsoft.com/office/drawing/2014/main" id="{1E6F02BE-67C7-41D3-E810-BC6837431E07}"/>
                </a:ext>
              </a:extLst>
            </p:cNvPr>
            <p:cNvPicPr>
              <a:picLocks noChangeAspect="1"/>
            </p:cNvPicPr>
            <p:nvPr/>
          </p:nvPicPr>
          <p:blipFill>
            <a:blip r:embed="rId3"/>
            <a:stretch>
              <a:fillRect/>
            </a:stretch>
          </p:blipFill>
          <p:spPr>
            <a:xfrm>
              <a:off x="831185" y="2889000"/>
              <a:ext cx="540000" cy="540000"/>
            </a:xfrm>
            <a:prstGeom prst="rect">
              <a:avLst/>
            </a:prstGeom>
          </p:spPr>
        </p:pic>
      </p:grpSp>
      <p:sp>
        <p:nvSpPr>
          <p:cNvPr id="22" name="Shape 9">
            <a:extLst>
              <a:ext uri="{FF2B5EF4-FFF2-40B4-BE49-F238E27FC236}">
                <a16:creationId xmlns:a16="http://schemas.microsoft.com/office/drawing/2014/main" id="{83241943-4FBC-706F-CA69-2FB356FA27A3}"/>
              </a:ext>
            </a:extLst>
          </p:cNvPr>
          <p:cNvSpPr/>
          <p:nvPr/>
        </p:nvSpPr>
        <p:spPr>
          <a:xfrm>
            <a:off x="9539977" y="1677048"/>
            <a:ext cx="1853184" cy="21336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endParaRPr lang="en-GB" sz="2400">
              <a:latin typeface="Raleway" pitchFamily="2" charset="0"/>
            </a:endParaRPr>
          </a:p>
        </p:txBody>
      </p:sp>
      <p:sp>
        <p:nvSpPr>
          <p:cNvPr id="23" name="Text 10">
            <a:extLst>
              <a:ext uri="{FF2B5EF4-FFF2-40B4-BE49-F238E27FC236}">
                <a16:creationId xmlns:a16="http://schemas.microsoft.com/office/drawing/2014/main" id="{40516305-39AF-7498-76FC-EAEBBFBA39C3}"/>
              </a:ext>
            </a:extLst>
          </p:cNvPr>
          <p:cNvSpPr/>
          <p:nvPr/>
        </p:nvSpPr>
        <p:spPr>
          <a:xfrm>
            <a:off x="9600937" y="2228030"/>
            <a:ext cx="1731264" cy="1293114"/>
          </a:xfrm>
          <a:prstGeom prst="rect">
            <a:avLst/>
          </a:prstGeom>
          <a:noFill/>
          <a:ln/>
        </p:spPr>
        <p:txBody>
          <a:bodyPr wrap="square" lIns="0" tIns="0" rIns="0" bIns="0" rtlCol="0" anchor="t"/>
          <a:lstStyle/>
          <a:p>
            <a:pPr>
              <a:lnSpc>
                <a:spcPct val="110000"/>
              </a:lnSpc>
              <a:defRPr/>
            </a:pPr>
            <a:endParaRPr lang="en-US" sz="1400" b="1">
              <a:solidFill>
                <a:schemeClr val="bg1"/>
              </a:solidFill>
              <a:latin typeface="Raleway" pitchFamily="2" charset="0"/>
            </a:endParaRPr>
          </a:p>
          <a:p>
            <a:pPr lvl="0" algn="ctr"/>
            <a:r>
              <a:rPr lang="en-US" sz="1100">
                <a:solidFill>
                  <a:schemeClr val="bg1"/>
                </a:solidFill>
                <a:latin typeface="Raleway" pitchFamily="2" charset="0"/>
              </a:rPr>
              <a:t>Applicable parts of GDPs </a:t>
            </a:r>
            <a:br>
              <a:rPr lang="en-US" sz="1100">
                <a:solidFill>
                  <a:schemeClr val="bg1"/>
                </a:solidFill>
                <a:latin typeface="Raleway" pitchFamily="2" charset="0"/>
              </a:rPr>
            </a:br>
            <a:r>
              <a:rPr lang="en-US" sz="1100">
                <a:solidFill>
                  <a:schemeClr val="bg1"/>
                </a:solidFill>
                <a:latin typeface="Raleway" pitchFamily="2" charset="0"/>
              </a:rPr>
              <a:t>of medicinal products for human use (2013/C 343/01) or GDPs of active substances for medicinal products for human use (2015/C 95/01)</a:t>
            </a:r>
            <a:endParaRPr lang="en-GB" sz="1100">
              <a:solidFill>
                <a:schemeClr val="bg1"/>
              </a:solidFill>
              <a:latin typeface="Raleway" pitchFamily="2" charset="0"/>
            </a:endParaRPr>
          </a:p>
        </p:txBody>
      </p:sp>
      <p:grpSp>
        <p:nvGrpSpPr>
          <p:cNvPr id="24" name="Grupo 76">
            <a:extLst>
              <a:ext uri="{FF2B5EF4-FFF2-40B4-BE49-F238E27FC236}">
                <a16:creationId xmlns:a16="http://schemas.microsoft.com/office/drawing/2014/main" id="{66E2CEDD-988D-C4DC-E17A-DBB909752FE9}"/>
              </a:ext>
            </a:extLst>
          </p:cNvPr>
          <p:cNvGrpSpPr/>
          <p:nvPr/>
        </p:nvGrpSpPr>
        <p:grpSpPr>
          <a:xfrm>
            <a:off x="9671489" y="1777721"/>
            <a:ext cx="540000" cy="540000"/>
            <a:chOff x="831185" y="2889000"/>
            <a:chExt cx="540000" cy="540000"/>
          </a:xfrm>
        </p:grpSpPr>
        <p:sp>
          <p:nvSpPr>
            <p:cNvPr id="25" name="Elipse 77">
              <a:extLst>
                <a:ext uri="{FF2B5EF4-FFF2-40B4-BE49-F238E27FC236}">
                  <a16:creationId xmlns:a16="http://schemas.microsoft.com/office/drawing/2014/main" id="{D7ACFAAA-BCC0-6B9D-D587-32613F78F1B4}"/>
                </a:ext>
              </a:extLst>
            </p:cNvPr>
            <p:cNvSpPr>
              <a:spLocks/>
            </p:cNvSpPr>
            <p:nvPr/>
          </p:nvSpPr>
          <p:spPr>
            <a:xfrm>
              <a:off x="831185" y="2889000"/>
              <a:ext cx="540000" cy="54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0"/>
              </a:endParaRPr>
            </a:p>
          </p:txBody>
        </p:sp>
        <p:pic>
          <p:nvPicPr>
            <p:cNvPr id="26" name="Imagen 78">
              <a:extLst>
                <a:ext uri="{FF2B5EF4-FFF2-40B4-BE49-F238E27FC236}">
                  <a16:creationId xmlns:a16="http://schemas.microsoft.com/office/drawing/2014/main" id="{46F11333-EFF6-E667-F5DF-4B008EF74AF0}"/>
                </a:ext>
              </a:extLst>
            </p:cNvPr>
            <p:cNvPicPr>
              <a:picLocks noChangeAspect="1"/>
            </p:cNvPicPr>
            <p:nvPr/>
          </p:nvPicPr>
          <p:blipFill>
            <a:blip r:embed="rId3"/>
            <a:stretch>
              <a:fillRect/>
            </a:stretch>
          </p:blipFill>
          <p:spPr>
            <a:xfrm>
              <a:off x="831185" y="2889000"/>
              <a:ext cx="540000" cy="540000"/>
            </a:xfrm>
            <a:prstGeom prst="rect">
              <a:avLst/>
            </a:prstGeom>
          </p:spPr>
        </p:pic>
      </p:grpSp>
      <p:sp>
        <p:nvSpPr>
          <p:cNvPr id="27" name="Shape 9">
            <a:extLst>
              <a:ext uri="{FF2B5EF4-FFF2-40B4-BE49-F238E27FC236}">
                <a16:creationId xmlns:a16="http://schemas.microsoft.com/office/drawing/2014/main" id="{B15FA10A-D59C-B661-F50D-4D0C6C3F1541}"/>
              </a:ext>
            </a:extLst>
          </p:cNvPr>
          <p:cNvSpPr/>
          <p:nvPr/>
        </p:nvSpPr>
        <p:spPr>
          <a:xfrm>
            <a:off x="5096383" y="4000030"/>
            <a:ext cx="1853184" cy="21336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endParaRPr lang="en-GB" sz="2400">
              <a:latin typeface="Raleway" pitchFamily="2" charset="0"/>
            </a:endParaRPr>
          </a:p>
        </p:txBody>
      </p:sp>
      <p:sp>
        <p:nvSpPr>
          <p:cNvPr id="28" name="Text 10">
            <a:extLst>
              <a:ext uri="{FF2B5EF4-FFF2-40B4-BE49-F238E27FC236}">
                <a16:creationId xmlns:a16="http://schemas.microsoft.com/office/drawing/2014/main" id="{198D18FC-BBDE-D68E-D761-D067DD23BAF3}"/>
              </a:ext>
            </a:extLst>
          </p:cNvPr>
          <p:cNvSpPr/>
          <p:nvPr/>
        </p:nvSpPr>
        <p:spPr>
          <a:xfrm>
            <a:off x="5212493" y="4664788"/>
            <a:ext cx="1731264" cy="1293114"/>
          </a:xfrm>
          <a:prstGeom prst="rect">
            <a:avLst/>
          </a:prstGeom>
          <a:noFill/>
          <a:ln/>
        </p:spPr>
        <p:txBody>
          <a:bodyPr wrap="square" lIns="0" tIns="0" rIns="0" bIns="0" rtlCol="0" anchor="t"/>
          <a:lstStyle/>
          <a:p>
            <a:pPr>
              <a:lnSpc>
                <a:spcPct val="110000"/>
              </a:lnSpc>
              <a:defRPr/>
            </a:pPr>
            <a:endParaRPr lang="en-US" sz="1400" b="1">
              <a:solidFill>
                <a:schemeClr val="bg1"/>
              </a:solidFill>
              <a:latin typeface="Raleway" pitchFamily="2" charset="0"/>
            </a:endParaRPr>
          </a:p>
          <a:p>
            <a:pPr>
              <a:lnSpc>
                <a:spcPct val="110000"/>
              </a:lnSpc>
              <a:defRPr/>
            </a:pPr>
            <a:r>
              <a:rPr lang="en-US" sz="1400">
                <a:solidFill>
                  <a:schemeClr val="bg1"/>
                </a:solidFill>
                <a:latin typeface="Raleway" pitchFamily="2" charset="0"/>
              </a:rPr>
              <a:t>ISO 13485</a:t>
            </a:r>
          </a:p>
          <a:p>
            <a:pPr>
              <a:lnSpc>
                <a:spcPct val="110000"/>
              </a:lnSpc>
              <a:defRPr/>
            </a:pPr>
            <a:r>
              <a:rPr lang="en-US" sz="1400">
                <a:solidFill>
                  <a:schemeClr val="bg1"/>
                </a:solidFill>
                <a:latin typeface="Raleway" pitchFamily="2" charset="0"/>
              </a:rPr>
              <a:t>Medical Device</a:t>
            </a:r>
          </a:p>
        </p:txBody>
      </p:sp>
      <p:grpSp>
        <p:nvGrpSpPr>
          <p:cNvPr id="29" name="Grupo 76">
            <a:extLst>
              <a:ext uri="{FF2B5EF4-FFF2-40B4-BE49-F238E27FC236}">
                <a16:creationId xmlns:a16="http://schemas.microsoft.com/office/drawing/2014/main" id="{022BA298-377F-B367-5025-5EEC0D77531A}"/>
              </a:ext>
            </a:extLst>
          </p:cNvPr>
          <p:cNvGrpSpPr/>
          <p:nvPr/>
        </p:nvGrpSpPr>
        <p:grpSpPr>
          <a:xfrm>
            <a:off x="5227895" y="4100703"/>
            <a:ext cx="540000" cy="540000"/>
            <a:chOff x="831185" y="2889000"/>
            <a:chExt cx="540000" cy="540000"/>
          </a:xfrm>
        </p:grpSpPr>
        <p:sp>
          <p:nvSpPr>
            <p:cNvPr id="30" name="Elipse 77">
              <a:extLst>
                <a:ext uri="{FF2B5EF4-FFF2-40B4-BE49-F238E27FC236}">
                  <a16:creationId xmlns:a16="http://schemas.microsoft.com/office/drawing/2014/main" id="{A20B1215-8814-2D61-54C4-DD5AE5B58FF5}"/>
                </a:ext>
              </a:extLst>
            </p:cNvPr>
            <p:cNvSpPr>
              <a:spLocks/>
            </p:cNvSpPr>
            <p:nvPr/>
          </p:nvSpPr>
          <p:spPr>
            <a:xfrm>
              <a:off x="831185" y="2889000"/>
              <a:ext cx="540000" cy="54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0"/>
              </a:endParaRPr>
            </a:p>
          </p:txBody>
        </p:sp>
        <p:pic>
          <p:nvPicPr>
            <p:cNvPr id="31" name="Imagen 78">
              <a:extLst>
                <a:ext uri="{FF2B5EF4-FFF2-40B4-BE49-F238E27FC236}">
                  <a16:creationId xmlns:a16="http://schemas.microsoft.com/office/drawing/2014/main" id="{00A2FDE8-4CD7-0EBD-79F8-F8ECF4CF83C8}"/>
                </a:ext>
              </a:extLst>
            </p:cNvPr>
            <p:cNvPicPr>
              <a:picLocks noChangeAspect="1"/>
            </p:cNvPicPr>
            <p:nvPr/>
          </p:nvPicPr>
          <p:blipFill>
            <a:blip r:embed="rId3"/>
            <a:stretch>
              <a:fillRect/>
            </a:stretch>
          </p:blipFill>
          <p:spPr>
            <a:xfrm>
              <a:off x="831185" y="2889000"/>
              <a:ext cx="540000" cy="540000"/>
            </a:xfrm>
            <a:prstGeom prst="rect">
              <a:avLst/>
            </a:prstGeom>
          </p:spPr>
        </p:pic>
      </p:grpSp>
      <p:sp>
        <p:nvSpPr>
          <p:cNvPr id="33" name="Text 10">
            <a:extLst>
              <a:ext uri="{FF2B5EF4-FFF2-40B4-BE49-F238E27FC236}">
                <a16:creationId xmlns:a16="http://schemas.microsoft.com/office/drawing/2014/main" id="{6F56A898-5C66-AE94-DBF8-0029E45AD49C}"/>
              </a:ext>
            </a:extLst>
          </p:cNvPr>
          <p:cNvSpPr/>
          <p:nvPr/>
        </p:nvSpPr>
        <p:spPr>
          <a:xfrm>
            <a:off x="557052" y="5092663"/>
            <a:ext cx="3812929" cy="744271"/>
          </a:xfrm>
          <a:prstGeom prst="rect">
            <a:avLst/>
          </a:prstGeom>
          <a:noFill/>
          <a:ln/>
        </p:spPr>
        <p:txBody>
          <a:bodyPr wrap="square" lIns="0" tIns="0" rIns="0" bIns="0" rtlCol="0" anchor="t"/>
          <a:lstStyle/>
          <a:p>
            <a:pPr>
              <a:lnSpc>
                <a:spcPct val="110000"/>
              </a:lnSpc>
              <a:defRPr/>
            </a:pPr>
            <a:endParaRPr lang="en-US" sz="1400" b="1">
              <a:solidFill>
                <a:schemeClr val="bg1"/>
              </a:solidFill>
              <a:latin typeface="Raleway" pitchFamily="2" charset="0"/>
            </a:endParaRPr>
          </a:p>
          <a:p>
            <a:pPr algn="ctr">
              <a:lnSpc>
                <a:spcPct val="110000"/>
              </a:lnSpc>
              <a:defRPr/>
            </a:pPr>
            <a:r>
              <a:rPr lang="en-US" sz="1400">
                <a:solidFill>
                  <a:schemeClr val="bg1"/>
                </a:solidFill>
                <a:latin typeface="Raleway" pitchFamily="2" charset="0"/>
              </a:rPr>
              <a:t>GCP Audits provided through our </a:t>
            </a:r>
            <a:r>
              <a:rPr lang="en-US" sz="1400" b="1">
                <a:solidFill>
                  <a:schemeClr val="bg1"/>
                </a:solidFill>
                <a:latin typeface="Raleway" pitchFamily="2" charset="0"/>
              </a:rPr>
              <a:t>Trusted Partner Network</a:t>
            </a:r>
          </a:p>
        </p:txBody>
      </p:sp>
      <p:sp>
        <p:nvSpPr>
          <p:cNvPr id="32" name="Shape 9">
            <a:extLst>
              <a:ext uri="{FF2B5EF4-FFF2-40B4-BE49-F238E27FC236}">
                <a16:creationId xmlns:a16="http://schemas.microsoft.com/office/drawing/2014/main" id="{0473A39B-4D4C-D584-BA1A-15944F3E3A93}"/>
              </a:ext>
            </a:extLst>
          </p:cNvPr>
          <p:cNvSpPr/>
          <p:nvPr/>
        </p:nvSpPr>
        <p:spPr>
          <a:xfrm>
            <a:off x="7302574" y="3995738"/>
            <a:ext cx="1853184" cy="21336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endParaRPr lang="en-GB" sz="2400">
              <a:latin typeface="Raleway" pitchFamily="2" charset="0"/>
            </a:endParaRPr>
          </a:p>
        </p:txBody>
      </p:sp>
      <p:sp>
        <p:nvSpPr>
          <p:cNvPr id="34" name="Text 10">
            <a:extLst>
              <a:ext uri="{FF2B5EF4-FFF2-40B4-BE49-F238E27FC236}">
                <a16:creationId xmlns:a16="http://schemas.microsoft.com/office/drawing/2014/main" id="{8706BE2F-043D-5B5F-5963-8AC57091ACCB}"/>
              </a:ext>
            </a:extLst>
          </p:cNvPr>
          <p:cNvSpPr/>
          <p:nvPr/>
        </p:nvSpPr>
        <p:spPr>
          <a:xfrm>
            <a:off x="7434086" y="4623305"/>
            <a:ext cx="1579151" cy="1293114"/>
          </a:xfrm>
          <a:prstGeom prst="rect">
            <a:avLst/>
          </a:prstGeom>
          <a:noFill/>
          <a:ln/>
        </p:spPr>
        <p:txBody>
          <a:bodyPr wrap="square" lIns="0" tIns="0" rIns="0" bIns="0" rtlCol="0" anchor="t"/>
          <a:lstStyle/>
          <a:p>
            <a:pPr>
              <a:lnSpc>
                <a:spcPct val="110000"/>
              </a:lnSpc>
              <a:defRPr/>
            </a:pPr>
            <a:endParaRPr lang="en-US" sz="1200">
              <a:solidFill>
                <a:schemeClr val="bg1"/>
              </a:solidFill>
              <a:latin typeface="Raleway" pitchFamily="2" charset="0"/>
            </a:endParaRPr>
          </a:p>
          <a:p>
            <a:pPr lvl="0" algn="ctr"/>
            <a:r>
              <a:rPr lang="en-US" sz="1200">
                <a:solidFill>
                  <a:schemeClr val="bg1"/>
                </a:solidFill>
                <a:latin typeface="Raleway" pitchFamily="2" charset="0"/>
              </a:rPr>
              <a:t>Applicable parts of </a:t>
            </a:r>
            <a:br>
              <a:rPr lang="en-US" sz="1200">
                <a:solidFill>
                  <a:schemeClr val="bg1"/>
                </a:solidFill>
                <a:latin typeface="Raleway" pitchFamily="2" charset="0"/>
              </a:rPr>
            </a:br>
            <a:r>
              <a:rPr lang="en-US" sz="1200">
                <a:solidFill>
                  <a:schemeClr val="bg1"/>
                </a:solidFill>
                <a:latin typeface="Raleway" pitchFamily="2" charset="0"/>
              </a:rPr>
              <a:t>Good Pharmacovigilance Practice (GVP) guidelines</a:t>
            </a:r>
            <a:endParaRPr lang="en-GB" sz="1200">
              <a:solidFill>
                <a:schemeClr val="bg1"/>
              </a:solidFill>
              <a:latin typeface="Raleway" pitchFamily="2" charset="0"/>
            </a:endParaRPr>
          </a:p>
        </p:txBody>
      </p:sp>
      <p:grpSp>
        <p:nvGrpSpPr>
          <p:cNvPr id="35" name="Grupo 76">
            <a:extLst>
              <a:ext uri="{FF2B5EF4-FFF2-40B4-BE49-F238E27FC236}">
                <a16:creationId xmlns:a16="http://schemas.microsoft.com/office/drawing/2014/main" id="{29CC710C-45D5-0AFA-FE58-3FF0D4AA38F1}"/>
              </a:ext>
            </a:extLst>
          </p:cNvPr>
          <p:cNvGrpSpPr/>
          <p:nvPr/>
        </p:nvGrpSpPr>
        <p:grpSpPr>
          <a:xfrm>
            <a:off x="7434086" y="4096411"/>
            <a:ext cx="540000" cy="540000"/>
            <a:chOff x="831185" y="2889000"/>
            <a:chExt cx="540000" cy="540000"/>
          </a:xfrm>
        </p:grpSpPr>
        <p:sp>
          <p:nvSpPr>
            <p:cNvPr id="36" name="Elipse 77">
              <a:extLst>
                <a:ext uri="{FF2B5EF4-FFF2-40B4-BE49-F238E27FC236}">
                  <a16:creationId xmlns:a16="http://schemas.microsoft.com/office/drawing/2014/main" id="{1580DBF5-A788-6A55-6C1D-DE9776521997}"/>
                </a:ext>
              </a:extLst>
            </p:cNvPr>
            <p:cNvSpPr>
              <a:spLocks/>
            </p:cNvSpPr>
            <p:nvPr/>
          </p:nvSpPr>
          <p:spPr>
            <a:xfrm>
              <a:off x="831185" y="2889000"/>
              <a:ext cx="540000" cy="54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0"/>
              </a:endParaRPr>
            </a:p>
          </p:txBody>
        </p:sp>
        <p:pic>
          <p:nvPicPr>
            <p:cNvPr id="37" name="Imagen 78">
              <a:extLst>
                <a:ext uri="{FF2B5EF4-FFF2-40B4-BE49-F238E27FC236}">
                  <a16:creationId xmlns:a16="http://schemas.microsoft.com/office/drawing/2014/main" id="{AA3E8A2C-22A6-9DC7-ACFD-86C18F50326B}"/>
                </a:ext>
              </a:extLst>
            </p:cNvPr>
            <p:cNvPicPr>
              <a:picLocks noChangeAspect="1"/>
            </p:cNvPicPr>
            <p:nvPr/>
          </p:nvPicPr>
          <p:blipFill>
            <a:blip r:embed="rId3"/>
            <a:stretch>
              <a:fillRect/>
            </a:stretch>
          </p:blipFill>
          <p:spPr>
            <a:xfrm>
              <a:off x="831185" y="2889000"/>
              <a:ext cx="540000" cy="540000"/>
            </a:xfrm>
            <a:prstGeom prst="rect">
              <a:avLst/>
            </a:prstGeom>
          </p:spPr>
        </p:pic>
      </p:grpSp>
      <p:sp>
        <p:nvSpPr>
          <p:cNvPr id="38" name="Shape 9">
            <a:extLst>
              <a:ext uri="{FF2B5EF4-FFF2-40B4-BE49-F238E27FC236}">
                <a16:creationId xmlns:a16="http://schemas.microsoft.com/office/drawing/2014/main" id="{6E3F5B6B-8496-B534-8181-10134E300E83}"/>
              </a:ext>
            </a:extLst>
          </p:cNvPr>
          <p:cNvSpPr/>
          <p:nvPr/>
        </p:nvSpPr>
        <p:spPr>
          <a:xfrm>
            <a:off x="9536980" y="4025863"/>
            <a:ext cx="1853184" cy="21336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endParaRPr lang="en-GB" sz="2400">
              <a:latin typeface="Raleway" pitchFamily="2" charset="0"/>
            </a:endParaRPr>
          </a:p>
        </p:txBody>
      </p:sp>
      <p:sp>
        <p:nvSpPr>
          <p:cNvPr id="39" name="Text 10">
            <a:extLst>
              <a:ext uri="{FF2B5EF4-FFF2-40B4-BE49-F238E27FC236}">
                <a16:creationId xmlns:a16="http://schemas.microsoft.com/office/drawing/2014/main" id="{7CE49919-B907-D8F3-00B3-A90BE7A68A32}"/>
              </a:ext>
            </a:extLst>
          </p:cNvPr>
          <p:cNvSpPr/>
          <p:nvPr/>
        </p:nvSpPr>
        <p:spPr>
          <a:xfrm>
            <a:off x="9668492" y="4653430"/>
            <a:ext cx="1579151" cy="1293114"/>
          </a:xfrm>
          <a:prstGeom prst="rect">
            <a:avLst/>
          </a:prstGeom>
          <a:noFill/>
          <a:ln/>
        </p:spPr>
        <p:txBody>
          <a:bodyPr wrap="square" lIns="0" tIns="0" rIns="0" bIns="0" rtlCol="0" anchor="t"/>
          <a:lstStyle/>
          <a:p>
            <a:pPr>
              <a:lnSpc>
                <a:spcPct val="110000"/>
              </a:lnSpc>
              <a:defRPr/>
            </a:pPr>
            <a:endParaRPr lang="en-US" sz="1200">
              <a:solidFill>
                <a:schemeClr val="bg1"/>
              </a:solidFill>
              <a:latin typeface="Raleway" pitchFamily="2" charset="0"/>
            </a:endParaRPr>
          </a:p>
          <a:p>
            <a:pPr lvl="0" algn="ctr"/>
            <a:r>
              <a:rPr lang="en-US" sz="1100">
                <a:solidFill>
                  <a:schemeClr val="bg1"/>
                </a:solidFill>
                <a:latin typeface="Raleway" pitchFamily="2" charset="0"/>
              </a:rPr>
              <a:t>Risk based approach according the activities done in the auditee company or any other regulation that may be applicable</a:t>
            </a:r>
          </a:p>
        </p:txBody>
      </p:sp>
      <p:grpSp>
        <p:nvGrpSpPr>
          <p:cNvPr id="40" name="Grupo 76">
            <a:extLst>
              <a:ext uri="{FF2B5EF4-FFF2-40B4-BE49-F238E27FC236}">
                <a16:creationId xmlns:a16="http://schemas.microsoft.com/office/drawing/2014/main" id="{F41F7446-429D-A433-02A1-9687C13E01EE}"/>
              </a:ext>
            </a:extLst>
          </p:cNvPr>
          <p:cNvGrpSpPr/>
          <p:nvPr/>
        </p:nvGrpSpPr>
        <p:grpSpPr>
          <a:xfrm>
            <a:off x="9668492" y="4126536"/>
            <a:ext cx="540000" cy="540000"/>
            <a:chOff x="831185" y="2889000"/>
            <a:chExt cx="540000" cy="540000"/>
          </a:xfrm>
        </p:grpSpPr>
        <p:sp>
          <p:nvSpPr>
            <p:cNvPr id="41" name="Elipse 77">
              <a:extLst>
                <a:ext uri="{FF2B5EF4-FFF2-40B4-BE49-F238E27FC236}">
                  <a16:creationId xmlns:a16="http://schemas.microsoft.com/office/drawing/2014/main" id="{E43F2B30-DFA0-1A99-B0D2-4798078CF8DE}"/>
                </a:ext>
              </a:extLst>
            </p:cNvPr>
            <p:cNvSpPr>
              <a:spLocks/>
            </p:cNvSpPr>
            <p:nvPr/>
          </p:nvSpPr>
          <p:spPr>
            <a:xfrm>
              <a:off x="831185" y="2889000"/>
              <a:ext cx="540000" cy="54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0"/>
              </a:endParaRPr>
            </a:p>
          </p:txBody>
        </p:sp>
        <p:pic>
          <p:nvPicPr>
            <p:cNvPr id="42" name="Imagen 78">
              <a:extLst>
                <a:ext uri="{FF2B5EF4-FFF2-40B4-BE49-F238E27FC236}">
                  <a16:creationId xmlns:a16="http://schemas.microsoft.com/office/drawing/2014/main" id="{C8B5AF19-B16B-9CA8-D164-59DCD7CCDCE9}"/>
                </a:ext>
              </a:extLst>
            </p:cNvPr>
            <p:cNvPicPr>
              <a:picLocks noChangeAspect="1"/>
            </p:cNvPicPr>
            <p:nvPr/>
          </p:nvPicPr>
          <p:blipFill>
            <a:blip r:embed="rId3"/>
            <a:stretch>
              <a:fillRect/>
            </a:stretch>
          </p:blipFill>
          <p:spPr>
            <a:xfrm>
              <a:off x="831185" y="2889000"/>
              <a:ext cx="540000" cy="540000"/>
            </a:xfrm>
            <a:prstGeom prst="rect">
              <a:avLst/>
            </a:prstGeom>
          </p:spPr>
        </p:pic>
      </p:grpSp>
      <p:sp>
        <p:nvSpPr>
          <p:cNvPr id="46" name="CuadroTexto 45">
            <a:extLst>
              <a:ext uri="{FF2B5EF4-FFF2-40B4-BE49-F238E27FC236}">
                <a16:creationId xmlns:a16="http://schemas.microsoft.com/office/drawing/2014/main" id="{9F3513A1-4FB7-36D0-0DB8-71992922C2FB}"/>
              </a:ext>
            </a:extLst>
          </p:cNvPr>
          <p:cNvSpPr txBox="1"/>
          <p:nvPr/>
        </p:nvSpPr>
        <p:spPr>
          <a:xfrm>
            <a:off x="353259" y="643155"/>
            <a:ext cx="8183562" cy="1172629"/>
          </a:xfrm>
          <a:prstGeom prst="rect">
            <a:avLst/>
          </a:prstGeom>
          <a:noFill/>
        </p:spPr>
        <p:txBody>
          <a:bodyPr wrap="square">
            <a:spAutoFit/>
          </a:bodyPr>
          <a:lstStyle/>
          <a:p>
            <a:pPr marL="57150">
              <a:lnSpc>
                <a:spcPct val="90000"/>
              </a:lnSpc>
              <a:spcAft>
                <a:spcPts val="600"/>
              </a:spcAft>
              <a:buClr>
                <a:schemeClr val="accent1"/>
              </a:buClr>
            </a:pPr>
            <a:br>
              <a:rPr lang="en-US" sz="2400">
                <a:latin typeface="Raleway" pitchFamily="2" charset="0"/>
              </a:rPr>
            </a:br>
            <a:r>
              <a:rPr lang="en-GB">
                <a:solidFill>
                  <a:srgbClr val="FFFFFF"/>
                </a:solidFill>
                <a:latin typeface="Raleway" pitchFamily="2" charset="0"/>
              </a:rPr>
              <a:t>We have expertise to audit a breadth of global pharmaceutical drug suppliers, and audit to all the relevant local and global compliance standards. </a:t>
            </a:r>
            <a:endParaRPr lang="en-US">
              <a:solidFill>
                <a:srgbClr val="FFFFFF"/>
              </a:solidFill>
              <a:latin typeface="Raleway" pitchFamily="2" charset="0"/>
            </a:endParaRPr>
          </a:p>
        </p:txBody>
      </p:sp>
      <p:sp>
        <p:nvSpPr>
          <p:cNvPr id="47" name="Shape 27">
            <a:extLst>
              <a:ext uri="{FF2B5EF4-FFF2-40B4-BE49-F238E27FC236}">
                <a16:creationId xmlns:a16="http://schemas.microsoft.com/office/drawing/2014/main" id="{D9E0C67A-E1A5-7FDF-85EA-264A7767F7DD}"/>
              </a:ext>
            </a:extLst>
          </p:cNvPr>
          <p:cNvSpPr/>
          <p:nvPr/>
        </p:nvSpPr>
        <p:spPr>
          <a:xfrm>
            <a:off x="557052" y="2980681"/>
            <a:ext cx="1853184" cy="195072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pPr algn="ctr" defTabSz="1219170">
              <a:lnSpc>
                <a:spcPct val="94000"/>
              </a:lnSpc>
              <a:spcAft>
                <a:spcPts val="600"/>
              </a:spcAft>
              <a:buClr>
                <a:schemeClr val="accent2"/>
              </a:buClr>
            </a:pPr>
            <a:endParaRPr lang="en-US" sz="1400">
              <a:solidFill>
                <a:schemeClr val="bg1"/>
              </a:solidFill>
              <a:latin typeface="Raleway" pitchFamily="2" charset="0"/>
            </a:endParaRPr>
          </a:p>
        </p:txBody>
      </p:sp>
      <p:sp>
        <p:nvSpPr>
          <p:cNvPr id="52" name="CuadroTexto 51">
            <a:extLst>
              <a:ext uri="{FF2B5EF4-FFF2-40B4-BE49-F238E27FC236}">
                <a16:creationId xmlns:a16="http://schemas.microsoft.com/office/drawing/2014/main" id="{057D3A57-B871-2AFE-D9EC-CC58B0CC9CF4}"/>
              </a:ext>
            </a:extLst>
          </p:cNvPr>
          <p:cNvSpPr txBox="1"/>
          <p:nvPr/>
        </p:nvSpPr>
        <p:spPr>
          <a:xfrm>
            <a:off x="557052" y="3642952"/>
            <a:ext cx="2596512" cy="1114088"/>
          </a:xfrm>
          <a:prstGeom prst="rect">
            <a:avLst/>
          </a:prstGeom>
          <a:noFill/>
        </p:spPr>
        <p:txBody>
          <a:bodyPr wrap="square">
            <a:spAutoFit/>
          </a:bodyPr>
          <a:lstStyle/>
          <a:p>
            <a:pPr defTabSz="1219170">
              <a:lnSpc>
                <a:spcPct val="94000"/>
              </a:lnSpc>
              <a:spcAft>
                <a:spcPts val="600"/>
              </a:spcAft>
              <a:buClr>
                <a:schemeClr val="accent2"/>
              </a:buClr>
            </a:pPr>
            <a:r>
              <a:rPr lang="en-US" sz="1200" b="1">
                <a:solidFill>
                  <a:schemeClr val="bg1"/>
                </a:solidFill>
                <a:latin typeface="Raleway" pitchFamily="2" charset="0"/>
              </a:rPr>
              <a:t>API &amp; GMP Intermediate </a:t>
            </a:r>
          </a:p>
          <a:p>
            <a:pPr defTabSz="1219170">
              <a:lnSpc>
                <a:spcPct val="94000"/>
              </a:lnSpc>
              <a:spcAft>
                <a:spcPts val="600"/>
              </a:spcAft>
              <a:buClr>
                <a:schemeClr val="accent2"/>
              </a:buClr>
            </a:pPr>
            <a:r>
              <a:rPr lang="en-US" sz="1200" b="1">
                <a:solidFill>
                  <a:schemeClr val="bg1"/>
                </a:solidFill>
                <a:latin typeface="Raleway" pitchFamily="2" charset="0"/>
              </a:rPr>
              <a:t>Manufacturers:</a:t>
            </a:r>
          </a:p>
          <a:p>
            <a:pPr defTabSz="1219170">
              <a:lnSpc>
                <a:spcPct val="94000"/>
              </a:lnSpc>
              <a:spcAft>
                <a:spcPts val="600"/>
              </a:spcAft>
              <a:buClr>
                <a:schemeClr val="accent2"/>
              </a:buClr>
            </a:pPr>
            <a:r>
              <a:rPr lang="en-US" sz="1200">
                <a:solidFill>
                  <a:schemeClr val="bg1"/>
                </a:solidFill>
                <a:latin typeface="Raleway" pitchFamily="2" charset="0"/>
              </a:rPr>
              <a:t>Applicable parts </a:t>
            </a:r>
            <a:br>
              <a:rPr lang="en-US" sz="1200">
                <a:solidFill>
                  <a:schemeClr val="bg1"/>
                </a:solidFill>
                <a:latin typeface="Raleway" pitchFamily="2" charset="0"/>
              </a:rPr>
            </a:br>
            <a:r>
              <a:rPr lang="en-US" sz="1200">
                <a:solidFill>
                  <a:schemeClr val="bg1"/>
                </a:solidFill>
                <a:latin typeface="Raleway" pitchFamily="2" charset="0"/>
              </a:rPr>
              <a:t>of EU GMP Part II </a:t>
            </a:r>
            <a:br>
              <a:rPr lang="en-US" sz="1200">
                <a:solidFill>
                  <a:schemeClr val="bg1"/>
                </a:solidFill>
                <a:latin typeface="Raleway" pitchFamily="2" charset="0"/>
              </a:rPr>
            </a:br>
            <a:r>
              <a:rPr lang="en-US" sz="1200">
                <a:solidFill>
                  <a:schemeClr val="bg1"/>
                </a:solidFill>
                <a:latin typeface="Raleway" pitchFamily="2" charset="0"/>
              </a:rPr>
              <a:t>/ ICHQ7</a:t>
            </a:r>
          </a:p>
        </p:txBody>
      </p:sp>
      <p:sp>
        <p:nvSpPr>
          <p:cNvPr id="53" name="Shape 27">
            <a:extLst>
              <a:ext uri="{FF2B5EF4-FFF2-40B4-BE49-F238E27FC236}">
                <a16:creationId xmlns:a16="http://schemas.microsoft.com/office/drawing/2014/main" id="{B8E61AE3-AEDC-9ECC-D808-DD342CAB63EC}"/>
              </a:ext>
            </a:extLst>
          </p:cNvPr>
          <p:cNvSpPr/>
          <p:nvPr/>
        </p:nvSpPr>
        <p:spPr>
          <a:xfrm>
            <a:off x="2663820" y="2980681"/>
            <a:ext cx="1853184" cy="195072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lstStyle/>
          <a:p>
            <a:pPr algn="ctr" defTabSz="1219170">
              <a:lnSpc>
                <a:spcPct val="94000"/>
              </a:lnSpc>
              <a:spcAft>
                <a:spcPts val="600"/>
              </a:spcAft>
              <a:buClr>
                <a:schemeClr val="accent2"/>
              </a:buClr>
            </a:pPr>
            <a:endParaRPr lang="en-US" sz="1400">
              <a:solidFill>
                <a:schemeClr val="bg1"/>
              </a:solidFill>
              <a:latin typeface="Raleway" pitchFamily="2" charset="0"/>
            </a:endParaRPr>
          </a:p>
        </p:txBody>
      </p:sp>
      <p:grpSp>
        <p:nvGrpSpPr>
          <p:cNvPr id="54" name="Grupo 76">
            <a:extLst>
              <a:ext uri="{FF2B5EF4-FFF2-40B4-BE49-F238E27FC236}">
                <a16:creationId xmlns:a16="http://schemas.microsoft.com/office/drawing/2014/main" id="{D4E78CC0-FA13-66A2-6BDB-D74D99929C16}"/>
              </a:ext>
            </a:extLst>
          </p:cNvPr>
          <p:cNvGrpSpPr/>
          <p:nvPr/>
        </p:nvGrpSpPr>
        <p:grpSpPr>
          <a:xfrm>
            <a:off x="2736687" y="3035137"/>
            <a:ext cx="454188" cy="454188"/>
            <a:chOff x="831185" y="2889000"/>
            <a:chExt cx="540000" cy="540000"/>
          </a:xfrm>
        </p:grpSpPr>
        <p:sp>
          <p:nvSpPr>
            <p:cNvPr id="55" name="Elipse 77">
              <a:extLst>
                <a:ext uri="{FF2B5EF4-FFF2-40B4-BE49-F238E27FC236}">
                  <a16:creationId xmlns:a16="http://schemas.microsoft.com/office/drawing/2014/main" id="{0CECD392-BAC6-EE4D-31CE-2E0A631CF2A7}"/>
                </a:ext>
              </a:extLst>
            </p:cNvPr>
            <p:cNvSpPr>
              <a:spLocks/>
            </p:cNvSpPr>
            <p:nvPr/>
          </p:nvSpPr>
          <p:spPr>
            <a:xfrm>
              <a:off x="831185" y="2889000"/>
              <a:ext cx="540000" cy="54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0"/>
              </a:endParaRPr>
            </a:p>
          </p:txBody>
        </p:sp>
        <p:pic>
          <p:nvPicPr>
            <p:cNvPr id="56" name="Imagen 78">
              <a:extLst>
                <a:ext uri="{FF2B5EF4-FFF2-40B4-BE49-F238E27FC236}">
                  <a16:creationId xmlns:a16="http://schemas.microsoft.com/office/drawing/2014/main" id="{B1CE4004-29CC-FD54-F9E4-A216510B9D2C}"/>
                </a:ext>
              </a:extLst>
            </p:cNvPr>
            <p:cNvPicPr>
              <a:picLocks noChangeAspect="1"/>
            </p:cNvPicPr>
            <p:nvPr/>
          </p:nvPicPr>
          <p:blipFill>
            <a:blip r:embed="rId3"/>
            <a:stretch>
              <a:fillRect/>
            </a:stretch>
          </p:blipFill>
          <p:spPr>
            <a:xfrm>
              <a:off x="831185" y="2889000"/>
              <a:ext cx="540000" cy="540000"/>
            </a:xfrm>
            <a:prstGeom prst="rect">
              <a:avLst/>
            </a:prstGeom>
          </p:spPr>
        </p:pic>
      </p:grpSp>
      <p:sp>
        <p:nvSpPr>
          <p:cNvPr id="57" name="CuadroTexto 56">
            <a:extLst>
              <a:ext uri="{FF2B5EF4-FFF2-40B4-BE49-F238E27FC236}">
                <a16:creationId xmlns:a16="http://schemas.microsoft.com/office/drawing/2014/main" id="{6263201F-86E1-28A1-C983-F6A4AE5A9F85}"/>
              </a:ext>
            </a:extLst>
          </p:cNvPr>
          <p:cNvSpPr txBox="1"/>
          <p:nvPr/>
        </p:nvSpPr>
        <p:spPr>
          <a:xfrm>
            <a:off x="2675042" y="3642952"/>
            <a:ext cx="1921782" cy="1124154"/>
          </a:xfrm>
          <a:prstGeom prst="rect">
            <a:avLst/>
          </a:prstGeom>
          <a:noFill/>
        </p:spPr>
        <p:txBody>
          <a:bodyPr wrap="square">
            <a:spAutoFit/>
          </a:bodyPr>
          <a:lstStyle/>
          <a:p>
            <a:pPr defTabSz="1219170">
              <a:lnSpc>
                <a:spcPct val="94000"/>
              </a:lnSpc>
              <a:spcAft>
                <a:spcPts val="600"/>
              </a:spcAft>
              <a:buClr>
                <a:schemeClr val="accent2"/>
              </a:buClr>
            </a:pPr>
            <a:r>
              <a:rPr lang="en-US" sz="1100" b="1">
                <a:solidFill>
                  <a:schemeClr val="bg1"/>
                </a:solidFill>
                <a:latin typeface="Raleway" pitchFamily="2" charset="0"/>
              </a:rPr>
              <a:t>Excipients Manufacturers:</a:t>
            </a:r>
          </a:p>
          <a:p>
            <a:pPr defTabSz="1219170">
              <a:lnSpc>
                <a:spcPct val="94000"/>
              </a:lnSpc>
              <a:spcAft>
                <a:spcPts val="600"/>
              </a:spcAft>
              <a:buClr>
                <a:schemeClr val="accent2"/>
              </a:buClr>
            </a:pPr>
            <a:r>
              <a:rPr lang="en-US" sz="1100">
                <a:solidFill>
                  <a:schemeClr val="bg1"/>
                </a:solidFill>
                <a:latin typeface="Raleway" pitchFamily="2" charset="0"/>
              </a:rPr>
              <a:t>Applicable parts of 2017 IPEC – PQG Good Manufacturing Practices Guide for pharmaceutical excipients</a:t>
            </a:r>
          </a:p>
        </p:txBody>
      </p:sp>
      <p:grpSp>
        <p:nvGrpSpPr>
          <p:cNvPr id="58" name="Grupo 76">
            <a:extLst>
              <a:ext uri="{FF2B5EF4-FFF2-40B4-BE49-F238E27FC236}">
                <a16:creationId xmlns:a16="http://schemas.microsoft.com/office/drawing/2014/main" id="{7F61EFD5-C0FA-6EE1-A3C6-C97C7A93A986}"/>
              </a:ext>
            </a:extLst>
          </p:cNvPr>
          <p:cNvGrpSpPr/>
          <p:nvPr/>
        </p:nvGrpSpPr>
        <p:grpSpPr>
          <a:xfrm>
            <a:off x="632705" y="3055871"/>
            <a:ext cx="454188" cy="454188"/>
            <a:chOff x="831185" y="2889000"/>
            <a:chExt cx="540000" cy="540000"/>
          </a:xfrm>
        </p:grpSpPr>
        <p:sp>
          <p:nvSpPr>
            <p:cNvPr id="59" name="Elipse 77">
              <a:extLst>
                <a:ext uri="{FF2B5EF4-FFF2-40B4-BE49-F238E27FC236}">
                  <a16:creationId xmlns:a16="http://schemas.microsoft.com/office/drawing/2014/main" id="{4AFCC2B2-BD60-A7E6-1BC9-95CBE7545577}"/>
                </a:ext>
              </a:extLst>
            </p:cNvPr>
            <p:cNvSpPr>
              <a:spLocks/>
            </p:cNvSpPr>
            <p:nvPr/>
          </p:nvSpPr>
          <p:spPr>
            <a:xfrm>
              <a:off x="831185" y="2889000"/>
              <a:ext cx="540000" cy="54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0"/>
              </a:endParaRPr>
            </a:p>
          </p:txBody>
        </p:sp>
        <p:pic>
          <p:nvPicPr>
            <p:cNvPr id="60" name="Imagen 78">
              <a:extLst>
                <a:ext uri="{FF2B5EF4-FFF2-40B4-BE49-F238E27FC236}">
                  <a16:creationId xmlns:a16="http://schemas.microsoft.com/office/drawing/2014/main" id="{DFB91D16-65CA-DB3B-5312-12A6E9CA77E6}"/>
                </a:ext>
              </a:extLst>
            </p:cNvPr>
            <p:cNvPicPr>
              <a:picLocks noChangeAspect="1"/>
            </p:cNvPicPr>
            <p:nvPr/>
          </p:nvPicPr>
          <p:blipFill>
            <a:blip r:embed="rId3"/>
            <a:stretch>
              <a:fillRect/>
            </a:stretch>
          </p:blipFill>
          <p:spPr>
            <a:xfrm>
              <a:off x="831185" y="2889000"/>
              <a:ext cx="540000" cy="540000"/>
            </a:xfrm>
            <a:prstGeom prst="rect">
              <a:avLst/>
            </a:prstGeom>
          </p:spPr>
        </p:pic>
      </p:grpSp>
      <p:pic>
        <p:nvPicPr>
          <p:cNvPr id="3" name="Imagen 10" descr="Texto&#10;&#10;El contenido generado por IA puede ser incorrecto.">
            <a:extLst>
              <a:ext uri="{FF2B5EF4-FFF2-40B4-BE49-F238E27FC236}">
                <a16:creationId xmlns:a16="http://schemas.microsoft.com/office/drawing/2014/main" id="{A175F991-9F42-4DC6-92B8-B8BCB76222B8}"/>
              </a:ext>
            </a:extLst>
          </p:cNvPr>
          <p:cNvPicPr>
            <a:picLocks noChangeAspect="1"/>
          </p:cNvPicPr>
          <p:nvPr/>
        </p:nvPicPr>
        <p:blipFill>
          <a:blip r:embed="rId4"/>
          <a:stretch>
            <a:fillRect/>
          </a:stretch>
        </p:blipFill>
        <p:spPr>
          <a:xfrm>
            <a:off x="9470572" y="290330"/>
            <a:ext cx="2303362" cy="721720"/>
          </a:xfrm>
          <a:prstGeom prst="rect">
            <a:avLst/>
          </a:prstGeom>
        </p:spPr>
      </p:pic>
    </p:spTree>
    <p:extLst>
      <p:ext uri="{BB962C8B-B14F-4D97-AF65-F5344CB8AC3E}">
        <p14:creationId xmlns:p14="http://schemas.microsoft.com/office/powerpoint/2010/main" val="4219957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184B66E3-307B-0EB1-B883-1AC4DA006662}"/>
              </a:ext>
            </a:extLst>
          </p:cNvPr>
          <p:cNvSpPr txBox="1"/>
          <p:nvPr/>
        </p:nvSpPr>
        <p:spPr>
          <a:xfrm>
            <a:off x="8588225" y="2532069"/>
            <a:ext cx="3185709" cy="646331"/>
          </a:xfrm>
          <a:prstGeom prst="rect">
            <a:avLst/>
          </a:prstGeom>
          <a:noFill/>
        </p:spPr>
        <p:txBody>
          <a:bodyPr wrap="square">
            <a:normAutofit/>
          </a:bodyPr>
          <a:lstStyle/>
          <a:p>
            <a:pPr lvl="0"/>
            <a:r>
              <a:rPr lang="es-ES" b="1">
                <a:solidFill>
                  <a:schemeClr val="accent1"/>
                </a:solidFill>
                <a:latin typeface="Raleway Medium" pitchFamily="2" charset="0"/>
                <a:cs typeface="Segoe UI Semilight"/>
              </a:rPr>
              <a:t>&gt; 5,000 product reports available</a:t>
            </a:r>
            <a:endParaRPr lang="en-GB" b="1">
              <a:solidFill>
                <a:schemeClr val="accent1"/>
              </a:solidFill>
              <a:latin typeface="Raleway Medium" pitchFamily="2" charset="0"/>
              <a:cs typeface="Segoe UI Semilight"/>
            </a:endParaRPr>
          </a:p>
        </p:txBody>
      </p:sp>
      <p:sp>
        <p:nvSpPr>
          <p:cNvPr id="27" name="TextBox 26">
            <a:extLst>
              <a:ext uri="{FF2B5EF4-FFF2-40B4-BE49-F238E27FC236}">
                <a16:creationId xmlns:a16="http://schemas.microsoft.com/office/drawing/2014/main" id="{D397FAE0-8110-E928-8840-110AC32479A1}"/>
              </a:ext>
            </a:extLst>
          </p:cNvPr>
          <p:cNvSpPr txBox="1"/>
          <p:nvPr/>
        </p:nvSpPr>
        <p:spPr>
          <a:xfrm>
            <a:off x="8588225" y="3339485"/>
            <a:ext cx="3041800" cy="646331"/>
          </a:xfrm>
          <a:prstGeom prst="rect">
            <a:avLst/>
          </a:prstGeom>
          <a:noFill/>
        </p:spPr>
        <p:txBody>
          <a:bodyPr wrap="square">
            <a:normAutofit/>
          </a:bodyPr>
          <a:lstStyle/>
          <a:p>
            <a:r>
              <a:rPr lang="es-ES" b="1">
                <a:solidFill>
                  <a:schemeClr val="accent1"/>
                </a:solidFill>
                <a:latin typeface="Raleway Medium" pitchFamily="2" charset="0"/>
                <a:cs typeface="Segoe UI Semilight"/>
              </a:rPr>
              <a:t>&gt; 1,800 + customers worldwide</a:t>
            </a:r>
            <a:endParaRPr lang="en-GB" b="1">
              <a:solidFill>
                <a:schemeClr val="accent1"/>
              </a:solidFill>
              <a:latin typeface="Raleway Medium" pitchFamily="2" charset="0"/>
              <a:cs typeface="Segoe UI Semilight"/>
            </a:endParaRPr>
          </a:p>
        </p:txBody>
      </p:sp>
      <p:sp>
        <p:nvSpPr>
          <p:cNvPr id="28" name="TextBox 27">
            <a:extLst>
              <a:ext uri="{FF2B5EF4-FFF2-40B4-BE49-F238E27FC236}">
                <a16:creationId xmlns:a16="http://schemas.microsoft.com/office/drawing/2014/main" id="{0AA880EA-0F30-2315-32E9-3969124ABD88}"/>
              </a:ext>
            </a:extLst>
          </p:cNvPr>
          <p:cNvSpPr txBox="1"/>
          <p:nvPr/>
        </p:nvSpPr>
        <p:spPr>
          <a:xfrm>
            <a:off x="8588225" y="5494069"/>
            <a:ext cx="2138995" cy="646331"/>
          </a:xfrm>
          <a:prstGeom prst="rect">
            <a:avLst/>
          </a:prstGeom>
          <a:noFill/>
        </p:spPr>
        <p:txBody>
          <a:bodyPr wrap="square">
            <a:normAutofit/>
          </a:bodyPr>
          <a:lstStyle/>
          <a:p>
            <a:r>
              <a:rPr lang="en-US" b="1">
                <a:solidFill>
                  <a:schemeClr val="accent1"/>
                </a:solidFill>
                <a:latin typeface="Raleway Medium" pitchFamily="2" charset="0"/>
                <a:cs typeface="Segoe UI Semilight"/>
              </a:rPr>
              <a:t>Impartiality &amp; confidentiality</a:t>
            </a:r>
            <a:endParaRPr lang="en-GB" b="1">
              <a:solidFill>
                <a:schemeClr val="accent1"/>
              </a:solidFill>
              <a:latin typeface="Raleway Medium" pitchFamily="2" charset="0"/>
              <a:cs typeface="Segoe UI Semilight"/>
            </a:endParaRPr>
          </a:p>
        </p:txBody>
      </p:sp>
      <p:pic>
        <p:nvPicPr>
          <p:cNvPr id="11" name="Imagen 10" descr="Texto&#10;&#10;El contenido generado por IA puede ser incorrecto.">
            <a:extLst>
              <a:ext uri="{FF2B5EF4-FFF2-40B4-BE49-F238E27FC236}">
                <a16:creationId xmlns:a16="http://schemas.microsoft.com/office/drawing/2014/main" id="{A651B45D-3B00-1722-BB49-BFD24D7752F1}"/>
              </a:ext>
            </a:extLst>
          </p:cNvPr>
          <p:cNvPicPr>
            <a:picLocks noChangeAspect="1"/>
          </p:cNvPicPr>
          <p:nvPr/>
        </p:nvPicPr>
        <p:blipFill>
          <a:blip r:embed="rId3"/>
          <a:stretch>
            <a:fillRect/>
          </a:stretch>
        </p:blipFill>
        <p:spPr>
          <a:xfrm>
            <a:off x="9470572" y="290330"/>
            <a:ext cx="2303362" cy="721720"/>
          </a:xfrm>
          <a:prstGeom prst="rect">
            <a:avLst/>
          </a:prstGeom>
        </p:spPr>
      </p:pic>
      <p:sp>
        <p:nvSpPr>
          <p:cNvPr id="20" name="Title 3">
            <a:extLst>
              <a:ext uri="{FF2B5EF4-FFF2-40B4-BE49-F238E27FC236}">
                <a16:creationId xmlns:a16="http://schemas.microsoft.com/office/drawing/2014/main" id="{A491EC50-7200-1948-B6A7-8FC489B536EE}"/>
              </a:ext>
            </a:extLst>
          </p:cNvPr>
          <p:cNvSpPr txBox="1">
            <a:spLocks/>
          </p:cNvSpPr>
          <p:nvPr/>
        </p:nvSpPr>
        <p:spPr>
          <a:xfrm>
            <a:off x="503238" y="746079"/>
            <a:ext cx="6343184" cy="396968"/>
          </a:xfrm>
          <a:prstGeom prst="rect">
            <a:avLst/>
          </a:prstGeom>
        </p:spPr>
        <p:txBody>
          <a:bodyPr wrap="square" lIns="0" tIns="0" rIns="0" bIns="0">
            <a:spAutoFit/>
          </a:bodyPr>
          <a:lstStyle>
            <a:defPPr>
              <a:defRPr lang="en-US"/>
            </a:defPPr>
            <a:lvl1pPr>
              <a:lnSpc>
                <a:spcPct val="80000"/>
              </a:lnSpc>
              <a:spcBef>
                <a:spcPct val="0"/>
              </a:spcBef>
              <a:buNone/>
              <a:defRPr sz="3200" b="0" i="0">
                <a:solidFill>
                  <a:schemeClr val="accent1"/>
                </a:solidFill>
                <a:latin typeface="Avenir Next LT Pro Light"/>
                <a:ea typeface="+mj-ea"/>
                <a:cs typeface="+mj-cs"/>
              </a:defRPr>
            </a:lvl1pPr>
          </a:lstStyle>
          <a:p>
            <a:r>
              <a:rPr lang="en-US">
                <a:latin typeface="Raleway" panose="020B0003030101060003" pitchFamily="34" charset="0"/>
              </a:rPr>
              <a:t>Rephine Global Audit Library</a:t>
            </a:r>
          </a:p>
        </p:txBody>
      </p:sp>
      <p:sp>
        <p:nvSpPr>
          <p:cNvPr id="35" name="CuadroTexto 34">
            <a:extLst>
              <a:ext uri="{FF2B5EF4-FFF2-40B4-BE49-F238E27FC236}">
                <a16:creationId xmlns:a16="http://schemas.microsoft.com/office/drawing/2014/main" id="{673A95DE-7A46-F7E1-94D8-DC7C9BF3F666}"/>
              </a:ext>
            </a:extLst>
          </p:cNvPr>
          <p:cNvSpPr txBox="1"/>
          <p:nvPr/>
        </p:nvSpPr>
        <p:spPr>
          <a:xfrm>
            <a:off x="553812" y="1212316"/>
            <a:ext cx="5781674" cy="588431"/>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s-PE" sz="1800" b="0" i="0" u="none" strike="noStrike" kern="1200" cap="none" spc="0" normalizeH="0" baseline="0" noProof="0">
                <a:ln>
                  <a:noFill/>
                </a:ln>
                <a:solidFill>
                  <a:srgbClr val="FFFFFF"/>
                </a:solidFill>
                <a:effectLst/>
                <a:uLnTx/>
                <a:uFillTx/>
                <a:latin typeface="Raleway" panose="020B0003030101060003" pitchFamily="34" charset="0"/>
              </a:rPr>
              <a:t>We offe</a:t>
            </a:r>
            <a:r>
              <a:rPr lang="es-PE" sz="1800">
                <a:solidFill>
                  <a:srgbClr val="FFFFFF"/>
                </a:solidFill>
                <a:latin typeface="Raleway" panose="020B0003030101060003" pitchFamily="34" charset="0"/>
              </a:rPr>
              <a:t>r a strong market presence and impact with our Global Audit Library.</a:t>
            </a:r>
          </a:p>
        </p:txBody>
      </p:sp>
      <p:sp>
        <p:nvSpPr>
          <p:cNvPr id="39" name="CuadroTexto 38">
            <a:extLst>
              <a:ext uri="{FF2B5EF4-FFF2-40B4-BE49-F238E27FC236}">
                <a16:creationId xmlns:a16="http://schemas.microsoft.com/office/drawing/2014/main" id="{ABB22450-4932-54B6-8C04-DBB4205B923C}"/>
              </a:ext>
            </a:extLst>
          </p:cNvPr>
          <p:cNvSpPr txBox="1"/>
          <p:nvPr/>
        </p:nvSpPr>
        <p:spPr>
          <a:xfrm>
            <a:off x="7439025" y="1171704"/>
            <a:ext cx="4521752" cy="1323439"/>
          </a:xfrm>
          <a:prstGeom prst="rect">
            <a:avLst/>
          </a:prstGeom>
          <a:noFill/>
        </p:spPr>
        <p:txBody>
          <a:bodyPr wrap="square">
            <a:spAutoFit/>
          </a:bodyPr>
          <a:lstStyle/>
          <a:p>
            <a:r>
              <a:rPr lang="en-US" sz="1600">
                <a:solidFill>
                  <a:schemeClr val="tx2"/>
                </a:solidFill>
                <a:latin typeface="Raleway" panose="020B0003030101060003" pitchFamily="34" charset="0"/>
                <a:cs typeface="Segoe UI Semilight"/>
              </a:rPr>
              <a:t>From more </a:t>
            </a:r>
            <a:r>
              <a:rPr lang="en-US" sz="1600" b="1">
                <a:solidFill>
                  <a:schemeClr val="tx2"/>
                </a:solidFill>
                <a:latin typeface="Raleway" panose="020B0003030101060003" pitchFamily="34" charset="0"/>
                <a:cs typeface="Segoe UI Semilight"/>
              </a:rPr>
              <a:t>than 1,000 sites</a:t>
            </a:r>
            <a:r>
              <a:rPr lang="en-US" sz="1600">
                <a:solidFill>
                  <a:schemeClr val="tx2"/>
                </a:solidFill>
                <a:latin typeface="Raleway" panose="020B0003030101060003" pitchFamily="34" charset="0"/>
                <a:cs typeface="Segoe UI Semilight"/>
              </a:rPr>
              <a:t>, ensuring that we likely have what our clients need. We own one of the</a:t>
            </a:r>
            <a:r>
              <a:rPr lang="en-US" sz="1600">
                <a:solidFill>
                  <a:schemeClr val="accent1"/>
                </a:solidFill>
                <a:latin typeface="Raleway" panose="020B0003030101060003" pitchFamily="34" charset="0"/>
                <a:cs typeface="Segoe UI Semilight"/>
              </a:rPr>
              <a:t> </a:t>
            </a:r>
            <a:r>
              <a:rPr lang="en-US" sz="1600" b="1">
                <a:solidFill>
                  <a:schemeClr val="accent1"/>
                </a:solidFill>
                <a:latin typeface="Raleway" panose="020B0003030101060003" pitchFamily="34" charset="0"/>
                <a:cs typeface="Segoe UI Semilight"/>
              </a:rPr>
              <a:t>single largest repositories of valid GMP reports</a:t>
            </a:r>
            <a:r>
              <a:rPr lang="en-US" sz="1600">
                <a:solidFill>
                  <a:schemeClr val="accent1"/>
                </a:solidFill>
                <a:latin typeface="Raleway" panose="020B0003030101060003" pitchFamily="34" charset="0"/>
                <a:cs typeface="Segoe UI Semilight"/>
              </a:rPr>
              <a:t> </a:t>
            </a:r>
            <a:r>
              <a:rPr lang="en-US" sz="1600">
                <a:solidFill>
                  <a:schemeClr val="tx2"/>
                </a:solidFill>
                <a:latin typeface="Raleway" panose="020B0003030101060003" pitchFamily="34" charset="0"/>
                <a:cs typeface="Segoe UI Semilight"/>
              </a:rPr>
              <a:t>spanning over 5,000 individual products </a:t>
            </a:r>
            <a:endParaRPr lang="es-ES" sz="1600">
              <a:latin typeface="Raleway" panose="020B0003030101060003" pitchFamily="34" charset="0"/>
            </a:endParaRPr>
          </a:p>
        </p:txBody>
      </p:sp>
      <p:grpSp>
        <p:nvGrpSpPr>
          <p:cNvPr id="41" name="Grupo 40">
            <a:extLst>
              <a:ext uri="{FF2B5EF4-FFF2-40B4-BE49-F238E27FC236}">
                <a16:creationId xmlns:a16="http://schemas.microsoft.com/office/drawing/2014/main" id="{48F46334-1F46-A060-9710-8595E2AD4E2D}"/>
              </a:ext>
            </a:extLst>
          </p:cNvPr>
          <p:cNvGrpSpPr/>
          <p:nvPr/>
        </p:nvGrpSpPr>
        <p:grpSpPr>
          <a:xfrm>
            <a:off x="1254916" y="2152210"/>
            <a:ext cx="5817563" cy="457689"/>
            <a:chOff x="2806016" y="5715424"/>
            <a:chExt cx="5817563" cy="457689"/>
          </a:xfrm>
        </p:grpSpPr>
        <p:sp>
          <p:nvSpPr>
            <p:cNvPr id="42" name="CuadroTexto 41">
              <a:extLst>
                <a:ext uri="{FF2B5EF4-FFF2-40B4-BE49-F238E27FC236}">
                  <a16:creationId xmlns:a16="http://schemas.microsoft.com/office/drawing/2014/main" id="{6ED81011-F937-E031-C0DB-F5F385D20303}"/>
                </a:ext>
              </a:extLst>
            </p:cNvPr>
            <p:cNvSpPr txBox="1"/>
            <p:nvPr/>
          </p:nvSpPr>
          <p:spPr>
            <a:xfrm>
              <a:off x="3073262" y="5715424"/>
              <a:ext cx="5550317" cy="457689"/>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b="0" i="0" u="none" strike="noStrike" kern="1200" cap="none" spc="0" normalizeH="0" baseline="0" noProof="0">
                  <a:ln>
                    <a:noFill/>
                  </a:ln>
                  <a:solidFill>
                    <a:srgbClr val="FFFFFF"/>
                  </a:solidFill>
                  <a:effectLst/>
                  <a:uLnTx/>
                  <a:uFillTx/>
                  <a:latin typeface="Raleway"/>
                  <a:cs typeface="+mn-cs"/>
                </a:rPr>
                <a:t>Comprehensive audit library with ready data for customized reporting.</a:t>
              </a:r>
            </a:p>
          </p:txBody>
        </p:sp>
        <p:sp>
          <p:nvSpPr>
            <p:cNvPr id="43" name="Elipse 42">
              <a:extLst>
                <a:ext uri="{FF2B5EF4-FFF2-40B4-BE49-F238E27FC236}">
                  <a16:creationId xmlns:a16="http://schemas.microsoft.com/office/drawing/2014/main" id="{2F2FC3FF-1124-BC93-E8ED-7C4A2AAB8A07}"/>
                </a:ext>
              </a:extLst>
            </p:cNvPr>
            <p:cNvSpPr/>
            <p:nvPr/>
          </p:nvSpPr>
          <p:spPr>
            <a:xfrm>
              <a:off x="2806016" y="5823568"/>
              <a:ext cx="66674" cy="6667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Raleway"/>
                <a:ea typeface="+mn-ea"/>
                <a:cs typeface="+mn-cs"/>
              </a:endParaRPr>
            </a:p>
          </p:txBody>
        </p:sp>
      </p:grpSp>
      <p:grpSp>
        <p:nvGrpSpPr>
          <p:cNvPr id="46" name="Grupo 45">
            <a:extLst>
              <a:ext uri="{FF2B5EF4-FFF2-40B4-BE49-F238E27FC236}">
                <a16:creationId xmlns:a16="http://schemas.microsoft.com/office/drawing/2014/main" id="{524FBF3F-F525-9AA7-BBC2-90A3268AF855}"/>
              </a:ext>
            </a:extLst>
          </p:cNvPr>
          <p:cNvGrpSpPr/>
          <p:nvPr/>
        </p:nvGrpSpPr>
        <p:grpSpPr>
          <a:xfrm>
            <a:off x="2917819" y="5755732"/>
            <a:ext cx="2224513" cy="220701"/>
            <a:chOff x="2806016" y="1423913"/>
            <a:chExt cx="2224513" cy="220701"/>
          </a:xfrm>
        </p:grpSpPr>
        <p:sp>
          <p:nvSpPr>
            <p:cNvPr id="54" name="CuadroTexto 53">
              <a:extLst>
                <a:ext uri="{FF2B5EF4-FFF2-40B4-BE49-F238E27FC236}">
                  <a16:creationId xmlns:a16="http://schemas.microsoft.com/office/drawing/2014/main" id="{22F8AA7D-A6BE-D063-8F9F-5D201E511F49}"/>
                </a:ext>
              </a:extLst>
            </p:cNvPr>
            <p:cNvSpPr txBox="1"/>
            <p:nvPr/>
          </p:nvSpPr>
          <p:spPr>
            <a:xfrm>
              <a:off x="3073262" y="1423913"/>
              <a:ext cx="1957267" cy="220701"/>
            </a:xfrm>
            <a:prstGeom prst="rect">
              <a:avLst/>
            </a:prstGeom>
            <a:noFill/>
          </p:spPr>
          <p:txBody>
            <a:bodyPr wrap="non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da-DK" b="0" i="0" u="none" strike="noStrike" kern="1200" cap="none" spc="0" normalizeH="0" baseline="0" noProof="0">
                  <a:ln>
                    <a:noFill/>
                  </a:ln>
                  <a:solidFill>
                    <a:srgbClr val="FFFFFF"/>
                  </a:solidFill>
                  <a:effectLst/>
                  <a:uLnTx/>
                  <a:uFillTx/>
                  <a:latin typeface="Raleway"/>
                  <a:cs typeface="+mn-cs"/>
                </a:rPr>
                <a:t>Dedicated CAPA Team </a:t>
              </a:r>
            </a:p>
          </p:txBody>
        </p:sp>
        <p:sp>
          <p:nvSpPr>
            <p:cNvPr id="57" name="Elipse 56">
              <a:extLst>
                <a:ext uri="{FF2B5EF4-FFF2-40B4-BE49-F238E27FC236}">
                  <a16:creationId xmlns:a16="http://schemas.microsoft.com/office/drawing/2014/main" id="{ABF42B9C-F7A6-69A7-4BE9-DFC0ACC70FBF}"/>
                </a:ext>
              </a:extLst>
            </p:cNvPr>
            <p:cNvSpPr/>
            <p:nvPr/>
          </p:nvSpPr>
          <p:spPr>
            <a:xfrm>
              <a:off x="2806016" y="1532057"/>
              <a:ext cx="66674" cy="6667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Raleway"/>
                <a:ea typeface="+mn-ea"/>
                <a:cs typeface="+mn-cs"/>
              </a:endParaRPr>
            </a:p>
          </p:txBody>
        </p:sp>
      </p:grpSp>
      <p:grpSp>
        <p:nvGrpSpPr>
          <p:cNvPr id="58" name="Grupo 57">
            <a:extLst>
              <a:ext uri="{FF2B5EF4-FFF2-40B4-BE49-F238E27FC236}">
                <a16:creationId xmlns:a16="http://schemas.microsoft.com/office/drawing/2014/main" id="{D6E05526-5AAB-B3FA-2964-5D68D6AF2179}"/>
              </a:ext>
            </a:extLst>
          </p:cNvPr>
          <p:cNvGrpSpPr/>
          <p:nvPr/>
        </p:nvGrpSpPr>
        <p:grpSpPr>
          <a:xfrm>
            <a:off x="2709319" y="4808208"/>
            <a:ext cx="3902629" cy="215444"/>
            <a:chOff x="2806016" y="2496792"/>
            <a:chExt cx="3902629" cy="215444"/>
          </a:xfrm>
        </p:grpSpPr>
        <p:sp>
          <p:nvSpPr>
            <p:cNvPr id="63" name="CuadroTexto 62">
              <a:extLst>
                <a:ext uri="{FF2B5EF4-FFF2-40B4-BE49-F238E27FC236}">
                  <a16:creationId xmlns:a16="http://schemas.microsoft.com/office/drawing/2014/main" id="{3FF76940-FA60-1E85-0EA2-6821092047D5}"/>
                </a:ext>
              </a:extLst>
            </p:cNvPr>
            <p:cNvSpPr txBox="1"/>
            <p:nvPr/>
          </p:nvSpPr>
          <p:spPr>
            <a:xfrm>
              <a:off x="3073262" y="2496792"/>
              <a:ext cx="3635383" cy="215444"/>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r>
                <a:rPr lang="en-US">
                  <a:solidFill>
                    <a:srgbClr val="FFFFFF"/>
                  </a:solidFill>
                  <a:latin typeface="Raleway"/>
                </a:rPr>
                <a:t>Sales of &gt; 4,000 audit reports per year</a:t>
              </a:r>
            </a:p>
          </p:txBody>
        </p:sp>
        <p:sp>
          <p:nvSpPr>
            <p:cNvPr id="64" name="Elipse 63">
              <a:extLst>
                <a:ext uri="{FF2B5EF4-FFF2-40B4-BE49-F238E27FC236}">
                  <a16:creationId xmlns:a16="http://schemas.microsoft.com/office/drawing/2014/main" id="{4C5677C3-E946-2843-6890-9F2843885FD7}"/>
                </a:ext>
              </a:extLst>
            </p:cNvPr>
            <p:cNvSpPr/>
            <p:nvPr/>
          </p:nvSpPr>
          <p:spPr>
            <a:xfrm>
              <a:off x="2806016" y="2604935"/>
              <a:ext cx="66674" cy="6667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Raleway"/>
                <a:ea typeface="+mn-ea"/>
                <a:cs typeface="+mn-cs"/>
              </a:endParaRPr>
            </a:p>
          </p:txBody>
        </p:sp>
      </p:grpSp>
      <p:grpSp>
        <p:nvGrpSpPr>
          <p:cNvPr id="65" name="Grupo 64">
            <a:extLst>
              <a:ext uri="{FF2B5EF4-FFF2-40B4-BE49-F238E27FC236}">
                <a16:creationId xmlns:a16="http://schemas.microsoft.com/office/drawing/2014/main" id="{487B9783-8E49-C227-8495-BBCA0C3C7B3A}"/>
              </a:ext>
            </a:extLst>
          </p:cNvPr>
          <p:cNvGrpSpPr/>
          <p:nvPr/>
        </p:nvGrpSpPr>
        <p:grpSpPr>
          <a:xfrm>
            <a:off x="2515773" y="3861658"/>
            <a:ext cx="5014647" cy="520720"/>
            <a:chOff x="2806016" y="3569669"/>
            <a:chExt cx="5014647" cy="520720"/>
          </a:xfrm>
        </p:grpSpPr>
        <p:sp>
          <p:nvSpPr>
            <p:cNvPr id="66" name="CuadroTexto 65">
              <a:extLst>
                <a:ext uri="{FF2B5EF4-FFF2-40B4-BE49-F238E27FC236}">
                  <a16:creationId xmlns:a16="http://schemas.microsoft.com/office/drawing/2014/main" id="{FA78CBF9-813A-1EAC-2E04-1B81A7E8AB49}"/>
                </a:ext>
              </a:extLst>
            </p:cNvPr>
            <p:cNvSpPr txBox="1"/>
            <p:nvPr/>
          </p:nvSpPr>
          <p:spPr>
            <a:xfrm>
              <a:off x="3073262" y="3569669"/>
              <a:ext cx="4747401" cy="520720"/>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b="0" i="0" u="none" strike="noStrike" kern="1200" cap="none" spc="0" normalizeH="0" baseline="0" noProof="0">
                  <a:ln>
                    <a:noFill/>
                  </a:ln>
                  <a:solidFill>
                    <a:srgbClr val="FFFFFF"/>
                  </a:solidFill>
                  <a:effectLst/>
                  <a:uLnTx/>
                  <a:uFillTx/>
                  <a:latin typeface="Raleway"/>
                  <a:cs typeface="+mn-cs"/>
                </a:rPr>
                <a:t>Trusted reputation built on customer and health authority satisfaction</a:t>
              </a:r>
              <a:r>
                <a:rPr kumimoji="0" lang="en-US" sz="1800" b="0" i="0" u="none" strike="noStrike" kern="1200" cap="none" spc="0" normalizeH="0" baseline="0" noProof="0">
                  <a:ln>
                    <a:noFill/>
                  </a:ln>
                  <a:solidFill>
                    <a:srgbClr val="FFFFFF"/>
                  </a:solidFill>
                  <a:effectLst/>
                  <a:uLnTx/>
                  <a:uFillTx/>
                  <a:latin typeface="Raleway"/>
                  <a:cs typeface="+mn-cs"/>
                </a:rPr>
                <a:t>.</a:t>
              </a:r>
            </a:p>
          </p:txBody>
        </p:sp>
        <p:sp>
          <p:nvSpPr>
            <p:cNvPr id="67" name="Elipse 66">
              <a:extLst>
                <a:ext uri="{FF2B5EF4-FFF2-40B4-BE49-F238E27FC236}">
                  <a16:creationId xmlns:a16="http://schemas.microsoft.com/office/drawing/2014/main" id="{5833CC96-E1BE-6B9A-8ABE-E4CEB87DF23F}"/>
                </a:ext>
              </a:extLst>
            </p:cNvPr>
            <p:cNvSpPr/>
            <p:nvPr/>
          </p:nvSpPr>
          <p:spPr>
            <a:xfrm>
              <a:off x="2806016" y="3677813"/>
              <a:ext cx="66674" cy="6667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Raleway"/>
                <a:ea typeface="+mn-ea"/>
                <a:cs typeface="+mn-cs"/>
              </a:endParaRPr>
            </a:p>
          </p:txBody>
        </p:sp>
      </p:grpSp>
      <p:grpSp>
        <p:nvGrpSpPr>
          <p:cNvPr id="68" name="Grupo 67">
            <a:extLst>
              <a:ext uri="{FF2B5EF4-FFF2-40B4-BE49-F238E27FC236}">
                <a16:creationId xmlns:a16="http://schemas.microsoft.com/office/drawing/2014/main" id="{C3FEC7B7-4AAA-44AC-91E6-39E1BECE2A01}"/>
              </a:ext>
            </a:extLst>
          </p:cNvPr>
          <p:cNvGrpSpPr/>
          <p:nvPr/>
        </p:nvGrpSpPr>
        <p:grpSpPr>
          <a:xfrm>
            <a:off x="2147562" y="3055398"/>
            <a:ext cx="4019876" cy="220701"/>
            <a:chOff x="2565380" y="4939896"/>
            <a:chExt cx="4019876" cy="220701"/>
          </a:xfrm>
        </p:grpSpPr>
        <p:sp>
          <p:nvSpPr>
            <p:cNvPr id="69" name="CuadroTexto 68">
              <a:extLst>
                <a:ext uri="{FF2B5EF4-FFF2-40B4-BE49-F238E27FC236}">
                  <a16:creationId xmlns:a16="http://schemas.microsoft.com/office/drawing/2014/main" id="{0DC0F1E9-91AE-42C7-FAED-FE8777D79C79}"/>
                </a:ext>
              </a:extLst>
            </p:cNvPr>
            <p:cNvSpPr txBox="1"/>
            <p:nvPr/>
          </p:nvSpPr>
          <p:spPr>
            <a:xfrm>
              <a:off x="2832626" y="4939896"/>
              <a:ext cx="3752630" cy="220701"/>
            </a:xfrm>
            <a:prstGeom prst="rect">
              <a:avLst/>
            </a:prstGeom>
            <a:noFill/>
          </p:spPr>
          <p:txBody>
            <a:bodyPr wrap="non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s-PE" b="0" i="0" u="none" strike="noStrike" kern="1200" cap="none" spc="0" normalizeH="0" baseline="0" noProof="0">
                  <a:ln>
                    <a:noFill/>
                  </a:ln>
                  <a:solidFill>
                    <a:srgbClr val="FFFFFF"/>
                  </a:solidFill>
                  <a:effectLst/>
                  <a:uLnTx/>
                  <a:uFillTx/>
                  <a:latin typeface="Raleway"/>
                  <a:cs typeface="+mn-cs"/>
                </a:rPr>
                <a:t>Powering your Access to the global industry. </a:t>
              </a:r>
            </a:p>
          </p:txBody>
        </p:sp>
        <p:sp>
          <p:nvSpPr>
            <p:cNvPr id="70" name="Elipse 69">
              <a:extLst>
                <a:ext uri="{FF2B5EF4-FFF2-40B4-BE49-F238E27FC236}">
                  <a16:creationId xmlns:a16="http://schemas.microsoft.com/office/drawing/2014/main" id="{35EE6272-B062-6CF4-A55A-EB0BF3C9E91D}"/>
                </a:ext>
              </a:extLst>
            </p:cNvPr>
            <p:cNvSpPr/>
            <p:nvPr/>
          </p:nvSpPr>
          <p:spPr>
            <a:xfrm>
              <a:off x="2565380" y="5048040"/>
              <a:ext cx="66674" cy="6667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000000"/>
                </a:solidFill>
                <a:effectLst/>
                <a:uLnTx/>
                <a:uFillTx/>
                <a:latin typeface="Raleway"/>
                <a:ea typeface="+mn-ea"/>
                <a:cs typeface="+mn-cs"/>
              </a:endParaRPr>
            </a:p>
          </p:txBody>
        </p:sp>
      </p:grpSp>
      <p:sp>
        <p:nvSpPr>
          <p:cNvPr id="73" name="TextBox 27">
            <a:extLst>
              <a:ext uri="{FF2B5EF4-FFF2-40B4-BE49-F238E27FC236}">
                <a16:creationId xmlns:a16="http://schemas.microsoft.com/office/drawing/2014/main" id="{A0356633-567C-89E3-444F-3A300025CD5E}"/>
              </a:ext>
            </a:extLst>
          </p:cNvPr>
          <p:cNvSpPr txBox="1"/>
          <p:nvPr/>
        </p:nvSpPr>
        <p:spPr>
          <a:xfrm>
            <a:off x="8558557" y="4983025"/>
            <a:ext cx="2138995" cy="369332"/>
          </a:xfrm>
          <a:prstGeom prst="rect">
            <a:avLst/>
          </a:prstGeom>
          <a:noFill/>
        </p:spPr>
        <p:txBody>
          <a:bodyPr wrap="square">
            <a:normAutofit/>
          </a:bodyPr>
          <a:lstStyle/>
          <a:p>
            <a:r>
              <a:rPr lang="en-US" b="1">
                <a:solidFill>
                  <a:schemeClr val="accent1"/>
                </a:solidFill>
                <a:latin typeface="Raleway Medium" pitchFamily="2" charset="0"/>
                <a:cs typeface="Segoe UI Semilight"/>
              </a:rPr>
              <a:t>Tailored audits</a:t>
            </a:r>
            <a:endParaRPr lang="en-GB" b="1">
              <a:solidFill>
                <a:schemeClr val="accent1"/>
              </a:solidFill>
              <a:latin typeface="Raleway Medium" pitchFamily="2" charset="0"/>
              <a:cs typeface="Segoe UI Semilight"/>
            </a:endParaRPr>
          </a:p>
        </p:txBody>
      </p:sp>
      <p:sp>
        <p:nvSpPr>
          <p:cNvPr id="74" name="TextBox 27">
            <a:extLst>
              <a:ext uri="{FF2B5EF4-FFF2-40B4-BE49-F238E27FC236}">
                <a16:creationId xmlns:a16="http://schemas.microsoft.com/office/drawing/2014/main" id="{BB36A22D-B94A-AAD3-B145-CFA40D935B4A}"/>
              </a:ext>
            </a:extLst>
          </p:cNvPr>
          <p:cNvSpPr txBox="1"/>
          <p:nvPr/>
        </p:nvSpPr>
        <p:spPr>
          <a:xfrm>
            <a:off x="8588225" y="4122018"/>
            <a:ext cx="3185709" cy="646331"/>
          </a:xfrm>
          <a:prstGeom prst="rect">
            <a:avLst/>
          </a:prstGeom>
          <a:noFill/>
        </p:spPr>
        <p:txBody>
          <a:bodyPr wrap="square">
            <a:normAutofit/>
          </a:bodyPr>
          <a:lstStyle/>
          <a:p>
            <a:r>
              <a:rPr lang="en-US" b="1">
                <a:solidFill>
                  <a:schemeClr val="accent1"/>
                </a:solidFill>
                <a:latin typeface="Raleway Medium" pitchFamily="2" charset="0"/>
                <a:cs typeface="Segoe UI Semilight"/>
              </a:rPr>
              <a:t>&gt; 500 GMP audits per year</a:t>
            </a:r>
            <a:endParaRPr lang="en-GB" b="1">
              <a:solidFill>
                <a:schemeClr val="accent1"/>
              </a:solidFill>
              <a:latin typeface="Raleway Medium" pitchFamily="2" charset="0"/>
              <a:cs typeface="Segoe UI Semilight"/>
            </a:endParaRPr>
          </a:p>
        </p:txBody>
      </p:sp>
      <p:pic>
        <p:nvPicPr>
          <p:cNvPr id="79" name="Imagen 78" descr="Icono&#10;&#10;El contenido generado por IA puede ser incorrecto.">
            <a:extLst>
              <a:ext uri="{FF2B5EF4-FFF2-40B4-BE49-F238E27FC236}">
                <a16:creationId xmlns:a16="http://schemas.microsoft.com/office/drawing/2014/main" id="{9CF6F228-A509-1AFC-654D-E1D4A3D58D29}"/>
              </a:ext>
            </a:extLst>
          </p:cNvPr>
          <p:cNvPicPr>
            <a:picLocks noChangeAspect="1"/>
          </p:cNvPicPr>
          <p:nvPr/>
        </p:nvPicPr>
        <p:blipFill>
          <a:blip r:embed="rId4"/>
          <a:stretch>
            <a:fillRect/>
          </a:stretch>
        </p:blipFill>
        <p:spPr>
          <a:xfrm>
            <a:off x="8179387" y="2726272"/>
            <a:ext cx="256947" cy="257924"/>
          </a:xfrm>
          <a:prstGeom prst="rect">
            <a:avLst/>
          </a:prstGeom>
        </p:spPr>
      </p:pic>
      <p:pic>
        <p:nvPicPr>
          <p:cNvPr id="80" name="Imagen 79" descr="Icono&#10;&#10;El contenido generado por IA puede ser incorrecto.">
            <a:extLst>
              <a:ext uri="{FF2B5EF4-FFF2-40B4-BE49-F238E27FC236}">
                <a16:creationId xmlns:a16="http://schemas.microsoft.com/office/drawing/2014/main" id="{B92532DB-3989-7C7C-16A2-841A81E4201D}"/>
              </a:ext>
            </a:extLst>
          </p:cNvPr>
          <p:cNvPicPr>
            <a:picLocks noChangeAspect="1"/>
          </p:cNvPicPr>
          <p:nvPr/>
        </p:nvPicPr>
        <p:blipFill>
          <a:blip r:embed="rId4"/>
          <a:stretch>
            <a:fillRect/>
          </a:stretch>
        </p:blipFill>
        <p:spPr>
          <a:xfrm>
            <a:off x="8178134" y="3559513"/>
            <a:ext cx="256947" cy="257924"/>
          </a:xfrm>
          <a:prstGeom prst="rect">
            <a:avLst/>
          </a:prstGeom>
        </p:spPr>
      </p:pic>
      <p:pic>
        <p:nvPicPr>
          <p:cNvPr id="81" name="Imagen 80" descr="Icono&#10;&#10;El contenido generado por IA puede ser incorrecto.">
            <a:extLst>
              <a:ext uri="{FF2B5EF4-FFF2-40B4-BE49-F238E27FC236}">
                <a16:creationId xmlns:a16="http://schemas.microsoft.com/office/drawing/2014/main" id="{1D7718B5-2975-E79F-114B-3E6D66B75071}"/>
              </a:ext>
            </a:extLst>
          </p:cNvPr>
          <p:cNvPicPr>
            <a:picLocks noChangeAspect="1"/>
          </p:cNvPicPr>
          <p:nvPr/>
        </p:nvPicPr>
        <p:blipFill>
          <a:blip r:embed="rId4"/>
          <a:stretch>
            <a:fillRect/>
          </a:stretch>
        </p:blipFill>
        <p:spPr>
          <a:xfrm>
            <a:off x="8175628" y="4253416"/>
            <a:ext cx="256947" cy="257924"/>
          </a:xfrm>
          <a:prstGeom prst="rect">
            <a:avLst/>
          </a:prstGeom>
        </p:spPr>
      </p:pic>
      <p:pic>
        <p:nvPicPr>
          <p:cNvPr id="82" name="Imagen 81" descr="Icono&#10;&#10;El contenido generado por IA puede ser incorrecto.">
            <a:extLst>
              <a:ext uri="{FF2B5EF4-FFF2-40B4-BE49-F238E27FC236}">
                <a16:creationId xmlns:a16="http://schemas.microsoft.com/office/drawing/2014/main" id="{0CDC839F-7DE4-F7A4-2802-8F365BD932F6}"/>
              </a:ext>
            </a:extLst>
          </p:cNvPr>
          <p:cNvPicPr>
            <a:picLocks noChangeAspect="1"/>
          </p:cNvPicPr>
          <p:nvPr/>
        </p:nvPicPr>
        <p:blipFill>
          <a:blip r:embed="rId4"/>
          <a:stretch>
            <a:fillRect/>
          </a:stretch>
        </p:blipFill>
        <p:spPr>
          <a:xfrm>
            <a:off x="8170616" y="5033583"/>
            <a:ext cx="256947" cy="257924"/>
          </a:xfrm>
          <a:prstGeom prst="rect">
            <a:avLst/>
          </a:prstGeom>
        </p:spPr>
      </p:pic>
      <p:pic>
        <p:nvPicPr>
          <p:cNvPr id="83" name="Imagen 82" descr="Icono&#10;&#10;El contenido generado por IA puede ser incorrecto.">
            <a:extLst>
              <a:ext uri="{FF2B5EF4-FFF2-40B4-BE49-F238E27FC236}">
                <a16:creationId xmlns:a16="http://schemas.microsoft.com/office/drawing/2014/main" id="{999263D5-0B94-282C-C583-C362ABB1E4B3}"/>
              </a:ext>
            </a:extLst>
          </p:cNvPr>
          <p:cNvPicPr>
            <a:picLocks noChangeAspect="1"/>
          </p:cNvPicPr>
          <p:nvPr/>
        </p:nvPicPr>
        <p:blipFill>
          <a:blip r:embed="rId4"/>
          <a:stretch>
            <a:fillRect/>
          </a:stretch>
        </p:blipFill>
        <p:spPr>
          <a:xfrm>
            <a:off x="8178134" y="5686296"/>
            <a:ext cx="256947" cy="257924"/>
          </a:xfrm>
          <a:prstGeom prst="rect">
            <a:avLst/>
          </a:prstGeom>
        </p:spPr>
      </p:pic>
    </p:spTree>
    <p:extLst>
      <p:ext uri="{BB962C8B-B14F-4D97-AF65-F5344CB8AC3E}">
        <p14:creationId xmlns:p14="http://schemas.microsoft.com/office/powerpoint/2010/main" val="1504237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hqprint">
            <a:lum/>
            <a:extLst>
              <a:ext uri="{28A0092B-C50C-407E-A947-70E740481C1C}">
                <a14:useLocalDpi xmlns:a14="http://schemas.microsoft.com/office/drawing/2010/main"/>
              </a:ext>
            </a:extLst>
          </a:blip>
          <a:srcRect/>
          <a:stretch>
            <a:fillRect l="-7000" r="-7000"/>
          </a:stretch>
        </a:blipFill>
        <a:effectLst/>
      </p:bgPr>
    </p:bg>
    <p:spTree>
      <p:nvGrpSpPr>
        <p:cNvPr id="1" name="">
          <a:extLst>
            <a:ext uri="{FF2B5EF4-FFF2-40B4-BE49-F238E27FC236}">
              <a16:creationId xmlns:a16="http://schemas.microsoft.com/office/drawing/2014/main" id="{672AB702-246E-4FAA-7B22-85C173EB4441}"/>
            </a:ext>
          </a:extLst>
        </p:cNvPr>
        <p:cNvGrpSpPr/>
        <p:nvPr/>
      </p:nvGrpSpPr>
      <p:grpSpPr>
        <a:xfrm>
          <a:off x="0" y="0"/>
          <a:ext cx="0" cy="0"/>
          <a:chOff x="0" y="0"/>
          <a:chExt cx="0" cy="0"/>
        </a:xfrm>
      </p:grpSpPr>
      <p:sp>
        <p:nvSpPr>
          <p:cNvPr id="4" name="!!o">
            <a:extLst>
              <a:ext uri="{FF2B5EF4-FFF2-40B4-BE49-F238E27FC236}">
                <a16:creationId xmlns:a16="http://schemas.microsoft.com/office/drawing/2014/main" id="{38B21A88-3026-DE04-3C5A-C643379A1DA7}"/>
              </a:ext>
            </a:extLst>
          </p:cNvPr>
          <p:cNvSpPr>
            <a:spLocks/>
          </p:cNvSpPr>
          <p:nvPr/>
        </p:nvSpPr>
        <p:spPr>
          <a:xfrm flipH="1" flipV="1">
            <a:off x="8040688" y="3428999"/>
            <a:ext cx="4160696" cy="3428990"/>
          </a:xfrm>
          <a:prstGeom prst="rect">
            <a:avLst/>
          </a:prstGeom>
          <a:gradFill>
            <a:gsLst>
              <a:gs pos="100000">
                <a:srgbClr val="FFDB01"/>
              </a:gs>
              <a:gs pos="43000">
                <a:schemeClr val="accent1"/>
              </a:gs>
            </a:gsLst>
            <a:path path="circle">
              <a:fillToRect r="100000" b="100000"/>
            </a:path>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gradFill>
                <a:gsLst>
                  <a:gs pos="25000">
                    <a:srgbClr val="FFD75A"/>
                  </a:gs>
                  <a:gs pos="100000">
                    <a:schemeClr val="accent1"/>
                  </a:gs>
                </a:gsLst>
                <a:lin ang="2700000" scaled="1"/>
              </a:gradFill>
              <a:latin typeface="Raleway" pitchFamily="2" charset="77"/>
            </a:endParaRPr>
          </a:p>
        </p:txBody>
      </p:sp>
      <p:sp>
        <p:nvSpPr>
          <p:cNvPr id="5" name="!!q">
            <a:extLst>
              <a:ext uri="{FF2B5EF4-FFF2-40B4-BE49-F238E27FC236}">
                <a16:creationId xmlns:a16="http://schemas.microsoft.com/office/drawing/2014/main" id="{185A4F4F-8711-5393-8856-05932F9EAE2D}"/>
              </a:ext>
            </a:extLst>
          </p:cNvPr>
          <p:cNvSpPr>
            <a:spLocks/>
          </p:cNvSpPr>
          <p:nvPr/>
        </p:nvSpPr>
        <p:spPr>
          <a:xfrm flipH="1" flipV="1">
            <a:off x="4259263" y="0"/>
            <a:ext cx="3781425" cy="3428990"/>
          </a:xfrm>
          <a:prstGeom prst="rect">
            <a:avLst/>
          </a:prstGeom>
          <a:gradFill flip="none" rotWithShape="1">
            <a:gsLst>
              <a:gs pos="100000">
                <a:srgbClr val="FFDB01"/>
              </a:gs>
              <a:gs pos="43000">
                <a:schemeClr val="accent1"/>
              </a:gs>
            </a:gsLst>
            <a:path path="circle">
              <a:fillToRect l="100000" t="100000"/>
            </a:path>
            <a:tileRect r="-100000" b="-100000"/>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gradFill>
                <a:gsLst>
                  <a:gs pos="25000">
                    <a:srgbClr val="FFD75A"/>
                  </a:gs>
                  <a:gs pos="100000">
                    <a:schemeClr val="accent1"/>
                  </a:gs>
                </a:gsLst>
                <a:lin ang="2700000" scaled="1"/>
              </a:gradFill>
              <a:latin typeface="Raleway" pitchFamily="2" charset="77"/>
            </a:endParaRPr>
          </a:p>
        </p:txBody>
      </p:sp>
      <p:sp>
        <p:nvSpPr>
          <p:cNvPr id="6" name="!!s">
            <a:extLst>
              <a:ext uri="{FF2B5EF4-FFF2-40B4-BE49-F238E27FC236}">
                <a16:creationId xmlns:a16="http://schemas.microsoft.com/office/drawing/2014/main" id="{B9CA75BF-EF54-71E1-BD88-42D8DA35F562}"/>
              </a:ext>
            </a:extLst>
          </p:cNvPr>
          <p:cNvSpPr>
            <a:spLocks/>
          </p:cNvSpPr>
          <p:nvPr/>
        </p:nvSpPr>
        <p:spPr>
          <a:xfrm flipH="1" flipV="1">
            <a:off x="8040688" y="0"/>
            <a:ext cx="4148282" cy="3428990"/>
          </a:xfrm>
          <a:prstGeom prst="rect">
            <a:avLst/>
          </a:prstGeom>
          <a:gradFill flip="none" rotWithShape="1">
            <a:gsLst>
              <a:gs pos="100000">
                <a:schemeClr val="accent2"/>
              </a:gs>
              <a:gs pos="0">
                <a:srgbClr val="2A2F5C"/>
              </a:gs>
            </a:gsLst>
            <a:path path="circle">
              <a:fillToRect l="100000" b="100000"/>
            </a:path>
            <a:tileRect t="-100000" r="-100000"/>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gradFill>
                <a:gsLst>
                  <a:gs pos="25000">
                    <a:srgbClr val="FFD75A"/>
                  </a:gs>
                  <a:gs pos="100000">
                    <a:schemeClr val="accent1"/>
                  </a:gs>
                </a:gsLst>
                <a:lin ang="2700000" scaled="1"/>
              </a:gradFill>
              <a:latin typeface="Raleway" pitchFamily="2" charset="77"/>
            </a:endParaRPr>
          </a:p>
        </p:txBody>
      </p:sp>
      <p:sp>
        <p:nvSpPr>
          <p:cNvPr id="7" name="!!t">
            <a:extLst>
              <a:ext uri="{FF2B5EF4-FFF2-40B4-BE49-F238E27FC236}">
                <a16:creationId xmlns:a16="http://schemas.microsoft.com/office/drawing/2014/main" id="{2D466798-B94E-E141-6961-76A378FE93B6}"/>
              </a:ext>
            </a:extLst>
          </p:cNvPr>
          <p:cNvSpPr>
            <a:spLocks/>
          </p:cNvSpPr>
          <p:nvPr/>
        </p:nvSpPr>
        <p:spPr>
          <a:xfrm flipH="1" flipV="1">
            <a:off x="4259263" y="3429001"/>
            <a:ext cx="3781425" cy="3428990"/>
          </a:xfrm>
          <a:prstGeom prst="rect">
            <a:avLst/>
          </a:prstGeom>
          <a:gradFill flip="none" rotWithShape="1">
            <a:gsLst>
              <a:gs pos="100000">
                <a:schemeClr val="accent2"/>
              </a:gs>
              <a:gs pos="0">
                <a:srgbClr val="2A2F5C"/>
              </a:gs>
            </a:gsLst>
            <a:path path="circle">
              <a:fillToRect l="100000" b="100000"/>
            </a:path>
            <a:tileRect t="-100000" r="-100000"/>
          </a:gradFill>
          <a:ln>
            <a:noFill/>
          </a:ln>
          <a:effectLst/>
          <a:scene3d>
            <a:camera prst="orthographicFront"/>
            <a:lightRig rig="threePt" dir="t"/>
          </a:scene3d>
          <a:sp3d extrusionH="76200" prstMaterial="matte">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gradFill>
                <a:gsLst>
                  <a:gs pos="25000">
                    <a:srgbClr val="FFD75A"/>
                  </a:gs>
                  <a:gs pos="100000">
                    <a:schemeClr val="accent1"/>
                  </a:gs>
                </a:gsLst>
                <a:lin ang="2700000" scaled="1"/>
              </a:gradFill>
              <a:latin typeface="Raleway" pitchFamily="2" charset="77"/>
            </a:endParaRPr>
          </a:p>
        </p:txBody>
      </p:sp>
      <p:sp>
        <p:nvSpPr>
          <p:cNvPr id="2" name="Title 3">
            <a:extLst>
              <a:ext uri="{FF2B5EF4-FFF2-40B4-BE49-F238E27FC236}">
                <a16:creationId xmlns:a16="http://schemas.microsoft.com/office/drawing/2014/main" id="{9171CFD2-DEF8-C3E2-E8DE-7FEEC4629578}"/>
              </a:ext>
            </a:extLst>
          </p:cNvPr>
          <p:cNvSpPr txBox="1">
            <a:spLocks/>
          </p:cNvSpPr>
          <p:nvPr/>
        </p:nvSpPr>
        <p:spPr>
          <a:xfrm>
            <a:off x="515938" y="651355"/>
            <a:ext cx="3306763" cy="1196546"/>
          </a:xfrm>
          <a:prstGeom prst="rect">
            <a:avLst/>
          </a:prstGeom>
        </p:spPr>
        <p:txBody>
          <a:bodyPr wrap="square" lIns="0" tIns="0" rIns="0" bIns="0">
            <a:spAutoFit/>
          </a:bodyPr>
          <a:lstStyle>
            <a:defPPr>
              <a:defRPr lang="en-US"/>
            </a:defPPr>
            <a:lvl1pPr>
              <a:lnSpc>
                <a:spcPct val="80000"/>
              </a:lnSpc>
              <a:spcBef>
                <a:spcPct val="0"/>
              </a:spcBef>
              <a:buNone/>
              <a:defRPr sz="3200" b="0" i="0">
                <a:solidFill>
                  <a:schemeClr val="accent1"/>
                </a:solidFill>
                <a:latin typeface="Avenir Next LT Pro Light"/>
                <a:ea typeface="+mj-ea"/>
                <a:cs typeface="+mj-cs"/>
              </a:defRPr>
            </a:lvl1pPr>
          </a:lstStyle>
          <a:p>
            <a:r>
              <a:rPr lang="es-ES" err="1">
                <a:latin typeface="Raleway Light" pitchFamily="2" charset="77"/>
              </a:rPr>
              <a:t>It's</a:t>
            </a:r>
            <a:r>
              <a:rPr lang="es-ES">
                <a:latin typeface="Raleway Light" pitchFamily="2" charset="77"/>
              </a:rPr>
              <a:t> </a:t>
            </a:r>
            <a:r>
              <a:rPr lang="es-ES" err="1">
                <a:latin typeface="Raleway Light" pitchFamily="2" charset="77"/>
              </a:rPr>
              <a:t>not</a:t>
            </a:r>
            <a:r>
              <a:rPr lang="es-ES">
                <a:latin typeface="Raleway Light" pitchFamily="2" charset="77"/>
              </a:rPr>
              <a:t> </a:t>
            </a:r>
            <a:r>
              <a:rPr lang="es-ES" err="1">
                <a:latin typeface="Raleway Light" pitchFamily="2" charset="77"/>
              </a:rPr>
              <a:t>just</a:t>
            </a:r>
            <a:r>
              <a:rPr lang="es-ES">
                <a:latin typeface="Raleway Light" pitchFamily="2" charset="77"/>
              </a:rPr>
              <a:t> </a:t>
            </a:r>
            <a:r>
              <a:rPr lang="es-ES" err="1">
                <a:latin typeface="Raleway Light" pitchFamily="2" charset="77"/>
              </a:rPr>
              <a:t>what</a:t>
            </a:r>
            <a:r>
              <a:rPr lang="es-ES">
                <a:latin typeface="Raleway Light" pitchFamily="2" charset="77"/>
              </a:rPr>
              <a:t> </a:t>
            </a:r>
            <a:r>
              <a:rPr lang="es-ES" err="1">
                <a:latin typeface="Raleway Light" pitchFamily="2" charset="77"/>
              </a:rPr>
              <a:t>we</a:t>
            </a:r>
            <a:r>
              <a:rPr lang="es-ES">
                <a:latin typeface="Raleway Light" pitchFamily="2" charset="77"/>
              </a:rPr>
              <a:t> do, </a:t>
            </a:r>
            <a:r>
              <a:rPr lang="es-ES" err="1">
                <a:latin typeface="Raleway Light" pitchFamily="2" charset="77"/>
              </a:rPr>
              <a:t>it's</a:t>
            </a:r>
            <a:r>
              <a:rPr lang="es-ES">
                <a:latin typeface="Raleway Light" pitchFamily="2" charset="77"/>
              </a:rPr>
              <a:t> </a:t>
            </a:r>
            <a:r>
              <a:rPr lang="es-ES" err="1">
                <a:latin typeface="Raleway Light" pitchFamily="2" charset="77"/>
              </a:rPr>
              <a:t>how</a:t>
            </a:r>
            <a:r>
              <a:rPr lang="es-ES">
                <a:latin typeface="Raleway Light" pitchFamily="2" charset="77"/>
              </a:rPr>
              <a:t> </a:t>
            </a:r>
            <a:r>
              <a:rPr lang="es-ES" err="1">
                <a:latin typeface="Raleway Light" pitchFamily="2" charset="77"/>
              </a:rPr>
              <a:t>we</a:t>
            </a:r>
            <a:r>
              <a:rPr lang="es-ES">
                <a:latin typeface="Raleway Light" pitchFamily="2" charset="77"/>
              </a:rPr>
              <a:t> do </a:t>
            </a:r>
            <a:r>
              <a:rPr lang="es-ES" err="1">
                <a:latin typeface="Raleway Light" pitchFamily="2" charset="77"/>
              </a:rPr>
              <a:t>it</a:t>
            </a:r>
            <a:endParaRPr lang="es-ES">
              <a:latin typeface="Raleway Light" pitchFamily="2" charset="77"/>
            </a:endParaRPr>
          </a:p>
        </p:txBody>
      </p:sp>
      <p:sp>
        <p:nvSpPr>
          <p:cNvPr id="3" name="CuadroTexto 2">
            <a:extLst>
              <a:ext uri="{FF2B5EF4-FFF2-40B4-BE49-F238E27FC236}">
                <a16:creationId xmlns:a16="http://schemas.microsoft.com/office/drawing/2014/main" id="{12040278-2325-4383-FE52-257B9E95F1EC}"/>
              </a:ext>
            </a:extLst>
          </p:cNvPr>
          <p:cNvSpPr txBox="1"/>
          <p:nvPr/>
        </p:nvSpPr>
        <p:spPr>
          <a:xfrm>
            <a:off x="515938" y="2030366"/>
            <a:ext cx="2877757" cy="1405641"/>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Our expertise is amplified </a:t>
            </a:r>
            <a:b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b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by the tools we use and build. From proprietary platforms developed in-house to powerful partnerships with best-in-class technology providers.</a:t>
            </a:r>
          </a:p>
        </p:txBody>
      </p:sp>
      <p:sp>
        <p:nvSpPr>
          <p:cNvPr id="11" name="CuadroTexto 10">
            <a:extLst>
              <a:ext uri="{FF2B5EF4-FFF2-40B4-BE49-F238E27FC236}">
                <a16:creationId xmlns:a16="http://schemas.microsoft.com/office/drawing/2014/main" id="{4CBE501A-951D-1AD2-FF8B-E9AB560F060C}"/>
              </a:ext>
            </a:extLst>
          </p:cNvPr>
          <p:cNvSpPr txBox="1"/>
          <p:nvPr/>
        </p:nvSpPr>
        <p:spPr>
          <a:xfrm>
            <a:off x="4606925" y="1412875"/>
            <a:ext cx="3072932" cy="1345625"/>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s-PE" sz="1800" b="1" u="none" strike="noStrike" kern="1200" cap="none" spc="0" normalizeH="0" baseline="0" noProof="0">
                <a:ln>
                  <a:noFill/>
                </a:ln>
                <a:solidFill>
                  <a:schemeClr val="accent2"/>
                </a:solidFill>
                <a:effectLst/>
                <a:uLnTx/>
                <a:uFillTx/>
                <a:latin typeface="Raleway SemiBold" pitchFamily="2" charset="77"/>
              </a:rPr>
              <a:t>REPHINE CONNECT</a:t>
            </a:r>
          </a:p>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1100" b="1" u="none" strike="noStrike" kern="1200" cap="none" spc="0" normalizeH="0" baseline="0" noProof="0">
                <a:ln>
                  <a:noFill/>
                </a:ln>
                <a:solidFill>
                  <a:schemeClr val="accent2"/>
                </a:solidFill>
                <a:effectLst/>
                <a:uLnTx/>
                <a:uFillTx/>
                <a:latin typeface="Raleway SemiBold" pitchFamily="2" charset="77"/>
                <a:ea typeface="ABC Normal Medium" pitchFamily="2" charset="77"/>
                <a:cs typeface="+mn-cs"/>
              </a:rPr>
              <a:t>Everything in one place. Whenever. Wherever.</a:t>
            </a:r>
          </a:p>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1100" u="none" strike="noStrike" kern="1200" cap="none" spc="0" normalizeH="0" baseline="0" noProof="0">
                <a:ln>
                  <a:noFill/>
                </a:ln>
                <a:solidFill>
                  <a:schemeClr val="accent2"/>
                </a:solidFill>
                <a:effectLst/>
                <a:uLnTx/>
                <a:uFillTx/>
                <a:latin typeface="Raleway" pitchFamily="2" charset="77"/>
              </a:rPr>
              <a:t>Your dedicated portal for complete audit oversight, available 24/7 from anywhere </a:t>
            </a:r>
            <a:br>
              <a:rPr kumimoji="0" lang="en-US" sz="1100" u="none" strike="noStrike" kern="1200" cap="none" spc="0" normalizeH="0" baseline="0" noProof="0">
                <a:ln>
                  <a:noFill/>
                </a:ln>
                <a:solidFill>
                  <a:schemeClr val="accent2"/>
                </a:solidFill>
                <a:effectLst/>
                <a:uLnTx/>
                <a:uFillTx/>
                <a:latin typeface="Raleway" pitchFamily="2" charset="77"/>
              </a:rPr>
            </a:br>
            <a:r>
              <a:rPr kumimoji="0" lang="en-US" sz="1100" u="none" strike="noStrike" kern="1200" cap="none" spc="0" normalizeH="0" baseline="0" noProof="0">
                <a:ln>
                  <a:noFill/>
                </a:ln>
                <a:solidFill>
                  <a:schemeClr val="accent2"/>
                </a:solidFill>
                <a:effectLst/>
                <a:uLnTx/>
                <a:uFillTx/>
                <a:latin typeface="Raleway" pitchFamily="2" charset="77"/>
              </a:rPr>
              <a:t>in the world.</a:t>
            </a:r>
            <a:endParaRPr kumimoji="0" lang="en-US" u="none" strike="noStrike" kern="1200" cap="none" spc="0" normalizeH="0" baseline="0" noProof="0">
              <a:ln>
                <a:noFill/>
              </a:ln>
              <a:solidFill>
                <a:schemeClr val="accent2"/>
              </a:solidFill>
              <a:effectLst/>
              <a:uLnTx/>
              <a:uFillTx/>
              <a:latin typeface="Raleway" pitchFamily="2" charset="77"/>
            </a:endParaRPr>
          </a:p>
        </p:txBody>
      </p:sp>
      <p:sp>
        <p:nvSpPr>
          <p:cNvPr id="12" name="CuadroTexto 11">
            <a:extLst>
              <a:ext uri="{FF2B5EF4-FFF2-40B4-BE49-F238E27FC236}">
                <a16:creationId xmlns:a16="http://schemas.microsoft.com/office/drawing/2014/main" id="{91B10869-66EA-74CE-E387-C27EBBDDF917}"/>
              </a:ext>
            </a:extLst>
          </p:cNvPr>
          <p:cNvSpPr txBox="1"/>
          <p:nvPr/>
        </p:nvSpPr>
        <p:spPr>
          <a:xfrm>
            <a:off x="8393597" y="1412875"/>
            <a:ext cx="3173172" cy="1344471"/>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s-PE" sz="1800" b="1" u="none" strike="noStrike" kern="1200" cap="none" spc="0" normalizeH="0" baseline="0" noProof="0">
                <a:ln>
                  <a:noFill/>
                </a:ln>
                <a:solidFill>
                  <a:schemeClr val="tx2"/>
                </a:solidFill>
                <a:effectLst/>
                <a:uLnTx/>
                <a:uFillTx/>
                <a:latin typeface="Raleway SemiBold" pitchFamily="2" charset="77"/>
              </a:rPr>
              <a:t>VALGENESIS</a:t>
            </a:r>
          </a:p>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1100" b="1" u="none" strike="noStrike" kern="1200" cap="none" spc="0" normalizeH="0" baseline="0" noProof="0">
                <a:ln>
                  <a:noFill/>
                </a:ln>
                <a:solidFill>
                  <a:schemeClr val="tx2"/>
                </a:solidFill>
                <a:effectLst/>
                <a:uLnTx/>
                <a:uFillTx/>
                <a:latin typeface="Raleway SemiBold" pitchFamily="2" charset="77"/>
                <a:ea typeface="ABC Normal Medium" pitchFamily="2" charset="77"/>
                <a:cs typeface="+mn-cs"/>
              </a:rPr>
              <a:t>The first AI-enabled digital validation platform.</a:t>
            </a:r>
          </a:p>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1100" u="none" strike="noStrike" kern="1200" cap="none" spc="0" normalizeH="0" baseline="0" noProof="0">
                <a:ln>
                  <a:noFill/>
                </a:ln>
                <a:solidFill>
                  <a:schemeClr val="tx2"/>
                </a:solidFill>
                <a:effectLst/>
                <a:uLnTx/>
                <a:uFillTx/>
                <a:latin typeface="Raleway" pitchFamily="2" charset="77"/>
              </a:rPr>
              <a:t>Run complex, multi-stakeholder validation </a:t>
            </a:r>
            <a:r>
              <a:rPr kumimoji="0" lang="en-US" sz="1100" u="none" strike="noStrike" kern="1200" cap="none" spc="0" normalizeH="0" baseline="0" noProof="0" err="1">
                <a:ln>
                  <a:noFill/>
                </a:ln>
                <a:solidFill>
                  <a:schemeClr val="tx2"/>
                </a:solidFill>
                <a:effectLst/>
                <a:uLnTx/>
                <a:uFillTx/>
                <a:latin typeface="Raleway" pitchFamily="2" charset="77"/>
              </a:rPr>
              <a:t>programmes</a:t>
            </a:r>
            <a:r>
              <a:rPr kumimoji="0" lang="en-US" sz="1100" u="none" strike="noStrike" kern="1200" cap="none" spc="0" normalizeH="0" baseline="0" noProof="0">
                <a:ln>
                  <a:noFill/>
                </a:ln>
                <a:solidFill>
                  <a:schemeClr val="tx2"/>
                </a:solidFill>
                <a:effectLst/>
                <a:uLnTx/>
                <a:uFillTx/>
                <a:latin typeface="Raleway" pitchFamily="2" charset="77"/>
              </a:rPr>
              <a:t> faster, with stronger compliance and data integrity.</a:t>
            </a:r>
            <a:endParaRPr kumimoji="0" lang="en-US" u="none" strike="noStrike" kern="1200" cap="none" spc="0" normalizeH="0" baseline="0" noProof="0">
              <a:ln>
                <a:noFill/>
              </a:ln>
              <a:solidFill>
                <a:schemeClr val="tx2"/>
              </a:solidFill>
              <a:effectLst/>
              <a:uLnTx/>
              <a:uFillTx/>
              <a:latin typeface="Raleway" pitchFamily="2" charset="77"/>
            </a:endParaRPr>
          </a:p>
        </p:txBody>
      </p:sp>
      <p:sp>
        <p:nvSpPr>
          <p:cNvPr id="13" name="CuadroTexto 12">
            <a:extLst>
              <a:ext uri="{FF2B5EF4-FFF2-40B4-BE49-F238E27FC236}">
                <a16:creationId xmlns:a16="http://schemas.microsoft.com/office/drawing/2014/main" id="{9476FA14-6B2E-5A28-8EF8-0EF570BBC892}"/>
              </a:ext>
            </a:extLst>
          </p:cNvPr>
          <p:cNvSpPr txBox="1"/>
          <p:nvPr/>
        </p:nvSpPr>
        <p:spPr>
          <a:xfrm>
            <a:off x="4606924" y="4647000"/>
            <a:ext cx="3072933" cy="1344471"/>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s-PE" sz="1800" b="1" u="none" strike="noStrike" kern="1200" cap="none" spc="0" normalizeH="0" baseline="0" noProof="0">
                <a:ln>
                  <a:noFill/>
                </a:ln>
                <a:solidFill>
                  <a:schemeClr val="tx2"/>
                </a:solidFill>
                <a:effectLst/>
                <a:uLnTx/>
                <a:uFillTx/>
                <a:latin typeface="Raleway SemiBold" pitchFamily="2" charset="77"/>
              </a:rPr>
              <a:t>REPHINE ACADEMY</a:t>
            </a:r>
          </a:p>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1100" b="1" u="none" strike="noStrike" kern="1200" cap="none" spc="0" normalizeH="0" baseline="0" noProof="0">
                <a:ln>
                  <a:noFill/>
                </a:ln>
                <a:solidFill>
                  <a:schemeClr val="tx2"/>
                </a:solidFill>
                <a:effectLst/>
                <a:uLnTx/>
                <a:uFillTx/>
                <a:latin typeface="Raleway SemiBold" pitchFamily="2" charset="77"/>
                <a:ea typeface="ABC Normal Medium" pitchFamily="2" charset="77"/>
                <a:cs typeface="+mn-cs"/>
              </a:rPr>
              <a:t>A platform built to raise your quality standard.</a:t>
            </a:r>
          </a:p>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1100" u="none" strike="noStrike" kern="1200" cap="none" spc="0" normalizeH="0" baseline="0" noProof="0">
                <a:ln>
                  <a:noFill/>
                </a:ln>
                <a:solidFill>
                  <a:schemeClr val="tx2"/>
                </a:solidFill>
                <a:effectLst/>
                <a:uLnTx/>
                <a:uFillTx/>
                <a:latin typeface="Raleway" pitchFamily="2" charset="77"/>
              </a:rPr>
              <a:t>Our proprietary training platform delivers structured, role-based learning, built around the real challenges your teams face.</a:t>
            </a:r>
            <a:endParaRPr kumimoji="0" lang="en-US" u="none" strike="noStrike" kern="1200" cap="none" spc="0" normalizeH="0" baseline="0" noProof="0">
              <a:ln>
                <a:noFill/>
              </a:ln>
              <a:solidFill>
                <a:schemeClr val="tx2"/>
              </a:solidFill>
              <a:effectLst/>
              <a:uLnTx/>
              <a:uFillTx/>
              <a:latin typeface="Raleway" pitchFamily="2" charset="77"/>
            </a:endParaRPr>
          </a:p>
        </p:txBody>
      </p:sp>
      <p:sp>
        <p:nvSpPr>
          <p:cNvPr id="8" name="CuadroTexto 13">
            <a:extLst>
              <a:ext uri="{FF2B5EF4-FFF2-40B4-BE49-F238E27FC236}">
                <a16:creationId xmlns:a16="http://schemas.microsoft.com/office/drawing/2014/main" id="{E29B0C8B-500A-56A5-B15D-E19F5BB8E47D}"/>
              </a:ext>
            </a:extLst>
          </p:cNvPr>
          <p:cNvSpPr txBox="1"/>
          <p:nvPr/>
        </p:nvSpPr>
        <p:spPr>
          <a:xfrm>
            <a:off x="8339984" y="4561978"/>
            <a:ext cx="3549689" cy="1530675"/>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algn="l" defTabSz="914400" rtl="0" eaLnBrk="1" latinLnBrk="0" hangingPunct="1">
              <a:defRPr sz="1400" kern="1200">
                <a:solidFill>
                  <a:schemeClr val="tx1"/>
                </a:solidFill>
                <a:latin typeface="ABC Normal Medium" pitchFamily="2" charset="77"/>
                <a:ea typeface="ABC Normal Medium" pitchFamily="2" charset="77"/>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s-PE" sz="1800" b="1" u="none" strike="noStrike" kern="1200" cap="none" spc="0" normalizeH="0" baseline="0" noProof="0" dirty="0">
                <a:ln>
                  <a:noFill/>
                </a:ln>
                <a:solidFill>
                  <a:schemeClr val="accent2"/>
                </a:solidFill>
                <a:effectLst/>
                <a:uLnTx/>
                <a:uFillTx/>
                <a:latin typeface="Raleway SemiBold" pitchFamily="2" charset="77"/>
              </a:rPr>
              <a:t>REPHINE CONNECT - AUDITEES</a:t>
            </a:r>
          </a:p>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1100" b="1" u="none" strike="noStrike" kern="1200" cap="none" spc="0" normalizeH="0" baseline="0" noProof="0" dirty="0">
                <a:ln>
                  <a:noFill/>
                </a:ln>
                <a:solidFill>
                  <a:schemeClr val="accent2"/>
                </a:solidFill>
                <a:effectLst/>
                <a:uLnTx/>
                <a:uFillTx/>
                <a:latin typeface="Raleway SemiBold" pitchFamily="2" charset="77"/>
                <a:ea typeface="ABC Normal Medium" pitchFamily="2" charset="77"/>
                <a:cs typeface="+mn-cs"/>
              </a:rPr>
              <a:t>Your data, made smart.</a:t>
            </a:r>
          </a:p>
          <a:p>
            <a:pPr marL="0" marR="0" lvl="0" indent="0" algn="l" defTabSz="914400" rtl="0" eaLnBrk="1" fontAlgn="auto" latinLnBrk="0" hangingPunct="1">
              <a:lnSpc>
                <a:spcPct val="110000"/>
              </a:lnSpc>
              <a:spcBef>
                <a:spcPts val="0"/>
              </a:spcBef>
              <a:spcAft>
                <a:spcPts val="1200"/>
              </a:spcAft>
              <a:buClrTx/>
              <a:buSzTx/>
              <a:buFontTx/>
              <a:buNone/>
              <a:tabLst/>
              <a:defRPr/>
            </a:pPr>
            <a:r>
              <a:rPr lang="en-US" sz="1100" dirty="0">
                <a:solidFill>
                  <a:schemeClr val="accent2"/>
                </a:solidFill>
                <a:latin typeface="Raleway" pitchFamily="2" charset="77"/>
              </a:rPr>
              <a:t>Intelligent access to your data as an auditee: track everything from the audits you've avoided thanks to </a:t>
            </a:r>
            <a:r>
              <a:rPr lang="en-US" sz="1100" dirty="0" err="1">
                <a:solidFill>
                  <a:schemeClr val="accent2"/>
                </a:solidFill>
                <a:latin typeface="Raleway" pitchFamily="2" charset="77"/>
              </a:rPr>
              <a:t>Rephine's</a:t>
            </a:r>
            <a:r>
              <a:rPr lang="en-US" sz="1100" dirty="0">
                <a:solidFill>
                  <a:schemeClr val="accent2"/>
                </a:solidFill>
                <a:latin typeface="Raleway" pitchFamily="2" charset="77"/>
              </a:rPr>
              <a:t> shared model to the CAPA plan management for the audit we performed.</a:t>
            </a:r>
          </a:p>
        </p:txBody>
      </p:sp>
    </p:spTree>
    <p:extLst>
      <p:ext uri="{BB962C8B-B14F-4D97-AF65-F5344CB8AC3E}">
        <p14:creationId xmlns:p14="http://schemas.microsoft.com/office/powerpoint/2010/main" val="3377621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8DF91-3B0C-9FC5-FABD-70C69782BA29}"/>
            </a:ext>
          </a:extLst>
        </p:cNvPr>
        <p:cNvGrpSpPr/>
        <p:nvPr/>
      </p:nvGrpSpPr>
      <p:grpSpPr>
        <a:xfrm>
          <a:off x="0" y="0"/>
          <a:ext cx="0" cy="0"/>
          <a:chOff x="0" y="0"/>
          <a:chExt cx="0" cy="0"/>
        </a:xfrm>
      </p:grpSpPr>
      <p:pic>
        <p:nvPicPr>
          <p:cNvPr id="133" name="Imagen 132" descr="Alasdair Headshot">
            <a:extLst>
              <a:ext uri="{FF2B5EF4-FFF2-40B4-BE49-F238E27FC236}">
                <a16:creationId xmlns:a16="http://schemas.microsoft.com/office/drawing/2014/main" id="{15258514-2ABC-E226-E94B-91A56E9AB85B}"/>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10297" t="-60715" r="15343"/>
          <a:stretch>
            <a:fillRect/>
          </a:stretch>
        </p:blipFill>
        <p:spPr>
          <a:xfrm>
            <a:off x="5845806" y="3428999"/>
            <a:ext cx="1586547" cy="3429000"/>
          </a:xfrm>
          <a:prstGeom prst="rect">
            <a:avLst/>
          </a:prstGeom>
          <a:solidFill>
            <a:schemeClr val="bg1"/>
          </a:solidFill>
        </p:spPr>
      </p:pic>
      <p:pic>
        <p:nvPicPr>
          <p:cNvPr id="134" name="Imagen 133" descr="Claire Headshot">
            <a:extLst>
              <a:ext uri="{FF2B5EF4-FFF2-40B4-BE49-F238E27FC236}">
                <a16:creationId xmlns:a16="http://schemas.microsoft.com/office/drawing/2014/main" id="{6861E961-B592-C419-F410-247FCD62C9A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l="5306" t="-92517" r="7425" b="3895"/>
          <a:stretch>
            <a:fillRect/>
          </a:stretch>
        </p:blipFill>
        <p:spPr>
          <a:xfrm>
            <a:off x="5845807" y="1"/>
            <a:ext cx="1586547" cy="3429000"/>
          </a:xfrm>
          <a:prstGeom prst="rect">
            <a:avLst/>
          </a:prstGeom>
          <a:solidFill>
            <a:schemeClr val="bg1"/>
          </a:solidFill>
        </p:spPr>
      </p:pic>
      <p:pic>
        <p:nvPicPr>
          <p:cNvPr id="135" name="Imagen 134" descr="Chris Headshot">
            <a:extLst>
              <a:ext uri="{FF2B5EF4-FFF2-40B4-BE49-F238E27FC236}">
                <a16:creationId xmlns:a16="http://schemas.microsoft.com/office/drawing/2014/main" id="{C178DB03-48EF-BC65-BC4B-E99063255791}"/>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l="21241" t="-42354" r="23677" b="23306"/>
          <a:stretch>
            <a:fillRect/>
          </a:stretch>
        </p:blipFill>
        <p:spPr>
          <a:xfrm flipH="1">
            <a:off x="4259259" y="3428999"/>
            <a:ext cx="1586547" cy="3429000"/>
          </a:xfrm>
          <a:prstGeom prst="rect">
            <a:avLst/>
          </a:prstGeom>
          <a:solidFill>
            <a:schemeClr val="bg1"/>
          </a:solidFill>
        </p:spPr>
      </p:pic>
      <p:pic>
        <p:nvPicPr>
          <p:cNvPr id="136" name="Imagen 135" descr="Vera Headshot">
            <a:extLst>
              <a:ext uri="{FF2B5EF4-FFF2-40B4-BE49-F238E27FC236}">
                <a16:creationId xmlns:a16="http://schemas.microsoft.com/office/drawing/2014/main" id="{182F77A9-71F3-851E-714A-C61251DAC75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5432" t="-40565" r="25395" b="34291"/>
          <a:stretch>
            <a:fillRect/>
          </a:stretch>
        </p:blipFill>
        <p:spPr>
          <a:xfrm flipH="1">
            <a:off x="7432353" y="3428999"/>
            <a:ext cx="1586547" cy="3429000"/>
          </a:xfrm>
          <a:prstGeom prst="rect">
            <a:avLst/>
          </a:prstGeom>
          <a:solidFill>
            <a:schemeClr val="bg1"/>
          </a:solidFill>
        </p:spPr>
      </p:pic>
      <p:pic>
        <p:nvPicPr>
          <p:cNvPr id="137" name="Imagen 136" descr="Mamta Headshot">
            <a:extLst>
              <a:ext uri="{FF2B5EF4-FFF2-40B4-BE49-F238E27FC236}">
                <a16:creationId xmlns:a16="http://schemas.microsoft.com/office/drawing/2014/main" id="{59EF239F-22B6-5831-9DA6-4AB1007804BE}"/>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13679" t="-66726" r="9182" b="1"/>
          <a:stretch>
            <a:fillRect/>
          </a:stretch>
        </p:blipFill>
        <p:spPr>
          <a:xfrm flipH="1">
            <a:off x="9018900" y="3428999"/>
            <a:ext cx="1586547" cy="3429000"/>
          </a:xfrm>
          <a:prstGeom prst="rect">
            <a:avLst/>
          </a:prstGeom>
          <a:solidFill>
            <a:schemeClr val="bg1"/>
          </a:solidFill>
        </p:spPr>
      </p:pic>
      <p:pic>
        <p:nvPicPr>
          <p:cNvPr id="138" name="Imagen 137">
            <a:extLst>
              <a:ext uri="{FF2B5EF4-FFF2-40B4-BE49-F238E27FC236}">
                <a16:creationId xmlns:a16="http://schemas.microsoft.com/office/drawing/2014/main" id="{892EDCEE-FA10-9752-9234-387468322A1F}"/>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l="16033" t="-65351" r="9785" b="5025"/>
          <a:stretch>
            <a:fillRect/>
          </a:stretch>
        </p:blipFill>
        <p:spPr>
          <a:xfrm flipH="1">
            <a:off x="10605447" y="3428999"/>
            <a:ext cx="1586547" cy="3429000"/>
          </a:xfrm>
          <a:prstGeom prst="rect">
            <a:avLst/>
          </a:prstGeom>
          <a:solidFill>
            <a:schemeClr val="bg1"/>
          </a:solidFill>
        </p:spPr>
      </p:pic>
      <p:pic>
        <p:nvPicPr>
          <p:cNvPr id="139" name="Imagen 138" descr="Tim Headshot">
            <a:extLst>
              <a:ext uri="{FF2B5EF4-FFF2-40B4-BE49-F238E27FC236}">
                <a16:creationId xmlns:a16="http://schemas.microsoft.com/office/drawing/2014/main" id="{839CD551-3DAC-CBCE-B74A-2C1F7B6A9E16}"/>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l="9749" t="-73992" r="9749"/>
          <a:stretch>
            <a:fillRect/>
          </a:stretch>
        </p:blipFill>
        <p:spPr>
          <a:xfrm>
            <a:off x="4259260" y="1"/>
            <a:ext cx="1586547" cy="3429000"/>
          </a:xfrm>
          <a:prstGeom prst="rect">
            <a:avLst/>
          </a:prstGeom>
          <a:solidFill>
            <a:schemeClr val="bg1"/>
          </a:solidFill>
        </p:spPr>
      </p:pic>
      <p:pic>
        <p:nvPicPr>
          <p:cNvPr id="140" name="Imagen 139" descr="Eduard Headshot">
            <a:extLst>
              <a:ext uri="{FF2B5EF4-FFF2-40B4-BE49-F238E27FC236}">
                <a16:creationId xmlns:a16="http://schemas.microsoft.com/office/drawing/2014/main" id="{275927D7-0B28-700C-F9CD-949FA37C6E43}"/>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l="24076" t="-49574" r="22681" b="34499"/>
          <a:stretch>
            <a:fillRect/>
          </a:stretch>
        </p:blipFill>
        <p:spPr>
          <a:xfrm flipH="1">
            <a:off x="7432353" y="0"/>
            <a:ext cx="1586547" cy="3429000"/>
          </a:xfrm>
          <a:prstGeom prst="rect">
            <a:avLst/>
          </a:prstGeom>
          <a:solidFill>
            <a:schemeClr val="bg1"/>
          </a:solidFill>
        </p:spPr>
      </p:pic>
      <p:pic>
        <p:nvPicPr>
          <p:cNvPr id="141" name="Imagen 140" descr="Alex Murray Headshot">
            <a:extLst>
              <a:ext uri="{FF2B5EF4-FFF2-40B4-BE49-F238E27FC236}">
                <a16:creationId xmlns:a16="http://schemas.microsoft.com/office/drawing/2014/main" id="{5DBE56C2-5630-97AB-AE98-C4F76B988082}"/>
              </a:ext>
            </a:extLst>
          </p:cNvPr>
          <p:cNvPicPr>
            <a:picLocks noChangeAspect="1"/>
          </p:cNvPicPr>
          <p:nvPr/>
        </p:nvPicPr>
        <p:blipFill rotWithShape="1">
          <a:blip r:embed="rId11"/>
          <a:srcRect l="2866" t="-87980" r="12588" b="5252"/>
          <a:stretch>
            <a:fillRect/>
          </a:stretch>
        </p:blipFill>
        <p:spPr>
          <a:xfrm>
            <a:off x="9018900" y="0"/>
            <a:ext cx="1586547" cy="3429000"/>
          </a:xfrm>
          <a:prstGeom prst="rect">
            <a:avLst/>
          </a:prstGeom>
          <a:solidFill>
            <a:schemeClr val="bg1"/>
          </a:solidFill>
        </p:spPr>
      </p:pic>
      <p:pic>
        <p:nvPicPr>
          <p:cNvPr id="142" name="Imagen 141" descr="Marian Headshot">
            <a:extLst>
              <a:ext uri="{FF2B5EF4-FFF2-40B4-BE49-F238E27FC236}">
                <a16:creationId xmlns:a16="http://schemas.microsoft.com/office/drawing/2014/main" id="{351EE0C6-EBD7-7605-1F98-58D1F5C40920}"/>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20129" t="-69093" r="8536" b="14917"/>
          <a:stretch>
            <a:fillRect/>
          </a:stretch>
        </p:blipFill>
        <p:spPr>
          <a:xfrm flipH="1">
            <a:off x="10605447" y="0"/>
            <a:ext cx="1586547" cy="3429000"/>
          </a:xfrm>
          <a:prstGeom prst="rect">
            <a:avLst/>
          </a:prstGeom>
          <a:solidFill>
            <a:schemeClr val="bg1"/>
          </a:solidFill>
        </p:spPr>
      </p:pic>
      <p:sp>
        <p:nvSpPr>
          <p:cNvPr id="2" name="Title 3">
            <a:extLst>
              <a:ext uri="{FF2B5EF4-FFF2-40B4-BE49-F238E27FC236}">
                <a16:creationId xmlns:a16="http://schemas.microsoft.com/office/drawing/2014/main" id="{6AA96AE7-4CA1-112A-63F4-F68D844A1F8B}"/>
              </a:ext>
            </a:extLst>
          </p:cNvPr>
          <p:cNvSpPr txBox="1">
            <a:spLocks/>
          </p:cNvSpPr>
          <p:nvPr/>
        </p:nvSpPr>
        <p:spPr>
          <a:xfrm>
            <a:off x="492126" y="656260"/>
            <a:ext cx="3566347" cy="790922"/>
          </a:xfrm>
          <a:prstGeom prst="rect">
            <a:avLst/>
          </a:prstGeom>
        </p:spPr>
        <p:txBody>
          <a:bodyPr wrap="square" lIns="0" tIns="0" rIns="0" bIns="0">
            <a:spAutoFit/>
          </a:bodyPr>
          <a:lstStyle>
            <a:defPPr>
              <a:defRPr lang="en-US"/>
            </a:defPPr>
            <a:lvl1pPr>
              <a:lnSpc>
                <a:spcPct val="80000"/>
              </a:lnSpc>
              <a:spcBef>
                <a:spcPct val="0"/>
              </a:spcBef>
              <a:buNone/>
              <a:defRPr sz="3200" b="0" i="0">
                <a:solidFill>
                  <a:schemeClr val="accent1"/>
                </a:solidFill>
                <a:latin typeface="Avenir Next LT Pro Light"/>
                <a:ea typeface="+mj-ea"/>
                <a:cs typeface="+mj-cs"/>
              </a:defRPr>
            </a:lvl1pPr>
          </a:lstStyle>
          <a:p>
            <a:r>
              <a:rPr lang="pt-BR">
                <a:latin typeface="Raleway Light" pitchFamily="2" charset="77"/>
              </a:rPr>
              <a:t>Meet </a:t>
            </a:r>
            <a:r>
              <a:rPr lang="pt-BR" err="1">
                <a:latin typeface="Raleway Light" pitchFamily="2" charset="77"/>
              </a:rPr>
              <a:t>our</a:t>
            </a:r>
            <a:r>
              <a:rPr lang="pt-BR">
                <a:latin typeface="Raleway Light" pitchFamily="2" charset="77"/>
              </a:rPr>
              <a:t> </a:t>
            </a:r>
            <a:r>
              <a:rPr lang="pt-BR" err="1">
                <a:latin typeface="Raleway Light" pitchFamily="2" charset="77"/>
              </a:rPr>
              <a:t>leadership</a:t>
            </a:r>
            <a:r>
              <a:rPr lang="pt-BR">
                <a:latin typeface="Raleway Light" pitchFamily="2" charset="77"/>
              </a:rPr>
              <a:t> </a:t>
            </a:r>
            <a:r>
              <a:rPr lang="pt-BR" err="1">
                <a:latin typeface="Raleway Light" pitchFamily="2" charset="77"/>
              </a:rPr>
              <a:t>team</a:t>
            </a:r>
            <a:endParaRPr lang="pt-BR">
              <a:latin typeface="Raleway Light" pitchFamily="2" charset="77"/>
            </a:endParaRPr>
          </a:p>
        </p:txBody>
      </p:sp>
      <p:sp>
        <p:nvSpPr>
          <p:cNvPr id="8" name="CuadroTexto 7">
            <a:extLst>
              <a:ext uri="{FF2B5EF4-FFF2-40B4-BE49-F238E27FC236}">
                <a16:creationId xmlns:a16="http://schemas.microsoft.com/office/drawing/2014/main" id="{C114A6D0-69E0-443E-399F-45801CF65B66}"/>
              </a:ext>
            </a:extLst>
          </p:cNvPr>
          <p:cNvSpPr txBox="1"/>
          <p:nvPr/>
        </p:nvSpPr>
        <p:spPr>
          <a:xfrm>
            <a:off x="506807" y="1727500"/>
            <a:ext cx="2828532" cy="1723549"/>
          </a:xfrm>
          <a:prstGeom prst="rect">
            <a:avLst/>
          </a:prstGeom>
          <a:noFill/>
        </p:spPr>
        <p:txBody>
          <a:bodyPr wrap="square" lIns="0" tIns="0" rIns="0" bIns="0" numCol="1" spcCol="288000" rtlCol="0" anchor="t">
            <a:spAutoFit/>
          </a:bodyPr>
          <a:lstStyle/>
          <a:p>
            <a:pPr algn="l">
              <a:spcAft>
                <a:spcPts val="1200"/>
              </a:spcAft>
            </a:pPr>
            <a:r>
              <a:rPr lang="es-ES" sz="1400" err="1">
                <a:solidFill>
                  <a:schemeClr val="bg1"/>
                </a:solidFill>
                <a:latin typeface="Raleway" pitchFamily="2" charset="77"/>
              </a:rPr>
              <a:t>Rephine</a:t>
            </a:r>
            <a:r>
              <a:rPr lang="es-ES" sz="1400">
                <a:solidFill>
                  <a:schemeClr val="bg1"/>
                </a:solidFill>
                <a:latin typeface="Raleway" pitchFamily="2" charset="77"/>
              </a:rPr>
              <a:t> </a:t>
            </a:r>
            <a:r>
              <a:rPr lang="es-ES" sz="1400" err="1">
                <a:solidFill>
                  <a:schemeClr val="bg1"/>
                </a:solidFill>
                <a:latin typeface="Raleway" pitchFamily="2" charset="77"/>
              </a:rPr>
              <a:t>is</a:t>
            </a:r>
            <a:r>
              <a:rPr lang="es-ES" sz="1400">
                <a:solidFill>
                  <a:schemeClr val="bg1"/>
                </a:solidFill>
                <a:latin typeface="Raleway" pitchFamily="2" charset="77"/>
              </a:rPr>
              <a:t> </a:t>
            </a:r>
            <a:r>
              <a:rPr lang="es-ES" sz="1400" b="1" err="1">
                <a:solidFill>
                  <a:schemeClr val="bg1"/>
                </a:solidFill>
                <a:latin typeface="Raleway SemiBold" pitchFamily="2" charset="77"/>
              </a:rPr>
              <a:t>built</a:t>
            </a:r>
            <a:r>
              <a:rPr lang="es-ES" sz="1400" b="1">
                <a:solidFill>
                  <a:schemeClr val="bg1"/>
                </a:solidFill>
                <a:latin typeface="Raleway SemiBold" pitchFamily="2" charset="77"/>
              </a:rPr>
              <a:t> </a:t>
            </a:r>
            <a:r>
              <a:rPr lang="es-ES" sz="1400" b="1" err="1">
                <a:solidFill>
                  <a:schemeClr val="bg1"/>
                </a:solidFill>
                <a:latin typeface="Raleway SemiBold" pitchFamily="2" charset="77"/>
              </a:rPr>
              <a:t>on</a:t>
            </a:r>
            <a:r>
              <a:rPr lang="es-ES" sz="1400" b="1">
                <a:solidFill>
                  <a:schemeClr val="bg1"/>
                </a:solidFill>
                <a:latin typeface="Raleway SemiBold" pitchFamily="2" charset="77"/>
              </a:rPr>
              <a:t> </a:t>
            </a:r>
            <a:r>
              <a:rPr lang="es-ES" sz="1400" b="1" err="1">
                <a:solidFill>
                  <a:schemeClr val="bg1"/>
                </a:solidFill>
                <a:latin typeface="Raleway SemiBold" pitchFamily="2" charset="77"/>
              </a:rPr>
              <a:t>people</a:t>
            </a:r>
            <a:r>
              <a:rPr lang="es-ES" sz="1400">
                <a:solidFill>
                  <a:schemeClr val="bg1"/>
                </a:solidFill>
                <a:latin typeface="Raleway" pitchFamily="2" charset="77"/>
              </a:rPr>
              <a:t>. </a:t>
            </a:r>
            <a:br>
              <a:rPr lang="es-ES" sz="1400">
                <a:solidFill>
                  <a:schemeClr val="bg1"/>
                </a:solidFill>
                <a:latin typeface="Raleway" pitchFamily="2" charset="77"/>
              </a:rPr>
            </a:br>
            <a:r>
              <a:rPr lang="es-ES" sz="1400" err="1">
                <a:solidFill>
                  <a:schemeClr val="bg1"/>
                </a:solidFill>
                <a:latin typeface="Raleway" pitchFamily="2" charset="77"/>
              </a:rPr>
              <a:t>Our</a:t>
            </a:r>
            <a:r>
              <a:rPr lang="es-ES" sz="1400">
                <a:solidFill>
                  <a:schemeClr val="bg1"/>
                </a:solidFill>
                <a:latin typeface="Raleway" pitchFamily="2" charset="77"/>
              </a:rPr>
              <a:t> </a:t>
            </a:r>
            <a:r>
              <a:rPr lang="es-ES" sz="1400" err="1">
                <a:solidFill>
                  <a:schemeClr val="bg1"/>
                </a:solidFill>
                <a:latin typeface="Raleway" pitchFamily="2" charset="77"/>
              </a:rPr>
              <a:t>leadership</a:t>
            </a:r>
            <a:r>
              <a:rPr lang="es-ES" sz="1400">
                <a:solidFill>
                  <a:schemeClr val="bg1"/>
                </a:solidFill>
                <a:latin typeface="Raleway" pitchFamily="2" charset="77"/>
              </a:rPr>
              <a:t> </a:t>
            </a:r>
            <a:r>
              <a:rPr lang="es-ES" sz="1400" err="1">
                <a:solidFill>
                  <a:schemeClr val="bg1"/>
                </a:solidFill>
                <a:latin typeface="Raleway" pitchFamily="2" charset="77"/>
              </a:rPr>
              <a:t>team</a:t>
            </a:r>
            <a:r>
              <a:rPr lang="es-ES" sz="1400">
                <a:solidFill>
                  <a:schemeClr val="bg1"/>
                </a:solidFill>
                <a:latin typeface="Raleway" pitchFamily="2" charset="77"/>
              </a:rPr>
              <a:t> </a:t>
            </a:r>
            <a:r>
              <a:rPr lang="es-ES" sz="1400" err="1">
                <a:solidFill>
                  <a:schemeClr val="bg1"/>
                </a:solidFill>
                <a:latin typeface="Raleway" pitchFamily="2" charset="77"/>
              </a:rPr>
              <a:t>brings</a:t>
            </a:r>
            <a:r>
              <a:rPr lang="es-ES" sz="1400">
                <a:solidFill>
                  <a:schemeClr val="bg1"/>
                </a:solidFill>
                <a:latin typeface="Raleway" pitchFamily="2" charset="77"/>
              </a:rPr>
              <a:t> </a:t>
            </a:r>
            <a:r>
              <a:rPr lang="es-ES" sz="1400" err="1">
                <a:solidFill>
                  <a:schemeClr val="bg1"/>
                </a:solidFill>
                <a:latin typeface="Raleway" pitchFamily="2" charset="77"/>
              </a:rPr>
              <a:t>together</a:t>
            </a:r>
            <a:r>
              <a:rPr lang="es-ES" sz="1400">
                <a:solidFill>
                  <a:schemeClr val="bg1"/>
                </a:solidFill>
                <a:latin typeface="Raleway" pitchFamily="2" charset="77"/>
              </a:rPr>
              <a:t> </a:t>
            </a:r>
            <a:r>
              <a:rPr lang="es-ES" sz="1400" b="1" err="1">
                <a:solidFill>
                  <a:schemeClr val="bg1"/>
                </a:solidFill>
                <a:latin typeface="Raleway SemiBold" pitchFamily="2" charset="77"/>
              </a:rPr>
              <a:t>decades</a:t>
            </a:r>
            <a:r>
              <a:rPr lang="es-ES" sz="1400" b="1">
                <a:solidFill>
                  <a:schemeClr val="bg1"/>
                </a:solidFill>
                <a:latin typeface="Raleway SemiBold" pitchFamily="2" charset="77"/>
              </a:rPr>
              <a:t> </a:t>
            </a:r>
            <a:r>
              <a:rPr lang="es-ES" sz="1400" b="1" err="1">
                <a:solidFill>
                  <a:schemeClr val="bg1"/>
                </a:solidFill>
                <a:latin typeface="Raleway SemiBold" pitchFamily="2" charset="77"/>
              </a:rPr>
              <a:t>of</a:t>
            </a:r>
            <a:r>
              <a:rPr lang="es-ES" sz="1400" b="1">
                <a:solidFill>
                  <a:schemeClr val="bg1"/>
                </a:solidFill>
                <a:latin typeface="Raleway SemiBold" pitchFamily="2" charset="77"/>
              </a:rPr>
              <a:t> </a:t>
            </a:r>
            <a:r>
              <a:rPr lang="es-ES" sz="1400" b="1" err="1">
                <a:solidFill>
                  <a:schemeClr val="bg1"/>
                </a:solidFill>
                <a:latin typeface="Raleway SemiBold" pitchFamily="2" charset="77"/>
              </a:rPr>
              <a:t>specialist</a:t>
            </a:r>
            <a:r>
              <a:rPr lang="es-ES" sz="1400" b="1">
                <a:solidFill>
                  <a:schemeClr val="bg1"/>
                </a:solidFill>
                <a:latin typeface="Raleway SemiBold" pitchFamily="2" charset="77"/>
              </a:rPr>
              <a:t> </a:t>
            </a:r>
            <a:r>
              <a:rPr lang="es-ES" sz="1400" b="1" err="1">
                <a:solidFill>
                  <a:schemeClr val="bg1"/>
                </a:solidFill>
                <a:latin typeface="Raleway SemiBold" pitchFamily="2" charset="77"/>
              </a:rPr>
              <a:t>experience</a:t>
            </a:r>
            <a:r>
              <a:rPr lang="es-ES" sz="1400">
                <a:solidFill>
                  <a:schemeClr val="bg1"/>
                </a:solidFill>
                <a:latin typeface="Raleway" pitchFamily="2" charset="77"/>
              </a:rPr>
              <a:t> </a:t>
            </a:r>
            <a:r>
              <a:rPr lang="es-ES" sz="1400" err="1">
                <a:solidFill>
                  <a:schemeClr val="bg1"/>
                </a:solidFill>
                <a:latin typeface="Raleway" pitchFamily="2" charset="77"/>
              </a:rPr>
              <a:t>across</a:t>
            </a:r>
            <a:r>
              <a:rPr lang="es-ES" sz="1400">
                <a:solidFill>
                  <a:schemeClr val="bg1"/>
                </a:solidFill>
                <a:latin typeface="Raleway" pitchFamily="2" charset="77"/>
              </a:rPr>
              <a:t> </a:t>
            </a:r>
            <a:r>
              <a:rPr lang="es-ES" sz="1400" err="1">
                <a:solidFill>
                  <a:schemeClr val="bg1"/>
                </a:solidFill>
                <a:latin typeface="Raleway" pitchFamily="2" charset="77"/>
              </a:rPr>
              <a:t>every</a:t>
            </a:r>
            <a:r>
              <a:rPr lang="es-ES" sz="1400">
                <a:solidFill>
                  <a:schemeClr val="bg1"/>
                </a:solidFill>
                <a:latin typeface="Raleway" pitchFamily="2" charset="77"/>
              </a:rPr>
              <a:t> </a:t>
            </a:r>
            <a:r>
              <a:rPr lang="es-ES" sz="1400" err="1">
                <a:solidFill>
                  <a:schemeClr val="bg1"/>
                </a:solidFill>
                <a:latin typeface="Raleway" pitchFamily="2" charset="77"/>
              </a:rPr>
              <a:t>product</a:t>
            </a:r>
            <a:r>
              <a:rPr lang="es-ES" sz="1400">
                <a:solidFill>
                  <a:schemeClr val="bg1"/>
                </a:solidFill>
                <a:latin typeface="Raleway" pitchFamily="2" charset="77"/>
              </a:rPr>
              <a:t> </a:t>
            </a:r>
            <a:r>
              <a:rPr lang="es-ES" sz="1400" err="1">
                <a:solidFill>
                  <a:schemeClr val="bg1"/>
                </a:solidFill>
                <a:latin typeface="Raleway" pitchFamily="2" charset="77"/>
              </a:rPr>
              <a:t>type</a:t>
            </a:r>
            <a:r>
              <a:rPr lang="es-ES" sz="1400">
                <a:solidFill>
                  <a:schemeClr val="bg1"/>
                </a:solidFill>
                <a:latin typeface="Raleway" pitchFamily="2" charset="77"/>
              </a:rPr>
              <a:t>, </a:t>
            </a:r>
            <a:r>
              <a:rPr lang="es-ES" sz="1400" err="1">
                <a:solidFill>
                  <a:schemeClr val="bg1"/>
                </a:solidFill>
                <a:latin typeface="Raleway" pitchFamily="2" charset="77"/>
              </a:rPr>
              <a:t>regulatory</a:t>
            </a:r>
            <a:r>
              <a:rPr lang="es-ES" sz="1400">
                <a:solidFill>
                  <a:schemeClr val="bg1"/>
                </a:solidFill>
                <a:latin typeface="Raleway" pitchFamily="2" charset="77"/>
              </a:rPr>
              <a:t> </a:t>
            </a:r>
            <a:r>
              <a:rPr lang="es-ES" sz="1400" err="1">
                <a:solidFill>
                  <a:schemeClr val="bg1"/>
                </a:solidFill>
                <a:latin typeface="Raleway" pitchFamily="2" charset="77"/>
              </a:rPr>
              <a:t>framework</a:t>
            </a:r>
            <a:r>
              <a:rPr lang="es-ES" sz="1400">
                <a:solidFill>
                  <a:schemeClr val="bg1"/>
                </a:solidFill>
                <a:latin typeface="Raleway" pitchFamily="2" charset="77"/>
              </a:rPr>
              <a:t>, and global </a:t>
            </a:r>
            <a:r>
              <a:rPr lang="es-ES" sz="1400" err="1">
                <a:solidFill>
                  <a:schemeClr val="bg1"/>
                </a:solidFill>
                <a:latin typeface="Raleway" pitchFamily="2" charset="77"/>
              </a:rPr>
              <a:t>market</a:t>
            </a:r>
            <a:r>
              <a:rPr lang="es-ES" sz="1400">
                <a:solidFill>
                  <a:schemeClr val="bg1"/>
                </a:solidFill>
                <a:latin typeface="Raleway" pitchFamily="2" charset="77"/>
              </a:rPr>
              <a:t>, so </a:t>
            </a:r>
            <a:r>
              <a:rPr lang="es-ES" sz="1400" err="1">
                <a:solidFill>
                  <a:schemeClr val="bg1"/>
                </a:solidFill>
                <a:latin typeface="Raleway" pitchFamily="2" charset="77"/>
              </a:rPr>
              <a:t>you</a:t>
            </a:r>
            <a:r>
              <a:rPr lang="es-ES" sz="1400">
                <a:solidFill>
                  <a:schemeClr val="bg1"/>
                </a:solidFill>
                <a:latin typeface="Raleway" pitchFamily="2" charset="77"/>
              </a:rPr>
              <a:t> </a:t>
            </a:r>
            <a:r>
              <a:rPr lang="es-ES" sz="1400" err="1">
                <a:solidFill>
                  <a:schemeClr val="bg1"/>
                </a:solidFill>
                <a:latin typeface="Raleway" pitchFamily="2" charset="77"/>
              </a:rPr>
              <a:t>always</a:t>
            </a:r>
            <a:r>
              <a:rPr lang="es-ES" sz="1400">
                <a:solidFill>
                  <a:schemeClr val="bg1"/>
                </a:solidFill>
                <a:latin typeface="Raleway" pitchFamily="2" charset="77"/>
              </a:rPr>
              <a:t> </a:t>
            </a:r>
            <a:r>
              <a:rPr lang="es-ES" sz="1400" err="1">
                <a:solidFill>
                  <a:schemeClr val="bg1"/>
                </a:solidFill>
                <a:latin typeface="Raleway" pitchFamily="2" charset="77"/>
              </a:rPr>
              <a:t>have</a:t>
            </a:r>
            <a:r>
              <a:rPr lang="es-ES" sz="1400">
                <a:solidFill>
                  <a:schemeClr val="bg1"/>
                </a:solidFill>
                <a:latin typeface="Raleway" pitchFamily="2" charset="77"/>
              </a:rPr>
              <a:t> </a:t>
            </a:r>
            <a:r>
              <a:rPr lang="es-ES" sz="1400" err="1">
                <a:solidFill>
                  <a:schemeClr val="bg1"/>
                </a:solidFill>
                <a:latin typeface="Raleway" pitchFamily="2" charset="77"/>
              </a:rPr>
              <a:t>the</a:t>
            </a:r>
            <a:r>
              <a:rPr lang="es-ES" sz="1400">
                <a:solidFill>
                  <a:schemeClr val="bg1"/>
                </a:solidFill>
                <a:latin typeface="Raleway" pitchFamily="2" charset="77"/>
              </a:rPr>
              <a:t> </a:t>
            </a:r>
            <a:r>
              <a:rPr lang="es-ES" sz="1400" b="1" err="1">
                <a:solidFill>
                  <a:schemeClr val="bg1"/>
                </a:solidFill>
                <a:latin typeface="Raleway SemiBold" pitchFamily="2" charset="77"/>
              </a:rPr>
              <a:t>right</a:t>
            </a:r>
            <a:r>
              <a:rPr lang="es-ES" sz="1400" b="1">
                <a:solidFill>
                  <a:schemeClr val="bg1"/>
                </a:solidFill>
                <a:latin typeface="Raleway SemiBold" pitchFamily="2" charset="77"/>
              </a:rPr>
              <a:t> </a:t>
            </a:r>
            <a:r>
              <a:rPr lang="es-ES" sz="1400" b="1" err="1">
                <a:solidFill>
                  <a:schemeClr val="bg1"/>
                </a:solidFill>
                <a:latin typeface="Raleway SemiBold" pitchFamily="2" charset="77"/>
              </a:rPr>
              <a:t>expertise</a:t>
            </a:r>
            <a:r>
              <a:rPr lang="es-ES" sz="1400" b="1">
                <a:solidFill>
                  <a:schemeClr val="bg1"/>
                </a:solidFill>
                <a:latin typeface="Raleway SemiBold" pitchFamily="2" charset="77"/>
              </a:rPr>
              <a:t> </a:t>
            </a:r>
            <a:r>
              <a:rPr lang="es-ES" sz="1400" err="1">
                <a:solidFill>
                  <a:schemeClr val="bg1"/>
                </a:solidFill>
                <a:latin typeface="Raleway" pitchFamily="2" charset="77"/>
              </a:rPr>
              <a:t>working</a:t>
            </a:r>
            <a:r>
              <a:rPr lang="es-ES" sz="1400">
                <a:solidFill>
                  <a:schemeClr val="bg1"/>
                </a:solidFill>
                <a:latin typeface="Raleway" pitchFamily="2" charset="77"/>
              </a:rPr>
              <a:t> </a:t>
            </a:r>
            <a:r>
              <a:rPr lang="es-ES" sz="1400" err="1">
                <a:solidFill>
                  <a:schemeClr val="bg1"/>
                </a:solidFill>
                <a:latin typeface="Raleway" pitchFamily="2" charset="77"/>
              </a:rPr>
              <a:t>with</a:t>
            </a:r>
            <a:r>
              <a:rPr lang="es-ES" sz="1400">
                <a:solidFill>
                  <a:schemeClr val="bg1"/>
                </a:solidFill>
                <a:latin typeface="Raleway" pitchFamily="2" charset="77"/>
              </a:rPr>
              <a:t> </a:t>
            </a:r>
            <a:r>
              <a:rPr lang="es-ES" sz="1400" err="1">
                <a:solidFill>
                  <a:schemeClr val="bg1"/>
                </a:solidFill>
                <a:latin typeface="Raleway" pitchFamily="2" charset="77"/>
              </a:rPr>
              <a:t>you</a:t>
            </a:r>
            <a:r>
              <a:rPr lang="es-ES" sz="1400">
                <a:solidFill>
                  <a:schemeClr val="bg1"/>
                </a:solidFill>
                <a:latin typeface="Raleway" pitchFamily="2" charset="77"/>
              </a:rPr>
              <a:t>, </a:t>
            </a:r>
            <a:r>
              <a:rPr lang="es-ES" sz="1400" err="1">
                <a:solidFill>
                  <a:schemeClr val="bg1"/>
                </a:solidFill>
                <a:latin typeface="Raleway" pitchFamily="2" charset="77"/>
              </a:rPr>
              <a:t>wherever</a:t>
            </a:r>
            <a:r>
              <a:rPr lang="es-ES" sz="1400">
                <a:solidFill>
                  <a:schemeClr val="bg1"/>
                </a:solidFill>
                <a:latin typeface="Raleway" pitchFamily="2" charset="77"/>
              </a:rPr>
              <a:t> </a:t>
            </a:r>
            <a:r>
              <a:rPr lang="es-ES" sz="1400" err="1">
                <a:solidFill>
                  <a:schemeClr val="bg1"/>
                </a:solidFill>
                <a:latin typeface="Raleway" pitchFamily="2" charset="77"/>
              </a:rPr>
              <a:t>you</a:t>
            </a:r>
            <a:r>
              <a:rPr lang="es-ES" sz="1400">
                <a:solidFill>
                  <a:schemeClr val="bg1"/>
                </a:solidFill>
                <a:latin typeface="Raleway" pitchFamily="2" charset="77"/>
              </a:rPr>
              <a:t> </a:t>
            </a:r>
            <a:r>
              <a:rPr lang="es-ES" sz="1400" err="1">
                <a:solidFill>
                  <a:schemeClr val="bg1"/>
                </a:solidFill>
                <a:latin typeface="Raleway" pitchFamily="2" charset="77"/>
              </a:rPr>
              <a:t>need</a:t>
            </a:r>
            <a:r>
              <a:rPr lang="es-ES" sz="1400">
                <a:solidFill>
                  <a:schemeClr val="bg1"/>
                </a:solidFill>
                <a:latin typeface="Raleway" pitchFamily="2" charset="77"/>
              </a:rPr>
              <a:t> </a:t>
            </a:r>
            <a:r>
              <a:rPr lang="es-ES" sz="1400" err="1">
                <a:solidFill>
                  <a:schemeClr val="bg1"/>
                </a:solidFill>
                <a:latin typeface="Raleway" pitchFamily="2" charset="77"/>
              </a:rPr>
              <a:t>it</a:t>
            </a:r>
            <a:r>
              <a:rPr lang="es-ES" sz="1400">
                <a:solidFill>
                  <a:schemeClr val="bg1"/>
                </a:solidFill>
                <a:latin typeface="Raleway" pitchFamily="2" charset="77"/>
              </a:rPr>
              <a:t>.</a:t>
            </a:r>
            <a:endParaRPr lang="es-ES" sz="1100">
              <a:solidFill>
                <a:schemeClr val="bg1"/>
              </a:solidFill>
              <a:latin typeface="Raleway" pitchFamily="2" charset="77"/>
            </a:endParaRPr>
          </a:p>
        </p:txBody>
      </p:sp>
      <p:sp>
        <p:nvSpPr>
          <p:cNvPr id="15" name="CuadroTexto 14">
            <a:extLst>
              <a:ext uri="{FF2B5EF4-FFF2-40B4-BE49-F238E27FC236}">
                <a16:creationId xmlns:a16="http://schemas.microsoft.com/office/drawing/2014/main" id="{34FEFC2C-5A79-9DCF-5C8C-7172A2D2D15C}"/>
              </a:ext>
            </a:extLst>
          </p:cNvPr>
          <p:cNvSpPr txBox="1">
            <a:spLocks/>
          </p:cNvSpPr>
          <p:nvPr/>
        </p:nvSpPr>
        <p:spPr>
          <a:xfrm>
            <a:off x="5845807" y="459140"/>
            <a:ext cx="269971" cy="2257197"/>
          </a:xfrm>
          <a:prstGeom prst="rect">
            <a:avLst/>
          </a:prstGeom>
          <a:noFill/>
        </p:spPr>
        <p:txBody>
          <a:bodyPr vert="vert270" wrap="square" lIns="54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r" defTabSz="914400" rtl="0" eaLnBrk="1" fontAlgn="auto" latinLnBrk="0" hangingPunct="1">
              <a:buClrTx/>
              <a:buSzTx/>
              <a:buFontTx/>
              <a:buNone/>
              <a:tabLst/>
              <a:defRPr/>
            </a:pPr>
            <a:r>
              <a:rPr kumimoji="0" lang="es-PE" b="1" u="none" strike="noStrike" kern="1200" cap="none" spc="31" normalizeH="0" baseline="0" noProof="0">
                <a:ln>
                  <a:noFill/>
                </a:ln>
                <a:solidFill>
                  <a:schemeClr val="accent2"/>
                </a:solidFill>
                <a:effectLst/>
                <a:uLnTx/>
                <a:uFillTx/>
                <a:latin typeface="Raleway SemiBold" pitchFamily="2" charset="77"/>
              </a:rPr>
              <a:t>CLAIRE MEADOWCROFT</a:t>
            </a:r>
          </a:p>
        </p:txBody>
      </p:sp>
      <p:cxnSp>
        <p:nvCxnSpPr>
          <p:cNvPr id="79" name="Conector recto 78">
            <a:extLst>
              <a:ext uri="{FF2B5EF4-FFF2-40B4-BE49-F238E27FC236}">
                <a16:creationId xmlns:a16="http://schemas.microsoft.com/office/drawing/2014/main" id="{9F2EA4B6-64A3-1988-9E3F-769714D79F33}"/>
              </a:ext>
            </a:extLst>
          </p:cNvPr>
          <p:cNvCxnSpPr/>
          <p:nvPr/>
        </p:nvCxnSpPr>
        <p:spPr>
          <a:xfrm>
            <a:off x="5845807" y="0"/>
            <a:ext cx="0" cy="6858000"/>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1" name="Conector recto 80">
            <a:extLst>
              <a:ext uri="{FF2B5EF4-FFF2-40B4-BE49-F238E27FC236}">
                <a16:creationId xmlns:a16="http://schemas.microsoft.com/office/drawing/2014/main" id="{9DC621AE-232A-F521-1357-A2180060427B}"/>
              </a:ext>
            </a:extLst>
          </p:cNvPr>
          <p:cNvCxnSpPr/>
          <p:nvPr/>
        </p:nvCxnSpPr>
        <p:spPr>
          <a:xfrm>
            <a:off x="4259259" y="3429000"/>
            <a:ext cx="7932735" cy="0"/>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2" name="Conector recto 81">
            <a:extLst>
              <a:ext uri="{FF2B5EF4-FFF2-40B4-BE49-F238E27FC236}">
                <a16:creationId xmlns:a16="http://schemas.microsoft.com/office/drawing/2014/main" id="{4F8F14B3-7FDF-A68D-89D8-EC8476376743}"/>
              </a:ext>
            </a:extLst>
          </p:cNvPr>
          <p:cNvCxnSpPr/>
          <p:nvPr/>
        </p:nvCxnSpPr>
        <p:spPr>
          <a:xfrm>
            <a:off x="7432354" y="0"/>
            <a:ext cx="0" cy="6858000"/>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3" name="Conector recto 82">
            <a:extLst>
              <a:ext uri="{FF2B5EF4-FFF2-40B4-BE49-F238E27FC236}">
                <a16:creationId xmlns:a16="http://schemas.microsoft.com/office/drawing/2014/main" id="{8A49C94F-411F-7FAF-081D-5B8C61C597C1}"/>
              </a:ext>
            </a:extLst>
          </p:cNvPr>
          <p:cNvCxnSpPr/>
          <p:nvPr/>
        </p:nvCxnSpPr>
        <p:spPr>
          <a:xfrm>
            <a:off x="9018901" y="0"/>
            <a:ext cx="0" cy="6858000"/>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84" name="Conector recto 83">
            <a:extLst>
              <a:ext uri="{FF2B5EF4-FFF2-40B4-BE49-F238E27FC236}">
                <a16:creationId xmlns:a16="http://schemas.microsoft.com/office/drawing/2014/main" id="{D4DFD020-6813-0222-49A1-26C303B5E1D8}"/>
              </a:ext>
            </a:extLst>
          </p:cNvPr>
          <p:cNvCxnSpPr/>
          <p:nvPr/>
        </p:nvCxnSpPr>
        <p:spPr>
          <a:xfrm>
            <a:off x="10605447" y="0"/>
            <a:ext cx="0" cy="6858000"/>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sp>
        <p:nvSpPr>
          <p:cNvPr id="94" name="CuadroTexto 93">
            <a:extLst>
              <a:ext uri="{FF2B5EF4-FFF2-40B4-BE49-F238E27FC236}">
                <a16:creationId xmlns:a16="http://schemas.microsoft.com/office/drawing/2014/main" id="{346D8C3D-D109-E2CC-160B-A02E5B5F0EF8}"/>
              </a:ext>
            </a:extLst>
          </p:cNvPr>
          <p:cNvSpPr txBox="1">
            <a:spLocks/>
          </p:cNvSpPr>
          <p:nvPr/>
        </p:nvSpPr>
        <p:spPr>
          <a:xfrm>
            <a:off x="5845807" y="211350"/>
            <a:ext cx="321169" cy="138499"/>
          </a:xfrm>
          <a:prstGeom prst="rect">
            <a:avLst/>
          </a:prstGeom>
          <a:noFill/>
        </p:spPr>
        <p:txBody>
          <a:bodyPr wrap="none" lIns="72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defTabSz="914400" rtl="0" eaLnBrk="1" fontAlgn="auto" latinLnBrk="0" hangingPunct="1">
              <a:buClrTx/>
              <a:buSzTx/>
              <a:buFontTx/>
              <a:buNone/>
              <a:tabLst/>
              <a:defRPr/>
            </a:pPr>
            <a:r>
              <a:rPr kumimoji="0" lang="es-PE" sz="900" u="none" strike="noStrike" kern="1200" cap="none" spc="0" normalizeH="0" baseline="0" noProof="0">
                <a:ln>
                  <a:noFill/>
                </a:ln>
                <a:solidFill>
                  <a:schemeClr val="accent2"/>
                </a:solidFill>
                <a:effectLst/>
                <a:uLnTx/>
                <a:uFillTx/>
                <a:latin typeface="Raleway" pitchFamily="2" charset="77"/>
              </a:rPr>
              <a:t>CGO</a:t>
            </a:r>
            <a:endParaRPr kumimoji="0" lang="es-PE" sz="1100" u="none" strike="noStrike" kern="1200" cap="none" spc="0" normalizeH="0" baseline="0" noProof="0">
              <a:ln>
                <a:noFill/>
              </a:ln>
              <a:solidFill>
                <a:schemeClr val="accent2"/>
              </a:solidFill>
              <a:effectLst/>
              <a:uLnTx/>
              <a:uFillTx/>
              <a:latin typeface="Raleway" pitchFamily="2" charset="77"/>
            </a:endParaRPr>
          </a:p>
        </p:txBody>
      </p:sp>
      <p:sp>
        <p:nvSpPr>
          <p:cNvPr id="114" name="CuadroTexto 113">
            <a:extLst>
              <a:ext uri="{FF2B5EF4-FFF2-40B4-BE49-F238E27FC236}">
                <a16:creationId xmlns:a16="http://schemas.microsoft.com/office/drawing/2014/main" id="{1907E08A-B094-0239-C567-6ED09A8ABD93}"/>
              </a:ext>
            </a:extLst>
          </p:cNvPr>
          <p:cNvSpPr txBox="1">
            <a:spLocks/>
          </p:cNvSpPr>
          <p:nvPr/>
        </p:nvSpPr>
        <p:spPr>
          <a:xfrm>
            <a:off x="4259260" y="459140"/>
            <a:ext cx="269971" cy="2257197"/>
          </a:xfrm>
          <a:prstGeom prst="rect">
            <a:avLst/>
          </a:prstGeom>
          <a:noFill/>
        </p:spPr>
        <p:txBody>
          <a:bodyPr vert="vert270" wrap="square" lIns="54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r" defTabSz="914400" rtl="0" eaLnBrk="1" fontAlgn="auto" latinLnBrk="0" hangingPunct="1">
              <a:buClrTx/>
              <a:buSzTx/>
              <a:buFontTx/>
              <a:buNone/>
              <a:tabLst/>
              <a:defRPr/>
            </a:pPr>
            <a:r>
              <a:rPr kumimoji="0" lang="es-PE" b="1" u="none" strike="noStrike" kern="1200" cap="none" spc="31" normalizeH="0" baseline="0" noProof="0">
                <a:ln>
                  <a:noFill/>
                </a:ln>
                <a:solidFill>
                  <a:schemeClr val="accent2"/>
                </a:solidFill>
                <a:effectLst/>
                <a:uLnTx/>
                <a:uFillTx/>
                <a:latin typeface="Raleway SemiBold" pitchFamily="2" charset="77"/>
              </a:rPr>
              <a:t>TIM HAWKINS </a:t>
            </a:r>
          </a:p>
        </p:txBody>
      </p:sp>
      <p:sp>
        <p:nvSpPr>
          <p:cNvPr id="115" name="CuadroTexto 114">
            <a:extLst>
              <a:ext uri="{FF2B5EF4-FFF2-40B4-BE49-F238E27FC236}">
                <a16:creationId xmlns:a16="http://schemas.microsoft.com/office/drawing/2014/main" id="{499B9AE3-F74D-DBEE-A8D8-97920C8CAEC4}"/>
              </a:ext>
            </a:extLst>
          </p:cNvPr>
          <p:cNvSpPr txBox="1">
            <a:spLocks/>
          </p:cNvSpPr>
          <p:nvPr/>
        </p:nvSpPr>
        <p:spPr>
          <a:xfrm>
            <a:off x="4259260" y="211350"/>
            <a:ext cx="308345" cy="138499"/>
          </a:xfrm>
          <a:prstGeom prst="rect">
            <a:avLst/>
          </a:prstGeom>
          <a:noFill/>
        </p:spPr>
        <p:txBody>
          <a:bodyPr wrap="none" lIns="72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defTabSz="914400" rtl="0" eaLnBrk="1" fontAlgn="auto" latinLnBrk="0" hangingPunct="1">
              <a:buClrTx/>
              <a:buSzTx/>
              <a:buFontTx/>
              <a:buNone/>
              <a:tabLst/>
              <a:defRPr/>
            </a:pPr>
            <a:r>
              <a:rPr kumimoji="0" lang="es-PE" sz="900" u="none" strike="noStrike" kern="1200" cap="none" spc="0" normalizeH="0" baseline="0" noProof="0">
                <a:ln>
                  <a:noFill/>
                </a:ln>
                <a:solidFill>
                  <a:schemeClr val="accent2"/>
                </a:solidFill>
                <a:effectLst/>
                <a:uLnTx/>
                <a:uFillTx/>
                <a:latin typeface="Raleway" pitchFamily="2" charset="77"/>
              </a:rPr>
              <a:t>CEO</a:t>
            </a:r>
            <a:endParaRPr kumimoji="0" lang="es-PE" sz="1100" u="none" strike="noStrike" kern="1200" cap="none" spc="0" normalizeH="0" baseline="0" noProof="0">
              <a:ln>
                <a:noFill/>
              </a:ln>
              <a:solidFill>
                <a:schemeClr val="accent2"/>
              </a:solidFill>
              <a:effectLst/>
              <a:uLnTx/>
              <a:uFillTx/>
              <a:latin typeface="Raleway" pitchFamily="2" charset="77"/>
            </a:endParaRPr>
          </a:p>
        </p:txBody>
      </p:sp>
      <p:sp>
        <p:nvSpPr>
          <p:cNvPr id="116" name="CuadroTexto 115">
            <a:extLst>
              <a:ext uri="{FF2B5EF4-FFF2-40B4-BE49-F238E27FC236}">
                <a16:creationId xmlns:a16="http://schemas.microsoft.com/office/drawing/2014/main" id="{7A4C8F35-3A1E-B4E6-5427-D46E4125CB38}"/>
              </a:ext>
            </a:extLst>
          </p:cNvPr>
          <p:cNvSpPr txBox="1">
            <a:spLocks/>
          </p:cNvSpPr>
          <p:nvPr/>
        </p:nvSpPr>
        <p:spPr>
          <a:xfrm>
            <a:off x="7432354" y="459140"/>
            <a:ext cx="269971" cy="2257197"/>
          </a:xfrm>
          <a:prstGeom prst="rect">
            <a:avLst/>
          </a:prstGeom>
          <a:noFill/>
        </p:spPr>
        <p:txBody>
          <a:bodyPr vert="vert270" wrap="square" lIns="54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r" defTabSz="914400" rtl="0" eaLnBrk="1" fontAlgn="auto" latinLnBrk="0" hangingPunct="1">
              <a:buClrTx/>
              <a:buSzTx/>
              <a:buFontTx/>
              <a:buNone/>
              <a:tabLst/>
              <a:defRPr/>
            </a:pPr>
            <a:r>
              <a:rPr kumimoji="0" lang="es-PE" b="1" u="none" strike="noStrike" kern="1200" cap="none" spc="31" normalizeH="0" baseline="0" noProof="0">
                <a:ln>
                  <a:noFill/>
                </a:ln>
                <a:solidFill>
                  <a:schemeClr val="accent2"/>
                </a:solidFill>
                <a:effectLst/>
                <a:uLnTx/>
                <a:uFillTx/>
                <a:latin typeface="Raleway SemiBold" pitchFamily="2" charset="77"/>
              </a:rPr>
              <a:t>EDUARD CAYON</a:t>
            </a:r>
          </a:p>
        </p:txBody>
      </p:sp>
      <p:sp>
        <p:nvSpPr>
          <p:cNvPr id="117" name="CuadroTexto 116">
            <a:extLst>
              <a:ext uri="{FF2B5EF4-FFF2-40B4-BE49-F238E27FC236}">
                <a16:creationId xmlns:a16="http://schemas.microsoft.com/office/drawing/2014/main" id="{AD92E10F-816C-1312-74D8-E2BCA12410B1}"/>
              </a:ext>
            </a:extLst>
          </p:cNvPr>
          <p:cNvSpPr txBox="1">
            <a:spLocks/>
          </p:cNvSpPr>
          <p:nvPr/>
        </p:nvSpPr>
        <p:spPr>
          <a:xfrm>
            <a:off x="7432354" y="211350"/>
            <a:ext cx="308345" cy="138499"/>
          </a:xfrm>
          <a:prstGeom prst="rect">
            <a:avLst/>
          </a:prstGeom>
          <a:noFill/>
        </p:spPr>
        <p:txBody>
          <a:bodyPr wrap="none" lIns="72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defTabSz="914400" rtl="0" eaLnBrk="1" fontAlgn="auto" latinLnBrk="0" hangingPunct="1">
              <a:buClrTx/>
              <a:buSzTx/>
              <a:buFontTx/>
              <a:buNone/>
              <a:tabLst/>
              <a:defRPr/>
            </a:pPr>
            <a:r>
              <a:rPr kumimoji="0" lang="es-PE" sz="900" u="none" strike="noStrike" kern="1200" cap="none" spc="0" normalizeH="0" baseline="0" noProof="0">
                <a:ln>
                  <a:noFill/>
                </a:ln>
                <a:solidFill>
                  <a:schemeClr val="accent2"/>
                </a:solidFill>
                <a:effectLst/>
                <a:uLnTx/>
                <a:uFillTx/>
                <a:latin typeface="Raleway" pitchFamily="2" charset="77"/>
              </a:rPr>
              <a:t>CSO</a:t>
            </a:r>
            <a:endParaRPr kumimoji="0" lang="es-PE" sz="1100" u="none" strike="noStrike" kern="1200" cap="none" spc="0" normalizeH="0" baseline="0" noProof="0">
              <a:ln>
                <a:noFill/>
              </a:ln>
              <a:solidFill>
                <a:schemeClr val="accent2"/>
              </a:solidFill>
              <a:effectLst/>
              <a:uLnTx/>
              <a:uFillTx/>
              <a:latin typeface="Raleway" pitchFamily="2" charset="77"/>
            </a:endParaRPr>
          </a:p>
        </p:txBody>
      </p:sp>
      <p:sp>
        <p:nvSpPr>
          <p:cNvPr id="118" name="CuadroTexto 117">
            <a:extLst>
              <a:ext uri="{FF2B5EF4-FFF2-40B4-BE49-F238E27FC236}">
                <a16:creationId xmlns:a16="http://schemas.microsoft.com/office/drawing/2014/main" id="{6FDF5905-D160-7CBE-0153-0CE7C9AD0EE7}"/>
              </a:ext>
            </a:extLst>
          </p:cNvPr>
          <p:cNvSpPr txBox="1">
            <a:spLocks/>
          </p:cNvSpPr>
          <p:nvPr/>
        </p:nvSpPr>
        <p:spPr>
          <a:xfrm>
            <a:off x="9018901" y="459140"/>
            <a:ext cx="269971" cy="2257197"/>
          </a:xfrm>
          <a:prstGeom prst="rect">
            <a:avLst/>
          </a:prstGeom>
          <a:noFill/>
        </p:spPr>
        <p:txBody>
          <a:bodyPr vert="vert270" wrap="square" lIns="54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r" defTabSz="914400" rtl="0" eaLnBrk="1" fontAlgn="auto" latinLnBrk="0" hangingPunct="1">
              <a:buClrTx/>
              <a:buSzTx/>
              <a:buFontTx/>
              <a:buNone/>
              <a:tabLst/>
              <a:defRPr/>
            </a:pPr>
            <a:r>
              <a:rPr kumimoji="0" lang="es-PE" b="1" u="none" strike="noStrike" kern="1200" cap="none" spc="31" normalizeH="0" baseline="0" noProof="0">
                <a:ln>
                  <a:noFill/>
                </a:ln>
                <a:solidFill>
                  <a:schemeClr val="accent2"/>
                </a:solidFill>
                <a:effectLst/>
                <a:uLnTx/>
                <a:uFillTx/>
                <a:latin typeface="Raleway SemiBold" pitchFamily="2" charset="77"/>
              </a:rPr>
              <a:t>ALEX MURRAY</a:t>
            </a:r>
          </a:p>
        </p:txBody>
      </p:sp>
      <p:sp>
        <p:nvSpPr>
          <p:cNvPr id="119" name="CuadroTexto 118">
            <a:extLst>
              <a:ext uri="{FF2B5EF4-FFF2-40B4-BE49-F238E27FC236}">
                <a16:creationId xmlns:a16="http://schemas.microsoft.com/office/drawing/2014/main" id="{85BC9651-6D74-A035-FAE9-93014175DFD1}"/>
              </a:ext>
            </a:extLst>
          </p:cNvPr>
          <p:cNvSpPr txBox="1">
            <a:spLocks/>
          </p:cNvSpPr>
          <p:nvPr/>
        </p:nvSpPr>
        <p:spPr>
          <a:xfrm>
            <a:off x="9018901" y="211350"/>
            <a:ext cx="654594" cy="138499"/>
          </a:xfrm>
          <a:prstGeom prst="rect">
            <a:avLst/>
          </a:prstGeom>
          <a:noFill/>
        </p:spPr>
        <p:txBody>
          <a:bodyPr wrap="none" lIns="72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defTabSz="914400" rtl="0" eaLnBrk="1" fontAlgn="auto" latinLnBrk="0" hangingPunct="1">
              <a:buClrTx/>
              <a:buSzTx/>
              <a:buFontTx/>
              <a:buNone/>
              <a:tabLst/>
              <a:defRPr/>
            </a:pPr>
            <a:r>
              <a:rPr kumimoji="0" lang="es-PE" sz="900" u="none" strike="noStrike" kern="1200" cap="none" spc="0" normalizeH="0" baseline="0" noProof="0">
                <a:ln>
                  <a:noFill/>
                </a:ln>
                <a:solidFill>
                  <a:schemeClr val="accent2"/>
                </a:solidFill>
                <a:effectLst/>
                <a:uLnTx/>
                <a:uFillTx/>
                <a:latin typeface="Raleway" pitchFamily="2" charset="77"/>
              </a:rPr>
              <a:t>GROUP FD</a:t>
            </a:r>
          </a:p>
        </p:txBody>
      </p:sp>
      <p:sp>
        <p:nvSpPr>
          <p:cNvPr id="121" name="CuadroTexto 120">
            <a:extLst>
              <a:ext uri="{FF2B5EF4-FFF2-40B4-BE49-F238E27FC236}">
                <a16:creationId xmlns:a16="http://schemas.microsoft.com/office/drawing/2014/main" id="{A122E959-6AEB-6D71-1ECC-72621953F49F}"/>
              </a:ext>
            </a:extLst>
          </p:cNvPr>
          <p:cNvSpPr txBox="1">
            <a:spLocks/>
          </p:cNvSpPr>
          <p:nvPr/>
        </p:nvSpPr>
        <p:spPr>
          <a:xfrm>
            <a:off x="10605447" y="459140"/>
            <a:ext cx="269971" cy="2257197"/>
          </a:xfrm>
          <a:prstGeom prst="rect">
            <a:avLst/>
          </a:prstGeom>
          <a:noFill/>
        </p:spPr>
        <p:txBody>
          <a:bodyPr vert="vert270" wrap="square" lIns="54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r" defTabSz="914400" rtl="0" eaLnBrk="1" fontAlgn="auto" latinLnBrk="0" hangingPunct="1">
              <a:buClrTx/>
              <a:buSzTx/>
              <a:buFontTx/>
              <a:buNone/>
              <a:tabLst/>
              <a:defRPr/>
            </a:pPr>
            <a:r>
              <a:rPr kumimoji="0" lang="es-PE" b="1" u="none" strike="noStrike" kern="1200" cap="none" spc="31" normalizeH="0" baseline="0" noProof="0">
                <a:ln>
                  <a:noFill/>
                </a:ln>
                <a:solidFill>
                  <a:schemeClr val="accent2"/>
                </a:solidFill>
                <a:effectLst/>
                <a:uLnTx/>
                <a:uFillTx/>
                <a:latin typeface="Raleway SemiBold" pitchFamily="2" charset="77"/>
              </a:rPr>
              <a:t>MARIAN ANGELS SAN</a:t>
            </a:r>
          </a:p>
        </p:txBody>
      </p:sp>
      <p:sp>
        <p:nvSpPr>
          <p:cNvPr id="122" name="CuadroTexto 121">
            <a:extLst>
              <a:ext uri="{FF2B5EF4-FFF2-40B4-BE49-F238E27FC236}">
                <a16:creationId xmlns:a16="http://schemas.microsoft.com/office/drawing/2014/main" id="{037F9F9C-6133-B149-5CD9-E4F7B3BD5453}"/>
              </a:ext>
            </a:extLst>
          </p:cNvPr>
          <p:cNvSpPr txBox="1">
            <a:spLocks/>
          </p:cNvSpPr>
          <p:nvPr/>
        </p:nvSpPr>
        <p:spPr>
          <a:xfrm>
            <a:off x="10605447" y="72850"/>
            <a:ext cx="1032902" cy="276999"/>
          </a:xfrm>
          <a:prstGeom prst="rect">
            <a:avLst/>
          </a:prstGeom>
          <a:noFill/>
        </p:spPr>
        <p:txBody>
          <a:bodyPr wrap="none" lIns="72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defTabSz="914400" rtl="0" eaLnBrk="1" fontAlgn="auto" latinLnBrk="0" hangingPunct="1">
              <a:buClrTx/>
              <a:buSzTx/>
              <a:buFontTx/>
              <a:buNone/>
              <a:tabLst/>
              <a:defRPr/>
            </a:pPr>
            <a:r>
              <a:rPr kumimoji="0" lang="es-PE" sz="900" u="none" strike="noStrike" kern="1200" cap="none" spc="0" normalizeH="0" baseline="0" noProof="0">
                <a:ln>
                  <a:noFill/>
                </a:ln>
                <a:solidFill>
                  <a:schemeClr val="accent2"/>
                </a:solidFill>
                <a:effectLst/>
                <a:uLnTx/>
                <a:uFillTx/>
                <a:latin typeface="Raleway" pitchFamily="2" charset="77"/>
              </a:rPr>
              <a:t>VP CONSULTING </a:t>
            </a:r>
            <a:br>
              <a:rPr kumimoji="0" lang="es-PE" sz="900" u="none" strike="noStrike" kern="1200" cap="none" spc="0" normalizeH="0" baseline="0" noProof="0">
                <a:ln>
                  <a:noFill/>
                </a:ln>
                <a:solidFill>
                  <a:schemeClr val="accent2"/>
                </a:solidFill>
                <a:effectLst/>
                <a:uLnTx/>
                <a:uFillTx/>
                <a:latin typeface="Raleway" pitchFamily="2" charset="77"/>
              </a:rPr>
            </a:br>
            <a:r>
              <a:rPr kumimoji="0" lang="es-PE" sz="900" u="none" strike="noStrike" kern="1200" cap="none" spc="0" normalizeH="0" baseline="0" noProof="0">
                <a:ln>
                  <a:noFill/>
                </a:ln>
                <a:solidFill>
                  <a:schemeClr val="accent2"/>
                </a:solidFill>
                <a:effectLst/>
                <a:uLnTx/>
                <a:uFillTx/>
                <a:latin typeface="Raleway" pitchFamily="2" charset="77"/>
              </a:rPr>
              <a:t>&amp; GM SPAIN</a:t>
            </a:r>
          </a:p>
        </p:txBody>
      </p:sp>
      <p:sp>
        <p:nvSpPr>
          <p:cNvPr id="123" name="CuadroTexto 122">
            <a:extLst>
              <a:ext uri="{FF2B5EF4-FFF2-40B4-BE49-F238E27FC236}">
                <a16:creationId xmlns:a16="http://schemas.microsoft.com/office/drawing/2014/main" id="{59EB7616-7E87-E6FE-CF1F-8AD4A61D4FC4}"/>
              </a:ext>
            </a:extLst>
          </p:cNvPr>
          <p:cNvSpPr txBox="1">
            <a:spLocks/>
          </p:cNvSpPr>
          <p:nvPr/>
        </p:nvSpPr>
        <p:spPr>
          <a:xfrm>
            <a:off x="5845807" y="3888139"/>
            <a:ext cx="269971" cy="2257197"/>
          </a:xfrm>
          <a:prstGeom prst="rect">
            <a:avLst/>
          </a:prstGeom>
          <a:noFill/>
        </p:spPr>
        <p:txBody>
          <a:bodyPr vert="vert270" wrap="square" lIns="54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r" defTabSz="914400" rtl="0" eaLnBrk="1" fontAlgn="auto" latinLnBrk="0" hangingPunct="1">
              <a:buClrTx/>
              <a:buSzTx/>
              <a:buFontTx/>
              <a:buNone/>
              <a:tabLst/>
              <a:defRPr/>
            </a:pPr>
            <a:r>
              <a:rPr kumimoji="0" lang="es-PE" b="1" u="none" strike="noStrike" kern="1200" cap="none" spc="31" normalizeH="0" baseline="0" noProof="0">
                <a:ln>
                  <a:noFill/>
                </a:ln>
                <a:solidFill>
                  <a:schemeClr val="accent2"/>
                </a:solidFill>
                <a:effectLst/>
                <a:uLnTx/>
                <a:uFillTx/>
                <a:latin typeface="Raleway SemiBold" pitchFamily="2" charset="77"/>
              </a:rPr>
              <a:t>ALASDAIR LECKIE</a:t>
            </a:r>
          </a:p>
        </p:txBody>
      </p:sp>
      <p:sp>
        <p:nvSpPr>
          <p:cNvPr id="124" name="CuadroTexto 123">
            <a:extLst>
              <a:ext uri="{FF2B5EF4-FFF2-40B4-BE49-F238E27FC236}">
                <a16:creationId xmlns:a16="http://schemas.microsoft.com/office/drawing/2014/main" id="{677F2167-AEF3-8810-2B3D-A297F1F3FDEC}"/>
              </a:ext>
            </a:extLst>
          </p:cNvPr>
          <p:cNvSpPr txBox="1">
            <a:spLocks/>
          </p:cNvSpPr>
          <p:nvPr/>
        </p:nvSpPr>
        <p:spPr>
          <a:xfrm>
            <a:off x="5845807" y="3640349"/>
            <a:ext cx="1170761" cy="138499"/>
          </a:xfrm>
          <a:prstGeom prst="rect">
            <a:avLst/>
          </a:prstGeom>
          <a:noFill/>
        </p:spPr>
        <p:txBody>
          <a:bodyPr wrap="none" lIns="72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defTabSz="914400" rtl="0" eaLnBrk="1" fontAlgn="auto" latinLnBrk="0" hangingPunct="1">
              <a:buClrTx/>
              <a:buSzTx/>
              <a:buFontTx/>
              <a:buNone/>
              <a:tabLst/>
              <a:defRPr/>
            </a:pPr>
            <a:r>
              <a:rPr kumimoji="0" lang="es-PE" sz="900" u="none" strike="noStrike" kern="1200" cap="none" spc="0" normalizeH="0" baseline="0" noProof="0">
                <a:ln>
                  <a:noFill/>
                </a:ln>
                <a:solidFill>
                  <a:schemeClr val="accent2"/>
                </a:solidFill>
                <a:effectLst/>
                <a:uLnTx/>
                <a:uFillTx/>
                <a:latin typeface="Raleway" pitchFamily="2" charset="77"/>
              </a:rPr>
              <a:t>VP AUDIT SERVICES</a:t>
            </a:r>
          </a:p>
        </p:txBody>
      </p:sp>
      <p:sp>
        <p:nvSpPr>
          <p:cNvPr id="125" name="CuadroTexto 124">
            <a:extLst>
              <a:ext uri="{FF2B5EF4-FFF2-40B4-BE49-F238E27FC236}">
                <a16:creationId xmlns:a16="http://schemas.microsoft.com/office/drawing/2014/main" id="{AFF9BDA7-F10F-FC53-3F67-8888BED88DC8}"/>
              </a:ext>
            </a:extLst>
          </p:cNvPr>
          <p:cNvSpPr txBox="1">
            <a:spLocks/>
          </p:cNvSpPr>
          <p:nvPr/>
        </p:nvSpPr>
        <p:spPr>
          <a:xfrm>
            <a:off x="4259260" y="3888139"/>
            <a:ext cx="269971" cy="2257197"/>
          </a:xfrm>
          <a:prstGeom prst="rect">
            <a:avLst/>
          </a:prstGeom>
          <a:noFill/>
        </p:spPr>
        <p:txBody>
          <a:bodyPr vert="vert270" wrap="square" lIns="54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r" defTabSz="914400" rtl="0" eaLnBrk="1" fontAlgn="auto" latinLnBrk="0" hangingPunct="1">
              <a:buClrTx/>
              <a:buSzTx/>
              <a:buFontTx/>
              <a:buNone/>
              <a:tabLst/>
              <a:defRPr/>
            </a:pPr>
            <a:r>
              <a:rPr kumimoji="0" lang="es-PE" b="1" u="none" strike="noStrike" kern="1200" cap="none" spc="31" normalizeH="0" baseline="0" noProof="0">
                <a:ln>
                  <a:noFill/>
                </a:ln>
                <a:solidFill>
                  <a:schemeClr val="accent2"/>
                </a:solidFill>
                <a:effectLst/>
                <a:uLnTx/>
                <a:uFillTx/>
                <a:latin typeface="Raleway SemiBold" pitchFamily="2" charset="77"/>
              </a:rPr>
              <a:t>CHRIS BURMAN</a:t>
            </a:r>
          </a:p>
        </p:txBody>
      </p:sp>
      <p:sp>
        <p:nvSpPr>
          <p:cNvPr id="126" name="CuadroTexto 125">
            <a:extLst>
              <a:ext uri="{FF2B5EF4-FFF2-40B4-BE49-F238E27FC236}">
                <a16:creationId xmlns:a16="http://schemas.microsoft.com/office/drawing/2014/main" id="{29524AFF-F779-B274-0494-992B585D6F27}"/>
              </a:ext>
            </a:extLst>
          </p:cNvPr>
          <p:cNvSpPr txBox="1">
            <a:spLocks/>
          </p:cNvSpPr>
          <p:nvPr/>
        </p:nvSpPr>
        <p:spPr>
          <a:xfrm>
            <a:off x="4259260" y="3640349"/>
            <a:ext cx="1018475" cy="138499"/>
          </a:xfrm>
          <a:prstGeom prst="rect">
            <a:avLst/>
          </a:prstGeom>
          <a:noFill/>
        </p:spPr>
        <p:txBody>
          <a:bodyPr wrap="none" lIns="72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defTabSz="914400" rtl="0" eaLnBrk="1" fontAlgn="auto" latinLnBrk="0" hangingPunct="1">
              <a:buClrTx/>
              <a:buSzTx/>
              <a:buFontTx/>
              <a:buNone/>
              <a:tabLst/>
              <a:defRPr/>
            </a:pPr>
            <a:r>
              <a:rPr kumimoji="0" lang="es-PE" sz="900" u="none" strike="noStrike" kern="1200" cap="none" spc="0" normalizeH="0" baseline="0" noProof="0">
                <a:ln>
                  <a:noFill/>
                </a:ln>
                <a:solidFill>
                  <a:schemeClr val="accent2"/>
                </a:solidFill>
                <a:effectLst/>
                <a:uLnTx/>
                <a:uFillTx/>
                <a:latin typeface="Raleway" pitchFamily="2" charset="77"/>
              </a:rPr>
              <a:t>VP COMMERCIAL</a:t>
            </a:r>
          </a:p>
        </p:txBody>
      </p:sp>
      <p:sp>
        <p:nvSpPr>
          <p:cNvPr id="127" name="CuadroTexto 126">
            <a:extLst>
              <a:ext uri="{FF2B5EF4-FFF2-40B4-BE49-F238E27FC236}">
                <a16:creationId xmlns:a16="http://schemas.microsoft.com/office/drawing/2014/main" id="{5C006DEB-6271-0035-8238-9CE366C6CFED}"/>
              </a:ext>
            </a:extLst>
          </p:cNvPr>
          <p:cNvSpPr txBox="1">
            <a:spLocks/>
          </p:cNvSpPr>
          <p:nvPr/>
        </p:nvSpPr>
        <p:spPr>
          <a:xfrm>
            <a:off x="7432354" y="3888139"/>
            <a:ext cx="269971" cy="2257197"/>
          </a:xfrm>
          <a:prstGeom prst="rect">
            <a:avLst/>
          </a:prstGeom>
          <a:noFill/>
        </p:spPr>
        <p:txBody>
          <a:bodyPr vert="vert270" wrap="square" lIns="54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r" defTabSz="914400" rtl="0" eaLnBrk="1" fontAlgn="auto" latinLnBrk="0" hangingPunct="1">
              <a:buClrTx/>
              <a:buSzTx/>
              <a:buFontTx/>
              <a:buNone/>
              <a:tabLst/>
              <a:defRPr/>
            </a:pPr>
            <a:r>
              <a:rPr kumimoji="0" lang="es-PE" b="1" u="none" strike="noStrike" kern="1200" cap="none" spc="31" normalizeH="0" baseline="0" noProof="0">
                <a:ln>
                  <a:noFill/>
                </a:ln>
                <a:solidFill>
                  <a:schemeClr val="accent2"/>
                </a:solidFill>
                <a:effectLst/>
                <a:uLnTx/>
                <a:uFillTx/>
                <a:latin typeface="Raleway SemiBold" pitchFamily="2" charset="77"/>
              </a:rPr>
              <a:t>VERA WANG</a:t>
            </a:r>
          </a:p>
        </p:txBody>
      </p:sp>
      <p:sp>
        <p:nvSpPr>
          <p:cNvPr id="128" name="CuadroTexto 127">
            <a:extLst>
              <a:ext uri="{FF2B5EF4-FFF2-40B4-BE49-F238E27FC236}">
                <a16:creationId xmlns:a16="http://schemas.microsoft.com/office/drawing/2014/main" id="{5FED4F75-4AFF-0326-8D14-104318DB2CEB}"/>
              </a:ext>
            </a:extLst>
          </p:cNvPr>
          <p:cNvSpPr txBox="1">
            <a:spLocks/>
          </p:cNvSpPr>
          <p:nvPr/>
        </p:nvSpPr>
        <p:spPr>
          <a:xfrm>
            <a:off x="7432354" y="3640349"/>
            <a:ext cx="646578" cy="138499"/>
          </a:xfrm>
          <a:prstGeom prst="rect">
            <a:avLst/>
          </a:prstGeom>
          <a:noFill/>
        </p:spPr>
        <p:txBody>
          <a:bodyPr wrap="none" lIns="72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defTabSz="914400" rtl="0" eaLnBrk="1" fontAlgn="auto" latinLnBrk="0" hangingPunct="1">
              <a:buClrTx/>
              <a:buSzTx/>
              <a:buFontTx/>
              <a:buNone/>
              <a:tabLst/>
              <a:defRPr/>
            </a:pPr>
            <a:r>
              <a:rPr kumimoji="0" lang="es-PE" sz="900" u="none" strike="noStrike" kern="1200" cap="none" spc="0" normalizeH="0" baseline="0" noProof="0">
                <a:ln>
                  <a:noFill/>
                </a:ln>
                <a:solidFill>
                  <a:schemeClr val="accent2"/>
                </a:solidFill>
                <a:effectLst/>
                <a:uLnTx/>
                <a:uFillTx/>
                <a:latin typeface="Raleway" pitchFamily="2" charset="77"/>
              </a:rPr>
              <a:t>GM CHINA</a:t>
            </a:r>
          </a:p>
        </p:txBody>
      </p:sp>
      <p:sp>
        <p:nvSpPr>
          <p:cNvPr id="129" name="CuadroTexto 128">
            <a:extLst>
              <a:ext uri="{FF2B5EF4-FFF2-40B4-BE49-F238E27FC236}">
                <a16:creationId xmlns:a16="http://schemas.microsoft.com/office/drawing/2014/main" id="{B44E651F-7B46-80C8-F01A-21502F9F21D2}"/>
              </a:ext>
            </a:extLst>
          </p:cNvPr>
          <p:cNvSpPr txBox="1">
            <a:spLocks/>
          </p:cNvSpPr>
          <p:nvPr/>
        </p:nvSpPr>
        <p:spPr>
          <a:xfrm>
            <a:off x="9018901" y="3888139"/>
            <a:ext cx="269971" cy="2257197"/>
          </a:xfrm>
          <a:prstGeom prst="rect">
            <a:avLst/>
          </a:prstGeom>
          <a:noFill/>
        </p:spPr>
        <p:txBody>
          <a:bodyPr vert="vert270" wrap="square" lIns="54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r" defTabSz="914400" rtl="0" eaLnBrk="1" fontAlgn="auto" latinLnBrk="0" hangingPunct="1">
              <a:buClrTx/>
              <a:buSzTx/>
              <a:buFontTx/>
              <a:buNone/>
              <a:tabLst/>
              <a:defRPr/>
            </a:pPr>
            <a:r>
              <a:rPr kumimoji="0" lang="es-PE" b="1" u="none" strike="noStrike" kern="1200" cap="none" spc="31" normalizeH="0" baseline="0" noProof="0">
                <a:ln>
                  <a:noFill/>
                </a:ln>
                <a:solidFill>
                  <a:schemeClr val="accent2"/>
                </a:solidFill>
                <a:effectLst/>
                <a:uLnTx/>
                <a:uFillTx/>
                <a:latin typeface="Raleway SemiBold" pitchFamily="2" charset="77"/>
              </a:rPr>
              <a:t>MAMTA CHAWLA</a:t>
            </a:r>
          </a:p>
        </p:txBody>
      </p:sp>
      <p:sp>
        <p:nvSpPr>
          <p:cNvPr id="130" name="CuadroTexto 129">
            <a:extLst>
              <a:ext uri="{FF2B5EF4-FFF2-40B4-BE49-F238E27FC236}">
                <a16:creationId xmlns:a16="http://schemas.microsoft.com/office/drawing/2014/main" id="{E952C68F-7D6A-5A98-C0C8-5A81C620DB5E}"/>
              </a:ext>
            </a:extLst>
          </p:cNvPr>
          <p:cNvSpPr txBox="1">
            <a:spLocks/>
          </p:cNvSpPr>
          <p:nvPr/>
        </p:nvSpPr>
        <p:spPr>
          <a:xfrm>
            <a:off x="9018901" y="3640349"/>
            <a:ext cx="593680" cy="138499"/>
          </a:xfrm>
          <a:prstGeom prst="rect">
            <a:avLst/>
          </a:prstGeom>
          <a:noFill/>
        </p:spPr>
        <p:txBody>
          <a:bodyPr wrap="none" lIns="72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defTabSz="914400" rtl="0" eaLnBrk="1" fontAlgn="auto" latinLnBrk="0" hangingPunct="1">
              <a:buClrTx/>
              <a:buSzTx/>
              <a:buFontTx/>
              <a:buNone/>
              <a:tabLst/>
              <a:defRPr/>
            </a:pPr>
            <a:r>
              <a:rPr kumimoji="0" lang="es-PE" sz="900" u="none" strike="noStrike" kern="1200" cap="none" spc="0" normalizeH="0" baseline="0" noProof="0">
                <a:ln>
                  <a:noFill/>
                </a:ln>
                <a:solidFill>
                  <a:schemeClr val="accent2"/>
                </a:solidFill>
                <a:effectLst/>
                <a:uLnTx/>
                <a:uFillTx/>
                <a:latin typeface="Raleway" pitchFamily="2" charset="77"/>
              </a:rPr>
              <a:t>GM INDIA</a:t>
            </a:r>
          </a:p>
        </p:txBody>
      </p:sp>
      <p:sp>
        <p:nvSpPr>
          <p:cNvPr id="131" name="CuadroTexto 130">
            <a:extLst>
              <a:ext uri="{FF2B5EF4-FFF2-40B4-BE49-F238E27FC236}">
                <a16:creationId xmlns:a16="http://schemas.microsoft.com/office/drawing/2014/main" id="{BCC94BBF-2864-B34D-3FDB-FCCED6FF010C}"/>
              </a:ext>
            </a:extLst>
          </p:cNvPr>
          <p:cNvSpPr txBox="1">
            <a:spLocks/>
          </p:cNvSpPr>
          <p:nvPr/>
        </p:nvSpPr>
        <p:spPr>
          <a:xfrm>
            <a:off x="10605447" y="3888139"/>
            <a:ext cx="269971" cy="2257197"/>
          </a:xfrm>
          <a:prstGeom prst="rect">
            <a:avLst/>
          </a:prstGeom>
          <a:noFill/>
        </p:spPr>
        <p:txBody>
          <a:bodyPr vert="vert270" wrap="square" lIns="54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r" defTabSz="914400" rtl="0" eaLnBrk="1" fontAlgn="auto" latinLnBrk="0" hangingPunct="1">
              <a:buClrTx/>
              <a:buSzTx/>
              <a:buFontTx/>
              <a:buNone/>
              <a:tabLst/>
              <a:defRPr/>
            </a:pPr>
            <a:r>
              <a:rPr kumimoji="0" lang="es-PE" b="1" u="none" strike="noStrike" kern="1200" cap="none" spc="31" normalizeH="0" baseline="0" noProof="0">
                <a:ln>
                  <a:noFill/>
                </a:ln>
                <a:solidFill>
                  <a:schemeClr val="accent2"/>
                </a:solidFill>
                <a:effectLst/>
                <a:uLnTx/>
                <a:uFillTx/>
                <a:latin typeface="Raleway SemiBold" pitchFamily="2" charset="77"/>
              </a:rPr>
              <a:t>APRIL WILLIAMS</a:t>
            </a:r>
          </a:p>
        </p:txBody>
      </p:sp>
      <p:sp>
        <p:nvSpPr>
          <p:cNvPr id="132" name="CuadroTexto 131">
            <a:extLst>
              <a:ext uri="{FF2B5EF4-FFF2-40B4-BE49-F238E27FC236}">
                <a16:creationId xmlns:a16="http://schemas.microsoft.com/office/drawing/2014/main" id="{6218E451-AC8C-0425-0CA2-1922A6B1AAA1}"/>
              </a:ext>
            </a:extLst>
          </p:cNvPr>
          <p:cNvSpPr txBox="1">
            <a:spLocks/>
          </p:cNvSpPr>
          <p:nvPr/>
        </p:nvSpPr>
        <p:spPr>
          <a:xfrm>
            <a:off x="10605447" y="3640349"/>
            <a:ext cx="829321" cy="138499"/>
          </a:xfrm>
          <a:prstGeom prst="rect">
            <a:avLst/>
          </a:prstGeom>
          <a:noFill/>
        </p:spPr>
        <p:txBody>
          <a:bodyPr wrap="none" lIns="7200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defTabSz="914400" rtl="0" eaLnBrk="1" fontAlgn="auto" latinLnBrk="0" hangingPunct="1">
              <a:buClrTx/>
              <a:buSzTx/>
              <a:buFontTx/>
              <a:buNone/>
              <a:tabLst/>
              <a:defRPr/>
            </a:pPr>
            <a:r>
              <a:rPr kumimoji="0" lang="es-PE" sz="900" u="none" strike="noStrike" kern="1200" cap="none" spc="0" normalizeH="0" baseline="0" noProof="0">
                <a:ln>
                  <a:noFill/>
                </a:ln>
                <a:solidFill>
                  <a:schemeClr val="accent2"/>
                </a:solidFill>
                <a:effectLst/>
                <a:uLnTx/>
                <a:uFillTx/>
                <a:latin typeface="Raleway" pitchFamily="2" charset="77"/>
              </a:rPr>
              <a:t>HR DIRECTOR</a:t>
            </a:r>
          </a:p>
        </p:txBody>
      </p:sp>
    </p:spTree>
    <p:extLst>
      <p:ext uri="{BB962C8B-B14F-4D97-AF65-F5344CB8AC3E}">
        <p14:creationId xmlns:p14="http://schemas.microsoft.com/office/powerpoint/2010/main" val="405961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F4344AF5-AF0B-8DA2-0026-02F22CB4A189}"/>
            </a:ext>
          </a:extLst>
        </p:cNvPr>
        <p:cNvGrpSpPr/>
        <p:nvPr/>
      </p:nvGrpSpPr>
      <p:grpSpPr>
        <a:xfrm>
          <a:off x="0" y="0"/>
          <a:ext cx="0" cy="0"/>
          <a:chOff x="0" y="0"/>
          <a:chExt cx="0" cy="0"/>
        </a:xfrm>
      </p:grpSpPr>
      <p:sp>
        <p:nvSpPr>
          <p:cNvPr id="8" name="Rectángulo 7">
            <a:extLst>
              <a:ext uri="{FF2B5EF4-FFF2-40B4-BE49-F238E27FC236}">
                <a16:creationId xmlns:a16="http://schemas.microsoft.com/office/drawing/2014/main" id="{695506A1-2BD1-7C59-B9AC-EDF544C87D50}"/>
              </a:ext>
            </a:extLst>
          </p:cNvPr>
          <p:cNvSpPr/>
          <p:nvPr/>
        </p:nvSpPr>
        <p:spPr>
          <a:xfrm rot="10800000">
            <a:off x="0" y="3415473"/>
            <a:ext cx="12192000" cy="3442516"/>
          </a:xfrm>
          <a:prstGeom prst="rect">
            <a:avLst/>
          </a:prstGeom>
          <a:gradFill flip="none" rotWithShape="1">
            <a:gsLst>
              <a:gs pos="61000">
                <a:schemeClr val="accent2"/>
              </a:gs>
              <a:gs pos="99000">
                <a:schemeClr val="accent1">
                  <a:lumMod val="5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77"/>
            </a:endParaRPr>
          </a:p>
        </p:txBody>
      </p:sp>
      <p:sp>
        <p:nvSpPr>
          <p:cNvPr id="7" name="Rectángulo 6">
            <a:extLst>
              <a:ext uri="{FF2B5EF4-FFF2-40B4-BE49-F238E27FC236}">
                <a16:creationId xmlns:a16="http://schemas.microsoft.com/office/drawing/2014/main" id="{DC826DCB-E63C-F55B-B4ED-D137CD7EF3DA}"/>
              </a:ext>
            </a:extLst>
          </p:cNvPr>
          <p:cNvSpPr/>
          <p:nvPr/>
        </p:nvSpPr>
        <p:spPr>
          <a:xfrm>
            <a:off x="0" y="-2"/>
            <a:ext cx="12192000" cy="3416353"/>
          </a:xfrm>
          <a:prstGeom prst="rect">
            <a:avLst/>
          </a:prstGeom>
          <a:gradFill flip="none" rotWithShape="1">
            <a:gsLst>
              <a:gs pos="61000">
                <a:schemeClr val="accent2"/>
              </a:gs>
              <a:gs pos="99000">
                <a:schemeClr val="accent1">
                  <a:lumMod val="5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77"/>
            </a:endParaRPr>
          </a:p>
        </p:txBody>
      </p:sp>
      <p:cxnSp>
        <p:nvCxnSpPr>
          <p:cNvPr id="28" name="Conector recto 27">
            <a:extLst>
              <a:ext uri="{FF2B5EF4-FFF2-40B4-BE49-F238E27FC236}">
                <a16:creationId xmlns:a16="http://schemas.microsoft.com/office/drawing/2014/main" id="{C7EB7514-4CA6-DD22-C217-4BD78F453E13}"/>
              </a:ext>
            </a:extLst>
          </p:cNvPr>
          <p:cNvCxnSpPr>
            <a:cxnSpLocks/>
          </p:cNvCxnSpPr>
          <p:nvPr/>
        </p:nvCxnSpPr>
        <p:spPr>
          <a:xfrm>
            <a:off x="-37370" y="3415473"/>
            <a:ext cx="12229370"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45" name="!!t">
            <a:extLst>
              <a:ext uri="{FF2B5EF4-FFF2-40B4-BE49-F238E27FC236}">
                <a16:creationId xmlns:a16="http://schemas.microsoft.com/office/drawing/2014/main" id="{1DA16F39-9C50-7D33-95E9-A5B1D338FC9C}"/>
              </a:ext>
            </a:extLst>
          </p:cNvPr>
          <p:cNvCxnSpPr>
            <a:cxnSpLocks/>
          </p:cNvCxnSpPr>
          <p:nvPr/>
        </p:nvCxnSpPr>
        <p:spPr>
          <a:xfrm>
            <a:off x="3615627" y="2416536"/>
            <a:ext cx="0" cy="1012445"/>
          </a:xfrm>
          <a:prstGeom prst="line">
            <a:avLst/>
          </a:prstGeom>
          <a:ln w="6350">
            <a:solidFill>
              <a:schemeClr val="accent1"/>
            </a:solidFill>
            <a:prstDash val="dash"/>
            <a:tailEnd type="none"/>
          </a:ln>
        </p:spPr>
        <p:style>
          <a:lnRef idx="2">
            <a:schemeClr val="accent1"/>
          </a:lnRef>
          <a:fillRef idx="0">
            <a:schemeClr val="accent1"/>
          </a:fillRef>
          <a:effectRef idx="1">
            <a:schemeClr val="accent1"/>
          </a:effectRef>
          <a:fontRef idx="minor">
            <a:schemeClr val="tx1"/>
          </a:fontRef>
        </p:style>
      </p:cxnSp>
      <p:cxnSp>
        <p:nvCxnSpPr>
          <p:cNvPr id="50" name="!!s">
            <a:extLst>
              <a:ext uri="{FF2B5EF4-FFF2-40B4-BE49-F238E27FC236}">
                <a16:creationId xmlns:a16="http://schemas.microsoft.com/office/drawing/2014/main" id="{399AECC0-2D50-73DD-4FD8-25291F21E1B1}"/>
              </a:ext>
            </a:extLst>
          </p:cNvPr>
          <p:cNvCxnSpPr>
            <a:cxnSpLocks/>
          </p:cNvCxnSpPr>
          <p:nvPr/>
        </p:nvCxnSpPr>
        <p:spPr>
          <a:xfrm>
            <a:off x="6725748" y="2416536"/>
            <a:ext cx="0" cy="1012445"/>
          </a:xfrm>
          <a:prstGeom prst="line">
            <a:avLst/>
          </a:prstGeom>
          <a:ln w="6350">
            <a:solidFill>
              <a:schemeClr val="accent1"/>
            </a:solidFill>
            <a:prstDash val="dash"/>
            <a:tailEnd type="none"/>
          </a:ln>
        </p:spPr>
        <p:style>
          <a:lnRef idx="2">
            <a:schemeClr val="accent1"/>
          </a:lnRef>
          <a:fillRef idx="0">
            <a:schemeClr val="accent1"/>
          </a:fillRef>
          <a:effectRef idx="1">
            <a:schemeClr val="accent1"/>
          </a:effectRef>
          <a:fontRef idx="minor">
            <a:schemeClr val="tx1"/>
          </a:fontRef>
        </p:style>
      </p:cxnSp>
      <p:cxnSp>
        <p:nvCxnSpPr>
          <p:cNvPr id="51" name="!!o">
            <a:extLst>
              <a:ext uri="{FF2B5EF4-FFF2-40B4-BE49-F238E27FC236}">
                <a16:creationId xmlns:a16="http://schemas.microsoft.com/office/drawing/2014/main" id="{3C978592-3EAA-41FB-3274-10CDF7214DCF}"/>
              </a:ext>
            </a:extLst>
          </p:cNvPr>
          <p:cNvCxnSpPr>
            <a:cxnSpLocks/>
          </p:cNvCxnSpPr>
          <p:nvPr/>
        </p:nvCxnSpPr>
        <p:spPr>
          <a:xfrm>
            <a:off x="9835869" y="2416536"/>
            <a:ext cx="0" cy="1012445"/>
          </a:xfrm>
          <a:prstGeom prst="line">
            <a:avLst/>
          </a:prstGeom>
          <a:ln w="6350">
            <a:solidFill>
              <a:schemeClr val="accent1"/>
            </a:solidFill>
            <a:prstDash val="dash"/>
            <a:tailEnd type="none"/>
          </a:ln>
        </p:spPr>
        <p:style>
          <a:lnRef idx="2">
            <a:schemeClr val="accent1"/>
          </a:lnRef>
          <a:fillRef idx="0">
            <a:schemeClr val="accent1"/>
          </a:fillRef>
          <a:effectRef idx="1">
            <a:schemeClr val="accent1"/>
          </a:effectRef>
          <a:fontRef idx="minor">
            <a:schemeClr val="tx1"/>
          </a:fontRef>
        </p:style>
      </p:cxnSp>
      <p:cxnSp>
        <p:nvCxnSpPr>
          <p:cNvPr id="52" name="!!f">
            <a:extLst>
              <a:ext uri="{FF2B5EF4-FFF2-40B4-BE49-F238E27FC236}">
                <a16:creationId xmlns:a16="http://schemas.microsoft.com/office/drawing/2014/main" id="{8FC3CA21-9D8C-631C-8461-73A4555C4E5F}"/>
              </a:ext>
            </a:extLst>
          </p:cNvPr>
          <p:cNvCxnSpPr>
            <a:cxnSpLocks/>
          </p:cNvCxnSpPr>
          <p:nvPr/>
        </p:nvCxnSpPr>
        <p:spPr>
          <a:xfrm>
            <a:off x="505506" y="2416536"/>
            <a:ext cx="0" cy="1012445"/>
          </a:xfrm>
          <a:prstGeom prst="line">
            <a:avLst/>
          </a:prstGeom>
          <a:ln w="6350">
            <a:solidFill>
              <a:schemeClr val="accent1"/>
            </a:solidFill>
            <a:prstDash val="dash"/>
            <a:tailEnd type="none"/>
          </a:ln>
        </p:spPr>
        <p:style>
          <a:lnRef idx="2">
            <a:schemeClr val="accent1"/>
          </a:lnRef>
          <a:fillRef idx="0">
            <a:schemeClr val="accent1"/>
          </a:fillRef>
          <a:effectRef idx="1">
            <a:schemeClr val="accent1"/>
          </a:effectRef>
          <a:fontRef idx="minor">
            <a:schemeClr val="tx1"/>
          </a:fontRef>
        </p:style>
      </p:cxnSp>
      <p:cxnSp>
        <p:nvCxnSpPr>
          <p:cNvPr id="61" name="!!p">
            <a:extLst>
              <a:ext uri="{FF2B5EF4-FFF2-40B4-BE49-F238E27FC236}">
                <a16:creationId xmlns:a16="http://schemas.microsoft.com/office/drawing/2014/main" id="{15AB536A-3469-8924-6E4A-51C2BB6DB3DD}"/>
              </a:ext>
            </a:extLst>
          </p:cNvPr>
          <p:cNvCxnSpPr>
            <a:cxnSpLocks/>
          </p:cNvCxnSpPr>
          <p:nvPr/>
        </p:nvCxnSpPr>
        <p:spPr>
          <a:xfrm>
            <a:off x="5869182" y="3442514"/>
            <a:ext cx="0" cy="1026660"/>
          </a:xfrm>
          <a:prstGeom prst="line">
            <a:avLst/>
          </a:prstGeom>
          <a:ln w="6350">
            <a:solidFill>
              <a:schemeClr val="accent1"/>
            </a:solidFill>
            <a:prstDash val="dash"/>
            <a:tailEnd type="none"/>
          </a:ln>
        </p:spPr>
        <p:style>
          <a:lnRef idx="2">
            <a:schemeClr val="accent1"/>
          </a:lnRef>
          <a:fillRef idx="0">
            <a:schemeClr val="accent1"/>
          </a:fillRef>
          <a:effectRef idx="1">
            <a:schemeClr val="accent1"/>
          </a:effectRef>
          <a:fontRef idx="minor">
            <a:schemeClr val="tx1"/>
          </a:fontRef>
        </p:style>
      </p:cxnSp>
      <p:cxnSp>
        <p:nvCxnSpPr>
          <p:cNvPr id="62" name="!!w">
            <a:extLst>
              <a:ext uri="{FF2B5EF4-FFF2-40B4-BE49-F238E27FC236}">
                <a16:creationId xmlns:a16="http://schemas.microsoft.com/office/drawing/2014/main" id="{DF587A70-B0E9-2569-627C-7A917D1CD169}"/>
              </a:ext>
            </a:extLst>
          </p:cNvPr>
          <p:cNvCxnSpPr>
            <a:cxnSpLocks/>
          </p:cNvCxnSpPr>
          <p:nvPr/>
        </p:nvCxnSpPr>
        <p:spPr>
          <a:xfrm>
            <a:off x="8995776" y="3456301"/>
            <a:ext cx="3762" cy="1012873"/>
          </a:xfrm>
          <a:prstGeom prst="line">
            <a:avLst/>
          </a:prstGeom>
          <a:ln w="6350">
            <a:solidFill>
              <a:schemeClr val="accent1"/>
            </a:solidFill>
            <a:prstDash val="dash"/>
            <a:tailEnd type="none"/>
          </a:ln>
        </p:spPr>
        <p:style>
          <a:lnRef idx="2">
            <a:schemeClr val="accent1"/>
          </a:lnRef>
          <a:fillRef idx="0">
            <a:schemeClr val="accent1"/>
          </a:fillRef>
          <a:effectRef idx="1">
            <a:schemeClr val="accent1"/>
          </a:effectRef>
          <a:fontRef idx="minor">
            <a:schemeClr val="tx1"/>
          </a:fontRef>
        </p:style>
      </p:cxnSp>
      <p:cxnSp>
        <p:nvCxnSpPr>
          <p:cNvPr id="64" name="!!W">
            <a:extLst>
              <a:ext uri="{FF2B5EF4-FFF2-40B4-BE49-F238E27FC236}">
                <a16:creationId xmlns:a16="http://schemas.microsoft.com/office/drawing/2014/main" id="{74642FCF-8A5A-649A-0814-2C65A0263C3A}"/>
              </a:ext>
            </a:extLst>
          </p:cNvPr>
          <p:cNvCxnSpPr>
            <a:cxnSpLocks/>
          </p:cNvCxnSpPr>
          <p:nvPr/>
        </p:nvCxnSpPr>
        <p:spPr>
          <a:xfrm>
            <a:off x="2742587" y="3442514"/>
            <a:ext cx="0" cy="1026660"/>
          </a:xfrm>
          <a:prstGeom prst="line">
            <a:avLst/>
          </a:prstGeom>
          <a:ln w="6350">
            <a:solidFill>
              <a:schemeClr val="accent1"/>
            </a:solidFill>
            <a:prstDash val="dash"/>
            <a:tailEnd type="none"/>
          </a:ln>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FEB2E85F-B646-4CB6-A2F4-4215F4403950}"/>
              </a:ext>
            </a:extLst>
          </p:cNvPr>
          <p:cNvSpPr txBox="1">
            <a:spLocks/>
          </p:cNvSpPr>
          <p:nvPr/>
        </p:nvSpPr>
        <p:spPr>
          <a:xfrm>
            <a:off x="503239" y="656260"/>
            <a:ext cx="3911446" cy="1184876"/>
          </a:xfrm>
          <a:prstGeom prst="rect">
            <a:avLst/>
          </a:prstGeom>
        </p:spPr>
        <p:txBody>
          <a:bodyPr wrap="square" lIns="0" tIns="0" rIns="0" bIns="0">
            <a:spAutoFit/>
          </a:bodyPr>
          <a:lstStyle>
            <a:defPPr>
              <a:defRPr lang="en-US"/>
            </a:defPPr>
            <a:lvl1pPr>
              <a:lnSpc>
                <a:spcPct val="80000"/>
              </a:lnSpc>
              <a:spcBef>
                <a:spcPct val="0"/>
              </a:spcBef>
              <a:buNone/>
              <a:defRPr sz="3200" b="0" i="0">
                <a:solidFill>
                  <a:schemeClr val="accent1"/>
                </a:solidFill>
                <a:latin typeface="Avenir Next LT Pro Light"/>
                <a:ea typeface="+mj-ea"/>
                <a:cs typeface="+mj-cs"/>
              </a:defRPr>
            </a:lvl1pPr>
          </a:lstStyle>
          <a:p>
            <a:r>
              <a:rPr lang="pt-BR">
                <a:latin typeface="Raleway Light" pitchFamily="2" charset="77"/>
              </a:rPr>
              <a:t>A network </a:t>
            </a:r>
            <a:r>
              <a:rPr lang="pt-BR" err="1">
                <a:latin typeface="Raleway Light" pitchFamily="2" charset="77"/>
              </a:rPr>
              <a:t>built</a:t>
            </a:r>
            <a:r>
              <a:rPr lang="pt-BR">
                <a:latin typeface="Raleway Light" pitchFamily="2" charset="77"/>
              </a:rPr>
              <a:t> </a:t>
            </a:r>
            <a:r>
              <a:rPr lang="pt-BR" err="1">
                <a:latin typeface="Raleway Light" pitchFamily="2" charset="77"/>
              </a:rPr>
              <a:t>to</a:t>
            </a:r>
            <a:r>
              <a:rPr lang="pt-BR">
                <a:latin typeface="Raleway Light" pitchFamily="2" charset="77"/>
              </a:rPr>
              <a:t> </a:t>
            </a:r>
            <a:r>
              <a:rPr lang="pt-BR" err="1">
                <a:latin typeface="Raleway Light" pitchFamily="2" charset="77"/>
              </a:rPr>
              <a:t>extend</a:t>
            </a:r>
            <a:r>
              <a:rPr lang="pt-BR">
                <a:latin typeface="Raleway Light" pitchFamily="2" charset="77"/>
              </a:rPr>
              <a:t> </a:t>
            </a:r>
            <a:r>
              <a:rPr lang="pt-BR" err="1">
                <a:latin typeface="Raleway Light" pitchFamily="2" charset="77"/>
              </a:rPr>
              <a:t>what</a:t>
            </a:r>
            <a:r>
              <a:rPr lang="pt-BR">
                <a:latin typeface="Raleway Light" pitchFamily="2" charset="77"/>
              </a:rPr>
              <a:t> </a:t>
            </a:r>
            <a:r>
              <a:rPr lang="pt-BR" err="1">
                <a:latin typeface="Raleway Light" pitchFamily="2" charset="77"/>
              </a:rPr>
              <a:t>we</a:t>
            </a:r>
            <a:r>
              <a:rPr lang="pt-BR">
                <a:latin typeface="Raleway Light" pitchFamily="2" charset="77"/>
              </a:rPr>
              <a:t> </a:t>
            </a:r>
            <a:r>
              <a:rPr lang="pt-BR" err="1">
                <a:latin typeface="Raleway Light" pitchFamily="2" charset="77"/>
              </a:rPr>
              <a:t>can</a:t>
            </a:r>
            <a:r>
              <a:rPr lang="pt-BR">
                <a:latin typeface="Raleway Light" pitchFamily="2" charset="77"/>
              </a:rPr>
              <a:t> do for </a:t>
            </a:r>
            <a:r>
              <a:rPr lang="pt-BR" err="1">
                <a:latin typeface="Raleway Light" pitchFamily="2" charset="77"/>
              </a:rPr>
              <a:t>you</a:t>
            </a:r>
            <a:endParaRPr lang="pt-BR">
              <a:latin typeface="Raleway Light" pitchFamily="2" charset="77"/>
            </a:endParaRPr>
          </a:p>
        </p:txBody>
      </p:sp>
      <p:sp>
        <p:nvSpPr>
          <p:cNvPr id="5" name="CuadroTexto 4">
            <a:extLst>
              <a:ext uri="{FF2B5EF4-FFF2-40B4-BE49-F238E27FC236}">
                <a16:creationId xmlns:a16="http://schemas.microsoft.com/office/drawing/2014/main" id="{34D3DD50-1774-F347-641A-140137DB3503}"/>
              </a:ext>
            </a:extLst>
          </p:cNvPr>
          <p:cNvSpPr txBox="1"/>
          <p:nvPr/>
        </p:nvSpPr>
        <p:spPr>
          <a:xfrm>
            <a:off x="500062" y="5018648"/>
            <a:ext cx="4435721" cy="1170129"/>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We work alongside the most respected names in life sciences technology, quality management, and digital compliance, so you benefit not just from our expertise, but from an ecosystem of industry-leading solutions, all working in your interest.</a:t>
            </a:r>
          </a:p>
        </p:txBody>
      </p:sp>
      <p:pic>
        <p:nvPicPr>
          <p:cNvPr id="19" name="Gráfico 18">
            <a:extLst>
              <a:ext uri="{FF2B5EF4-FFF2-40B4-BE49-F238E27FC236}">
                <a16:creationId xmlns:a16="http://schemas.microsoft.com/office/drawing/2014/main" id="{8F53EA2E-351B-ECA7-140E-857B339198F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99978" y="2930829"/>
            <a:ext cx="1686516" cy="312317"/>
          </a:xfrm>
          <a:prstGeom prst="rect">
            <a:avLst/>
          </a:prstGeom>
        </p:spPr>
      </p:pic>
      <p:pic>
        <p:nvPicPr>
          <p:cNvPr id="20" name="Gráfico 19">
            <a:extLst>
              <a:ext uri="{FF2B5EF4-FFF2-40B4-BE49-F238E27FC236}">
                <a16:creationId xmlns:a16="http://schemas.microsoft.com/office/drawing/2014/main" id="{B6949ED4-5A52-2C60-4663-D30F75E153B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9921" y="2940600"/>
            <a:ext cx="1511459" cy="267777"/>
          </a:xfrm>
          <a:prstGeom prst="rect">
            <a:avLst/>
          </a:prstGeom>
        </p:spPr>
      </p:pic>
      <p:pic>
        <p:nvPicPr>
          <p:cNvPr id="22" name="Gráfico 21">
            <a:extLst>
              <a:ext uri="{FF2B5EF4-FFF2-40B4-BE49-F238E27FC236}">
                <a16:creationId xmlns:a16="http://schemas.microsoft.com/office/drawing/2014/main" id="{5D2003C4-779D-09FB-2466-01C42881FF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909303" y="3756224"/>
            <a:ext cx="908037" cy="254251"/>
          </a:xfrm>
          <a:prstGeom prst="rect">
            <a:avLst/>
          </a:prstGeom>
        </p:spPr>
      </p:pic>
      <p:pic>
        <p:nvPicPr>
          <p:cNvPr id="23" name="Gráfico 22">
            <a:extLst>
              <a:ext uri="{FF2B5EF4-FFF2-40B4-BE49-F238E27FC236}">
                <a16:creationId xmlns:a16="http://schemas.microsoft.com/office/drawing/2014/main" id="{834CE699-DA68-8240-561E-DF9839E90F4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790573" y="2915933"/>
            <a:ext cx="1006870" cy="233170"/>
          </a:xfrm>
          <a:prstGeom prst="rect">
            <a:avLst/>
          </a:prstGeom>
        </p:spPr>
      </p:pic>
      <p:pic>
        <p:nvPicPr>
          <p:cNvPr id="24" name="Gráfico 23">
            <a:extLst>
              <a:ext uri="{FF2B5EF4-FFF2-40B4-BE49-F238E27FC236}">
                <a16:creationId xmlns:a16="http://schemas.microsoft.com/office/drawing/2014/main" id="{FD0E59DF-D605-28CA-1ED8-222D25F0D55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909571" y="2950789"/>
            <a:ext cx="1619563" cy="198314"/>
          </a:xfrm>
          <a:prstGeom prst="rect">
            <a:avLst/>
          </a:prstGeom>
        </p:spPr>
      </p:pic>
      <p:pic>
        <p:nvPicPr>
          <p:cNvPr id="25" name="Gráfico 24">
            <a:extLst>
              <a:ext uri="{FF2B5EF4-FFF2-40B4-BE49-F238E27FC236}">
                <a16:creationId xmlns:a16="http://schemas.microsoft.com/office/drawing/2014/main" id="{B36F3E60-2B02-4849-79E9-472A6AA44E6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010572" y="3717446"/>
            <a:ext cx="1081048" cy="331807"/>
          </a:xfrm>
          <a:prstGeom prst="rect">
            <a:avLst/>
          </a:prstGeom>
        </p:spPr>
      </p:pic>
      <p:grpSp>
        <p:nvGrpSpPr>
          <p:cNvPr id="113" name="Grupo 112">
            <a:extLst>
              <a:ext uri="{FF2B5EF4-FFF2-40B4-BE49-F238E27FC236}">
                <a16:creationId xmlns:a16="http://schemas.microsoft.com/office/drawing/2014/main" id="{18367AA4-24CA-8C86-206C-94F4BD9C2D80}"/>
              </a:ext>
            </a:extLst>
          </p:cNvPr>
          <p:cNvGrpSpPr/>
          <p:nvPr/>
        </p:nvGrpSpPr>
        <p:grpSpPr>
          <a:xfrm>
            <a:off x="320005" y="6293644"/>
            <a:ext cx="294816" cy="293288"/>
            <a:chOff x="624156" y="5805122"/>
            <a:chExt cx="551306" cy="548448"/>
          </a:xfrm>
          <a:solidFill>
            <a:schemeClr val="bg1"/>
          </a:solidFill>
        </p:grpSpPr>
        <p:sp>
          <p:nvSpPr>
            <p:cNvPr id="114" name="Forma libre: forma 10">
              <a:extLst>
                <a:ext uri="{FF2B5EF4-FFF2-40B4-BE49-F238E27FC236}">
                  <a16:creationId xmlns:a16="http://schemas.microsoft.com/office/drawing/2014/main" id="{CE58EC75-3DF6-38F7-EC13-0083239357A2}"/>
                </a:ext>
              </a:extLst>
            </p:cNvPr>
            <p:cNvSpPr/>
            <p:nvPr/>
          </p:nvSpPr>
          <p:spPr>
            <a:xfrm>
              <a:off x="819799" y="5805122"/>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763 h 355663"/>
                <a:gd name="csX6" fmla="*/ 8668 w 355663"/>
                <a:gd name="csY6" fmla="*/ 177927 h 355663"/>
                <a:gd name="csX7" fmla="*/ 177832 w 355663"/>
                <a:gd name="csY7" fmla="*/ 346996 h 355663"/>
                <a:gd name="csX8" fmla="*/ 346900 w 355663"/>
                <a:gd name="csY8" fmla="*/ 177927 h 355663"/>
                <a:gd name="csX9" fmla="*/ 177832 w 355663"/>
                <a:gd name="csY9" fmla="*/ 8763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724" y="355664"/>
                    <a:pt x="0" y="275844"/>
                    <a:pt x="0" y="177832"/>
                  </a:cubicBezTo>
                  <a:cubicBezTo>
                    <a:pt x="0" y="79820"/>
                    <a:pt x="79819" y="0"/>
                    <a:pt x="177832" y="0"/>
                  </a:cubicBezTo>
                  <a:cubicBezTo>
                    <a:pt x="275844" y="0"/>
                    <a:pt x="355664" y="79820"/>
                    <a:pt x="355664" y="177832"/>
                  </a:cubicBezTo>
                  <a:cubicBezTo>
                    <a:pt x="355664" y="275844"/>
                    <a:pt x="275844" y="355664"/>
                    <a:pt x="177832" y="355664"/>
                  </a:cubicBezTo>
                  <a:moveTo>
                    <a:pt x="177832" y="8763"/>
                  </a:moveTo>
                  <a:cubicBezTo>
                    <a:pt x="84582" y="8763"/>
                    <a:pt x="8668" y="84677"/>
                    <a:pt x="8668" y="177927"/>
                  </a:cubicBezTo>
                  <a:cubicBezTo>
                    <a:pt x="8668" y="271177"/>
                    <a:pt x="84582" y="346996"/>
                    <a:pt x="177832" y="346996"/>
                  </a:cubicBezTo>
                  <a:cubicBezTo>
                    <a:pt x="271082" y="346996"/>
                    <a:pt x="346900" y="271177"/>
                    <a:pt x="346900" y="177927"/>
                  </a:cubicBezTo>
                  <a:cubicBezTo>
                    <a:pt x="346900" y="84677"/>
                    <a:pt x="271082" y="8763"/>
                    <a:pt x="177832" y="8763"/>
                  </a:cubicBezTo>
                </a:path>
              </a:pathLst>
            </a:custGeom>
            <a:grpFill/>
            <a:ln w="9525" cap="flat">
              <a:noFill/>
              <a:prstDash val="solid"/>
              <a:miter/>
            </a:ln>
          </p:spPr>
          <p:txBody>
            <a:bodyPr/>
            <a:lstStyle/>
            <a:p>
              <a:endParaRPr lang="es-ES">
                <a:latin typeface="Raleway" pitchFamily="2" charset="77"/>
              </a:endParaRPr>
            </a:p>
          </p:txBody>
        </p:sp>
        <p:sp>
          <p:nvSpPr>
            <p:cNvPr id="115" name="Forma libre: forma 11">
              <a:extLst>
                <a:ext uri="{FF2B5EF4-FFF2-40B4-BE49-F238E27FC236}">
                  <a16:creationId xmlns:a16="http://schemas.microsoft.com/office/drawing/2014/main" id="{9EF3C7CB-D133-E7D3-A862-84F5DA4D35A9}"/>
                </a:ext>
              </a:extLst>
            </p:cNvPr>
            <p:cNvSpPr/>
            <p:nvPr/>
          </p:nvSpPr>
          <p:spPr>
            <a:xfrm>
              <a:off x="624156" y="5997907"/>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668 h 355663"/>
                <a:gd name="csX6" fmla="*/ 8763 w 355663"/>
                <a:gd name="csY6" fmla="*/ 177832 h 355663"/>
                <a:gd name="csX7" fmla="*/ 177927 w 355663"/>
                <a:gd name="csY7" fmla="*/ 346901 h 355663"/>
                <a:gd name="csX8" fmla="*/ 347091 w 355663"/>
                <a:gd name="csY8" fmla="*/ 177832 h 355663"/>
                <a:gd name="csX9" fmla="*/ 177927 w 355663"/>
                <a:gd name="csY9" fmla="*/ 8668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820" y="355664"/>
                    <a:pt x="0" y="275844"/>
                    <a:pt x="0" y="177832"/>
                  </a:cubicBezTo>
                  <a:cubicBezTo>
                    <a:pt x="0" y="79820"/>
                    <a:pt x="79820" y="0"/>
                    <a:pt x="177832" y="0"/>
                  </a:cubicBezTo>
                  <a:cubicBezTo>
                    <a:pt x="275844" y="0"/>
                    <a:pt x="355664" y="79820"/>
                    <a:pt x="355664" y="177832"/>
                  </a:cubicBezTo>
                  <a:cubicBezTo>
                    <a:pt x="355664" y="275844"/>
                    <a:pt x="275844" y="355664"/>
                    <a:pt x="177832" y="355664"/>
                  </a:cubicBezTo>
                  <a:moveTo>
                    <a:pt x="177832" y="8668"/>
                  </a:moveTo>
                  <a:cubicBezTo>
                    <a:pt x="84582" y="8668"/>
                    <a:pt x="8763" y="84582"/>
                    <a:pt x="8763" y="177832"/>
                  </a:cubicBezTo>
                  <a:cubicBezTo>
                    <a:pt x="8763" y="271082"/>
                    <a:pt x="84677" y="346901"/>
                    <a:pt x="177927" y="346901"/>
                  </a:cubicBezTo>
                  <a:cubicBezTo>
                    <a:pt x="271177" y="346901"/>
                    <a:pt x="347091" y="271082"/>
                    <a:pt x="347091" y="177832"/>
                  </a:cubicBezTo>
                  <a:cubicBezTo>
                    <a:pt x="347091" y="84582"/>
                    <a:pt x="271177" y="8668"/>
                    <a:pt x="177927" y="8668"/>
                  </a:cubicBezTo>
                </a:path>
              </a:pathLst>
            </a:custGeom>
            <a:grpFill/>
            <a:ln w="9525" cap="flat">
              <a:noFill/>
              <a:prstDash val="solid"/>
              <a:miter/>
            </a:ln>
          </p:spPr>
          <p:txBody>
            <a:bodyPr/>
            <a:lstStyle/>
            <a:p>
              <a:endParaRPr lang="es-ES">
                <a:latin typeface="Raleway" pitchFamily="2" charset="77"/>
              </a:endParaRPr>
            </a:p>
          </p:txBody>
        </p:sp>
        <p:sp>
          <p:nvSpPr>
            <p:cNvPr id="116" name="Forma libre: forma 12">
              <a:extLst>
                <a:ext uri="{FF2B5EF4-FFF2-40B4-BE49-F238E27FC236}">
                  <a16:creationId xmlns:a16="http://schemas.microsoft.com/office/drawing/2014/main" id="{F2A03F44-A0E2-7DF8-7131-7E6B33F10B65}"/>
                </a:ext>
              </a:extLst>
            </p:cNvPr>
            <p:cNvSpPr/>
            <p:nvPr/>
          </p:nvSpPr>
          <p:spPr>
            <a:xfrm>
              <a:off x="628537" y="5809503"/>
              <a:ext cx="186309" cy="186309"/>
            </a:xfrm>
            <a:custGeom>
              <a:avLst/>
              <a:gdLst>
                <a:gd name="csX0" fmla="*/ 0 w 186309"/>
                <a:gd name="csY0" fmla="*/ 93155 h 186309"/>
                <a:gd name="csX1" fmla="*/ 93155 w 186309"/>
                <a:gd name="csY1" fmla="*/ 186309 h 186309"/>
                <a:gd name="csX2" fmla="*/ 186309 w 186309"/>
                <a:gd name="csY2" fmla="*/ 93155 h 186309"/>
                <a:gd name="csX3" fmla="*/ 93155 w 186309"/>
                <a:gd name="csY3" fmla="*/ 0 h 186309"/>
                <a:gd name="csX4" fmla="*/ 0 w 186309"/>
                <a:gd name="csY4" fmla="*/ 93155 h 186309"/>
              </a:gdLst>
              <a:ahLst/>
              <a:cxnLst>
                <a:cxn ang="0">
                  <a:pos x="csX0" y="csY0"/>
                </a:cxn>
                <a:cxn ang="0">
                  <a:pos x="csX1" y="csY1"/>
                </a:cxn>
                <a:cxn ang="0">
                  <a:pos x="csX2" y="csY2"/>
                </a:cxn>
                <a:cxn ang="0">
                  <a:pos x="csX3" y="csY3"/>
                </a:cxn>
                <a:cxn ang="0">
                  <a:pos x="csX4" y="csY4"/>
                </a:cxn>
              </a:cxnLst>
              <a:rect l="l" t="t" r="r" b="b"/>
              <a:pathLst>
                <a:path w="186309" h="186309">
                  <a:moveTo>
                    <a:pt x="0" y="93155"/>
                  </a:moveTo>
                  <a:cubicBezTo>
                    <a:pt x="0" y="144590"/>
                    <a:pt x="41720" y="186309"/>
                    <a:pt x="93155" y="186309"/>
                  </a:cubicBezTo>
                  <a:cubicBezTo>
                    <a:pt x="144590" y="186309"/>
                    <a:pt x="186309" y="144590"/>
                    <a:pt x="186309" y="93155"/>
                  </a:cubicBezTo>
                  <a:cubicBezTo>
                    <a:pt x="186309" y="41720"/>
                    <a:pt x="144590" y="0"/>
                    <a:pt x="93155" y="0"/>
                  </a:cubicBezTo>
                  <a:cubicBezTo>
                    <a:pt x="41720" y="0"/>
                    <a:pt x="0" y="41624"/>
                    <a:pt x="0" y="93155"/>
                  </a:cubicBezTo>
                </a:path>
              </a:pathLst>
            </a:custGeom>
            <a:grpFill/>
            <a:ln w="9525" cap="flat">
              <a:noFill/>
              <a:prstDash val="solid"/>
              <a:miter/>
            </a:ln>
          </p:spPr>
          <p:txBody>
            <a:bodyPr/>
            <a:lstStyle/>
            <a:p>
              <a:endParaRPr lang="es-ES">
                <a:latin typeface="Raleway" pitchFamily="2" charset="77"/>
              </a:endParaRPr>
            </a:p>
          </p:txBody>
        </p:sp>
        <p:sp>
          <p:nvSpPr>
            <p:cNvPr id="117" name="Forma libre: forma 13">
              <a:extLst>
                <a:ext uri="{FF2B5EF4-FFF2-40B4-BE49-F238E27FC236}">
                  <a16:creationId xmlns:a16="http://schemas.microsoft.com/office/drawing/2014/main" id="{B02F7121-290D-4F99-0733-F89CF3892C11}"/>
                </a:ext>
              </a:extLst>
            </p:cNvPr>
            <p:cNvSpPr/>
            <p:nvPr/>
          </p:nvSpPr>
          <p:spPr>
            <a:xfrm>
              <a:off x="984867" y="6163166"/>
              <a:ext cx="186309" cy="186309"/>
            </a:xfrm>
            <a:custGeom>
              <a:avLst/>
              <a:gdLst>
                <a:gd name="csX0" fmla="*/ 0 w 186309"/>
                <a:gd name="csY0" fmla="*/ 93154 h 186309"/>
                <a:gd name="csX1" fmla="*/ 93155 w 186309"/>
                <a:gd name="csY1" fmla="*/ 186309 h 186309"/>
                <a:gd name="csX2" fmla="*/ 186309 w 186309"/>
                <a:gd name="csY2" fmla="*/ 93154 h 186309"/>
                <a:gd name="csX3" fmla="*/ 93155 w 186309"/>
                <a:gd name="csY3" fmla="*/ 0 h 186309"/>
                <a:gd name="csX4" fmla="*/ 0 w 186309"/>
                <a:gd name="csY4" fmla="*/ 93154 h 186309"/>
              </a:gdLst>
              <a:ahLst/>
              <a:cxnLst>
                <a:cxn ang="0">
                  <a:pos x="csX0" y="csY0"/>
                </a:cxn>
                <a:cxn ang="0">
                  <a:pos x="csX1" y="csY1"/>
                </a:cxn>
                <a:cxn ang="0">
                  <a:pos x="csX2" y="csY2"/>
                </a:cxn>
                <a:cxn ang="0">
                  <a:pos x="csX3" y="csY3"/>
                </a:cxn>
                <a:cxn ang="0">
                  <a:pos x="csX4" y="csY4"/>
                </a:cxn>
              </a:cxnLst>
              <a:rect l="l" t="t" r="r" b="b"/>
              <a:pathLst>
                <a:path w="186309" h="186309">
                  <a:moveTo>
                    <a:pt x="0" y="93154"/>
                  </a:moveTo>
                  <a:cubicBezTo>
                    <a:pt x="0" y="144590"/>
                    <a:pt x="41720" y="186309"/>
                    <a:pt x="93155" y="186309"/>
                  </a:cubicBezTo>
                  <a:cubicBezTo>
                    <a:pt x="144590" y="186309"/>
                    <a:pt x="186309" y="144590"/>
                    <a:pt x="186309" y="93154"/>
                  </a:cubicBezTo>
                  <a:cubicBezTo>
                    <a:pt x="186309" y="41720"/>
                    <a:pt x="144590" y="0"/>
                    <a:pt x="93155" y="0"/>
                  </a:cubicBezTo>
                  <a:cubicBezTo>
                    <a:pt x="41720" y="0"/>
                    <a:pt x="0" y="41720"/>
                    <a:pt x="0" y="93154"/>
                  </a:cubicBezTo>
                </a:path>
              </a:pathLst>
            </a:custGeom>
            <a:grpFill/>
            <a:ln w="9525" cap="flat">
              <a:noFill/>
              <a:prstDash val="solid"/>
              <a:miter/>
            </a:ln>
          </p:spPr>
          <p:txBody>
            <a:bodyPr/>
            <a:lstStyle/>
            <a:p>
              <a:endParaRPr lang="es-ES">
                <a:latin typeface="Raleway" pitchFamily="2" charset="77"/>
              </a:endParaRPr>
            </a:p>
          </p:txBody>
        </p:sp>
      </p:grpSp>
      <p:pic>
        <p:nvPicPr>
          <p:cNvPr id="1026" name="Picture 2" descr="QYOBO | LinkedIn">
            <a:extLst>
              <a:ext uri="{FF2B5EF4-FFF2-40B4-BE49-F238E27FC236}">
                <a16:creationId xmlns:a16="http://schemas.microsoft.com/office/drawing/2014/main" id="{8A1B6E0B-5C2B-042F-95ED-8E988F27908E}"/>
              </a:ext>
            </a:extLst>
          </p:cNvPr>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10000" b="90000" l="10000" r="90000">
                        <a14:foregroundMark x1="17500" y1="55500" x2="17500" y2="55500"/>
                        <a14:foregroundMark x1="33000" y1="51000" x2="33000" y2="51000"/>
                        <a14:foregroundMark x1="68500" y1="47500" x2="68500" y2="47500"/>
                        <a14:foregroundMark x1="77000" y1="46000" x2="77000" y2="46000"/>
                      </a14:backgroundRemoval>
                    </a14:imgEffect>
                  </a14:imgLayer>
                </a14:imgProps>
              </a:ext>
              <a:ext uri="{28A0092B-C50C-407E-A947-70E740481C1C}">
                <a14:useLocalDpi xmlns:a14="http://schemas.microsoft.com/office/drawing/2010/main" val="0"/>
              </a:ext>
            </a:extLst>
          </a:blip>
          <a:srcRect/>
          <a:stretch>
            <a:fillRect/>
          </a:stretch>
        </p:blipFill>
        <p:spPr bwMode="auto">
          <a:xfrm>
            <a:off x="8709586" y="3310648"/>
            <a:ext cx="1290392" cy="1290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8384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2000">
              <a:schemeClr val="accent2"/>
            </a:gs>
            <a:gs pos="90000">
              <a:schemeClr val="accent2">
                <a:lumMod val="75000"/>
                <a:lumOff val="25000"/>
              </a:schemeClr>
            </a:gs>
          </a:gsLst>
          <a:path path="circle">
            <a:fillToRect t="100000" r="100000"/>
          </a:path>
          <a:tileRect l="-100000" b="-100000"/>
        </a:gradFill>
        <a:effectLst/>
      </p:bgPr>
    </p:bg>
    <p:spTree>
      <p:nvGrpSpPr>
        <p:cNvPr id="1" name="">
          <a:extLst>
            <a:ext uri="{FF2B5EF4-FFF2-40B4-BE49-F238E27FC236}">
              <a16:creationId xmlns:a16="http://schemas.microsoft.com/office/drawing/2014/main" id="{8F2F949F-6C80-EE39-73EB-0B3546C32D1C}"/>
            </a:ext>
          </a:extLst>
        </p:cNvPr>
        <p:cNvGrpSpPr/>
        <p:nvPr/>
      </p:nvGrpSpPr>
      <p:grpSpPr>
        <a:xfrm>
          <a:off x="0" y="0"/>
          <a:ext cx="0" cy="0"/>
          <a:chOff x="0" y="0"/>
          <a:chExt cx="0" cy="0"/>
        </a:xfrm>
      </p:grpSpPr>
      <p:cxnSp>
        <p:nvCxnSpPr>
          <p:cNvPr id="32" name="Conector recto 31">
            <a:extLst>
              <a:ext uri="{FF2B5EF4-FFF2-40B4-BE49-F238E27FC236}">
                <a16:creationId xmlns:a16="http://schemas.microsoft.com/office/drawing/2014/main" id="{AE30C207-B2E4-EE6E-E622-5A32F82BCB85}"/>
              </a:ext>
            </a:extLst>
          </p:cNvPr>
          <p:cNvCxnSpPr/>
          <p:nvPr/>
        </p:nvCxnSpPr>
        <p:spPr>
          <a:xfrm>
            <a:off x="503239" y="6129338"/>
            <a:ext cx="11183935" cy="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20" name="Title 3">
            <a:extLst>
              <a:ext uri="{FF2B5EF4-FFF2-40B4-BE49-F238E27FC236}">
                <a16:creationId xmlns:a16="http://schemas.microsoft.com/office/drawing/2014/main" id="{59F21EC3-7EF2-75CD-53D4-C374513A208A}"/>
              </a:ext>
            </a:extLst>
          </p:cNvPr>
          <p:cNvSpPr txBox="1">
            <a:spLocks/>
          </p:cNvSpPr>
          <p:nvPr/>
        </p:nvSpPr>
        <p:spPr>
          <a:xfrm>
            <a:off x="515937" y="649006"/>
            <a:ext cx="4744832" cy="790922"/>
          </a:xfrm>
          <a:prstGeom prst="rect">
            <a:avLst/>
          </a:prstGeom>
        </p:spPr>
        <p:txBody>
          <a:bodyPr wrap="square" lIns="0" tIns="0" rIns="0" bIns="0">
            <a:spAutoFit/>
          </a:bodyPr>
          <a:lst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a:lstStyle>
          <a:p>
            <a:pPr>
              <a:lnSpc>
                <a:spcPct val="80000"/>
              </a:lnSpc>
            </a:pPr>
            <a:r>
              <a:rPr lang="en-US" sz="3200">
                <a:solidFill>
                  <a:schemeClr val="accent1"/>
                </a:solidFill>
                <a:latin typeface="Raleway Light" pitchFamily="2" charset="77"/>
              </a:rPr>
              <a:t>Build the capability your compliance demands</a:t>
            </a:r>
          </a:p>
        </p:txBody>
      </p:sp>
      <p:sp>
        <p:nvSpPr>
          <p:cNvPr id="21" name="CuadroTexto 20">
            <a:extLst>
              <a:ext uri="{FF2B5EF4-FFF2-40B4-BE49-F238E27FC236}">
                <a16:creationId xmlns:a16="http://schemas.microsoft.com/office/drawing/2014/main" id="{EB9B44F1-3966-A825-D980-DC10FCF4BCCF}"/>
              </a:ext>
            </a:extLst>
          </p:cNvPr>
          <p:cNvSpPr txBox="1"/>
          <p:nvPr/>
        </p:nvSpPr>
        <p:spPr>
          <a:xfrm>
            <a:off x="503239" y="2420371"/>
            <a:ext cx="3601937" cy="459165"/>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a:lnSpc>
                <a:spcPct val="110000"/>
              </a:lnSpc>
              <a:defRPr/>
            </a:pPr>
            <a:r>
              <a:rPr lang="es-ES" err="1">
                <a:solidFill>
                  <a:schemeClr val="accent1"/>
                </a:solidFill>
                <a:latin typeface="Raleway Light" pitchFamily="2" charset="77"/>
              </a:rPr>
              <a:t>Our</a:t>
            </a:r>
            <a:r>
              <a:rPr lang="es-ES">
                <a:solidFill>
                  <a:schemeClr val="accent1"/>
                </a:solidFill>
                <a:latin typeface="Raleway Light" pitchFamily="2" charset="77"/>
              </a:rPr>
              <a:t> training </a:t>
            </a:r>
            <a:r>
              <a:rPr lang="es-ES" err="1">
                <a:solidFill>
                  <a:schemeClr val="accent1"/>
                </a:solidFill>
                <a:latin typeface="Raleway Light" pitchFamily="2" charset="77"/>
              </a:rPr>
              <a:t>is</a:t>
            </a:r>
            <a:r>
              <a:rPr lang="es-ES">
                <a:solidFill>
                  <a:schemeClr val="accent1"/>
                </a:solidFill>
                <a:latin typeface="Raleway Light" pitchFamily="2" charset="77"/>
              </a:rPr>
              <a:t> flexible </a:t>
            </a:r>
            <a:r>
              <a:rPr lang="es-ES" err="1">
                <a:solidFill>
                  <a:schemeClr val="accent1"/>
                </a:solidFill>
                <a:latin typeface="Raleway Light" pitchFamily="2" charset="77"/>
              </a:rPr>
              <a:t>by</a:t>
            </a:r>
            <a:r>
              <a:rPr lang="es-ES">
                <a:solidFill>
                  <a:schemeClr val="accent1"/>
                </a:solidFill>
                <a:latin typeface="Raleway Light" pitchFamily="2" charset="77"/>
              </a:rPr>
              <a:t> </a:t>
            </a:r>
            <a:r>
              <a:rPr lang="es-ES" err="1">
                <a:solidFill>
                  <a:schemeClr val="accent1"/>
                </a:solidFill>
                <a:latin typeface="Raleway Light" pitchFamily="2" charset="77"/>
              </a:rPr>
              <a:t>design</a:t>
            </a:r>
            <a:r>
              <a:rPr lang="es-ES">
                <a:solidFill>
                  <a:schemeClr val="accent1"/>
                </a:solidFill>
                <a:latin typeface="Raleway Light" pitchFamily="2" charset="77"/>
              </a:rPr>
              <a:t>, </a:t>
            </a:r>
          </a:p>
          <a:p>
            <a:pPr>
              <a:lnSpc>
                <a:spcPct val="110000"/>
              </a:lnSpc>
              <a:defRPr/>
            </a:pPr>
            <a:r>
              <a:rPr lang="es-ES" err="1">
                <a:solidFill>
                  <a:schemeClr val="accent1"/>
                </a:solidFill>
                <a:latin typeface="Raleway Light" pitchFamily="2" charset="77"/>
              </a:rPr>
              <a:t>with</a:t>
            </a:r>
            <a:r>
              <a:rPr lang="es-ES">
                <a:solidFill>
                  <a:schemeClr val="accent1"/>
                </a:solidFill>
                <a:latin typeface="Raleway Light" pitchFamily="2" charset="77"/>
              </a:rPr>
              <a:t> </a:t>
            </a:r>
            <a:r>
              <a:rPr lang="es-ES" err="1">
                <a:solidFill>
                  <a:schemeClr val="accent1"/>
                </a:solidFill>
                <a:latin typeface="Raleway Light" pitchFamily="2" charset="77"/>
              </a:rPr>
              <a:t>three</a:t>
            </a:r>
            <a:r>
              <a:rPr lang="es-ES">
                <a:solidFill>
                  <a:schemeClr val="accent1"/>
                </a:solidFill>
                <a:latin typeface="Raleway Light" pitchFamily="2" charset="77"/>
              </a:rPr>
              <a:t> </a:t>
            </a:r>
            <a:r>
              <a:rPr lang="es-ES" err="1">
                <a:solidFill>
                  <a:schemeClr val="accent1"/>
                </a:solidFill>
                <a:latin typeface="Raleway Light" pitchFamily="2" charset="77"/>
              </a:rPr>
              <a:t>formats</a:t>
            </a:r>
            <a:r>
              <a:rPr lang="es-ES">
                <a:solidFill>
                  <a:schemeClr val="accent1"/>
                </a:solidFill>
                <a:latin typeface="Raleway Light" pitchFamily="2" charset="77"/>
              </a:rPr>
              <a:t> </a:t>
            </a:r>
            <a:r>
              <a:rPr lang="es-ES" err="1">
                <a:solidFill>
                  <a:schemeClr val="accent1"/>
                </a:solidFill>
                <a:latin typeface="Raleway Light" pitchFamily="2" charset="77"/>
              </a:rPr>
              <a:t>built</a:t>
            </a:r>
            <a:r>
              <a:rPr lang="es-ES">
                <a:solidFill>
                  <a:schemeClr val="accent1"/>
                </a:solidFill>
                <a:latin typeface="Raleway Light" pitchFamily="2" charset="77"/>
              </a:rPr>
              <a:t> </a:t>
            </a:r>
            <a:r>
              <a:rPr lang="es-ES" err="1">
                <a:solidFill>
                  <a:schemeClr val="accent1"/>
                </a:solidFill>
                <a:latin typeface="Raleway Light" pitchFamily="2" charset="77"/>
              </a:rPr>
              <a:t>to</a:t>
            </a:r>
            <a:r>
              <a:rPr lang="es-ES">
                <a:solidFill>
                  <a:schemeClr val="accent1"/>
                </a:solidFill>
                <a:latin typeface="Raleway Light" pitchFamily="2" charset="77"/>
              </a:rPr>
              <a:t> </a:t>
            </a:r>
            <a:r>
              <a:rPr lang="es-ES" err="1">
                <a:solidFill>
                  <a:schemeClr val="accent1"/>
                </a:solidFill>
                <a:latin typeface="Raleway Light" pitchFamily="2" charset="77"/>
              </a:rPr>
              <a:t>work</a:t>
            </a:r>
            <a:r>
              <a:rPr lang="es-ES">
                <a:solidFill>
                  <a:schemeClr val="accent1"/>
                </a:solidFill>
                <a:latin typeface="Raleway Light" pitchFamily="2" charset="77"/>
              </a:rPr>
              <a:t> </a:t>
            </a:r>
            <a:r>
              <a:rPr lang="es-ES" err="1">
                <a:solidFill>
                  <a:schemeClr val="accent1"/>
                </a:solidFill>
                <a:latin typeface="Raleway Light" pitchFamily="2" charset="77"/>
              </a:rPr>
              <a:t>around</a:t>
            </a:r>
            <a:r>
              <a:rPr lang="es-ES">
                <a:solidFill>
                  <a:schemeClr val="accent1"/>
                </a:solidFill>
                <a:latin typeface="Raleway Light" pitchFamily="2" charset="77"/>
              </a:rPr>
              <a:t> </a:t>
            </a:r>
            <a:r>
              <a:rPr lang="es-ES" err="1">
                <a:solidFill>
                  <a:schemeClr val="accent1"/>
                </a:solidFill>
                <a:latin typeface="Raleway Light" pitchFamily="2" charset="77"/>
              </a:rPr>
              <a:t>you</a:t>
            </a:r>
            <a:r>
              <a:rPr lang="es-ES">
                <a:solidFill>
                  <a:schemeClr val="accent1"/>
                </a:solidFill>
                <a:latin typeface="Raleway Light" pitchFamily="2" charset="77"/>
              </a:rPr>
              <a:t>:</a:t>
            </a:r>
          </a:p>
        </p:txBody>
      </p:sp>
      <p:sp>
        <p:nvSpPr>
          <p:cNvPr id="23" name="Rectángulo 22">
            <a:extLst>
              <a:ext uri="{FF2B5EF4-FFF2-40B4-BE49-F238E27FC236}">
                <a16:creationId xmlns:a16="http://schemas.microsoft.com/office/drawing/2014/main" id="{FB77F12A-C072-6C7C-6140-D67F6E32712D}"/>
              </a:ext>
            </a:extLst>
          </p:cNvPr>
          <p:cNvSpPr>
            <a:spLocks/>
          </p:cNvSpPr>
          <p:nvPr/>
        </p:nvSpPr>
        <p:spPr>
          <a:xfrm>
            <a:off x="8040687" y="3044808"/>
            <a:ext cx="3646487" cy="2814443"/>
          </a:xfrm>
          <a:prstGeom prst="rect">
            <a:avLst/>
          </a:prstGeom>
          <a:gradFill flip="none" rotWithShape="1">
            <a:gsLst>
              <a:gs pos="100000">
                <a:schemeClr val="accent2"/>
              </a:gs>
              <a:gs pos="0">
                <a:schemeClr val="accent2">
                  <a:lumMod val="75000"/>
                  <a:lumOff val="25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77"/>
            </a:endParaRPr>
          </a:p>
        </p:txBody>
      </p:sp>
      <p:sp>
        <p:nvSpPr>
          <p:cNvPr id="24" name="Elipse 23">
            <a:extLst>
              <a:ext uri="{FF2B5EF4-FFF2-40B4-BE49-F238E27FC236}">
                <a16:creationId xmlns:a16="http://schemas.microsoft.com/office/drawing/2014/main" id="{07F9259A-62EE-56FD-1C57-4FAC409CE896}"/>
              </a:ext>
            </a:extLst>
          </p:cNvPr>
          <p:cNvSpPr>
            <a:spLocks noChangeAspect="1"/>
          </p:cNvSpPr>
          <p:nvPr/>
        </p:nvSpPr>
        <p:spPr>
          <a:xfrm>
            <a:off x="8328721" y="3419740"/>
            <a:ext cx="540000" cy="540000"/>
          </a:xfrm>
          <a:prstGeom prst="ellipse">
            <a:avLst/>
          </a:prstGeom>
          <a:solidFill>
            <a:srgbClr val="FFFFFF">
              <a:lumMod val="95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u="none" strike="noStrike" kern="0" cap="none" spc="0" normalizeH="0" baseline="0" noProof="0">
              <a:ln>
                <a:noFill/>
              </a:ln>
              <a:solidFill>
                <a:srgbClr val="000000"/>
              </a:solidFill>
              <a:effectLst/>
              <a:uLnTx/>
              <a:uFillTx/>
              <a:latin typeface="Raleway Light" pitchFamily="2" charset="77"/>
              <a:ea typeface="+mn-ea"/>
              <a:cs typeface="+mn-cs"/>
            </a:endParaRPr>
          </a:p>
        </p:txBody>
      </p:sp>
      <p:sp>
        <p:nvSpPr>
          <p:cNvPr id="25" name="CuadroTexto 24">
            <a:extLst>
              <a:ext uri="{FF2B5EF4-FFF2-40B4-BE49-F238E27FC236}">
                <a16:creationId xmlns:a16="http://schemas.microsoft.com/office/drawing/2014/main" id="{2D9864C8-CE33-A538-17FC-7360FBAFFE37}"/>
              </a:ext>
            </a:extLst>
          </p:cNvPr>
          <p:cNvSpPr txBox="1"/>
          <p:nvPr/>
        </p:nvSpPr>
        <p:spPr>
          <a:xfrm>
            <a:off x="8328720" y="4165748"/>
            <a:ext cx="3044380" cy="1377941"/>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a:lnSpc>
                <a:spcPct val="110000"/>
              </a:lnSpc>
              <a:spcAft>
                <a:spcPts val="1200"/>
              </a:spcAft>
            </a:pPr>
            <a:r>
              <a:rPr lang="es-PE" sz="1800">
                <a:solidFill>
                  <a:schemeClr val="accent1"/>
                </a:solidFill>
                <a:latin typeface="Raleway Light" pitchFamily="2" charset="77"/>
              </a:rPr>
              <a:t>REPHINE ACADEMY</a:t>
            </a:r>
          </a:p>
          <a:p>
            <a:pPr marL="0" marR="0" lvl="0" indent="0" algn="l" defTabSz="914400" rtl="0" eaLnBrk="1" fontAlgn="auto" latinLnBrk="0" hangingPunct="1">
              <a:lnSpc>
                <a:spcPct val="110000"/>
              </a:lnSpc>
              <a:spcAft>
                <a:spcPts val="1200"/>
              </a:spcAft>
              <a:buClrTx/>
              <a:buSzTx/>
              <a:buFontTx/>
              <a:buNone/>
              <a:tabLst/>
              <a:defRPr/>
            </a:pPr>
            <a:r>
              <a:rPr kumimoji="0" lang="en-US" sz="1100" u="none" strike="noStrike" kern="1200" cap="none" spc="0" normalizeH="0" baseline="0" noProof="0">
                <a:ln>
                  <a:noFill/>
                </a:ln>
                <a:solidFill>
                  <a:schemeClr val="bg1"/>
                </a:solidFill>
                <a:effectLst/>
                <a:uLnTx/>
                <a:uFillTx/>
                <a:latin typeface="Raleway" pitchFamily="2" charset="77"/>
                <a:ea typeface="ABC Normal Medium" pitchFamily="2" charset="77"/>
                <a:cs typeface="+mn-cs"/>
              </a:rPr>
              <a:t>On-demand, modular learning through our purpose-built platform. Digestible, expertly produced video content, with role-based learning paths tailored to where your people are and where they need to get to.</a:t>
            </a:r>
            <a:endParaRPr lang="es-PE" sz="1800">
              <a:solidFill>
                <a:schemeClr val="accent1"/>
              </a:solidFill>
              <a:latin typeface="Raleway" pitchFamily="2" charset="77"/>
            </a:endParaRPr>
          </a:p>
        </p:txBody>
      </p:sp>
      <p:pic>
        <p:nvPicPr>
          <p:cNvPr id="26" name="Imagen 25">
            <a:extLst>
              <a:ext uri="{FF2B5EF4-FFF2-40B4-BE49-F238E27FC236}">
                <a16:creationId xmlns:a16="http://schemas.microsoft.com/office/drawing/2014/main" id="{0DD6F7BC-C1FA-DACB-6554-653EC67D49A8}"/>
              </a:ext>
            </a:extLst>
          </p:cNvPr>
          <p:cNvPicPr>
            <a:picLocks noChangeAspect="1"/>
          </p:cNvPicPr>
          <p:nvPr/>
        </p:nvPicPr>
        <p:blipFill>
          <a:blip r:embed="rId3"/>
          <a:stretch>
            <a:fillRect/>
          </a:stretch>
        </p:blipFill>
        <p:spPr>
          <a:xfrm>
            <a:off x="8327519" y="3419740"/>
            <a:ext cx="541202" cy="541202"/>
          </a:xfrm>
          <a:prstGeom prst="rect">
            <a:avLst/>
          </a:prstGeom>
        </p:spPr>
      </p:pic>
      <p:sp>
        <p:nvSpPr>
          <p:cNvPr id="28" name="Rectángulo 27">
            <a:extLst>
              <a:ext uri="{FF2B5EF4-FFF2-40B4-BE49-F238E27FC236}">
                <a16:creationId xmlns:a16="http://schemas.microsoft.com/office/drawing/2014/main" id="{EC536BA0-30BA-56AC-D5C0-16A05162D644}"/>
              </a:ext>
            </a:extLst>
          </p:cNvPr>
          <p:cNvSpPr>
            <a:spLocks/>
          </p:cNvSpPr>
          <p:nvPr/>
        </p:nvSpPr>
        <p:spPr>
          <a:xfrm>
            <a:off x="512864" y="3044808"/>
            <a:ext cx="3601936" cy="2814443"/>
          </a:xfrm>
          <a:prstGeom prst="rect">
            <a:avLst/>
          </a:prstGeom>
          <a:gradFill>
            <a:gsLst>
              <a:gs pos="100000">
                <a:schemeClr val="accent2"/>
              </a:gs>
              <a:gs pos="0">
                <a:schemeClr val="accent2">
                  <a:lumMod val="75000"/>
                  <a:lumOff val="25000"/>
                </a:schemeClr>
              </a:gs>
            </a:gsLst>
            <a:path path="circle">
              <a:fillToRect r="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77"/>
            </a:endParaRPr>
          </a:p>
        </p:txBody>
      </p:sp>
      <p:sp>
        <p:nvSpPr>
          <p:cNvPr id="29" name="Elipse 28">
            <a:extLst>
              <a:ext uri="{FF2B5EF4-FFF2-40B4-BE49-F238E27FC236}">
                <a16:creationId xmlns:a16="http://schemas.microsoft.com/office/drawing/2014/main" id="{67758D3C-8592-AD22-3BEE-9B2F9D6B42C2}"/>
              </a:ext>
            </a:extLst>
          </p:cNvPr>
          <p:cNvSpPr>
            <a:spLocks noChangeAspect="1"/>
          </p:cNvSpPr>
          <p:nvPr/>
        </p:nvSpPr>
        <p:spPr>
          <a:xfrm>
            <a:off x="819305" y="3419740"/>
            <a:ext cx="540000" cy="540000"/>
          </a:xfrm>
          <a:prstGeom prst="ellipse">
            <a:avLst/>
          </a:prstGeom>
          <a:solidFill>
            <a:srgbClr val="FFFFFF">
              <a:lumMod val="95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u="none" strike="noStrike" kern="0" cap="none" spc="0" normalizeH="0" baseline="0" noProof="0">
              <a:ln>
                <a:noFill/>
              </a:ln>
              <a:solidFill>
                <a:srgbClr val="000000"/>
              </a:solidFill>
              <a:effectLst/>
              <a:uLnTx/>
              <a:uFillTx/>
              <a:latin typeface="Raleway Light" pitchFamily="2" charset="77"/>
              <a:ea typeface="+mn-ea"/>
              <a:cs typeface="+mn-cs"/>
            </a:endParaRPr>
          </a:p>
        </p:txBody>
      </p:sp>
      <p:sp>
        <p:nvSpPr>
          <p:cNvPr id="30" name="CuadroTexto 29">
            <a:extLst>
              <a:ext uri="{FF2B5EF4-FFF2-40B4-BE49-F238E27FC236}">
                <a16:creationId xmlns:a16="http://schemas.microsoft.com/office/drawing/2014/main" id="{5F90EBDC-F0E8-CE54-31F4-BC755D8A1DE8}"/>
              </a:ext>
            </a:extLst>
          </p:cNvPr>
          <p:cNvSpPr txBox="1"/>
          <p:nvPr/>
        </p:nvSpPr>
        <p:spPr>
          <a:xfrm>
            <a:off x="818900" y="4168503"/>
            <a:ext cx="2954587" cy="1376787"/>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lvl="0">
              <a:lnSpc>
                <a:spcPct val="110000"/>
              </a:lnSpc>
              <a:spcAft>
                <a:spcPts val="1200"/>
              </a:spcAft>
              <a:defRPr/>
            </a:pPr>
            <a:r>
              <a:rPr lang="es-ES" sz="1800">
                <a:solidFill>
                  <a:schemeClr val="accent1"/>
                </a:solidFill>
                <a:latin typeface="Raleway Light" pitchFamily="2" charset="77"/>
              </a:rPr>
              <a:t>FACE TO FACE</a:t>
            </a:r>
            <a:endParaRPr kumimoji="0" lang="en-US" sz="1100" u="none" strike="noStrike" kern="1200" cap="none" spc="0" normalizeH="0" baseline="0" noProof="0">
              <a:ln>
                <a:noFill/>
              </a:ln>
              <a:solidFill>
                <a:schemeClr val="accent1"/>
              </a:solidFill>
              <a:effectLst/>
              <a:uLnTx/>
              <a:uFillTx/>
              <a:latin typeface="Raleway Light" pitchFamily="2" charset="77"/>
              <a:ea typeface="ABC Normal Medium" pitchFamily="2" charset="77"/>
              <a:cs typeface="+mn-cs"/>
            </a:endParaRPr>
          </a:p>
          <a:p>
            <a:pPr marL="0" marR="0" lvl="0" indent="0" algn="l" defTabSz="914400" rtl="0" eaLnBrk="1" fontAlgn="auto" latinLnBrk="0" hangingPunct="1">
              <a:lnSpc>
                <a:spcPct val="110000"/>
              </a:lnSpc>
              <a:spcAft>
                <a:spcPts val="1200"/>
              </a:spcAft>
              <a:buClrTx/>
              <a:buSzTx/>
              <a:buFontTx/>
              <a:buNone/>
              <a:tabLst/>
              <a:defRPr/>
            </a:pPr>
            <a:r>
              <a:rPr kumimoji="0" lang="en-US" sz="1100" u="none" strike="noStrike" kern="1200" cap="none" spc="0" normalizeH="0" baseline="0" noProof="0">
                <a:ln>
                  <a:noFill/>
                </a:ln>
                <a:solidFill>
                  <a:schemeClr val="bg1"/>
                </a:solidFill>
                <a:effectLst/>
                <a:uLnTx/>
                <a:uFillTx/>
                <a:latin typeface="Raleway" pitchFamily="2" charset="77"/>
                <a:ea typeface="ABC Normal Medium" pitchFamily="2" charset="77"/>
                <a:cs typeface="+mn-cs"/>
              </a:rPr>
              <a:t>Personal, expert-led training delivered directly to your team. The most immersive format we offer, with real-time engagement, open Q&amp;A, and the kind of honest, practical dialogue that only happens in the room.</a:t>
            </a:r>
          </a:p>
        </p:txBody>
      </p:sp>
      <p:pic>
        <p:nvPicPr>
          <p:cNvPr id="31" name="Imagen 30">
            <a:extLst>
              <a:ext uri="{FF2B5EF4-FFF2-40B4-BE49-F238E27FC236}">
                <a16:creationId xmlns:a16="http://schemas.microsoft.com/office/drawing/2014/main" id="{6B1CB878-7497-9566-0498-D1C611C6EDBC}"/>
              </a:ext>
            </a:extLst>
          </p:cNvPr>
          <p:cNvPicPr>
            <a:picLocks noChangeAspect="1"/>
          </p:cNvPicPr>
          <p:nvPr/>
        </p:nvPicPr>
        <p:blipFill>
          <a:blip r:embed="rId4"/>
          <a:stretch>
            <a:fillRect/>
          </a:stretch>
        </p:blipFill>
        <p:spPr>
          <a:xfrm>
            <a:off x="818102" y="3419454"/>
            <a:ext cx="540000" cy="540000"/>
          </a:xfrm>
          <a:prstGeom prst="rect">
            <a:avLst/>
          </a:prstGeom>
        </p:spPr>
      </p:pic>
      <p:sp>
        <p:nvSpPr>
          <p:cNvPr id="10" name="Rectángulo 9">
            <a:extLst>
              <a:ext uri="{FF2B5EF4-FFF2-40B4-BE49-F238E27FC236}">
                <a16:creationId xmlns:a16="http://schemas.microsoft.com/office/drawing/2014/main" id="{C21F4E88-BEEA-832F-9E06-984973E951A9}"/>
              </a:ext>
            </a:extLst>
          </p:cNvPr>
          <p:cNvSpPr>
            <a:spLocks/>
          </p:cNvSpPr>
          <p:nvPr/>
        </p:nvSpPr>
        <p:spPr>
          <a:xfrm>
            <a:off x="4259263" y="3044808"/>
            <a:ext cx="3636962" cy="2814443"/>
          </a:xfrm>
          <a:prstGeom prst="rect">
            <a:avLst/>
          </a:prstGeom>
          <a:gradFill flip="none" rotWithShape="1">
            <a:gsLst>
              <a:gs pos="100000">
                <a:schemeClr val="accent2"/>
              </a:gs>
              <a:gs pos="0">
                <a:schemeClr val="accent2">
                  <a:lumMod val="75000"/>
                  <a:lumOff val="25000"/>
                </a:schemeClr>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77"/>
            </a:endParaRPr>
          </a:p>
        </p:txBody>
      </p:sp>
      <p:sp>
        <p:nvSpPr>
          <p:cNvPr id="11" name="Elipse 10">
            <a:extLst>
              <a:ext uri="{FF2B5EF4-FFF2-40B4-BE49-F238E27FC236}">
                <a16:creationId xmlns:a16="http://schemas.microsoft.com/office/drawing/2014/main" id="{C338C27C-CC39-AAFE-73BF-61B4F19C3150}"/>
              </a:ext>
            </a:extLst>
          </p:cNvPr>
          <p:cNvSpPr>
            <a:spLocks noChangeAspect="1"/>
          </p:cNvSpPr>
          <p:nvPr/>
        </p:nvSpPr>
        <p:spPr>
          <a:xfrm>
            <a:off x="4547295" y="3419740"/>
            <a:ext cx="540000" cy="540000"/>
          </a:xfrm>
          <a:prstGeom prst="ellipse">
            <a:avLst/>
          </a:prstGeom>
          <a:solidFill>
            <a:srgbClr val="FFFFFF">
              <a:lumMod val="95000"/>
            </a:srgbClr>
          </a:solidFill>
          <a:ln w="635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u="none" strike="noStrike" kern="0" cap="none" spc="0" normalizeH="0" baseline="0" noProof="0">
              <a:ln>
                <a:noFill/>
              </a:ln>
              <a:solidFill>
                <a:srgbClr val="000000"/>
              </a:solidFill>
              <a:effectLst/>
              <a:uLnTx/>
              <a:uFillTx/>
              <a:latin typeface="Raleway Light" pitchFamily="2" charset="77"/>
              <a:ea typeface="+mn-ea"/>
              <a:cs typeface="+mn-cs"/>
            </a:endParaRPr>
          </a:p>
        </p:txBody>
      </p:sp>
      <p:sp>
        <p:nvSpPr>
          <p:cNvPr id="12" name="CuadroTexto 11">
            <a:extLst>
              <a:ext uri="{FF2B5EF4-FFF2-40B4-BE49-F238E27FC236}">
                <a16:creationId xmlns:a16="http://schemas.microsoft.com/office/drawing/2014/main" id="{5B39FD15-56B0-37C3-4AD4-33AF70123B6B}"/>
              </a:ext>
            </a:extLst>
          </p:cNvPr>
          <p:cNvSpPr txBox="1"/>
          <p:nvPr/>
        </p:nvSpPr>
        <p:spPr>
          <a:xfrm>
            <a:off x="4547295" y="4165748"/>
            <a:ext cx="3036194" cy="1191736"/>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a:lnSpc>
                <a:spcPct val="110000"/>
              </a:lnSpc>
              <a:spcAft>
                <a:spcPts val="1200"/>
              </a:spcAft>
            </a:pPr>
            <a:r>
              <a:rPr lang="es-PE" sz="1800">
                <a:solidFill>
                  <a:schemeClr val="accent1"/>
                </a:solidFill>
                <a:latin typeface="Raleway Light" pitchFamily="2" charset="77"/>
              </a:rPr>
              <a:t>IN LIVE</a:t>
            </a:r>
          </a:p>
          <a:p>
            <a:pPr marL="0" marR="0" lvl="0" indent="0" algn="l" defTabSz="914400" rtl="0" eaLnBrk="1" fontAlgn="auto" latinLnBrk="0" hangingPunct="1">
              <a:lnSpc>
                <a:spcPct val="110000"/>
              </a:lnSpc>
              <a:spcAft>
                <a:spcPts val="1200"/>
              </a:spcAft>
              <a:buClrTx/>
              <a:buSzTx/>
              <a:buFontTx/>
              <a:buNone/>
              <a:tabLst/>
              <a:defRPr/>
            </a:pPr>
            <a:r>
              <a:rPr kumimoji="0" lang="en-US" sz="1100" u="none" strike="noStrike" kern="1200" cap="none" spc="0" normalizeH="0" baseline="0" noProof="0">
                <a:ln>
                  <a:noFill/>
                </a:ln>
                <a:solidFill>
                  <a:schemeClr val="bg1"/>
                </a:solidFill>
                <a:effectLst/>
                <a:uLnTx/>
                <a:uFillTx/>
                <a:latin typeface="Raleway" pitchFamily="2" charset="77"/>
                <a:ea typeface="ABC Normal Medium" pitchFamily="2" charset="77"/>
                <a:cs typeface="+mn-cs"/>
              </a:rPr>
              <a:t>All the expertise and personal engagement </a:t>
            </a:r>
            <a:br>
              <a:rPr kumimoji="0" lang="en-US" sz="1100" u="none" strike="noStrike" kern="1200" cap="none" spc="0" normalizeH="0" baseline="0" noProof="0">
                <a:ln>
                  <a:noFill/>
                </a:ln>
                <a:solidFill>
                  <a:schemeClr val="bg1"/>
                </a:solidFill>
                <a:effectLst/>
                <a:uLnTx/>
                <a:uFillTx/>
                <a:latin typeface="Raleway" pitchFamily="2" charset="77"/>
                <a:ea typeface="ABC Normal Medium" pitchFamily="2" charset="77"/>
                <a:cs typeface="+mn-cs"/>
              </a:rPr>
            </a:br>
            <a:r>
              <a:rPr kumimoji="0" lang="en-US" sz="1100" u="none" strike="noStrike" kern="1200" cap="none" spc="0" normalizeH="0" baseline="0" noProof="0">
                <a:ln>
                  <a:noFill/>
                </a:ln>
                <a:solidFill>
                  <a:schemeClr val="bg1"/>
                </a:solidFill>
                <a:effectLst/>
                <a:uLnTx/>
                <a:uFillTx/>
                <a:latin typeface="Raleway" pitchFamily="2" charset="77"/>
                <a:ea typeface="ABC Normal Medium" pitchFamily="2" charset="77"/>
                <a:cs typeface="+mn-cs"/>
              </a:rPr>
              <a:t>of face-to-face training, delivered digitally</a:t>
            </a:r>
            <a:br>
              <a:rPr kumimoji="0" lang="en-US" sz="1100" u="none" strike="noStrike" kern="1200" cap="none" spc="0" normalizeH="0" baseline="0" noProof="0">
                <a:ln>
                  <a:noFill/>
                </a:ln>
                <a:solidFill>
                  <a:schemeClr val="bg1"/>
                </a:solidFill>
                <a:effectLst/>
                <a:uLnTx/>
                <a:uFillTx/>
                <a:latin typeface="Raleway" pitchFamily="2" charset="77"/>
                <a:ea typeface="ABC Normal Medium" pitchFamily="2" charset="77"/>
                <a:cs typeface="+mn-cs"/>
              </a:rPr>
            </a:br>
            <a:r>
              <a:rPr kumimoji="0" lang="en-US" sz="1100" u="none" strike="noStrike" kern="1200" cap="none" spc="0" normalizeH="0" baseline="0" noProof="0">
                <a:ln>
                  <a:noFill/>
                </a:ln>
                <a:solidFill>
                  <a:schemeClr val="bg1"/>
                </a:solidFill>
                <a:effectLst/>
                <a:uLnTx/>
                <a:uFillTx/>
                <a:latin typeface="Raleway" pitchFamily="2" charset="77"/>
                <a:ea typeface="ABC Normal Medium" pitchFamily="2" charset="77"/>
                <a:cs typeface="+mn-cs"/>
              </a:rPr>
              <a:t> in real time. Convenient, flexible, and just </a:t>
            </a:r>
            <a:br>
              <a:rPr kumimoji="0" lang="en-US" sz="1100" u="none" strike="noStrike" kern="1200" cap="none" spc="0" normalizeH="0" baseline="0" noProof="0">
                <a:ln>
                  <a:noFill/>
                </a:ln>
                <a:solidFill>
                  <a:schemeClr val="bg1"/>
                </a:solidFill>
                <a:effectLst/>
                <a:uLnTx/>
                <a:uFillTx/>
                <a:latin typeface="Raleway" pitchFamily="2" charset="77"/>
                <a:ea typeface="ABC Normal Medium" pitchFamily="2" charset="77"/>
                <a:cs typeface="+mn-cs"/>
              </a:rPr>
            </a:br>
            <a:r>
              <a:rPr kumimoji="0" lang="en-US" sz="1100" u="none" strike="noStrike" kern="1200" cap="none" spc="0" normalizeH="0" baseline="0" noProof="0">
                <a:ln>
                  <a:noFill/>
                </a:ln>
                <a:solidFill>
                  <a:schemeClr val="bg1"/>
                </a:solidFill>
                <a:effectLst/>
                <a:uLnTx/>
                <a:uFillTx/>
                <a:latin typeface="Raleway" pitchFamily="2" charset="77"/>
                <a:ea typeface="ABC Normal Medium" pitchFamily="2" charset="77"/>
                <a:cs typeface="+mn-cs"/>
              </a:rPr>
              <a:t>as interactive, without the logistical overhead.</a:t>
            </a:r>
            <a:endParaRPr lang="es-PE" sz="1800">
              <a:solidFill>
                <a:schemeClr val="accent1"/>
              </a:solidFill>
              <a:latin typeface="Raleway" pitchFamily="2" charset="77"/>
            </a:endParaRPr>
          </a:p>
        </p:txBody>
      </p:sp>
      <p:sp>
        <p:nvSpPr>
          <p:cNvPr id="15" name="Forma libre 14">
            <a:extLst>
              <a:ext uri="{FF2B5EF4-FFF2-40B4-BE49-F238E27FC236}">
                <a16:creationId xmlns:a16="http://schemas.microsoft.com/office/drawing/2014/main" id="{F10F91FC-0682-AB63-9185-2AF7F6B140EC}"/>
              </a:ext>
            </a:extLst>
          </p:cNvPr>
          <p:cNvSpPr/>
          <p:nvPr/>
        </p:nvSpPr>
        <p:spPr>
          <a:xfrm>
            <a:off x="4673437" y="3551289"/>
            <a:ext cx="287715" cy="276330"/>
          </a:xfrm>
          <a:custGeom>
            <a:avLst/>
            <a:gdLst>
              <a:gd name="csX0" fmla="*/ 19211 w 618281"/>
              <a:gd name="csY0" fmla="*/ 0 h 593815"/>
              <a:gd name="csX1" fmla="*/ 599071 w 618281"/>
              <a:gd name="csY1" fmla="*/ 0 h 593815"/>
              <a:gd name="csX2" fmla="*/ 618282 w 618281"/>
              <a:gd name="csY2" fmla="*/ 19234 h 593815"/>
              <a:gd name="csX3" fmla="*/ 618282 w 618281"/>
              <a:gd name="csY3" fmla="*/ 363482 h 593815"/>
              <a:gd name="csX4" fmla="*/ 0 w 618281"/>
              <a:gd name="csY4" fmla="*/ 363482 h 593815"/>
              <a:gd name="csX5" fmla="*/ 0 w 618281"/>
              <a:gd name="csY5" fmla="*/ 19234 h 593815"/>
              <a:gd name="csX6" fmla="*/ 19211 w 618281"/>
              <a:gd name="csY6" fmla="*/ 0 h 593815"/>
              <a:gd name="csX7" fmla="*/ 131620 w 618281"/>
              <a:gd name="csY7" fmla="*/ 544738 h 593815"/>
              <a:gd name="csX8" fmla="*/ 486662 w 618281"/>
              <a:gd name="csY8" fmla="*/ 544738 h 593815"/>
              <a:gd name="csX9" fmla="*/ 498773 w 618281"/>
              <a:gd name="csY9" fmla="*/ 556849 h 593815"/>
              <a:gd name="csX10" fmla="*/ 498773 w 618281"/>
              <a:gd name="csY10" fmla="*/ 581696 h 593815"/>
              <a:gd name="csX11" fmla="*/ 486662 w 618281"/>
              <a:gd name="csY11" fmla="*/ 593816 h 593815"/>
              <a:gd name="csX12" fmla="*/ 131620 w 618281"/>
              <a:gd name="csY12" fmla="*/ 593816 h 593815"/>
              <a:gd name="csX13" fmla="*/ 119508 w 618281"/>
              <a:gd name="csY13" fmla="*/ 581696 h 593815"/>
              <a:gd name="csX14" fmla="*/ 119508 w 618281"/>
              <a:gd name="csY14" fmla="*/ 556848 h 593815"/>
              <a:gd name="csX15" fmla="*/ 131620 w 618281"/>
              <a:gd name="csY15" fmla="*/ 544738 h 593815"/>
              <a:gd name="csX16" fmla="*/ 399045 w 618281"/>
              <a:gd name="csY16" fmla="*/ 468514 h 593815"/>
              <a:gd name="csX17" fmla="*/ 399045 w 618281"/>
              <a:gd name="csY17" fmla="*/ 527271 h 593815"/>
              <a:gd name="csX18" fmla="*/ 219227 w 618281"/>
              <a:gd name="csY18" fmla="*/ 527271 h 593815"/>
              <a:gd name="csX19" fmla="*/ 219227 w 618281"/>
              <a:gd name="csY19" fmla="*/ 468514 h 593815"/>
              <a:gd name="csX20" fmla="*/ 19211 w 618281"/>
              <a:gd name="csY20" fmla="*/ 468514 h 593815"/>
              <a:gd name="csX21" fmla="*/ 0 w 618281"/>
              <a:gd name="csY21" fmla="*/ 449290 h 593815"/>
              <a:gd name="csX22" fmla="*/ 0 w 618281"/>
              <a:gd name="csY22" fmla="*/ 383438 h 593815"/>
              <a:gd name="csX23" fmla="*/ 618282 w 618281"/>
              <a:gd name="csY23" fmla="*/ 383438 h 593815"/>
              <a:gd name="csX24" fmla="*/ 618282 w 618281"/>
              <a:gd name="csY24" fmla="*/ 449290 h 593815"/>
              <a:gd name="csX25" fmla="*/ 599071 w 618281"/>
              <a:gd name="csY25" fmla="*/ 468514 h 593815"/>
              <a:gd name="csX26" fmla="*/ 309141 w 618281"/>
              <a:gd name="csY26" fmla="*/ 400440 h 593815"/>
              <a:gd name="csX27" fmla="*/ 288591 w 618281"/>
              <a:gd name="csY27" fmla="*/ 421004 h 593815"/>
              <a:gd name="csX28" fmla="*/ 309141 w 618281"/>
              <a:gd name="csY28" fmla="*/ 441567 h 593815"/>
              <a:gd name="csX29" fmla="*/ 329690 w 618281"/>
              <a:gd name="csY29" fmla="*/ 421013 h 593815"/>
              <a:gd name="csX30" fmla="*/ 309141 w 618281"/>
              <a:gd name="csY30" fmla="*/ 400440 h 5938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618281" h="593815">
                <a:moveTo>
                  <a:pt x="19211" y="0"/>
                </a:moveTo>
                <a:lnTo>
                  <a:pt x="599071" y="0"/>
                </a:lnTo>
                <a:cubicBezTo>
                  <a:pt x="609671" y="31"/>
                  <a:pt x="618255" y="8626"/>
                  <a:pt x="618282" y="19234"/>
                </a:cubicBezTo>
                <a:lnTo>
                  <a:pt x="618282" y="363482"/>
                </a:lnTo>
                <a:lnTo>
                  <a:pt x="0" y="363482"/>
                </a:lnTo>
                <a:lnTo>
                  <a:pt x="0" y="19234"/>
                </a:lnTo>
                <a:cubicBezTo>
                  <a:pt x="26" y="8626"/>
                  <a:pt x="8610" y="31"/>
                  <a:pt x="19211" y="0"/>
                </a:cubicBezTo>
                <a:close/>
                <a:moveTo>
                  <a:pt x="131620" y="544738"/>
                </a:moveTo>
                <a:lnTo>
                  <a:pt x="486662" y="544738"/>
                </a:lnTo>
                <a:cubicBezTo>
                  <a:pt x="493340" y="544754"/>
                  <a:pt x="498752" y="550165"/>
                  <a:pt x="498773" y="556849"/>
                </a:cubicBezTo>
                <a:lnTo>
                  <a:pt x="498773" y="581696"/>
                </a:lnTo>
                <a:cubicBezTo>
                  <a:pt x="498757" y="588383"/>
                  <a:pt x="493344" y="593800"/>
                  <a:pt x="486662" y="593816"/>
                </a:cubicBezTo>
                <a:lnTo>
                  <a:pt x="131620" y="593816"/>
                </a:lnTo>
                <a:cubicBezTo>
                  <a:pt x="124937" y="593800"/>
                  <a:pt x="119524" y="588383"/>
                  <a:pt x="119508" y="581696"/>
                </a:cubicBezTo>
                <a:lnTo>
                  <a:pt x="119508" y="556848"/>
                </a:lnTo>
                <a:cubicBezTo>
                  <a:pt x="119529" y="550165"/>
                  <a:pt x="124941" y="544754"/>
                  <a:pt x="131620" y="544738"/>
                </a:cubicBezTo>
                <a:close/>
                <a:moveTo>
                  <a:pt x="399045" y="468514"/>
                </a:moveTo>
                <a:lnTo>
                  <a:pt x="399045" y="527271"/>
                </a:lnTo>
                <a:lnTo>
                  <a:pt x="219227" y="527271"/>
                </a:lnTo>
                <a:lnTo>
                  <a:pt x="219227" y="468514"/>
                </a:lnTo>
                <a:lnTo>
                  <a:pt x="19211" y="468514"/>
                </a:lnTo>
                <a:cubicBezTo>
                  <a:pt x="8614" y="468483"/>
                  <a:pt x="31" y="459894"/>
                  <a:pt x="0" y="449290"/>
                </a:cubicBezTo>
                <a:lnTo>
                  <a:pt x="0" y="383438"/>
                </a:lnTo>
                <a:lnTo>
                  <a:pt x="618282" y="383438"/>
                </a:lnTo>
                <a:lnTo>
                  <a:pt x="618282" y="449290"/>
                </a:lnTo>
                <a:cubicBezTo>
                  <a:pt x="618250" y="459894"/>
                  <a:pt x="609667" y="468483"/>
                  <a:pt x="599071" y="468514"/>
                </a:cubicBezTo>
                <a:close/>
                <a:moveTo>
                  <a:pt x="309141" y="400440"/>
                </a:moveTo>
                <a:cubicBezTo>
                  <a:pt x="297792" y="400440"/>
                  <a:pt x="288591" y="409646"/>
                  <a:pt x="288591" y="421004"/>
                </a:cubicBezTo>
                <a:cubicBezTo>
                  <a:pt x="288591" y="432361"/>
                  <a:pt x="297792" y="441567"/>
                  <a:pt x="309141" y="441567"/>
                </a:cubicBezTo>
                <a:cubicBezTo>
                  <a:pt x="320486" y="441567"/>
                  <a:pt x="329685" y="432366"/>
                  <a:pt x="329690" y="421013"/>
                </a:cubicBezTo>
                <a:cubicBezTo>
                  <a:pt x="329690" y="409654"/>
                  <a:pt x="320491" y="400445"/>
                  <a:pt x="309141" y="400440"/>
                </a:cubicBezTo>
                <a:close/>
              </a:path>
            </a:pathLst>
          </a:custGeom>
          <a:noFill/>
          <a:ln w="3175" cap="flat">
            <a:solidFill>
              <a:schemeClr val="accent2"/>
            </a:solidFill>
            <a:prstDash val="solid"/>
            <a:miter/>
          </a:ln>
        </p:spPr>
        <p:txBody>
          <a:bodyPr/>
          <a:lstStyle/>
          <a:p>
            <a:endParaRPr lang="es-ES">
              <a:latin typeface="Raleway" pitchFamily="2" charset="77"/>
            </a:endParaRPr>
          </a:p>
        </p:txBody>
      </p:sp>
      <p:sp>
        <p:nvSpPr>
          <p:cNvPr id="16" name="Elipse 15">
            <a:extLst>
              <a:ext uri="{FF2B5EF4-FFF2-40B4-BE49-F238E27FC236}">
                <a16:creationId xmlns:a16="http://schemas.microsoft.com/office/drawing/2014/main" id="{E78F12E4-D273-3BD9-1E13-10E108231741}"/>
              </a:ext>
            </a:extLst>
          </p:cNvPr>
          <p:cNvSpPr>
            <a:spLocks noChangeAspect="1"/>
          </p:cNvSpPr>
          <p:nvPr/>
        </p:nvSpPr>
        <p:spPr>
          <a:xfrm>
            <a:off x="4803959" y="3739395"/>
            <a:ext cx="28800" cy="28800"/>
          </a:xfrm>
          <a:prstGeom prst="ellipse">
            <a:avLst/>
          </a:prstGeom>
          <a:solidFill>
            <a:schemeClr val="accent1"/>
          </a:solidFill>
          <a:ln w="31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u="none" strike="noStrike" kern="0" cap="none" spc="0" normalizeH="0" baseline="0" noProof="0">
              <a:ln>
                <a:solidFill>
                  <a:schemeClr val="accent2"/>
                </a:solidFill>
              </a:ln>
              <a:solidFill>
                <a:srgbClr val="000000"/>
              </a:solidFill>
              <a:effectLst/>
              <a:uLnTx/>
              <a:uFillTx/>
              <a:latin typeface="Raleway Light" pitchFamily="2" charset="77"/>
              <a:ea typeface="+mn-ea"/>
              <a:cs typeface="+mn-cs"/>
            </a:endParaRPr>
          </a:p>
        </p:txBody>
      </p:sp>
      <p:sp>
        <p:nvSpPr>
          <p:cNvPr id="4" name="CuadroTexto 3">
            <a:extLst>
              <a:ext uri="{FF2B5EF4-FFF2-40B4-BE49-F238E27FC236}">
                <a16:creationId xmlns:a16="http://schemas.microsoft.com/office/drawing/2014/main" id="{E91D2F16-8BFC-1679-AF85-BB768173A122}"/>
              </a:ext>
            </a:extLst>
          </p:cNvPr>
          <p:cNvSpPr txBox="1"/>
          <p:nvPr/>
        </p:nvSpPr>
        <p:spPr>
          <a:xfrm>
            <a:off x="6167438" y="773383"/>
            <a:ext cx="4606621" cy="933141"/>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Quality confidence starts with your people. We work </a:t>
            </a:r>
            <a:b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b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with you to develop strong, knowledgeable, and fully empowered teams, through the delivery of training that fits your </a:t>
            </a:r>
            <a:r>
              <a:rPr kumimoji="0" lang="en-US" u="none" strike="noStrike" kern="1200" cap="none" spc="0" normalizeH="0" baseline="0" noProof="0" err="1">
                <a:ln>
                  <a:noFill/>
                </a:ln>
                <a:solidFill>
                  <a:schemeClr val="bg1"/>
                </a:solidFill>
                <a:effectLst/>
                <a:uLnTx/>
                <a:uFillTx/>
                <a:latin typeface="Raleway Light" pitchFamily="2" charset="77"/>
                <a:ea typeface="ABC Normal Medium" pitchFamily="2" charset="77"/>
                <a:cs typeface="+mn-cs"/>
              </a:rPr>
              <a:t>organisation</a:t>
            </a:r>
            <a:r>
              <a:rPr kumimoji="0" lang="en-US" u="none" strike="noStrike" kern="1200" cap="none" spc="0" normalizeH="0" baseline="0" noProof="0">
                <a:ln>
                  <a:noFill/>
                </a:ln>
                <a:solidFill>
                  <a:schemeClr val="bg1"/>
                </a:solidFill>
                <a:effectLst/>
                <a:uLnTx/>
                <a:uFillTx/>
                <a:latin typeface="Raleway Light" pitchFamily="2" charset="77"/>
                <a:ea typeface="ABC Normal Medium" pitchFamily="2" charset="77"/>
                <a:cs typeface="+mn-cs"/>
              </a:rPr>
              <a:t>, roles, and the challenges you face.</a:t>
            </a:r>
          </a:p>
        </p:txBody>
      </p:sp>
      <p:sp useBgFill="1">
        <p:nvSpPr>
          <p:cNvPr id="5" name="Rectángulo 4">
            <a:extLst>
              <a:ext uri="{FF2B5EF4-FFF2-40B4-BE49-F238E27FC236}">
                <a16:creationId xmlns:a16="http://schemas.microsoft.com/office/drawing/2014/main" id="{5538B859-7DA1-A82E-ED96-48C5D67089AF}"/>
              </a:ext>
            </a:extLst>
          </p:cNvPr>
          <p:cNvSpPr/>
          <p:nvPr/>
        </p:nvSpPr>
        <p:spPr>
          <a:xfrm>
            <a:off x="2486026" y="5990800"/>
            <a:ext cx="7227988" cy="277075"/>
          </a:xfrm>
          <a:prstGeom prst="rect">
            <a:avLst/>
          </a:prstGeom>
          <a:ln w="19050" cap="flat" cmpd="sng" algn="ctr">
            <a:noFill/>
            <a:prstDash val="solid"/>
            <a:miter lim="800000"/>
          </a:ln>
          <a:effectLst/>
        </p:spPr>
        <p:txBody>
          <a:bodyPr rtlCol="0" anchor="ctr"/>
          <a:lstStyle/>
          <a:p>
            <a:pPr algn="ctr">
              <a:lnSpc>
                <a:spcPct val="110000"/>
              </a:lnSpc>
              <a:spcAft>
                <a:spcPts val="1200"/>
              </a:spcAft>
              <a:defRPr/>
            </a:pPr>
            <a:r>
              <a:rPr lang="en-US" sz="1100">
                <a:solidFill>
                  <a:schemeClr val="accent1"/>
                </a:solidFill>
                <a:latin typeface="Raleway" pitchFamily="2" charset="77"/>
                <a:ea typeface="ABC Normal Medium" pitchFamily="2" charset="77"/>
              </a:rPr>
              <a:t>Every format is delivered to our gold standard and fully integrated with your wider </a:t>
            </a:r>
            <a:r>
              <a:rPr lang="en-US" sz="1100" err="1">
                <a:solidFill>
                  <a:schemeClr val="accent1"/>
                </a:solidFill>
                <a:latin typeface="Raleway" pitchFamily="2" charset="77"/>
                <a:ea typeface="ABC Normal Medium" pitchFamily="2" charset="77"/>
              </a:rPr>
              <a:t>Rephine</a:t>
            </a:r>
            <a:r>
              <a:rPr lang="en-US" sz="1100">
                <a:solidFill>
                  <a:schemeClr val="accent1"/>
                </a:solidFill>
                <a:latin typeface="Raleway" pitchFamily="2" charset="77"/>
                <a:ea typeface="ABC Normal Medium" pitchFamily="2" charset="77"/>
              </a:rPr>
              <a:t> quality support.</a:t>
            </a:r>
          </a:p>
        </p:txBody>
      </p:sp>
    </p:spTree>
    <p:extLst>
      <p:ext uri="{BB962C8B-B14F-4D97-AF65-F5344CB8AC3E}">
        <p14:creationId xmlns:p14="http://schemas.microsoft.com/office/powerpoint/2010/main" val="36832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25EAE181-C903-9543-E57F-E345D5B7AD68}"/>
              </a:ext>
            </a:extLst>
          </p:cNvPr>
          <p:cNvSpPr txBox="1">
            <a:spLocks/>
          </p:cNvSpPr>
          <p:nvPr/>
        </p:nvSpPr>
        <p:spPr>
          <a:xfrm>
            <a:off x="515937" y="649006"/>
            <a:ext cx="7974260" cy="393954"/>
          </a:xfrm>
          <a:prstGeom prst="rect">
            <a:avLst/>
          </a:prstGeom>
        </p:spPr>
        <p:txBody>
          <a:bodyPr wrap="square" lIns="0" tIns="0" rIns="0" bIns="0" anchor="t">
            <a:spAutoFit/>
          </a:bodyPr>
          <a:lst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a:lstStyle>
          <a:p>
            <a:pPr>
              <a:lnSpc>
                <a:spcPct val="80000"/>
              </a:lnSpc>
            </a:pPr>
            <a:r>
              <a:rPr lang="en-US" sz="3200">
                <a:solidFill>
                  <a:schemeClr val="accent1"/>
                </a:solidFill>
                <a:latin typeface="Raleway Light"/>
              </a:rPr>
              <a:t>Events that bring our community together</a:t>
            </a:r>
            <a:endParaRPr lang="en-US">
              <a:solidFill>
                <a:schemeClr val="accent1"/>
              </a:solidFill>
            </a:endParaRPr>
          </a:p>
        </p:txBody>
      </p:sp>
      <p:sp>
        <p:nvSpPr>
          <p:cNvPr id="3" name="CuadroTexto 2">
            <a:extLst>
              <a:ext uri="{FF2B5EF4-FFF2-40B4-BE49-F238E27FC236}">
                <a16:creationId xmlns:a16="http://schemas.microsoft.com/office/drawing/2014/main" id="{A97CD725-D889-DA26-3BD7-16847DC81F27}"/>
              </a:ext>
            </a:extLst>
          </p:cNvPr>
          <p:cNvSpPr txBox="1"/>
          <p:nvPr/>
        </p:nvSpPr>
        <p:spPr>
          <a:xfrm>
            <a:off x="374280" y="711144"/>
            <a:ext cx="8183562" cy="701731"/>
          </a:xfrm>
          <a:prstGeom prst="rect">
            <a:avLst/>
          </a:prstGeom>
          <a:noFill/>
        </p:spPr>
        <p:txBody>
          <a:bodyPr wrap="square" lIns="91440" tIns="45720" rIns="91440" bIns="45720" anchor="t">
            <a:spAutoFit/>
          </a:bodyPr>
          <a:lstStyle/>
          <a:p>
            <a:pPr marL="57150">
              <a:lnSpc>
                <a:spcPct val="90000"/>
              </a:lnSpc>
              <a:spcAft>
                <a:spcPts val="600"/>
              </a:spcAft>
              <a:buClr>
                <a:schemeClr val="accent1"/>
              </a:buClr>
            </a:pPr>
            <a:br>
              <a:rPr lang="en-US" sz="2400">
                <a:latin typeface="Raleway" pitchFamily="2" charset="0"/>
              </a:rPr>
            </a:br>
            <a:endParaRPr lang="en-US" sz="2000">
              <a:solidFill>
                <a:schemeClr val="bg1"/>
              </a:solidFill>
              <a:latin typeface="Raleway" pitchFamily="2" charset="0"/>
            </a:endParaRPr>
          </a:p>
        </p:txBody>
      </p:sp>
      <p:sp>
        <p:nvSpPr>
          <p:cNvPr id="4" name="CuadroTexto 3">
            <a:extLst>
              <a:ext uri="{FF2B5EF4-FFF2-40B4-BE49-F238E27FC236}">
                <a16:creationId xmlns:a16="http://schemas.microsoft.com/office/drawing/2014/main" id="{E213D9F8-1C1E-374D-B661-7B1583B57DB3}"/>
              </a:ext>
            </a:extLst>
          </p:cNvPr>
          <p:cNvSpPr txBox="1"/>
          <p:nvPr/>
        </p:nvSpPr>
        <p:spPr>
          <a:xfrm>
            <a:off x="530451" y="1599921"/>
            <a:ext cx="8675151" cy="588431"/>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a:lnSpc>
                <a:spcPct val="110000"/>
              </a:lnSpc>
              <a:defRPr/>
            </a:pPr>
            <a:r>
              <a:rPr lang="en-US" sz="1800">
                <a:solidFill>
                  <a:schemeClr val="bg1"/>
                </a:solidFill>
                <a:latin typeface="Raleway Light"/>
              </a:rPr>
              <a:t>REPHINE HOSTS A</a:t>
            </a:r>
            <a:r>
              <a:rPr kumimoji="0" lang="en-US" sz="1800" u="none" strike="noStrike" kern="1200" cap="none" spc="0" normalizeH="0" baseline="0" noProof="0">
                <a:ln>
                  <a:noFill/>
                </a:ln>
                <a:solidFill>
                  <a:schemeClr val="bg1"/>
                </a:solidFill>
                <a:effectLst/>
                <a:uLnTx/>
                <a:uFillTx/>
                <a:latin typeface="Raleway Light"/>
              </a:rPr>
              <a:t> PRIVATE EXECUTIVE EVENT SERIES </a:t>
            </a:r>
            <a:r>
              <a:rPr lang="en-US" sz="1800">
                <a:solidFill>
                  <a:schemeClr val="bg1"/>
                </a:solidFill>
                <a:latin typeface="Raleway Light"/>
              </a:rPr>
              <a:t>THAT FOCUSES ON</a:t>
            </a:r>
            <a:r>
              <a:rPr kumimoji="0" lang="en-US" sz="1800" u="none" strike="noStrike" kern="1200" cap="none" spc="0" normalizeH="0" baseline="0" noProof="0">
                <a:ln>
                  <a:noFill/>
                </a:ln>
                <a:solidFill>
                  <a:schemeClr val="bg1"/>
                </a:solidFill>
                <a:effectLst/>
                <a:uLnTx/>
                <a:uFillTx/>
                <a:latin typeface="Raleway Light"/>
              </a:rPr>
              <a:t> </a:t>
            </a:r>
            <a:r>
              <a:rPr lang="en-US" sz="1800">
                <a:solidFill>
                  <a:schemeClr val="bg1"/>
                </a:solidFill>
                <a:latin typeface="Raleway Light"/>
              </a:rPr>
              <a:t>KEY TOPICS RELEVANT TO THE</a:t>
            </a:r>
            <a:r>
              <a:rPr kumimoji="0" lang="en-US" sz="1800" u="none" strike="noStrike" kern="1200" cap="none" spc="0" normalizeH="0" baseline="0" noProof="0">
                <a:ln>
                  <a:noFill/>
                </a:ln>
                <a:solidFill>
                  <a:schemeClr val="bg1"/>
                </a:solidFill>
                <a:effectLst/>
                <a:uLnTx/>
                <a:uFillTx/>
                <a:latin typeface="Raleway Light"/>
              </a:rPr>
              <a:t> FUTURE OF PHARMACEUTICAL QUALITY.</a:t>
            </a:r>
          </a:p>
        </p:txBody>
      </p:sp>
      <p:pic>
        <p:nvPicPr>
          <p:cNvPr id="6" name="Imagen 5" descr="Texto&#10;&#10;El contenido generado por IA puede ser incorrecto.">
            <a:extLst>
              <a:ext uri="{FF2B5EF4-FFF2-40B4-BE49-F238E27FC236}">
                <a16:creationId xmlns:a16="http://schemas.microsoft.com/office/drawing/2014/main" id="{B63E1573-E79F-45B6-76A6-FB71D4F9BCFA}"/>
              </a:ext>
            </a:extLst>
          </p:cNvPr>
          <p:cNvPicPr>
            <a:picLocks noChangeAspect="1"/>
          </p:cNvPicPr>
          <p:nvPr/>
        </p:nvPicPr>
        <p:blipFill>
          <a:blip r:embed="rId2"/>
          <a:stretch>
            <a:fillRect/>
          </a:stretch>
        </p:blipFill>
        <p:spPr>
          <a:xfrm>
            <a:off x="9143259" y="309898"/>
            <a:ext cx="2740041" cy="1504221"/>
          </a:xfrm>
          <a:prstGeom prst="rect">
            <a:avLst/>
          </a:prstGeom>
        </p:spPr>
      </p:pic>
      <p:sp>
        <p:nvSpPr>
          <p:cNvPr id="10" name="CuadroTexto 9">
            <a:extLst>
              <a:ext uri="{FF2B5EF4-FFF2-40B4-BE49-F238E27FC236}">
                <a16:creationId xmlns:a16="http://schemas.microsoft.com/office/drawing/2014/main" id="{17BB84EA-45B8-A68C-A11D-38F4251DC759}"/>
              </a:ext>
            </a:extLst>
          </p:cNvPr>
          <p:cNvSpPr txBox="1"/>
          <p:nvPr/>
        </p:nvSpPr>
        <p:spPr>
          <a:xfrm>
            <a:off x="440450" y="2498162"/>
            <a:ext cx="8183561" cy="1200329"/>
          </a:xfrm>
          <a:prstGeom prst="rect">
            <a:avLst/>
          </a:prstGeom>
          <a:noFill/>
        </p:spPr>
        <p:txBody>
          <a:bodyPr wrap="square">
            <a:spAutoFit/>
          </a:bodyPr>
          <a:lstStyle/>
          <a:p>
            <a:r>
              <a:rPr lang="en-US" b="1" err="1">
                <a:solidFill>
                  <a:schemeClr val="accent1"/>
                </a:solidFill>
                <a:latin typeface="Raleway Light" pitchFamily="2" charset="77"/>
              </a:rPr>
              <a:t>Rephine</a:t>
            </a:r>
            <a:r>
              <a:rPr lang="en-US" b="1">
                <a:solidFill>
                  <a:schemeClr val="accent1"/>
                </a:solidFill>
                <a:latin typeface="Raleway Light" pitchFamily="2" charset="77"/>
              </a:rPr>
              <a:t> Connect Live </a:t>
            </a:r>
            <a:r>
              <a:rPr lang="en-US">
                <a:solidFill>
                  <a:schemeClr val="bg1"/>
                </a:solidFill>
                <a:latin typeface="Raleway Light" pitchFamily="2" charset="77"/>
              </a:rPr>
              <a:t>brings together senior industry leaders for keynotes, panels and genuine peer to peer conversation on quality maturity, data integrity and the responsible adoption of AI. An invitation only platform where the people shaping pharma quality meet to exchange ideas.</a:t>
            </a:r>
            <a:endParaRPr lang="es-ES">
              <a:solidFill>
                <a:schemeClr val="bg1"/>
              </a:solidFill>
              <a:latin typeface="Raleway Light" pitchFamily="2" charset="77"/>
            </a:endParaRPr>
          </a:p>
        </p:txBody>
      </p:sp>
      <p:pic>
        <p:nvPicPr>
          <p:cNvPr id="12" name="Imagen 11">
            <a:extLst>
              <a:ext uri="{FF2B5EF4-FFF2-40B4-BE49-F238E27FC236}">
                <a16:creationId xmlns:a16="http://schemas.microsoft.com/office/drawing/2014/main" id="{BDAC57AA-88DC-9443-3120-05C1B4BD7E30}"/>
              </a:ext>
            </a:extLst>
          </p:cNvPr>
          <p:cNvPicPr>
            <a:picLocks noChangeAspect="1"/>
          </p:cNvPicPr>
          <p:nvPr/>
        </p:nvPicPr>
        <p:blipFill>
          <a:blip r:embed="rId3"/>
          <a:stretch>
            <a:fillRect/>
          </a:stretch>
        </p:blipFill>
        <p:spPr>
          <a:xfrm>
            <a:off x="757675" y="4099736"/>
            <a:ext cx="3163888" cy="2109259"/>
          </a:xfrm>
          <a:prstGeom prst="rect">
            <a:avLst/>
          </a:prstGeom>
        </p:spPr>
      </p:pic>
      <p:pic>
        <p:nvPicPr>
          <p:cNvPr id="14" name="Imagen 13" descr="Grupo de personas alrededor de una mesa de restaurante&#10;&#10;El contenido generado por IA puede ser incorrecto.">
            <a:extLst>
              <a:ext uri="{FF2B5EF4-FFF2-40B4-BE49-F238E27FC236}">
                <a16:creationId xmlns:a16="http://schemas.microsoft.com/office/drawing/2014/main" id="{859148F5-801B-495F-A3AC-04B02E86AAF0}"/>
              </a:ext>
            </a:extLst>
          </p:cNvPr>
          <p:cNvPicPr>
            <a:picLocks noChangeAspect="1"/>
          </p:cNvPicPr>
          <p:nvPr/>
        </p:nvPicPr>
        <p:blipFill>
          <a:blip r:embed="rId4"/>
          <a:stretch>
            <a:fillRect/>
          </a:stretch>
        </p:blipFill>
        <p:spPr>
          <a:xfrm>
            <a:off x="4568470" y="4099736"/>
            <a:ext cx="3179762" cy="2119841"/>
          </a:xfrm>
          <a:prstGeom prst="rect">
            <a:avLst/>
          </a:prstGeom>
        </p:spPr>
      </p:pic>
      <p:pic>
        <p:nvPicPr>
          <p:cNvPr id="16" name="Imagen 15" descr="Personas sentadas en una mesa&#10;&#10;El contenido generado por IA puede ser incorrecto.">
            <a:extLst>
              <a:ext uri="{FF2B5EF4-FFF2-40B4-BE49-F238E27FC236}">
                <a16:creationId xmlns:a16="http://schemas.microsoft.com/office/drawing/2014/main" id="{F6FEC0D2-C32C-36C0-B5FA-9FBB976C2AA0}"/>
              </a:ext>
            </a:extLst>
          </p:cNvPr>
          <p:cNvPicPr>
            <a:picLocks noChangeAspect="1"/>
          </p:cNvPicPr>
          <p:nvPr/>
        </p:nvPicPr>
        <p:blipFill>
          <a:blip r:embed="rId5"/>
          <a:stretch>
            <a:fillRect/>
          </a:stretch>
        </p:blipFill>
        <p:spPr>
          <a:xfrm>
            <a:off x="8282426" y="4099735"/>
            <a:ext cx="3163888" cy="2109259"/>
          </a:xfrm>
          <a:prstGeom prst="rect">
            <a:avLst/>
          </a:prstGeom>
        </p:spPr>
      </p:pic>
      <p:cxnSp>
        <p:nvCxnSpPr>
          <p:cNvPr id="18" name="Conector recto 17">
            <a:extLst>
              <a:ext uri="{FF2B5EF4-FFF2-40B4-BE49-F238E27FC236}">
                <a16:creationId xmlns:a16="http://schemas.microsoft.com/office/drawing/2014/main" id="{F1B078A0-E9CE-A86A-7508-5B10B6275C1C}"/>
              </a:ext>
            </a:extLst>
          </p:cNvPr>
          <p:cNvCxnSpPr/>
          <p:nvPr/>
        </p:nvCxnSpPr>
        <p:spPr>
          <a:xfrm>
            <a:off x="515937" y="2374275"/>
            <a:ext cx="1693007" cy="0"/>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6A33DECB-DEF0-79E6-7DE5-E45E11C1B82F}"/>
              </a:ext>
            </a:extLst>
          </p:cNvPr>
          <p:cNvSpPr txBox="1"/>
          <p:nvPr/>
        </p:nvSpPr>
        <p:spPr>
          <a:xfrm>
            <a:off x="9695543" y="6324600"/>
            <a:ext cx="1752083" cy="523220"/>
          </a:xfrm>
          <a:prstGeom prst="rect">
            <a:avLst/>
          </a:prstGeom>
          <a:noFill/>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r>
              <a:rPr lang="en-US" sz="2000" b="0" i="0" u="none" strike="noStrike" baseline="0">
                <a:solidFill>
                  <a:srgbClr val="FFFFFF"/>
                </a:solidFill>
                <a:latin typeface="Raleway"/>
              </a:rPr>
              <a:t>MUMBAI, 2026</a:t>
            </a:r>
            <a:endParaRPr lang="en-US"/>
          </a:p>
          <a:p>
            <a:pPr algn="l"/>
            <a:endParaRPr lang="en-US" sz="1400">
              <a:solidFill>
                <a:schemeClr val="bg1"/>
              </a:solidFill>
            </a:endParaRPr>
          </a:p>
        </p:txBody>
      </p:sp>
    </p:spTree>
    <p:extLst>
      <p:ext uri="{BB962C8B-B14F-4D97-AF65-F5344CB8AC3E}">
        <p14:creationId xmlns:p14="http://schemas.microsoft.com/office/powerpoint/2010/main" val="1744866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2"/>
            </a:gs>
            <a:gs pos="55000">
              <a:schemeClr val="accent2">
                <a:lumMod val="90000"/>
                <a:lumOff val="10000"/>
              </a:schemeClr>
            </a:gs>
          </a:gsLst>
          <a:path path="circle">
            <a:fillToRect l="100000" b="100000"/>
          </a:path>
        </a:gradFill>
        <a:effectLst/>
      </p:bgPr>
    </p:bg>
    <p:spTree>
      <p:nvGrpSpPr>
        <p:cNvPr id="1" name="">
          <a:extLst>
            <a:ext uri="{FF2B5EF4-FFF2-40B4-BE49-F238E27FC236}">
              <a16:creationId xmlns:a16="http://schemas.microsoft.com/office/drawing/2014/main" id="{E8635B07-0389-06DA-C4F3-BD2311F6F82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4C22AA5-27DD-DC34-29FA-EA0188C41C6D}"/>
              </a:ext>
            </a:extLst>
          </p:cNvPr>
          <p:cNvSpPr txBox="1">
            <a:spLocks/>
          </p:cNvSpPr>
          <p:nvPr/>
        </p:nvSpPr>
        <p:spPr>
          <a:xfrm>
            <a:off x="3447080" y="3068811"/>
            <a:ext cx="5297841" cy="396968"/>
          </a:xfrm>
          <a:prstGeom prst="rect">
            <a:avLst/>
          </a:prstGeom>
        </p:spPr>
        <p:txBody>
          <a:bodyPr wrap="square" lIns="0" tIns="0" rIns="0" bIns="0">
            <a:spAutoFit/>
          </a:bodyPr>
          <a:lst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a:lstStyle>
          <a:p>
            <a:pPr algn="ctr">
              <a:lnSpc>
                <a:spcPct val="80000"/>
              </a:lnSpc>
            </a:pPr>
            <a:r>
              <a:rPr lang="en-US" sz="3200">
                <a:solidFill>
                  <a:schemeClr val="accent1"/>
                </a:solidFill>
                <a:latin typeface="Raleway Light" pitchFamily="2" charset="77"/>
              </a:rPr>
              <a:t>The partner you can rely on. </a:t>
            </a:r>
          </a:p>
        </p:txBody>
      </p:sp>
      <p:sp>
        <p:nvSpPr>
          <p:cNvPr id="2" name="!!y">
            <a:extLst>
              <a:ext uri="{FF2B5EF4-FFF2-40B4-BE49-F238E27FC236}">
                <a16:creationId xmlns:a16="http://schemas.microsoft.com/office/drawing/2014/main" id="{C62E74AD-C688-26CF-2631-6017E46A0AA5}"/>
              </a:ext>
            </a:extLst>
          </p:cNvPr>
          <p:cNvSpPr/>
          <p:nvPr/>
        </p:nvSpPr>
        <p:spPr>
          <a:xfrm>
            <a:off x="709930" y="-4786009"/>
            <a:ext cx="10772140" cy="10772140"/>
          </a:xfrm>
          <a:prstGeom prst="ellipse">
            <a:avLst/>
          </a:prstGeom>
          <a:noFill/>
          <a:ln w="254000">
            <a:gradFill flip="none" rotWithShape="1">
              <a:gsLst>
                <a:gs pos="68000">
                  <a:schemeClr val="accent1">
                    <a:lumMod val="80000"/>
                    <a:lumOff val="20000"/>
                  </a:schemeClr>
                </a:gs>
                <a:gs pos="100000">
                  <a:schemeClr val="accent1"/>
                </a:gs>
              </a:gsLst>
              <a:path path="circle">
                <a:fillToRect t="100000" r="100000"/>
              </a:path>
              <a:tileRect l="-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77"/>
            </a:endParaRPr>
          </a:p>
        </p:txBody>
      </p:sp>
      <p:sp>
        <p:nvSpPr>
          <p:cNvPr id="6" name="!!x">
            <a:extLst>
              <a:ext uri="{FF2B5EF4-FFF2-40B4-BE49-F238E27FC236}">
                <a16:creationId xmlns:a16="http://schemas.microsoft.com/office/drawing/2014/main" id="{A5D65EC2-D60E-596B-72C8-83935C827782}"/>
              </a:ext>
            </a:extLst>
          </p:cNvPr>
          <p:cNvSpPr/>
          <p:nvPr/>
        </p:nvSpPr>
        <p:spPr>
          <a:xfrm>
            <a:off x="709930" y="1063832"/>
            <a:ext cx="10772140" cy="10772140"/>
          </a:xfrm>
          <a:prstGeom prst="ellipse">
            <a:avLst/>
          </a:prstGeom>
          <a:noFill/>
          <a:ln w="254000">
            <a:gradFill flip="none" rotWithShape="1">
              <a:gsLst>
                <a:gs pos="68000">
                  <a:schemeClr val="accent1">
                    <a:lumMod val="80000"/>
                    <a:lumOff val="20000"/>
                  </a:schemeClr>
                </a:gs>
                <a:gs pos="100000">
                  <a:schemeClr val="accent1"/>
                </a:gs>
              </a:gsLst>
              <a:path path="circle">
                <a:fillToRect t="100000" r="100000"/>
              </a:path>
              <a:tileRect l="-100000" b="-10000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Raleway" pitchFamily="2" charset="77"/>
            </a:endParaRPr>
          </a:p>
        </p:txBody>
      </p:sp>
      <p:sp>
        <p:nvSpPr>
          <p:cNvPr id="41" name="CuadroTexto 40">
            <a:extLst>
              <a:ext uri="{FF2B5EF4-FFF2-40B4-BE49-F238E27FC236}">
                <a16:creationId xmlns:a16="http://schemas.microsoft.com/office/drawing/2014/main" id="{2EDA3E25-E9DE-E9DE-1555-FBF7376D68EA}"/>
              </a:ext>
            </a:extLst>
          </p:cNvPr>
          <p:cNvSpPr txBox="1"/>
          <p:nvPr/>
        </p:nvSpPr>
        <p:spPr>
          <a:xfrm>
            <a:off x="2055891" y="3465779"/>
            <a:ext cx="8080218" cy="489301"/>
          </a:xfrm>
          <a:prstGeom prst="rect">
            <a:avLst/>
          </a:prstGeom>
          <a:noFill/>
        </p:spPr>
        <p:txBody>
          <a:bodyPr wrap="square">
            <a:spAutoFit/>
          </a:bodyPr>
          <a:lstStyle/>
          <a:p>
            <a:pPr algn="ctr">
              <a:lnSpc>
                <a:spcPct val="80000"/>
              </a:lnSpc>
              <a:spcBef>
                <a:spcPct val="0"/>
              </a:spcBef>
            </a:pPr>
            <a:r>
              <a:rPr lang="en-US" sz="3200">
                <a:solidFill>
                  <a:schemeClr val="accent1"/>
                </a:solidFill>
                <a:latin typeface="Raleway Light" pitchFamily="2" charset="77"/>
                <a:ea typeface="+mj-ea"/>
                <a:cs typeface="+mj-cs"/>
              </a:rPr>
              <a:t>The standard you deserve.</a:t>
            </a:r>
            <a:endParaRPr lang="es-ES" sz="3200">
              <a:solidFill>
                <a:schemeClr val="accent1"/>
              </a:solidFill>
              <a:latin typeface="Raleway Light" pitchFamily="2" charset="77"/>
              <a:ea typeface="+mj-ea"/>
              <a:cs typeface="+mj-cs"/>
            </a:endParaRPr>
          </a:p>
        </p:txBody>
      </p:sp>
    </p:spTree>
    <p:extLst>
      <p:ext uri="{BB962C8B-B14F-4D97-AF65-F5344CB8AC3E}">
        <p14:creationId xmlns:p14="http://schemas.microsoft.com/office/powerpoint/2010/main" val="1229162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25000">
              <a:schemeClr val="accent2"/>
            </a:gs>
            <a:gs pos="100000">
              <a:srgbClr val="4B54A3"/>
            </a:gs>
          </a:gsLst>
          <a:lin ang="2700000" scaled="1"/>
        </a:gradFill>
        <a:effectLst/>
      </p:bgPr>
    </p:bg>
    <p:spTree>
      <p:nvGrpSpPr>
        <p:cNvPr id="1" name="">
          <a:extLst>
            <a:ext uri="{FF2B5EF4-FFF2-40B4-BE49-F238E27FC236}">
              <a16:creationId xmlns:a16="http://schemas.microsoft.com/office/drawing/2014/main" id="{AA4285E2-340B-21B0-91D6-E6C31C6EBAAA}"/>
            </a:ext>
          </a:extLst>
        </p:cNvPr>
        <p:cNvGrpSpPr/>
        <p:nvPr/>
      </p:nvGrpSpPr>
      <p:grpSpPr>
        <a:xfrm>
          <a:off x="0" y="0"/>
          <a:ext cx="0" cy="0"/>
          <a:chOff x="0" y="0"/>
          <a:chExt cx="0" cy="0"/>
        </a:xfrm>
      </p:grpSpPr>
      <p:sp>
        <p:nvSpPr>
          <p:cNvPr id="21" name="CuadroTexto 20">
            <a:extLst>
              <a:ext uri="{FF2B5EF4-FFF2-40B4-BE49-F238E27FC236}">
                <a16:creationId xmlns:a16="http://schemas.microsoft.com/office/drawing/2014/main" id="{C91680FC-82F8-305E-5C70-5A3186D40EAB}"/>
              </a:ext>
            </a:extLst>
          </p:cNvPr>
          <p:cNvSpPr txBox="1"/>
          <p:nvPr/>
        </p:nvSpPr>
        <p:spPr>
          <a:xfrm>
            <a:off x="5181146" y="1473824"/>
            <a:ext cx="1077218" cy="2380139"/>
          </a:xfrm>
          <a:prstGeom prst="rect">
            <a:avLst/>
          </a:prstGeom>
          <a:noFill/>
        </p:spPr>
        <p:txBody>
          <a:bodyPr wrap="non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a:lnSpc>
                <a:spcPct val="110000"/>
              </a:lnSpc>
              <a:defRPr sz="16600" spc="-300">
                <a:gradFill>
                  <a:gsLst>
                    <a:gs pos="100000">
                      <a:schemeClr val="accent2"/>
                    </a:gs>
                    <a:gs pos="43000">
                      <a:schemeClr val="accent1"/>
                    </a:gs>
                  </a:gsLst>
                  <a:path path="circle">
                    <a:fillToRect t="100000" r="100000"/>
                  </a:path>
                </a:gradFill>
                <a:ea typeface="ABC Normal Medium" pitchFamily="2" charset="77"/>
              </a:defRPr>
            </a:lvl1pPr>
          </a:lstStyle>
          <a:p>
            <a:pPr marL="0" marR="0" lvl="0" indent="0" algn="r" defTabSz="914400" rtl="0" eaLnBrk="1" fontAlgn="auto" latinLnBrk="0" hangingPunct="1">
              <a:lnSpc>
                <a:spcPct val="110000"/>
              </a:lnSpc>
              <a:spcBef>
                <a:spcPts val="0"/>
              </a:spcBef>
              <a:spcAft>
                <a:spcPts val="0"/>
              </a:spcAft>
              <a:buClrTx/>
              <a:buSzTx/>
              <a:buFontTx/>
              <a:buNone/>
              <a:tabLst/>
              <a:defRPr/>
            </a:pPr>
            <a:r>
              <a:rPr kumimoji="0" lang="es-PE" sz="15000" b="0" i="0" u="none" strike="noStrike" kern="1200" cap="none" spc="-300" normalizeH="0" baseline="0" noProof="0">
                <a:ln>
                  <a:noFill/>
                </a:ln>
                <a:gradFill>
                  <a:gsLst>
                    <a:gs pos="100000">
                      <a:srgbClr val="1C1F3E"/>
                    </a:gs>
                    <a:gs pos="43000">
                      <a:srgbClr val="FFFFFF"/>
                    </a:gs>
                  </a:gsLst>
                  <a:path path="circle">
                    <a:fillToRect t="100000" r="100000"/>
                  </a:path>
                </a:gradFill>
                <a:effectLst/>
                <a:uLnTx/>
                <a:uFillTx/>
                <a:latin typeface="Avenir Next LT Pro"/>
                <a:ea typeface="ABC Normal Medium" pitchFamily="2" charset="77"/>
                <a:cs typeface="+mn-cs"/>
              </a:rPr>
              <a:t>1</a:t>
            </a:r>
          </a:p>
        </p:txBody>
      </p:sp>
      <p:sp>
        <p:nvSpPr>
          <p:cNvPr id="30" name="CuadroTexto 29">
            <a:extLst>
              <a:ext uri="{FF2B5EF4-FFF2-40B4-BE49-F238E27FC236}">
                <a16:creationId xmlns:a16="http://schemas.microsoft.com/office/drawing/2014/main" id="{4078A208-918F-5A72-E7A2-47545DB09875}"/>
              </a:ext>
            </a:extLst>
          </p:cNvPr>
          <p:cNvSpPr txBox="1"/>
          <p:nvPr/>
        </p:nvSpPr>
        <p:spPr>
          <a:xfrm>
            <a:off x="5070908" y="4915524"/>
            <a:ext cx="1077218" cy="2380139"/>
          </a:xfrm>
          <a:prstGeom prst="rect">
            <a:avLst/>
          </a:prstGeom>
          <a:noFill/>
        </p:spPr>
        <p:txBody>
          <a:bodyPr wrap="non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a:lnSpc>
                <a:spcPct val="110000"/>
              </a:lnSpc>
              <a:defRPr sz="16600" spc="-300">
                <a:gradFill>
                  <a:gsLst>
                    <a:gs pos="100000">
                      <a:schemeClr val="accent1"/>
                    </a:gs>
                    <a:gs pos="43000">
                      <a:schemeClr val="accent2"/>
                    </a:gs>
                  </a:gsLst>
                  <a:path path="circle">
                    <a:fillToRect t="100000" r="100000"/>
                  </a:path>
                </a:gradFill>
                <a:ea typeface="ABC Normal Medium" pitchFamily="2" charset="77"/>
              </a:defRPr>
            </a:lvl1pPr>
          </a:lstStyle>
          <a:p>
            <a:pPr marL="0" marR="0" lvl="0" indent="0" algn="r" defTabSz="914400" rtl="0" eaLnBrk="1" fontAlgn="auto" latinLnBrk="0" hangingPunct="1">
              <a:lnSpc>
                <a:spcPct val="110000"/>
              </a:lnSpc>
              <a:spcBef>
                <a:spcPts val="0"/>
              </a:spcBef>
              <a:spcAft>
                <a:spcPts val="0"/>
              </a:spcAft>
              <a:buClrTx/>
              <a:buSzTx/>
              <a:buFontTx/>
              <a:buNone/>
              <a:tabLst/>
              <a:defRPr/>
            </a:pPr>
            <a:r>
              <a:rPr kumimoji="0" lang="es-PE" sz="15000" b="0" i="0" u="none" strike="noStrike" kern="1200" cap="none" spc="-300" normalizeH="0" baseline="0" noProof="0">
                <a:ln>
                  <a:noFill/>
                </a:ln>
                <a:gradFill flip="none" rotWithShape="1">
                  <a:gsLst>
                    <a:gs pos="100000">
                      <a:srgbClr val="F8B508"/>
                    </a:gs>
                    <a:gs pos="43000">
                      <a:srgbClr val="1C1F3E"/>
                    </a:gs>
                  </a:gsLst>
                  <a:path path="circle">
                    <a:fillToRect l="100000" t="100000"/>
                  </a:path>
                  <a:tileRect r="-100000" b="-100000"/>
                </a:gradFill>
                <a:effectLst/>
                <a:uLnTx/>
                <a:uFillTx/>
                <a:latin typeface="Avenir Next LT Pro"/>
                <a:ea typeface="ABC Normal Medium" pitchFamily="2" charset="77"/>
                <a:cs typeface="+mn-cs"/>
              </a:rPr>
              <a:t>4</a:t>
            </a:r>
          </a:p>
        </p:txBody>
      </p:sp>
      <p:sp>
        <p:nvSpPr>
          <p:cNvPr id="23" name="CuadroTexto 22">
            <a:extLst>
              <a:ext uri="{FF2B5EF4-FFF2-40B4-BE49-F238E27FC236}">
                <a16:creationId xmlns:a16="http://schemas.microsoft.com/office/drawing/2014/main" id="{36FAB112-1CB9-2D08-FCB6-B0E41127BE57}"/>
              </a:ext>
            </a:extLst>
          </p:cNvPr>
          <p:cNvSpPr txBox="1"/>
          <p:nvPr/>
        </p:nvSpPr>
        <p:spPr>
          <a:xfrm>
            <a:off x="7973584" y="1483984"/>
            <a:ext cx="1077218" cy="2380139"/>
          </a:xfrm>
          <a:prstGeom prst="rect">
            <a:avLst/>
          </a:prstGeom>
          <a:noFill/>
        </p:spPr>
        <p:txBody>
          <a:bodyPr wrap="non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marL="0" marR="0" lvl="0" indent="0" algn="r" defTabSz="914400" rtl="0" eaLnBrk="1" fontAlgn="auto" latinLnBrk="0" hangingPunct="1">
              <a:lnSpc>
                <a:spcPct val="110000"/>
              </a:lnSpc>
              <a:spcBef>
                <a:spcPts val="0"/>
              </a:spcBef>
              <a:spcAft>
                <a:spcPts val="0"/>
              </a:spcAft>
              <a:buClrTx/>
              <a:buSzTx/>
              <a:buFontTx/>
              <a:buNone/>
              <a:tabLst/>
              <a:defRPr/>
            </a:pPr>
            <a:r>
              <a:rPr kumimoji="0" lang="es-PE" sz="15000" b="0" i="0" u="none" strike="noStrike" kern="1200" cap="none" spc="-300" normalizeH="0" baseline="0" noProof="0">
                <a:ln>
                  <a:noFill/>
                </a:ln>
                <a:gradFill flip="none" rotWithShape="1">
                  <a:gsLst>
                    <a:gs pos="100000">
                      <a:srgbClr val="F8B508"/>
                    </a:gs>
                    <a:gs pos="43000">
                      <a:srgbClr val="1C1F3E"/>
                    </a:gs>
                  </a:gsLst>
                  <a:path path="circle">
                    <a:fillToRect l="100000" t="100000"/>
                  </a:path>
                  <a:tileRect r="-100000" b="-100000"/>
                </a:gradFill>
                <a:effectLst/>
                <a:uLnTx/>
                <a:uFillTx/>
                <a:latin typeface="Avenir Next LT Pro"/>
                <a:ea typeface="ABC Normal Medium" pitchFamily="2" charset="77"/>
                <a:cs typeface="+mn-cs"/>
              </a:rPr>
              <a:t>2</a:t>
            </a:r>
          </a:p>
        </p:txBody>
      </p:sp>
      <p:sp>
        <p:nvSpPr>
          <p:cNvPr id="31" name="CuadroTexto 30">
            <a:extLst>
              <a:ext uri="{FF2B5EF4-FFF2-40B4-BE49-F238E27FC236}">
                <a16:creationId xmlns:a16="http://schemas.microsoft.com/office/drawing/2014/main" id="{80F8C8D4-E9BD-95A0-B393-689958A9E0A7}"/>
              </a:ext>
            </a:extLst>
          </p:cNvPr>
          <p:cNvSpPr txBox="1"/>
          <p:nvPr/>
        </p:nvSpPr>
        <p:spPr>
          <a:xfrm>
            <a:off x="7968504" y="4871074"/>
            <a:ext cx="1077218" cy="2380139"/>
          </a:xfrm>
          <a:prstGeom prst="rect">
            <a:avLst/>
          </a:prstGeom>
          <a:noFill/>
        </p:spPr>
        <p:txBody>
          <a:bodyPr wrap="non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a:lnSpc>
                <a:spcPct val="110000"/>
              </a:lnSpc>
              <a:defRPr sz="16600" spc="-300">
                <a:gradFill>
                  <a:gsLst>
                    <a:gs pos="100000">
                      <a:schemeClr val="accent2"/>
                    </a:gs>
                    <a:gs pos="43000">
                      <a:schemeClr val="accent1"/>
                    </a:gs>
                  </a:gsLst>
                  <a:path path="circle">
                    <a:fillToRect t="100000" r="100000"/>
                  </a:path>
                </a:gradFill>
                <a:ea typeface="ABC Normal Medium" pitchFamily="2" charset="77"/>
              </a:defRPr>
            </a:lvl1pPr>
          </a:lstStyle>
          <a:p>
            <a:pPr marL="0" marR="0" lvl="0" indent="0" algn="r" defTabSz="914400" rtl="0" eaLnBrk="1" fontAlgn="auto" latinLnBrk="0" hangingPunct="1">
              <a:lnSpc>
                <a:spcPct val="110000"/>
              </a:lnSpc>
              <a:spcBef>
                <a:spcPts val="0"/>
              </a:spcBef>
              <a:spcAft>
                <a:spcPts val="0"/>
              </a:spcAft>
              <a:buClrTx/>
              <a:buSzTx/>
              <a:buFontTx/>
              <a:buNone/>
              <a:tabLst/>
              <a:defRPr/>
            </a:pPr>
            <a:r>
              <a:rPr kumimoji="0" lang="es-PE" sz="15000" b="0" i="0" u="none" strike="noStrike" kern="1200" cap="none" spc="-300" normalizeH="0" baseline="0" noProof="0">
                <a:ln>
                  <a:noFill/>
                </a:ln>
                <a:gradFill>
                  <a:gsLst>
                    <a:gs pos="100000">
                      <a:srgbClr val="1C1F3E"/>
                    </a:gs>
                    <a:gs pos="43000">
                      <a:srgbClr val="FFFFFF"/>
                    </a:gs>
                  </a:gsLst>
                  <a:path path="circle">
                    <a:fillToRect t="100000" r="100000"/>
                  </a:path>
                </a:gradFill>
                <a:effectLst/>
                <a:uLnTx/>
                <a:uFillTx/>
                <a:latin typeface="Avenir Next LT Pro"/>
                <a:ea typeface="ABC Normal Medium" pitchFamily="2" charset="77"/>
                <a:cs typeface="+mn-cs"/>
              </a:rPr>
              <a:t>5</a:t>
            </a:r>
          </a:p>
        </p:txBody>
      </p:sp>
      <p:sp>
        <p:nvSpPr>
          <p:cNvPr id="25" name="CuadroTexto 24">
            <a:extLst>
              <a:ext uri="{FF2B5EF4-FFF2-40B4-BE49-F238E27FC236}">
                <a16:creationId xmlns:a16="http://schemas.microsoft.com/office/drawing/2014/main" id="{E2647C3F-91B6-E83F-E739-BAA0876D0FB9}"/>
              </a:ext>
            </a:extLst>
          </p:cNvPr>
          <p:cNvSpPr txBox="1"/>
          <p:nvPr/>
        </p:nvSpPr>
        <p:spPr>
          <a:xfrm>
            <a:off x="11166456" y="1445249"/>
            <a:ext cx="1077218" cy="2380139"/>
          </a:xfrm>
          <a:prstGeom prst="rect">
            <a:avLst/>
          </a:prstGeom>
          <a:noFill/>
        </p:spPr>
        <p:txBody>
          <a:bodyPr wrap="non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a:lnSpc>
                <a:spcPct val="110000"/>
              </a:lnSpc>
              <a:defRPr sz="16600" spc="-300">
                <a:gradFill>
                  <a:gsLst>
                    <a:gs pos="100000">
                      <a:schemeClr val="accent2"/>
                    </a:gs>
                    <a:gs pos="43000">
                      <a:schemeClr val="accent1"/>
                    </a:gs>
                  </a:gsLst>
                  <a:path path="circle">
                    <a:fillToRect t="100000" r="100000"/>
                  </a:path>
                </a:gradFill>
                <a:ea typeface="ABC Normal Medium" pitchFamily="2" charset="77"/>
              </a:defRPr>
            </a:lvl1pPr>
          </a:lstStyle>
          <a:p>
            <a:pPr marL="0" marR="0" lvl="0" indent="0" algn="r" defTabSz="914400" rtl="0" eaLnBrk="1" fontAlgn="auto" latinLnBrk="0" hangingPunct="1">
              <a:lnSpc>
                <a:spcPct val="110000"/>
              </a:lnSpc>
              <a:spcBef>
                <a:spcPts val="0"/>
              </a:spcBef>
              <a:spcAft>
                <a:spcPts val="0"/>
              </a:spcAft>
              <a:buClrTx/>
              <a:buSzTx/>
              <a:buFontTx/>
              <a:buNone/>
              <a:tabLst/>
              <a:defRPr/>
            </a:pPr>
            <a:r>
              <a:rPr kumimoji="0" lang="es-PE" sz="15000" b="0" i="0" u="none" strike="noStrike" kern="1200" cap="none" spc="-300" normalizeH="0" baseline="0" noProof="0">
                <a:ln>
                  <a:noFill/>
                </a:ln>
                <a:gradFill>
                  <a:gsLst>
                    <a:gs pos="100000">
                      <a:srgbClr val="1C1F3E"/>
                    </a:gs>
                    <a:gs pos="43000">
                      <a:srgbClr val="FFFFFF"/>
                    </a:gs>
                  </a:gsLst>
                  <a:path path="circle">
                    <a:fillToRect t="100000" r="100000"/>
                  </a:path>
                </a:gradFill>
                <a:effectLst/>
                <a:uLnTx/>
                <a:uFillTx/>
                <a:latin typeface="Avenir Next LT Pro"/>
                <a:ea typeface="ABC Normal Medium" pitchFamily="2" charset="77"/>
                <a:cs typeface="+mn-cs"/>
              </a:rPr>
              <a:t>3</a:t>
            </a:r>
          </a:p>
        </p:txBody>
      </p:sp>
      <p:sp>
        <p:nvSpPr>
          <p:cNvPr id="32" name="CuadroTexto 31">
            <a:extLst>
              <a:ext uri="{FF2B5EF4-FFF2-40B4-BE49-F238E27FC236}">
                <a16:creationId xmlns:a16="http://schemas.microsoft.com/office/drawing/2014/main" id="{2C358EAC-95A9-000E-7EA1-576F8A19FB70}"/>
              </a:ext>
            </a:extLst>
          </p:cNvPr>
          <p:cNvSpPr txBox="1"/>
          <p:nvPr/>
        </p:nvSpPr>
        <p:spPr>
          <a:xfrm>
            <a:off x="11125634" y="4877424"/>
            <a:ext cx="1077218" cy="2380139"/>
          </a:xfrm>
          <a:prstGeom prst="rect">
            <a:avLst/>
          </a:prstGeom>
          <a:noFill/>
        </p:spPr>
        <p:txBody>
          <a:bodyPr wrap="non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a:lnSpc>
                <a:spcPct val="110000"/>
              </a:lnSpc>
              <a:defRPr sz="16600" spc="-300">
                <a:gradFill>
                  <a:gsLst>
                    <a:gs pos="100000">
                      <a:schemeClr val="accent1"/>
                    </a:gs>
                    <a:gs pos="43000">
                      <a:schemeClr val="accent2"/>
                    </a:gs>
                  </a:gsLst>
                  <a:path path="circle">
                    <a:fillToRect t="100000" r="100000"/>
                  </a:path>
                </a:gradFill>
                <a:ea typeface="ABC Normal Medium" pitchFamily="2" charset="77"/>
              </a:defRPr>
            </a:lvl1pPr>
          </a:lstStyle>
          <a:p>
            <a:pPr marL="0" marR="0" lvl="0" indent="0" algn="r" defTabSz="914400" rtl="0" eaLnBrk="1" fontAlgn="auto" latinLnBrk="0" hangingPunct="1">
              <a:lnSpc>
                <a:spcPct val="110000"/>
              </a:lnSpc>
              <a:spcBef>
                <a:spcPts val="0"/>
              </a:spcBef>
              <a:spcAft>
                <a:spcPts val="0"/>
              </a:spcAft>
              <a:buClrTx/>
              <a:buSzTx/>
              <a:buFontTx/>
              <a:buNone/>
              <a:tabLst/>
              <a:defRPr/>
            </a:pPr>
            <a:r>
              <a:rPr kumimoji="0" lang="es-PE" sz="15000" b="0" i="0" u="none" strike="noStrike" kern="1200" cap="none" spc="-300" normalizeH="0" baseline="0" noProof="0">
                <a:ln>
                  <a:noFill/>
                </a:ln>
                <a:gradFill flip="none" rotWithShape="1">
                  <a:gsLst>
                    <a:gs pos="100000">
                      <a:srgbClr val="F8B508"/>
                    </a:gs>
                    <a:gs pos="43000">
                      <a:srgbClr val="1C1F3E"/>
                    </a:gs>
                  </a:gsLst>
                  <a:path path="circle">
                    <a:fillToRect l="100000" t="100000"/>
                  </a:path>
                  <a:tileRect r="-100000" b="-100000"/>
                </a:gradFill>
                <a:effectLst/>
                <a:uLnTx/>
                <a:uFillTx/>
                <a:latin typeface="Avenir Next LT Pro"/>
                <a:ea typeface="ABC Normal Medium" pitchFamily="2" charset="77"/>
                <a:cs typeface="+mn-cs"/>
              </a:rPr>
              <a:t>6</a:t>
            </a:r>
          </a:p>
        </p:txBody>
      </p:sp>
      <p:sp>
        <p:nvSpPr>
          <p:cNvPr id="5" name="Title 3">
            <a:extLst>
              <a:ext uri="{FF2B5EF4-FFF2-40B4-BE49-F238E27FC236}">
                <a16:creationId xmlns:a16="http://schemas.microsoft.com/office/drawing/2014/main" id="{0968B236-6935-FC3E-9A22-F24F4013F1D9}"/>
              </a:ext>
            </a:extLst>
          </p:cNvPr>
          <p:cNvSpPr txBox="1">
            <a:spLocks/>
          </p:cNvSpPr>
          <p:nvPr/>
        </p:nvSpPr>
        <p:spPr>
          <a:xfrm>
            <a:off x="515938" y="598206"/>
            <a:ext cx="2819400" cy="886397"/>
          </a:xfrm>
          <a:prstGeom prst="rect">
            <a:avLst/>
          </a:prstGeom>
        </p:spPr>
        <p:txBody>
          <a:bodyPr wrap="square" lIns="0" tIns="0" rIns="0" bIns="0">
            <a:spAutoFit/>
          </a:bodyPr>
          <a:lst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F8B508"/>
                </a:solidFill>
                <a:effectLst/>
                <a:uLnTx/>
                <a:uFillTx/>
                <a:latin typeface="Avenir Next LT Pro Light"/>
                <a:ea typeface="+mj-ea"/>
                <a:cs typeface="+mj-cs"/>
              </a:rPr>
              <a:t>Why choose </a:t>
            </a:r>
            <a:r>
              <a:rPr kumimoji="0" lang="en-US" sz="3200" b="0" i="0" u="none" strike="noStrike" kern="1200" cap="none" spc="0" normalizeH="0" baseline="0" noProof="0" err="1">
                <a:ln>
                  <a:noFill/>
                </a:ln>
                <a:solidFill>
                  <a:srgbClr val="F8B508"/>
                </a:solidFill>
                <a:effectLst/>
                <a:uLnTx/>
                <a:uFillTx/>
                <a:latin typeface="Avenir Next LT Pro Light"/>
                <a:ea typeface="+mj-ea"/>
                <a:cs typeface="+mj-cs"/>
              </a:rPr>
              <a:t>Rephine</a:t>
            </a:r>
            <a:r>
              <a:rPr kumimoji="0" lang="en-US" sz="3200" b="0" i="0" u="none" strike="noStrike" kern="1200" cap="none" spc="0" normalizeH="0" baseline="0" noProof="0">
                <a:ln>
                  <a:noFill/>
                </a:ln>
                <a:solidFill>
                  <a:srgbClr val="F8B508"/>
                </a:solidFill>
                <a:effectLst/>
                <a:uLnTx/>
                <a:uFillTx/>
                <a:latin typeface="Avenir Next LT Pro Light"/>
                <a:ea typeface="+mj-ea"/>
                <a:cs typeface="+mj-cs"/>
              </a:rPr>
              <a:t>?</a:t>
            </a:r>
          </a:p>
        </p:txBody>
      </p:sp>
      <p:sp>
        <p:nvSpPr>
          <p:cNvPr id="2" name="CuadroTexto 1">
            <a:extLst>
              <a:ext uri="{FF2B5EF4-FFF2-40B4-BE49-F238E27FC236}">
                <a16:creationId xmlns:a16="http://schemas.microsoft.com/office/drawing/2014/main" id="{20F3EA02-8C84-1472-C1CC-78B303E5A2B5}"/>
              </a:ext>
            </a:extLst>
          </p:cNvPr>
          <p:cNvSpPr txBox="1"/>
          <p:nvPr/>
        </p:nvSpPr>
        <p:spPr>
          <a:xfrm>
            <a:off x="3648076" y="775521"/>
            <a:ext cx="2050468" cy="937821"/>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a:lnSpc>
                <a:spcPct val="110000"/>
              </a:lnSpc>
              <a:spcAft>
                <a:spcPts val="1200"/>
              </a:spcAft>
            </a:pPr>
            <a:r>
              <a:rPr lang="es-PE" b="1">
                <a:solidFill>
                  <a:schemeClr val="bg1"/>
                </a:solidFill>
                <a:latin typeface="Raleway SemiBold" pitchFamily="2" charset="77"/>
              </a:rPr>
              <a:t>END-TO-END SUPPORT</a:t>
            </a:r>
          </a:p>
          <a:p>
            <a:pPr>
              <a:lnSpc>
                <a:spcPct val="110000"/>
              </a:lnSpc>
              <a:spcAft>
                <a:spcPts val="1200"/>
              </a:spcAft>
            </a:pPr>
            <a:r>
              <a:rPr lang="es-PE" sz="1100">
                <a:solidFill>
                  <a:schemeClr val="bg1"/>
                </a:solidFill>
                <a:latin typeface="Raleway" pitchFamily="2" charset="77"/>
              </a:rPr>
              <a:t>From initial gap analysis to full implementation and beyond, we are with you at every step.</a:t>
            </a:r>
          </a:p>
        </p:txBody>
      </p:sp>
      <p:sp>
        <p:nvSpPr>
          <p:cNvPr id="3" name="CuadroTexto 2">
            <a:extLst>
              <a:ext uri="{FF2B5EF4-FFF2-40B4-BE49-F238E27FC236}">
                <a16:creationId xmlns:a16="http://schemas.microsoft.com/office/drawing/2014/main" id="{600E8B39-C5B7-634D-6975-1396632DE5FA}"/>
              </a:ext>
            </a:extLst>
          </p:cNvPr>
          <p:cNvSpPr txBox="1"/>
          <p:nvPr/>
        </p:nvSpPr>
        <p:spPr>
          <a:xfrm>
            <a:off x="3648075" y="3959627"/>
            <a:ext cx="2374900" cy="1174809"/>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a:lnSpc>
                <a:spcPct val="110000"/>
              </a:lnSpc>
              <a:spcAft>
                <a:spcPts val="1200"/>
              </a:spcAft>
            </a:pPr>
            <a:r>
              <a:rPr lang="es-PE" b="1">
                <a:solidFill>
                  <a:schemeClr val="accent2"/>
                </a:solidFill>
                <a:latin typeface="Raleway SemiBold" pitchFamily="2" charset="77"/>
              </a:rPr>
              <a:t>25 YEARS OF </a:t>
            </a:r>
            <a:br>
              <a:rPr lang="es-PE" b="1">
                <a:solidFill>
                  <a:schemeClr val="accent2"/>
                </a:solidFill>
                <a:latin typeface="Raleway SemiBold" pitchFamily="2" charset="77"/>
              </a:rPr>
            </a:br>
            <a:r>
              <a:rPr lang="es-PE" b="1">
                <a:solidFill>
                  <a:schemeClr val="accent2"/>
                </a:solidFill>
                <a:latin typeface="Raleway SemiBold" pitchFamily="2" charset="77"/>
              </a:rPr>
              <a:t>PROVEN EXPERTISE</a:t>
            </a:r>
          </a:p>
          <a:p>
            <a:pPr>
              <a:lnSpc>
                <a:spcPct val="110000"/>
              </a:lnSpc>
              <a:spcAft>
                <a:spcPts val="1200"/>
              </a:spcAft>
            </a:pPr>
            <a:r>
              <a:rPr lang="es-PE" sz="1100">
                <a:solidFill>
                  <a:schemeClr val="accent2"/>
                </a:solidFill>
                <a:latin typeface="Raleway" pitchFamily="2" charset="77"/>
              </a:rPr>
              <a:t>Deep technical knowledge across every major regulatory framework and product type.</a:t>
            </a:r>
            <a:endParaRPr lang="es-PE">
              <a:solidFill>
                <a:schemeClr val="accent2"/>
              </a:solidFill>
              <a:latin typeface="Raleway" pitchFamily="2" charset="77"/>
            </a:endParaRPr>
          </a:p>
        </p:txBody>
      </p:sp>
      <p:sp>
        <p:nvSpPr>
          <p:cNvPr id="4" name="CuadroTexto 3">
            <a:extLst>
              <a:ext uri="{FF2B5EF4-FFF2-40B4-BE49-F238E27FC236}">
                <a16:creationId xmlns:a16="http://schemas.microsoft.com/office/drawing/2014/main" id="{F170A1AD-94FE-4774-1F78-D72BB1C5A0F7}"/>
              </a:ext>
            </a:extLst>
          </p:cNvPr>
          <p:cNvSpPr txBox="1"/>
          <p:nvPr/>
        </p:nvSpPr>
        <p:spPr>
          <a:xfrm>
            <a:off x="6493457" y="775521"/>
            <a:ext cx="2339393" cy="1174809"/>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a:lnSpc>
                <a:spcPct val="110000"/>
              </a:lnSpc>
              <a:spcAft>
                <a:spcPts val="1200"/>
              </a:spcAft>
            </a:pPr>
            <a:r>
              <a:rPr lang="es-PE" b="1">
                <a:solidFill>
                  <a:schemeClr val="accent2"/>
                </a:solidFill>
                <a:latin typeface="Raleway SemiBold" pitchFamily="2" charset="77"/>
              </a:rPr>
              <a:t>IMPARTIALITY </a:t>
            </a:r>
            <a:br>
              <a:rPr lang="es-PE" b="1">
                <a:solidFill>
                  <a:schemeClr val="accent2"/>
                </a:solidFill>
                <a:latin typeface="Raleway SemiBold" pitchFamily="2" charset="77"/>
              </a:rPr>
            </a:br>
            <a:r>
              <a:rPr lang="es-PE" b="1">
                <a:solidFill>
                  <a:schemeClr val="accent2"/>
                </a:solidFill>
                <a:latin typeface="Raleway SemiBold" pitchFamily="2" charset="77"/>
              </a:rPr>
              <a:t>&amp; CONFIDENTIALITY</a:t>
            </a:r>
          </a:p>
          <a:p>
            <a:pPr>
              <a:lnSpc>
                <a:spcPct val="110000"/>
              </a:lnSpc>
              <a:spcAft>
                <a:spcPts val="1200"/>
              </a:spcAft>
            </a:pPr>
            <a:r>
              <a:rPr lang="en-US" sz="1100">
                <a:solidFill>
                  <a:schemeClr val="accent2"/>
                </a:solidFill>
                <a:latin typeface="Raleway" pitchFamily="2" charset="77"/>
              </a:rPr>
              <a:t>We always act in your best interests, with complete discretion and no conflicts of interest.</a:t>
            </a:r>
          </a:p>
        </p:txBody>
      </p:sp>
      <p:sp>
        <p:nvSpPr>
          <p:cNvPr id="12" name="CuadroTexto 11">
            <a:extLst>
              <a:ext uri="{FF2B5EF4-FFF2-40B4-BE49-F238E27FC236}">
                <a16:creationId xmlns:a16="http://schemas.microsoft.com/office/drawing/2014/main" id="{83CE7896-D024-0F68-8B8D-E70524EA420B}"/>
              </a:ext>
            </a:extLst>
          </p:cNvPr>
          <p:cNvSpPr txBox="1"/>
          <p:nvPr/>
        </p:nvSpPr>
        <p:spPr>
          <a:xfrm>
            <a:off x="6493457" y="3959627"/>
            <a:ext cx="1941839" cy="937821"/>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a:lnSpc>
                <a:spcPct val="110000"/>
              </a:lnSpc>
              <a:spcAft>
                <a:spcPts val="1200"/>
              </a:spcAft>
            </a:pPr>
            <a:r>
              <a:rPr lang="es-PE" b="1">
                <a:solidFill>
                  <a:schemeClr val="bg1"/>
                </a:solidFill>
                <a:latin typeface="Raleway SemiBold" pitchFamily="2" charset="77"/>
              </a:rPr>
              <a:t>TRULY CLIENT-LED</a:t>
            </a:r>
          </a:p>
          <a:p>
            <a:pPr>
              <a:lnSpc>
                <a:spcPct val="110000"/>
              </a:lnSpc>
              <a:spcAft>
                <a:spcPts val="1200"/>
              </a:spcAft>
            </a:pPr>
            <a:r>
              <a:rPr lang="es-PE" sz="1100">
                <a:solidFill>
                  <a:schemeClr val="bg1"/>
                </a:solidFill>
                <a:latin typeface="Raleway" pitchFamily="2" charset="77"/>
              </a:rPr>
              <a:t>Your challenges shape </a:t>
            </a:r>
            <a:br>
              <a:rPr lang="es-PE" sz="1100">
                <a:solidFill>
                  <a:schemeClr val="bg1"/>
                </a:solidFill>
                <a:latin typeface="Raleway" pitchFamily="2" charset="77"/>
              </a:rPr>
            </a:br>
            <a:r>
              <a:rPr lang="es-PE" sz="1100">
                <a:solidFill>
                  <a:schemeClr val="bg1"/>
                </a:solidFill>
                <a:latin typeface="Raleway" pitchFamily="2" charset="77"/>
              </a:rPr>
              <a:t>our approach, not the other way around.</a:t>
            </a:r>
          </a:p>
        </p:txBody>
      </p:sp>
      <p:sp>
        <p:nvSpPr>
          <p:cNvPr id="13" name="CuadroTexto 12">
            <a:extLst>
              <a:ext uri="{FF2B5EF4-FFF2-40B4-BE49-F238E27FC236}">
                <a16:creationId xmlns:a16="http://schemas.microsoft.com/office/drawing/2014/main" id="{7E5062D2-F68A-A0D5-5CBE-5BAFCC9CC098}"/>
              </a:ext>
            </a:extLst>
          </p:cNvPr>
          <p:cNvSpPr txBox="1"/>
          <p:nvPr/>
        </p:nvSpPr>
        <p:spPr>
          <a:xfrm>
            <a:off x="9335717" y="775521"/>
            <a:ext cx="2579763" cy="937821"/>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a:lnSpc>
                <a:spcPct val="110000"/>
              </a:lnSpc>
              <a:spcAft>
                <a:spcPts val="1200"/>
              </a:spcAft>
            </a:pPr>
            <a:r>
              <a:rPr lang="es-PE" b="1">
                <a:solidFill>
                  <a:schemeClr val="bg1"/>
                </a:solidFill>
                <a:latin typeface="Raleway SemiBold" pitchFamily="2" charset="77"/>
              </a:rPr>
              <a:t>INNOVATIVE &amp; DIGITAL-FIRST</a:t>
            </a:r>
          </a:p>
          <a:p>
            <a:pPr>
              <a:lnSpc>
                <a:spcPct val="110000"/>
              </a:lnSpc>
              <a:spcAft>
                <a:spcPts val="1200"/>
              </a:spcAft>
            </a:pPr>
            <a:r>
              <a:rPr lang="en-US" sz="1100">
                <a:solidFill>
                  <a:schemeClr val="bg1"/>
                </a:solidFill>
                <a:latin typeface="Raleway" pitchFamily="2" charset="77"/>
              </a:rPr>
              <a:t>Proprietary tools that make </a:t>
            </a:r>
            <a:br>
              <a:rPr lang="en-US" sz="1100">
                <a:solidFill>
                  <a:schemeClr val="bg1"/>
                </a:solidFill>
                <a:latin typeface="Raleway" pitchFamily="2" charset="77"/>
              </a:rPr>
            </a:br>
            <a:r>
              <a:rPr lang="en-US" sz="1100">
                <a:solidFill>
                  <a:schemeClr val="bg1"/>
                </a:solidFill>
                <a:latin typeface="Raleway" pitchFamily="2" charset="77"/>
              </a:rPr>
              <a:t>your compliance smarter, faster, </a:t>
            </a:r>
            <a:br>
              <a:rPr lang="en-US" sz="1100">
                <a:solidFill>
                  <a:schemeClr val="bg1"/>
                </a:solidFill>
                <a:latin typeface="Raleway" pitchFamily="2" charset="77"/>
              </a:rPr>
            </a:br>
            <a:r>
              <a:rPr lang="en-US" sz="1100">
                <a:solidFill>
                  <a:schemeClr val="bg1"/>
                </a:solidFill>
                <a:latin typeface="Raleway" pitchFamily="2" charset="77"/>
              </a:rPr>
              <a:t>and more resilient.</a:t>
            </a:r>
          </a:p>
        </p:txBody>
      </p:sp>
      <p:sp>
        <p:nvSpPr>
          <p:cNvPr id="14" name="CuadroTexto 13">
            <a:extLst>
              <a:ext uri="{FF2B5EF4-FFF2-40B4-BE49-F238E27FC236}">
                <a16:creationId xmlns:a16="http://schemas.microsoft.com/office/drawing/2014/main" id="{68C9E14A-A24F-602C-DA8B-9D364E11DA58}"/>
              </a:ext>
            </a:extLst>
          </p:cNvPr>
          <p:cNvSpPr txBox="1"/>
          <p:nvPr/>
        </p:nvSpPr>
        <p:spPr>
          <a:xfrm>
            <a:off x="9335718" y="3959627"/>
            <a:ext cx="2351457" cy="1174809"/>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1400" kern="1200">
                <a:latin typeface="ABC Normal Medium" pitchFamily="2" charset="77"/>
                <a:ea typeface="ABC Normal Medium" pitchFamily="2" charset="77"/>
                <a:cs typeface="+mn-cs"/>
              </a:defRPr>
            </a:lvl1pPr>
          </a:lstStyle>
          <a:p>
            <a:pPr>
              <a:lnSpc>
                <a:spcPct val="110000"/>
              </a:lnSpc>
              <a:spcAft>
                <a:spcPts val="1200"/>
              </a:spcAft>
            </a:pPr>
            <a:r>
              <a:rPr lang="es-PE" b="1">
                <a:solidFill>
                  <a:schemeClr val="accent2"/>
                </a:solidFill>
                <a:latin typeface="Raleway SemiBold" pitchFamily="2" charset="77"/>
              </a:rPr>
              <a:t>VALIDATED BY </a:t>
            </a:r>
            <a:br>
              <a:rPr lang="es-PE" b="1">
                <a:solidFill>
                  <a:schemeClr val="accent2"/>
                </a:solidFill>
                <a:latin typeface="Raleway SemiBold" pitchFamily="2" charset="77"/>
              </a:rPr>
            </a:br>
            <a:r>
              <a:rPr lang="es-PE" b="1">
                <a:solidFill>
                  <a:schemeClr val="accent2"/>
                </a:solidFill>
                <a:latin typeface="Raleway SemiBold" pitchFamily="2" charset="77"/>
              </a:rPr>
              <a:t>HEALTH AUTHORITIES</a:t>
            </a:r>
          </a:p>
          <a:p>
            <a:pPr>
              <a:lnSpc>
                <a:spcPct val="110000"/>
              </a:lnSpc>
              <a:spcAft>
                <a:spcPts val="1200"/>
              </a:spcAft>
            </a:pPr>
            <a:r>
              <a:rPr lang="es-PE" sz="1100">
                <a:solidFill>
                  <a:schemeClr val="accent2"/>
                </a:solidFill>
                <a:latin typeface="Raleway" pitchFamily="2" charset="77"/>
              </a:rPr>
              <a:t>Our audit methodology is independently recognisedand trusted globally.</a:t>
            </a:r>
          </a:p>
        </p:txBody>
      </p:sp>
    </p:spTree>
    <p:extLst>
      <p:ext uri="{BB962C8B-B14F-4D97-AF65-F5344CB8AC3E}">
        <p14:creationId xmlns:p14="http://schemas.microsoft.com/office/powerpoint/2010/main" val="2910762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F74C41-6354-B8CD-C8EF-F86B8E03956B}"/>
            </a:ext>
          </a:extLst>
        </p:cNvPr>
        <p:cNvGrpSpPr/>
        <p:nvPr/>
      </p:nvGrpSpPr>
      <p:grpSpPr>
        <a:xfrm>
          <a:off x="0" y="0"/>
          <a:ext cx="0" cy="0"/>
          <a:chOff x="0" y="0"/>
          <a:chExt cx="0" cy="0"/>
        </a:xfrm>
      </p:grpSpPr>
      <p:sp>
        <p:nvSpPr>
          <p:cNvPr id="34" name="Title 3">
            <a:extLst>
              <a:ext uri="{FF2B5EF4-FFF2-40B4-BE49-F238E27FC236}">
                <a16:creationId xmlns:a16="http://schemas.microsoft.com/office/drawing/2014/main" id="{9224BB78-01BF-CF66-3C47-5F659392B1B5}"/>
              </a:ext>
            </a:extLst>
          </p:cNvPr>
          <p:cNvSpPr txBox="1">
            <a:spLocks/>
          </p:cNvSpPr>
          <p:nvPr/>
        </p:nvSpPr>
        <p:spPr>
          <a:xfrm>
            <a:off x="503238" y="770878"/>
            <a:ext cx="8708495" cy="2444044"/>
          </a:xfrm>
          <a:prstGeom prst="rect">
            <a:avLst/>
          </a:prstGeom>
          <a:noFill/>
        </p:spPr>
        <p:txBody>
          <a:bodyPr lIns="0" tIns="0" rIns="0" bIns="0"/>
          <a:lstStyle>
            <a:lvl1pPr algn="l" defTabSz="914400" rtl="0" eaLnBrk="1" latinLnBrk="0" hangingPunct="1">
              <a:lnSpc>
                <a:spcPct val="90000"/>
              </a:lnSpc>
              <a:spcBef>
                <a:spcPct val="0"/>
              </a:spcBef>
              <a:buNone/>
              <a:defRPr sz="4400" b="0" i="0" kern="1200">
                <a:solidFill>
                  <a:schemeClr val="tx1"/>
                </a:solidFill>
                <a:latin typeface="Raleway Light" panose="020B0403030101060003" pitchFamily="34" charset="77"/>
                <a:ea typeface="+mj-ea"/>
                <a:cs typeface="+mj-cs"/>
              </a:defRPr>
            </a:lvl1pPr>
          </a:lstStyle>
          <a:p>
            <a:r>
              <a:rPr lang="en-US" sz="6000">
                <a:solidFill>
                  <a:schemeClr val="bg1"/>
                </a:solidFill>
                <a:latin typeface="Raleway Light" pitchFamily="2" charset="77"/>
              </a:rPr>
              <a:t>Are you looking for a partner trusted by global market leaders?</a:t>
            </a:r>
          </a:p>
        </p:txBody>
      </p:sp>
      <p:grpSp>
        <p:nvGrpSpPr>
          <p:cNvPr id="52" name="Grupo 51">
            <a:extLst>
              <a:ext uri="{FF2B5EF4-FFF2-40B4-BE49-F238E27FC236}">
                <a16:creationId xmlns:a16="http://schemas.microsoft.com/office/drawing/2014/main" id="{604EBF11-929D-9E33-51EA-B1D39A6946A1}"/>
              </a:ext>
            </a:extLst>
          </p:cNvPr>
          <p:cNvGrpSpPr/>
          <p:nvPr/>
        </p:nvGrpSpPr>
        <p:grpSpPr>
          <a:xfrm>
            <a:off x="11041811" y="302548"/>
            <a:ext cx="645363" cy="642016"/>
            <a:chOff x="624156" y="5805122"/>
            <a:chExt cx="551306" cy="548448"/>
          </a:xfrm>
          <a:solidFill>
            <a:schemeClr val="bg1"/>
          </a:solidFill>
        </p:grpSpPr>
        <p:sp>
          <p:nvSpPr>
            <p:cNvPr id="53" name="Forma libre: forma 52">
              <a:extLst>
                <a:ext uri="{FF2B5EF4-FFF2-40B4-BE49-F238E27FC236}">
                  <a16:creationId xmlns:a16="http://schemas.microsoft.com/office/drawing/2014/main" id="{BCAC4CF1-68F2-8683-E916-0B61B0B9C578}"/>
                </a:ext>
              </a:extLst>
            </p:cNvPr>
            <p:cNvSpPr/>
            <p:nvPr/>
          </p:nvSpPr>
          <p:spPr>
            <a:xfrm>
              <a:off x="819799" y="5805122"/>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763 h 355663"/>
                <a:gd name="csX6" fmla="*/ 8668 w 355663"/>
                <a:gd name="csY6" fmla="*/ 177927 h 355663"/>
                <a:gd name="csX7" fmla="*/ 177832 w 355663"/>
                <a:gd name="csY7" fmla="*/ 346996 h 355663"/>
                <a:gd name="csX8" fmla="*/ 346900 w 355663"/>
                <a:gd name="csY8" fmla="*/ 177927 h 355663"/>
                <a:gd name="csX9" fmla="*/ 177832 w 355663"/>
                <a:gd name="csY9" fmla="*/ 8763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724" y="355664"/>
                    <a:pt x="0" y="275844"/>
                    <a:pt x="0" y="177832"/>
                  </a:cubicBezTo>
                  <a:cubicBezTo>
                    <a:pt x="0" y="79820"/>
                    <a:pt x="79819" y="0"/>
                    <a:pt x="177832" y="0"/>
                  </a:cubicBezTo>
                  <a:cubicBezTo>
                    <a:pt x="275844" y="0"/>
                    <a:pt x="355664" y="79820"/>
                    <a:pt x="355664" y="177832"/>
                  </a:cubicBezTo>
                  <a:cubicBezTo>
                    <a:pt x="355664" y="275844"/>
                    <a:pt x="275844" y="355664"/>
                    <a:pt x="177832" y="355664"/>
                  </a:cubicBezTo>
                  <a:moveTo>
                    <a:pt x="177832" y="8763"/>
                  </a:moveTo>
                  <a:cubicBezTo>
                    <a:pt x="84582" y="8763"/>
                    <a:pt x="8668" y="84677"/>
                    <a:pt x="8668" y="177927"/>
                  </a:cubicBezTo>
                  <a:cubicBezTo>
                    <a:pt x="8668" y="271177"/>
                    <a:pt x="84582" y="346996"/>
                    <a:pt x="177832" y="346996"/>
                  </a:cubicBezTo>
                  <a:cubicBezTo>
                    <a:pt x="271082" y="346996"/>
                    <a:pt x="346900" y="271177"/>
                    <a:pt x="346900" y="177927"/>
                  </a:cubicBezTo>
                  <a:cubicBezTo>
                    <a:pt x="346900" y="84677"/>
                    <a:pt x="271082" y="8763"/>
                    <a:pt x="177832" y="8763"/>
                  </a:cubicBezTo>
                </a:path>
              </a:pathLst>
            </a:custGeom>
            <a:grpFill/>
            <a:ln w="9525" cap="flat">
              <a:noFill/>
              <a:prstDash val="solid"/>
              <a:miter/>
            </a:ln>
          </p:spPr>
          <p:txBody>
            <a:bodyPr/>
            <a:lstStyle/>
            <a:p>
              <a:endParaRPr lang="es-ES">
                <a:latin typeface="Raleway" pitchFamily="2" charset="77"/>
              </a:endParaRPr>
            </a:p>
          </p:txBody>
        </p:sp>
        <p:sp>
          <p:nvSpPr>
            <p:cNvPr id="54" name="Forma libre: forma 53">
              <a:extLst>
                <a:ext uri="{FF2B5EF4-FFF2-40B4-BE49-F238E27FC236}">
                  <a16:creationId xmlns:a16="http://schemas.microsoft.com/office/drawing/2014/main" id="{D0A9B613-6801-FB07-1FAA-1EE63D92D650}"/>
                </a:ext>
              </a:extLst>
            </p:cNvPr>
            <p:cNvSpPr/>
            <p:nvPr/>
          </p:nvSpPr>
          <p:spPr>
            <a:xfrm>
              <a:off x="624156" y="5997907"/>
              <a:ext cx="355663" cy="355663"/>
            </a:xfrm>
            <a:custGeom>
              <a:avLst/>
              <a:gdLst>
                <a:gd name="csX0" fmla="*/ 177832 w 355663"/>
                <a:gd name="csY0" fmla="*/ 355664 h 355663"/>
                <a:gd name="csX1" fmla="*/ 0 w 355663"/>
                <a:gd name="csY1" fmla="*/ 177832 h 355663"/>
                <a:gd name="csX2" fmla="*/ 177832 w 355663"/>
                <a:gd name="csY2" fmla="*/ 0 h 355663"/>
                <a:gd name="csX3" fmla="*/ 355664 w 355663"/>
                <a:gd name="csY3" fmla="*/ 177832 h 355663"/>
                <a:gd name="csX4" fmla="*/ 177832 w 355663"/>
                <a:gd name="csY4" fmla="*/ 355664 h 355663"/>
                <a:gd name="csX5" fmla="*/ 177832 w 355663"/>
                <a:gd name="csY5" fmla="*/ 8668 h 355663"/>
                <a:gd name="csX6" fmla="*/ 8763 w 355663"/>
                <a:gd name="csY6" fmla="*/ 177832 h 355663"/>
                <a:gd name="csX7" fmla="*/ 177927 w 355663"/>
                <a:gd name="csY7" fmla="*/ 346901 h 355663"/>
                <a:gd name="csX8" fmla="*/ 347091 w 355663"/>
                <a:gd name="csY8" fmla="*/ 177832 h 355663"/>
                <a:gd name="csX9" fmla="*/ 177927 w 355663"/>
                <a:gd name="csY9" fmla="*/ 8668 h 35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55663" h="355663">
                  <a:moveTo>
                    <a:pt x="177832" y="355664"/>
                  </a:moveTo>
                  <a:cubicBezTo>
                    <a:pt x="79820" y="355664"/>
                    <a:pt x="0" y="275844"/>
                    <a:pt x="0" y="177832"/>
                  </a:cubicBezTo>
                  <a:cubicBezTo>
                    <a:pt x="0" y="79820"/>
                    <a:pt x="79820" y="0"/>
                    <a:pt x="177832" y="0"/>
                  </a:cubicBezTo>
                  <a:cubicBezTo>
                    <a:pt x="275844" y="0"/>
                    <a:pt x="355664" y="79820"/>
                    <a:pt x="355664" y="177832"/>
                  </a:cubicBezTo>
                  <a:cubicBezTo>
                    <a:pt x="355664" y="275844"/>
                    <a:pt x="275844" y="355664"/>
                    <a:pt x="177832" y="355664"/>
                  </a:cubicBezTo>
                  <a:moveTo>
                    <a:pt x="177832" y="8668"/>
                  </a:moveTo>
                  <a:cubicBezTo>
                    <a:pt x="84582" y="8668"/>
                    <a:pt x="8763" y="84582"/>
                    <a:pt x="8763" y="177832"/>
                  </a:cubicBezTo>
                  <a:cubicBezTo>
                    <a:pt x="8763" y="271082"/>
                    <a:pt x="84677" y="346901"/>
                    <a:pt x="177927" y="346901"/>
                  </a:cubicBezTo>
                  <a:cubicBezTo>
                    <a:pt x="271177" y="346901"/>
                    <a:pt x="347091" y="271082"/>
                    <a:pt x="347091" y="177832"/>
                  </a:cubicBezTo>
                  <a:cubicBezTo>
                    <a:pt x="347091" y="84582"/>
                    <a:pt x="271177" y="8668"/>
                    <a:pt x="177927" y="8668"/>
                  </a:cubicBezTo>
                </a:path>
              </a:pathLst>
            </a:custGeom>
            <a:grpFill/>
            <a:ln w="9525" cap="flat">
              <a:noFill/>
              <a:prstDash val="solid"/>
              <a:miter/>
            </a:ln>
          </p:spPr>
          <p:txBody>
            <a:bodyPr/>
            <a:lstStyle/>
            <a:p>
              <a:endParaRPr lang="es-ES">
                <a:latin typeface="Raleway" pitchFamily="2" charset="77"/>
              </a:endParaRPr>
            </a:p>
          </p:txBody>
        </p:sp>
        <p:sp>
          <p:nvSpPr>
            <p:cNvPr id="55" name="Forma libre: forma 54">
              <a:extLst>
                <a:ext uri="{FF2B5EF4-FFF2-40B4-BE49-F238E27FC236}">
                  <a16:creationId xmlns:a16="http://schemas.microsoft.com/office/drawing/2014/main" id="{DF712BBF-6A3D-71F8-93DA-27C17425F3CF}"/>
                </a:ext>
              </a:extLst>
            </p:cNvPr>
            <p:cNvSpPr/>
            <p:nvPr/>
          </p:nvSpPr>
          <p:spPr>
            <a:xfrm>
              <a:off x="628537" y="5809503"/>
              <a:ext cx="186309" cy="186309"/>
            </a:xfrm>
            <a:custGeom>
              <a:avLst/>
              <a:gdLst>
                <a:gd name="csX0" fmla="*/ 0 w 186309"/>
                <a:gd name="csY0" fmla="*/ 93155 h 186309"/>
                <a:gd name="csX1" fmla="*/ 93155 w 186309"/>
                <a:gd name="csY1" fmla="*/ 186309 h 186309"/>
                <a:gd name="csX2" fmla="*/ 186309 w 186309"/>
                <a:gd name="csY2" fmla="*/ 93155 h 186309"/>
                <a:gd name="csX3" fmla="*/ 93155 w 186309"/>
                <a:gd name="csY3" fmla="*/ 0 h 186309"/>
                <a:gd name="csX4" fmla="*/ 0 w 186309"/>
                <a:gd name="csY4" fmla="*/ 93155 h 186309"/>
              </a:gdLst>
              <a:ahLst/>
              <a:cxnLst>
                <a:cxn ang="0">
                  <a:pos x="csX0" y="csY0"/>
                </a:cxn>
                <a:cxn ang="0">
                  <a:pos x="csX1" y="csY1"/>
                </a:cxn>
                <a:cxn ang="0">
                  <a:pos x="csX2" y="csY2"/>
                </a:cxn>
                <a:cxn ang="0">
                  <a:pos x="csX3" y="csY3"/>
                </a:cxn>
                <a:cxn ang="0">
                  <a:pos x="csX4" y="csY4"/>
                </a:cxn>
              </a:cxnLst>
              <a:rect l="l" t="t" r="r" b="b"/>
              <a:pathLst>
                <a:path w="186309" h="186309">
                  <a:moveTo>
                    <a:pt x="0" y="93155"/>
                  </a:moveTo>
                  <a:cubicBezTo>
                    <a:pt x="0" y="144590"/>
                    <a:pt x="41720" y="186309"/>
                    <a:pt x="93155" y="186309"/>
                  </a:cubicBezTo>
                  <a:cubicBezTo>
                    <a:pt x="144590" y="186309"/>
                    <a:pt x="186309" y="144590"/>
                    <a:pt x="186309" y="93155"/>
                  </a:cubicBezTo>
                  <a:cubicBezTo>
                    <a:pt x="186309" y="41720"/>
                    <a:pt x="144590" y="0"/>
                    <a:pt x="93155" y="0"/>
                  </a:cubicBezTo>
                  <a:cubicBezTo>
                    <a:pt x="41720" y="0"/>
                    <a:pt x="0" y="41624"/>
                    <a:pt x="0" y="93155"/>
                  </a:cubicBezTo>
                </a:path>
              </a:pathLst>
            </a:custGeom>
            <a:grpFill/>
            <a:ln w="9525" cap="flat">
              <a:noFill/>
              <a:prstDash val="solid"/>
              <a:miter/>
            </a:ln>
          </p:spPr>
          <p:txBody>
            <a:bodyPr/>
            <a:lstStyle/>
            <a:p>
              <a:endParaRPr lang="es-ES">
                <a:latin typeface="Raleway" pitchFamily="2" charset="77"/>
              </a:endParaRPr>
            </a:p>
          </p:txBody>
        </p:sp>
        <p:sp>
          <p:nvSpPr>
            <p:cNvPr id="56" name="Forma libre: forma 55">
              <a:extLst>
                <a:ext uri="{FF2B5EF4-FFF2-40B4-BE49-F238E27FC236}">
                  <a16:creationId xmlns:a16="http://schemas.microsoft.com/office/drawing/2014/main" id="{48252D02-2F34-CBF5-10B0-BD167D78BEAD}"/>
                </a:ext>
              </a:extLst>
            </p:cNvPr>
            <p:cNvSpPr/>
            <p:nvPr/>
          </p:nvSpPr>
          <p:spPr>
            <a:xfrm>
              <a:off x="984867" y="6163166"/>
              <a:ext cx="186309" cy="186309"/>
            </a:xfrm>
            <a:custGeom>
              <a:avLst/>
              <a:gdLst>
                <a:gd name="csX0" fmla="*/ 0 w 186309"/>
                <a:gd name="csY0" fmla="*/ 93154 h 186309"/>
                <a:gd name="csX1" fmla="*/ 93155 w 186309"/>
                <a:gd name="csY1" fmla="*/ 186309 h 186309"/>
                <a:gd name="csX2" fmla="*/ 186309 w 186309"/>
                <a:gd name="csY2" fmla="*/ 93154 h 186309"/>
                <a:gd name="csX3" fmla="*/ 93155 w 186309"/>
                <a:gd name="csY3" fmla="*/ 0 h 186309"/>
                <a:gd name="csX4" fmla="*/ 0 w 186309"/>
                <a:gd name="csY4" fmla="*/ 93154 h 186309"/>
              </a:gdLst>
              <a:ahLst/>
              <a:cxnLst>
                <a:cxn ang="0">
                  <a:pos x="csX0" y="csY0"/>
                </a:cxn>
                <a:cxn ang="0">
                  <a:pos x="csX1" y="csY1"/>
                </a:cxn>
                <a:cxn ang="0">
                  <a:pos x="csX2" y="csY2"/>
                </a:cxn>
                <a:cxn ang="0">
                  <a:pos x="csX3" y="csY3"/>
                </a:cxn>
                <a:cxn ang="0">
                  <a:pos x="csX4" y="csY4"/>
                </a:cxn>
              </a:cxnLst>
              <a:rect l="l" t="t" r="r" b="b"/>
              <a:pathLst>
                <a:path w="186309" h="186309">
                  <a:moveTo>
                    <a:pt x="0" y="93154"/>
                  </a:moveTo>
                  <a:cubicBezTo>
                    <a:pt x="0" y="144590"/>
                    <a:pt x="41720" y="186309"/>
                    <a:pt x="93155" y="186309"/>
                  </a:cubicBezTo>
                  <a:cubicBezTo>
                    <a:pt x="144590" y="186309"/>
                    <a:pt x="186309" y="144590"/>
                    <a:pt x="186309" y="93154"/>
                  </a:cubicBezTo>
                  <a:cubicBezTo>
                    <a:pt x="186309" y="41720"/>
                    <a:pt x="144590" y="0"/>
                    <a:pt x="93155" y="0"/>
                  </a:cubicBezTo>
                  <a:cubicBezTo>
                    <a:pt x="41720" y="0"/>
                    <a:pt x="0" y="41720"/>
                    <a:pt x="0" y="93154"/>
                  </a:cubicBezTo>
                </a:path>
              </a:pathLst>
            </a:custGeom>
            <a:grpFill/>
            <a:ln w="9525" cap="flat">
              <a:noFill/>
              <a:prstDash val="solid"/>
              <a:miter/>
            </a:ln>
          </p:spPr>
          <p:txBody>
            <a:bodyPr/>
            <a:lstStyle/>
            <a:p>
              <a:endParaRPr lang="es-ES">
                <a:latin typeface="Raleway" pitchFamily="2" charset="77"/>
              </a:endParaRPr>
            </a:p>
          </p:txBody>
        </p:sp>
      </p:grpSp>
      <p:sp>
        <p:nvSpPr>
          <p:cNvPr id="2" name="CuadroTexto 1">
            <a:extLst>
              <a:ext uri="{FF2B5EF4-FFF2-40B4-BE49-F238E27FC236}">
                <a16:creationId xmlns:a16="http://schemas.microsoft.com/office/drawing/2014/main" id="{F3E81D8C-92C4-152D-BCC4-F3545CF939C2}"/>
              </a:ext>
            </a:extLst>
          </p:cNvPr>
          <p:cNvSpPr txBox="1"/>
          <p:nvPr/>
        </p:nvSpPr>
        <p:spPr>
          <a:xfrm>
            <a:off x="515938" y="3410495"/>
            <a:ext cx="6184322" cy="215444"/>
          </a:xfrm>
          <a:prstGeom prst="rect">
            <a:avLst/>
          </a:prstGeom>
          <a:noFill/>
        </p:spPr>
        <p:txBody>
          <a:bodyPr wrap="none" lIns="0" tIns="0" rIns="0" bIns="0" rtlCol="0">
            <a:spAutoFit/>
          </a:bodyPr>
          <a:lstStyle/>
          <a:p>
            <a:r>
              <a:rPr lang="en-US" sz="1400">
                <a:solidFill>
                  <a:schemeClr val="bg1"/>
                </a:solidFill>
                <a:latin typeface="Raleway Light" pitchFamily="2" charset="77"/>
              </a:rPr>
              <a:t>WHEREVER YOU ARE ON YOUR QA JOURNEY, WE’VE GOT YOU COVERED</a:t>
            </a:r>
            <a:endParaRPr lang="es-ES" sz="1400">
              <a:solidFill>
                <a:schemeClr val="bg1"/>
              </a:solidFill>
              <a:latin typeface="Raleway Light" pitchFamily="2" charset="77"/>
            </a:endParaRPr>
          </a:p>
        </p:txBody>
      </p:sp>
      <p:sp>
        <p:nvSpPr>
          <p:cNvPr id="4" name="CuadroTexto 3">
            <a:extLst>
              <a:ext uri="{FF2B5EF4-FFF2-40B4-BE49-F238E27FC236}">
                <a16:creationId xmlns:a16="http://schemas.microsoft.com/office/drawing/2014/main" id="{EA631688-6906-F4C4-B43B-53AF8D06921A}"/>
              </a:ext>
            </a:extLst>
          </p:cNvPr>
          <p:cNvSpPr txBox="1"/>
          <p:nvPr/>
        </p:nvSpPr>
        <p:spPr>
          <a:xfrm>
            <a:off x="503238" y="4710340"/>
            <a:ext cx="2687637" cy="588431"/>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R="0" lvl="0" indent="0" fontAlgn="auto">
              <a:lnSpc>
                <a:spcPct val="110000"/>
              </a:lnSpc>
              <a:spcBef>
                <a:spcPts val="0"/>
              </a:spcBef>
              <a:spcAft>
                <a:spcPts val="0"/>
              </a:spcAft>
              <a:buClrTx/>
              <a:buSzTx/>
              <a:buFontTx/>
              <a:buNone/>
              <a:tabLst/>
              <a:defRPr kumimoji="0" sz="1400" b="0" i="0" u="none" strike="noStrike" cap="none" spc="0" normalizeH="0" baseline="0">
                <a:ln>
                  <a:noFill/>
                </a:ln>
                <a:solidFill>
                  <a:schemeClr val="bg1"/>
                </a:solidFill>
                <a:effectLst/>
                <a:uLnTx/>
                <a:uFillTx/>
                <a:latin typeface="+mj-lt"/>
                <a:ea typeface="ABC Normal Medium" pitchFamily="2" charset="77"/>
              </a:defRPr>
            </a:lvl1pPr>
          </a:lstStyle>
          <a:p>
            <a:r>
              <a:rPr lang="es-ES" sz="1800" err="1">
                <a:latin typeface="Raleway Light" pitchFamily="2" charset="77"/>
              </a:rPr>
              <a:t>enquiries@rephine.com</a:t>
            </a:r>
            <a:endParaRPr lang="es-ES" sz="1800">
              <a:latin typeface="Raleway Light" pitchFamily="2" charset="77"/>
            </a:endParaRPr>
          </a:p>
          <a:p>
            <a:r>
              <a:rPr lang="es-ES" sz="1800" err="1">
                <a:latin typeface="Raleway Light" pitchFamily="2" charset="77"/>
              </a:rPr>
              <a:t>www.rephine.com</a:t>
            </a:r>
            <a:endParaRPr lang="es-ES" sz="1800">
              <a:latin typeface="Raleway Light" pitchFamily="2" charset="77"/>
            </a:endParaRPr>
          </a:p>
        </p:txBody>
      </p:sp>
      <p:sp>
        <p:nvSpPr>
          <p:cNvPr id="6" name="CuadroTexto 5">
            <a:extLst>
              <a:ext uri="{FF2B5EF4-FFF2-40B4-BE49-F238E27FC236}">
                <a16:creationId xmlns:a16="http://schemas.microsoft.com/office/drawing/2014/main" id="{242C62F5-E094-3A1A-8914-6B9DA72016B5}"/>
              </a:ext>
            </a:extLst>
          </p:cNvPr>
          <p:cNvSpPr txBox="1"/>
          <p:nvPr/>
        </p:nvSpPr>
        <p:spPr>
          <a:xfrm>
            <a:off x="503238" y="5748193"/>
            <a:ext cx="1164432" cy="174535"/>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R="0" lvl="0" indent="0" fontAlgn="auto">
              <a:lnSpc>
                <a:spcPct val="110000"/>
              </a:lnSpc>
              <a:spcBef>
                <a:spcPts val="0"/>
              </a:spcBef>
              <a:spcAft>
                <a:spcPts val="0"/>
              </a:spcAft>
              <a:buClrTx/>
              <a:buSzTx/>
              <a:buFontTx/>
              <a:buNone/>
              <a:tabLst/>
              <a:defRPr kumimoji="0" sz="1400" b="0" i="0" u="none" strike="noStrike" cap="none" spc="0" normalizeH="0" baseline="0">
                <a:ln>
                  <a:noFill/>
                </a:ln>
                <a:solidFill>
                  <a:schemeClr val="bg1"/>
                </a:solidFill>
                <a:effectLst/>
                <a:uLnTx/>
                <a:uFillTx/>
                <a:latin typeface="+mj-lt"/>
                <a:ea typeface="ABC Normal Medium" pitchFamily="2" charset="77"/>
              </a:defRPr>
            </a:lvl1pPr>
          </a:lstStyle>
          <a:p>
            <a:r>
              <a:rPr lang="es-ES" sz="1100" b="1">
                <a:latin typeface="Raleway SemiBold" pitchFamily="2" charset="77"/>
              </a:rPr>
              <a:t>UK</a:t>
            </a:r>
          </a:p>
        </p:txBody>
      </p:sp>
      <p:sp>
        <p:nvSpPr>
          <p:cNvPr id="7" name="CuadroTexto 6">
            <a:extLst>
              <a:ext uri="{FF2B5EF4-FFF2-40B4-BE49-F238E27FC236}">
                <a16:creationId xmlns:a16="http://schemas.microsoft.com/office/drawing/2014/main" id="{0AC87940-225E-458C-6E59-677F99A5F191}"/>
              </a:ext>
            </a:extLst>
          </p:cNvPr>
          <p:cNvSpPr txBox="1"/>
          <p:nvPr/>
        </p:nvSpPr>
        <p:spPr>
          <a:xfrm>
            <a:off x="3337375" y="5773848"/>
            <a:ext cx="1164432" cy="174535"/>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R="0" lvl="0" indent="0" fontAlgn="auto">
              <a:lnSpc>
                <a:spcPct val="110000"/>
              </a:lnSpc>
              <a:spcBef>
                <a:spcPts val="0"/>
              </a:spcBef>
              <a:spcAft>
                <a:spcPts val="0"/>
              </a:spcAft>
              <a:buClrTx/>
              <a:buSzTx/>
              <a:buFontTx/>
              <a:buNone/>
              <a:tabLst/>
              <a:defRPr kumimoji="0" sz="1400" b="0" i="0" u="none" strike="noStrike" cap="none" spc="0" normalizeH="0" baseline="0">
                <a:ln>
                  <a:noFill/>
                </a:ln>
                <a:solidFill>
                  <a:schemeClr val="bg1"/>
                </a:solidFill>
                <a:effectLst/>
                <a:uLnTx/>
                <a:uFillTx/>
                <a:latin typeface="+mj-lt"/>
                <a:ea typeface="ABC Normal Medium" pitchFamily="2" charset="77"/>
              </a:defRPr>
            </a:lvl1pPr>
          </a:lstStyle>
          <a:p>
            <a:r>
              <a:rPr lang="es-ES" sz="1100" b="1">
                <a:latin typeface="Raleway SemiBold" pitchFamily="2" charset="77"/>
              </a:rPr>
              <a:t>SPAIN</a:t>
            </a:r>
          </a:p>
        </p:txBody>
      </p:sp>
      <p:sp>
        <p:nvSpPr>
          <p:cNvPr id="8" name="CuadroTexto 7">
            <a:extLst>
              <a:ext uri="{FF2B5EF4-FFF2-40B4-BE49-F238E27FC236}">
                <a16:creationId xmlns:a16="http://schemas.microsoft.com/office/drawing/2014/main" id="{FF03990F-6E2A-2345-E114-36DC8044B040}"/>
              </a:ext>
            </a:extLst>
          </p:cNvPr>
          <p:cNvSpPr txBox="1"/>
          <p:nvPr/>
        </p:nvSpPr>
        <p:spPr>
          <a:xfrm>
            <a:off x="6172351" y="5766443"/>
            <a:ext cx="1164432" cy="174535"/>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R="0" lvl="0" indent="0" fontAlgn="auto">
              <a:lnSpc>
                <a:spcPct val="110000"/>
              </a:lnSpc>
              <a:spcBef>
                <a:spcPts val="0"/>
              </a:spcBef>
              <a:spcAft>
                <a:spcPts val="0"/>
              </a:spcAft>
              <a:buClrTx/>
              <a:buSzTx/>
              <a:buFontTx/>
              <a:buNone/>
              <a:tabLst/>
              <a:defRPr kumimoji="0" sz="1400" b="0" i="0" u="none" strike="noStrike" cap="none" spc="0" normalizeH="0" baseline="0">
                <a:ln>
                  <a:noFill/>
                </a:ln>
                <a:solidFill>
                  <a:schemeClr val="bg1"/>
                </a:solidFill>
                <a:effectLst/>
                <a:uLnTx/>
                <a:uFillTx/>
                <a:latin typeface="+mj-lt"/>
                <a:ea typeface="ABC Normal Medium" pitchFamily="2" charset="77"/>
              </a:defRPr>
            </a:lvl1pPr>
          </a:lstStyle>
          <a:p>
            <a:r>
              <a:rPr lang="es-ES" sz="1100" b="1">
                <a:latin typeface="Raleway SemiBold" pitchFamily="2" charset="77"/>
              </a:rPr>
              <a:t>CHINA</a:t>
            </a:r>
          </a:p>
        </p:txBody>
      </p:sp>
      <p:sp>
        <p:nvSpPr>
          <p:cNvPr id="9" name="CuadroTexto 8">
            <a:extLst>
              <a:ext uri="{FF2B5EF4-FFF2-40B4-BE49-F238E27FC236}">
                <a16:creationId xmlns:a16="http://schemas.microsoft.com/office/drawing/2014/main" id="{DB2A0475-825A-97FD-7E9C-B2828796A77D}"/>
              </a:ext>
            </a:extLst>
          </p:cNvPr>
          <p:cNvSpPr txBox="1"/>
          <p:nvPr/>
        </p:nvSpPr>
        <p:spPr>
          <a:xfrm>
            <a:off x="9006488" y="5766443"/>
            <a:ext cx="1164432" cy="174535"/>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R="0" lvl="0" indent="0" fontAlgn="auto">
              <a:lnSpc>
                <a:spcPct val="110000"/>
              </a:lnSpc>
              <a:spcBef>
                <a:spcPts val="0"/>
              </a:spcBef>
              <a:spcAft>
                <a:spcPts val="0"/>
              </a:spcAft>
              <a:buClrTx/>
              <a:buSzTx/>
              <a:buFontTx/>
              <a:buNone/>
              <a:tabLst/>
              <a:defRPr kumimoji="0" sz="1400" b="0" i="0" u="none" strike="noStrike" cap="none" spc="0" normalizeH="0" baseline="0">
                <a:ln>
                  <a:noFill/>
                </a:ln>
                <a:solidFill>
                  <a:schemeClr val="bg1"/>
                </a:solidFill>
                <a:effectLst/>
                <a:uLnTx/>
                <a:uFillTx/>
                <a:latin typeface="+mj-lt"/>
                <a:ea typeface="ABC Normal Medium" pitchFamily="2" charset="77"/>
              </a:defRPr>
            </a:lvl1pPr>
          </a:lstStyle>
          <a:p>
            <a:r>
              <a:rPr lang="es-ES" sz="1100" b="1">
                <a:latin typeface="Raleway SemiBold" pitchFamily="2" charset="77"/>
              </a:rPr>
              <a:t>INDIA</a:t>
            </a:r>
          </a:p>
        </p:txBody>
      </p:sp>
      <p:sp>
        <p:nvSpPr>
          <p:cNvPr id="11" name="CuadroTexto 10">
            <a:extLst>
              <a:ext uri="{FF2B5EF4-FFF2-40B4-BE49-F238E27FC236}">
                <a16:creationId xmlns:a16="http://schemas.microsoft.com/office/drawing/2014/main" id="{BC7F341D-D865-C6F4-52C2-1A09C6B83E67}"/>
              </a:ext>
            </a:extLst>
          </p:cNvPr>
          <p:cNvSpPr txBox="1"/>
          <p:nvPr/>
        </p:nvSpPr>
        <p:spPr>
          <a:xfrm>
            <a:off x="493745" y="5992659"/>
            <a:ext cx="1424749" cy="174535"/>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R="0" lvl="0" indent="0" fontAlgn="auto">
              <a:lnSpc>
                <a:spcPct val="110000"/>
              </a:lnSpc>
              <a:spcBef>
                <a:spcPts val="0"/>
              </a:spcBef>
              <a:spcAft>
                <a:spcPts val="0"/>
              </a:spcAft>
              <a:buClrTx/>
              <a:buSzTx/>
              <a:buFontTx/>
              <a:buNone/>
              <a:tabLst/>
              <a:defRPr kumimoji="0" sz="1400" b="0" i="0" u="none" strike="noStrike" cap="none" spc="0" normalizeH="0" baseline="0">
                <a:ln>
                  <a:noFill/>
                </a:ln>
                <a:solidFill>
                  <a:schemeClr val="bg1"/>
                </a:solidFill>
                <a:effectLst/>
                <a:uLnTx/>
                <a:uFillTx/>
                <a:latin typeface="+mj-lt"/>
                <a:ea typeface="ABC Normal Medium" pitchFamily="2" charset="77"/>
              </a:defRPr>
            </a:lvl1pPr>
          </a:lstStyle>
          <a:p>
            <a:r>
              <a:rPr lang="es-ES" sz="1100">
                <a:latin typeface="Raleway Light" pitchFamily="2" charset="77"/>
              </a:rPr>
              <a:t>+44(0) 1763 853135</a:t>
            </a:r>
          </a:p>
        </p:txBody>
      </p:sp>
      <p:sp>
        <p:nvSpPr>
          <p:cNvPr id="12" name="CuadroTexto 11">
            <a:extLst>
              <a:ext uri="{FF2B5EF4-FFF2-40B4-BE49-F238E27FC236}">
                <a16:creationId xmlns:a16="http://schemas.microsoft.com/office/drawing/2014/main" id="{CD16842D-A995-8F6F-6C2C-7BB183C11885}"/>
              </a:ext>
            </a:extLst>
          </p:cNvPr>
          <p:cNvSpPr txBox="1"/>
          <p:nvPr/>
        </p:nvSpPr>
        <p:spPr>
          <a:xfrm>
            <a:off x="3339341" y="5992659"/>
            <a:ext cx="1424749" cy="174535"/>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R="0" lvl="0" indent="0" fontAlgn="auto">
              <a:lnSpc>
                <a:spcPct val="110000"/>
              </a:lnSpc>
              <a:spcBef>
                <a:spcPts val="0"/>
              </a:spcBef>
              <a:spcAft>
                <a:spcPts val="0"/>
              </a:spcAft>
              <a:buClrTx/>
              <a:buSzTx/>
              <a:buFontTx/>
              <a:buNone/>
              <a:tabLst/>
              <a:defRPr kumimoji="0" sz="1400" b="0" i="0" u="none" strike="noStrike" cap="none" spc="0" normalizeH="0" baseline="0">
                <a:ln>
                  <a:noFill/>
                </a:ln>
                <a:solidFill>
                  <a:schemeClr val="bg1"/>
                </a:solidFill>
                <a:effectLst/>
                <a:uLnTx/>
                <a:uFillTx/>
                <a:latin typeface="+mj-lt"/>
                <a:ea typeface="ABC Normal Medium" pitchFamily="2" charset="77"/>
              </a:defRPr>
            </a:lvl1pPr>
          </a:lstStyle>
          <a:p>
            <a:r>
              <a:rPr lang="es-ES" sz="1100">
                <a:latin typeface="Raleway Light" pitchFamily="2" charset="77"/>
              </a:rPr>
              <a:t>+34(0) 934 178065</a:t>
            </a:r>
          </a:p>
        </p:txBody>
      </p:sp>
      <p:sp>
        <p:nvSpPr>
          <p:cNvPr id="13" name="CuadroTexto 12">
            <a:extLst>
              <a:ext uri="{FF2B5EF4-FFF2-40B4-BE49-F238E27FC236}">
                <a16:creationId xmlns:a16="http://schemas.microsoft.com/office/drawing/2014/main" id="{60571C83-10C9-632E-833D-509336EE105B}"/>
              </a:ext>
            </a:extLst>
          </p:cNvPr>
          <p:cNvSpPr txBox="1"/>
          <p:nvPr/>
        </p:nvSpPr>
        <p:spPr>
          <a:xfrm>
            <a:off x="6163652" y="5992659"/>
            <a:ext cx="1424749" cy="174535"/>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R="0" lvl="0" indent="0" fontAlgn="auto">
              <a:lnSpc>
                <a:spcPct val="110000"/>
              </a:lnSpc>
              <a:spcBef>
                <a:spcPts val="0"/>
              </a:spcBef>
              <a:spcAft>
                <a:spcPts val="0"/>
              </a:spcAft>
              <a:buClrTx/>
              <a:buSzTx/>
              <a:buFontTx/>
              <a:buNone/>
              <a:tabLst/>
              <a:defRPr kumimoji="0" sz="1400" b="0" i="0" u="none" strike="noStrike" cap="none" spc="0" normalizeH="0" baseline="0">
                <a:ln>
                  <a:noFill/>
                </a:ln>
                <a:solidFill>
                  <a:schemeClr val="bg1"/>
                </a:solidFill>
                <a:effectLst/>
                <a:uLnTx/>
                <a:uFillTx/>
                <a:latin typeface="+mj-lt"/>
                <a:ea typeface="ABC Normal Medium" pitchFamily="2" charset="77"/>
              </a:defRPr>
            </a:lvl1pPr>
          </a:lstStyle>
          <a:p>
            <a:r>
              <a:rPr lang="es-ES" sz="1100">
                <a:latin typeface="Raleway Light" pitchFamily="2" charset="77"/>
              </a:rPr>
              <a:t>+86 (0)21 32200167</a:t>
            </a:r>
          </a:p>
        </p:txBody>
      </p:sp>
      <p:sp>
        <p:nvSpPr>
          <p:cNvPr id="14" name="CuadroTexto 13">
            <a:extLst>
              <a:ext uri="{FF2B5EF4-FFF2-40B4-BE49-F238E27FC236}">
                <a16:creationId xmlns:a16="http://schemas.microsoft.com/office/drawing/2014/main" id="{11533F6B-1E48-1A3B-725E-EBB98EE4E2EF}"/>
              </a:ext>
            </a:extLst>
          </p:cNvPr>
          <p:cNvSpPr txBox="1"/>
          <p:nvPr/>
        </p:nvSpPr>
        <p:spPr>
          <a:xfrm>
            <a:off x="9006488" y="5992659"/>
            <a:ext cx="1424749" cy="174535"/>
          </a:xfrm>
          <a:prstGeom prst="rect">
            <a:avLst/>
          </a:prstGeom>
          <a:noFill/>
        </p:spPr>
        <p:txBody>
          <a:bodyPr wrap="square" lIns="0" tIns="0" rIns="0" bIns="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R="0" lvl="0" indent="0" fontAlgn="auto">
              <a:lnSpc>
                <a:spcPct val="110000"/>
              </a:lnSpc>
              <a:spcBef>
                <a:spcPts val="0"/>
              </a:spcBef>
              <a:spcAft>
                <a:spcPts val="0"/>
              </a:spcAft>
              <a:buClrTx/>
              <a:buSzTx/>
              <a:buFontTx/>
              <a:buNone/>
              <a:tabLst/>
              <a:defRPr kumimoji="0" sz="1400" b="0" i="0" u="none" strike="noStrike" cap="none" spc="0" normalizeH="0" baseline="0">
                <a:ln>
                  <a:noFill/>
                </a:ln>
                <a:solidFill>
                  <a:schemeClr val="bg1"/>
                </a:solidFill>
                <a:effectLst/>
                <a:uLnTx/>
                <a:uFillTx/>
                <a:latin typeface="+mj-lt"/>
                <a:ea typeface="ABC Normal Medium" pitchFamily="2" charset="77"/>
              </a:defRPr>
            </a:lvl1pPr>
          </a:lstStyle>
          <a:p>
            <a:r>
              <a:rPr lang="es-ES" sz="1100">
                <a:latin typeface="Raleway Light" pitchFamily="2" charset="77"/>
              </a:rPr>
              <a:t>+</a:t>
            </a:r>
            <a:r>
              <a:rPr lang="es-ES" sz="1100" err="1">
                <a:latin typeface="Raleway Light" pitchFamily="2" charset="77"/>
              </a:rPr>
              <a:t>xx</a:t>
            </a:r>
            <a:r>
              <a:rPr lang="es-ES" sz="1100">
                <a:latin typeface="Raleway Light" pitchFamily="2" charset="77"/>
              </a:rPr>
              <a:t> (0)</a:t>
            </a:r>
            <a:r>
              <a:rPr lang="es-ES" sz="1100" err="1">
                <a:latin typeface="Raleway Light" pitchFamily="2" charset="77"/>
              </a:rPr>
              <a:t>xx</a:t>
            </a:r>
            <a:r>
              <a:rPr lang="es-ES" sz="1100">
                <a:latin typeface="Raleway Light" pitchFamily="2" charset="77"/>
              </a:rPr>
              <a:t> </a:t>
            </a:r>
            <a:r>
              <a:rPr lang="es-ES" sz="1100" err="1">
                <a:latin typeface="Raleway Light" pitchFamily="2" charset="77"/>
              </a:rPr>
              <a:t>xxxxxxxx</a:t>
            </a:r>
            <a:endParaRPr lang="es-ES" sz="1100">
              <a:latin typeface="Raleway Light" pitchFamily="2" charset="77"/>
            </a:endParaRPr>
          </a:p>
        </p:txBody>
      </p:sp>
      <p:cxnSp>
        <p:nvCxnSpPr>
          <p:cNvPr id="16" name="Conector recto 15">
            <a:extLst>
              <a:ext uri="{FF2B5EF4-FFF2-40B4-BE49-F238E27FC236}">
                <a16:creationId xmlns:a16="http://schemas.microsoft.com/office/drawing/2014/main" id="{4243FB9B-127D-8D8F-E434-5708C7DB4223}"/>
              </a:ext>
            </a:extLst>
          </p:cNvPr>
          <p:cNvCxnSpPr>
            <a:cxnSpLocks/>
          </p:cNvCxnSpPr>
          <p:nvPr/>
        </p:nvCxnSpPr>
        <p:spPr>
          <a:xfrm>
            <a:off x="504214" y="5506859"/>
            <a:ext cx="533141" cy="0"/>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4206219"/>
      </p:ext>
    </p:extLst>
  </p:cSld>
  <p:clrMapOvr>
    <a:masterClrMapping/>
  </p:clrMapOvr>
</p:sld>
</file>

<file path=ppt/theme/theme1.xml><?xml version="1.0" encoding="utf-8"?>
<a:theme xmlns:a="http://schemas.openxmlformats.org/drawingml/2006/main" name="Oscuro">
  <a:themeElements>
    <a:clrScheme name="Rehine_fondo oscuro">
      <a:dk1>
        <a:srgbClr val="000000"/>
      </a:dk1>
      <a:lt1>
        <a:srgbClr val="FFFFFF"/>
      </a:lt1>
      <a:dk2>
        <a:srgbClr val="FFFFFF"/>
      </a:dk2>
      <a:lt2>
        <a:srgbClr val="000000"/>
      </a:lt2>
      <a:accent1>
        <a:srgbClr val="F8B508"/>
      </a:accent1>
      <a:accent2>
        <a:srgbClr val="1C1F3E"/>
      </a:accent2>
      <a:accent3>
        <a:srgbClr val="48BDCC"/>
      </a:accent3>
      <a:accent4>
        <a:srgbClr val="C5D54D"/>
      </a:accent4>
      <a:accent5>
        <a:srgbClr val="F08200"/>
      </a:accent5>
      <a:accent6>
        <a:srgbClr val="85519B"/>
      </a:accent6>
      <a:hlink>
        <a:srgbClr val="EEB4B3"/>
      </a:hlink>
      <a:folHlink>
        <a:srgbClr val="FF0000"/>
      </a:folHlink>
    </a:clrScheme>
    <a:fontScheme name="Rephine">
      <a:majorFont>
        <a:latin typeface="Avenir Next LT Pro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12700"/>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lgn="l">
          <a:defRPr sz="1400" dirty="0" smtClean="0">
            <a:solidFill>
              <a:schemeClr val="bg1"/>
            </a:solidFill>
          </a:defRPr>
        </a:defPPr>
      </a:lstStyle>
    </a:txDef>
  </a:objectDefaults>
  <a:extraClrSchemeLst/>
  <a:extLst>
    <a:ext uri="{05A4C25C-085E-4340-85A3-A5531E510DB2}">
      <thm15:themeFamily xmlns:thm15="http://schemas.microsoft.com/office/thememl/2012/main" name="Rephine Presentation Template" id="{7D6A8654-DE4A-4B4F-BAC4-2A6EFB5DA25C}" vid="{F88DE25B-4D47-CA4D-981A-C0C0C4A8F7F1}"/>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109b499-e399-449d-964f-1a7434bf1fe9">
      <Terms xmlns="http://schemas.microsoft.com/office/infopath/2007/PartnerControls"/>
    </lcf76f155ced4ddcb4097134ff3c332f>
    <TaxCatchAll xmlns="103b9dbc-10a3-486a-b506-50296809b1b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FD2A2E617F3D749B728F08A1D1B5D0E" ma:contentTypeVersion="12" ma:contentTypeDescription="Create a new document." ma:contentTypeScope="" ma:versionID="aba26350566caeb908ec1e16dc65c026">
  <xsd:schema xmlns:xsd="http://www.w3.org/2001/XMLSchema" xmlns:xs="http://www.w3.org/2001/XMLSchema" xmlns:p="http://schemas.microsoft.com/office/2006/metadata/properties" xmlns:ns2="1109b499-e399-449d-964f-1a7434bf1fe9" xmlns:ns3="103b9dbc-10a3-486a-b506-50296809b1b0" targetNamespace="http://schemas.microsoft.com/office/2006/metadata/properties" ma:root="true" ma:fieldsID="645383a24854d34b63d2bf281dc2b3a8" ns2:_="" ns3:_="">
    <xsd:import namespace="1109b499-e399-449d-964f-1a7434bf1fe9"/>
    <xsd:import namespace="103b9dbc-10a3-486a-b506-50296809b1b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09b499-e399-449d-964f-1a7434bf1f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e228279-3c70-4969-a113-5f077a4b4701"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03b9dbc-10a3-486a-b506-50296809b1b0"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aba3f6f-459f-4e06-9a01-673f159a8712}" ma:internalName="TaxCatchAll" ma:showField="CatchAllData" ma:web="103b9dbc-10a3-486a-b506-50296809b1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8BB707-C178-41BE-AE5D-6B436D220D21}">
  <ds:schemaRefs>
    <ds:schemaRef ds:uri="http://schemas.microsoft.com/sharepoint/v3/contenttype/forms"/>
  </ds:schemaRefs>
</ds:datastoreItem>
</file>

<file path=customXml/itemProps2.xml><?xml version="1.0" encoding="utf-8"?>
<ds:datastoreItem xmlns:ds="http://schemas.openxmlformats.org/officeDocument/2006/customXml" ds:itemID="{57E37479-4312-468D-888D-4E76A53F5796}">
  <ds:schemaRefs>
    <ds:schemaRef ds:uri="103b9dbc-10a3-486a-b506-50296809b1b0"/>
    <ds:schemaRef ds:uri="1109b499-e399-449d-964f-1a7434bf1fe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860E69F-E532-4DB5-A84F-673A8E2D623D}">
  <ds:schemaRefs>
    <ds:schemaRef ds:uri="103b9dbc-10a3-486a-b506-50296809b1b0"/>
    <ds:schemaRef ds:uri="1109b499-e399-449d-964f-1a7434bf1fe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Titles</Template>
  <TotalTime>0</TotalTime>
  <Words>1440</Words>
  <Application>Microsoft Office PowerPoint</Application>
  <PresentationFormat>Panorámica</PresentationFormat>
  <Paragraphs>210</Paragraphs>
  <Slides>14</Slides>
  <Notes>10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14</vt:i4>
      </vt:variant>
    </vt:vector>
  </HeadingPairs>
  <TitlesOfParts>
    <vt:vector size="22" baseType="lpstr">
      <vt:lpstr>Raleway</vt:lpstr>
      <vt:lpstr>Arial</vt:lpstr>
      <vt:lpstr>Avenir Next LT Pro Light</vt:lpstr>
      <vt:lpstr>Raleway Medium</vt:lpstr>
      <vt:lpstr>Avenir Next LT Pro</vt:lpstr>
      <vt:lpstr>Raleway Light</vt:lpstr>
      <vt:lpstr>Raleway SemiBold</vt:lpstr>
      <vt:lpstr>Oscuro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PV</dc:creator>
  <cp:lastModifiedBy>Yaiza Contreras Tomás</cp:lastModifiedBy>
  <cp:revision>1</cp:revision>
  <dcterms:created xsi:type="dcterms:W3CDTF">2026-02-24T15:30:40Z</dcterms:created>
  <dcterms:modified xsi:type="dcterms:W3CDTF">2026-08-24T11:48:25Z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0x010100EFD2A2E617F3D749B728F08A1D1B5D0E</vt:lpwstr>
  </property>
  <property fmtid="{D5CDD505-2E9C-101B-9397-08002B2CF9AE}" pid="3" name="MediaServiceImageTags">
    <vt:lpwstr/>
  </property>
</Properties>
</file>