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1" r:id="rId3"/>
    <p:sldMasterId id="2147483693" r:id="rId4"/>
  </p:sldMasterIdLst>
  <p:notesMasterIdLst>
    <p:notesMasterId r:id="rId19"/>
  </p:notesMasterIdLst>
  <p:handoutMasterIdLst>
    <p:handoutMasterId r:id="rId20"/>
  </p:handoutMasterIdLst>
  <p:sldIdLst>
    <p:sldId id="598" r:id="rId5"/>
    <p:sldId id="1607" r:id="rId6"/>
    <p:sldId id="1706" r:id="rId7"/>
    <p:sldId id="1707" r:id="rId8"/>
    <p:sldId id="1708" r:id="rId9"/>
    <p:sldId id="1709" r:id="rId10"/>
    <p:sldId id="1665" r:id="rId11"/>
    <p:sldId id="1710" r:id="rId12"/>
    <p:sldId id="1666" r:id="rId13"/>
    <p:sldId id="1711" r:id="rId14"/>
    <p:sldId id="1712" r:id="rId15"/>
    <p:sldId id="1702" r:id="rId16"/>
    <p:sldId id="1703" r:id="rId17"/>
    <p:sldId id="1704" r:id="rId18"/>
  </p:sldIdLst>
  <p:sldSz cx="12192000" cy="6858000"/>
  <p:notesSz cx="7099300" cy="10234613"/>
  <p:custDataLst>
    <p:tags r:id="rId21"/>
  </p:custDataLst>
  <p:defaultTextStyle>
    <a:defPPr>
      <a:defRPr lang="en-US"/>
    </a:defPPr>
    <a:lvl1pPr marL="0" lvl="0"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5000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xmlns="">
        <p14:section name="默认节" id="{434B3FB0-C961-4F9B-9FE2-6AB945FA6747}">
          <p14:sldIdLst>
            <p14:sldId id="598"/>
            <p14:sldId id="1607"/>
            <p14:sldId id="1706"/>
            <p14:sldId id="1707"/>
            <p14:sldId id="1708"/>
            <p14:sldId id="1709"/>
            <p14:sldId id="1665"/>
            <p14:sldId id="1710"/>
            <p14:sldId id="1666"/>
            <p14:sldId id="1711"/>
            <p14:sldId id="1712"/>
            <p14:sldId id="1702"/>
            <p14:sldId id="1703"/>
            <p14:sldId id="1704"/>
          </p14:sldIdLst>
        </p14:section>
      </p14:sectionLst>
    </p:ext>
    <p:ext uri="{EFAFB233-063F-42B5-8137-9DF3F51BA10A}">
      <p15:sldGuideLst xmlns:p15="http://schemas.microsoft.com/office/powerpoint/2012/main" xmlns="">
        <p15:guide id="1" orient="horz" pos="380" userDrawn="1">
          <p15:clr>
            <a:srgbClr val="A4A3A4"/>
          </p15:clr>
        </p15:guide>
        <p15:guide id="2" orient="horz" pos="696" userDrawn="1">
          <p15:clr>
            <a:srgbClr val="A4A3A4"/>
          </p15:clr>
        </p15:guide>
        <p15:guide id="3" orient="horz" pos="1529" userDrawn="1">
          <p15:clr>
            <a:srgbClr val="A4A3A4"/>
          </p15:clr>
        </p15:guide>
        <p15:guide id="4" orient="horz" pos="3105" userDrawn="1">
          <p15:clr>
            <a:srgbClr val="A4A3A4"/>
          </p15:clr>
        </p15:guide>
        <p15:guide id="5" pos="665" userDrawn="1">
          <p15:clr>
            <a:srgbClr val="A4A3A4"/>
          </p15:clr>
        </p15:guide>
        <p15:guide id="6" pos="6973" userDrawn="1">
          <p15:clr>
            <a:srgbClr val="A4A3A4"/>
          </p15:clr>
        </p15:guide>
        <p15:guide id="7" pos="383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ccpos" initials="h" lastIdx="1" clrIdx="0"/>
  <p:cmAuthor id="1" name="燕玉婷" initials="燕"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6699"/>
    <a:srgbClr val="E24D30"/>
    <a:srgbClr val="003399"/>
    <a:srgbClr val="FB8747"/>
    <a:srgbClr val="FC6946"/>
    <a:srgbClr val="F84E4A"/>
    <a:srgbClr val="ED3D25"/>
    <a:srgbClr val="E2513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5531" autoAdjust="0"/>
  </p:normalViewPr>
  <p:slideViewPr>
    <p:cSldViewPr showGuides="1">
      <p:cViewPr>
        <p:scale>
          <a:sx n="100" d="100"/>
          <a:sy n="100" d="100"/>
        </p:scale>
        <p:origin x="-894" y="-276"/>
      </p:cViewPr>
      <p:guideLst>
        <p:guide orient="horz" pos="380"/>
        <p:guide orient="horz" pos="696"/>
        <p:guide orient="horz" pos="1529"/>
        <p:guide orient="horz" pos="3105"/>
        <p:guide pos="665"/>
        <p:guide pos="6973"/>
        <p:guide pos="3831"/>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533"/>
    </p:cViewPr>
  </p:sorterViewPr>
  <p:notesViewPr>
    <p:cSldViewPr>
      <p:cViewPr varScale="1">
        <p:scale>
          <a:sx n="74" d="100"/>
          <a:sy n="74" d="100"/>
        </p:scale>
        <p:origin x="-4110" y="-120"/>
      </p:cViewPr>
      <p:guideLst>
        <p:guide orient="horz" pos="3168"/>
        <p:guide pos="223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1111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barChart>
        <c:barDir val="col"/>
        <c:grouping val="clustered"/>
        <c:ser>
          <c:idx val="0"/>
          <c:order val="0"/>
          <c:tx>
            <c:strRef>
              <c:f>Sheet1!$B$1</c:f>
              <c:strCache>
                <c:ptCount val="1"/>
                <c:pt idx="0">
                  <c:v>近三年销售额(亿元)</c:v>
                </c:pt>
              </c:strCache>
            </c:strRef>
          </c:tx>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endParaRPr lang="zh-CN"/>
              </a:p>
            </c:txPr>
            <c:dLblPos val="outEnd"/>
            <c:showVal val="1"/>
            <c:extLst>
              <c:ext xmlns:c15="http://schemas.microsoft.com/office/drawing/2012/chart" uri="{CE6537A1-D6FC-4f65-9D91-7224C49458BB}">
                <c15:layout/>
                <c15:showLeaderLines val="0"/>
                <c15:leaderLines/>
              </c:ext>
            </c:extLst>
          </c:dLbls>
          <c:cat>
            <c:numRef>
              <c:f>Sheet1!$A$2:$A$4</c:f>
              <c:numCache>
                <c:formatCode>General</c:formatCode>
                <c:ptCount val="3"/>
                <c:pt idx="0">
                  <c:v>2020</c:v>
                </c:pt>
                <c:pt idx="1">
                  <c:v>2021</c:v>
                </c:pt>
                <c:pt idx="2">
                  <c:v>2022</c:v>
                </c:pt>
              </c:numCache>
            </c:numRef>
          </c:cat>
          <c:val>
            <c:numRef>
              <c:f>Sheet1!$B$2:$B$4</c:f>
              <c:numCache>
                <c:formatCode>General</c:formatCode>
                <c:ptCount val="3"/>
                <c:pt idx="0">
                  <c:v>1.9000000000000001</c:v>
                </c:pt>
                <c:pt idx="1">
                  <c:v>2.6</c:v>
                </c:pt>
                <c:pt idx="2">
                  <c:v>3.1</c:v>
                </c:pt>
              </c:numCache>
            </c:numRef>
          </c:val>
        </c:ser>
        <c:dLbls>
          <c:showVal val="1"/>
        </c:dLbls>
        <c:gapWidth val="75"/>
        <c:axId val="229103488"/>
        <c:axId val="229105024"/>
      </c:barChart>
      <c:catAx>
        <c:axId val="229103488"/>
        <c:scaling>
          <c:orientation val="minMax"/>
        </c:scaling>
        <c:axPos val="b"/>
        <c:numFmt formatCode="General" sourceLinked="1"/>
        <c:maj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229105024"/>
        <c:crosses val="autoZero"/>
        <c:auto val="1"/>
        <c:lblAlgn val="ctr"/>
        <c:lblOffset val="100"/>
      </c:catAx>
      <c:valAx>
        <c:axId val="229105024"/>
        <c:scaling>
          <c:orientation val="minMax"/>
          <c:max val="3.5"/>
          <c:min val="0.5"/>
        </c:scaling>
        <c:axPos val="l"/>
        <c:numFmt formatCode="#,##0.00;[Red]\-#,##0.00" sourceLinked="0"/>
        <c:maj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crossAx val="229103488"/>
        <c:crosses val="autoZero"/>
        <c:crossBetween val="between"/>
      </c:valAx>
    </c:plotArea>
    <c:legend>
      <c:legendPos val="b"/>
      <c:layout/>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legend>
    <c:plotVisOnly val="1"/>
    <c:dispBlanksAs val="gap"/>
  </c:chart>
  <c:txPr>
    <a:bodyPr/>
    <a:lstStyle/>
    <a:p>
      <a:pPr>
        <a:defRPr lang="zh-CN" sz="1800"/>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76363" cy="511731"/>
          </a:xfrm>
          <a:prstGeom prst="rect">
            <a:avLst/>
          </a:prstGeom>
          <a:noFill/>
          <a:ln w="9525">
            <a:noFill/>
            <a:miter lim="800000"/>
          </a:ln>
          <a:effectLst/>
        </p:spPr>
        <p:txBody>
          <a:bodyPr vert="horz" wrap="square" lIns="99048" tIns="49524" rIns="99048" bIns="49524" numCol="1" anchor="t"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317443" name="Rectangle 3"/>
          <p:cNvSpPr>
            <a:spLocks noGrp="1" noChangeArrowheads="1"/>
          </p:cNvSpPr>
          <p:nvPr>
            <p:ph type="dt" sz="quarter" idx="1"/>
          </p:nvPr>
        </p:nvSpPr>
        <p:spPr bwMode="auto">
          <a:xfrm>
            <a:off x="4021294" y="0"/>
            <a:ext cx="3076363" cy="511731"/>
          </a:xfrm>
          <a:prstGeom prst="rect">
            <a:avLst/>
          </a:prstGeom>
          <a:noFill/>
          <a:ln w="9525">
            <a:noFill/>
            <a:miter lim="800000"/>
          </a:ln>
          <a:effectLst/>
        </p:spPr>
        <p:txBody>
          <a:bodyPr vert="horz" wrap="square" lIns="99048" tIns="49524" rIns="99048" bIns="49524" numCol="1" anchor="t" anchorCtr="0" compatLnSpc="1"/>
          <a:lstStyle>
            <a:lvl1pPr algn="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317444" name="Rectangle 4"/>
          <p:cNvSpPr>
            <a:spLocks noGrp="1" noChangeArrowheads="1"/>
          </p:cNvSpPr>
          <p:nvPr>
            <p:ph type="ftr" sz="quarter" idx="2"/>
          </p:nvPr>
        </p:nvSpPr>
        <p:spPr bwMode="auto">
          <a:xfrm>
            <a:off x="0" y="9721106"/>
            <a:ext cx="3076363" cy="511731"/>
          </a:xfrm>
          <a:prstGeom prst="rect">
            <a:avLst/>
          </a:prstGeom>
          <a:noFill/>
          <a:ln w="9525">
            <a:noFill/>
            <a:miter lim="800000"/>
          </a:ln>
          <a:effectLst/>
        </p:spPr>
        <p:txBody>
          <a:bodyPr vert="horz" wrap="square" lIns="99048" tIns="49524" rIns="99048" bIns="49524" numCol="1" anchor="b"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317445" name="Rectangle 5"/>
          <p:cNvSpPr>
            <a:spLocks noGrp="1" noChangeArrowheads="1"/>
          </p:cNvSpPr>
          <p:nvPr>
            <p:ph type="sldNum" sz="quarter" idx="3"/>
          </p:nvPr>
        </p:nvSpPr>
        <p:spPr bwMode="auto">
          <a:xfrm>
            <a:off x="4021294" y="9721106"/>
            <a:ext cx="3076363" cy="511731"/>
          </a:xfrm>
          <a:prstGeom prst="rect">
            <a:avLst/>
          </a:prstGeom>
          <a:noFill/>
          <a:ln w="9525">
            <a:noFill/>
            <a:miter lim="800000"/>
          </a:ln>
          <a:effectLst/>
        </p:spPr>
        <p:txBody>
          <a:bodyPr vert="horz" wrap="square" lIns="99048" tIns="49524" rIns="99048" bIns="49524" numCol="1" anchor="b" anchorCtr="0" compatLnSpc="1"/>
          <a:lstStyle/>
          <a:p>
            <a:pPr lvl="0" algn="r" eaLnBrk="1" fontAlgn="base" hangingPunct="1">
              <a:spcBef>
                <a:spcPct val="0"/>
              </a:spcBef>
              <a:buNone/>
            </a:pPr>
            <a:fld id="{9A0DB2DC-4C9A-4742-B13C-FB6460FD3503}" type="slidenum">
              <a:rPr lang="zh-CN" altLang="en-US" sz="1300" noProof="1" dirty="0"/>
              <a:pPr lvl="0" algn="r" eaLnBrk="1" fontAlgn="base" hangingPunct="1">
                <a:spcBef>
                  <a:spcPct val="0"/>
                </a:spcBef>
                <a:buNone/>
              </a:pPr>
              <a:t>‹#›</a:t>
            </a:fld>
            <a:endParaRPr lang="zh-CN" altLang="en-US" sz="1300"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76363" cy="511731"/>
          </a:xfrm>
          <a:prstGeom prst="rect">
            <a:avLst/>
          </a:prstGeom>
          <a:noFill/>
          <a:ln w="9525">
            <a:noFill/>
            <a:miter lim="800000"/>
          </a:ln>
          <a:effectLst/>
        </p:spPr>
        <p:txBody>
          <a:bodyPr vert="horz" wrap="square" lIns="99048" tIns="49524" rIns="99048" bIns="49524" numCol="1" anchor="t"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20483" name="Rectangle 3"/>
          <p:cNvSpPr>
            <a:spLocks noGrp="1" noChangeArrowheads="1"/>
          </p:cNvSpPr>
          <p:nvPr>
            <p:ph type="dt" idx="1"/>
          </p:nvPr>
        </p:nvSpPr>
        <p:spPr bwMode="auto">
          <a:xfrm>
            <a:off x="4021294" y="0"/>
            <a:ext cx="3076363" cy="511731"/>
          </a:xfrm>
          <a:prstGeom prst="rect">
            <a:avLst/>
          </a:prstGeom>
          <a:noFill/>
          <a:ln w="9525">
            <a:noFill/>
            <a:miter lim="800000"/>
          </a:ln>
          <a:effectLst/>
        </p:spPr>
        <p:txBody>
          <a:bodyPr vert="horz" wrap="square" lIns="99048" tIns="49524" rIns="99048" bIns="49524" numCol="1" anchor="t" anchorCtr="0" compatLnSpc="1"/>
          <a:lstStyle>
            <a:lvl1pPr algn="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18436" name="Rectangle 4"/>
          <p:cNvSpPr>
            <a:spLocks noGrp="1" noRot="1" noChangeAspect="1" noTextEdit="1"/>
          </p:cNvSpPr>
          <p:nvPr>
            <p:ph type="sldImg"/>
          </p:nvPr>
        </p:nvSpPr>
        <p:spPr>
          <a:xfrm>
            <a:off x="139700" y="768350"/>
            <a:ext cx="6819900" cy="3836988"/>
          </a:xfrm>
          <a:prstGeom prst="rect">
            <a:avLst/>
          </a:prstGeom>
          <a:noFill/>
          <a:ln w="9525" cap="flat" cmpd="sng">
            <a:solidFill>
              <a:srgbClr val="000000"/>
            </a:solidFill>
            <a:prstDash val="solid"/>
            <a:miter/>
            <a:headEnd type="none" w="med" len="med"/>
            <a:tailEnd type="none" w="med" len="med"/>
          </a:ln>
        </p:spPr>
      </p:sp>
      <p:sp>
        <p:nvSpPr>
          <p:cNvPr id="20485" name="Rectangle 5"/>
          <p:cNvSpPr>
            <a:spLocks noGrp="1" noChangeArrowheads="1"/>
          </p:cNvSpPr>
          <p:nvPr>
            <p:ph type="body" sz="quarter" idx="3"/>
          </p:nvPr>
        </p:nvSpPr>
        <p:spPr bwMode="auto">
          <a:xfrm>
            <a:off x="709930" y="4861441"/>
            <a:ext cx="5679440" cy="4605576"/>
          </a:xfrm>
          <a:prstGeom prst="rect">
            <a:avLst/>
          </a:prstGeom>
          <a:noFill/>
          <a:ln w="9525">
            <a:noFill/>
            <a:miter lim="800000"/>
          </a:ln>
          <a:effectLst/>
        </p:spPr>
        <p:txBody>
          <a:bodyPr vert="horz" wrap="square" lIns="99048" tIns="49524" rIns="99048" bIns="49524" numCol="1" anchor="t" anchorCtr="0" compatLnSpc="1"/>
          <a:lstStyle/>
          <a:p>
            <a:pPr marL="0" marR="0" lvl="0"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95300" marR="0" lvl="1"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90600" marR="0" lvl="2"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485900" marR="0" lvl="3"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981200" marR="0" lvl="4" indent="0" algn="l" defTabSz="990600" rtl="0" eaLnBrk="0" fontAlgn="base" latinLnBrk="0" hangingPunct="0">
              <a:lnSpc>
                <a:spcPct val="100000"/>
              </a:lnSpc>
              <a:spcBef>
                <a:spcPct val="30000"/>
              </a:spcBef>
              <a:spcAft>
                <a:spcPct val="0"/>
              </a:spcAft>
              <a:buClrTx/>
              <a:buSzTx/>
              <a:buFontTx/>
              <a:buNone/>
              <a:defRPr/>
            </a:pPr>
            <a:r>
              <a:rPr kumimoji="0" lang="zh-CN" altLang="en-US" sz="13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486" name="Rectangle 6"/>
          <p:cNvSpPr>
            <a:spLocks noGrp="1" noChangeArrowheads="1"/>
          </p:cNvSpPr>
          <p:nvPr>
            <p:ph type="ftr" sz="quarter" idx="4"/>
          </p:nvPr>
        </p:nvSpPr>
        <p:spPr bwMode="auto">
          <a:xfrm>
            <a:off x="0" y="9721106"/>
            <a:ext cx="3076363" cy="511731"/>
          </a:xfrm>
          <a:prstGeom prst="rect">
            <a:avLst/>
          </a:prstGeom>
          <a:noFill/>
          <a:ln w="9525">
            <a:noFill/>
            <a:miter lim="800000"/>
          </a:ln>
          <a:effectLst/>
        </p:spPr>
        <p:txBody>
          <a:bodyPr vert="horz" wrap="square" lIns="99048" tIns="49524" rIns="99048" bIns="49524" numCol="1" anchor="b" anchorCtr="0" compatLnSpc="1"/>
          <a:lstStyle>
            <a:lvl1pPr eaLnBrk="1" hangingPunct="1">
              <a:spcBef>
                <a:spcPct val="0"/>
              </a:spcBef>
              <a:defRPr sz="1300">
                <a:latin typeface="Arial" panose="020B0604020202020204" pitchFamily="34" charset="0"/>
                <a:ea typeface="宋体" panose="02010600030101010101" pitchFamily="2" charset="-122"/>
                <a:cs typeface="Arial" panose="020B0604020202020204" pitchFamily="34" charset="0"/>
              </a:defRPr>
            </a:lvl1pPr>
          </a:lstStyle>
          <a:p>
            <a:pPr defTabSz="990600">
              <a:defRPr/>
            </a:pPr>
            <a:endParaRPr lang="en-US" altLang="zh-CN" dirty="0"/>
          </a:p>
        </p:txBody>
      </p:sp>
      <p:sp>
        <p:nvSpPr>
          <p:cNvPr id="20487" name="Rectangle 7"/>
          <p:cNvSpPr>
            <a:spLocks noGrp="1" noChangeArrowheads="1"/>
          </p:cNvSpPr>
          <p:nvPr>
            <p:ph type="sldNum" sz="quarter" idx="5"/>
          </p:nvPr>
        </p:nvSpPr>
        <p:spPr bwMode="auto">
          <a:xfrm>
            <a:off x="4021294" y="9721106"/>
            <a:ext cx="3076363" cy="511731"/>
          </a:xfrm>
          <a:prstGeom prst="rect">
            <a:avLst/>
          </a:prstGeom>
          <a:noFill/>
          <a:ln w="9525">
            <a:noFill/>
            <a:miter lim="800000"/>
          </a:ln>
          <a:effectLst/>
        </p:spPr>
        <p:txBody>
          <a:bodyPr vert="horz" wrap="square" lIns="99048" tIns="49524" rIns="99048" bIns="49524" numCol="1" anchor="b" anchorCtr="0" compatLnSpc="1"/>
          <a:lstStyle/>
          <a:p>
            <a:pPr lvl="0" algn="r" eaLnBrk="1" fontAlgn="base" hangingPunct="1">
              <a:spcBef>
                <a:spcPct val="0"/>
              </a:spcBef>
              <a:buNone/>
            </a:pPr>
            <a:fld id="{9A0DB2DC-4C9A-4742-B13C-FB6460FD3503}" type="slidenum">
              <a:rPr lang="zh-CN" altLang="en-US" sz="1300" strike="noStrike" noProof="1" dirty="0">
                <a:latin typeface="Arial" panose="020B0604020202020204" pitchFamily="34" charset="0"/>
                <a:ea typeface="宋体" panose="02010600030101010101" pitchFamily="2" charset="-122"/>
                <a:cs typeface="+mn-cs"/>
              </a:rPr>
              <a:pPr lvl="0" algn="r" eaLnBrk="1" fontAlgn="base" hangingPunct="1">
                <a:spcBef>
                  <a:spcPct val="0"/>
                </a:spcBef>
                <a:buNone/>
              </a:pPr>
              <a:t>‹#›</a:t>
            </a:fld>
            <a:endParaRPr lang="zh-CN" altLang="en-US" sz="13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xfrm>
            <a:off x="-209550" y="835025"/>
            <a:ext cx="7416800" cy="4171950"/>
          </a:xfrm>
        </p:spPr>
      </p:sp>
      <p:sp>
        <p:nvSpPr>
          <p:cNvPr id="20482" name="备注占位符 2"/>
          <p:cNvSpPr>
            <a:spLocks noGrp="1"/>
          </p:cNvSpPr>
          <p:nvPr>
            <p:ph type="body"/>
          </p:nvPr>
        </p:nvSpPr>
        <p:spPr/>
        <p:txBody>
          <a:bodyPr wrap="square" lIns="99048" tIns="49524" rIns="99048" bIns="49524" anchor="t"/>
          <a:lstStyle/>
          <a:p>
            <a:pPr lvl="0"/>
            <a:endParaRPr lang="zh-CN" altLang="en-US" dirty="0"/>
          </a:p>
        </p:txBody>
      </p:sp>
      <p:sp>
        <p:nvSpPr>
          <p:cNvPr id="20483" name="灯片编号占位符 3"/>
          <p:cNvSpPr>
            <a:spLocks noGrp="1"/>
          </p:cNvSpPr>
          <p:nvPr>
            <p:ph type="sldNum" sz="quarter"/>
          </p:nvPr>
        </p:nvSpPr>
        <p:spPr>
          <a:xfrm>
            <a:off x="4021294" y="9721106"/>
            <a:ext cx="3076363" cy="511731"/>
          </a:xfrm>
          <a:prstGeom prst="rect">
            <a:avLst/>
          </a:prstGeom>
          <a:noFill/>
          <a:ln w="9525">
            <a:noFill/>
          </a:ln>
        </p:spPr>
        <p:txBody>
          <a:bodyPr vert="horz" wrap="square" lIns="99048" tIns="49524" rIns="99048" bIns="49524" anchor="b"/>
          <a:lstStyle/>
          <a:p>
            <a:pPr lvl="0" eaLnBrk="1" hangingPunct="1"/>
            <a:fld id="{9A0DB2DC-4C9A-4742-B13C-FB6460FD3503}" type="slidenum">
              <a:rPr lang="zh-CN" altLang="en-US" sz="1900"/>
              <a:pPr lvl="0" eaLnBrk="1" hangingPunct="1"/>
              <a:t>1</a:t>
            </a:fld>
            <a:endParaRPr lang="zh-CN" altLang="en-US" sz="19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315396" name="Rectangle 4"/>
          <p:cNvSpPr>
            <a:spLocks noGrp="1" noChangeArrowheads="1"/>
          </p:cNvSpPr>
          <p:nvPr>
            <p:ph type="subTitle" sz="quarter" idx="1"/>
          </p:nvPr>
        </p:nvSpPr>
        <p:spPr bwMode="auto">
          <a:xfrm>
            <a:off x="1892300" y="4221163"/>
            <a:ext cx="9880600" cy="1439862"/>
          </a:xfrm>
        </p:spPr>
        <p:txBody>
          <a:bodyPr/>
          <a:lstStyle>
            <a:lvl1pPr marL="0" indent="0" eaLnBrk="0" hangingPunct="0">
              <a:lnSpc>
                <a:spcPct val="90000"/>
              </a:lnSpc>
              <a:spcBef>
                <a:spcPct val="40000"/>
              </a:spcBef>
              <a:buFont typeface="Wingdings" panose="05000000000000000000" pitchFamily="2" charset="2"/>
              <a:buNone/>
              <a:defRPr sz="2000">
                <a:solidFill>
                  <a:schemeClr val="tx2"/>
                </a:solidFill>
              </a:defRPr>
            </a:lvl1pPr>
          </a:lstStyle>
          <a:p>
            <a:pPr fontAlgn="base"/>
            <a:r>
              <a:rPr lang="zh-CN" altLang="en-US" strike="noStrike" noProof="1"/>
              <a:t>单击此处编辑母版副标题样式</a:t>
            </a:r>
          </a:p>
        </p:txBody>
      </p:sp>
      <p:sp>
        <p:nvSpPr>
          <p:cNvPr id="315397" name="Rectangle 5"/>
          <p:cNvSpPr>
            <a:spLocks noGrp="1" noChangeArrowheads="1"/>
          </p:cNvSpPr>
          <p:nvPr>
            <p:ph type="ctrTitle" sz="quarter"/>
          </p:nvPr>
        </p:nvSpPr>
        <p:spPr bwMode="auto">
          <a:xfrm>
            <a:off x="1883833" y="3573463"/>
            <a:ext cx="9889067" cy="573087"/>
          </a:xfrm>
        </p:spPr>
        <p:txBody>
          <a:bodyPr wrap="none" anchor="t"/>
          <a:lstStyle>
            <a:lvl1pPr>
              <a:lnSpc>
                <a:spcPct val="90000"/>
              </a:lnSpc>
              <a:spcBef>
                <a:spcPct val="40000"/>
              </a:spcBef>
              <a:defRPr sz="3200"/>
            </a:lvl1pPr>
          </a:lstStyle>
          <a:p>
            <a:pPr fontAlgn="base"/>
            <a:r>
              <a:rPr lang="zh-CN" altLang="en-US" strike="noStrike" noProof="1"/>
              <a:t>单击此处编辑母版标题样式</a:t>
            </a:r>
          </a:p>
        </p:txBody>
      </p:sp>
      <p:pic>
        <p:nvPicPr>
          <p:cNvPr id="1026" name="Picture 2"/>
          <p:cNvPicPr>
            <a:picLocks noChangeAspect="1" noChangeArrowheads="1"/>
          </p:cNvPicPr>
          <p:nvPr userDrawn="1"/>
        </p:nvPicPr>
        <p:blipFill>
          <a:blip r:embed="rId2" cstate="print"/>
          <a:srcRect/>
          <a:stretch>
            <a:fillRect/>
          </a:stretch>
        </p:blipFill>
        <p:spPr bwMode="auto">
          <a:xfrm>
            <a:off x="523837" y="357167"/>
            <a:ext cx="1096250" cy="1071569"/>
          </a:xfrm>
          <a:prstGeom prst="rect">
            <a:avLst/>
          </a:prstGeom>
          <a:noFill/>
          <a:ln w="9525">
            <a:noFill/>
            <a:miter lim="800000"/>
            <a:headEnd/>
            <a:tailEnd/>
          </a:ln>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77867" y="614363"/>
            <a:ext cx="2823633" cy="2462212"/>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702733" y="614363"/>
            <a:ext cx="8271933" cy="2462212"/>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702733" y="614363"/>
            <a:ext cx="11298767" cy="24622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标题，文本与图表">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图表占位符 3"/>
          <p:cNvSpPr>
            <a:spLocks noGrp="1"/>
          </p:cNvSpPr>
          <p:nvPr>
            <p:ph type="chart" sz="half" idx="2"/>
          </p:nvPr>
        </p:nvSpPr>
        <p:spPr>
          <a:xfrm>
            <a:off x="6453717" y="1346200"/>
            <a:ext cx="5547783"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表格占位符 2"/>
          <p:cNvSpPr>
            <a:spLocks noGrp="1"/>
          </p:cNvSpPr>
          <p:nvPr>
            <p:ph type="tbl" idx="1"/>
          </p:nvPr>
        </p:nvSpPr>
        <p:spPr>
          <a:xfrm>
            <a:off x="702733" y="1346200"/>
            <a:ext cx="11298767"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3" name="直接连接符 2"/>
          <p:cNvCxnSpPr/>
          <p:nvPr userDrawn="1"/>
        </p:nvCxnSpPr>
        <p:spPr>
          <a:xfrm>
            <a:off x="907573" y="724255"/>
            <a:ext cx="1075704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470453" y="333671"/>
            <a:ext cx="344960" cy="311020"/>
            <a:chOff x="3720691" y="2824413"/>
            <a:chExt cx="1341120" cy="1209172"/>
          </a:xfrm>
        </p:grpSpPr>
        <p:sp>
          <p:nvSpPr>
            <p:cNvPr id="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121920" tIns="60960" rIns="121920" bIns="60960" numCol="1" anchor="t" anchorCtr="0" compatLnSpc="1"/>
            <a:lstStyle/>
            <a:p>
              <a:endParaRPr lang="zh-CN" altLang="en-US" sz="3200">
                <a:latin typeface="方正兰亭黑简体" panose="02000000000000000000" pitchFamily="2" charset="-122"/>
                <a:ea typeface="方正兰亭黑简体" panose="02000000000000000000" pitchFamily="2" charset="-122"/>
              </a:endParaRPr>
            </a:p>
          </p:txBody>
        </p:sp>
        <p:sp>
          <p:nvSpPr>
            <p:cNvPr id="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3200">
                <a:latin typeface="方正兰亭黑简体" panose="02000000000000000000" pitchFamily="2" charset="-122"/>
                <a:ea typeface="方正兰亭黑简体" panose="02000000000000000000" pitchFamily="2" charset="-122"/>
              </a:endParaRPr>
            </a:p>
          </p:txBody>
        </p:sp>
      </p:grpSp>
      <p:sp>
        <p:nvSpPr>
          <p:cNvPr id="9" name="TextBox 8"/>
          <p:cNvSpPr txBox="1"/>
          <p:nvPr userDrawn="1"/>
        </p:nvSpPr>
        <p:spPr>
          <a:xfrm>
            <a:off x="1007435" y="260648"/>
            <a:ext cx="1607820" cy="378460"/>
          </a:xfrm>
          <a:prstGeom prst="rect">
            <a:avLst/>
          </a:prstGeom>
          <a:noFill/>
        </p:spPr>
        <p:txBody>
          <a:bodyPr wrap="none" rtlCol="0">
            <a:spAutoFit/>
          </a:bodyPr>
          <a:lstStyle/>
          <a:p>
            <a:r>
              <a:rPr lang="zh-CN" altLang="en-US" sz="1865" dirty="0">
                <a:solidFill>
                  <a:schemeClr val="bg1">
                    <a:lumMod val="50000"/>
                  </a:schemeClr>
                </a:solidFill>
                <a:latin typeface="微软雅黑" panose="020B0503020204020204" pitchFamily="34" charset="-122"/>
                <a:ea typeface="微软雅黑" panose="020B0503020204020204" pitchFamily="34" charset="-122"/>
              </a:rPr>
              <a:t>单击输入标题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336013"/>
            <a:ext cx="8996219" cy="490067"/>
          </a:xfrm>
        </p:spPr>
        <p:txBody>
          <a:bodyPr>
            <a:noAutofit/>
          </a:bodyPr>
          <a:lstStyle>
            <a:lvl1pPr algn="l">
              <a:defRPr sz="27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527381" y="980728"/>
            <a:ext cx="10972800" cy="5040560"/>
          </a:xfrm>
        </p:spPr>
        <p:txBody>
          <a:bodyPr>
            <a:normAutofit/>
          </a:bodyPr>
          <a:lstStyle>
            <a:lvl1pPr marL="457200" indent="-457200">
              <a:lnSpc>
                <a:spcPct val="150000"/>
              </a:lnSpc>
              <a:buFont typeface="Wingdings" panose="05000000000000000000" pitchFamily="2" charset="2"/>
              <a:buChar char="Ø"/>
              <a:defRPr sz="2700">
                <a:latin typeface="微软雅黑" panose="020B0503020204020204" pitchFamily="34" charset="-122"/>
                <a:ea typeface="微软雅黑" panose="020B0503020204020204" pitchFamily="34" charset="-122"/>
              </a:defRPr>
            </a:lvl1pPr>
            <a:lvl2pPr marL="990600" indent="-381000">
              <a:lnSpc>
                <a:spcPct val="150000"/>
              </a:lnSpc>
              <a:buFont typeface="Wingdings" panose="05000000000000000000" pitchFamily="2" charset="2"/>
              <a:buChar char="n"/>
              <a:defRPr sz="2400">
                <a:latin typeface="微软雅黑" panose="020B0503020204020204" pitchFamily="34" charset="-122"/>
                <a:ea typeface="微软雅黑" panose="020B0503020204020204" pitchFamily="34" charset="-122"/>
              </a:defRPr>
            </a:lvl2pPr>
            <a:lvl3pPr marL="1676400" indent="-457200">
              <a:lnSpc>
                <a:spcPct val="150000"/>
              </a:lnSpc>
              <a:buFont typeface="Arial" panose="020B0604020202020204" pitchFamily="34" charset="0"/>
              <a:buChar char="•"/>
              <a:defRPr sz="2100">
                <a:latin typeface="微软雅黑" panose="020B0503020204020204" pitchFamily="34" charset="-122"/>
                <a:ea typeface="微软雅黑" panose="020B0503020204020204" pitchFamily="34" charset="-122"/>
              </a:defRPr>
            </a:lvl3pPr>
            <a:lvl4pPr>
              <a:lnSpc>
                <a:spcPct val="150000"/>
              </a:lnSpc>
              <a:defRPr sz="1900">
                <a:latin typeface="微软雅黑" panose="020B0503020204020204" pitchFamily="34" charset="-122"/>
                <a:ea typeface="微软雅黑" panose="020B0503020204020204" pitchFamily="34" charset="-122"/>
              </a:defRPr>
            </a:lvl4pPr>
            <a:lvl5pPr>
              <a:lnSpc>
                <a:spcPct val="150000"/>
              </a:lnSpc>
              <a:defRPr sz="19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微软雅黑" panose="020B0503020204020204" pitchFamily="34" charset="-122"/>
                <a:ea typeface="微软雅黑" panose="020B0503020204020204" pitchFamily="34" charset="-122"/>
              </a:defRPr>
            </a:lvl1p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7" name="直接连接符 6"/>
          <p:cNvCxnSpPr/>
          <p:nvPr userDrawn="1"/>
        </p:nvCxnSpPr>
        <p:spPr>
          <a:xfrm>
            <a:off x="527381" y="764704"/>
            <a:ext cx="8996219"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1055688" y="1411605"/>
            <a:ext cx="11298237" cy="17446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cstate="print"/>
          <a:stretch>
            <a:fillRect/>
          </a:stretch>
        </p:blipFill>
        <p:spPr>
          <a:xfrm>
            <a:off x="4588510" y="5198745"/>
            <a:ext cx="2037080" cy="771525"/>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8" y="1535113"/>
            <a:ext cx="5389033" cy="639763"/>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p>
        </p:txBody>
      </p:sp>
      <p:sp>
        <p:nvSpPr>
          <p:cNvPr id="6" name="内容占位符 5"/>
          <p:cNvSpPr>
            <a:spLocks noGrp="1"/>
          </p:cNvSpPr>
          <p:nvPr>
            <p:ph sz="quarter" idx="4"/>
          </p:nvPr>
        </p:nvSpPr>
        <p:spPr>
          <a:xfrm>
            <a:off x="619337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23" y="273049"/>
            <a:ext cx="4011084" cy="1162051"/>
          </a:xfrm>
        </p:spPr>
        <p:txBody>
          <a:bodyPr anchor="b"/>
          <a:lstStyle>
            <a:lvl1pPr algn="l">
              <a:defRPr sz="2700" b="1"/>
            </a:lvl1pPr>
          </a:lstStyle>
          <a:p>
            <a:r>
              <a:rPr lang="zh-CN" altLang="en-US"/>
              <a:t>单击此处编辑母版标题样式</a:t>
            </a:r>
          </a:p>
        </p:txBody>
      </p:sp>
      <p:sp>
        <p:nvSpPr>
          <p:cNvPr id="3" name="内容占位符 2"/>
          <p:cNvSpPr>
            <a:spLocks noGrp="1"/>
          </p:cNvSpPr>
          <p:nvPr>
            <p:ph idx="1"/>
          </p:nvPr>
        </p:nvSpPr>
        <p:spPr>
          <a:xfrm>
            <a:off x="4766733" y="27306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23" y="1435104"/>
            <a:ext cx="4011084" cy="46910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1"/>
            <a:ext cx="7315200" cy="566739"/>
          </a:xfrm>
        </p:spPr>
        <p:txBody>
          <a:bodyPr anchor="b"/>
          <a:lstStyle>
            <a:lvl1pPr algn="l">
              <a:defRPr sz="27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717" y="5367349"/>
            <a:ext cx="7315200" cy="804863"/>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1219200" fontAlgn="auto">
              <a:spcBef>
                <a:spcPts val="0"/>
              </a:spcBef>
              <a:spcAft>
                <a:spcPts val="0"/>
              </a:spcAft>
            </a:pPr>
            <a:fld id="{0B510EA2-D1B8-4270-A3BE-9295D16C3A1F}" type="datetimeFigureOut">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2024/9/11</a:t>
            </a:fld>
            <a:endParaRPr lang="zh-CN" altLang="en-US">
              <a:solidFill>
                <a:prstClr val="black">
                  <a:tint val="75000"/>
                </a:prstClr>
              </a:solidFill>
              <a:latin typeface="Calibri" panose="020F0502020204030204"/>
              <a:ea typeface="宋体" panose="02010600030101010101" pitchFamily="2" charset="-122"/>
            </a:endParaRPr>
          </a:p>
        </p:txBody>
      </p:sp>
      <p:sp>
        <p:nvSpPr>
          <p:cNvPr id="4" name="页脚占位符 3"/>
          <p:cNvSpPr>
            <a:spLocks noGrp="1"/>
          </p:cNvSpPr>
          <p:nvPr>
            <p:ph type="ftr" sz="quarter" idx="11"/>
          </p:nvPr>
        </p:nvSpPr>
        <p:spPr/>
        <p:txBody>
          <a:bodyPr/>
          <a:lstStyle/>
          <a:p>
            <a:pPr defTabSz="1219200"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5" name="灯片编号占位符 4"/>
          <p:cNvSpPr>
            <a:spLocks noGrp="1"/>
          </p:cNvSpPr>
          <p:nvPr>
            <p:ph type="sldNum" sz="quarter" idx="12"/>
          </p:nvPr>
        </p:nvSpPr>
        <p:spPr/>
        <p:txBody>
          <a:bodyPr/>
          <a:lstStyle/>
          <a:p>
            <a:pPr defTabSz="1219200" fontAlgn="auto">
              <a:spcBef>
                <a:spcPts val="0"/>
              </a:spcBef>
              <a:spcAft>
                <a:spcPts val="0"/>
              </a:spcAft>
            </a:pPr>
            <a:fld id="{798EDE43-1D56-4CCE-9F53-70B27EE05E45}" type="slidenum">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
        <p:nvSpPr>
          <p:cNvPr id="7" name="内容占位符 6"/>
          <p:cNvSpPr>
            <a:spLocks noGrp="1"/>
          </p:cNvSpPr>
          <p:nvPr>
            <p:ph sz="quarter" idx="13"/>
          </p:nvPr>
        </p:nvSpPr>
        <p:spPr>
          <a:xfrm>
            <a:off x="11168098" y="1357298"/>
            <a:ext cx="9144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1219200" fontAlgn="auto">
              <a:spcBef>
                <a:spcPts val="0"/>
              </a:spcBef>
              <a:spcAft>
                <a:spcPts val="0"/>
              </a:spcAft>
            </a:pPr>
            <a:fld id="{0B510EA2-D1B8-4270-A3BE-9295D16C3A1F}" type="datetimeFigureOut">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2024/9/11</a:t>
            </a:fld>
            <a:endParaRPr lang="zh-CN" altLang="en-US">
              <a:solidFill>
                <a:prstClr val="black">
                  <a:tint val="75000"/>
                </a:prstClr>
              </a:solidFill>
              <a:latin typeface="Calibri" panose="020F0502020204030204"/>
              <a:ea typeface="宋体" panose="02010600030101010101" pitchFamily="2" charset="-122"/>
            </a:endParaRPr>
          </a:p>
        </p:txBody>
      </p:sp>
      <p:sp>
        <p:nvSpPr>
          <p:cNvPr id="4" name="页脚占位符 3"/>
          <p:cNvSpPr>
            <a:spLocks noGrp="1"/>
          </p:cNvSpPr>
          <p:nvPr>
            <p:ph type="ftr" sz="quarter" idx="11"/>
          </p:nvPr>
        </p:nvSpPr>
        <p:spPr/>
        <p:txBody>
          <a:bodyPr/>
          <a:lstStyle/>
          <a:p>
            <a:pPr defTabSz="1219200"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5" name="灯片编号占位符 4"/>
          <p:cNvSpPr>
            <a:spLocks noGrp="1"/>
          </p:cNvSpPr>
          <p:nvPr>
            <p:ph type="sldNum" sz="quarter" idx="12"/>
          </p:nvPr>
        </p:nvSpPr>
        <p:spPr/>
        <p:txBody>
          <a:bodyPr/>
          <a:lstStyle/>
          <a:p>
            <a:pPr defTabSz="1219200" fontAlgn="auto">
              <a:spcBef>
                <a:spcPts val="0"/>
              </a:spcBef>
              <a:spcAft>
                <a:spcPts val="0"/>
              </a:spcAft>
            </a:pPr>
            <a:fld id="{798EDE43-1D56-4CCE-9F53-70B27EE05E45}" type="slidenum">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页脚占位符 3"/>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B510EA2-D1B8-4270-A3BE-9295D16C3A1F}" type="datetimeFigureOut">
              <a:rPr lang="zh-CN" altLang="en-US" smtClean="0">
                <a:solidFill>
                  <a:prstClr val="black">
                    <a:tint val="75000"/>
                  </a:prstClr>
                </a:solidFill>
              </a:rPr>
              <a:pPr/>
              <a:t>2024/9/11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98EDE43-1D56-4CCE-9F53-70B27EE05E45}" type="slidenum">
              <a:rPr lang="zh-CN" altLang="en-US" smtClean="0">
                <a:solidFill>
                  <a:prstClr val="black">
                    <a:tint val="75000"/>
                  </a:prstClr>
                </a:solidFill>
              </a:rPr>
              <a:pPr/>
              <a:t>‹#›</a:t>
            </a:fld>
            <a:endParaRPr lang="zh-CN" altLang="en-US">
              <a:solidFill>
                <a:prstClr val="black">
                  <a:tint val="75000"/>
                </a:prstClr>
              </a:solidFill>
            </a:endParaRPr>
          </a:p>
        </p:txBody>
      </p:sp>
      <p:cxnSp>
        <p:nvCxnSpPr>
          <p:cNvPr id="10" name="直接连接符 9"/>
          <p:cNvCxnSpPr/>
          <p:nvPr userDrawn="1"/>
        </p:nvCxnSpPr>
        <p:spPr>
          <a:xfrm>
            <a:off x="142544" y="564169"/>
            <a:ext cx="9381056"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702733" y="1346200"/>
            <a:ext cx="5547784"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A5F582-165B-4B36-8C51-C1B40CF92FF2}" type="datetimeFigureOut">
              <a:rPr lang="zh-CN" altLang="en-US" smtClean="0"/>
              <a:pPr/>
              <a:t>2024/9/11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0DD461-8B57-47AE-B66C-CB4905F9D3F8}" type="slidenum">
              <a:rPr lang="zh-CN" altLang="en-US" smtClean="0"/>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1055688" y="1411605"/>
            <a:ext cx="11298237" cy="17446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2" cstate="print"/>
          <a:stretch>
            <a:fillRect/>
          </a:stretch>
        </p:blipFill>
        <p:spPr>
          <a:xfrm>
            <a:off x="4588510" y="5198745"/>
            <a:ext cx="2037080" cy="771525"/>
          </a:xfrm>
          <a:prstGeom prst="rect">
            <a:avLst/>
          </a:prstGeom>
        </p:spPr>
      </p:pic>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702733" y="1346200"/>
            <a:ext cx="5547784"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7" name="页脚占位符 6"/>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7" name="页脚占位符 6"/>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77867" y="614363"/>
            <a:ext cx="2823633" cy="2462212"/>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702733" y="614363"/>
            <a:ext cx="8271933" cy="2462212"/>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702733" y="614363"/>
            <a:ext cx="11298767" cy="2462212"/>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6453717" y="1346200"/>
            <a:ext cx="5547783"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hart" preserve="1">
  <p:cSld name="标题，文本与图表">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sz="half" idx="1"/>
          </p:nvPr>
        </p:nvSpPr>
        <p:spPr>
          <a:xfrm>
            <a:off x="702733" y="1346200"/>
            <a:ext cx="5547784" cy="1730375"/>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图表占位符 3"/>
          <p:cNvSpPr>
            <a:spLocks noGrp="1"/>
          </p:cNvSpPr>
          <p:nvPr>
            <p:ph type="chart" sz="half" idx="2"/>
          </p:nvPr>
        </p:nvSpPr>
        <p:spPr>
          <a:xfrm>
            <a:off x="6453717" y="1346200"/>
            <a:ext cx="5547783"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19667" y="614363"/>
            <a:ext cx="11053233" cy="498475"/>
          </a:xfrm>
        </p:spPr>
        <p:txBody>
          <a:bodyPr/>
          <a:lstStyle/>
          <a:p>
            <a:pPr fontAlgn="base"/>
            <a:r>
              <a:rPr lang="zh-CN" altLang="en-US" strike="noStrike" noProof="1"/>
              <a:t>单击此处编辑母版标题样式</a:t>
            </a:r>
            <a:endParaRPr lang="en-US" strike="noStrike" noProof="1"/>
          </a:p>
        </p:txBody>
      </p:sp>
      <p:sp>
        <p:nvSpPr>
          <p:cNvPr id="3" name="表格占位符 2"/>
          <p:cNvSpPr>
            <a:spLocks noGrp="1"/>
          </p:cNvSpPr>
          <p:nvPr>
            <p:ph type="tbl" idx="1"/>
          </p:nvPr>
        </p:nvSpPr>
        <p:spPr>
          <a:xfrm>
            <a:off x="702733" y="1346200"/>
            <a:ext cx="11298767" cy="1730375"/>
          </a:xfrm>
        </p:spPr>
        <p:txBody>
          <a:bodyPr vert="horz" wrap="square" lIns="91440" tIns="45720" rIns="91440" bIns="45720" numCol="1" anchor="t" anchorCtr="0" compatLnSpc="1">
            <a:spAutoFit/>
          </a:bodyPr>
          <a:lstStyle/>
          <a:p>
            <a:pPr marL="233680" marR="0" lvl="0" indent="-23368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Char char="§"/>
              <a:defRPr/>
            </a:pPr>
            <a:endParaRPr kumimoji="0" lang="en-US" sz="2400" b="0" i="0" u="none" strike="noStrike" kern="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a:xfrm>
            <a:off x="741363" y="6440488"/>
            <a:ext cx="8699500" cy="228600"/>
          </a:xfrm>
        </p:spPr>
        <p:txBody>
          <a:bodyPr/>
          <a:lstStyle/>
          <a:p>
            <a:pPr>
              <a:spcBef>
                <a:spcPct val="0"/>
              </a:spcBef>
            </a:pPr>
            <a:fld id="{9A0DB2DC-4C9A-4742-B13C-FB6460FD3503}" type="slidenum">
              <a:rPr lang="zh-CN" altLang="en-US" noProof="1" dirty="0">
                <a:solidFill>
                  <a:srgbClr val="000000"/>
                </a:solidFill>
              </a:rPr>
              <a:pPr>
                <a:spcBef>
                  <a:spcPct val="0"/>
                </a:spcBef>
              </a:pPr>
              <a:t>‹#›</a:t>
            </a:fld>
            <a:r>
              <a:rPr lang="en-US" altLang="zh-CN" sz="900" noProof="1">
                <a:solidFill>
                  <a:srgbClr val="7F7F7F"/>
                </a:solidFill>
              </a:rPr>
              <a:t> | 2009 jan. Sailing Program</a:t>
            </a:r>
            <a:r>
              <a:rPr lang="zh-CN" altLang="en-US" sz="900" noProof="1">
                <a:solidFill>
                  <a:srgbClr val="7F7F7F"/>
                </a:solidFill>
              </a:rPr>
              <a:t> </a:t>
            </a:r>
            <a:r>
              <a:rPr lang="en-US" altLang="zh-CN" sz="900" noProof="1">
                <a:solidFill>
                  <a:srgbClr val="7F7F7F"/>
                </a:solidFill>
              </a:rPr>
              <a:t>| Ada Zhang |2009-1-15 | Business Use Only</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78" name="Shape 278"/>
          <p:cNvSpPr>
            <a:spLocks noGrp="1"/>
          </p:cNvSpPr>
          <p:nvPr>
            <p:ph type="title" hasCustomPrompt="1"/>
          </p:nvPr>
        </p:nvSpPr>
        <p:spPr>
          <a:xfrm>
            <a:off x="1055688" y="547688"/>
            <a:ext cx="11053762" cy="558800"/>
          </a:xfrm>
          <a:prstGeom prst="rect">
            <a:avLst/>
          </a:prstGeom>
        </p:spPr>
        <p:txBody>
          <a:bodyPr/>
          <a:lstStyle>
            <a:lvl1pPr>
              <a:defRPr b="0"/>
            </a:lvl1pPr>
          </a:lstStyle>
          <a:p>
            <a:r>
              <a:t>标题文本</a:t>
            </a:r>
          </a:p>
        </p:txBody>
      </p:sp>
      <p:sp>
        <p:nvSpPr>
          <p:cNvPr id="279" name="Shape 279"/>
          <p:cNvSpPr>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80" name="Shape 280"/>
          <p:cNvSpPr>
            <a:spLocks noGrp="1"/>
          </p:cNvSpPr>
          <p:nvPr>
            <p:ph type="sldNum" sz="quarter" idx="2"/>
          </p:nvPr>
        </p:nvSpPr>
        <p:spPr>
          <a:xfrm>
            <a:off x="8610600" y="6356350"/>
            <a:ext cx="358413" cy="350662"/>
          </a:xfrm>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3" name="直接连接符 2"/>
          <p:cNvCxnSpPr/>
          <p:nvPr userDrawn="1"/>
        </p:nvCxnSpPr>
        <p:spPr>
          <a:xfrm>
            <a:off x="907573" y="724255"/>
            <a:ext cx="1075704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470453" y="333671"/>
            <a:ext cx="344960" cy="311020"/>
            <a:chOff x="3720691" y="2824413"/>
            <a:chExt cx="1341120" cy="1209172"/>
          </a:xfrm>
        </p:grpSpPr>
        <p:sp>
          <p:nvSpPr>
            <p:cNvPr id="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121920" tIns="60960" rIns="121920" bIns="60960" numCol="1" anchor="t" anchorCtr="0" compatLnSpc="1"/>
            <a:lstStyle/>
            <a:p>
              <a:endParaRPr lang="zh-CN" altLang="en-US" sz="3200">
                <a:solidFill>
                  <a:srgbClr val="000000"/>
                </a:solidFill>
                <a:latin typeface="方正兰亭黑简体" panose="02000000000000000000" pitchFamily="2" charset="-122"/>
                <a:ea typeface="方正兰亭黑简体" panose="02000000000000000000" pitchFamily="2" charset="-122"/>
              </a:endParaRPr>
            </a:p>
          </p:txBody>
        </p:sp>
        <p:sp>
          <p:nvSpPr>
            <p:cNvPr id="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3200">
                <a:solidFill>
                  <a:srgbClr val="000000"/>
                </a:solidFill>
                <a:latin typeface="方正兰亭黑简体" panose="02000000000000000000" pitchFamily="2" charset="-122"/>
                <a:ea typeface="方正兰亭黑简体" panose="02000000000000000000" pitchFamily="2" charset="-122"/>
              </a:endParaRPr>
            </a:p>
          </p:txBody>
        </p:sp>
      </p:grpSp>
      <p:sp>
        <p:nvSpPr>
          <p:cNvPr id="9" name="TextBox 8"/>
          <p:cNvSpPr txBox="1"/>
          <p:nvPr userDrawn="1"/>
        </p:nvSpPr>
        <p:spPr>
          <a:xfrm>
            <a:off x="1007435" y="260648"/>
            <a:ext cx="1607820" cy="378460"/>
          </a:xfrm>
          <a:prstGeom prst="rect">
            <a:avLst/>
          </a:prstGeom>
          <a:noFill/>
        </p:spPr>
        <p:txBody>
          <a:bodyPr wrap="none" rtlCol="0">
            <a:spAutoFit/>
          </a:bodyPr>
          <a:lstStyle/>
          <a:p>
            <a:r>
              <a:rPr lang="zh-CN" altLang="en-US" sz="1865" dirty="0">
                <a:solidFill>
                  <a:srgbClr val="FFFFFF">
                    <a:lumMod val="50000"/>
                  </a:srgbClr>
                </a:solidFill>
                <a:latin typeface="微软雅黑" panose="020B0503020204020204" pitchFamily="34" charset="-122"/>
                <a:ea typeface="微软雅黑" panose="020B0503020204020204" pitchFamily="34" charset="-122"/>
              </a:rPr>
              <a:t>单击输入标题</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5688" y="547688"/>
            <a:ext cx="11053762" cy="558800"/>
          </a:xfrm>
        </p:spPr>
        <p:txBody>
          <a:bodyPr/>
          <a:lstStyle>
            <a:lvl1pPr>
              <a:defRPr b="1"/>
            </a:lvl1pPr>
          </a:lstStyle>
          <a:p>
            <a:pPr fontAlgn="base"/>
            <a:r>
              <a:rPr lang="zh-CN" altLang="en-US" strike="noStrike" noProof="1"/>
              <a:t>单击此处编辑母版标题样式</a:t>
            </a:r>
            <a:endParaRPr lang="en-US" strike="noStrike" noProof="1"/>
          </a:p>
        </p:txBody>
      </p:sp>
      <p:sp>
        <p:nvSpPr>
          <p:cNvPr id="3" name="页脚占位符 2"/>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cxnSp>
        <p:nvCxnSpPr>
          <p:cNvPr id="7" name="直接连接符 6"/>
          <p:cNvCxnSpPr/>
          <p:nvPr userDrawn="1"/>
        </p:nvCxnSpPr>
        <p:spPr>
          <a:xfrm>
            <a:off x="1054204" y="1124585"/>
            <a:ext cx="10082888" cy="0"/>
          </a:xfrm>
          <a:prstGeom prst="line">
            <a:avLst/>
          </a:prstGeom>
          <a:ln w="28575">
            <a:solidFill>
              <a:srgbClr val="F73C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endParaRPr 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lstStyle>
            <a:lvl1pPr algn="l">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5000"/>
              </a:lnSpc>
              <a:spcBef>
                <a:spcPct val="75000"/>
              </a:spcBef>
              <a:spcAft>
                <a:spcPct val="0"/>
              </a:spcAft>
              <a:buClr>
                <a:schemeClr val="accent1"/>
              </a:buClr>
              <a:buSzPct val="110000"/>
              <a:buFont typeface="Wingdings" panose="05000000000000000000" pitchFamily="2"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
        <p:nvSpPr>
          <p:cNvPr id="5" name="页脚占位符 4"/>
          <p:cNvSpPr>
            <a:spLocks noGrp="1"/>
          </p:cNvSpPr>
          <p:nvPr>
            <p:ph type="ftr" sz="quarter" idx="10"/>
          </p:nvPr>
        </p:nvSpPr>
        <p:spPr>
          <a:xfrm>
            <a:off x="741363" y="6440488"/>
            <a:ext cx="8699500" cy="228600"/>
          </a:xfrm>
        </p:spPr>
        <p:txBody>
          <a:bodyPr/>
          <a:lstStyle/>
          <a:p>
            <a:pPr lvl="0" fontAlgn="base">
              <a:spcBef>
                <a:spcPct val="0"/>
              </a:spcBef>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pPr lvl="0" fontAlgn="base">
                <a:spcBef>
                  <a:spcPct val="0"/>
                </a:spcBef>
                <a:buNone/>
              </a:pPr>
              <a:t>‹#›</a:t>
            </a:fld>
            <a:r>
              <a:rPr lang="en-US" altLang="zh-CN" sz="900" strike="noStrike" noProof="1">
                <a:solidFill>
                  <a:srgbClr val="7F7F7F"/>
                </a:solidFill>
                <a:latin typeface="Arial" panose="020B0604020202020204" pitchFamily="34" charset="0"/>
                <a:ea typeface="宋体" panose="02010600030101010101" pitchFamily="2" charset="-122"/>
                <a:cs typeface="+mn-cs"/>
              </a:rPr>
              <a:t> | 2009 jan. Sailing Program</a:t>
            </a:r>
            <a:r>
              <a:rPr lang="zh-CN" altLang="en-US" sz="900" strike="noStrike" noProof="1">
                <a:solidFill>
                  <a:srgbClr val="7F7F7F"/>
                </a:solidFill>
                <a:latin typeface="Arial" panose="020B0604020202020204" pitchFamily="34" charset="0"/>
                <a:ea typeface="宋体" panose="02010600030101010101" pitchFamily="2" charset="-122"/>
                <a:cs typeface="+mn-cs"/>
              </a:rPr>
              <a:t> </a:t>
            </a:r>
            <a:r>
              <a:rPr lang="en-US" altLang="zh-CN" sz="900" strike="noStrike" noProof="1">
                <a:solidFill>
                  <a:srgbClr val="7F7F7F"/>
                </a:solidFill>
                <a:latin typeface="Arial" panose="020B0604020202020204" pitchFamily="34" charset="0"/>
                <a:ea typeface="宋体" panose="02010600030101010101" pitchFamily="2" charset="-122"/>
                <a:cs typeface="+mn-cs"/>
              </a:rPr>
              <a:t>| Ada Zhang |2009-1-15 | Business Use Only</a:t>
            </a:r>
            <a:endParaRPr lang="en-US" altLang="zh-CN" sz="900" strike="noStrike" noProof="1">
              <a:solidFill>
                <a:srgbClr val="7F7F7F"/>
              </a:solidFill>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5.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title"/>
          </p:nvPr>
        </p:nvSpPr>
        <p:spPr>
          <a:xfrm>
            <a:off x="1055688" y="547688"/>
            <a:ext cx="11053762" cy="558800"/>
          </a:xfrm>
          <a:prstGeom prst="rect">
            <a:avLst/>
          </a:prstGeom>
          <a:noFill/>
          <a:ln w="9525">
            <a:noFill/>
          </a:ln>
        </p:spPr>
        <p:txBody>
          <a:bodyPr wrap="square" anchor="b">
            <a:spAutoFit/>
          </a:bodyPr>
          <a:lstStyle/>
          <a:p>
            <a:pPr lvl="0"/>
            <a:r>
              <a:rPr lang="zh-CN" altLang="en-US" dirty="0"/>
              <a:t>单击此处编辑母版标题样式</a:t>
            </a:r>
          </a:p>
        </p:txBody>
      </p:sp>
      <p:sp>
        <p:nvSpPr>
          <p:cNvPr id="1027" name="Rectangle 4"/>
          <p:cNvSpPr>
            <a:spLocks noGrp="1"/>
          </p:cNvSpPr>
          <p:nvPr>
            <p:ph type="body"/>
          </p:nvPr>
        </p:nvSpPr>
        <p:spPr>
          <a:xfrm>
            <a:off x="1055688" y="1123950"/>
            <a:ext cx="11298237" cy="1744663"/>
          </a:xfrm>
          <a:prstGeom prst="rect">
            <a:avLst/>
          </a:prstGeom>
          <a:noFill/>
          <a:ln w="9525">
            <a:noFill/>
          </a:ln>
        </p:spPr>
        <p:txBody>
          <a:bodyPr anchor="t">
            <a:spAutoFit/>
          </a:bodyPr>
          <a:lstStyle/>
          <a:p>
            <a:pPr lvl="0"/>
            <a:r>
              <a:rPr lang="zh-CN" altLang="en-US" dirty="0"/>
              <a:t>单击此处编辑母版文本样式</a:t>
            </a:r>
          </a:p>
          <a:p>
            <a:pPr lvl="1" indent="-163830"/>
            <a:r>
              <a:rPr lang="zh-CN" altLang="en-US" dirty="0"/>
              <a:t>第二级</a:t>
            </a:r>
          </a:p>
          <a:p>
            <a:pPr lvl="2" indent="-177800"/>
            <a:r>
              <a:rPr lang="zh-CN" altLang="en-US" dirty="0"/>
              <a:t>第三级</a:t>
            </a:r>
          </a:p>
          <a:p>
            <a:pPr lvl="3" indent="-172720"/>
            <a:r>
              <a:rPr lang="zh-CN" altLang="en-US" dirty="0"/>
              <a:t>第四级</a:t>
            </a:r>
          </a:p>
          <a:p>
            <a:pPr lvl="4" indent="-163195"/>
            <a:r>
              <a:rPr lang="zh-CN" altLang="en-US" dirty="0"/>
              <a:t>第五级</a:t>
            </a:r>
          </a:p>
        </p:txBody>
      </p:sp>
      <p:pic>
        <p:nvPicPr>
          <p:cNvPr id="2050" name="Picture 2"/>
          <p:cNvPicPr>
            <a:picLocks noChangeAspect="1" noChangeArrowheads="1"/>
          </p:cNvPicPr>
          <p:nvPr userDrawn="1"/>
        </p:nvPicPr>
        <p:blipFill>
          <a:blip r:embed="rId19" cstate="print"/>
          <a:srcRect/>
          <a:stretch>
            <a:fillRect/>
          </a:stretch>
        </p:blipFill>
        <p:spPr bwMode="auto">
          <a:xfrm>
            <a:off x="11510976" y="357166"/>
            <a:ext cx="681024" cy="66569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hf sldNum="0" hdr="0" ftr="0" dt="0"/>
  <p:txStyles>
    <p:titleStyle>
      <a:lvl1pPr algn="l" rtl="0" eaLnBrk="0" fontAlgn="base" hangingPunct="0">
        <a:lnSpc>
          <a:spcPct val="95000"/>
        </a:lnSpc>
        <a:spcBef>
          <a:spcPct val="0"/>
        </a:spcBef>
        <a:spcAft>
          <a:spcPct val="0"/>
        </a:spcAft>
        <a:defRPr sz="3200">
          <a:solidFill>
            <a:srgbClr val="C00000"/>
          </a:solidFill>
          <a:latin typeface="微软雅黑" panose="020B0503020204020204" pitchFamily="34" charset="-122"/>
          <a:ea typeface="微软雅黑" panose="020B0503020204020204" pitchFamily="34" charset="-122"/>
          <a:cs typeface="+mj-cs"/>
        </a:defRPr>
      </a:lvl1pPr>
      <a:lvl2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2pPr>
      <a:lvl3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3pPr>
      <a:lvl4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4pPr>
      <a:lvl5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5pPr>
      <a:lvl6pPr marL="4572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6pPr>
      <a:lvl7pPr marL="9144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7pPr>
      <a:lvl8pPr marL="13716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8pPr>
      <a:lvl9pPr marL="18288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9pPr>
    </p:titleStyle>
    <p:bodyStyle>
      <a:lvl1pPr marL="233680" indent="-233680" algn="l" rtl="0" eaLnBrk="0" fontAlgn="base" hangingPunct="0">
        <a:lnSpc>
          <a:spcPct val="95000"/>
        </a:lnSpc>
        <a:spcBef>
          <a:spcPct val="75000"/>
        </a:spcBef>
        <a:spcAft>
          <a:spcPct val="0"/>
        </a:spcAft>
        <a:buClr>
          <a:schemeClr val="accent1"/>
        </a:buClr>
        <a:buSzPct val="110000"/>
        <a:buFont typeface="Wingdings" panose="05000000000000000000" pitchFamily="2" charset="2"/>
        <a:buChar char="§"/>
        <a:defRPr sz="2400">
          <a:solidFill>
            <a:schemeClr val="tx1"/>
          </a:solidFill>
          <a:latin typeface="微软雅黑" panose="020B0503020204020204" pitchFamily="34" charset="-122"/>
          <a:ea typeface="微软雅黑" panose="020B0503020204020204" pitchFamily="34" charset="-122"/>
          <a:cs typeface="+mn-cs"/>
        </a:defRPr>
      </a:lvl1pPr>
      <a:lvl2pPr marL="398780" indent="-163830" algn="l" rtl="0" eaLnBrk="0" fontAlgn="base" hangingPunct="0">
        <a:lnSpc>
          <a:spcPct val="95000"/>
        </a:lnSpc>
        <a:spcBef>
          <a:spcPct val="40000"/>
        </a:spcBef>
        <a:spcAft>
          <a:spcPct val="0"/>
        </a:spcAft>
        <a:buClr>
          <a:srgbClr val="917B69"/>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577850" indent="-177800" algn="l" rtl="0" eaLnBrk="0" fontAlgn="base" hangingPunct="0">
        <a:lnSpc>
          <a:spcPct val="95000"/>
        </a:lnSpc>
        <a:spcBef>
          <a:spcPct val="30000"/>
        </a:spcBef>
        <a:spcAft>
          <a:spcPct val="0"/>
        </a:spcAft>
        <a:buClr>
          <a:schemeClr val="tx1"/>
        </a:buClr>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3pPr>
      <a:lvl4pPr marL="752475" indent="-173355" algn="l" rtl="0" eaLnBrk="0" fontAlgn="base" hangingPunct="0">
        <a:lnSpc>
          <a:spcPct val="95000"/>
        </a:lnSpc>
        <a:spcBef>
          <a:spcPct val="20000"/>
        </a:spcBef>
        <a:spcAft>
          <a:spcPct val="0"/>
        </a:spcAft>
        <a:buClr>
          <a:schemeClr val="tx1"/>
        </a:buClr>
        <a:buFont typeface="Arial" panose="020B0604020202020204" pitchFamily="34" charset="0"/>
        <a:buChar char="•"/>
        <a:defRPr sz="1600">
          <a:solidFill>
            <a:schemeClr val="tx1"/>
          </a:solidFill>
          <a:latin typeface="微软雅黑" panose="020B0503020204020204" pitchFamily="34" charset="-122"/>
          <a:ea typeface="微软雅黑" panose="020B0503020204020204" pitchFamily="34" charset="-122"/>
        </a:defRPr>
      </a:lvl4pPr>
      <a:lvl5pPr marL="917575" indent="-163830" algn="l" rtl="0" eaLnBrk="0" fontAlgn="base" hangingPunct="0">
        <a:spcBef>
          <a:spcPct val="20000"/>
        </a:spcBef>
        <a:spcAft>
          <a:spcPct val="0"/>
        </a:spcAft>
        <a:buChar char="»"/>
        <a:defRPr sz="1400">
          <a:solidFill>
            <a:schemeClr val="tx1"/>
          </a:solidFill>
          <a:latin typeface="微软雅黑" panose="020B0503020204020204" pitchFamily="34" charset="-122"/>
          <a:ea typeface="微软雅黑" panose="020B0503020204020204" pitchFamily="34" charset="-122"/>
        </a:defRPr>
      </a:lvl5pPr>
      <a:lvl6pPr marL="1374775" indent="-163830" algn="l" rtl="0" fontAlgn="base">
        <a:spcBef>
          <a:spcPct val="20000"/>
        </a:spcBef>
        <a:spcAft>
          <a:spcPct val="0"/>
        </a:spcAft>
        <a:buChar char="»"/>
        <a:defRPr sz="1400">
          <a:solidFill>
            <a:schemeClr val="tx1"/>
          </a:solidFill>
          <a:latin typeface="+mn-lt"/>
        </a:defRPr>
      </a:lvl6pPr>
      <a:lvl7pPr marL="1831975" indent="-163830" algn="l" rtl="0" fontAlgn="base">
        <a:spcBef>
          <a:spcPct val="20000"/>
        </a:spcBef>
        <a:spcAft>
          <a:spcPct val="0"/>
        </a:spcAft>
        <a:buChar char="»"/>
        <a:defRPr sz="1400">
          <a:solidFill>
            <a:schemeClr val="tx1"/>
          </a:solidFill>
          <a:latin typeface="+mn-lt"/>
        </a:defRPr>
      </a:lvl7pPr>
      <a:lvl8pPr marL="2289175" indent="-163830" algn="l" rtl="0" fontAlgn="base">
        <a:spcBef>
          <a:spcPct val="20000"/>
        </a:spcBef>
        <a:spcAft>
          <a:spcPct val="0"/>
        </a:spcAft>
        <a:buChar char="»"/>
        <a:defRPr sz="1400">
          <a:solidFill>
            <a:schemeClr val="tx1"/>
          </a:solidFill>
          <a:latin typeface="+mn-lt"/>
        </a:defRPr>
      </a:lvl8pPr>
      <a:lvl9pPr marL="2746375" indent="-16383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121917" tIns="60958" rIns="121917" bIns="6095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200" fontAlgn="auto">
              <a:spcBef>
                <a:spcPts val="0"/>
              </a:spcBef>
              <a:spcAft>
                <a:spcPts val="0"/>
              </a:spcAft>
            </a:pPr>
            <a:fld id="{0B510EA2-D1B8-4270-A3BE-9295D16C3A1F}" type="datetimeFigureOut">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2024/9/11</a:t>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200" fontAlgn="auto">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200" fontAlgn="auto">
              <a:spcBef>
                <a:spcPts val="0"/>
              </a:spcBef>
              <a:spcAft>
                <a:spcPts val="0"/>
              </a:spcAft>
            </a:pPr>
            <a:fld id="{798EDE43-1D56-4CCE-9F53-70B27EE05E45}" type="slidenum">
              <a:rPr lang="zh-CN" altLang="en-US" smtClean="0">
                <a:solidFill>
                  <a:prstClr val="black">
                    <a:tint val="75000"/>
                  </a:prstClr>
                </a:solidFill>
                <a:latin typeface="Calibri" panose="020F0502020204030204"/>
                <a:ea typeface="宋体" panose="02010600030101010101" pitchFamily="2" charset="-122"/>
              </a:rPr>
              <a:pPr defTabSz="1219200" fontAlgn="auto">
                <a:spcBef>
                  <a:spcPts val="0"/>
                </a:spcBef>
                <a:spcAft>
                  <a:spcPts val="0"/>
                </a:spcAft>
              </a:pPr>
              <a:t>‹#›</a:t>
            </a:fld>
            <a:endParaRPr lang="zh-CN" altLang="en-US">
              <a:solidFill>
                <a:prstClr val="black">
                  <a:tint val="75000"/>
                </a:prstClr>
              </a:solidFill>
              <a:latin typeface="Calibri" panose="020F0502020204030204"/>
              <a:ea typeface="宋体" panose="02010600030101010101" pitchFamily="2" charset="-122"/>
            </a:endParaRPr>
          </a:p>
        </p:txBody>
      </p:sp>
      <p:pic>
        <p:nvPicPr>
          <p:cNvPr id="3074" name="Picture 2"/>
          <p:cNvPicPr>
            <a:picLocks noChangeAspect="1" noChangeArrowheads="1"/>
          </p:cNvPicPr>
          <p:nvPr userDrawn="1"/>
        </p:nvPicPr>
        <p:blipFill>
          <a:blip r:embed="rId16" cstate="print"/>
          <a:srcRect/>
          <a:stretch>
            <a:fillRect/>
          </a:stretch>
        </p:blipFill>
        <p:spPr bwMode="auto">
          <a:xfrm>
            <a:off x="11261423" y="428604"/>
            <a:ext cx="930577" cy="90962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5F582-165B-4B36-8C51-C1B40CF92FF2}" type="datetimeFigureOut">
              <a:rPr lang="zh-CN" altLang="en-US" smtClean="0"/>
              <a:pPr/>
              <a:t>2024/9/11</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DD461-8B57-47AE-B66C-CB4905F9D3F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p:cNvSpPr>
          <p:nvPr>
            <p:ph type="title"/>
          </p:nvPr>
        </p:nvSpPr>
        <p:spPr>
          <a:xfrm>
            <a:off x="1055688" y="547688"/>
            <a:ext cx="11053762" cy="558800"/>
          </a:xfrm>
          <a:prstGeom prst="rect">
            <a:avLst/>
          </a:prstGeom>
          <a:noFill/>
          <a:ln w="9525">
            <a:noFill/>
          </a:ln>
        </p:spPr>
        <p:txBody>
          <a:bodyPr wrap="square" anchor="b">
            <a:spAutoFit/>
          </a:bodyPr>
          <a:lstStyle/>
          <a:p>
            <a:pPr lvl="0"/>
            <a:r>
              <a:rPr lang="zh-CN" altLang="en-US" dirty="0"/>
              <a:t>单击此处编辑母版标题样式</a:t>
            </a:r>
          </a:p>
        </p:txBody>
      </p:sp>
      <p:sp>
        <p:nvSpPr>
          <p:cNvPr id="1027" name="Rectangle 4"/>
          <p:cNvSpPr>
            <a:spLocks noGrp="1"/>
          </p:cNvSpPr>
          <p:nvPr>
            <p:ph type="body"/>
          </p:nvPr>
        </p:nvSpPr>
        <p:spPr>
          <a:xfrm>
            <a:off x="1055688" y="1123950"/>
            <a:ext cx="11298237" cy="1744663"/>
          </a:xfrm>
          <a:prstGeom prst="rect">
            <a:avLst/>
          </a:prstGeom>
          <a:noFill/>
          <a:ln w="9525">
            <a:noFill/>
          </a:ln>
        </p:spPr>
        <p:txBody>
          <a:bodyPr anchor="t">
            <a:spAutoFit/>
          </a:bodyPr>
          <a:lstStyle/>
          <a:p>
            <a:pPr lvl="0"/>
            <a:r>
              <a:rPr lang="zh-CN" altLang="en-US" dirty="0"/>
              <a:t>单击此处编辑母版文本样式</a:t>
            </a:r>
          </a:p>
          <a:p>
            <a:pPr lvl="1" indent="-163830"/>
            <a:r>
              <a:rPr lang="zh-CN" altLang="en-US" dirty="0"/>
              <a:t>第二级</a:t>
            </a:r>
          </a:p>
          <a:p>
            <a:pPr lvl="2" indent="-177800"/>
            <a:r>
              <a:rPr lang="zh-CN" altLang="en-US" dirty="0"/>
              <a:t>第三级</a:t>
            </a:r>
          </a:p>
          <a:p>
            <a:pPr lvl="3" indent="-172720"/>
            <a:r>
              <a:rPr lang="zh-CN" altLang="en-US" dirty="0"/>
              <a:t>第四级</a:t>
            </a:r>
          </a:p>
          <a:p>
            <a:pPr lvl="4" indent="-163195"/>
            <a:r>
              <a:rPr lang="zh-CN" altLang="en-US" dirty="0"/>
              <a:t>第五级</a:t>
            </a:r>
          </a:p>
        </p:txBody>
      </p:sp>
      <p:pic>
        <p:nvPicPr>
          <p:cNvPr id="4098" name="Picture 2"/>
          <p:cNvPicPr>
            <a:picLocks noChangeAspect="1" noChangeArrowheads="1"/>
          </p:cNvPicPr>
          <p:nvPr userDrawn="1"/>
        </p:nvPicPr>
        <p:blipFill>
          <a:blip r:embed="rId19" cstate="print"/>
          <a:srcRect/>
          <a:stretch>
            <a:fillRect/>
          </a:stretch>
        </p:blipFill>
        <p:spPr bwMode="auto">
          <a:xfrm>
            <a:off x="11280257" y="214290"/>
            <a:ext cx="911743" cy="89121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ransition/>
  <p:hf sldNum="0" hdr="0" ftr="0" dt="0"/>
  <p:txStyles>
    <p:titleStyle>
      <a:lvl1pPr algn="l" rtl="0" eaLnBrk="0" fontAlgn="base" hangingPunct="0">
        <a:lnSpc>
          <a:spcPct val="95000"/>
        </a:lnSpc>
        <a:spcBef>
          <a:spcPct val="0"/>
        </a:spcBef>
        <a:spcAft>
          <a:spcPct val="0"/>
        </a:spcAft>
        <a:defRPr sz="3200">
          <a:solidFill>
            <a:srgbClr val="C00000"/>
          </a:solidFill>
          <a:latin typeface="微软雅黑" panose="020B0503020204020204" pitchFamily="34" charset="-122"/>
          <a:ea typeface="微软雅黑" panose="020B0503020204020204" pitchFamily="34" charset="-122"/>
          <a:cs typeface="+mj-cs"/>
        </a:defRPr>
      </a:lvl1pPr>
      <a:lvl2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2pPr>
      <a:lvl3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3pPr>
      <a:lvl4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4pPr>
      <a:lvl5pPr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5pPr>
      <a:lvl6pPr marL="4572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6pPr>
      <a:lvl7pPr marL="9144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7pPr>
      <a:lvl8pPr marL="13716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8pPr>
      <a:lvl9pPr marL="1828800" algn="l" rtl="0" eaLnBrk="0" fontAlgn="base" hangingPunct="0">
        <a:lnSpc>
          <a:spcPct val="95000"/>
        </a:lnSpc>
        <a:spcBef>
          <a:spcPct val="0"/>
        </a:spcBef>
        <a:spcAft>
          <a:spcPct val="0"/>
        </a:spcAft>
        <a:defRPr sz="2800">
          <a:solidFill>
            <a:schemeClr val="folHlink"/>
          </a:solidFill>
          <a:latin typeface="华文细黑" panose="02010600040101010101" pitchFamily="2" charset="-122"/>
          <a:ea typeface="华文细黑" panose="02010600040101010101" pitchFamily="2" charset="-122"/>
        </a:defRPr>
      </a:lvl9pPr>
    </p:titleStyle>
    <p:bodyStyle>
      <a:lvl1pPr marL="233680" indent="-233680" algn="l" rtl="0" eaLnBrk="0" fontAlgn="base" hangingPunct="0">
        <a:lnSpc>
          <a:spcPct val="95000"/>
        </a:lnSpc>
        <a:spcBef>
          <a:spcPct val="75000"/>
        </a:spcBef>
        <a:spcAft>
          <a:spcPct val="0"/>
        </a:spcAft>
        <a:buClr>
          <a:schemeClr val="accent1"/>
        </a:buClr>
        <a:buSzPct val="110000"/>
        <a:buFont typeface="Wingdings" panose="05000000000000000000" pitchFamily="2" charset="2"/>
        <a:buChar char="§"/>
        <a:defRPr sz="2400">
          <a:solidFill>
            <a:schemeClr val="tx1"/>
          </a:solidFill>
          <a:latin typeface="微软雅黑" panose="020B0503020204020204" pitchFamily="34" charset="-122"/>
          <a:ea typeface="微软雅黑" panose="020B0503020204020204" pitchFamily="34" charset="-122"/>
          <a:cs typeface="+mn-cs"/>
        </a:defRPr>
      </a:lvl1pPr>
      <a:lvl2pPr marL="398780" indent="-163830" algn="l" rtl="0" eaLnBrk="0" fontAlgn="base" hangingPunct="0">
        <a:lnSpc>
          <a:spcPct val="95000"/>
        </a:lnSpc>
        <a:spcBef>
          <a:spcPct val="40000"/>
        </a:spcBef>
        <a:spcAft>
          <a:spcPct val="0"/>
        </a:spcAft>
        <a:buClr>
          <a:srgbClr val="917B69"/>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577850" indent="-177800" algn="l" rtl="0" eaLnBrk="0" fontAlgn="base" hangingPunct="0">
        <a:lnSpc>
          <a:spcPct val="95000"/>
        </a:lnSpc>
        <a:spcBef>
          <a:spcPct val="30000"/>
        </a:spcBef>
        <a:spcAft>
          <a:spcPct val="0"/>
        </a:spcAft>
        <a:buClr>
          <a:schemeClr val="tx1"/>
        </a:buClr>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3pPr>
      <a:lvl4pPr marL="752475" indent="-173355" algn="l" rtl="0" eaLnBrk="0" fontAlgn="base" hangingPunct="0">
        <a:lnSpc>
          <a:spcPct val="95000"/>
        </a:lnSpc>
        <a:spcBef>
          <a:spcPct val="20000"/>
        </a:spcBef>
        <a:spcAft>
          <a:spcPct val="0"/>
        </a:spcAft>
        <a:buClr>
          <a:schemeClr val="tx1"/>
        </a:buClr>
        <a:buFont typeface="Arial" panose="020B0604020202020204" pitchFamily="34" charset="0"/>
        <a:buChar char="•"/>
        <a:defRPr sz="1600">
          <a:solidFill>
            <a:schemeClr val="tx1"/>
          </a:solidFill>
          <a:latin typeface="微软雅黑" panose="020B0503020204020204" pitchFamily="34" charset="-122"/>
          <a:ea typeface="微软雅黑" panose="020B0503020204020204" pitchFamily="34" charset="-122"/>
        </a:defRPr>
      </a:lvl4pPr>
      <a:lvl5pPr marL="917575" indent="-163830" algn="l" rtl="0" eaLnBrk="0" fontAlgn="base" hangingPunct="0">
        <a:spcBef>
          <a:spcPct val="20000"/>
        </a:spcBef>
        <a:spcAft>
          <a:spcPct val="0"/>
        </a:spcAft>
        <a:buChar char="»"/>
        <a:defRPr sz="1400">
          <a:solidFill>
            <a:schemeClr val="tx1"/>
          </a:solidFill>
          <a:latin typeface="微软雅黑" panose="020B0503020204020204" pitchFamily="34" charset="-122"/>
          <a:ea typeface="微软雅黑" panose="020B0503020204020204" pitchFamily="34" charset="-122"/>
        </a:defRPr>
      </a:lvl5pPr>
      <a:lvl6pPr marL="1374775" indent="-163830" algn="l" rtl="0" fontAlgn="base">
        <a:spcBef>
          <a:spcPct val="20000"/>
        </a:spcBef>
        <a:spcAft>
          <a:spcPct val="0"/>
        </a:spcAft>
        <a:buChar char="»"/>
        <a:defRPr sz="1400">
          <a:solidFill>
            <a:schemeClr val="tx1"/>
          </a:solidFill>
          <a:latin typeface="+mn-lt"/>
        </a:defRPr>
      </a:lvl6pPr>
      <a:lvl7pPr marL="1831975" indent="-163830" algn="l" rtl="0" fontAlgn="base">
        <a:spcBef>
          <a:spcPct val="20000"/>
        </a:spcBef>
        <a:spcAft>
          <a:spcPct val="0"/>
        </a:spcAft>
        <a:buChar char="»"/>
        <a:defRPr sz="1400">
          <a:solidFill>
            <a:schemeClr val="tx1"/>
          </a:solidFill>
          <a:latin typeface="+mn-lt"/>
        </a:defRPr>
      </a:lvl7pPr>
      <a:lvl8pPr marL="2289175" indent="-163830" algn="l" rtl="0" fontAlgn="base">
        <a:spcBef>
          <a:spcPct val="20000"/>
        </a:spcBef>
        <a:spcAft>
          <a:spcPct val="0"/>
        </a:spcAft>
        <a:buChar char="»"/>
        <a:defRPr sz="1400">
          <a:solidFill>
            <a:schemeClr val="tx1"/>
          </a:solidFill>
          <a:latin typeface="+mn-lt"/>
        </a:defRPr>
      </a:lvl8pPr>
      <a:lvl9pPr marL="2746375" indent="-16383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sz="quarter"/>
          </p:nvPr>
        </p:nvSpPr>
        <p:spPr>
          <a:xfrm>
            <a:off x="-19050" y="2000240"/>
            <a:ext cx="12211050" cy="1439863"/>
          </a:xfrm>
          <a:solidFill>
            <a:srgbClr val="E25130"/>
          </a:solidFill>
          <a:ln w="6350">
            <a:solidFill>
              <a:schemeClr val="bg1"/>
            </a:solidFill>
          </a:ln>
        </p:spPr>
        <p:style>
          <a:lnRef idx="2">
            <a:schemeClr val="dk1"/>
          </a:lnRef>
          <a:fillRef idx="1">
            <a:schemeClr val="lt1"/>
          </a:fillRef>
          <a:effectRef idx="0">
            <a:schemeClr val="dk1"/>
          </a:effectRef>
          <a:fontRef idx="minor">
            <a:schemeClr val="dk1"/>
          </a:fontRef>
        </p:style>
        <p:txBody>
          <a:bodyPr wrap="none" anchor="ctr">
            <a:normAutofit/>
          </a:bodyPr>
          <a:lstStyle/>
          <a:p>
            <a:pPr lvl="0" algn="ctr" eaLnBrk="1" fontAlgn="auto" hangingPunct="1">
              <a:lnSpc>
                <a:spcPct val="100000"/>
              </a:lnSpc>
              <a:spcBef>
                <a:spcPts val="0"/>
              </a:spcBef>
              <a:spcAft>
                <a:spcPts val="0"/>
              </a:spcAft>
              <a:defRPr/>
            </a:pPr>
            <a:r>
              <a:rPr kumimoji="0" lang="en-US" altLang="zh-CN" sz="4400" b="1" i="0" u="none" strike="noStrike" kern="0" cap="none" spc="0" normalizeH="0" baseline="0" noProof="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Shandong</a:t>
            </a:r>
            <a:r>
              <a:rPr kumimoji="0" lang="en-US" altLang="zh-CN" sz="3600" b="1" i="0" u="none" strike="noStrike" kern="0" cap="none" spc="0" normalizeH="0" noProof="1"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 Dinghao Biotechnology Co., Ltd.</a:t>
            </a:r>
            <a:endParaRPr kumimoji="0" lang="zh-CN" altLang="en-US" sz="3600" b="1" i="0" u="none" strike="noStrike" kern="0" cap="none" spc="0" normalizeH="0" baseline="0" noProof="1">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19460" name="Picture 1" descr="C:\Users\Administrator\AppData\Roaming\Tencent\Users\664304141\QQ\WinTemp\RichOle\~IQ{%NISYYEZ(IPBM)MH%KV.png"/>
          <p:cNvPicPr>
            <a:picLocks noChangeAspect="1"/>
          </p:cNvPicPr>
          <p:nvPr/>
        </p:nvPicPr>
        <p:blipFill>
          <a:blip r:embed="rId3" cstate="print"/>
          <a:stretch>
            <a:fillRect/>
          </a:stretch>
        </p:blipFill>
        <p:spPr>
          <a:xfrm>
            <a:off x="8399463" y="268288"/>
            <a:ext cx="3792537" cy="581025"/>
          </a:xfrm>
          <a:prstGeom prst="rect">
            <a:avLst/>
          </a:prstGeom>
          <a:noFill/>
          <a:ln w="9525">
            <a:noFill/>
          </a:ln>
        </p:spPr>
      </p:pic>
      <p:sp>
        <p:nvSpPr>
          <p:cNvPr id="6" name="副标题 2"/>
          <p:cNvSpPr txBox="1"/>
          <p:nvPr/>
        </p:nvSpPr>
        <p:spPr bwMode="auto">
          <a:xfrm>
            <a:off x="4167174" y="4714884"/>
            <a:ext cx="4104000" cy="943306"/>
          </a:xfrm>
          <a:prstGeom prst="rect">
            <a:avLst/>
          </a:prstGeom>
          <a:noFill/>
          <a:ln w="9525">
            <a:noFill/>
          </a:ln>
        </p:spPr>
        <p:txBody>
          <a:bodyPr anchor="ctr">
            <a:noAutofit/>
          </a:bodyPr>
          <a:lstStyle>
            <a:lvl1pPr marL="0" indent="0" algn="l" rtl="0" eaLnBrk="0" fontAlgn="base" hangingPunct="0">
              <a:lnSpc>
                <a:spcPct val="90000"/>
              </a:lnSpc>
              <a:spcBef>
                <a:spcPct val="40000"/>
              </a:spcBef>
              <a:spcAft>
                <a:spcPct val="0"/>
              </a:spcAft>
              <a:buClr>
                <a:schemeClr val="accent1"/>
              </a:buClr>
              <a:buSzPct val="110000"/>
              <a:buFont typeface="Wingdings" panose="05000000000000000000" pitchFamily="2" charset="2"/>
              <a:buNone/>
              <a:defRPr sz="2000">
                <a:solidFill>
                  <a:schemeClr val="tx2"/>
                </a:solidFill>
                <a:latin typeface="微软雅黑" panose="020B0503020204020204" pitchFamily="34" charset="-122"/>
                <a:ea typeface="微软雅黑" panose="020B0503020204020204" pitchFamily="34" charset="-122"/>
                <a:cs typeface="+mn-cs"/>
              </a:defRPr>
            </a:lvl1pPr>
            <a:lvl2pPr marL="398780" indent="-163830" algn="l" rtl="0" eaLnBrk="0" fontAlgn="base" hangingPunct="0">
              <a:lnSpc>
                <a:spcPct val="95000"/>
              </a:lnSpc>
              <a:spcBef>
                <a:spcPct val="40000"/>
              </a:spcBef>
              <a:spcAft>
                <a:spcPct val="0"/>
              </a:spcAft>
              <a:buClr>
                <a:srgbClr val="917B69"/>
              </a:buClr>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2pPr>
            <a:lvl3pPr marL="577850" indent="-177800" algn="l" rtl="0" eaLnBrk="0" fontAlgn="base" hangingPunct="0">
              <a:lnSpc>
                <a:spcPct val="95000"/>
              </a:lnSpc>
              <a:spcBef>
                <a:spcPct val="30000"/>
              </a:spcBef>
              <a:spcAft>
                <a:spcPct val="0"/>
              </a:spcAft>
              <a:buClr>
                <a:schemeClr val="tx1"/>
              </a:buClr>
              <a:buFont typeface="Arial" panose="020B0604020202020204" pitchFamily="34" charset="0"/>
              <a:buChar char="-"/>
              <a:defRPr sz="1800">
                <a:solidFill>
                  <a:schemeClr val="tx1"/>
                </a:solidFill>
                <a:latin typeface="微软雅黑" panose="020B0503020204020204" pitchFamily="34" charset="-122"/>
                <a:ea typeface="微软雅黑" panose="020B0503020204020204" pitchFamily="34" charset="-122"/>
              </a:defRPr>
            </a:lvl3pPr>
            <a:lvl4pPr marL="752475" indent="-173355" algn="l" rtl="0" eaLnBrk="0" fontAlgn="base" hangingPunct="0">
              <a:lnSpc>
                <a:spcPct val="95000"/>
              </a:lnSpc>
              <a:spcBef>
                <a:spcPct val="20000"/>
              </a:spcBef>
              <a:spcAft>
                <a:spcPct val="0"/>
              </a:spcAft>
              <a:buClr>
                <a:schemeClr val="tx1"/>
              </a:buClr>
              <a:buFont typeface="Arial" panose="020B0604020202020204" pitchFamily="34" charset="0"/>
              <a:buChar char="•"/>
              <a:defRPr sz="1600">
                <a:solidFill>
                  <a:schemeClr val="tx1"/>
                </a:solidFill>
                <a:latin typeface="微软雅黑" panose="020B0503020204020204" pitchFamily="34" charset="-122"/>
                <a:ea typeface="微软雅黑" panose="020B0503020204020204" pitchFamily="34" charset="-122"/>
              </a:defRPr>
            </a:lvl4pPr>
            <a:lvl5pPr marL="917575" indent="-163830" algn="l" rtl="0" eaLnBrk="0" fontAlgn="base" hangingPunct="0">
              <a:spcBef>
                <a:spcPct val="20000"/>
              </a:spcBef>
              <a:spcAft>
                <a:spcPct val="0"/>
              </a:spcAft>
              <a:buChar char="»"/>
              <a:defRPr sz="1400">
                <a:solidFill>
                  <a:schemeClr val="tx1"/>
                </a:solidFill>
                <a:latin typeface="微软雅黑" panose="020B0503020204020204" pitchFamily="34" charset="-122"/>
                <a:ea typeface="微软雅黑" panose="020B0503020204020204" pitchFamily="34" charset="-122"/>
              </a:defRPr>
            </a:lvl5pPr>
            <a:lvl6pPr marL="1374775" indent="-163830" algn="l" rtl="0" fontAlgn="base">
              <a:spcBef>
                <a:spcPct val="20000"/>
              </a:spcBef>
              <a:spcAft>
                <a:spcPct val="0"/>
              </a:spcAft>
              <a:buChar char="»"/>
              <a:defRPr sz="1400">
                <a:solidFill>
                  <a:schemeClr val="tx1"/>
                </a:solidFill>
                <a:latin typeface="+mn-lt"/>
              </a:defRPr>
            </a:lvl6pPr>
            <a:lvl7pPr marL="1831975" indent="-163830" algn="l" rtl="0" fontAlgn="base">
              <a:spcBef>
                <a:spcPct val="20000"/>
              </a:spcBef>
              <a:spcAft>
                <a:spcPct val="0"/>
              </a:spcAft>
              <a:buChar char="»"/>
              <a:defRPr sz="1400">
                <a:solidFill>
                  <a:schemeClr val="tx1"/>
                </a:solidFill>
                <a:latin typeface="+mn-lt"/>
              </a:defRPr>
            </a:lvl7pPr>
            <a:lvl8pPr marL="2289175" indent="-163830" algn="l" rtl="0" fontAlgn="base">
              <a:spcBef>
                <a:spcPct val="20000"/>
              </a:spcBef>
              <a:spcAft>
                <a:spcPct val="0"/>
              </a:spcAft>
              <a:buChar char="»"/>
              <a:defRPr sz="1400">
                <a:solidFill>
                  <a:schemeClr val="tx1"/>
                </a:solidFill>
                <a:latin typeface="+mn-lt"/>
              </a:defRPr>
            </a:lvl8pPr>
            <a:lvl9pPr marL="2746375" indent="-163830" algn="l" rtl="0" fontAlgn="base">
              <a:spcBef>
                <a:spcPct val="20000"/>
              </a:spcBef>
              <a:spcAft>
                <a:spcPct val="0"/>
              </a:spcAft>
              <a:buChar char="»"/>
              <a:defRPr sz="1400">
                <a:solidFill>
                  <a:schemeClr val="tx1"/>
                </a:solidFill>
                <a:latin typeface="+mn-lt"/>
              </a:defRPr>
            </a:lvl9pPr>
          </a:lstStyle>
          <a:p>
            <a:pPr algn="ctr">
              <a:lnSpc>
                <a:spcPct val="150000"/>
              </a:lnSpc>
            </a:pPr>
            <a:endParaRPr lang="en-US" altLang="zh-CN" dirty="0" smtClean="0">
              <a:solidFill>
                <a:schemeClr val="tx1"/>
              </a:solidFill>
            </a:endParaRPr>
          </a:p>
          <a:p>
            <a:pPr algn="ctr">
              <a:lnSpc>
                <a:spcPct val="150000"/>
              </a:lnSpc>
            </a:pPr>
            <a:r>
              <a:rPr lang="en-US" altLang="zh-CN" sz="2400" dirty="0" smtClean="0">
                <a:solidFill>
                  <a:srgbClr val="FFC000"/>
                </a:solidFill>
                <a:latin typeface="Times New Roman" panose="02020603050405020304" pitchFamily="18" charset="0"/>
                <a:cs typeface="Times New Roman" panose="02020603050405020304" pitchFamily="18" charset="0"/>
              </a:rPr>
              <a:t>2024.07.15</a:t>
            </a:r>
            <a:endParaRPr lang="zh-CN" altLang="en-US" sz="2400"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09654" y="3643314"/>
            <a:ext cx="9001188" cy="830997"/>
          </a:xfrm>
          <a:prstGeom prst="rect">
            <a:avLst/>
          </a:prstGeom>
          <a:noFill/>
        </p:spPr>
        <p:txBody>
          <a:bodyPr wrap="square" rtlCol="0">
            <a:spAutoFit/>
          </a:bodyPr>
          <a:lstStyle/>
          <a:p>
            <a:pPr algn="ctr"/>
            <a:r>
              <a:rPr lang="zh-CN" altLang="en-US" sz="4800" dirty="0" smtClean="0">
                <a:solidFill>
                  <a:srgbClr val="FFC000"/>
                </a:solidFill>
                <a:latin typeface="Times New Roman" panose="02020603050405020304" pitchFamily="18" charset="0"/>
                <a:ea typeface="隶书" panose="02010509060101010101" pitchFamily="49" charset="-122"/>
                <a:cs typeface="Times New Roman" panose="02020603050405020304" pitchFamily="18" charset="0"/>
              </a:rPr>
              <a:t>         </a:t>
            </a:r>
            <a:r>
              <a:rPr lang="en-US" altLang="zh-CN" sz="4800" dirty="0" smtClean="0">
                <a:solidFill>
                  <a:srgbClr val="FFC000"/>
                </a:solidFill>
                <a:latin typeface="Times New Roman" panose="02020603050405020304" pitchFamily="18" charset="0"/>
                <a:ea typeface="隶书" panose="02010509060101010101" pitchFamily="49" charset="-122"/>
                <a:cs typeface="Times New Roman" panose="02020603050405020304" pitchFamily="18" charset="0"/>
              </a:rPr>
              <a:t>Make Life Better</a:t>
            </a:r>
            <a:endParaRPr lang="zh-CN" altLang="en-US" sz="4800" dirty="0">
              <a:solidFill>
                <a:srgbClr val="FFC000"/>
              </a:solidFill>
              <a:latin typeface="Times New Roman" panose="02020603050405020304" pitchFamily="18" charset="0"/>
              <a:ea typeface="隶书" panose="02010509060101010101" pitchFamily="49" charset="-122"/>
              <a:cs typeface="Times New Roman" panose="02020603050405020304" pitchFamily="18" charset="0"/>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6108"/>
            <a:ext cx="11053762" cy="500380"/>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Profile-New Manufacturing(New plant)</a:t>
            </a:r>
            <a:endParaRPr lang="zh-CN" altLang="en-US" sz="2800" dirty="0"/>
          </a:p>
        </p:txBody>
      </p:sp>
      <p:sp>
        <p:nvSpPr>
          <p:cNvPr id="6" name="矩形 5"/>
          <p:cNvSpPr/>
          <p:nvPr/>
        </p:nvSpPr>
        <p:spPr bwMode="auto">
          <a:xfrm>
            <a:off x="7596198" y="1714488"/>
            <a:ext cx="257176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8" name="矩形 7"/>
          <p:cNvSpPr/>
          <p:nvPr/>
        </p:nvSpPr>
        <p:spPr bwMode="auto">
          <a:xfrm>
            <a:off x="7096132" y="1714488"/>
            <a:ext cx="1500198" cy="571504"/>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6" name="矩形 15"/>
          <p:cNvSpPr/>
          <p:nvPr/>
        </p:nvSpPr>
        <p:spPr bwMode="auto">
          <a:xfrm>
            <a:off x="7167570" y="1714488"/>
            <a:ext cx="150019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282500" y="247172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309522" y="1214422"/>
            <a:ext cx="5072098" cy="3043308"/>
          </a:xfrm>
          <a:prstGeom prst="rect">
            <a:avLst/>
          </a:prstGeom>
          <a:noFill/>
          <a:ln w="9525">
            <a:noFill/>
            <a:miter lim="800000"/>
            <a:headEnd/>
            <a:tailEnd/>
          </a:ln>
          <a:effectLst/>
        </p:spPr>
      </p:pic>
      <p:sp>
        <p:nvSpPr>
          <p:cNvPr id="15" name="TextBox 14"/>
          <p:cNvSpPr txBox="1"/>
          <p:nvPr/>
        </p:nvSpPr>
        <p:spPr>
          <a:xfrm>
            <a:off x="5595934" y="1214423"/>
            <a:ext cx="5953124" cy="5324535"/>
          </a:xfrm>
          <a:prstGeom prst="rect">
            <a:avLst/>
          </a:prstGeom>
          <a:noFill/>
        </p:spPr>
        <p:txBody>
          <a:bodyPr wrap="square" rtlCol="0">
            <a:spAutoFit/>
          </a:bodyPr>
          <a:lstStyle/>
          <a:p>
            <a:pPr>
              <a:buFont typeface="Wingdings" panose="05000000000000000000" pitchFamily="2" charset="2"/>
              <a:buChar char="l"/>
            </a:pPr>
            <a:r>
              <a:rPr lang="en-US" altLang="zh-CN" sz="1600" dirty="0" smtClean="0">
                <a:latin typeface="Times New Roman" panose="02020603050405020304" pitchFamily="18" charset="0"/>
                <a:cs typeface="Times New Roman" panose="02020603050405020304" pitchFamily="18" charset="0"/>
              </a:rPr>
              <a:t>Located in Juancheng chemical industry Park, Heze City </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l"/>
            </a:pPr>
            <a:r>
              <a:rPr lang="en-US" altLang="zh-CN" sz="1600" dirty="0" smtClean="0">
                <a:latin typeface="Times New Roman" panose="02020603050405020304" pitchFamily="18" charset="0"/>
                <a:cs typeface="Times New Roman" panose="02020603050405020304" pitchFamily="18" charset="0"/>
              </a:rPr>
              <a:t>It covers an area of 70000 square meters</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l"/>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Registered capital 30,000,000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(CNY)</a:t>
            </a:r>
          </a:p>
          <a:p>
            <a:pPr>
              <a:buFont typeface="Wingdings" panose="05000000000000000000" pitchFamily="2" charset="2"/>
              <a:buChar char="l"/>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Capability</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New materials: 30000</a:t>
            </a: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Tons/year, Intermediates: 2320    Tons/year</a:t>
            </a:r>
          </a:p>
          <a:p>
            <a:pPr>
              <a:buFont typeface="Wingdings" panose="05000000000000000000" pitchFamily="2" charset="2"/>
              <a:buChar char="l"/>
            </a:pPr>
            <a:r>
              <a:rPr lang="en-US" altLang="zh-CN" sz="1600" dirty="0" smtClean="0">
                <a:latin typeface="Times New Roman" panose="02020603050405020304" pitchFamily="18" charset="0"/>
                <a:cs typeface="Times New Roman" panose="02020603050405020304" pitchFamily="18" charset="0"/>
              </a:rPr>
              <a:t>All kinds of equipment, management standards, in line with customer audit requirements, has been put into production in the end of 2023</a:t>
            </a: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dirty="0" smtClean="0"/>
          </a:p>
          <a:p>
            <a:endParaRPr lang="zh-CN" altLang="en-US" dirty="0" smtClean="0"/>
          </a:p>
          <a:p>
            <a:endParaRPr lang="en-US" altLang="zh-CN" dirty="0" smtClean="0"/>
          </a:p>
          <a:p>
            <a:endParaRPr lang="en-US" altLang="zh-CN" dirty="0" smtClean="0"/>
          </a:p>
          <a:p>
            <a:endParaRPr lang="zh-CN" altLang="en-US" dirty="0"/>
          </a:p>
        </p:txBody>
      </p:sp>
      <p:pic>
        <p:nvPicPr>
          <p:cNvPr id="12" name="Picture 4"/>
          <p:cNvPicPr>
            <a:picLocks noChangeAspect="1" noChangeArrowheads="1"/>
          </p:cNvPicPr>
          <p:nvPr/>
        </p:nvPicPr>
        <p:blipFill>
          <a:blip r:embed="rId3" cstate="print"/>
          <a:srcRect/>
          <a:stretch>
            <a:fillRect/>
          </a:stretch>
        </p:blipFill>
        <p:spPr bwMode="auto">
          <a:xfrm>
            <a:off x="7772400" y="4005064"/>
            <a:ext cx="3723504" cy="2548136"/>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4295800" y="4365104"/>
            <a:ext cx="3276600" cy="2209800"/>
          </a:xfrm>
          <a:prstGeom prst="rect">
            <a:avLst/>
          </a:prstGeom>
          <a:noFill/>
          <a:ln w="9525">
            <a:noFill/>
            <a:miter lim="800000"/>
            <a:headEnd/>
            <a:tailEnd/>
          </a:ln>
        </p:spPr>
      </p:pic>
      <p:grpSp>
        <p:nvGrpSpPr>
          <p:cNvPr id="14" name="object 5"/>
          <p:cNvGrpSpPr/>
          <p:nvPr/>
        </p:nvGrpSpPr>
        <p:grpSpPr>
          <a:xfrm>
            <a:off x="263352" y="4365119"/>
            <a:ext cx="8064549" cy="2492881"/>
            <a:chOff x="407365" y="4365116"/>
            <a:chExt cx="8064549" cy="2492881"/>
          </a:xfrm>
        </p:grpSpPr>
        <p:pic>
          <p:nvPicPr>
            <p:cNvPr id="17" name="object 6"/>
            <p:cNvPicPr/>
            <p:nvPr/>
          </p:nvPicPr>
          <p:blipFill>
            <a:blip r:embed="rId5" cstate="print"/>
            <a:stretch>
              <a:fillRect/>
            </a:stretch>
          </p:blipFill>
          <p:spPr>
            <a:xfrm>
              <a:off x="407365" y="4365116"/>
              <a:ext cx="3888486" cy="2131822"/>
            </a:xfrm>
            <a:prstGeom prst="rect">
              <a:avLst/>
            </a:prstGeom>
          </p:spPr>
        </p:pic>
        <p:pic>
          <p:nvPicPr>
            <p:cNvPr id="18" name="object 7"/>
            <p:cNvPicPr/>
            <p:nvPr/>
          </p:nvPicPr>
          <p:blipFill>
            <a:blip r:embed="rId6" cstate="print"/>
            <a:stretch>
              <a:fillRect/>
            </a:stretch>
          </p:blipFill>
          <p:spPr>
            <a:xfrm>
              <a:off x="3428999" y="5966458"/>
              <a:ext cx="5042915" cy="891539"/>
            </a:xfrm>
            <a:prstGeom prst="rect">
              <a:avLst/>
            </a:prstGeom>
          </p:spPr>
        </p:pic>
        <p:pic>
          <p:nvPicPr>
            <p:cNvPr id="19" name="object 8"/>
            <p:cNvPicPr/>
            <p:nvPr/>
          </p:nvPicPr>
          <p:blipFill>
            <a:blip r:embed="rId7" cstate="print"/>
            <a:stretch>
              <a:fillRect/>
            </a:stretch>
          </p:blipFill>
          <p:spPr>
            <a:xfrm>
              <a:off x="3215639" y="6521765"/>
              <a:ext cx="360045" cy="336231"/>
            </a:xfrm>
            <a:prstGeom prst="rect">
              <a:avLst/>
            </a:prstGeom>
          </p:spPr>
        </p:pic>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二</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latin typeface="Times New Roman" panose="02020603050405020304" pitchFamily="18" charset="0"/>
                <a:cs typeface="Times New Roman" panose="02020603050405020304" pitchFamily="18" charset="0"/>
              </a:rPr>
              <a:t>Technical Capability</a:t>
            </a:r>
            <a:endParaRPr lang="zh-CN" altLang="en-US" sz="2800" dirty="0"/>
          </a:p>
        </p:txBody>
      </p:sp>
      <p:cxnSp>
        <p:nvCxnSpPr>
          <p:cNvPr id="22" name="直接箭头连接符 21"/>
          <p:cNvCxnSpPr/>
          <p:nvPr/>
        </p:nvCxnSpPr>
        <p:spPr bwMode="auto">
          <a:xfrm>
            <a:off x="9596462" y="1928802"/>
            <a:ext cx="1110398" cy="513295"/>
          </a:xfrm>
          <a:prstGeom prst="straightConnector1">
            <a:avLst/>
          </a:prstGeom>
          <a:noFill/>
          <a:ln w="12700" cap="flat" cmpd="sng" algn="ctr">
            <a:noFill/>
            <a:prstDash val="solid"/>
            <a:round/>
            <a:headEnd type="none" w="med" len="med"/>
            <a:tailEnd type="arrow"/>
          </a:ln>
        </p:spPr>
      </p:cxn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9" name="矩形 8"/>
          <p:cNvSpPr/>
          <p:nvPr/>
        </p:nvSpPr>
        <p:spPr>
          <a:xfrm>
            <a:off x="952464" y="1214422"/>
            <a:ext cx="10644262" cy="923330"/>
          </a:xfrm>
          <a:prstGeom prst="rect">
            <a:avLst/>
          </a:prstGeom>
        </p:spPr>
        <p:txBody>
          <a:bodyPr wrap="square">
            <a:spAutoFit/>
          </a:bodyPr>
          <a:lstStyle/>
          <a:p>
            <a:r>
              <a:rPr lang="en-US" altLang="zh-CN" sz="1800" dirty="0" smtClean="0">
                <a:latin typeface="Times New Roman" panose="02020603050405020304" pitchFamily="18" charset="0"/>
                <a:cs typeface="Times New Roman" panose="02020603050405020304" pitchFamily="18" charset="0"/>
              </a:rPr>
              <a:t>Dinghao has provided customized production services for dozens of pharmaceutical companies, covering gram level to tonnage level supply capacity, with rapid and stable supply capacity, advanced QBD research and development concept, won a good reputation.</a:t>
            </a:r>
            <a:endParaRPr lang="en-US" altLang="zh-CN" sz="18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椭圆 15"/>
          <p:cNvSpPr/>
          <p:nvPr/>
        </p:nvSpPr>
        <p:spPr>
          <a:xfrm>
            <a:off x="5591944" y="2492896"/>
            <a:ext cx="2362200" cy="476071"/>
          </a:xfrm>
          <a:prstGeom prst="ellipse">
            <a:avLst/>
          </a:prstGeom>
          <a:solidFill>
            <a:schemeClr val="accent1">
              <a:lumMod val="40000"/>
              <a:lumOff val="60000"/>
            </a:schemeClr>
          </a:solidFill>
          <a:ln>
            <a:noFill/>
          </a:ln>
          <a:effectLst>
            <a:outerShdw blurRad="533400" dist="127000" dir="5400000" algn="t" rotWithShape="0">
              <a:prstClr val="black">
                <a:alpha val="40000"/>
              </a:prstClr>
            </a:outerShdw>
          </a:effectLst>
        </p:spPr>
        <p:txBody>
          <a:bodyPr wrap="square" rtlCol="0" anchor="t">
            <a:spAutoFit/>
          </a:bodyPr>
          <a:lstStyle/>
          <a:p>
            <a:pPr lvl="0" algn="l">
              <a:buClrTx/>
              <a:buSzTx/>
              <a:buFontTx/>
            </a:pPr>
            <a:endParaRPr lang="zh-CN" altLang="en-US" sz="1600" b="1">
              <a:solidFill>
                <a:schemeClr val="accent4">
                  <a:lumMod val="60000"/>
                  <a:lumOff val="40000"/>
                </a:schemeClr>
              </a:solidFill>
              <a:effectLst>
                <a:innerShdw blurRad="63500" dist="50800" dir="13500000">
                  <a:srgbClr val="000000">
                    <a:alpha val="50000"/>
                  </a:srgbClr>
                </a:innerShdw>
              </a:effectLst>
              <a:sym typeface="+mn-ea"/>
            </a:endParaRPr>
          </a:p>
        </p:txBody>
      </p:sp>
      <p:sp>
        <p:nvSpPr>
          <p:cNvPr id="18" name="文本框 12"/>
          <p:cNvSpPr txBox="1"/>
          <p:nvPr/>
        </p:nvSpPr>
        <p:spPr>
          <a:xfrm>
            <a:off x="5167306" y="2500306"/>
            <a:ext cx="3304958" cy="400110"/>
          </a:xfrm>
          <a:prstGeom prst="rect">
            <a:avLst/>
          </a:prstGeom>
          <a:noFill/>
        </p:spPr>
        <p:txBody>
          <a:bodyPr wrap="square" rtlCol="0">
            <a:spAutoFit/>
          </a:bodyPr>
          <a:lstStyle/>
          <a:p>
            <a:pPr algn="ctr"/>
            <a:r>
              <a:rPr lang="en-US" altLang="zh-CN" sz="2000" b="1" dirty="0" smtClean="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Technology advantage</a:t>
            </a:r>
            <a:endParaRPr lang="zh-CN" altLang="en-US" sz="2000" b="1" dirty="0">
              <a:solidFill>
                <a:srgbClr val="FF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7" name="圆角矩形 36"/>
          <p:cNvSpPr/>
          <p:nvPr/>
        </p:nvSpPr>
        <p:spPr bwMode="auto">
          <a:xfrm>
            <a:off x="1238216" y="3429000"/>
            <a:ext cx="2928958" cy="642942"/>
          </a:xfrm>
          <a:prstGeom prst="round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9" name="圆角矩形 38"/>
          <p:cNvSpPr/>
          <p:nvPr/>
        </p:nvSpPr>
        <p:spPr bwMode="auto">
          <a:xfrm>
            <a:off x="1465548" y="3269273"/>
            <a:ext cx="3071834" cy="698063"/>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High-temperature reaction: </a:t>
            </a:r>
          </a:p>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300</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500L-3000L</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1" name="圆角矩形 40"/>
          <p:cNvSpPr/>
          <p:nvPr/>
        </p:nvSpPr>
        <p:spPr bwMode="auto">
          <a:xfrm>
            <a:off x="1465548" y="3983653"/>
            <a:ext cx="3071834" cy="698063"/>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eaLnBrk="0" hangingPunct="0"/>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Low-temperature reaction </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eaLnBrk="0" hangingPunct="0"/>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-78</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500L-1000L</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圆角矩形 41"/>
          <p:cNvSpPr/>
          <p:nvPr/>
        </p:nvSpPr>
        <p:spPr bwMode="auto">
          <a:xfrm>
            <a:off x="1465548" y="4769471"/>
            <a:ext cx="3071834" cy="578882"/>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Reduced pressure distillation</a:t>
            </a:r>
            <a:r>
              <a:rPr lang="zh-CN" altLang="en-US" sz="14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tower height 20m, ~200 Pa</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圆角矩形 42"/>
          <p:cNvSpPr/>
          <p:nvPr/>
        </p:nvSpPr>
        <p:spPr bwMode="auto">
          <a:xfrm>
            <a:off x="8609348" y="3340711"/>
            <a:ext cx="3071834" cy="578882"/>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Fluoridation, bromination, chlorosulfonation, diazotization</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圆角矩形 43"/>
          <p:cNvSpPr/>
          <p:nvPr/>
        </p:nvSpPr>
        <p:spPr bwMode="auto">
          <a:xfrm>
            <a:off x="4943872" y="4149080"/>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Liquid ammonia reaction</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圆角矩形 44"/>
          <p:cNvSpPr/>
          <p:nvPr/>
        </p:nvSpPr>
        <p:spPr bwMode="auto">
          <a:xfrm>
            <a:off x="4952992" y="3286124"/>
            <a:ext cx="3071834" cy="698063"/>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Reaction under high pressure:</a:t>
            </a:r>
          </a:p>
          <a:p>
            <a:pPr marL="0" marR="0" indent="0" algn="l" defTabSz="914400" rtl="0" eaLnBrk="0" fontAlgn="base" latinLnBrk="0" hangingPunct="0">
              <a:lnSpc>
                <a:spcPct val="100000"/>
              </a:lnSpc>
              <a:spcBef>
                <a:spcPct val="50000"/>
              </a:spcBef>
              <a:spcAft>
                <a:spcPct val="0"/>
              </a:spcAft>
              <a:buClrTx/>
              <a:buSzTx/>
              <a:buFontTx/>
              <a:buNone/>
            </a:pP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rPr>
              <a:t>50 bar  500L-3000L</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圆角矩形 45"/>
          <p:cNvSpPr/>
          <p:nvPr/>
        </p:nvSpPr>
        <p:spPr bwMode="auto">
          <a:xfrm>
            <a:off x="4952992" y="4714884"/>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Indole series</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product</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圆角矩形 46"/>
          <p:cNvSpPr/>
          <p:nvPr/>
        </p:nvSpPr>
        <p:spPr bwMode="auto">
          <a:xfrm>
            <a:off x="8544272" y="4149080"/>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C-C coupling,</a:t>
            </a:r>
            <a:r>
              <a:rPr kumimoji="0" lang="en-US" altLang="zh-CN" sz="1400" b="0" i="0" u="none" strike="noStrike" cap="none" normalizeH="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catalytic hydrogenation</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圆角矩形 47"/>
          <p:cNvSpPr/>
          <p:nvPr/>
        </p:nvSpPr>
        <p:spPr bwMode="auto">
          <a:xfrm>
            <a:off x="8596330" y="4714884"/>
            <a:ext cx="3071834" cy="340519"/>
          </a:xfrm>
          <a:prstGeom prst="roundRect">
            <a:avLst/>
          </a:prstGeom>
          <a:solidFill>
            <a:srgbClr val="00B0F0"/>
          </a:solid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Cephalosporin antibiotics</a:t>
            </a:r>
            <a:endParaRPr kumimoji="0" lang="zh-CN" altLang="en-US" sz="1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三</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State of Operation</a:t>
            </a:r>
            <a:endParaRPr lang="zh-CN" altLang="en-US" sz="2800" dirty="0">
              <a:latin typeface="Times New Roman" panose="02020603050405020304" pitchFamily="18" charset="0"/>
              <a:cs typeface="Times New Roman" panose="02020603050405020304" pitchFamily="18" charset="0"/>
            </a:endParaRPr>
          </a:p>
        </p:txBody>
      </p:sp>
      <p:sp>
        <p:nvSpPr>
          <p:cNvPr id="17" name="矩形 16"/>
          <p:cNvSpPr/>
          <p:nvPr/>
        </p:nvSpPr>
        <p:spPr bwMode="auto">
          <a:xfrm>
            <a:off x="2809852" y="5429264"/>
            <a:ext cx="1500198" cy="428628"/>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cxnSp>
        <p:nvCxnSpPr>
          <p:cNvPr id="22" name="直接箭头连接符 21"/>
          <p:cNvCxnSpPr/>
          <p:nvPr/>
        </p:nvCxnSpPr>
        <p:spPr bwMode="auto">
          <a:xfrm>
            <a:off x="9596462" y="1928802"/>
            <a:ext cx="1110398" cy="513295"/>
          </a:xfrm>
          <a:prstGeom prst="straightConnector1">
            <a:avLst/>
          </a:prstGeom>
          <a:noFill/>
          <a:ln w="12700" cap="flat" cmpd="sng" algn="ctr">
            <a:noFill/>
            <a:prstDash val="solid"/>
            <a:round/>
            <a:headEnd type="none" w="med" len="med"/>
            <a:tailEnd type="arrow"/>
          </a:ln>
        </p:spPr>
      </p:cxn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graphicFrame>
        <p:nvGraphicFramePr>
          <p:cNvPr id="8" name="图表 7"/>
          <p:cNvGraphicFramePr/>
          <p:nvPr/>
        </p:nvGraphicFramePr>
        <p:xfrm>
          <a:off x="2595538" y="1428736"/>
          <a:ext cx="6786610"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51384" y="5429264"/>
            <a:ext cx="11017224" cy="306705"/>
          </a:xfrm>
          <a:prstGeom prst="rect">
            <a:avLst/>
          </a:prstGeom>
          <a:noFill/>
        </p:spPr>
        <p:txBody>
          <a:bodyPr wrap="square" rtlCol="0">
            <a:spAutoFit/>
          </a:bodyPr>
          <a:lstStyle/>
          <a:p>
            <a:r>
              <a:rPr lang="en-US" altLang="zh-CN" sz="1400" dirty="0" smtClean="0">
                <a:latin typeface="Times New Roman" panose="02020603050405020304" pitchFamily="18" charset="0"/>
                <a:cs typeface="Times New Roman" panose="02020603050405020304" pitchFamily="18" charset="0"/>
              </a:rPr>
              <a:t>The company is in good business condition, with sales of more than 200 million CNY for three consecutive years, and long-term rapid supply ability.</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四</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Cooperative Partner</a:t>
            </a:r>
            <a:endParaRPr lang="zh-CN" altLang="en-US" sz="2800" dirty="0">
              <a:latin typeface="Times New Roman" panose="02020603050405020304" pitchFamily="18" charset="0"/>
              <a:cs typeface="Times New Roman" panose="02020603050405020304" pitchFamily="18" charset="0"/>
            </a:endParaRPr>
          </a:p>
        </p:txBody>
      </p:sp>
      <p:cxnSp>
        <p:nvCxnSpPr>
          <p:cNvPr id="22" name="直接箭头连接符 21"/>
          <p:cNvCxnSpPr/>
          <p:nvPr/>
        </p:nvCxnSpPr>
        <p:spPr bwMode="auto">
          <a:xfrm>
            <a:off x="9882214" y="2428868"/>
            <a:ext cx="1110398" cy="513295"/>
          </a:xfrm>
          <a:prstGeom prst="straightConnector1">
            <a:avLst/>
          </a:prstGeom>
          <a:noFill/>
          <a:ln w="12700" cap="flat" cmpd="sng" algn="ctr">
            <a:noFill/>
            <a:prstDash val="solid"/>
            <a:round/>
            <a:headEnd type="none" w="med" len="med"/>
            <a:tailEnd type="arrow"/>
          </a:ln>
        </p:spPr>
      </p:cxnSp>
      <p:sp>
        <p:nvSpPr>
          <p:cNvPr id="27" name="矩形 26"/>
          <p:cNvSpPr/>
          <p:nvPr/>
        </p:nvSpPr>
        <p:spPr bwMode="auto">
          <a:xfrm>
            <a:off x="1166778" y="3000372"/>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180225" name="Picture 1"/>
          <p:cNvPicPr>
            <a:picLocks noChangeAspect="1" noChangeArrowheads="1"/>
          </p:cNvPicPr>
          <p:nvPr/>
        </p:nvPicPr>
        <p:blipFill>
          <a:blip r:embed="rId2" cstate="print"/>
          <a:srcRect/>
          <a:stretch>
            <a:fillRect/>
          </a:stretch>
        </p:blipFill>
        <p:spPr bwMode="auto">
          <a:xfrm>
            <a:off x="2738414" y="2285992"/>
            <a:ext cx="1143000" cy="828675"/>
          </a:xfrm>
          <a:prstGeom prst="rect">
            <a:avLst/>
          </a:prstGeom>
          <a:noFill/>
          <a:ln w="9525">
            <a:noFill/>
            <a:miter lim="800000"/>
            <a:headEnd/>
            <a:tailEnd/>
          </a:ln>
          <a:effectLst/>
        </p:spPr>
      </p:pic>
      <p:pic>
        <p:nvPicPr>
          <p:cNvPr id="8" name="图片 7" descr="C:/Users/wuxu/AppData/Local/Temp/picturecompress_20220316102722/output_5.pngoutput_5"/>
          <p:cNvPicPr>
            <a:picLocks noChangeAspect="1"/>
          </p:cNvPicPr>
          <p:nvPr/>
        </p:nvPicPr>
        <p:blipFill>
          <a:blip r:embed="rId3" cstate="print"/>
          <a:stretch>
            <a:fillRect/>
          </a:stretch>
        </p:blipFill>
        <p:spPr>
          <a:xfrm>
            <a:off x="4095736" y="2285992"/>
            <a:ext cx="1071570" cy="724302"/>
          </a:xfrm>
          <a:prstGeom prst="rect">
            <a:avLst/>
          </a:prstGeom>
        </p:spPr>
      </p:pic>
      <p:pic>
        <p:nvPicPr>
          <p:cNvPr id="180226" name="Picture 2"/>
          <p:cNvPicPr>
            <a:picLocks noChangeAspect="1" noChangeArrowheads="1"/>
          </p:cNvPicPr>
          <p:nvPr/>
        </p:nvPicPr>
        <p:blipFill>
          <a:blip r:embed="rId4" cstate="print"/>
          <a:srcRect/>
          <a:stretch>
            <a:fillRect/>
          </a:stretch>
        </p:blipFill>
        <p:spPr bwMode="auto">
          <a:xfrm>
            <a:off x="5453058" y="2357430"/>
            <a:ext cx="1567170" cy="642942"/>
          </a:xfrm>
          <a:prstGeom prst="rect">
            <a:avLst/>
          </a:prstGeom>
          <a:noFill/>
          <a:ln w="9525">
            <a:noFill/>
            <a:miter lim="800000"/>
            <a:headEnd/>
            <a:tailEnd/>
          </a:ln>
          <a:effectLst/>
        </p:spPr>
      </p:pic>
      <p:pic>
        <p:nvPicPr>
          <p:cNvPr id="180227" name="Picture 3"/>
          <p:cNvPicPr>
            <a:picLocks noChangeAspect="1" noChangeArrowheads="1"/>
          </p:cNvPicPr>
          <p:nvPr/>
        </p:nvPicPr>
        <p:blipFill>
          <a:blip r:embed="rId5" cstate="print"/>
          <a:srcRect/>
          <a:stretch>
            <a:fillRect/>
          </a:stretch>
        </p:blipFill>
        <p:spPr bwMode="auto">
          <a:xfrm>
            <a:off x="7310446" y="2357430"/>
            <a:ext cx="1285875" cy="809625"/>
          </a:xfrm>
          <a:prstGeom prst="rect">
            <a:avLst/>
          </a:prstGeom>
          <a:noFill/>
          <a:ln w="9525">
            <a:noFill/>
            <a:miter lim="800000"/>
            <a:headEnd/>
            <a:tailEnd/>
          </a:ln>
          <a:effectLst/>
        </p:spPr>
      </p:pic>
      <p:pic>
        <p:nvPicPr>
          <p:cNvPr id="180228" name="Picture 4"/>
          <p:cNvPicPr>
            <a:picLocks noChangeAspect="1" noChangeArrowheads="1"/>
          </p:cNvPicPr>
          <p:nvPr/>
        </p:nvPicPr>
        <p:blipFill>
          <a:blip r:embed="rId6" cstate="print"/>
          <a:srcRect/>
          <a:stretch>
            <a:fillRect/>
          </a:stretch>
        </p:blipFill>
        <p:spPr bwMode="auto">
          <a:xfrm>
            <a:off x="5667372" y="4286256"/>
            <a:ext cx="4286250" cy="666750"/>
          </a:xfrm>
          <a:prstGeom prst="rect">
            <a:avLst/>
          </a:prstGeom>
          <a:noFill/>
          <a:ln w="9525">
            <a:noFill/>
            <a:miter lim="800000"/>
            <a:headEnd/>
            <a:tailEnd/>
          </a:ln>
          <a:effectLst/>
        </p:spPr>
      </p:pic>
      <p:pic>
        <p:nvPicPr>
          <p:cNvPr id="180229" name="Picture 5"/>
          <p:cNvPicPr>
            <a:picLocks noChangeAspect="1" noChangeArrowheads="1"/>
          </p:cNvPicPr>
          <p:nvPr/>
        </p:nvPicPr>
        <p:blipFill>
          <a:blip r:embed="rId7" cstate="print"/>
          <a:srcRect/>
          <a:stretch>
            <a:fillRect/>
          </a:stretch>
        </p:blipFill>
        <p:spPr bwMode="auto">
          <a:xfrm>
            <a:off x="3667108" y="3286124"/>
            <a:ext cx="1800225" cy="742950"/>
          </a:xfrm>
          <a:prstGeom prst="rect">
            <a:avLst/>
          </a:prstGeom>
          <a:noFill/>
          <a:ln w="9525">
            <a:noFill/>
            <a:miter lim="800000"/>
            <a:headEnd/>
            <a:tailEnd/>
          </a:ln>
          <a:effectLst/>
        </p:spPr>
      </p:pic>
      <p:pic>
        <p:nvPicPr>
          <p:cNvPr id="180230" name="Picture 6"/>
          <p:cNvPicPr>
            <a:picLocks noChangeAspect="1" noChangeArrowheads="1"/>
          </p:cNvPicPr>
          <p:nvPr/>
        </p:nvPicPr>
        <p:blipFill>
          <a:blip r:embed="rId8" cstate="print"/>
          <a:srcRect/>
          <a:stretch>
            <a:fillRect/>
          </a:stretch>
        </p:blipFill>
        <p:spPr bwMode="auto">
          <a:xfrm>
            <a:off x="5738810" y="3357562"/>
            <a:ext cx="2305050" cy="666750"/>
          </a:xfrm>
          <a:prstGeom prst="rect">
            <a:avLst/>
          </a:prstGeom>
          <a:noFill/>
          <a:ln w="9525">
            <a:noFill/>
            <a:miter lim="800000"/>
            <a:headEnd/>
            <a:tailEnd/>
          </a:ln>
          <a:effectLst/>
        </p:spPr>
      </p:pic>
      <p:pic>
        <p:nvPicPr>
          <p:cNvPr id="14" name="Picture 4" descr="C:/Users/wuxu/AppData/Local/Temp/picturecompress_20220316102722/output_6.jpgoutput_6"/>
          <p:cNvPicPr>
            <a:picLocks noChangeAspect="1" noChangeArrowheads="1"/>
          </p:cNvPicPr>
          <p:nvPr/>
        </p:nvPicPr>
        <p:blipFill rotWithShape="1">
          <a:blip r:embed="rId9" cstate="print"/>
          <a:srcRect/>
          <a:stretch>
            <a:fillRect/>
          </a:stretch>
        </p:blipFill>
        <p:spPr bwMode="auto">
          <a:xfrm>
            <a:off x="8239140" y="3429000"/>
            <a:ext cx="2339936" cy="58859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图片 14" descr="C:/Users/wuxu/AppData/Local/Temp/picturecompress_20220316102722/output_17.pngoutput_17"/>
          <p:cNvPicPr>
            <a:picLocks noChangeAspect="1"/>
          </p:cNvPicPr>
          <p:nvPr/>
        </p:nvPicPr>
        <p:blipFill>
          <a:blip r:embed="rId10" cstate="print">
            <a:clrChange>
              <a:clrFrom>
                <a:srgbClr val="FFFFFF"/>
              </a:clrFrom>
              <a:clrTo>
                <a:srgbClr val="FFFFFF">
                  <a:alpha val="0"/>
                </a:srgbClr>
              </a:clrTo>
            </a:clrChange>
          </a:blip>
          <a:stretch>
            <a:fillRect/>
          </a:stretch>
        </p:blipFill>
        <p:spPr>
          <a:xfrm>
            <a:off x="2809852" y="4429132"/>
            <a:ext cx="1000132" cy="608045"/>
          </a:xfrm>
          <a:prstGeom prst="rect">
            <a:avLst/>
          </a:prstGeom>
        </p:spPr>
      </p:pic>
      <p:pic>
        <p:nvPicPr>
          <p:cNvPr id="16" name="Picture 7" descr="C:/Users/wuxu/AppData/Local/Temp/picturecompress_20220316102722/output_26.jpgoutput_2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310050" y="4286256"/>
            <a:ext cx="928694" cy="696519"/>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1595406" y="5786454"/>
            <a:ext cx="9215502" cy="1023357"/>
          </a:xfrm>
          <a:prstGeom prst="rect">
            <a:avLst/>
          </a:prstGeom>
          <a:noFill/>
        </p:spPr>
        <p:txBody>
          <a:bodyPr wrap="square" rtlCol="0">
            <a:spAutoFit/>
          </a:bodyPr>
          <a:lstStyle/>
          <a:p>
            <a:pPr>
              <a:lnSpc>
                <a:spcPct val="150000"/>
              </a:lnSpc>
            </a:pPr>
            <a:r>
              <a:rPr lang="en-US" altLang="zh-CN" sz="1400" dirty="0" smtClean="0">
                <a:latin typeface="Times New Roman" panose="02020603050405020304" pitchFamily="18" charset="0"/>
                <a:cs typeface="Times New Roman" panose="02020603050405020304" pitchFamily="18" charset="0"/>
              </a:rPr>
              <a:t>The company has established long-term cooperative relations with dozens of enterprises such as Astrazeneca, Servier, Qilu Pharmaceutical, Roxin Pharmaceutical, Kao, Osaka Organic, etc., and has been audited by domestic and foreign customers for many times and won high praise.</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12" cstate="print"/>
          <a:srcRect/>
          <a:stretch>
            <a:fillRect/>
          </a:stretch>
        </p:blipFill>
        <p:spPr bwMode="auto">
          <a:xfrm>
            <a:off x="9024958" y="2071678"/>
            <a:ext cx="1028700" cy="1143000"/>
          </a:xfrm>
          <a:prstGeom prst="rect">
            <a:avLst/>
          </a:prstGeom>
          <a:noFill/>
          <a:ln w="9525">
            <a:noFill/>
            <a:miter lim="800000"/>
            <a:headEnd/>
            <a:tailEnd/>
          </a:ln>
          <a:effectLst/>
        </p:spPr>
      </p:pic>
      <p:pic>
        <p:nvPicPr>
          <p:cNvPr id="8194" name="Picture 2"/>
          <p:cNvPicPr>
            <a:picLocks noChangeAspect="1" noChangeArrowheads="1"/>
          </p:cNvPicPr>
          <p:nvPr/>
        </p:nvPicPr>
        <p:blipFill>
          <a:blip r:embed="rId13" cstate="print"/>
          <a:srcRect/>
          <a:stretch>
            <a:fillRect/>
          </a:stretch>
        </p:blipFill>
        <p:spPr bwMode="auto">
          <a:xfrm>
            <a:off x="1809720" y="3357562"/>
            <a:ext cx="1857388" cy="628439"/>
          </a:xfrm>
          <a:prstGeom prst="rect">
            <a:avLst/>
          </a:prstGeom>
          <a:noFill/>
          <a:ln w="9525">
            <a:noFill/>
            <a:miter lim="800000"/>
            <a:headEnd/>
            <a:tailEnd/>
          </a:ln>
          <a:effectLst/>
        </p:spPr>
      </p:pic>
      <p:pic>
        <p:nvPicPr>
          <p:cNvPr id="8195" name="Picture 3"/>
          <p:cNvPicPr>
            <a:picLocks noChangeAspect="1" noChangeArrowheads="1"/>
          </p:cNvPicPr>
          <p:nvPr/>
        </p:nvPicPr>
        <p:blipFill>
          <a:blip r:embed="rId14" cstate="print"/>
          <a:srcRect/>
          <a:stretch>
            <a:fillRect/>
          </a:stretch>
        </p:blipFill>
        <p:spPr bwMode="auto">
          <a:xfrm>
            <a:off x="4881554" y="5072074"/>
            <a:ext cx="3552825" cy="6096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15" cstate="print"/>
          <a:srcRect/>
          <a:stretch>
            <a:fillRect/>
          </a:stretch>
        </p:blipFill>
        <p:spPr bwMode="auto">
          <a:xfrm>
            <a:off x="1309654" y="2357430"/>
            <a:ext cx="1276350" cy="781050"/>
          </a:xfrm>
          <a:prstGeom prst="rect">
            <a:avLst/>
          </a:prstGeom>
          <a:noFill/>
          <a:ln w="9525">
            <a:noFill/>
            <a:miter lim="800000"/>
            <a:headEnd/>
            <a:tailEnd/>
          </a:ln>
          <a:effectLst/>
        </p:spPr>
      </p:pic>
      <p:sp>
        <p:nvSpPr>
          <p:cNvPr id="20" name="TextBox 19"/>
          <p:cNvSpPr txBox="1"/>
          <p:nvPr/>
        </p:nvSpPr>
        <p:spPr>
          <a:xfrm>
            <a:off x="2351584" y="1428736"/>
            <a:ext cx="8208912" cy="461665"/>
          </a:xfrm>
          <a:prstGeom prst="rect">
            <a:avLst/>
          </a:prstGeom>
          <a:noFill/>
        </p:spPr>
        <p:txBody>
          <a:bodyPr wrap="square" rtlCol="0">
            <a:spAutoFit/>
          </a:bodyPr>
          <a:lstStyle/>
          <a:p>
            <a:r>
              <a:rPr lang="en-US" altLang="zh-CN" b="1" dirty="0" smtClean="0">
                <a:latin typeface="Times New Roman" panose="02020603050405020304" pitchFamily="18" charset="0"/>
                <a:cs typeface="Times New Roman" panose="02020603050405020304" pitchFamily="18" charset="0"/>
              </a:rPr>
              <a:t>Timely and efficient, rigorous and standardized, trustworthy</a:t>
            </a:r>
            <a:endParaRPr lang="zh-CN" altLang="en-US"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4099" name="Picture 3"/>
          <p:cNvPicPr>
            <a:picLocks noChangeAspect="1" noChangeArrowheads="1"/>
          </p:cNvPicPr>
          <p:nvPr/>
        </p:nvPicPr>
        <p:blipFill>
          <a:blip r:embed="rId2" cstate="print"/>
          <a:srcRect/>
          <a:stretch>
            <a:fillRect/>
          </a:stretch>
        </p:blipFill>
        <p:spPr bwMode="auto">
          <a:xfrm>
            <a:off x="983432" y="1340768"/>
            <a:ext cx="10209213" cy="461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95538" y="357166"/>
            <a:ext cx="6048000" cy="7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2761" tIns="122761" rIns="122761" bIns="122761" anchor="b"/>
          <a:lstStyle/>
          <a:p>
            <a:pPr algn="ctr" defTabSz="1219200" fontAlgn="auto">
              <a:spcBef>
                <a:spcPts val="0"/>
              </a:spcBef>
              <a:spcAft>
                <a:spcPts val="0"/>
              </a:spcAft>
            </a:pPr>
            <a:r>
              <a:rPr lang="en-US" altLang="zh-CN" sz="4000" b="1" dirty="0" smtClean="0">
                <a:latin typeface="Times New Roman" panose="02020603050405020304" pitchFamily="18" charset="0"/>
                <a:ea typeface="微软雅黑" panose="020B0503020204020204" pitchFamily="34" charset="-122"/>
                <a:cs typeface="Times New Roman" panose="02020603050405020304" pitchFamily="18" charset="0"/>
              </a:rPr>
              <a:t>Contents</a:t>
            </a:r>
            <a:endParaRPr lang="zh-CN" altLang="en-US"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555" name="Rectangle 3"/>
          <p:cNvSpPr>
            <a:spLocks noChangeArrowheads="1"/>
          </p:cNvSpPr>
          <p:nvPr/>
        </p:nvSpPr>
        <p:spPr bwMode="auto">
          <a:xfrm>
            <a:off x="3863752" y="1785926"/>
            <a:ext cx="4752528" cy="2616095"/>
          </a:xfrm>
          <a:prstGeom prst="rect">
            <a:avLst/>
          </a:prstGeom>
          <a:noFill/>
          <a:ln>
            <a:noFill/>
          </a:ln>
          <a:effectLst/>
          <a:extLst>
            <a:ext uri="{909E8E84-426E-40DD-AFC4-6F175D3DCCD1}">
              <a14:hiddenFill xmlns:a14="http://schemas.microsoft.com/office/drawing/2010/main" xmlns="">
                <a:solidFill>
                  <a:schemeClr val="bg1">
                    <a:alpha val="45000"/>
                  </a:scheme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21914" tIns="60957" rIns="121914" bIns="60957">
            <a:spAutoFit/>
          </a:bodyPr>
          <a:lstStyle/>
          <a:p>
            <a:pPr defTabSz="1219200" fontAlgn="auto">
              <a:lnSpc>
                <a:spcPct val="150000"/>
              </a:lnSpc>
              <a:spcBef>
                <a:spcPts val="0"/>
              </a:spcBef>
              <a:spcAft>
                <a:spcPts val="0"/>
              </a:spcAft>
            </a:pPr>
            <a:r>
              <a:rPr kumimoji="1"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800" b="1" dirty="0" smtClean="0">
                <a:latin typeface="Times New Roman" panose="02020603050405020304" pitchFamily="18" charset="0"/>
                <a:ea typeface="微软雅黑" panose="020B0503020204020204" pitchFamily="34" charset="-122"/>
                <a:cs typeface="Times New Roman" panose="02020603050405020304" pitchFamily="18" charset="0"/>
              </a:rPr>
              <a:t>一 、</a:t>
            </a:r>
            <a:r>
              <a:rPr kumimoji="1"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Company Profile</a:t>
            </a:r>
            <a:endParaRPr kumimoji="1"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defTabSz="1219200" fontAlgn="auto">
              <a:lnSpc>
                <a:spcPct val="150000"/>
              </a:lnSpc>
              <a:spcBef>
                <a:spcPts val="0"/>
              </a:spcBef>
              <a:spcAft>
                <a:spcPts val="0"/>
              </a:spcAft>
            </a:pPr>
            <a:r>
              <a:rPr kumimoji="1"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二、 </a:t>
            </a:r>
            <a:r>
              <a:rPr kumimoji="1"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Technical Capability</a:t>
            </a:r>
          </a:p>
          <a:p>
            <a:pPr marL="514350" indent="-514350" defTabSz="1219200" fontAlgn="auto">
              <a:lnSpc>
                <a:spcPct val="150000"/>
              </a:lnSpc>
              <a:spcBef>
                <a:spcPts val="0"/>
              </a:spcBef>
              <a:spcAft>
                <a:spcPts val="0"/>
              </a:spcAft>
            </a:pPr>
            <a:r>
              <a:rPr kumimoji="1" lang="zh-CN" altLang="en-US"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三、 </a:t>
            </a:r>
            <a:r>
              <a:rPr kumimoji="1"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State of Operation</a:t>
            </a:r>
          </a:p>
          <a:p>
            <a:pPr marL="514350" indent="-514350" defTabSz="1219200" fontAlgn="auto">
              <a:lnSpc>
                <a:spcPct val="150000"/>
              </a:lnSpc>
              <a:spcBef>
                <a:spcPts val="0"/>
              </a:spcBef>
              <a:spcAft>
                <a:spcPts val="0"/>
              </a:spcAft>
            </a:pPr>
            <a:r>
              <a:rPr kumimoji="1" lang="zh-CN" altLang="en-US"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 四、 </a:t>
            </a:r>
            <a:r>
              <a:rPr kumimoji="1" lang="en-US" altLang="zh-CN" sz="2800" b="1" dirty="0"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Cooperative Partner</a:t>
            </a:r>
            <a:endParaRPr kumimoji="1" lang="zh-CN" altLang="en-US" sz="28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6" name="直接连接符 5"/>
          <p:cNvCxnSpPr/>
          <p:nvPr/>
        </p:nvCxnSpPr>
        <p:spPr>
          <a:xfrm>
            <a:off x="1166778" y="1142984"/>
            <a:ext cx="928694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911019"/>
          </a:xfrm>
        </p:spPr>
        <p:txBody>
          <a:bodyPr/>
          <a:lstStyle/>
          <a:p>
            <a:r>
              <a:rPr kumimoji="1" lang="zh-CN" altLang="en-US"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一</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Company Profile-Overview</a:t>
            </a:r>
            <a:r>
              <a:rPr kumimoji="1" lang="zh-CN" altLang="en-US" sz="2800" dirty="0" smtClean="0">
                <a:solidFill>
                  <a:srgbClr val="FF0000"/>
                </a:solidFill>
                <a:latin typeface="华文细黑" panose="02010600040101010101" pitchFamily="2" charset="-122"/>
                <a:ea typeface="华文细黑" panose="02010600040101010101" pitchFamily="2" charset="-122"/>
              </a:rPr>
              <a:t/>
            </a:r>
            <a:br>
              <a:rPr kumimoji="1" lang="zh-CN" altLang="en-US" sz="2800" dirty="0" smtClean="0">
                <a:solidFill>
                  <a:srgbClr val="FF0000"/>
                </a:solidFill>
                <a:latin typeface="华文细黑" panose="02010600040101010101" pitchFamily="2" charset="-122"/>
                <a:ea typeface="华文细黑" panose="02010600040101010101" pitchFamily="2" charset="-122"/>
              </a:rPr>
            </a:br>
            <a:endParaRPr lang="zh-CN" altLang="en-US" sz="2800" dirty="0"/>
          </a:p>
        </p:txBody>
      </p:sp>
      <p:sp>
        <p:nvSpPr>
          <p:cNvPr id="6" name="矩形 5"/>
          <p:cNvSpPr/>
          <p:nvPr/>
        </p:nvSpPr>
        <p:spPr>
          <a:xfrm>
            <a:off x="119336" y="1484784"/>
            <a:ext cx="6286544" cy="5016758"/>
          </a:xfrm>
          <a:prstGeom prst="rect">
            <a:avLst/>
          </a:prstGeom>
        </p:spPr>
        <p:txBody>
          <a:bodyPr wrap="square">
            <a:spAutoFit/>
          </a:bodyPr>
          <a:lstStyle/>
          <a:p>
            <a:pPr>
              <a:spcBef>
                <a:spcPts val="0"/>
              </a:spcBef>
              <a:spcAft>
                <a:spcPts val="0"/>
              </a:spcAft>
            </a:pPr>
            <a:r>
              <a:rPr lang="en-US" altLang="zh-CN" sz="1600" dirty="0" smtClean="0">
                <a:latin typeface="Times New Roman" panose="02020603050405020304" pitchFamily="18" charset="0"/>
                <a:cs typeface="Times New Roman" panose="02020603050405020304" pitchFamily="18" charset="0"/>
              </a:rPr>
              <a:t>Shandong Dinghao Biotechnology Co., LTD., founded in 2018 and headquartered in Jinan, Shandong Province, is a high-tech enterprise engaged in the production and sales, technology development and service of APIs, pharmaceutical intermediates and fine chemicals. At present, there are over 160 employees, and 30 full-time R&amp;D personnel.</a:t>
            </a:r>
          </a:p>
          <a:p>
            <a:pPr>
              <a:spcBef>
                <a:spcPts val="0"/>
              </a:spcBef>
              <a:spcAft>
                <a:spcPts val="0"/>
              </a:spcAft>
            </a:pP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spcBef>
                <a:spcPts val="0"/>
              </a:spcBef>
              <a:spcAft>
                <a:spcPts val="0"/>
              </a:spcAft>
            </a:pPr>
            <a:r>
              <a:rPr lang="en-US" altLang="zh-CN" sz="1600" dirty="0" smtClean="0">
                <a:latin typeface="Times New Roman" panose="02020603050405020304" pitchFamily="18" charset="0"/>
                <a:cs typeface="Times New Roman" panose="02020603050405020304" pitchFamily="18" charset="0"/>
              </a:rPr>
              <a:t>The founding shareholders are composed of university professors, Taishan leading talents and professional managers. The company implements standardized management based on "institutionalization, processizing, digitization and humanization", and takes "harmonious coexistence and happy work" as the team vision; takes “achieving customers, enriching employees, serving health and benefiting mankind" as the core values, and focuses on brand building and technological innovation. It has maintained long-term cooperative relations with many colleges and universities in China.</a:t>
            </a:r>
          </a:p>
          <a:p>
            <a:pPr>
              <a:spcBef>
                <a:spcPts val="0"/>
              </a:spcBef>
              <a:spcAft>
                <a:spcPts val="0"/>
              </a:spcAft>
            </a:pPr>
            <a:endParaRPr lang="en-US" altLang="zh-CN" sz="1600" dirty="0" smtClean="0">
              <a:latin typeface="Times New Roman" panose="02020603050405020304" pitchFamily="18" charset="0"/>
              <a:cs typeface="Times New Roman" panose="02020603050405020304" pitchFamily="18" charset="0"/>
            </a:endParaRPr>
          </a:p>
          <a:p>
            <a:pPr>
              <a:spcBef>
                <a:spcPts val="0"/>
              </a:spcBef>
              <a:spcAft>
                <a:spcPts val="0"/>
              </a:spcAft>
            </a:pPr>
            <a:r>
              <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With complete laboratory and experimental facilities and high-level R &amp; D team, we have maintained good cooperative relations with many large chemical, pharmaceutical and electronic enterprises in domestic and overseas, and have excellent customer satisfaction.</a:t>
            </a:r>
            <a:endParaRPr lang="zh-CN" altLang="en-US" sz="1600" b="1"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1026" name="Picture 2"/>
          <p:cNvPicPr>
            <a:picLocks noChangeAspect="1" noChangeArrowheads="1"/>
          </p:cNvPicPr>
          <p:nvPr/>
        </p:nvPicPr>
        <p:blipFill>
          <a:blip r:embed="rId2" cstate="print"/>
          <a:srcRect/>
          <a:stretch>
            <a:fillRect/>
          </a:stretch>
        </p:blipFill>
        <p:spPr bwMode="auto">
          <a:xfrm>
            <a:off x="9108209" y="1500174"/>
            <a:ext cx="2944847" cy="253462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9032284" y="3714752"/>
            <a:ext cx="2993070" cy="200026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453190" y="1500174"/>
            <a:ext cx="2928957" cy="226641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6453191" y="3714752"/>
            <a:ext cx="2928957" cy="20002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23902" y="1214422"/>
            <a:ext cx="10437473" cy="3154710"/>
          </a:xfrm>
          <a:prstGeom prst="rect">
            <a:avLst/>
          </a:prstGeom>
          <a:noFill/>
        </p:spPr>
        <p:txBody>
          <a:bodyPr wrap="square" rtlCol="0">
            <a:spAutoFit/>
          </a:bodyPr>
          <a:lstStyle/>
          <a:p>
            <a:pPr>
              <a:buFont typeface="Wingdings" panose="05000000000000000000" pitchFamily="2" charset="2"/>
              <a:buChar char="u"/>
            </a:pPr>
            <a:r>
              <a:rPr lang="en-US" altLang="zh-CN" sz="1600" dirty="0" smtClean="0">
                <a:latin typeface="Times New Roman" panose="02020603050405020304" pitchFamily="18" charset="0"/>
                <a:cs typeface="Times New Roman" panose="02020603050405020304" pitchFamily="18" charset="0"/>
              </a:rPr>
              <a:t>The company has strong production and transformation ability, first-class quality control ability of similar enterprises, and currently there are more than </a:t>
            </a:r>
            <a:r>
              <a:rPr lang="en-US" altLang="zh-CN" sz="1600" dirty="0" smtClean="0">
                <a:latin typeface="Times New Roman" panose="02020603050405020304" pitchFamily="18" charset="0"/>
                <a:cs typeface="Times New Roman" panose="02020603050405020304" pitchFamily="18" charset="0"/>
              </a:rPr>
              <a:t>80 </a:t>
            </a:r>
            <a:r>
              <a:rPr lang="en-US" altLang="zh-CN" sz="1600" dirty="0" smtClean="0">
                <a:latin typeface="Times New Roman" panose="02020603050405020304" pitchFamily="18" charset="0"/>
                <a:cs typeface="Times New Roman" panose="02020603050405020304" pitchFamily="18" charset="0"/>
              </a:rPr>
              <a:t>commercial varieties, including the metal ions of Cyclopentanone and Adamantanone can be controlled at ppb level, and has established supply relationships with Osaka Organic and TSMC.</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u"/>
            </a:pPr>
            <a:r>
              <a:rPr lang="en-US" altLang="zh-CN" sz="1600" dirty="0" smtClean="0">
                <a:latin typeface="Times New Roman" panose="02020603050405020304" pitchFamily="18" charset="0"/>
                <a:cs typeface="Times New Roman" panose="02020603050405020304" pitchFamily="18" charset="0"/>
              </a:rPr>
              <a:t>High purity sodium bisulfite has established long-term supply relationship with Kao of Japan.</a:t>
            </a:r>
            <a:endPar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buFont typeface="Wingdings" panose="05000000000000000000" pitchFamily="2" charset="2"/>
              <a:buChar char="u"/>
            </a:pPr>
            <a:r>
              <a:rPr lang="en-US" altLang="zh-CN" sz="1600" dirty="0" smtClean="0">
                <a:latin typeface="Times New Roman" panose="02020603050405020304" pitchFamily="18" charset="0"/>
                <a:cs typeface="Times New Roman" panose="02020603050405020304" pitchFamily="18" charset="0"/>
              </a:rPr>
              <a:t>1-methylindole has established long-term supply relationship with Astrazeneca.</a:t>
            </a:r>
          </a:p>
          <a:p>
            <a:pPr>
              <a:buFont typeface="Wingdings" panose="05000000000000000000" pitchFamily="2" charset="2"/>
              <a:buChar char="u"/>
            </a:pPr>
            <a:r>
              <a:rPr lang="en-US" altLang="zh-CN" sz="1600" dirty="0" smtClean="0">
                <a:latin typeface="Times New Roman" panose="02020603050405020304" pitchFamily="18" charset="0"/>
                <a:ea typeface="微软雅黑" panose="020B0503020204020204" pitchFamily="34" charset="-122"/>
                <a:cs typeface="Times New Roman" panose="02020603050405020304" pitchFamily="18" charset="0"/>
              </a:rPr>
              <a:t>2-Methylindoline and 4-Chloro-3-sulphamoylbenzoic acid have been established long-term supply relationship with Servier.</a:t>
            </a:r>
            <a:endParaRPr lang="zh-CN" altLang="en-US" sz="1600"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a:p>
            <a:endParaRPr lang="en-US" altLang="zh-CN" sz="1400" dirty="0" smtClean="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138238" y="548680"/>
            <a:ext cx="11053762" cy="501676"/>
          </a:xfrm>
        </p:spPr>
        <p:txBody>
          <a:bodyPr/>
          <a:lstStyle/>
          <a:p>
            <a:r>
              <a:rPr kumimoji="1" lang="zh-CN" altLang="en-US"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一</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Company Profile-Leading variety</a:t>
            </a:r>
            <a:endParaRPr lang="zh-CN" altLang="en-US" sz="2800" dirty="0">
              <a:latin typeface="Times New Roman" panose="02020603050405020304" pitchFamily="18" charset="0"/>
              <a:cs typeface="Times New Roman" panose="02020603050405020304" pitchFamily="18" charset="0"/>
            </a:endParaRPr>
          </a:p>
        </p:txBody>
      </p:sp>
      <p:sp>
        <p:nvSpPr>
          <p:cNvPr id="10" name="矩形 9"/>
          <p:cNvSpPr/>
          <p:nvPr/>
        </p:nvSpPr>
        <p:spPr>
          <a:xfrm>
            <a:off x="5303912" y="3212976"/>
            <a:ext cx="2016224" cy="369332"/>
          </a:xfrm>
          <a:prstGeom prst="rect">
            <a:avLst/>
          </a:prstGeom>
        </p:spPr>
        <p:txBody>
          <a:bodyPr wrap="squar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Fine Chemicals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1775520" y="3501008"/>
            <a:ext cx="7992888" cy="321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911019"/>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Profile-Leading variety </a:t>
            </a:r>
            <a:r>
              <a:rPr kumimoji="1" lang="zh-CN" altLang="en-US" sz="2800" dirty="0" smtClean="0">
                <a:solidFill>
                  <a:srgbClr val="FF0000"/>
                </a:solidFill>
                <a:latin typeface="华文细黑" panose="02010600040101010101" pitchFamily="2" charset="-122"/>
                <a:ea typeface="华文细黑" panose="02010600040101010101" pitchFamily="2" charset="-122"/>
              </a:rPr>
              <a:t/>
            </a:r>
            <a:br>
              <a:rPr kumimoji="1" lang="zh-CN" altLang="en-US" sz="2800" dirty="0" smtClean="0">
                <a:solidFill>
                  <a:srgbClr val="FF0000"/>
                </a:solidFill>
                <a:latin typeface="华文细黑" panose="02010600040101010101" pitchFamily="2" charset="-122"/>
                <a:ea typeface="华文细黑" panose="02010600040101010101" pitchFamily="2" charset="-122"/>
              </a:rPr>
            </a:br>
            <a:endParaRPr lang="zh-CN" altLang="en-US" sz="2800" dirty="0"/>
          </a:p>
        </p:txBody>
      </p:sp>
      <p:sp>
        <p:nvSpPr>
          <p:cNvPr id="7" name="矩形 6"/>
          <p:cNvSpPr/>
          <p:nvPr/>
        </p:nvSpPr>
        <p:spPr>
          <a:xfrm>
            <a:off x="4952992" y="1214422"/>
            <a:ext cx="3166251" cy="369332"/>
          </a:xfrm>
          <a:prstGeom prst="rect">
            <a:avLst/>
          </a:prstGeom>
        </p:spPr>
        <p:txBody>
          <a:bodyPr wrap="non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Pharmaceutical Intermediates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403360" y="1555845"/>
            <a:ext cx="9373159" cy="53021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911019"/>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Profile-Leading variety </a:t>
            </a:r>
            <a:r>
              <a:rPr kumimoji="1" lang="zh-CN" altLang="en-US" sz="2800" dirty="0" smtClean="0">
                <a:solidFill>
                  <a:srgbClr val="FF0000"/>
                </a:solidFill>
                <a:latin typeface="华文细黑" panose="02010600040101010101" pitchFamily="2" charset="-122"/>
                <a:ea typeface="华文细黑" panose="02010600040101010101" pitchFamily="2" charset="-122"/>
              </a:rPr>
              <a:t/>
            </a:r>
            <a:br>
              <a:rPr kumimoji="1" lang="zh-CN" altLang="en-US" sz="2800" dirty="0" smtClean="0">
                <a:solidFill>
                  <a:srgbClr val="FF0000"/>
                </a:solidFill>
                <a:latin typeface="华文细黑" panose="02010600040101010101" pitchFamily="2" charset="-122"/>
                <a:ea typeface="华文细黑" panose="02010600040101010101" pitchFamily="2" charset="-122"/>
              </a:rPr>
            </a:br>
            <a:endParaRPr lang="zh-CN" altLang="en-US" sz="2800" dirty="0"/>
          </a:p>
        </p:txBody>
      </p:sp>
      <p:sp>
        <p:nvSpPr>
          <p:cNvPr id="6" name="矩形 5"/>
          <p:cNvSpPr/>
          <p:nvPr/>
        </p:nvSpPr>
        <p:spPr>
          <a:xfrm>
            <a:off x="5095868" y="1285860"/>
            <a:ext cx="1772986" cy="369332"/>
          </a:xfrm>
          <a:prstGeom prst="rect">
            <a:avLst/>
          </a:prstGeom>
        </p:spPr>
        <p:txBody>
          <a:bodyPr wrap="non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Veterinary APIs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nvSpPr>
        <p:spPr>
          <a:xfrm>
            <a:off x="4727848" y="4077072"/>
            <a:ext cx="3604513" cy="369332"/>
          </a:xfrm>
          <a:prstGeom prst="rect">
            <a:avLst/>
          </a:prstGeom>
        </p:spPr>
        <p:txBody>
          <a:bodyPr wrap="none">
            <a:spAutoFit/>
          </a:bodyPr>
          <a:lstStyle/>
          <a:p>
            <a:r>
              <a:rPr lang="en-US" altLang="zh-CN" sz="1800" b="1" dirty="0" smtClean="0">
                <a:latin typeface="Times New Roman" panose="02020603050405020304" pitchFamily="18" charset="0"/>
                <a:ea typeface="微软雅黑" panose="020B0503020204020204" pitchFamily="34" charset="-122"/>
                <a:cs typeface="Times New Roman" panose="02020603050405020304" pitchFamily="18" charset="0"/>
              </a:rPr>
              <a:t>Active Pharmaceutical Ingredients</a:t>
            </a:r>
            <a:endParaRPr lang="zh-CN" altLang="en-US" sz="1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1631504" y="1700808"/>
            <a:ext cx="8589963" cy="230505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1703512" y="4437112"/>
            <a:ext cx="8609013" cy="167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 Company Profile-R&amp;D Center</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bwMode="auto">
          <a:xfrm>
            <a:off x="7596198" y="1714488"/>
            <a:ext cx="257176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8" name="矩形 7"/>
          <p:cNvSpPr/>
          <p:nvPr/>
        </p:nvSpPr>
        <p:spPr bwMode="auto">
          <a:xfrm>
            <a:off x="7524760" y="1714488"/>
            <a:ext cx="1500198" cy="571504"/>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cxnSp>
        <p:nvCxnSpPr>
          <p:cNvPr id="11" name="直接箭头连接符 10"/>
          <p:cNvCxnSpPr/>
          <p:nvPr/>
        </p:nvCxnSpPr>
        <p:spPr bwMode="auto">
          <a:xfrm>
            <a:off x="8453454" y="3143248"/>
            <a:ext cx="2714644" cy="214314"/>
          </a:xfrm>
          <a:prstGeom prst="straightConnector1">
            <a:avLst/>
          </a:prstGeom>
          <a:noFill/>
          <a:ln w="12700" cap="flat" cmpd="sng" algn="ctr">
            <a:noFill/>
            <a:prstDash val="solid"/>
            <a:round/>
            <a:headEnd type="none" w="med" len="med"/>
            <a:tailEnd type="arrow"/>
          </a:ln>
        </p:spPr>
      </p:cxnSp>
      <p:sp>
        <p:nvSpPr>
          <p:cNvPr id="16" name="矩形 15"/>
          <p:cNvSpPr/>
          <p:nvPr/>
        </p:nvSpPr>
        <p:spPr bwMode="auto">
          <a:xfrm>
            <a:off x="7596198" y="1714488"/>
            <a:ext cx="150019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7" name="矩形 16"/>
          <p:cNvSpPr/>
          <p:nvPr/>
        </p:nvSpPr>
        <p:spPr bwMode="auto">
          <a:xfrm>
            <a:off x="2809852" y="5429264"/>
            <a:ext cx="1500198" cy="428628"/>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2" name="圆角矩形 11"/>
          <p:cNvSpPr/>
          <p:nvPr/>
        </p:nvSpPr>
        <p:spPr bwMode="auto">
          <a:xfrm>
            <a:off x="6024562" y="5000636"/>
            <a:ext cx="1571636" cy="510778"/>
          </a:xfrm>
          <a:prstGeom prst="round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3" name="矩形 12"/>
          <p:cNvSpPr/>
          <p:nvPr/>
        </p:nvSpPr>
        <p:spPr bwMode="auto">
          <a:xfrm>
            <a:off x="6024562" y="5000636"/>
            <a:ext cx="1643074"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19" name="矩形 18"/>
          <p:cNvSpPr/>
          <p:nvPr/>
        </p:nvSpPr>
        <p:spPr>
          <a:xfrm>
            <a:off x="666712" y="1357298"/>
            <a:ext cx="3714776" cy="5693866"/>
          </a:xfrm>
          <a:prstGeom prst="rect">
            <a:avLst/>
          </a:prstGeom>
        </p:spPr>
        <p:txBody>
          <a:bodyPr wrap="square">
            <a:spAutoFit/>
          </a:bodyPr>
          <a:lstStyle/>
          <a:p>
            <a:pPr lvl="0">
              <a:lnSpc>
                <a:spcPct val="150000"/>
              </a:lnSpc>
              <a:spcBef>
                <a:spcPts val="0"/>
              </a:spcBef>
              <a:defRPr/>
            </a:pPr>
            <a:r>
              <a:rPr lang="en-US" altLang="zh-CN" sz="1400" dirty="0" smtClean="0">
                <a:latin typeface="Times New Roman" panose="02020603050405020304" pitchFamily="18" charset="0"/>
                <a:cs typeface="Times New Roman" panose="02020603050405020304" pitchFamily="18" charset="0"/>
              </a:rPr>
              <a:t>The R&amp;D Center is situated in High-end chemical API Base, Shanghe Chemical Industry Park, responsible for the company's new project product technology development, pilot scale and product process optimization work, while providing customized services for domestic and foreign customers.</a:t>
            </a:r>
            <a:endPar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p>
            <a:pPr lvl="0">
              <a:lnSpc>
                <a:spcPct val="150000"/>
              </a:lnSpc>
              <a:spcBef>
                <a:spcPts val="0"/>
              </a:spcBef>
              <a:defRPr/>
            </a:pPr>
            <a:r>
              <a:rPr lang="en-US" altLang="zh-CN" sz="1400" dirty="0" smtClean="0">
                <a:latin typeface="Times New Roman" panose="02020603050405020304" pitchFamily="18" charset="0"/>
                <a:cs typeface="Times New Roman" panose="02020603050405020304" pitchFamily="18" charset="0"/>
              </a:rPr>
              <a:t>The R&amp;D Center</a:t>
            </a:r>
            <a:r>
              <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1400" dirty="0" smtClean="0">
                <a:latin typeface="Times New Roman" panose="02020603050405020304" pitchFamily="18" charset="0"/>
                <a:cs typeface="Times New Roman" panose="02020603050405020304" pitchFamily="18" charset="0"/>
              </a:rPr>
              <a:t>covers an area of 2000m</a:t>
            </a:r>
            <a:r>
              <a:rPr lang="en-US" altLang="zh-CN" sz="1400" baseline="30000" dirty="0" smtClean="0">
                <a:latin typeface="Times New Roman" panose="02020603050405020304" pitchFamily="18" charset="0"/>
                <a:cs typeface="Times New Roman" panose="02020603050405020304" pitchFamily="18" charset="0"/>
              </a:rPr>
              <a:t>2</a:t>
            </a:r>
            <a:r>
              <a:rPr lang="en-US" altLang="zh-CN" sz="1400" dirty="0" smtClean="0">
                <a:latin typeface="Times New Roman" panose="02020603050405020304" pitchFamily="18" charset="0"/>
                <a:cs typeface="Times New Roman" panose="02020603050405020304" pitchFamily="18" charset="0"/>
              </a:rPr>
              <a:t>, with complete procedures, equipment and facilities and perfect functions. It can complete all kinds of synthetic reactions with a volume of 250ml-3000L, also equips with dozens of testing equipments, such as, Shimadzu, Agilent chromatograph and other types. It  is equipped with 30 professional R &amp; D personnel, including 1 doctor, 5masters, 1 "Taishan Industry leader", 8 person with intermediate titles. </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4881554" y="1285860"/>
            <a:ext cx="3643338" cy="238932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8524892" y="1285860"/>
            <a:ext cx="3429024" cy="245888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881554" y="3643314"/>
            <a:ext cx="3714776" cy="242889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8524892" y="3643314"/>
            <a:ext cx="3459332" cy="24288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Profile-R&amp;D Center</a:t>
            </a:r>
            <a:endParaRPr lang="zh-CN" altLang="en-US" sz="2800" dirty="0"/>
          </a:p>
        </p:txBody>
      </p:sp>
      <p:sp>
        <p:nvSpPr>
          <p:cNvPr id="17" name="矩形 16"/>
          <p:cNvSpPr/>
          <p:nvPr/>
        </p:nvSpPr>
        <p:spPr bwMode="auto">
          <a:xfrm>
            <a:off x="2809852" y="5429264"/>
            <a:ext cx="1500198" cy="428628"/>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881026" y="250030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pic>
        <p:nvPicPr>
          <p:cNvPr id="5123" name="Picture 3"/>
          <p:cNvPicPr>
            <a:picLocks noChangeAspect="1" noChangeArrowheads="1"/>
          </p:cNvPicPr>
          <p:nvPr/>
        </p:nvPicPr>
        <p:blipFill>
          <a:blip r:embed="rId2" cstate="print"/>
          <a:srcRect/>
          <a:stretch>
            <a:fillRect/>
          </a:stretch>
        </p:blipFill>
        <p:spPr bwMode="auto">
          <a:xfrm>
            <a:off x="6524628" y="1285860"/>
            <a:ext cx="5460848" cy="5143536"/>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666712" y="3571876"/>
            <a:ext cx="5610225" cy="2981325"/>
          </a:xfrm>
          <a:prstGeom prst="rect">
            <a:avLst/>
          </a:prstGeom>
          <a:noFill/>
          <a:ln w="9525">
            <a:noFill/>
            <a:miter lim="800000"/>
            <a:headEnd/>
            <a:tailEnd/>
          </a:ln>
          <a:effectLst/>
        </p:spPr>
      </p:pic>
      <p:sp>
        <p:nvSpPr>
          <p:cNvPr id="18" name="TextBox 17"/>
          <p:cNvSpPr txBox="1"/>
          <p:nvPr/>
        </p:nvSpPr>
        <p:spPr>
          <a:xfrm>
            <a:off x="983432" y="1196753"/>
            <a:ext cx="5500726" cy="2031325"/>
          </a:xfrm>
          <a:prstGeom prst="rect">
            <a:avLst/>
          </a:prstGeom>
          <a:noFill/>
          <a:ln w="28575">
            <a:solidFill>
              <a:srgbClr val="FF0000"/>
            </a:solidFill>
          </a:ln>
        </p:spPr>
        <p:txBody>
          <a:bodyPr wrap="square" rtlCol="0">
            <a:spAutoFit/>
          </a:bodyPr>
          <a:lstStyle/>
          <a:p>
            <a:pPr>
              <a:lnSpc>
                <a:spcPct val="150000"/>
              </a:lnSpc>
            </a:pPr>
            <a:r>
              <a:rPr lang="en-US" altLang="zh-CN" sz="1400" dirty="0" smtClean="0">
                <a:latin typeface="Times New Roman" panose="02020603050405020304" pitchFamily="18" charset="0"/>
                <a:cs typeface="Times New Roman" panose="02020603050405020304" pitchFamily="18" charset="0"/>
              </a:rPr>
              <a:t>The R&amp;D key personnel are from the synthesis and pilot departments of Pharmatech, Pharmaron, Kelaein and other pharmaceutical companies, familiar with oxidation, reduction, substitution, coupling and other reaction types, with a strong ability to quickly transform and scale up, providing a strong guarantee for timely and stable supply.</a:t>
            </a:r>
            <a:endParaRPr lang="en-US" altLang="zh-CN" sz="1400" dirty="0" smtClean="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1400" dirty="0" smtClean="0">
              <a:latin typeface="微软雅黑" panose="020B0503020204020204" pitchFamily="34" charset="-122"/>
              <a:ea typeface="微软雅黑" panose="020B0503020204020204" pitchFamily="34" charset="-122"/>
            </a:endParaRPr>
          </a:p>
        </p:txBody>
      </p:sp>
      <p:sp>
        <p:nvSpPr>
          <p:cNvPr id="20" name="矩形 19"/>
          <p:cNvSpPr/>
          <p:nvPr/>
        </p:nvSpPr>
        <p:spPr>
          <a:xfrm>
            <a:off x="767408" y="3284984"/>
            <a:ext cx="5026632" cy="276999"/>
          </a:xfrm>
          <a:prstGeom prst="rect">
            <a:avLst/>
          </a:prstGeom>
        </p:spPr>
        <p:txBody>
          <a:bodyPr wrap="none">
            <a:spAutoFit/>
          </a:bodyPr>
          <a:lstStyle/>
          <a:p>
            <a:r>
              <a:rPr lang="en-US" altLang="zh-CN" sz="1200" b="1" dirty="0" smtClean="0">
                <a:latin typeface="Times New Roman" panose="02020603050405020304" pitchFamily="18" charset="0"/>
                <a:ea typeface="微软雅黑" panose="020B0503020204020204" pitchFamily="34" charset="-122"/>
                <a:cs typeface="Times New Roman" panose="02020603050405020304" pitchFamily="18" charset="0"/>
              </a:rPr>
              <a:t>The R&amp;D Center has completed the following projects in the past 2 years:</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5688" y="604812"/>
            <a:ext cx="11053762" cy="501676"/>
          </a:xfrm>
        </p:spPr>
        <p:txBody>
          <a:bodyPr/>
          <a:lstStyle/>
          <a:p>
            <a:r>
              <a:rPr kumimoji="1" lang="zh-CN" altLang="en-US" sz="2800" dirty="0" smtClean="0">
                <a:solidFill>
                  <a:srgbClr val="FF0000"/>
                </a:solidFill>
                <a:latin typeface="华文细黑" panose="02010600040101010101" pitchFamily="2" charset="-122"/>
                <a:ea typeface="华文细黑" panose="02010600040101010101" pitchFamily="2" charset="-122"/>
              </a:rPr>
              <a:t>一</a:t>
            </a:r>
            <a:r>
              <a:rPr kumimoji="1" lang="en-US" altLang="zh-CN" sz="2800" dirty="0" smtClean="0">
                <a:solidFill>
                  <a:srgbClr val="FF0000"/>
                </a:solidFill>
                <a:latin typeface="华文细黑" panose="02010600040101010101" pitchFamily="2" charset="-122"/>
                <a:ea typeface="华文细黑" panose="02010600040101010101" pitchFamily="2" charset="-122"/>
              </a:rPr>
              <a:t>. </a:t>
            </a:r>
            <a:r>
              <a:rPr kumimoji="1" lang="en-US" altLang="zh-CN" sz="2800" dirty="0" smtClean="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Company Profile-Manufacturing Base</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bwMode="auto">
          <a:xfrm>
            <a:off x="7596198" y="1714488"/>
            <a:ext cx="257176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8" name="矩形 7"/>
          <p:cNvSpPr/>
          <p:nvPr/>
        </p:nvSpPr>
        <p:spPr bwMode="auto">
          <a:xfrm>
            <a:off x="7524760" y="1714488"/>
            <a:ext cx="1500198" cy="571504"/>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cxnSp>
        <p:nvCxnSpPr>
          <p:cNvPr id="11" name="直接箭头连接符 10"/>
          <p:cNvCxnSpPr/>
          <p:nvPr/>
        </p:nvCxnSpPr>
        <p:spPr bwMode="auto">
          <a:xfrm>
            <a:off x="2432681" y="5443221"/>
            <a:ext cx="2714644" cy="214314"/>
          </a:xfrm>
          <a:prstGeom prst="straightConnector1">
            <a:avLst/>
          </a:prstGeom>
          <a:noFill/>
          <a:ln w="12700" cap="flat" cmpd="sng" algn="ctr">
            <a:noFill/>
            <a:prstDash val="solid"/>
            <a:round/>
            <a:headEnd type="none" w="med" len="med"/>
            <a:tailEnd type="arrow"/>
          </a:ln>
        </p:spPr>
      </p:cxnSp>
      <p:sp>
        <p:nvSpPr>
          <p:cNvPr id="16" name="矩形 15"/>
          <p:cNvSpPr/>
          <p:nvPr/>
        </p:nvSpPr>
        <p:spPr bwMode="auto">
          <a:xfrm>
            <a:off x="7596198" y="1714488"/>
            <a:ext cx="1500198"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7" name="矩形 26"/>
          <p:cNvSpPr/>
          <p:nvPr/>
        </p:nvSpPr>
        <p:spPr bwMode="auto">
          <a:xfrm>
            <a:off x="282500" y="2471726"/>
            <a:ext cx="500066" cy="461665"/>
          </a:xfrm>
          <a:prstGeom prst="rect">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20" name="1"/>
          <p:cNvSpPr txBox="1">
            <a:spLocks noChangeArrowheads="1"/>
          </p:cNvSpPr>
          <p:nvPr/>
        </p:nvSpPr>
        <p:spPr bwMode="auto">
          <a:xfrm>
            <a:off x="595274" y="2357430"/>
            <a:ext cx="1694815"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ts val="600"/>
              </a:spcBef>
            </a:pPr>
            <a:r>
              <a:rPr lang="en-US" altLang="zh-CN" sz="1200" dirty="0" smtClean="0">
                <a:latin typeface="Times New Roman" panose="02020603050405020304" pitchFamily="18" charset="0"/>
                <a:cs typeface="Times New Roman" panose="02020603050405020304" pitchFamily="18" charset="0"/>
              </a:rPr>
              <a:t>Undertake new product R&amp;D, the pilot, scale-up production of new varieties</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sp>
        <p:nvSpPr>
          <p:cNvPr id="23" name="1"/>
          <p:cNvSpPr txBox="1">
            <a:spLocks noChangeArrowheads="1"/>
          </p:cNvSpPr>
          <p:nvPr/>
        </p:nvSpPr>
        <p:spPr bwMode="auto">
          <a:xfrm>
            <a:off x="4295800" y="2492896"/>
            <a:ext cx="196405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spcBef>
                <a:spcPts val="0"/>
              </a:spcBef>
            </a:pPr>
            <a:r>
              <a:rPr lang="en-US" altLang="zh-CN" sz="1200" dirty="0" smtClean="0">
                <a:latin typeface="Times New Roman" panose="02020603050405020304" pitchFamily="18" charset="0"/>
                <a:cs typeface="Times New Roman" panose="02020603050405020304" pitchFamily="18" charset="0"/>
                <a:sym typeface="+mn-ea"/>
              </a:rPr>
              <a:t>Cyclopentanone 5000 Tons/year, 2-Methylindoline 50 Tons/year, 4-Chloro-3-sulphamoylbenzoic acid, 50 Tons/year</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sp>
        <p:nvSpPr>
          <p:cNvPr id="25" name="1"/>
          <p:cNvSpPr txBox="1">
            <a:spLocks noChangeArrowheads="1"/>
          </p:cNvSpPr>
          <p:nvPr/>
        </p:nvSpPr>
        <p:spPr bwMode="auto">
          <a:xfrm>
            <a:off x="407630" y="4891735"/>
            <a:ext cx="177165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sz="1200" dirty="0" smtClean="0">
                <a:latin typeface="Times New Roman" panose="02020603050405020304" pitchFamily="18" charset="0"/>
                <a:cs typeface="Times New Roman" panose="02020603050405020304" pitchFamily="18" charset="0"/>
                <a:sym typeface="+mn-ea"/>
              </a:rPr>
              <a:t>Veteriary </a:t>
            </a:r>
            <a:r>
              <a:rPr lang="en-US" altLang="zh-CN" sz="1200" dirty="0" smtClean="0">
                <a:latin typeface="Times New Roman" panose="02020603050405020304" pitchFamily="18" charset="0"/>
                <a:cs typeface="Times New Roman" panose="02020603050405020304" pitchFamily="18" charset="0"/>
                <a:sym typeface="+mn-ea"/>
              </a:rPr>
              <a:t>APIs: Ceftiofur sodium, Cefquinome sulfate, Ceftiofur hydrochloride, Ceftiofur free </a:t>
            </a:r>
            <a:r>
              <a:rPr lang="en-US" altLang="zh-CN" sz="1200" dirty="0" smtClean="0">
                <a:latin typeface="Times New Roman" panose="02020603050405020304" pitchFamily="18" charset="0"/>
                <a:cs typeface="Times New Roman" panose="02020603050405020304" pitchFamily="18" charset="0"/>
                <a:sym typeface="+mn-ea"/>
              </a:rPr>
              <a:t>acid, 200Ton/year</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sp>
        <p:nvSpPr>
          <p:cNvPr id="26" name="1"/>
          <p:cNvSpPr txBox="1">
            <a:spLocks noChangeArrowheads="1"/>
          </p:cNvSpPr>
          <p:nvPr/>
        </p:nvSpPr>
        <p:spPr bwMode="auto">
          <a:xfrm>
            <a:off x="1" y="1847210"/>
            <a:ext cx="2999656" cy="307777"/>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0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Jinan Dinghao Pharm</a:t>
            </a:r>
            <a:endParaRPr lang="en-US" altLang="zh-CN" sz="20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8" name="1"/>
          <p:cNvSpPr txBox="1">
            <a:spLocks noChangeArrowheads="1"/>
          </p:cNvSpPr>
          <p:nvPr/>
        </p:nvSpPr>
        <p:spPr bwMode="auto">
          <a:xfrm>
            <a:off x="4024298" y="1857364"/>
            <a:ext cx="2329815" cy="615553"/>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Shandong Helichang New Material</a:t>
            </a:r>
            <a:endParaRPr lang="zh-CN" altLang="en-US" sz="20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9" name="1"/>
          <p:cNvSpPr txBox="1">
            <a:spLocks noChangeArrowheads="1"/>
          </p:cNvSpPr>
          <p:nvPr/>
        </p:nvSpPr>
        <p:spPr bwMode="auto">
          <a:xfrm>
            <a:off x="0" y="3933056"/>
            <a:ext cx="2329815" cy="615553"/>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Shandong Dinghao Pharmaceutical</a:t>
            </a:r>
            <a:endParaRPr lang="zh-CN" altLang="en-US" sz="20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1" name="1"/>
          <p:cNvSpPr txBox="1">
            <a:spLocks noChangeArrowheads="1"/>
          </p:cNvSpPr>
          <p:nvPr/>
        </p:nvSpPr>
        <p:spPr bwMode="auto">
          <a:xfrm>
            <a:off x="3952860" y="4429132"/>
            <a:ext cx="2329815" cy="430887"/>
          </a:xfrm>
          <a:prstGeom prst="rect">
            <a:avLst/>
          </a:prstGeom>
          <a:noFill/>
          <a:ln>
            <a:noFill/>
          </a:ln>
          <a:extLst>
            <a:ext uri="{909E8E84-426E-40DD-AFC4-6F175D3DCCD1}">
              <a14:hiddenFill xmlns:a14="http://schemas.microsoft.com/office/drawing/2010/main" xmlns="">
                <a:solidFill>
                  <a:srgbClr val="FFFFFF"/>
                </a:solidFill>
              </a14:hiddenFill>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lvl="0" algn="ctr">
              <a:spcBef>
                <a:spcPct val="20000"/>
              </a:spcBef>
              <a:spcAft>
                <a:spcPts val="0"/>
              </a:spcAft>
              <a:buClrTx/>
              <a:buSzTx/>
              <a:buFontTx/>
              <a:defRPr/>
            </a:pPr>
            <a:r>
              <a:rPr lang="en-US" altLang="zh-CN" sz="2800" dirty="0" smtClean="0">
                <a:latin typeface="Times New Roman" panose="02020603050405020304" pitchFamily="18" charset="0"/>
                <a:ea typeface="微软雅黑" panose="020B0503020204020204" pitchFamily="34" charset="-122"/>
                <a:cs typeface="Times New Roman" panose="02020603050405020304" pitchFamily="18" charset="0"/>
                <a:sym typeface="+mn-ea"/>
              </a:rPr>
              <a:t>Shanxi</a:t>
            </a:r>
            <a:endParaRPr lang="zh-CN" altLang="en-US" sz="2800" noProof="0" dirty="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32" name="1"/>
          <p:cNvSpPr txBox="1">
            <a:spLocks noChangeArrowheads="1"/>
          </p:cNvSpPr>
          <p:nvPr/>
        </p:nvSpPr>
        <p:spPr bwMode="auto">
          <a:xfrm>
            <a:off x="4310050" y="4929198"/>
            <a:ext cx="1771650" cy="79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lnSpc>
                <a:spcPct val="150000"/>
              </a:lnSpc>
            </a:pPr>
            <a:r>
              <a:rPr lang="en-US" altLang="zh-CN" sz="1200" dirty="0" smtClean="0">
                <a:latin typeface="Times New Roman" panose="02020603050405020304" pitchFamily="18" charset="0"/>
                <a:cs typeface="Times New Roman" panose="02020603050405020304" pitchFamily="18" charset="0"/>
                <a:sym typeface="+mn-ea"/>
              </a:rPr>
              <a:t>1-Methylindole 20 Tons/year, 1-bromo-3-methyl-2-buten10 Tons/year</a:t>
            </a:r>
            <a:endParaRPr lang="zh-CN" altLang="en-US" sz="1200" dirty="0">
              <a:solidFill>
                <a:schemeClr val="tx1">
                  <a:lumMod val="75000"/>
                  <a:lumOff val="25000"/>
                </a:schemeClr>
              </a:solidFill>
              <a:latin typeface="Times New Roman" panose="02020603050405020304" pitchFamily="18" charset="0"/>
              <a:ea typeface="汉仪旗黑-45S" panose="00020600040101010101" pitchFamily="18" charset="-122"/>
              <a:cs typeface="Times New Roman" panose="02020603050405020304" pitchFamily="18" charset="0"/>
              <a:sym typeface="+mn-lt"/>
            </a:endParaRPr>
          </a:p>
        </p:txBody>
      </p:sp>
      <p:pic>
        <p:nvPicPr>
          <p:cNvPr id="35" name="Picture 13" descr="E:\1-丁烯\网络宣传\网站备选图片\图片2.jpg"/>
          <p:cNvPicPr>
            <a:picLocks noChangeAspect="1"/>
          </p:cNvPicPr>
          <p:nvPr/>
        </p:nvPicPr>
        <p:blipFill>
          <a:blip r:embed="rId2" cstate="print"/>
          <a:stretch>
            <a:fillRect/>
          </a:stretch>
        </p:blipFill>
        <p:spPr>
          <a:xfrm>
            <a:off x="6738942" y="1214422"/>
            <a:ext cx="4873625" cy="2428892"/>
          </a:xfrm>
          <a:prstGeom prst="rect">
            <a:avLst/>
          </a:prstGeom>
          <a:noFill/>
          <a:ln w="9525">
            <a:noFill/>
          </a:ln>
        </p:spPr>
      </p:pic>
      <p:sp>
        <p:nvSpPr>
          <p:cNvPr id="36" name="椭圆 35"/>
          <p:cNvSpPr/>
          <p:nvPr/>
        </p:nvSpPr>
        <p:spPr bwMode="auto">
          <a:xfrm>
            <a:off x="2381224" y="3143248"/>
            <a:ext cx="1643074" cy="785818"/>
          </a:xfrm>
          <a:prstGeom prst="ellipse">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7" name="椭圆 36"/>
          <p:cNvSpPr/>
          <p:nvPr/>
        </p:nvSpPr>
        <p:spPr bwMode="auto">
          <a:xfrm>
            <a:off x="4007768" y="1844824"/>
            <a:ext cx="1928826" cy="1285884"/>
          </a:xfrm>
          <a:prstGeom prst="ellipse">
            <a:avLst/>
          </a:prstGeom>
          <a:noFill/>
          <a:ln w="12700" cap="flat" cmpd="sng" algn="ctr">
            <a:noFill/>
            <a:prstDash val="solid"/>
            <a:round/>
            <a:headEnd type="none" w="med" len="med"/>
            <a:tailEnd type="none" w="med" len="med"/>
          </a:ln>
        </p:spPr>
        <p:txBody>
          <a:bodyPr vert="horz" wrap="square" lIns="91440" tIns="45720" rIns="91440" bIns="45720" numCol="1" rtlCol="0" anchor="t" anchorCtr="0" compatLnSpc="1">
            <a:spAutoFit/>
          </a:bodyPr>
          <a:lstStyle/>
          <a:p>
            <a:pPr marL="0" marR="0" indent="0" algn="l" defTabSz="914400" rtl="0" eaLnBrk="0" fontAlgn="base" latinLnBrk="0" hangingPunct="0">
              <a:lnSpc>
                <a:spcPct val="100000"/>
              </a:lnSpc>
              <a:spcBef>
                <a:spcPct val="5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p:txBody>
      </p:sp>
      <p:sp>
        <p:nvSpPr>
          <p:cNvPr id="38" name="椭圆 37"/>
          <p:cNvSpPr/>
          <p:nvPr/>
        </p:nvSpPr>
        <p:spPr>
          <a:xfrm>
            <a:off x="2095472" y="2285992"/>
            <a:ext cx="2362200" cy="2362200"/>
          </a:xfrm>
          <a:prstGeom prst="ellipse">
            <a:avLst/>
          </a:prstGeom>
          <a:solidFill>
            <a:schemeClr val="bg2">
              <a:lumMod val="85000"/>
            </a:schemeClr>
          </a:solidFill>
          <a:ln>
            <a:noFill/>
          </a:ln>
          <a:effectLst>
            <a:outerShdw blurRad="533400" dist="127000" dir="5400000" algn="t" rotWithShape="0">
              <a:prstClr val="black">
                <a:alpha val="40000"/>
              </a:prstClr>
            </a:outerShdw>
          </a:effectLst>
        </p:spPr>
        <p:txBody>
          <a:bodyPr wrap="square" rtlCol="0" anchor="t">
            <a:spAutoFit/>
          </a:bodyPr>
          <a:lstStyle/>
          <a:p>
            <a:pPr lvl="0" algn="l">
              <a:buClrTx/>
              <a:buSzTx/>
              <a:buFontTx/>
            </a:pPr>
            <a:endParaRPr lang="zh-CN" altLang="en-US" sz="1600" b="1" dirty="0">
              <a:solidFill>
                <a:schemeClr val="accent4">
                  <a:lumMod val="60000"/>
                  <a:lumOff val="40000"/>
                </a:schemeClr>
              </a:solidFill>
              <a:effectLst>
                <a:innerShdw blurRad="63500" dist="50800" dir="13500000">
                  <a:srgbClr val="000000">
                    <a:alpha val="50000"/>
                  </a:srgbClr>
                </a:innerShdw>
              </a:effectLst>
              <a:sym typeface="+mn-ea"/>
            </a:endParaRPr>
          </a:p>
        </p:txBody>
      </p:sp>
      <p:sp>
        <p:nvSpPr>
          <p:cNvPr id="22" name="TextBox 21"/>
          <p:cNvSpPr txBox="1"/>
          <p:nvPr/>
        </p:nvSpPr>
        <p:spPr>
          <a:xfrm>
            <a:off x="809588" y="1285860"/>
            <a:ext cx="5072098" cy="523220"/>
          </a:xfrm>
          <a:prstGeom prst="rect">
            <a:avLst/>
          </a:prstGeom>
          <a:noFill/>
        </p:spPr>
        <p:txBody>
          <a:bodyPr wrap="square" rtlCol="0">
            <a:spAutoFit/>
          </a:bodyPr>
          <a:lstStyle/>
          <a:p>
            <a:r>
              <a:rPr lang="en-US" altLang="zh-CN" sz="1400" b="1" dirty="0" smtClean="0">
                <a:latin typeface="Times New Roman" panose="02020603050405020304" pitchFamily="18" charset="0"/>
                <a:cs typeface="Times New Roman" panose="02020603050405020304" pitchFamily="18" charset="0"/>
              </a:rPr>
              <a:t>Each base has complete procedures, standardized management, and can accept on-site audit.</a:t>
            </a:r>
            <a:endParaRPr lang="zh-CN" altLang="en-US" sz="1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170" name="Picture 2"/>
          <p:cNvPicPr>
            <a:picLocks noChangeAspect="1" noChangeArrowheads="1"/>
          </p:cNvPicPr>
          <p:nvPr/>
        </p:nvPicPr>
        <p:blipFill>
          <a:blip r:embed="rId3" cstate="print"/>
          <a:srcRect/>
          <a:stretch>
            <a:fillRect/>
          </a:stretch>
        </p:blipFill>
        <p:spPr bwMode="auto">
          <a:xfrm>
            <a:off x="6738942" y="3857628"/>
            <a:ext cx="4943475" cy="2600325"/>
          </a:xfrm>
          <a:prstGeom prst="rect">
            <a:avLst/>
          </a:prstGeom>
          <a:noFill/>
          <a:ln w="9525">
            <a:noFill/>
            <a:miter lim="800000"/>
            <a:headEnd/>
            <a:tailEnd/>
          </a:ln>
          <a:effectLst/>
        </p:spPr>
      </p:pic>
      <p:sp>
        <p:nvSpPr>
          <p:cNvPr id="33" name="TextBox 32"/>
          <p:cNvSpPr txBox="1"/>
          <p:nvPr/>
        </p:nvSpPr>
        <p:spPr>
          <a:xfrm>
            <a:off x="2495600" y="3140968"/>
            <a:ext cx="1656184" cy="461665"/>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Four Bases</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RkZjIwM2MxYmZmYWI2OTI4ODk3ZmEwZWUwNjMzMDQifQ=="/>
  <p:tag name="COMMONDATA" val="eyJoZGlkIjoiZDU1OGIyZDA3ZTdhMzRiMzA0YjkwMjJlZDI3OTZlODgifQ=="/>
</p:tagLst>
</file>

<file path=ppt/theme/theme1.xml><?xml version="1.0" encoding="utf-8"?>
<a:theme xmlns:a="http://schemas.openxmlformats.org/drawingml/2006/main" name="NOV_WHITE_PIC">
  <a:themeElements>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fontScheme name="NOV_WHITE_PIC">
      <a:majorFont>
        <a:latin typeface="华文细黑"/>
        <a:ea typeface="华文细黑"/>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NOV_WHITE_PIC">
  <a:themeElements>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fontScheme name="NOV_WHITE_PIC">
      <a:majorFont>
        <a:latin typeface="华文细黑"/>
        <a:ea typeface="华文细黑"/>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0" fontAlgn="base" latinLnBrk="0" hangingPunct="0">
          <a:lnSpc>
            <a:spcPct val="100000"/>
          </a:lnSpc>
          <a:spcBef>
            <a:spcPct val="5000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defRPr>
        </a:defPPr>
      </a:lstStyle>
    </a:lnDef>
  </a:objectDefaults>
  <a:extraClrSchemeLst>
    <a:extraClrScheme>
      <a:clrScheme name="NOV_WHITE_PIC 1">
        <a:dk1>
          <a:srgbClr val="000000"/>
        </a:dk1>
        <a:lt1>
          <a:srgbClr val="FFFFFF"/>
        </a:lt1>
        <a:dk2>
          <a:srgbClr val="634329"/>
        </a:dk2>
        <a:lt2>
          <a:srgbClr val="FFFFFF"/>
        </a:lt2>
        <a:accent1>
          <a:srgbClr val="FCAF17"/>
        </a:accent1>
        <a:accent2>
          <a:srgbClr val="EC8026"/>
        </a:accent2>
        <a:accent3>
          <a:srgbClr val="FFFFFF"/>
        </a:accent3>
        <a:accent4>
          <a:srgbClr val="000000"/>
        </a:accent4>
        <a:accent5>
          <a:srgbClr val="FDD4AB"/>
        </a:accent5>
        <a:accent6>
          <a:srgbClr val="D67321"/>
        </a:accent6>
        <a:hlink>
          <a:srgbClr val="E44C16"/>
        </a:hlink>
        <a:folHlink>
          <a:srgbClr val="9232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846</Words>
  <Application>Microsoft Office PowerPoint</Application>
  <PresentationFormat>自定义</PresentationFormat>
  <Paragraphs>74</Paragraphs>
  <Slides>14</Slides>
  <Notes>1</Notes>
  <HiddenSlides>0</HiddenSlides>
  <MMClips>0</MMClips>
  <ScaleCrop>false</ScaleCrop>
  <HeadingPairs>
    <vt:vector size="4" baseType="variant">
      <vt:variant>
        <vt:lpstr>主题</vt:lpstr>
      </vt:variant>
      <vt:variant>
        <vt:i4>4</vt:i4>
      </vt:variant>
      <vt:variant>
        <vt:lpstr>幻灯片标题</vt:lpstr>
      </vt:variant>
      <vt:variant>
        <vt:i4>14</vt:i4>
      </vt:variant>
    </vt:vector>
  </HeadingPairs>
  <TitlesOfParts>
    <vt:vector size="18" baseType="lpstr">
      <vt:lpstr>NOV_WHITE_PIC</vt:lpstr>
      <vt:lpstr>Office 主题​​</vt:lpstr>
      <vt:lpstr>自定义设计方案</vt:lpstr>
      <vt:lpstr>1_NOV_WHITE_PIC</vt:lpstr>
      <vt:lpstr>Shandong Dinghao Biotechnology Co., Ltd.</vt:lpstr>
      <vt:lpstr>幻灯片 2</vt:lpstr>
      <vt:lpstr>一.  Company Profile-Overview </vt:lpstr>
      <vt:lpstr>一.  Company Profile-Leading variety</vt:lpstr>
      <vt:lpstr>一. Company Profile-Leading variety  </vt:lpstr>
      <vt:lpstr>一. Company Profile-Leading variety  </vt:lpstr>
      <vt:lpstr>一. Company Profile-R&amp;D Center</vt:lpstr>
      <vt:lpstr>一. Company Profile-R&amp;D Center</vt:lpstr>
      <vt:lpstr>一. Company Profile-Manufacturing Base</vt:lpstr>
      <vt:lpstr>一. Company Profile-New Manufacturing(New plant)</vt:lpstr>
      <vt:lpstr>二. Technical Capability</vt:lpstr>
      <vt:lpstr>三.  State of Operation</vt:lpstr>
      <vt:lpstr>四.  Cooperative Partner</vt:lpstr>
      <vt:lpstr>幻灯片 14</vt:lpstr>
    </vt:vector>
  </TitlesOfParts>
  <Company>Novartis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Ada</dc:creator>
  <cp:lastModifiedBy>Administrator</cp:lastModifiedBy>
  <cp:revision>981</cp:revision>
  <dcterms:created xsi:type="dcterms:W3CDTF">2005-08-17T09:59:00Z</dcterms:created>
  <dcterms:modified xsi:type="dcterms:W3CDTF">2024-09-11T06:24:37Z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46386FD49379492DB54668822C449F9D_12</vt:lpwstr>
  </property>
</Properties>
</file>