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C0555-A377-B615-9958-6D7B9D7CAE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A65621-EF96-AB5F-BA85-B52C22D33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569D6D-7CF7-A10D-6A48-4AB0509C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15323-E64B-43BA-B7D9-D258D12C78F9}" type="datetimeFigureOut">
              <a:rPr lang="th-TH" smtClean="0"/>
              <a:t>09/07/67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308E0-60E3-F776-F3B4-DEF7C0B94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5BD0C-795F-D385-78D6-95C49C9A3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5DF3A-20FE-487B-BCB1-81CA4C7104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08988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6C51F-A1EC-B52B-99A3-B22D4DC8D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D5029E-1E78-1508-648B-8F8C607A45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1B6AE-CF29-FAD3-C93C-B0AADA73A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15323-E64B-43BA-B7D9-D258D12C78F9}" type="datetimeFigureOut">
              <a:rPr lang="th-TH" smtClean="0"/>
              <a:t>09/07/67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4D31D-5BA0-A304-A8BE-46D7C7AB9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749A9-A153-B39B-8BE3-421C4ED7C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5DF3A-20FE-487B-BCB1-81CA4C7104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1062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13B4F7-E4C2-D85C-482F-B1ECA4E438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453F83-F84E-5BAB-D8AF-385CD5E59D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FA0D7-0790-96E4-9541-27B24B336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15323-E64B-43BA-B7D9-D258D12C78F9}" type="datetimeFigureOut">
              <a:rPr lang="th-TH" smtClean="0"/>
              <a:t>09/07/67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0B86F-7BD9-F86D-6313-90A2F64D7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6A1C-46EC-8EE3-C746-798E04CF6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5DF3A-20FE-487B-BCB1-81CA4C7104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98667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53EBB-A286-63D4-1865-23BCCC9F2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0E74-F7B9-3B09-27B1-F936555E5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7F1BD-8025-F899-F021-A4604BBD4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15323-E64B-43BA-B7D9-D258D12C78F9}" type="datetimeFigureOut">
              <a:rPr lang="th-TH" smtClean="0"/>
              <a:t>09/07/67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1CA10-B9A6-69B2-83D3-1193B9382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C34D5-16C8-D429-F8C7-0443EDE9B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5DF3A-20FE-487B-BCB1-81CA4C7104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96859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F9192-4492-A164-7B07-73B501BA6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999B43-335B-7FE7-F29E-ABBD14106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02CB5A-766D-7C7B-3763-1289A6893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15323-E64B-43BA-B7D9-D258D12C78F9}" type="datetimeFigureOut">
              <a:rPr lang="th-TH" smtClean="0"/>
              <a:t>09/07/67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D5518-30E6-FDF4-8791-4C36AADCC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66AC8-A482-BC53-6CCE-68E5748AD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5DF3A-20FE-487B-BCB1-81CA4C7104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52507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3C2E7-617F-E99F-C504-52D41CECE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46010-19EF-0E5F-23A9-44FD67FD0B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B90747-4B71-4DDE-2FE5-676D86BD9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8F7A4A-50E7-E8E2-BB83-F7DF7E794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15323-E64B-43BA-B7D9-D258D12C78F9}" type="datetimeFigureOut">
              <a:rPr lang="th-TH" smtClean="0"/>
              <a:t>09/07/67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194057-BB69-7604-438A-656459122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036F44-4F32-5BE9-23AE-EDBEC5413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5DF3A-20FE-487B-BCB1-81CA4C7104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68677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F9B3E-7787-F6FB-AC2C-02ED4BD51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6CF75-C7B7-8FD4-B643-7128C883D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02FA89-E39B-B4BB-C982-A59E8D9FC9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ED64C0-E551-4360-943C-2BC377CC84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DBAFE6-90CF-1978-7926-E544E5CF5F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1D1245-BF7A-5217-84DC-C593C6994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15323-E64B-43BA-B7D9-D258D12C78F9}" type="datetimeFigureOut">
              <a:rPr lang="th-TH" smtClean="0"/>
              <a:t>09/07/67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05040D-4D8A-5241-03CB-FCF8427B1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D5A262-E17A-EA41-6B77-3E6985D5B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5DF3A-20FE-487B-BCB1-81CA4C7104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35089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BA055-2C95-3C81-1239-01BDB44FB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3FFEE8-E274-801C-515A-3EC05BCC9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15323-E64B-43BA-B7D9-D258D12C78F9}" type="datetimeFigureOut">
              <a:rPr lang="th-TH" smtClean="0"/>
              <a:t>09/07/67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9AE1-5E2E-2A0B-BF72-E3C28C08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AF16BC-6A17-93C7-FD4C-472196849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5DF3A-20FE-487B-BCB1-81CA4C7104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57568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863ECB-383B-43F1-D4EC-32C72E13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15323-E64B-43BA-B7D9-D258D12C78F9}" type="datetimeFigureOut">
              <a:rPr lang="th-TH" smtClean="0"/>
              <a:t>09/07/67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E5B538-4574-345B-167B-38505C5B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86BB27-632A-91B5-04A5-29FB7EE9F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5DF3A-20FE-487B-BCB1-81CA4C7104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9255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1D41A-4EC4-391A-34B8-7DD5C267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E560B-DF45-6709-D29F-A8A3EA2C5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225155-2F50-8195-72A6-B83CB0855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37F8B-DCFE-F3FB-AFCA-A8A0E9785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15323-E64B-43BA-B7D9-D258D12C78F9}" type="datetimeFigureOut">
              <a:rPr lang="th-TH" smtClean="0"/>
              <a:t>09/07/67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A4E59E-5519-C753-D01E-8410BAC8E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FA083D-9A02-6636-8284-6D4CF9FB2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5DF3A-20FE-487B-BCB1-81CA4C7104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728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68478-5638-BFAA-189A-6DFD7779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61C73E-30A3-78E0-A2A0-1E4E0722FC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5FBBE-4FD0-3FDB-CF34-BC8C59FCF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389C2-BFB1-0646-2C73-94D80FCD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15323-E64B-43BA-B7D9-D258D12C78F9}" type="datetimeFigureOut">
              <a:rPr lang="th-TH" smtClean="0"/>
              <a:t>09/07/67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14E49-7A00-BEA8-0FD3-18838DC0C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293CB6-39C7-38C0-4DFC-BAEBF2A5D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5DF3A-20FE-487B-BCB1-81CA4C7104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33117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460799-05EF-25D4-08AA-D30F00E12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920295-541D-5AAE-1BF6-D7BE41860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B40F4E-9A82-F39E-AE56-4DFFE7F7A8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15323-E64B-43BA-B7D9-D258D12C78F9}" type="datetimeFigureOut">
              <a:rPr lang="th-TH" smtClean="0"/>
              <a:t>09/07/67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23A32-A54B-D853-1499-3BAEF0276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FB194-45E8-789C-E498-EA096FDD1A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5DF3A-20FE-487B-BCB1-81CA4C7104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0447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A877E471-B2D5-05D8-8F85-B256B2FC7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33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3204A0-19AA-BD67-F6A9-39542F5DD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143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8DF0C6-EA7C-5156-9A99-5C9D8122C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17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71591C-1FD0-0DB1-8263-DA4F1CD93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32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E1461F-53A0-C486-3F7E-E97AF1BD8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51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6E3048-BDBA-BEAE-7087-473949AA6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63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5D8DC4-4983-1EF6-FB83-1E364571C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85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C6A08D-25C1-A817-B495-5BE4FFB8A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07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21C61C-AD0A-524E-FA83-5624F0CFA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53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68CF9C-8CF7-77D9-A61B-7974D2A17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25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7D3870-DE28-4F61-230F-9D37D786E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84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D7E4FC-8DBB-D7BA-CA3E-BDE736230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90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3AE188-01C8-3B6F-CC24-A69A2ECBB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88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02BB8F-C99B-10EE-7A8D-E782D80C3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91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DD73E3-5E0E-B9EB-3397-C01C5DCC3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6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1F9D3F-4D84-BC3A-2296-4310464EA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13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BB3F4F-06C6-C289-673D-B062424D4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94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8484A0-DC83-D95F-18C8-855BE3983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888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Wirayut Promsanegsai</dc:creator>
  <cp:lastModifiedBy>Wirayut Promsanegsai</cp:lastModifiedBy>
  <cp:revision>1</cp:revision>
  <dcterms:created xsi:type="dcterms:W3CDTF">2024-07-09T09:27:12Z</dcterms:created>
  <dcterms:modified xsi:type="dcterms:W3CDTF">2024-07-09T09:27:33Z</dcterms:modified>
</cp:coreProperties>
</file>