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7.xml" ContentType="application/vnd.openxmlformats-officedocument.theme+xml"/>
  <Override PartName="/ppt/tags/tag10.xml" ContentType="application/vnd.openxmlformats-officedocument.presentationml.tags+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8.xml" ContentType="application/vnd.openxmlformats-officedocument.theme+xml"/>
  <Override PartName="/ppt/tags/tag11.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9.xml" ContentType="application/vnd.openxmlformats-officedocument.theme+xml"/>
  <Override PartName="/ppt/tags/tag12.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10.xml" ContentType="application/vnd.openxmlformats-officedocument.theme+xml"/>
  <Override PartName="/ppt/tags/tag13.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 id="2147483742" r:id="rId7"/>
    <p:sldMasterId id="2147483850" r:id="rId8"/>
    <p:sldMasterId id="2147483915" r:id="rId9"/>
    <p:sldMasterId id="2147483956" r:id="rId10"/>
    <p:sldMasterId id="2147483987" r:id="rId11"/>
    <p:sldMasterId id="2147484060" r:id="rId12"/>
    <p:sldMasterId id="2147484139" r:id="rId13"/>
    <p:sldMasterId id="2147484183" r:id="rId14"/>
    <p:sldMasterId id="2147484227" r:id="rId15"/>
  </p:sldMasterIdLst>
  <p:notesMasterIdLst>
    <p:notesMasterId r:id="rId41"/>
  </p:notesMasterIdLst>
  <p:handoutMasterIdLst>
    <p:handoutMasterId r:id="rId42"/>
  </p:handoutMasterIdLst>
  <p:sldIdLst>
    <p:sldId id="275" r:id="rId16"/>
    <p:sldId id="288" r:id="rId17"/>
    <p:sldId id="8359" r:id="rId18"/>
    <p:sldId id="289" r:id="rId19"/>
    <p:sldId id="2147475652" r:id="rId20"/>
    <p:sldId id="2147475640" r:id="rId21"/>
    <p:sldId id="2147475641" r:id="rId22"/>
    <p:sldId id="2147470456" r:id="rId23"/>
    <p:sldId id="2147475619" r:id="rId24"/>
    <p:sldId id="8472" r:id="rId25"/>
    <p:sldId id="2147375295" r:id="rId26"/>
    <p:sldId id="2147475642" r:id="rId27"/>
    <p:sldId id="8449" r:id="rId28"/>
    <p:sldId id="2147475653" r:id="rId29"/>
    <p:sldId id="8463" r:id="rId30"/>
    <p:sldId id="2147475643" r:id="rId31"/>
    <p:sldId id="2147475644" r:id="rId32"/>
    <p:sldId id="8391" r:id="rId33"/>
    <p:sldId id="2147475654" r:id="rId34"/>
    <p:sldId id="8259" r:id="rId35"/>
    <p:sldId id="2147475646" r:id="rId36"/>
    <p:sldId id="8428" r:id="rId37"/>
    <p:sldId id="2147475648" r:id="rId38"/>
    <p:sldId id="2147475651" r:id="rId39"/>
    <p:sldId id="282" r:id="rId40"/>
  </p:sldIdLst>
  <p:sldSz cx="12192000" cy="6858000"/>
  <p:notesSz cx="6858000" cy="9144000"/>
  <p:custDataLst>
    <p:tags r:id="rId4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7FB6481-61D8-4A1F-A26C-09F1B879BCD7}">
          <p14:sldIdLst>
            <p14:sldId id="275"/>
            <p14:sldId id="288"/>
            <p14:sldId id="8359"/>
            <p14:sldId id="289"/>
            <p14:sldId id="2147475652"/>
            <p14:sldId id="2147475640"/>
            <p14:sldId id="2147475641"/>
            <p14:sldId id="2147470456"/>
            <p14:sldId id="2147475619"/>
            <p14:sldId id="8472"/>
            <p14:sldId id="2147375295"/>
            <p14:sldId id="2147475642"/>
            <p14:sldId id="8449"/>
            <p14:sldId id="2147475653"/>
            <p14:sldId id="8463"/>
            <p14:sldId id="2147475643"/>
            <p14:sldId id="2147475644"/>
            <p14:sldId id="8391"/>
            <p14:sldId id="2147475654"/>
            <p14:sldId id="8259"/>
            <p14:sldId id="2147475646"/>
            <p14:sldId id="8428"/>
            <p14:sldId id="2147475648"/>
            <p14:sldId id="2147475651"/>
            <p14:sldId id="282"/>
          </p14:sldIdLst>
        </p14:section>
      </p14:sectionLst>
    </p:ext>
    <p:ext uri="{EFAFB233-063F-42B5-8137-9DF3F51BA10A}">
      <p15:sldGuideLst xmlns:p15="http://schemas.microsoft.com/office/powerpoint/2012/main">
        <p15:guide id="2" pos="3749" userDrawn="1">
          <p15:clr>
            <a:srgbClr val="A4A3A4"/>
          </p15:clr>
        </p15:guide>
        <p15:guide id="3" orient="horz" pos="2205" userDrawn="1">
          <p15:clr>
            <a:srgbClr val="A4A3A4"/>
          </p15:clr>
        </p15:guide>
        <p15:guide id="5" orient="horz" pos="2387" userDrawn="1">
          <p15:clr>
            <a:srgbClr val="A4A3A4"/>
          </p15:clr>
        </p15:guide>
        <p15:guide id="6" pos="393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E9A912-BE55-1767-ED7F-04630D50B945}" name="Schickert, Antje" initials="SA" userId="S::antje.schickert@sartorius.com::124b5ee6-0ca0-42e4-965e-2fbec25c2b2e" providerId="AD"/>
  <p188:author id="{16943E19-1215-2783-BFDF-1D6BDA869D13}" name="Schickert, Antje" initials="AS" userId="S::Antje.Schickert@Sartorius.com::124b5ee6-0ca0-42e4-965e-2fbec25c2b2e" providerId="AD"/>
  <p188:author id="{2A526419-0032-9DB4-0A4B-6BF6DAB75AD6}" name="Harrell, Brandon" initials="HB" userId="S::brandon.harrell@sartorius.com::710fc3c3-aa6f-4366-8d14-454e512b5b13" providerId="AD"/>
  <p188:author id="{D805A92A-BAE8-75DE-866E-3118586EAA01}" name="Smith, Mark" initials="SM" userId="S::Mark.Smith@Sartorius.com::f88358da-4164-4afb-890e-18326e555205" providerId="AD"/>
  <p188:author id="{F3AE0158-03E6-63D0-078D-E7C7B7F1C5AF}" name="Leizorovici, Nathalie" initials="LN" userId="S::nathalie.leizorovici@sartorius.com::b1c2ccfd-33f2-4546-ac65-079c48c54c3e" providerId="AD"/>
  <p188:author id="{7655C3A1-8E2A-746B-78BD-1031DC26B26F}" name="Smith, Mark" initials="SM" userId="S::mark.smith@sartorius.com::f88358da-4164-4afb-890e-18326e555205" providerId="AD"/>
  <p188:author id="{FF137CB7-7B0E-9DC8-1E7C-C8A20AFFDDDA}" name="Murugesan, Anbarasan" initials="MA" userId="S::anbarasan.murugesan@sartorius.com::b63a8d8f-8568-4f59-932a-efb0b7b1620e" providerId="AD"/>
  <p188:author id="{16C84DC6-03B8-5DB2-6CF5-595FE13E833C}" name="Ahlert, Margaretha" initials="AM" userId="S::Margaretha.Ahlert@Sartorius.com::33d54b42-7614-4d01-95ee-3f8717545e94" providerId="AD"/>
  <p188:author id="{EBD4EFE5-AE6F-32A2-A878-32E3EFAF6882}" name="Bankovic, Nemanja" initials="NB" userId="S::nemanja.bankovic@sartorius.com::18cba681-6627-419c-a14a-1de97d84d6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pos="3749"/>
        <p:guide orient="horz" pos="2205"/>
        <p:guide orient="horz" pos="2387"/>
        <p:guide pos="3931"/>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5.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gs" Target="tags/tag1.xml"/><Relationship Id="rId48" Type="http://schemas.microsoft.com/office/2018/10/relationships/authors" Target="author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D89868-E9EC-4674-B088-E91B981A88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latin typeface="TT Norms Pro" panose="02000503030000020003" pitchFamily="50" charset="0"/>
            </a:endParaRPr>
          </a:p>
        </p:txBody>
      </p:sp>
      <p:sp>
        <p:nvSpPr>
          <p:cNvPr id="3" name="Datumsplatzhalter 2">
            <a:extLst>
              <a:ext uri="{FF2B5EF4-FFF2-40B4-BE49-F238E27FC236}">
                <a16:creationId xmlns:a16="http://schemas.microsoft.com/office/drawing/2014/main" id="{2A729DF8-C059-477C-8552-7D992E327B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4D9011-41F8-4C93-8DE4-83228877A83A}" type="datetimeFigureOut">
              <a:rPr lang="de-DE" smtClean="0">
                <a:latin typeface="TT Norms Pro" panose="02000503030000020003" pitchFamily="50" charset="0"/>
              </a:rPr>
              <a:t>06.06.2024</a:t>
            </a:fld>
            <a:endParaRPr lang="de-DE">
              <a:latin typeface="TT Norms Pro" panose="02000503030000020003" pitchFamily="50" charset="0"/>
            </a:endParaRPr>
          </a:p>
        </p:txBody>
      </p:sp>
      <p:sp>
        <p:nvSpPr>
          <p:cNvPr id="4" name="Fußzeilenplatzhalter 3">
            <a:extLst>
              <a:ext uri="{FF2B5EF4-FFF2-40B4-BE49-F238E27FC236}">
                <a16:creationId xmlns:a16="http://schemas.microsoft.com/office/drawing/2014/main" id="{A66E8E39-E18D-46CD-9938-52A58787BD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latin typeface="TT Norms Pro" panose="02000503030000020003" pitchFamily="50" charset="0"/>
            </a:endParaRPr>
          </a:p>
        </p:txBody>
      </p:sp>
      <p:sp>
        <p:nvSpPr>
          <p:cNvPr id="5" name="Foliennummernplatzhalter 4">
            <a:extLst>
              <a:ext uri="{FF2B5EF4-FFF2-40B4-BE49-F238E27FC236}">
                <a16:creationId xmlns:a16="http://schemas.microsoft.com/office/drawing/2014/main" id="{54CF3437-827F-44B8-8F1E-C081FFDC4B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A79B36-394D-44F2-9BB3-3153BB9F30B7}" type="slidenum">
              <a:rPr lang="de-DE" smtClean="0">
                <a:latin typeface="TT Norms Pro" panose="02000503030000020003" pitchFamily="50" charset="0"/>
              </a:rPr>
              <a:t>‹Nr.›</a:t>
            </a:fld>
            <a:endParaRPr lang="de-DE">
              <a:latin typeface="TT Norms Pro" panose="02000503030000020003" pitchFamily="50" charset="0"/>
            </a:endParaRPr>
          </a:p>
        </p:txBody>
      </p:sp>
    </p:spTree>
    <p:extLst>
      <p:ext uri="{BB962C8B-B14F-4D97-AF65-F5344CB8AC3E}">
        <p14:creationId xmlns:p14="http://schemas.microsoft.com/office/powerpoint/2010/main" val="3688140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T Norms Pro" panose="02000503030000020003" pitchFamily="50" charset="0"/>
              </a:defRPr>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T Norms Pro" panose="02000503030000020003" pitchFamily="50" charset="0"/>
              </a:defRPr>
            </a:lvl1pPr>
          </a:lstStyle>
          <a:p>
            <a:fld id="{D92458B3-D3E5-4DC5-B9E6-3A74E6D43635}" type="datetimeFigureOut">
              <a:rPr lang="en-US" smtClean="0"/>
              <a:pPr/>
              <a:t>6/6/2024</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T Norms Pro" panose="02000503030000020003" pitchFamily="50" charset="0"/>
              </a:defRPr>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T Norms Pro" panose="02000503030000020003" pitchFamily="50" charset="0"/>
              </a:defRPr>
            </a:lvl1pPr>
          </a:lstStyle>
          <a:p>
            <a:fld id="{BDA5B460-1328-4911-B510-32EE5D3A7029}" type="slidenum">
              <a:rPr lang="en-US" smtClean="0"/>
              <a:pPr/>
              <a:t>‹Nr.›</a:t>
            </a:fld>
            <a:endParaRPr lang="en-US"/>
          </a:p>
        </p:txBody>
      </p:sp>
    </p:spTree>
    <p:extLst>
      <p:ext uri="{BB962C8B-B14F-4D97-AF65-F5344CB8AC3E}">
        <p14:creationId xmlns:p14="http://schemas.microsoft.com/office/powerpoint/2010/main" val="307626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T Norms Pro" panose="02000503030000020003" pitchFamily="50" charset="0"/>
        <a:ea typeface="+mn-ea"/>
        <a:cs typeface="+mn-cs"/>
      </a:defRPr>
    </a:lvl1pPr>
    <a:lvl2pPr marL="457200" algn="l" defTabSz="914400" rtl="0" eaLnBrk="1" latinLnBrk="0" hangingPunct="1">
      <a:defRPr sz="1200" kern="1200">
        <a:solidFill>
          <a:schemeClr val="tx1"/>
        </a:solidFill>
        <a:latin typeface="TT Norms Pro" panose="02000503030000020003" pitchFamily="50" charset="0"/>
        <a:ea typeface="+mn-ea"/>
        <a:cs typeface="+mn-cs"/>
      </a:defRPr>
    </a:lvl2pPr>
    <a:lvl3pPr marL="914400" algn="l" defTabSz="914400" rtl="0" eaLnBrk="1" latinLnBrk="0" hangingPunct="1">
      <a:defRPr sz="1200" kern="1200">
        <a:solidFill>
          <a:schemeClr val="tx1"/>
        </a:solidFill>
        <a:latin typeface="TT Norms Pro" panose="02000503030000020003" pitchFamily="50" charset="0"/>
        <a:ea typeface="+mn-ea"/>
        <a:cs typeface="+mn-cs"/>
      </a:defRPr>
    </a:lvl3pPr>
    <a:lvl4pPr marL="1371600" algn="l" defTabSz="914400" rtl="0" eaLnBrk="1" latinLnBrk="0" hangingPunct="1">
      <a:defRPr sz="1200" kern="1200">
        <a:solidFill>
          <a:schemeClr val="tx1"/>
        </a:solidFill>
        <a:latin typeface="TT Norms Pro" panose="02000503030000020003" pitchFamily="50" charset="0"/>
        <a:ea typeface="+mn-ea"/>
        <a:cs typeface="+mn-cs"/>
      </a:defRPr>
    </a:lvl4pPr>
    <a:lvl5pPr marL="1828800" algn="l" defTabSz="914400" rtl="0" eaLnBrk="1" latinLnBrk="0" hangingPunct="1">
      <a:defRPr sz="1200" kern="1200">
        <a:solidFill>
          <a:schemeClr val="tx1"/>
        </a:solidFill>
        <a:latin typeface="TT Norms Pro" panose="02000503030000020003"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87754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259921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71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TT Norms Pro" panose="02000503030000020003" pitchFamily="50"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26343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14971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600"/>
              </a:spcAft>
            </a:pPr>
            <a:endParaRPr lang="en-US" sz="1200" i="1">
              <a:solidFill>
                <a:schemeClr val="tx1"/>
              </a:solidFill>
            </a:endParaRPr>
          </a:p>
          <a:p>
            <a:pPr>
              <a:spcAft>
                <a:spcPts val="600"/>
              </a:spcAft>
            </a:pPr>
            <a:endParaRPr lang="en-US" sz="1200" i="1">
              <a:solidFill>
                <a:schemeClr val="tx1"/>
              </a:solidFill>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01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484F730-7692-4CA4-8D8D-1A7A8429D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5C56C5A-6CDB-4022-AA57-3FF384605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de-DE">
              <a:latin typeface="TT Norms Pro" panose="02000503030000020003" pitchFamily="2" charset="0"/>
            </a:endParaRPr>
          </a:p>
          <a:p>
            <a:pPr eaLnBrk="1" hangingPunct="1">
              <a:spcBef>
                <a:spcPct val="0"/>
              </a:spcBef>
            </a:pPr>
            <a:endParaRPr lang="en-US" altLang="de-DE">
              <a:latin typeface="TT Norms Pro" panose="02000503030000020003" pitchFamily="2" charset="0"/>
            </a:endParaRPr>
          </a:p>
        </p:txBody>
      </p:sp>
      <p:sp>
        <p:nvSpPr>
          <p:cNvPr id="53252" name="Slide Number Placeholder 3">
            <a:extLst>
              <a:ext uri="{FF2B5EF4-FFF2-40B4-BE49-F238E27FC236}">
                <a16:creationId xmlns:a16="http://schemas.microsoft.com/office/drawing/2014/main" id="{6134A5C5-F097-4E16-BA6D-8A381EC1E9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T Norms Pro" panose="02000503030000020003" pitchFamily="2" charset="0"/>
              </a:defRPr>
            </a:lvl1pPr>
            <a:lvl2pPr marL="742950" indent="-285750">
              <a:defRPr>
                <a:solidFill>
                  <a:schemeClr val="tx1"/>
                </a:solidFill>
                <a:latin typeface="TT Norms Pro" panose="02000503030000020003" pitchFamily="2" charset="0"/>
              </a:defRPr>
            </a:lvl2pPr>
            <a:lvl3pPr marL="1143000" indent="-228600">
              <a:defRPr>
                <a:solidFill>
                  <a:schemeClr val="tx1"/>
                </a:solidFill>
                <a:latin typeface="TT Norms Pro" panose="02000503030000020003" pitchFamily="2" charset="0"/>
              </a:defRPr>
            </a:lvl3pPr>
            <a:lvl4pPr marL="1600200" indent="-228600">
              <a:defRPr>
                <a:solidFill>
                  <a:schemeClr val="tx1"/>
                </a:solidFill>
                <a:latin typeface="TT Norms Pro" panose="02000503030000020003" pitchFamily="2" charset="0"/>
              </a:defRPr>
            </a:lvl4pPr>
            <a:lvl5pPr marL="2057400" indent="-228600">
              <a:defRPr>
                <a:solidFill>
                  <a:schemeClr val="tx1"/>
                </a:solidFill>
                <a:latin typeface="TT Norms Pro" panose="02000503030000020003" pitchFamily="2" charset="0"/>
              </a:defRPr>
            </a:lvl5pPr>
            <a:lvl6pPr marL="2514600" indent="-228600" eaLnBrk="0" fontAlgn="base" hangingPunct="0">
              <a:spcBef>
                <a:spcPct val="0"/>
              </a:spcBef>
              <a:spcAft>
                <a:spcPct val="0"/>
              </a:spcAft>
              <a:defRPr>
                <a:solidFill>
                  <a:schemeClr val="tx1"/>
                </a:solidFill>
                <a:latin typeface="TT Norms Pro" panose="02000503030000020003" pitchFamily="2" charset="0"/>
              </a:defRPr>
            </a:lvl6pPr>
            <a:lvl7pPr marL="2971800" indent="-228600" eaLnBrk="0" fontAlgn="base" hangingPunct="0">
              <a:spcBef>
                <a:spcPct val="0"/>
              </a:spcBef>
              <a:spcAft>
                <a:spcPct val="0"/>
              </a:spcAft>
              <a:defRPr>
                <a:solidFill>
                  <a:schemeClr val="tx1"/>
                </a:solidFill>
                <a:latin typeface="TT Norms Pro" panose="02000503030000020003" pitchFamily="2" charset="0"/>
              </a:defRPr>
            </a:lvl7pPr>
            <a:lvl8pPr marL="3429000" indent="-228600" eaLnBrk="0" fontAlgn="base" hangingPunct="0">
              <a:spcBef>
                <a:spcPct val="0"/>
              </a:spcBef>
              <a:spcAft>
                <a:spcPct val="0"/>
              </a:spcAft>
              <a:defRPr>
                <a:solidFill>
                  <a:schemeClr val="tx1"/>
                </a:solidFill>
                <a:latin typeface="TT Norms Pro" panose="02000503030000020003" pitchFamily="2" charset="0"/>
              </a:defRPr>
            </a:lvl8pPr>
            <a:lvl9pPr marL="3886200" indent="-228600" eaLnBrk="0" fontAlgn="base" hangingPunct="0">
              <a:spcBef>
                <a:spcPct val="0"/>
              </a:spcBef>
              <a:spcAft>
                <a:spcPct val="0"/>
              </a:spcAft>
              <a:defRPr>
                <a:solidFill>
                  <a:schemeClr val="tx1"/>
                </a:solidFill>
                <a:latin typeface="TT Norms Pro" panose="02000503030000020003" pitchFamily="2"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4C7695-54F0-425C-8CAD-48AB7ED717C3}" type="slidenum">
              <a:rPr kumimoji="0" lang="en-US" altLang="de-DE" sz="1200" b="0" i="0" u="none" strike="noStrike" kern="1200" cap="none" spc="0" normalizeH="0" baseline="0" noProof="0" smtClean="0">
                <a:ln>
                  <a:noFill/>
                </a:ln>
                <a:solidFill>
                  <a:prstClr val="black"/>
                </a:solidFill>
                <a:effectLst/>
                <a:uLnTx/>
                <a:uFillTx/>
                <a:latin typeface="TT Norms Pro" panose="0200050303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de-DE" sz="1200" b="0" i="0" u="none" strike="noStrike" kern="1200" cap="none" spc="0" normalizeH="0" baseline="0" noProof="0">
              <a:ln>
                <a:noFill/>
              </a:ln>
              <a:solidFill>
                <a:prstClr val="black"/>
              </a:solidFill>
              <a:effectLst/>
              <a:uLnTx/>
              <a:uFillTx/>
              <a:latin typeface="TT Norms Pro" panose="02000503030000020003" pitchFamily="2"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89619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81098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165239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B460-1328-4911-B510-32EE5D3A7029}" type="slidenum">
              <a:rPr kumimoji="0" lang="en-US" sz="1200" b="0" i="0" u="none" strike="noStrike" kern="1200" cap="none" spc="0" normalizeH="0" baseline="0" noProof="0" smtClean="0">
                <a:ln>
                  <a:noFill/>
                </a:ln>
                <a:solidFill>
                  <a:prstClr val="black"/>
                </a:solidFill>
                <a:effectLst/>
                <a:uLnTx/>
                <a:uFillTx/>
                <a:latin typeface="TT Norms Pro" panose="02000503030000020003"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T Norms Pro" panose="02000503030000020003" pitchFamily="50" charset="0"/>
              <a:ea typeface="+mn-ea"/>
              <a:cs typeface="+mn-cs"/>
            </a:endParaRPr>
          </a:p>
        </p:txBody>
      </p:sp>
    </p:spTree>
    <p:extLst>
      <p:ext uri="{BB962C8B-B14F-4D97-AF65-F5344CB8AC3E}">
        <p14:creationId xmlns:p14="http://schemas.microsoft.com/office/powerpoint/2010/main" val="2873742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4DB1195C-2459-4964-8831-D1CD778D9CFA}"/>
              </a:ext>
            </a:extLst>
          </p:cNvPr>
          <p:cNvSpPr>
            <a:spLocks noGrp="1"/>
          </p:cNvSpPr>
          <p:nvPr>
            <p:ph type="pic" sz="quarter" idx="2"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3" name="Subtitle 1">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66000"/>
            <a:ext cx="5184000"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568015"/>
            <a:ext cx="5184000" cy="430887"/>
          </a:xfrm>
        </p:spPr>
        <p:txBody>
          <a:bodyPr anchor="b">
            <a:spAutoFit/>
          </a:bodyPr>
          <a:lstStyle>
            <a:lvl1pPr algn="l">
              <a:lnSpc>
                <a:spcPct val="100000"/>
              </a:lnSpc>
              <a:defRPr sz="2800"/>
            </a:lvl1pPr>
          </a:lstStyle>
          <a:p>
            <a:r>
              <a:rPr lang="en-US" noProof="1"/>
              <a:t>Titelfolie mit langer Überschrift, zwei- oder mehrzeilig, TT Norms Pro, 28 pt</a:t>
            </a:r>
          </a:p>
        </p:txBody>
      </p:sp>
      <p:sp>
        <p:nvSpPr>
          <p:cNvPr id="22" name="Claim">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500400" rtlCol="0" anchor="ctr"/>
          <a:lstStyle/>
          <a:p>
            <a:pPr algn="l"/>
            <a:r>
              <a:rPr lang="en-US" sz="2800" spc="-50" baseline="0" noProof="1">
                <a:solidFill>
                  <a:schemeClr val="bg1"/>
                </a:solidFill>
                <a:latin typeface="+mj-lt"/>
              </a:rPr>
              <a:t>Simplifying Progress</a:t>
            </a:r>
          </a:p>
        </p:txBody>
      </p:sp>
      <p:sp>
        <p:nvSpPr>
          <p:cNvPr id="21" name="Rectangle 2">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Logo">
            <a:extLst>
              <a:ext uri="{FF2B5EF4-FFF2-40B4-BE49-F238E27FC236}">
                <a16:creationId xmlns:a16="http://schemas.microsoft.com/office/drawing/2014/main" id="{47C534CE-DEFA-4690-B8CE-C52CF34AE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483" y="514800"/>
            <a:ext cx="3062392" cy="535517"/>
          </a:xfrm>
          <a:prstGeom prst="rect">
            <a:avLst/>
          </a:prstGeom>
        </p:spPr>
      </p:pic>
    </p:spTree>
    <p:extLst>
      <p:ext uri="{BB962C8B-B14F-4D97-AF65-F5344CB8AC3E}">
        <p14:creationId xmlns:p14="http://schemas.microsoft.com/office/powerpoint/2010/main" val="2302203115"/>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9" name="Text Placeholder 4">
            <a:extLst>
              <a:ext uri="{FF2B5EF4-FFF2-40B4-BE49-F238E27FC236}">
                <a16:creationId xmlns:a16="http://schemas.microsoft.com/office/drawing/2014/main" id="{84AA2A44-D77E-4CD7-BEDD-FF7912D4A64C}"/>
              </a:ext>
            </a:extLst>
          </p:cNvPr>
          <p:cNvSpPr>
            <a:spLocks noGrp="1"/>
          </p:cNvSpPr>
          <p:nvPr>
            <p:ph type="body" sz="quarter" idx="4" hasCustomPrompt="1"/>
          </p:nvPr>
        </p:nvSpPr>
        <p:spPr>
          <a:xfrm>
            <a:off x="300038" y="5087463"/>
            <a:ext cx="11592000" cy="468000"/>
          </a:xfrm>
        </p:spPr>
        <p:txBody>
          <a:bodyPr>
            <a:normAutofit/>
          </a:bodyPr>
          <a:lstStyle>
            <a:lvl1pPr marL="226800" indent="-226800">
              <a:buFont typeface="Wingdings" panose="05000000000000000000" pitchFamily="2" charset="2"/>
              <a:buNone/>
              <a:defRPr sz="1200"/>
            </a:lvl1pPr>
            <a:lvl2pPr marL="216000" indent="0">
              <a:buNone/>
              <a:defRPr sz="1200"/>
            </a:lvl2pPr>
            <a:lvl3pPr>
              <a:defRPr sz="1200"/>
            </a:lvl3pPr>
            <a:lvl4pPr>
              <a:defRPr sz="1200"/>
            </a:lvl4pPr>
            <a:lvl5pPr>
              <a:defRPr sz="1200"/>
            </a:lvl5pPr>
          </a:lstStyle>
          <a:p>
            <a:pPr marL="171450" marR="0" lvl="0"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1"/>
              <a:t>Falls nicht benötigt, Aufzählungszeichen auf erster Ebene löschen</a:t>
            </a:r>
          </a:p>
          <a:p>
            <a:pPr marL="171450" marR="0" lvl="0"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endParaRPr lang="en-US" noProof="1"/>
          </a:p>
        </p:txBody>
      </p:sp>
      <p:sp>
        <p:nvSpPr>
          <p:cNvPr id="17" name="Text Placeholder 3">
            <a:extLst>
              <a:ext uri="{FF2B5EF4-FFF2-40B4-BE49-F238E27FC236}">
                <a16:creationId xmlns:a16="http://schemas.microsoft.com/office/drawing/2014/main" id="{92A3A15D-27FB-4492-B39A-E14C3B72F9DF}"/>
              </a:ext>
            </a:extLst>
          </p:cNvPr>
          <p:cNvSpPr>
            <a:spLocks noGrp="1"/>
          </p:cNvSpPr>
          <p:nvPr>
            <p:ph type="body" sz="quarter" idx="3" hasCustomPrompt="1"/>
          </p:nvPr>
        </p:nvSpPr>
        <p:spPr>
          <a:xfrm>
            <a:off x="1394740" y="3970042"/>
            <a:ext cx="10497600" cy="936000"/>
          </a:xfrm>
        </p:spPr>
        <p:txBody>
          <a:bodyPr>
            <a:normAutofit/>
          </a:bodyPr>
          <a:lstStyle>
            <a:lvl1pPr marL="226800" indent="-226800">
              <a:buFont typeface="Wingdings" panose="05000000000000000000" pitchFamily="2" charset="2"/>
              <a:buChar char="§"/>
              <a:defRPr sz="1200"/>
            </a:lvl1pPr>
            <a:lvl2pPr marL="216000" indent="0">
              <a:buFontTx/>
              <a:buNone/>
              <a:defRPr sz="1200"/>
            </a:lvl2pPr>
            <a:lvl3pPr marL="378000" indent="0">
              <a:buNone/>
              <a:defRPr/>
            </a:lvl3pPr>
          </a:lstStyle>
          <a:p>
            <a:pPr lvl="0"/>
            <a:r>
              <a:rPr lang="en-US" noProof="1"/>
              <a:t>Falls nicht benötigt, Aufzählungszeichen auf erster Ebene löschen</a:t>
            </a:r>
          </a:p>
          <a:p>
            <a:pPr marL="387450" marR="0" lvl="1"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0"/>
              <a:t>Zweite Ebene</a:t>
            </a:r>
          </a:p>
          <a:p>
            <a:pPr lvl="0"/>
            <a:endParaRPr lang="en-US" noProof="1"/>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7"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1"/>
              <a:t>Platzhalterbild</a:t>
            </a:r>
          </a:p>
        </p:txBody>
      </p:sp>
      <p:sp>
        <p:nvSpPr>
          <p:cNvPr id="16" name="Text Placeholder 2">
            <a:extLst>
              <a:ext uri="{FF2B5EF4-FFF2-40B4-BE49-F238E27FC236}">
                <a16:creationId xmlns:a16="http://schemas.microsoft.com/office/drawing/2014/main" id="{C852B943-9AD3-404B-A6CC-0A76497848A8}"/>
              </a:ext>
            </a:extLst>
          </p:cNvPr>
          <p:cNvSpPr>
            <a:spLocks noGrp="1"/>
          </p:cNvSpPr>
          <p:nvPr>
            <p:ph type="body" sz="quarter" idx="2" hasCustomPrompt="1"/>
          </p:nvPr>
        </p:nvSpPr>
        <p:spPr>
          <a:xfrm>
            <a:off x="1394740" y="2852621"/>
            <a:ext cx="10497600" cy="936000"/>
          </a:xfrm>
        </p:spPr>
        <p:txBody>
          <a:bodyPr>
            <a:normAutofit/>
          </a:bodyPr>
          <a:lstStyle>
            <a:lvl1pPr marL="226800" indent="-226800">
              <a:buFont typeface="Wingdings" panose="05000000000000000000" pitchFamily="2" charset="2"/>
              <a:buChar char="§"/>
              <a:defRPr sz="1200"/>
            </a:lvl1pPr>
            <a:lvl2pPr marL="406800" indent="-230400">
              <a:buFontTx/>
              <a:buNone/>
              <a:defRPr sz="1200"/>
            </a:lvl2pPr>
            <a:lvl3pPr marL="378000" indent="0">
              <a:buNone/>
              <a:defRPr/>
            </a:lvl3pPr>
          </a:lstStyle>
          <a:p>
            <a:pPr lvl="0"/>
            <a:r>
              <a:rPr lang="en-US" noProof="1"/>
              <a:t>Falls nicht benötigt, Aufzählungszeichen auf erster Ebene löschen</a:t>
            </a:r>
          </a:p>
          <a:p>
            <a:pPr marL="387450" marR="0" lvl="1"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0"/>
              <a:t>Zweite Ebene</a:t>
            </a:r>
          </a:p>
        </p:txBody>
      </p:sp>
      <p:sp>
        <p:nvSpPr>
          <p:cNvPr id="8" name="Picture Placeholder 2">
            <a:extLst>
              <a:ext uri="{FF2B5EF4-FFF2-40B4-BE49-F238E27FC236}">
                <a16:creationId xmlns:a16="http://schemas.microsoft.com/office/drawing/2014/main" id="{E789004E-E74A-401E-8862-B18C67D92F28}"/>
              </a:ext>
            </a:extLst>
          </p:cNvPr>
          <p:cNvSpPr>
            <a:spLocks noGrp="1"/>
          </p:cNvSpPr>
          <p:nvPr>
            <p:ph type="pic" sz="quarter" idx="6"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1"/>
              <a:t>Platzhalterbild</a:t>
            </a:r>
          </a:p>
        </p:txBody>
      </p:sp>
      <p:sp>
        <p:nvSpPr>
          <p:cNvPr id="7" name="Text Placeholder 1">
            <a:extLst>
              <a:ext uri="{FF2B5EF4-FFF2-40B4-BE49-F238E27FC236}">
                <a16:creationId xmlns:a16="http://schemas.microsoft.com/office/drawing/2014/main" id="{7E09F3DB-4A7F-44CD-848F-8E13B47B1ED2}"/>
              </a:ext>
            </a:extLst>
          </p:cNvPr>
          <p:cNvSpPr>
            <a:spLocks noGrp="1"/>
          </p:cNvSpPr>
          <p:nvPr>
            <p:ph type="body" sz="quarter" idx="1" hasCustomPrompt="1"/>
          </p:nvPr>
        </p:nvSpPr>
        <p:spPr>
          <a:xfrm>
            <a:off x="1394740" y="1735200"/>
            <a:ext cx="10497600" cy="936000"/>
          </a:xfrm>
        </p:spPr>
        <p:txBody>
          <a:bodyPr>
            <a:normAutofit/>
          </a:bodyPr>
          <a:lstStyle>
            <a:lvl1pPr marL="226800" indent="-226800">
              <a:buFont typeface="Wingdings" panose="05000000000000000000" pitchFamily="2" charset="2"/>
              <a:buChar char="§"/>
              <a:defRPr sz="1200"/>
            </a:lvl1pPr>
            <a:lvl2pPr marL="406800" indent="-230400">
              <a:buFont typeface="Wingdings" panose="05000000000000000000" pitchFamily="2" charset="2"/>
              <a:buNone/>
              <a:defRPr sz="1200"/>
            </a:lvl2pPr>
            <a:lvl3pPr marL="378000" indent="0">
              <a:buNone/>
              <a:defRPr/>
            </a:lvl3pPr>
          </a:lstStyle>
          <a:p>
            <a:pPr lvl="0"/>
            <a:r>
              <a:rPr lang="en-US" noProof="1"/>
              <a:t>Falls nicht benötigt, Aufzählungszeichen auf erster Ebene löschen</a:t>
            </a:r>
          </a:p>
          <a:p>
            <a:pPr marL="387450" marR="0" lvl="1"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0"/>
              <a:t>Zweite Ebene</a:t>
            </a:r>
          </a:p>
        </p:txBody>
      </p:sp>
      <p:sp>
        <p:nvSpPr>
          <p:cNvPr id="4" name="Picture Placeholder 1">
            <a:extLst>
              <a:ext uri="{FF2B5EF4-FFF2-40B4-BE49-F238E27FC236}">
                <a16:creationId xmlns:a16="http://schemas.microsoft.com/office/drawing/2014/main" id="{9514FE65-6E0F-471C-A895-8E1BCA7DC842}"/>
              </a:ext>
            </a:extLst>
          </p:cNvPr>
          <p:cNvSpPr>
            <a:spLocks noGrp="1"/>
          </p:cNvSpPr>
          <p:nvPr>
            <p:ph type="pic" sz="quarter" idx="5"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1"/>
              <a:t>Platzhalterbild</a:t>
            </a:r>
          </a:p>
        </p:txBody>
      </p:sp>
      <p:sp>
        <p:nvSpPr>
          <p:cNvPr id="3" name="Title 1">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lvl1pPr>
              <a:defRPr/>
            </a:lvl1pPr>
          </a:lstStyle>
          <a:p>
            <a:r>
              <a:rPr lang="en-US" noProof="1"/>
              <a:t>Überschrift 1, TT Norms Pro, 28 pt</a:t>
            </a:r>
          </a:p>
        </p:txBody>
      </p:sp>
      <p:sp>
        <p:nvSpPr>
          <p:cNvPr id="14" name="Chapter_titleonly">
            <a:extLst>
              <a:ext uri="{FF2B5EF4-FFF2-40B4-BE49-F238E27FC236}">
                <a16:creationId xmlns:a16="http://schemas.microsoft.com/office/drawing/2014/main" id="{EB08F341-81DE-46BB-8134-72CFD6F1F4FF}"/>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4156723075"/>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41855218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9552B-9870-4869-8E29-E6149603B48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DCA852-3C1B-4C20-A997-1E5861EE9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0506B54-65CB-4AFF-8354-08E9BE925718}"/>
              </a:ext>
            </a:extLst>
          </p:cNvPr>
          <p:cNvSpPr>
            <a:spLocks noGrp="1"/>
          </p:cNvSpPr>
          <p:nvPr>
            <p:ph type="dt" sz="half" idx="10"/>
          </p:nvPr>
        </p:nvSpPr>
        <p:spPr/>
        <p:txBody>
          <a:bodyPr/>
          <a:lstStyle/>
          <a:p>
            <a:fld id="{92E29676-2DA2-435F-B03D-CAA431BBA364}" type="datetimeFigureOut">
              <a:rPr lang="de-DE" smtClean="0"/>
              <a:t>06.06.2024</a:t>
            </a:fld>
            <a:endParaRPr lang="de-DE"/>
          </a:p>
        </p:txBody>
      </p:sp>
      <p:sp>
        <p:nvSpPr>
          <p:cNvPr id="5" name="Fußzeilenplatzhalter 4">
            <a:extLst>
              <a:ext uri="{FF2B5EF4-FFF2-40B4-BE49-F238E27FC236}">
                <a16:creationId xmlns:a16="http://schemas.microsoft.com/office/drawing/2014/main" id="{BC3B096E-3C43-4BDB-AB52-5B3EE9980FC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6327918-8F6D-474D-B6C1-997B00EBD294}"/>
              </a:ext>
            </a:extLst>
          </p:cNvPr>
          <p:cNvSpPr>
            <a:spLocks noGrp="1"/>
          </p:cNvSpPr>
          <p:nvPr>
            <p:ph type="sldNum" sz="quarter" idx="12"/>
          </p:nvPr>
        </p:nvSpPr>
        <p:spPr/>
        <p:txBody>
          <a:bodyPr/>
          <a:lstStyle/>
          <a:p>
            <a:fld id="{D1DD0119-A78B-4756-8DDF-BB745501999F}" type="slidenum">
              <a:rPr lang="de-DE" smtClean="0"/>
              <a:t>‹Nr.›</a:t>
            </a:fld>
            <a:endParaRPr lang="de-DE"/>
          </a:p>
        </p:txBody>
      </p:sp>
    </p:spTree>
    <p:extLst>
      <p:ext uri="{BB962C8B-B14F-4D97-AF65-F5344CB8AC3E}">
        <p14:creationId xmlns:p14="http://schemas.microsoft.com/office/powerpoint/2010/main" val="1359364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Standard 2">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1492946178"/>
      </p:ext>
    </p:extLst>
  </p:cSld>
  <p:clrMapOvr>
    <a:masterClrMapping/>
  </p:clrMapOvr>
  <p:extLst>
    <p:ext uri="{DCECCB84-F9BA-43D5-87BE-67443E8EF086}">
      <p15:sldGuideLst xmlns:p15="http://schemas.microsoft.com/office/powerpoint/2012/main">
        <p15:guide id="1" orient="horz" pos="142">
          <p15:clr>
            <a:srgbClr val="F26B43"/>
          </p15:clr>
        </p15:guide>
        <p15:guide id="2" pos="189">
          <p15:clr>
            <a:srgbClr val="F26B43"/>
          </p15:clr>
        </p15:guide>
        <p15:guide id="3" orient="horz" pos="3498">
          <p15:clr>
            <a:srgbClr val="F26B43"/>
          </p15:clr>
        </p15:guide>
        <p15:guide id="4" pos="7491">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noChangeAspect="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400"/>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47A9B1AC-B263-CC40-B683-ED23E83EA147}"/>
              </a:ext>
            </a:extLst>
          </p:cNvPr>
          <p:cNvSpPr>
            <a:spLocks noGrp="1"/>
          </p:cNvSpPr>
          <p:nvPr>
            <p:ph type="subTitle" idx="1" hasCustomPrompt="1"/>
          </p:nvPr>
        </p:nvSpPr>
        <p:spPr>
          <a:xfrm>
            <a:off x="504000" y="6066000"/>
            <a:ext cx="5184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2966482208"/>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8" name="Picture Placeholder 7">
            <a:extLst>
              <a:ext uri="{FF2B5EF4-FFF2-40B4-BE49-F238E27FC236}">
                <a16:creationId xmlns:a16="http://schemas.microsoft.com/office/drawing/2014/main" id="{46BD72FC-5C46-4CA0-8B55-97C53265B651}"/>
              </a:ext>
            </a:extLst>
          </p:cNvPr>
          <p:cNvSpPr>
            <a:spLocks noGrp="1" noChangeAspect="1"/>
          </p:cNvSpPr>
          <p:nvPr>
            <p:ph type="pic" sz="quarter" idx="10" hasCustomPrompt="1"/>
          </p:nvPr>
        </p:nvSpPr>
        <p:spPr>
          <a:xfrm>
            <a:off x="0" y="-1"/>
            <a:ext cx="8122596" cy="4590000"/>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0762E667-182F-A34A-A386-1ED97A3E0470}"/>
              </a:ext>
            </a:extLst>
          </p:cNvPr>
          <p:cNvSpPr>
            <a:spLocks noGrp="1"/>
          </p:cNvSpPr>
          <p:nvPr>
            <p:ph type="subTitle" idx="1" hasCustomPrompt="1"/>
          </p:nvPr>
        </p:nvSpPr>
        <p:spPr>
          <a:xfrm>
            <a:off x="504000" y="6066000"/>
            <a:ext cx="7272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1015035088"/>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
        <p:nvSpPr>
          <p:cNvPr id="19" name="Untertitel 2">
            <a:extLst>
              <a:ext uri="{FF2B5EF4-FFF2-40B4-BE49-F238E27FC236}">
                <a16:creationId xmlns:a16="http://schemas.microsoft.com/office/drawing/2014/main" id="{A20BF4EC-4585-E24F-B7F2-62DC26D776EA}"/>
              </a:ext>
            </a:extLst>
          </p:cNvPr>
          <p:cNvSpPr>
            <a:spLocks noGrp="1"/>
          </p:cNvSpPr>
          <p:nvPr>
            <p:ph type="subTitle" idx="1" hasCustomPrompt="1"/>
          </p:nvPr>
        </p:nvSpPr>
        <p:spPr>
          <a:xfrm>
            <a:off x="503999" y="6066000"/>
            <a:ext cx="11195999"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36" name="Titel 1">
            <a:extLst>
              <a:ext uri="{FF2B5EF4-FFF2-40B4-BE49-F238E27FC236}">
                <a16:creationId xmlns:a16="http://schemas.microsoft.com/office/drawing/2014/main" id="{EC5825DB-E82B-3C45-809C-09B790E6EE6A}"/>
              </a:ext>
            </a:extLst>
          </p:cNvPr>
          <p:cNvSpPr>
            <a:spLocks noGrp="1"/>
          </p:cNvSpPr>
          <p:nvPr>
            <p:ph type="ctrTitle" hasCustomPrompt="1"/>
          </p:nvPr>
        </p:nvSpPr>
        <p:spPr>
          <a:xfrm>
            <a:off x="504000" y="5568276"/>
            <a:ext cx="11196000" cy="430887"/>
          </a:xfrm>
        </p:spPr>
        <p:txBody>
          <a:bodyPr anchor="b">
            <a:spAutoFit/>
          </a:bodyPr>
          <a:lstStyle>
            <a:lvl1pPr algn="l">
              <a:lnSpc>
                <a:spcPct val="100000"/>
              </a:lnSpc>
              <a:defRPr sz="2800"/>
            </a:lvl1pPr>
          </a:lstStyle>
          <a:p>
            <a:r>
              <a:rPr lang="en-US"/>
              <a:t>Cover chart for longer titles in two or three lines, TT Norms Pro, 28 </a:t>
            </a:r>
            <a:r>
              <a:rPr lang="en-US" err="1"/>
              <a:t>pt</a:t>
            </a:r>
            <a:endParaRPr lang="en-US" noProof="0"/>
          </a:p>
        </p:txBody>
      </p:sp>
    </p:spTree>
    <p:extLst>
      <p:ext uri="{BB962C8B-B14F-4D97-AF65-F5344CB8AC3E}">
        <p14:creationId xmlns:p14="http://schemas.microsoft.com/office/powerpoint/2010/main" val="367858238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 name="Text Placeholder 2">
            <a:extLst>
              <a:ext uri="{FF2B5EF4-FFF2-40B4-BE49-F238E27FC236}">
                <a16:creationId xmlns:a16="http://schemas.microsoft.com/office/drawing/2014/main" id="{EA5832BB-93A2-EB49-9A41-A755B50065A9}"/>
              </a:ext>
            </a:extLst>
          </p:cNvPr>
          <p:cNvSpPr>
            <a:spLocks noGrp="1"/>
          </p:cNvSpPr>
          <p:nvPr>
            <p:ph type="body" sz="quarter" idx="11" hasCustomPrompt="1"/>
          </p:nvPr>
        </p:nvSpPr>
        <p:spPr>
          <a:xfrm>
            <a:off x="6665135" y="2848132"/>
            <a:ext cx="5024064" cy="2691206"/>
          </a:xfrm>
        </p:spPr>
        <p:txBody>
          <a:bodyPr anchor="b" anchorCtr="0">
            <a:spAutoFit/>
          </a:bodyPr>
          <a:lstStyle>
            <a:lvl1pPr marL="0" marR="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sz="4400"/>
            </a:lvl1pPr>
            <a:lvl2pPr marL="216000" indent="0">
              <a:buNone/>
              <a:defRPr sz="4400"/>
            </a:lvl2pPr>
            <a:lvl3pPr marL="378000" indent="0">
              <a:buNone/>
              <a:defRPr sz="4400"/>
            </a:lvl3pPr>
            <a:lvl4pPr marL="504000" indent="0">
              <a:buNone/>
              <a:defRPr sz="4400"/>
            </a:lvl4pPr>
            <a:lvl5pPr marL="630000" indent="0">
              <a:buNone/>
              <a:defRPr sz="4400"/>
            </a:lvl5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sz="4400"/>
              <a:t>Cover chart for longer titles </a:t>
            </a:r>
            <a:br>
              <a:rPr lang="en-US" sz="4400"/>
            </a:br>
            <a:r>
              <a:rPr lang="en-US" sz="4400"/>
              <a:t>in two or more lines, TT Norms Pro, 44 </a:t>
            </a:r>
            <a:r>
              <a:rPr lang="en-US" sz="4400" err="1"/>
              <a:t>pt</a:t>
            </a:r>
            <a:endParaRPr lang="en-US" sz="4400"/>
          </a:p>
        </p:txBody>
      </p:sp>
      <p:sp>
        <p:nvSpPr>
          <p:cNvPr id="33" name="Text Placeholder 4">
            <a:extLst>
              <a:ext uri="{FF2B5EF4-FFF2-40B4-BE49-F238E27FC236}">
                <a16:creationId xmlns:a16="http://schemas.microsoft.com/office/drawing/2014/main" id="{98322F4D-FEAE-9345-849C-52A4BF0FA245}"/>
              </a:ext>
            </a:extLst>
          </p:cNvPr>
          <p:cNvSpPr>
            <a:spLocks noGrp="1"/>
          </p:cNvSpPr>
          <p:nvPr>
            <p:ph type="body" sz="quarter" idx="12" hasCustomPrompt="1"/>
          </p:nvPr>
        </p:nvSpPr>
        <p:spPr>
          <a:xfrm>
            <a:off x="6659998" y="6066000"/>
            <a:ext cx="5024064" cy="288000"/>
          </a:xfrm>
        </p:spPr>
        <p:txBody>
          <a:bodyPr anchor="ctr" anchorCtr="0"/>
          <a:lstStyle>
            <a:lvl1pPr marL="0" indent="0">
              <a:buNone/>
              <a:defRPr/>
            </a:lvl1pPr>
            <a:lvl2pPr marL="216000" indent="0">
              <a:buNone/>
              <a:defRPr/>
            </a:lvl2pPr>
            <a:lvl3pPr marL="378000" indent="0">
              <a:buNone/>
              <a:defRPr/>
            </a:lvl3pPr>
            <a:lvl4pPr marL="504000" indent="0">
              <a:buNone/>
              <a:defRPr/>
            </a:lvl4pPr>
            <a:lvl5pPr marL="630000" indent="0">
              <a:buNone/>
              <a:defRPr/>
            </a:lvl5pPr>
          </a:lstStyle>
          <a:p>
            <a:r>
              <a:rPr lang="en-US"/>
              <a:t>Subtitle, month year</a:t>
            </a:r>
          </a:p>
        </p:txBody>
      </p:sp>
    </p:spTree>
    <p:extLst>
      <p:ext uri="{BB962C8B-B14F-4D97-AF65-F5344CB8AC3E}">
        <p14:creationId xmlns:p14="http://schemas.microsoft.com/office/powerpoint/2010/main" val="321552243"/>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
        <p:nvSpPr>
          <p:cNvPr id="3" name="Footer Placeholder 2">
            <a:extLst>
              <a:ext uri="{FF2B5EF4-FFF2-40B4-BE49-F238E27FC236}">
                <a16:creationId xmlns:a16="http://schemas.microsoft.com/office/drawing/2014/main" id="{3781F53B-2338-4513-B42B-7A76ECDF6B28}"/>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6140346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pter Divider Yellow">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r>
              <a:rPr lang="de-DE"/>
              <a:t> – Text </a:t>
            </a:r>
            <a:r>
              <a:rPr lang="de-DE" err="1"/>
              <a:t>Only</a:t>
            </a:r>
            <a:endParaRPr lang="de-DE"/>
          </a:p>
        </p:txBody>
      </p:sp>
    </p:spTree>
    <p:extLst>
      <p:ext uri="{BB962C8B-B14F-4D97-AF65-F5344CB8AC3E}">
        <p14:creationId xmlns:p14="http://schemas.microsoft.com/office/powerpoint/2010/main" val="15886473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pter Divider Black">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solidFill>
                  <a:schemeClr val="bg1"/>
                </a:solidFill>
              </a:defRPr>
            </a:lvl1pPr>
          </a:lstStyle>
          <a:p>
            <a:r>
              <a:rPr lang="de-DE"/>
              <a:t>Chapter </a:t>
            </a:r>
            <a:r>
              <a:rPr lang="de-DE" err="1"/>
              <a:t>Divider</a:t>
            </a:r>
            <a:r>
              <a:rPr lang="de-DE"/>
              <a:t>, TT </a:t>
            </a:r>
            <a:r>
              <a:rPr lang="de-DE" err="1"/>
              <a:t>Norms</a:t>
            </a:r>
            <a:r>
              <a:rPr lang="de-DE"/>
              <a:t> Pro, 66 </a:t>
            </a:r>
            <a:r>
              <a:rPr lang="de-DE" err="1"/>
              <a:t>pt</a:t>
            </a:r>
            <a:r>
              <a:rPr lang="de-DE"/>
              <a:t> – Text </a:t>
            </a:r>
            <a:r>
              <a:rPr lang="de-DE" err="1"/>
              <a:t>Only</a:t>
            </a:r>
            <a:endParaRPr lang="de-DE"/>
          </a:p>
        </p:txBody>
      </p:sp>
    </p:spTree>
    <p:extLst>
      <p:ext uri="{BB962C8B-B14F-4D97-AF65-F5344CB8AC3E}">
        <p14:creationId xmlns:p14="http://schemas.microsoft.com/office/powerpoint/2010/main" val="36067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67574177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8885566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5608532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221A786D-189F-4888-B573-D0852841C86C}"/>
              </a:ext>
            </a:extLst>
          </p:cNvPr>
          <p:cNvSpPr>
            <a:spLocks noGrp="1"/>
          </p:cNvSpPr>
          <p:nvPr>
            <p:ph type="ftr" sz="quarter" idx="25"/>
          </p:nvPr>
        </p:nvSpPr>
        <p:spPr/>
        <p:txBody>
          <a:bodyPr/>
          <a:lstStyle/>
          <a:p>
            <a:endParaRPr lang="en-US" noProof="0"/>
          </a:p>
        </p:txBody>
      </p:sp>
    </p:spTree>
    <p:extLst>
      <p:ext uri="{BB962C8B-B14F-4D97-AF65-F5344CB8AC3E}">
        <p14:creationId xmlns:p14="http://schemas.microsoft.com/office/powerpoint/2010/main" val="920491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1376001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1305075"/>
            <a:ext cx="11592301" cy="4248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197140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584994"/>
            <a:ext cx="11592301" cy="4968081"/>
          </a:xfrm>
        </p:spPr>
        <p:txBody>
          <a:bodyPr>
            <a:noAutofit/>
          </a:bodyPr>
          <a:lstStyle>
            <a:lvl1pPr>
              <a:defRPr/>
            </a:lvl1pPr>
          </a:lstStyle>
          <a:p>
            <a:r>
              <a:rPr lang="en-GB"/>
              <a:t>I</a:t>
            </a:r>
            <a:r>
              <a:rPr lang="en-DE"/>
              <a:t>f you need even more space, use </a:t>
            </a:r>
            <a:r>
              <a:rPr lang="de-DE" err="1"/>
              <a:t>this</a:t>
            </a:r>
            <a:r>
              <a:rPr lang="de-DE"/>
              <a:t> „XL Content“ </a:t>
            </a:r>
            <a:r>
              <a:rPr lang="de-DE" err="1"/>
              <a:t>slide</a:t>
            </a:r>
            <a:r>
              <a:rPr lang="de-DE"/>
              <a:t> </a:t>
            </a:r>
            <a:r>
              <a:rPr lang="de-DE" err="1"/>
              <a:t>layout</a:t>
            </a:r>
            <a:endParaRPr lang="en-DE"/>
          </a:p>
        </p:txBody>
      </p:sp>
    </p:spTree>
    <p:extLst>
      <p:ext uri="{BB962C8B-B14F-4D97-AF65-F5344CB8AC3E}">
        <p14:creationId xmlns:p14="http://schemas.microsoft.com/office/powerpoint/2010/main" val="22592281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234000"/>
            <a:ext cx="11592301" cy="5544000"/>
          </a:xfrm>
        </p:spPr>
        <p:txBody>
          <a:bodyPr>
            <a:noAutofit/>
          </a:bodyPr>
          <a:lstStyle/>
          <a:p>
            <a:r>
              <a:rPr lang="en-GB"/>
              <a:t>I</a:t>
            </a:r>
            <a:r>
              <a:rPr lang="en-DE"/>
              <a:t>f you need maximum space, use this “XXL Content” version</a:t>
            </a:r>
          </a:p>
        </p:txBody>
      </p:sp>
    </p:spTree>
    <p:extLst>
      <p:ext uri="{BB962C8B-B14F-4D97-AF65-F5344CB8AC3E}">
        <p14:creationId xmlns:p14="http://schemas.microsoft.com/office/powerpoint/2010/main" val="3119817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a:t>The </a:t>
            </a:r>
            <a:r>
              <a:rPr lang="en-DE"/>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Tree>
    <p:extLst>
      <p:ext uri="{BB962C8B-B14F-4D97-AF65-F5344CB8AC3E}">
        <p14:creationId xmlns:p14="http://schemas.microsoft.com/office/powerpoint/2010/main" val="318881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10802026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D049A23-6FF8-B840-A89D-EA7E73B64E18}"/>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25534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21600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305075"/>
            <a:ext cx="11592301" cy="4248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55596901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1131B782-CE0E-D94C-A6D8-698ECB9158AE}"/>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2" name="Textplatzhalter 10">
            <a:extLst>
              <a:ext uri="{FF2B5EF4-FFF2-40B4-BE49-F238E27FC236}">
                <a16:creationId xmlns:a16="http://schemas.microsoft.com/office/drawing/2014/main" id="{84F0773C-3660-C346-B576-6A1541D607D9}"/>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29733999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F3A88FD0-4917-C843-BD3E-E4112894B40C}"/>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5" name="Textplatzhalter 10">
            <a:extLst>
              <a:ext uri="{FF2B5EF4-FFF2-40B4-BE49-F238E27FC236}">
                <a16:creationId xmlns:a16="http://schemas.microsoft.com/office/drawing/2014/main" id="{73DC0A74-6183-6046-B8C1-245635094EEC}"/>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6" name="Textplatzhalter 10">
            <a:extLst>
              <a:ext uri="{FF2B5EF4-FFF2-40B4-BE49-F238E27FC236}">
                <a16:creationId xmlns:a16="http://schemas.microsoft.com/office/drawing/2014/main" id="{88433810-AB85-764E-85DB-6D8B1016E54B}"/>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27" name="Textplatzhalter 10">
            <a:extLst>
              <a:ext uri="{FF2B5EF4-FFF2-40B4-BE49-F238E27FC236}">
                <a16:creationId xmlns:a16="http://schemas.microsoft.com/office/drawing/2014/main" id="{5518CCE1-8448-2D4F-9ACE-4B7F6F9C9BBD}"/>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14707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Bildplatzhalter 7">
            <a:extLst>
              <a:ext uri="{FF2B5EF4-FFF2-40B4-BE49-F238E27FC236}">
                <a16:creationId xmlns:a16="http://schemas.microsoft.com/office/drawing/2014/main" id="{115D6F6E-CC99-D945-BA74-6FDAD547DDAB}"/>
              </a:ext>
            </a:extLst>
          </p:cNvPr>
          <p:cNvSpPr>
            <a:spLocks noGrp="1"/>
          </p:cNvSpPr>
          <p:nvPr>
            <p:ph type="pic" sz="quarter" idx="25"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Textplatzhalter 10">
            <a:extLst>
              <a:ext uri="{FF2B5EF4-FFF2-40B4-BE49-F238E27FC236}">
                <a16:creationId xmlns:a16="http://schemas.microsoft.com/office/drawing/2014/main" id="{34C2D65E-0AB0-7946-95ED-F97C130BFF1B}"/>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platzhalter 10">
            <a:extLst>
              <a:ext uri="{FF2B5EF4-FFF2-40B4-BE49-F238E27FC236}">
                <a16:creationId xmlns:a16="http://schemas.microsoft.com/office/drawing/2014/main" id="{E85BE21C-111F-E94E-BB6F-C94E4248C003}"/>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9" name="Textplatzhalter 10">
            <a:extLst>
              <a:ext uri="{FF2B5EF4-FFF2-40B4-BE49-F238E27FC236}">
                <a16:creationId xmlns:a16="http://schemas.microsoft.com/office/drawing/2014/main" id="{4161C85F-7079-6F4A-8B3C-4DC98ACE32FB}"/>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15252033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1" name="Bildplatzhalter 7">
            <a:extLst>
              <a:ext uri="{FF2B5EF4-FFF2-40B4-BE49-F238E27FC236}">
                <a16:creationId xmlns:a16="http://schemas.microsoft.com/office/drawing/2014/main" id="{392FE00C-43DE-AA40-9463-5C36F27F5B20}"/>
              </a:ext>
            </a:extLst>
          </p:cNvPr>
          <p:cNvSpPr>
            <a:spLocks noGrp="1"/>
          </p:cNvSpPr>
          <p:nvPr>
            <p:ph type="pic" sz="quarter" idx="17"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Bildplatzhalter 7">
            <a:extLst>
              <a:ext uri="{FF2B5EF4-FFF2-40B4-BE49-F238E27FC236}">
                <a16:creationId xmlns:a16="http://schemas.microsoft.com/office/drawing/2014/main" id="{FA983B17-64B5-B645-B946-A660CF637D60}"/>
              </a:ext>
            </a:extLst>
          </p:cNvPr>
          <p:cNvSpPr>
            <a:spLocks noGrp="1"/>
          </p:cNvSpPr>
          <p:nvPr>
            <p:ph type="pic" sz="quarter" idx="2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8" name="Bildplatzhalter 7">
            <a:extLst>
              <a:ext uri="{FF2B5EF4-FFF2-40B4-BE49-F238E27FC236}">
                <a16:creationId xmlns:a16="http://schemas.microsoft.com/office/drawing/2014/main" id="{A21B3C48-9054-AE41-BDCD-29E76BEB7F12}"/>
              </a:ext>
            </a:extLst>
          </p:cNvPr>
          <p:cNvSpPr>
            <a:spLocks noGrp="1"/>
          </p:cNvSpPr>
          <p:nvPr>
            <p:ph type="pic" sz="quarter" idx="24"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9" name="Bildplatzhalter 7">
            <a:extLst>
              <a:ext uri="{FF2B5EF4-FFF2-40B4-BE49-F238E27FC236}">
                <a16:creationId xmlns:a16="http://schemas.microsoft.com/office/drawing/2014/main" id="{9495065D-91A4-644A-8033-A7CF60F9A673}"/>
              </a:ext>
            </a:extLst>
          </p:cNvPr>
          <p:cNvSpPr>
            <a:spLocks noGrp="1"/>
          </p:cNvSpPr>
          <p:nvPr>
            <p:ph type="pic" sz="quarter" idx="25"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3" name="Textplatzhalter 10">
            <a:extLst>
              <a:ext uri="{FF2B5EF4-FFF2-40B4-BE49-F238E27FC236}">
                <a16:creationId xmlns:a16="http://schemas.microsoft.com/office/drawing/2014/main" id="{CF36E6CD-8682-E549-AD4E-A9B4FAA02985}"/>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2" name="Textplatzhalter 10">
            <a:extLst>
              <a:ext uri="{FF2B5EF4-FFF2-40B4-BE49-F238E27FC236}">
                <a16:creationId xmlns:a16="http://schemas.microsoft.com/office/drawing/2014/main" id="{151DCB6D-80D7-CA4B-8652-64A4495C2DF3}"/>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3" name="Textplatzhalter 10">
            <a:extLst>
              <a:ext uri="{FF2B5EF4-FFF2-40B4-BE49-F238E27FC236}">
                <a16:creationId xmlns:a16="http://schemas.microsoft.com/office/drawing/2014/main" id="{1F890C00-F393-B04B-B61D-F4C698E095BE}"/>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4" name="Textplatzhalter 10">
            <a:extLst>
              <a:ext uri="{FF2B5EF4-FFF2-40B4-BE49-F238E27FC236}">
                <a16:creationId xmlns:a16="http://schemas.microsoft.com/office/drawing/2014/main" id="{2EC90634-D4A5-1545-BA44-9867CD4B7C35}"/>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5" name="Textplatzhalter 10">
            <a:extLst>
              <a:ext uri="{FF2B5EF4-FFF2-40B4-BE49-F238E27FC236}">
                <a16:creationId xmlns:a16="http://schemas.microsoft.com/office/drawing/2014/main" id="{2A781507-C328-714B-A41D-110D16802031}"/>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21497837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48A7E34-C0EF-487F-8E8A-13AB773352BC}"/>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14522354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8097046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186951" y="5562000"/>
            <a:ext cx="7703848"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6" y="1735200"/>
            <a:ext cx="3814761"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Tree>
    <p:extLst>
      <p:ext uri="{BB962C8B-B14F-4D97-AF65-F5344CB8AC3E}">
        <p14:creationId xmlns:p14="http://schemas.microsoft.com/office/powerpoint/2010/main" val="23695403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8074800"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800" y="5562000"/>
            <a:ext cx="7704151"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4EEC7C3B-FF6F-D44F-B6C8-E34C855E83A0}"/>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850BE484-93BC-8B42-978C-1B071FA7F35E}"/>
              </a:ext>
            </a:extLst>
          </p:cNvPr>
          <p:cNvSpPr>
            <a:spLocks noGrp="1"/>
          </p:cNvSpPr>
          <p:nvPr>
            <p:ph type="body" sz="quarter" idx="24"/>
          </p:nvPr>
        </p:nvSpPr>
        <p:spPr>
          <a:xfrm>
            <a:off x="8076039" y="1735200"/>
            <a:ext cx="3814761"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Tree>
    <p:extLst>
      <p:ext uri="{BB962C8B-B14F-4D97-AF65-F5344CB8AC3E}">
        <p14:creationId xmlns:p14="http://schemas.microsoft.com/office/powerpoint/2010/main" val="23766544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9" name="Media Placeholder 3">
            <a:extLst>
              <a:ext uri="{FF2B5EF4-FFF2-40B4-BE49-F238E27FC236}">
                <a16:creationId xmlns:a16="http://schemas.microsoft.com/office/drawing/2014/main" id="{4D9E7F2B-92A3-4845-AB36-2B6C61D9430A}"/>
              </a:ext>
            </a:extLst>
          </p:cNvPr>
          <p:cNvSpPr>
            <a:spLocks noGrp="1"/>
          </p:cNvSpPr>
          <p:nvPr>
            <p:ph type="media" sz="quarter" idx="16"/>
          </p:nvPr>
        </p:nvSpPr>
        <p:spPr>
          <a:xfrm>
            <a:off x="-1" y="0"/>
            <a:ext cx="12193200" cy="6857999"/>
          </a:xfrm>
        </p:spPr>
        <p:txBody>
          <a:bodyPr/>
          <a:lstStyle/>
          <a:p>
            <a:r>
              <a:rPr lang="en-US"/>
              <a:t>Click icon to add media</a:t>
            </a:r>
            <a:endParaRPr lang="en-DE"/>
          </a:p>
        </p:txBody>
      </p:sp>
    </p:spTree>
    <p:extLst>
      <p:ext uri="{BB962C8B-B14F-4D97-AF65-F5344CB8AC3E}">
        <p14:creationId xmlns:p14="http://schemas.microsoft.com/office/powerpoint/2010/main" val="22040473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5106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5" y="1735200"/>
            <a:ext cx="47340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5106799" y="1735200"/>
            <a:ext cx="6784000" cy="3816000"/>
          </a:xfrm>
        </p:spPr>
        <p:txBody>
          <a:bodyPr/>
          <a:lstStyle/>
          <a:p>
            <a:r>
              <a:rPr lang="en-US"/>
              <a:t>Click icon to add media</a:t>
            </a:r>
            <a:endParaRPr lang="en-DE"/>
          </a:p>
        </p:txBody>
      </p:sp>
    </p:spTree>
    <p:extLst>
      <p:ext uri="{BB962C8B-B14F-4D97-AF65-F5344CB8AC3E}">
        <p14:creationId xmlns:p14="http://schemas.microsoft.com/office/powerpoint/2010/main" val="312525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21600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584994"/>
            <a:ext cx="11592301" cy="4968081"/>
          </a:xfrm>
        </p:spPr>
        <p:txBody>
          <a:bodyPr>
            <a:noAutofit/>
          </a:bodyPr>
          <a:lstStyle>
            <a:lvl1pPr>
              <a:defRPr/>
            </a:lvl1pPr>
          </a:lstStyle>
          <a:p>
            <a:pPr lvl="0"/>
            <a:r>
              <a:rPr lang="en-US" noProof="1"/>
              <a:t>Wenn mehr Platz benötigt wird, Slide Layout "XL Content" nutzen</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739653459"/>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7156799" y="1735200"/>
            <a:ext cx="47340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298799" y="1735200"/>
            <a:ext cx="6784000" cy="3816000"/>
          </a:xfrm>
        </p:spPr>
        <p:txBody>
          <a:bodyPr/>
          <a:lstStyle/>
          <a:p>
            <a:r>
              <a:rPr lang="en-US"/>
              <a:t>Click icon to add media</a:t>
            </a:r>
            <a:endParaRPr lang="en-DE"/>
          </a:p>
        </p:txBody>
      </p:sp>
    </p:spTree>
    <p:extLst>
      <p:ext uri="{BB962C8B-B14F-4D97-AF65-F5344CB8AC3E}">
        <p14:creationId xmlns:p14="http://schemas.microsoft.com/office/powerpoint/2010/main" val="12068509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9" name="Bildplatzhalter 7">
            <a:extLst>
              <a:ext uri="{FF2B5EF4-FFF2-40B4-BE49-F238E27FC236}">
                <a16:creationId xmlns:a16="http://schemas.microsoft.com/office/drawing/2014/main" id="{3722DDAC-8DC4-4E4E-B3E6-17A4F3E9864D}"/>
              </a:ext>
            </a:extLst>
          </p:cNvPr>
          <p:cNvSpPr>
            <a:spLocks noGrp="1"/>
          </p:cNvSpPr>
          <p:nvPr>
            <p:ph type="pic" sz="quarter" idx="20" hasCustomPrompt="1"/>
          </p:nvPr>
        </p:nvSpPr>
        <p:spPr>
          <a:xfrm>
            <a:off x="322399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0" name="Bildplatzhalter 7">
            <a:extLst>
              <a:ext uri="{FF2B5EF4-FFF2-40B4-BE49-F238E27FC236}">
                <a16:creationId xmlns:a16="http://schemas.microsoft.com/office/drawing/2014/main" id="{23BD0554-0C87-4D46-B326-7C4AF9D4258D}"/>
              </a:ext>
            </a:extLst>
          </p:cNvPr>
          <p:cNvSpPr>
            <a:spLocks noGrp="1"/>
          </p:cNvSpPr>
          <p:nvPr>
            <p:ph type="pic" sz="quarter" idx="21" hasCustomPrompt="1"/>
          </p:nvPr>
        </p:nvSpPr>
        <p:spPr>
          <a:xfrm>
            <a:off x="614795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2" name="Bildplatzhalter 7">
            <a:extLst>
              <a:ext uri="{FF2B5EF4-FFF2-40B4-BE49-F238E27FC236}">
                <a16:creationId xmlns:a16="http://schemas.microsoft.com/office/drawing/2014/main" id="{78930CCD-FACC-7141-94C3-7889E5E6A4EA}"/>
              </a:ext>
            </a:extLst>
          </p:cNvPr>
          <p:cNvSpPr>
            <a:spLocks noGrp="1"/>
          </p:cNvSpPr>
          <p:nvPr>
            <p:ph type="pic" sz="quarter" idx="22" hasCustomPrompt="1"/>
          </p:nvPr>
        </p:nvSpPr>
        <p:spPr>
          <a:xfrm>
            <a:off x="9071916"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3" name="Bildplatzhalter 7">
            <a:extLst>
              <a:ext uri="{FF2B5EF4-FFF2-40B4-BE49-F238E27FC236}">
                <a16:creationId xmlns:a16="http://schemas.microsoft.com/office/drawing/2014/main" id="{545CE4B0-8EA2-4E44-BCB1-7E5C62AC57ED}"/>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5" name="Bildplatzhalter 7">
            <a:extLst>
              <a:ext uri="{FF2B5EF4-FFF2-40B4-BE49-F238E27FC236}">
                <a16:creationId xmlns:a16="http://schemas.microsoft.com/office/drawing/2014/main" id="{EA52EA84-692C-D84B-BF57-88F744E2B44C}"/>
              </a:ext>
            </a:extLst>
          </p:cNvPr>
          <p:cNvSpPr>
            <a:spLocks noGrp="1"/>
          </p:cNvSpPr>
          <p:nvPr>
            <p:ph type="pic" sz="quarter" idx="24" hasCustomPrompt="1"/>
          </p:nvPr>
        </p:nvSpPr>
        <p:spPr>
          <a:xfrm>
            <a:off x="9071916"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6" name="Bildplatzhalter 7">
            <a:extLst>
              <a:ext uri="{FF2B5EF4-FFF2-40B4-BE49-F238E27FC236}">
                <a16:creationId xmlns:a16="http://schemas.microsoft.com/office/drawing/2014/main" id="{341B5F01-E93A-AA4C-9CE1-2028DACD51CB}"/>
              </a:ext>
            </a:extLst>
          </p:cNvPr>
          <p:cNvSpPr>
            <a:spLocks noGrp="1"/>
          </p:cNvSpPr>
          <p:nvPr>
            <p:ph type="pic" sz="quarter" idx="25" hasCustomPrompt="1"/>
          </p:nvPr>
        </p:nvSpPr>
        <p:spPr>
          <a:xfrm>
            <a:off x="614795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7" name="Bildplatzhalter 7">
            <a:extLst>
              <a:ext uri="{FF2B5EF4-FFF2-40B4-BE49-F238E27FC236}">
                <a16:creationId xmlns:a16="http://schemas.microsoft.com/office/drawing/2014/main" id="{25D60A8D-B707-E44B-B19A-6348C4735164}"/>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8" name="Bildplatzhalter 7">
            <a:extLst>
              <a:ext uri="{FF2B5EF4-FFF2-40B4-BE49-F238E27FC236}">
                <a16:creationId xmlns:a16="http://schemas.microsoft.com/office/drawing/2014/main" id="{C08324FD-C265-F449-A6AF-05AF918A8982}"/>
              </a:ext>
            </a:extLst>
          </p:cNvPr>
          <p:cNvSpPr>
            <a:spLocks noGrp="1"/>
          </p:cNvSpPr>
          <p:nvPr>
            <p:ph type="pic" sz="quarter" idx="27" hasCustomPrompt="1"/>
          </p:nvPr>
        </p:nvSpPr>
        <p:spPr>
          <a:xfrm>
            <a:off x="322399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9" name="Bildplatzhalter 7">
            <a:extLst>
              <a:ext uri="{FF2B5EF4-FFF2-40B4-BE49-F238E27FC236}">
                <a16:creationId xmlns:a16="http://schemas.microsoft.com/office/drawing/2014/main" id="{1B54698E-78E3-CD46-A98F-5C1A06EFE73B}"/>
              </a:ext>
            </a:extLst>
          </p:cNvPr>
          <p:cNvSpPr>
            <a:spLocks noGrp="1"/>
          </p:cNvSpPr>
          <p:nvPr>
            <p:ph type="pic" sz="quarter" idx="28" hasCustomPrompt="1"/>
          </p:nvPr>
        </p:nvSpPr>
        <p:spPr>
          <a:xfrm>
            <a:off x="322399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0" name="Bildplatzhalter 7">
            <a:extLst>
              <a:ext uri="{FF2B5EF4-FFF2-40B4-BE49-F238E27FC236}">
                <a16:creationId xmlns:a16="http://schemas.microsoft.com/office/drawing/2014/main" id="{4A5D0715-FB53-5941-B626-D19B49E3D02B}"/>
              </a:ext>
            </a:extLst>
          </p:cNvPr>
          <p:cNvSpPr>
            <a:spLocks noGrp="1"/>
          </p:cNvSpPr>
          <p:nvPr>
            <p:ph type="pic" sz="quarter" idx="29" hasCustomPrompt="1"/>
          </p:nvPr>
        </p:nvSpPr>
        <p:spPr>
          <a:xfrm>
            <a:off x="30003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1" name="Bildplatzhalter 7">
            <a:extLst>
              <a:ext uri="{FF2B5EF4-FFF2-40B4-BE49-F238E27FC236}">
                <a16:creationId xmlns:a16="http://schemas.microsoft.com/office/drawing/2014/main" id="{6A14930C-1111-864E-8C92-704DCC3A7E25}"/>
              </a:ext>
            </a:extLst>
          </p:cNvPr>
          <p:cNvSpPr>
            <a:spLocks noGrp="1"/>
          </p:cNvSpPr>
          <p:nvPr>
            <p:ph type="pic" sz="quarter" idx="30" hasCustomPrompt="1"/>
          </p:nvPr>
        </p:nvSpPr>
        <p:spPr>
          <a:xfrm>
            <a:off x="30003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Tree>
    <p:extLst>
      <p:ext uri="{BB962C8B-B14F-4D97-AF65-F5344CB8AC3E}">
        <p14:creationId xmlns:p14="http://schemas.microsoft.com/office/powerpoint/2010/main" val="13130435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hteck 8">
            <a:extLst>
              <a:ext uri="{FF2B5EF4-FFF2-40B4-BE49-F238E27FC236}">
                <a16:creationId xmlns:a16="http://schemas.microsoft.com/office/drawing/2014/main" id="{9D315885-191C-C343-987A-66BCFAF12CCC}"/>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22" name="Picture Placeholder 2">
            <a:extLst>
              <a:ext uri="{FF2B5EF4-FFF2-40B4-BE49-F238E27FC236}">
                <a16:creationId xmlns:a16="http://schemas.microsoft.com/office/drawing/2014/main" id="{18FB97A9-F677-9F41-B295-72D0F5CD579C}"/>
              </a:ext>
            </a:extLst>
          </p:cNvPr>
          <p:cNvSpPr>
            <a:spLocks noGrp="1"/>
          </p:cNvSpPr>
          <p:nvPr>
            <p:ph type="pic" sz="quarter" idx="25"/>
          </p:nvPr>
        </p:nvSpPr>
        <p:spPr>
          <a:xfrm>
            <a:off x="7156800" y="333075"/>
            <a:ext cx="4734000" cy="2721600"/>
          </a:xfrm>
        </p:spPr>
        <p:txBody>
          <a:bodyPr anchor="ctr" anchorCtr="0"/>
          <a:lstStyle>
            <a:lvl1pPr marL="0" indent="0" algn="ctr">
              <a:buNone/>
              <a:defRPr/>
            </a:lvl1pPr>
          </a:lstStyle>
          <a:p>
            <a:r>
              <a:rPr lang="en-US"/>
              <a:t>Click icon to add picture</a:t>
            </a:r>
            <a:endParaRPr lang="en-DE"/>
          </a:p>
        </p:txBody>
      </p:sp>
      <p:sp>
        <p:nvSpPr>
          <p:cNvPr id="24" name="Textplatzhalter 3">
            <a:extLst>
              <a:ext uri="{FF2B5EF4-FFF2-40B4-BE49-F238E27FC236}">
                <a16:creationId xmlns:a16="http://schemas.microsoft.com/office/drawing/2014/main" id="{15ABADD1-339B-4D4F-B932-2BDC98A37230}"/>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“Insert quote here.”</a:t>
            </a: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Footer Placeholder 1">
            <a:extLst>
              <a:ext uri="{FF2B5EF4-FFF2-40B4-BE49-F238E27FC236}">
                <a16:creationId xmlns:a16="http://schemas.microsoft.com/office/drawing/2014/main" id="{62742F80-BC87-9745-B21F-926177FE908C}"/>
              </a:ext>
            </a:extLst>
          </p:cNvPr>
          <p:cNvSpPr>
            <a:spLocks noGrp="1"/>
          </p:cNvSpPr>
          <p:nvPr>
            <p:ph type="ftr" sz="quarter" idx="19"/>
          </p:nvPr>
        </p:nvSpPr>
        <p:spPr>
          <a:xfrm>
            <a:off x="730800" y="6494400"/>
            <a:ext cx="7452000" cy="153888"/>
          </a:xfrm>
        </p:spPr>
        <p:txBody>
          <a:bodyPr/>
          <a:lstStyle/>
          <a:p>
            <a:endParaRPr lang="en-US" noProof="0"/>
          </a:p>
        </p:txBody>
      </p:sp>
      <p:pic>
        <p:nvPicPr>
          <p:cNvPr id="18" name="Graphic 17">
            <a:extLst>
              <a:ext uri="{FF2B5EF4-FFF2-40B4-BE49-F238E27FC236}">
                <a16:creationId xmlns:a16="http://schemas.microsoft.com/office/drawing/2014/main" id="{3939B1EF-BEA0-774E-8EEA-40C2D8D7E9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10" name="Textplatzhalter 3">
            <a:extLst>
              <a:ext uri="{FF2B5EF4-FFF2-40B4-BE49-F238E27FC236}">
                <a16:creationId xmlns:a16="http://schemas.microsoft.com/office/drawing/2014/main" id="{073E6CD6-6BBE-504E-99BD-ACE8BE749BB7}"/>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5515128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53DFB94B-A61A-4382-A1BE-BE317234ADF7}"/>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10905156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7" name="Footer Placeholder 1">
            <a:extLst>
              <a:ext uri="{FF2B5EF4-FFF2-40B4-BE49-F238E27FC236}">
                <a16:creationId xmlns:a16="http://schemas.microsoft.com/office/drawing/2014/main" id="{62742F80-BC87-9745-B21F-926177FE908C}"/>
              </a:ext>
            </a:extLst>
          </p:cNvPr>
          <p:cNvSpPr>
            <a:spLocks noGrp="1"/>
          </p:cNvSpPr>
          <p:nvPr>
            <p:ph type="ftr" sz="quarter" idx="19"/>
          </p:nvPr>
        </p:nvSpPr>
        <p:spPr>
          <a:xfrm>
            <a:off x="730800" y="6494400"/>
            <a:ext cx="7452000" cy="153888"/>
          </a:xfrm>
        </p:spPr>
        <p:txBody>
          <a:bodyPr/>
          <a:lstStyle/>
          <a:p>
            <a:endParaRPr lang="en-US" noProof="0"/>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35694722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‹Nr.›</a:t>
            </a:fld>
            <a:endParaRPr lang="en-US"/>
          </a:p>
        </p:txBody>
      </p:sp>
    </p:spTree>
    <p:extLst>
      <p:ext uri="{BB962C8B-B14F-4D97-AF65-F5344CB8AC3E}">
        <p14:creationId xmlns:p14="http://schemas.microsoft.com/office/powerpoint/2010/main" val="2276908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7CADDE68-1442-4725-B2CD-92D48AFFF24D}" type="slidenum">
              <a:rPr lang="de-DE" smtClean="0"/>
              <a:t>‹Nr.›</a:t>
            </a:fld>
            <a:endParaRPr lang="de-DE"/>
          </a:p>
        </p:txBody>
      </p:sp>
    </p:spTree>
    <p:extLst>
      <p:ext uri="{BB962C8B-B14F-4D97-AF65-F5344CB8AC3E}">
        <p14:creationId xmlns:p14="http://schemas.microsoft.com/office/powerpoint/2010/main" val="10058142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el 1"/>
          <p:cNvSpPr>
            <a:spLocks noGrp="1"/>
          </p:cNvSpPr>
          <p:nvPr>
            <p:ph type="title"/>
          </p:nvPr>
        </p:nvSpPr>
        <p:spPr>
          <a:xfrm>
            <a:off x="501600" y="800100"/>
            <a:ext cx="11188800" cy="706739"/>
          </a:xfrm>
        </p:spPr>
        <p:txBody>
          <a:bodyPr/>
          <a:lstStyle>
            <a:lvl1pPr>
              <a:defRPr/>
            </a:lvl1pPr>
          </a:lstStyle>
          <a:p>
            <a:r>
              <a:rPr lang="de-DE" noProof="0"/>
              <a:t>Mastertitelformat bearbeiten</a:t>
            </a:r>
            <a:endParaRPr lang="en-US" noProof="0"/>
          </a:p>
        </p:txBody>
      </p:sp>
      <p:sp>
        <p:nvSpPr>
          <p:cNvPr id="7" name="Tabellenplatzhalter 6"/>
          <p:cNvSpPr>
            <a:spLocks noGrp="1"/>
          </p:cNvSpPr>
          <p:nvPr>
            <p:ph type="tbl" sz="quarter" idx="16"/>
          </p:nvPr>
        </p:nvSpPr>
        <p:spPr>
          <a:xfrm>
            <a:off x="501650" y="1724025"/>
            <a:ext cx="11188700" cy="4071635"/>
          </a:xfrm>
          <a:prstGeom prst="rect">
            <a:avLst/>
          </a:prstGeom>
        </p:spPr>
        <p:txBody>
          <a:bodyPr rtlCol="0">
            <a:normAutofit/>
          </a:bodyPr>
          <a:lstStyle>
            <a:lvl1pPr marL="0" indent="0">
              <a:buNone/>
              <a:defRPr/>
            </a:lvl1pPr>
          </a:lstStyle>
          <a:p>
            <a:pPr lvl="0"/>
            <a:r>
              <a:rPr lang="de-DE" noProof="0"/>
              <a:t>Tabelle durch Klicken auf Symbol hinzufügen</a:t>
            </a:r>
            <a:endParaRPr lang="en-US" noProof="0"/>
          </a:p>
        </p:txBody>
      </p:sp>
      <p:sp>
        <p:nvSpPr>
          <p:cNvPr id="10" name="Textplatzhalter 10"/>
          <p:cNvSpPr>
            <a:spLocks noGrp="1"/>
          </p:cNvSpPr>
          <p:nvPr>
            <p:ph type="body" sz="quarter" idx="13"/>
          </p:nvPr>
        </p:nvSpPr>
        <p:spPr>
          <a:xfrm>
            <a:off x="501649" y="387350"/>
            <a:ext cx="2797200" cy="360678"/>
          </a:xfrm>
          <a:prstGeom prst="rect">
            <a:avLst/>
          </a:prstGeom>
        </p:spPr>
        <p:txBody>
          <a:bodyPr/>
          <a:lstStyle>
            <a:lvl1pPr marL="0" indent="0">
              <a:lnSpc>
                <a:spcPct val="100000"/>
              </a:lnSpc>
              <a:buNone/>
              <a:defRPr sz="1200" b="0"/>
            </a:lvl1pPr>
          </a:lstStyle>
          <a:p>
            <a:pPr lvl="0"/>
            <a:r>
              <a:rPr lang="de-DE" noProof="0"/>
              <a:t>Mastertextformat bearbeiten</a:t>
            </a:r>
          </a:p>
        </p:txBody>
      </p:sp>
      <p:sp>
        <p:nvSpPr>
          <p:cNvPr id="8" name="Textplatzhalter 10"/>
          <p:cNvSpPr>
            <a:spLocks noGrp="1"/>
          </p:cNvSpPr>
          <p:nvPr>
            <p:ph type="body" sz="quarter" idx="18"/>
          </p:nvPr>
        </p:nvSpPr>
        <p:spPr>
          <a:xfrm>
            <a:off x="501650" y="5817345"/>
            <a:ext cx="11188800" cy="180000"/>
          </a:xfrm>
          <a:prstGeom prst="rect">
            <a:avLst/>
          </a:prstGeom>
        </p:spPr>
        <p:txBody>
          <a:bodyPr anchor="b">
            <a:noAutofit/>
          </a:bodyPr>
          <a:lstStyle>
            <a:lvl1pPr marL="0" indent="0" algn="l">
              <a:lnSpc>
                <a:spcPct val="100000"/>
              </a:lnSpc>
              <a:spcAft>
                <a:spcPts val="1700"/>
              </a:spcAft>
              <a:buNone/>
              <a:defRPr sz="1000" b="0"/>
            </a:lvl1pPr>
          </a:lstStyle>
          <a:p>
            <a:pPr lvl="0"/>
            <a:r>
              <a:rPr lang="de-DE" noProof="0"/>
              <a:t>Mastertextformat bearbeiten</a:t>
            </a:r>
          </a:p>
        </p:txBody>
      </p:sp>
      <p:sp>
        <p:nvSpPr>
          <p:cNvPr id="6" name="Fußzeilenplatzhalter 4">
            <a:extLst>
              <a:ext uri="{FF2B5EF4-FFF2-40B4-BE49-F238E27FC236}">
                <a16:creationId xmlns:a16="http://schemas.microsoft.com/office/drawing/2014/main" id="{AE24C887-7C0C-450F-BD4C-63A518338FE6}"/>
              </a:ext>
            </a:extLst>
          </p:cNvPr>
          <p:cNvSpPr>
            <a:spLocks noGrp="1"/>
          </p:cNvSpPr>
          <p:nvPr>
            <p:ph type="ftr" sz="quarter" idx="19"/>
          </p:nvPr>
        </p:nvSpPr>
        <p:spPr/>
        <p:txBody>
          <a:bodyPr/>
          <a:lstStyle>
            <a:lvl1pPr>
              <a:defRPr/>
            </a:lvl1pPr>
          </a:lstStyle>
          <a:p>
            <a:pPr>
              <a:defRPr/>
            </a:pPr>
            <a:endParaRPr lang="en-US"/>
          </a:p>
        </p:txBody>
      </p:sp>
      <p:sp>
        <p:nvSpPr>
          <p:cNvPr id="9" name="Foliennummernplatzhalter 5">
            <a:extLst>
              <a:ext uri="{FF2B5EF4-FFF2-40B4-BE49-F238E27FC236}">
                <a16:creationId xmlns:a16="http://schemas.microsoft.com/office/drawing/2014/main" id="{58204C43-3849-4D4E-98C2-5BF70591449A}"/>
              </a:ext>
            </a:extLst>
          </p:cNvPr>
          <p:cNvSpPr>
            <a:spLocks noGrp="1"/>
          </p:cNvSpPr>
          <p:nvPr>
            <p:ph type="sldNum" sz="quarter" idx="20"/>
          </p:nvPr>
        </p:nvSpPr>
        <p:spPr/>
        <p:txBody>
          <a:bodyPr/>
          <a:lstStyle>
            <a:lvl1pPr>
              <a:defRPr/>
            </a:lvl1pPr>
          </a:lstStyle>
          <a:p>
            <a:pPr>
              <a:defRPr/>
            </a:pPr>
            <a:fld id="{E153286C-F75E-4324-8782-7DABADB4A745}" type="slidenum">
              <a:rPr lang="en-US" altLang="de-DE"/>
              <a:pPr>
                <a:defRPr/>
              </a:pPr>
              <a:t>‹Nr.›</a:t>
            </a:fld>
            <a:endParaRPr lang="en-US" altLang="de-DE"/>
          </a:p>
        </p:txBody>
      </p:sp>
    </p:spTree>
    <p:extLst>
      <p:ext uri="{BB962C8B-B14F-4D97-AF65-F5344CB8AC3E}">
        <p14:creationId xmlns:p14="http://schemas.microsoft.com/office/powerpoint/2010/main" val="872514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Content Standard 2">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704517914"/>
      </p:ext>
    </p:extLst>
  </p:cSld>
  <p:clrMapOvr>
    <a:masterClrMapping/>
  </p:clrMapOvr>
  <p:extLst>
    <p:ext uri="{DCECCB84-F9BA-43D5-87BE-67443E8EF086}">
      <p15:sldGuideLst xmlns:p15="http://schemas.microsoft.com/office/powerpoint/2012/main">
        <p15:guide id="1" orient="horz" pos="142">
          <p15:clr>
            <a:srgbClr val="F26B43"/>
          </p15:clr>
        </p15:guide>
        <p15:guide id="2" pos="189">
          <p15:clr>
            <a:srgbClr val="F26B43"/>
          </p15:clr>
        </p15:guide>
        <p15:guide id="3" orient="horz" pos="3498">
          <p15:clr>
            <a:srgbClr val="F26B43"/>
          </p15:clr>
        </p15:guide>
        <p15:guide id="4" pos="7491">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p:nvPr>
        </p:nvSpPr>
        <p:spPr>
          <a:xfrm>
            <a:off x="298799" y="1736725"/>
            <a:ext cx="11592301" cy="3816350"/>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p:nvPr>
        </p:nvSpPr>
        <p:spPr>
          <a:xfrm>
            <a:off x="298800" y="234000"/>
            <a:ext cx="2797200" cy="184666"/>
          </a:xfrm>
          <a:prstGeom prst="rect">
            <a:avLst/>
          </a:prstGeom>
        </p:spPr>
        <p:txBody>
          <a:bodyPr anchor="ctr">
            <a:spAutoFit/>
          </a:bodyPr>
          <a:lstStyle>
            <a:lvl1pPr marL="0" indent="0">
              <a:lnSpc>
                <a:spcPct val="100000"/>
              </a:lnSpc>
              <a:buNone/>
              <a:defRPr sz="1200" b="0"/>
            </a:lvl1pPr>
          </a:lstStyle>
          <a:p>
            <a:pPr lvl="0"/>
            <a:r>
              <a:rPr lang="en-US" noProof="0"/>
              <a:t>Click to edit Master text styles</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p:nvPr>
        </p:nvSpPr>
        <p:spPr/>
        <p:txBody>
          <a:bodyPr/>
          <a:lstStyle/>
          <a:p>
            <a:r>
              <a:rPr lang="en-US"/>
              <a:t>Click to edit Master title style</a:t>
            </a:r>
            <a:endParaRPr lang="en-US" noProof="0"/>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16"/>
          </p:nvPr>
        </p:nvSpPr>
        <p:spPr/>
        <p:txBody>
          <a:bodyPr/>
          <a:lstStyle>
            <a:lvl1pPr>
              <a:defRPr/>
            </a:lvl1pPr>
          </a:lstStyle>
          <a:p>
            <a:pPr>
              <a:defRPr/>
            </a:pPr>
            <a:r>
              <a:rPr lang="en-US"/>
              <a:t>Marketing Communication | Bioprocess Division</a:t>
            </a:r>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17"/>
          </p:nvPr>
        </p:nvSpPr>
        <p:spPr/>
        <p:txBody>
          <a:bodyPr/>
          <a:lstStyle>
            <a:lvl1pPr>
              <a:defRPr/>
            </a:lvl1pPr>
          </a:lstStyle>
          <a:p>
            <a:pPr>
              <a:defRPr/>
            </a:pPr>
            <a:fld id="{FE9006F2-B26A-4446-89B7-B0A6420390B2}" type="slidenum">
              <a:rPr lang="en-US"/>
              <a:pPr>
                <a:defRPr/>
              </a:pPr>
              <a:t>‹Nr.›</a:t>
            </a:fld>
            <a:endParaRPr lang="en-US"/>
          </a:p>
        </p:txBody>
      </p:sp>
    </p:spTree>
    <p:extLst>
      <p:ext uri="{BB962C8B-B14F-4D97-AF65-F5344CB8AC3E}">
        <p14:creationId xmlns:p14="http://schemas.microsoft.com/office/powerpoint/2010/main" val="2472888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233999"/>
            <a:ext cx="11592301" cy="5544000"/>
          </a:xfrm>
        </p:spPr>
        <p:txBody>
          <a:bodyPr>
            <a:noAutofit/>
          </a:bodyPr>
          <a:lstStyle>
            <a:lvl1pPr>
              <a:defRPr/>
            </a:lvl1pPr>
          </a:lstStyle>
          <a:p>
            <a:pPr lvl="0"/>
            <a:r>
              <a:rPr lang="en-US" noProof="1"/>
              <a:t>Mastertextformat bearbeiten</a:t>
            </a:r>
          </a:p>
        </p:txBody>
      </p:sp>
    </p:spTree>
    <p:extLst>
      <p:ext uri="{BB962C8B-B14F-4D97-AF65-F5344CB8AC3E}">
        <p14:creationId xmlns:p14="http://schemas.microsoft.com/office/powerpoint/2010/main" val="47897047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One Content with Source">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Source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If not needed, please delete first-level bullet point</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lvl1pPr>
              <a:defRPr/>
            </a:lvl1pPr>
          </a:lstStyle>
          <a:p>
            <a:r>
              <a:rPr lang="en-US" noProof="1"/>
              <a:t>Headline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1"/>
              <a:t>Category</a:t>
            </a:r>
          </a:p>
        </p:txBody>
      </p:sp>
    </p:spTree>
    <p:extLst>
      <p:ext uri="{BB962C8B-B14F-4D97-AF65-F5344CB8AC3E}">
        <p14:creationId xmlns:p14="http://schemas.microsoft.com/office/powerpoint/2010/main" val="30652503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662"/>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72981"/>
            <a:ext cx="5184000" cy="184666"/>
          </a:xfrm>
          <a:prstGeom prst="rect">
            <a:avLst/>
          </a:prstGeom>
        </p:spPr>
        <p:txBody>
          <a:bodyPr>
            <a:spAutoFit/>
          </a:bodyPr>
          <a:lstStyle>
            <a:lvl1pPr marL="0" indent="0" algn="l">
              <a:lnSpc>
                <a:spcPct val="100000"/>
              </a:lnSpc>
              <a:buNone/>
              <a:defRPr sz="12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804494318"/>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6660000" y="1719953"/>
            <a:ext cx="5029200" cy="4009404"/>
          </a:xfrm>
        </p:spPr>
        <p:txBody>
          <a:bodyPr anchor="b"/>
          <a:lstStyle>
            <a:lvl1pPr algn="l">
              <a:lnSpc>
                <a:spcPct val="100000"/>
              </a:lnSpc>
              <a:defRPr sz="4400"/>
            </a:lvl1pPr>
          </a:lstStyle>
          <a:p>
            <a:r>
              <a:rPr lang="en-US" noProof="0"/>
              <a:t>Cover chart for longer titles in two or more lines, TT Norms Pro, 44 </a:t>
            </a:r>
            <a:r>
              <a:rPr lang="en-US" noProof="0"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6660000" y="5999163"/>
            <a:ext cx="50292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month year</a:t>
            </a:r>
          </a:p>
        </p:txBody>
      </p:sp>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460038379"/>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63929"/>
            <a:ext cx="11196000" cy="761415"/>
          </a:xfrm>
        </p:spPr>
        <p:txBody>
          <a:bodyPr anchor="b"/>
          <a:lstStyle>
            <a:lvl1pPr algn="l">
              <a:lnSpc>
                <a:spcPct val="100000"/>
              </a:lnSpc>
              <a:defRPr sz="2800"/>
            </a:lvl1pPr>
          </a:lstStyle>
          <a:p>
            <a:r>
              <a:rPr lang="en-US"/>
              <a:t>Cover chart for single line titles,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5999163"/>
            <a:ext cx="111960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Tree>
    <p:extLst>
      <p:ext uri="{BB962C8B-B14F-4D97-AF65-F5344CB8AC3E}">
        <p14:creationId xmlns:p14="http://schemas.microsoft.com/office/powerpoint/2010/main" val="3833595340"/>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75362"/>
            <a:ext cx="72720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8" name="Picture Placeholder 7">
            <a:extLst>
              <a:ext uri="{FF2B5EF4-FFF2-40B4-BE49-F238E27FC236}">
                <a16:creationId xmlns:a16="http://schemas.microsoft.com/office/drawing/2014/main" id="{46BD72FC-5C46-4CA0-8B55-97C53265B651}"/>
              </a:ext>
            </a:extLst>
          </p:cNvPr>
          <p:cNvSpPr>
            <a:spLocks noGrp="1"/>
          </p:cNvSpPr>
          <p:nvPr>
            <p:ph type="pic" sz="quarter" idx="10" hasCustomPrompt="1"/>
          </p:nvPr>
        </p:nvSpPr>
        <p:spPr>
          <a:xfrm>
            <a:off x="0" y="0"/>
            <a:ext cx="8122596" cy="4589463"/>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65252372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
        <p:nvSpPr>
          <p:cNvPr id="3" name="Footer Placeholder 2">
            <a:extLst>
              <a:ext uri="{FF2B5EF4-FFF2-40B4-BE49-F238E27FC236}">
                <a16:creationId xmlns:a16="http://schemas.microsoft.com/office/drawing/2014/main" id="{3781F53B-2338-4513-B42B-7A76ECDF6B28}"/>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1237263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8496628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ne Content with Sourc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Textplatzhalter 10">
            <a:extLst>
              <a:ext uri="{FF2B5EF4-FFF2-40B4-BE49-F238E27FC236}">
                <a16:creationId xmlns:a16="http://schemas.microsoft.com/office/drawing/2014/main" id="{12AF9FF7-2DF4-4852-8126-899942EB4625}"/>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421072"/>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0"/>
              <a:t>Source</a:t>
            </a:r>
          </a:p>
          <a:p>
            <a:pPr lvl="0"/>
            <a:r>
              <a:rPr lang="en-US" noProof="0"/>
              <a:t>Reference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118788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AEAE3BD-6319-4615-A3A3-68EA65A90AF1}"/>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29603800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677212"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238800" y="1735200"/>
            <a:ext cx="565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platzhalter 10">
            <a:extLst>
              <a:ext uri="{FF2B5EF4-FFF2-40B4-BE49-F238E27FC236}">
                <a16:creationId xmlns:a16="http://schemas.microsoft.com/office/drawing/2014/main" id="{8B9E51BA-B725-4369-86DB-EE5546184D88}"/>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C570F30-0070-411A-8807-58A5AD64DC9B}"/>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56C36EC-EC14-407D-BF20-EF138E7AE718}"/>
              </a:ext>
            </a:extLst>
          </p:cNvPr>
          <p:cNvSpPr>
            <a:spLocks noGrp="1"/>
          </p:cNvSpPr>
          <p:nvPr>
            <p:ph type="ftr" sz="quarter" idx="17"/>
          </p:nvPr>
        </p:nvSpPr>
        <p:spPr/>
        <p:txBody>
          <a:bodyPr/>
          <a:lstStyle/>
          <a:p>
            <a:endParaRPr lang="en-US" noProof="0"/>
          </a:p>
        </p:txBody>
      </p:sp>
    </p:spTree>
    <p:extLst>
      <p:ext uri="{BB962C8B-B14F-4D97-AF65-F5344CB8AC3E}">
        <p14:creationId xmlns:p14="http://schemas.microsoft.com/office/powerpoint/2010/main" val="396498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XXL Yellow">
    <p:bg>
      <p:bgPr>
        <a:solidFill>
          <a:schemeClr val="bg2"/>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2DE9F1B-2FFA-4514-9767-F404C50F5FF4}"/>
              </a:ext>
            </a:extLst>
          </p:cNvPr>
          <p:cNvSpPr/>
          <p:nvPr userDrawn="1"/>
        </p:nvSpPr>
        <p:spPr>
          <a:xfrm>
            <a:off x="0" y="6037200"/>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233999"/>
            <a:ext cx="11592301" cy="5544000"/>
          </a:xfrm>
        </p:spPr>
        <p:txBody>
          <a:bodyPr>
            <a:noAutofit/>
          </a:bodyPr>
          <a:lstStyle>
            <a:lvl1pPr>
              <a:defRPr/>
            </a:lvl1pPr>
          </a:lstStyle>
          <a:p>
            <a:pPr lvl="0"/>
            <a:r>
              <a:rPr lang="en-US" noProof="1"/>
              <a:t>Die "XXL Content" Version ist auch mit gelbem Hintergrund vorhanden.</a:t>
            </a:r>
          </a:p>
        </p:txBody>
      </p:sp>
    </p:spTree>
    <p:extLst>
      <p:ext uri="{BB962C8B-B14F-4D97-AF65-F5344CB8AC3E}">
        <p14:creationId xmlns:p14="http://schemas.microsoft.com/office/powerpoint/2010/main" val="3753300361"/>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4276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platzhalter 3">
            <a:extLst>
              <a:ext uri="{FF2B5EF4-FFF2-40B4-BE49-F238E27FC236}">
                <a16:creationId xmlns:a16="http://schemas.microsoft.com/office/drawing/2014/main" id="{509BB7FB-728C-4F77-AFE7-5D811FD55759}"/>
              </a:ext>
            </a:extLst>
          </p:cNvPr>
          <p:cNvSpPr>
            <a:spLocks noGrp="1"/>
          </p:cNvSpPr>
          <p:nvPr>
            <p:ph type="body" sz="quarter" idx="18" hasCustomPrompt="1"/>
          </p:nvPr>
        </p:nvSpPr>
        <p:spPr>
          <a:xfrm>
            <a:off x="8254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6CF5276-CCDA-4F59-87D2-7B4D67DDECC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0F9A873E-9583-4B5F-AC2E-986B1B25F09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9946FBEE-FE41-4FA1-94EE-A6CFBF28C27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7643947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Two Images">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4B188234-C9EC-4153-9247-E19237EBA2F8}"/>
              </a:ext>
            </a:extLst>
          </p:cNvPr>
          <p:cNvSpPr>
            <a:spLocks noGrp="1"/>
          </p:cNvSpPr>
          <p:nvPr>
            <p:ph type="pic" sz="quarter" idx="16" hasCustomPrompt="1"/>
          </p:nvPr>
        </p:nvSpPr>
        <p:spPr>
          <a:xfrm>
            <a:off x="298800" y="3627438"/>
            <a:ext cx="5652000" cy="192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9" name="Bildplatzhalter 7">
            <a:extLst>
              <a:ext uri="{FF2B5EF4-FFF2-40B4-BE49-F238E27FC236}">
                <a16:creationId xmlns:a16="http://schemas.microsoft.com/office/drawing/2014/main" id="{3F57C2C1-5361-4B32-AC19-010378093599}"/>
              </a:ext>
            </a:extLst>
          </p:cNvPr>
          <p:cNvSpPr>
            <a:spLocks noGrp="1"/>
          </p:cNvSpPr>
          <p:nvPr>
            <p:ph type="pic" sz="quarter" idx="17" hasCustomPrompt="1"/>
          </p:nvPr>
        </p:nvSpPr>
        <p:spPr>
          <a:xfrm>
            <a:off x="6238800" y="3627438"/>
            <a:ext cx="5652000" cy="192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4" name="Textplatzhalter 10">
            <a:extLst>
              <a:ext uri="{FF2B5EF4-FFF2-40B4-BE49-F238E27FC236}">
                <a16:creationId xmlns:a16="http://schemas.microsoft.com/office/drawing/2014/main" id="{93654FB1-BBA0-4DEF-BCBB-87122AB71C5B}"/>
              </a:ext>
            </a:extLst>
          </p:cNvPr>
          <p:cNvSpPr>
            <a:spLocks noGrp="1"/>
          </p:cNvSpPr>
          <p:nvPr>
            <p:ph type="body" sz="quarter" idx="18"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6" name="Textplatzhalter 10">
            <a:extLst>
              <a:ext uri="{FF2B5EF4-FFF2-40B4-BE49-F238E27FC236}">
                <a16:creationId xmlns:a16="http://schemas.microsoft.com/office/drawing/2014/main" id="{54222673-5CF1-4718-90EF-9307F2BA921F}"/>
              </a:ext>
            </a:extLst>
          </p:cNvPr>
          <p:cNvSpPr>
            <a:spLocks noGrp="1"/>
          </p:cNvSpPr>
          <p:nvPr>
            <p:ph type="body" sz="quarter" idx="19" hasCustomPrompt="1"/>
          </p:nvPr>
        </p:nvSpPr>
        <p:spPr>
          <a:xfrm>
            <a:off x="6238800" y="5562000"/>
            <a:ext cx="5652000" cy="25652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1" name="Textplatzhalter 3">
            <a:extLst>
              <a:ext uri="{FF2B5EF4-FFF2-40B4-BE49-F238E27FC236}">
                <a16:creationId xmlns:a16="http://schemas.microsoft.com/office/drawing/2014/main" id="{F05F881B-9AD0-4402-9A21-FB79A5C710A1}"/>
              </a:ext>
            </a:extLst>
          </p:cNvPr>
          <p:cNvSpPr>
            <a:spLocks noGrp="1"/>
          </p:cNvSpPr>
          <p:nvPr>
            <p:ph type="body" sz="quarter" idx="15" hasCustomPrompt="1"/>
          </p:nvPr>
        </p:nvSpPr>
        <p:spPr>
          <a:xfrm>
            <a:off x="300000" y="1735200"/>
            <a:ext cx="11592000" cy="16416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A7D9D54C-4349-46D7-863A-04936968A443}"/>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86E446E0-7C69-4051-97E9-1F0F413F0AD4}"/>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DEED4163-4964-4A9C-A898-772CE41E5803}"/>
              </a:ext>
            </a:extLst>
          </p:cNvPr>
          <p:cNvSpPr>
            <a:spLocks noGrp="1"/>
          </p:cNvSpPr>
          <p:nvPr>
            <p:ph type="ftr" sz="quarter" idx="20"/>
          </p:nvPr>
        </p:nvSpPr>
        <p:spPr/>
        <p:txBody>
          <a:bodyPr/>
          <a:lstStyle/>
          <a:p>
            <a:endParaRPr lang="en-US" noProof="0"/>
          </a:p>
        </p:txBody>
      </p:sp>
    </p:spTree>
    <p:extLst>
      <p:ext uri="{BB962C8B-B14F-4D97-AF65-F5344CB8AC3E}">
        <p14:creationId xmlns:p14="http://schemas.microsoft.com/office/powerpoint/2010/main" val="1857765095"/>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7632000" cy="3816000"/>
          </a:xfrm>
          <a:prstGeom prst="rect">
            <a:avLst/>
          </a:prstGeom>
        </p:spPr>
        <p:txBody>
          <a:bodyPr/>
          <a:lstStyle>
            <a:lvl1pPr marL="0" indent="0">
              <a:buNone/>
              <a:defRPr/>
            </a:lvl1pPr>
          </a:lstStyle>
          <a:p>
            <a:r>
              <a:rPr lang="en-US" noProof="0"/>
              <a:t>Chart</a:t>
            </a:r>
          </a:p>
        </p:txBody>
      </p:sp>
      <p:sp>
        <p:nvSpPr>
          <p:cNvPr id="8" name="Textplatzhalter 3">
            <a:extLst>
              <a:ext uri="{FF2B5EF4-FFF2-40B4-BE49-F238E27FC236}">
                <a16:creationId xmlns:a16="http://schemas.microsoft.com/office/drawing/2014/main" id="{6AA207EC-E364-4F4F-BC56-44116DF0AD6E}"/>
              </a:ext>
            </a:extLst>
          </p:cNvPr>
          <p:cNvSpPr>
            <a:spLocks noGrp="1"/>
          </p:cNvSpPr>
          <p:nvPr>
            <p:ph type="body" sz="quarter" idx="15" hasCustomPrompt="1"/>
          </p:nvPr>
        </p:nvSpPr>
        <p:spPr>
          <a:xfrm>
            <a:off x="8254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platzhalter 10">
            <a:extLst>
              <a:ext uri="{FF2B5EF4-FFF2-40B4-BE49-F238E27FC236}">
                <a16:creationId xmlns:a16="http://schemas.microsoft.com/office/drawing/2014/main" id="{BBD87053-5790-4A61-8A0A-28A02D2A4D2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11C4C78-4A14-4806-ACA0-7392CE3E6ECF}"/>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7B914F3-9146-4FAA-982C-4A303C752985}"/>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38360865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299419" y="1736725"/>
            <a:ext cx="11593163" cy="3816350"/>
          </a:xfrm>
          <a:prstGeom prst="rect">
            <a:avLst/>
          </a:prstGeom>
        </p:spPr>
        <p:txBody>
          <a:bodyPr/>
          <a:lstStyle>
            <a:lvl1pPr marL="0" indent="0">
              <a:buNone/>
              <a:defRPr/>
            </a:lvl1pPr>
          </a:lstStyle>
          <a:p>
            <a:r>
              <a:rPr lang="en-US" noProof="0"/>
              <a:t>Chart</a:t>
            </a:r>
          </a:p>
        </p:txBody>
      </p:sp>
      <p:sp>
        <p:nvSpPr>
          <p:cNvPr id="8" name="Textplatzhalter 10">
            <a:extLst>
              <a:ext uri="{FF2B5EF4-FFF2-40B4-BE49-F238E27FC236}">
                <a16:creationId xmlns:a16="http://schemas.microsoft.com/office/drawing/2014/main" id="{B7960369-2233-4B5D-A21C-75D85967DB72}"/>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96E49E1-4AB8-462E-8BFC-67E4D2E3C092}"/>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A73256E-4A7C-49CA-8696-A3252BD9DFCB}"/>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9377888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48A7E34-C0EF-487F-8E8A-13AB773352BC}"/>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1002051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C492FD96-C17E-46EA-97DF-BABE9BECEA8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800" y="5562000"/>
            <a:ext cx="57972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19700515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mage 2/3 and 1/3">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5" name="Bildplatzhalter 7">
            <a:extLst>
              <a:ext uri="{FF2B5EF4-FFF2-40B4-BE49-F238E27FC236}">
                <a16:creationId xmlns:a16="http://schemas.microsoft.com/office/drawing/2014/main" id="{6C27232B-7CFF-4576-A1CF-3AD9D9F1A5ED}"/>
              </a:ext>
            </a:extLst>
          </p:cNvPr>
          <p:cNvSpPr>
            <a:spLocks noGrp="1"/>
          </p:cNvSpPr>
          <p:nvPr>
            <p:ph type="pic" sz="quarter" idx="19" hasCustomPrompt="1"/>
          </p:nvPr>
        </p:nvSpPr>
        <p:spPr>
          <a:xfrm>
            <a:off x="298800" y="1735200"/>
            <a:ext cx="763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5CEE707-8DF1-479D-B5D5-71727A10661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712694"/>
          </a:xfrm>
        </p:spPr>
        <p:txBody>
          <a:bodyPr/>
          <a:lstStyle/>
          <a:p>
            <a:r>
              <a:rPr lang="en-US"/>
              <a:t>Headline 1, TT Norms Pro, 28 pt</a:t>
            </a:r>
            <a:endParaRPr lang="en-US" noProof="0"/>
          </a:p>
        </p:txBody>
      </p:sp>
      <p:sp>
        <p:nvSpPr>
          <p:cNvPr id="12" name="Textplatzhalter 10">
            <a:extLst>
              <a:ext uri="{FF2B5EF4-FFF2-40B4-BE49-F238E27FC236}">
                <a16:creationId xmlns:a16="http://schemas.microsoft.com/office/drawing/2014/main" id="{B8B86D18-9128-4A21-BF58-0188B2709DFB}"/>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7" name="Textplatzhalter 10">
            <a:extLst>
              <a:ext uri="{FF2B5EF4-FFF2-40B4-BE49-F238E27FC236}">
                <a16:creationId xmlns:a16="http://schemas.microsoft.com/office/drawing/2014/main" id="{4B8EFF87-AD7E-4E10-BA4A-C87C7B2EC552}"/>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6E9ABD63-8131-4BDA-993F-02A42B5FC4D4}"/>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18355485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mage right 1/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4" name="Textplatzhalter 3">
            <a:extLst>
              <a:ext uri="{FF2B5EF4-FFF2-40B4-BE49-F238E27FC236}">
                <a16:creationId xmlns:a16="http://schemas.microsoft.com/office/drawing/2014/main" id="{76BD5DE3-4A5B-4EE2-B8DE-313613235DC5}"/>
              </a:ext>
            </a:extLst>
          </p:cNvPr>
          <p:cNvSpPr>
            <a:spLocks noGrp="1"/>
          </p:cNvSpPr>
          <p:nvPr>
            <p:ph type="body" sz="quarter" idx="15" hasCustomPrompt="1"/>
          </p:nvPr>
        </p:nvSpPr>
        <p:spPr>
          <a:xfrm>
            <a:off x="298800" y="1735200"/>
            <a:ext cx="763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C14BEE1-E46B-46B3-BF3B-CC09DF9137E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4BE131DF-5E19-49F9-ADF0-4504BA035BA5}"/>
              </a:ext>
            </a:extLst>
          </p:cNvPr>
          <p:cNvSpPr>
            <a:spLocks noGrp="1"/>
          </p:cNvSpPr>
          <p:nvPr>
            <p:ph type="title" hasCustomPrompt="1"/>
          </p:nvPr>
        </p:nvSpPr>
        <p:spPr/>
        <p:txBody>
          <a:bodyPr/>
          <a:lstStyle/>
          <a:p>
            <a:r>
              <a:rPr lang="en-US"/>
              <a:t>Headline 1, TT Norms Pro, 28 pt</a:t>
            </a:r>
            <a:endParaRPr lang="en-US" noProof="0"/>
          </a:p>
        </p:txBody>
      </p:sp>
      <p:sp>
        <p:nvSpPr>
          <p:cNvPr id="16" name="Textplatzhalter 10">
            <a:extLst>
              <a:ext uri="{FF2B5EF4-FFF2-40B4-BE49-F238E27FC236}">
                <a16:creationId xmlns:a16="http://schemas.microsoft.com/office/drawing/2014/main" id="{93FD4732-F6AF-49BD-A52A-3938509A1A08}"/>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056F94D6-A0B1-4425-8D39-0DE208D4B00D}"/>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942988E9-E656-415F-BD45-9A43705E190B}"/>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35255925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mage right 1/2">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239102" y="1735200"/>
            <a:ext cx="565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3">
            <a:extLst>
              <a:ext uri="{FF2B5EF4-FFF2-40B4-BE49-F238E27FC236}">
                <a16:creationId xmlns:a16="http://schemas.microsoft.com/office/drawing/2014/main" id="{BA93FFC1-1D2F-44E0-A19A-53F01A03E8C0}"/>
              </a:ext>
            </a:extLst>
          </p:cNvPr>
          <p:cNvSpPr>
            <a:spLocks noGrp="1"/>
          </p:cNvSpPr>
          <p:nvPr>
            <p:ph type="body" sz="quarter" idx="15" hasCustomPrompt="1"/>
          </p:nvPr>
        </p:nvSpPr>
        <p:spPr>
          <a:xfrm>
            <a:off x="298800" y="1735200"/>
            <a:ext cx="565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62713E40-C112-4282-8D0A-4AACA53362C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712694"/>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239102"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21488887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mage right 3/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258799" y="1735200"/>
            <a:ext cx="763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2" name="Textplatzhalter 3">
            <a:extLst>
              <a:ext uri="{FF2B5EF4-FFF2-40B4-BE49-F238E27FC236}">
                <a16:creationId xmlns:a16="http://schemas.microsoft.com/office/drawing/2014/main" id="{8E212FD5-A9EE-4F32-8EE4-B935FB7DC37C}"/>
              </a:ext>
            </a:extLst>
          </p:cNvPr>
          <p:cNvSpPr>
            <a:spLocks noGrp="1"/>
          </p:cNvSpPr>
          <p:nvPr>
            <p:ph type="body" sz="quarter" idx="15" hasCustomPrompt="1"/>
          </p:nvPr>
        </p:nvSpPr>
        <p:spPr>
          <a:xfrm>
            <a:off x="298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platzhalter 10">
            <a:extLst>
              <a:ext uri="{FF2B5EF4-FFF2-40B4-BE49-F238E27FC236}">
                <a16:creationId xmlns:a16="http://schemas.microsoft.com/office/drawing/2014/main" id="{3286F121-3D04-48DA-B2D3-5DEA732391B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712694"/>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258799"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Tree>
    <p:extLst>
      <p:ext uri="{BB962C8B-B14F-4D97-AF65-F5344CB8AC3E}">
        <p14:creationId xmlns:p14="http://schemas.microsoft.com/office/powerpoint/2010/main" val="293429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 Placeholder 2">
            <a:extLst>
              <a:ext uri="{FF2B5EF4-FFF2-40B4-BE49-F238E27FC236}">
                <a16:creationId xmlns:a16="http://schemas.microsoft.com/office/drawing/2014/main" id="{A6C3F293-964B-4457-8335-60AF1478E9BE}"/>
              </a:ext>
            </a:extLst>
          </p:cNvPr>
          <p:cNvSpPr>
            <a:spLocks noGrp="1"/>
          </p:cNvSpPr>
          <p:nvPr>
            <p:ph type="body" sz="quarter" idx="2" hasCustomPrompt="1"/>
          </p:nvPr>
        </p:nvSpPr>
        <p:spPr>
          <a:xfrm>
            <a:off x="6130800" y="1735200"/>
            <a:ext cx="5760000"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8" y="1736725"/>
            <a:ext cx="5760000"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EC570F30-0070-411A-8807-58A5AD64DC9B}"/>
              </a:ext>
            </a:extLst>
          </p:cNvPr>
          <p:cNvSpPr>
            <a:spLocks noGrp="1"/>
          </p:cNvSpPr>
          <p:nvPr>
            <p:ph type="title" hasCustomPrompt="1"/>
          </p:nvPr>
        </p:nvSpPr>
        <p:spPr/>
        <p:txBody>
          <a:bodyPr/>
          <a:lstStyle>
            <a:lvl1pPr>
              <a:defRPr/>
            </a:lvl1pPr>
          </a:lstStyle>
          <a:p>
            <a:r>
              <a:rPr lang="en-US" noProof="1"/>
              <a:t>Überschrift 1, TT Norms Pro, 28 pt</a:t>
            </a:r>
          </a:p>
        </p:txBody>
      </p:sp>
      <p:sp>
        <p:nvSpPr>
          <p:cNvPr id="8" name="Chapter_titleonly">
            <a:extLst>
              <a:ext uri="{FF2B5EF4-FFF2-40B4-BE49-F238E27FC236}">
                <a16:creationId xmlns:a16="http://schemas.microsoft.com/office/drawing/2014/main" id="{8B9E51BA-B725-4369-86DB-EE5546184D88}"/>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7" name="Text Placeholder 2">
            <a:extLst>
              <a:ext uri="{FF2B5EF4-FFF2-40B4-BE49-F238E27FC236}">
                <a16:creationId xmlns:a16="http://schemas.microsoft.com/office/drawing/2014/main" id="{17BFEE77-6E2F-46CF-818E-C71D1EE07C85}"/>
              </a:ext>
            </a:extLst>
          </p:cNvPr>
          <p:cNvSpPr>
            <a:spLocks noGrp="1"/>
          </p:cNvSpPr>
          <p:nvPr>
            <p:ph type="body" sz="quarter" idx="16" hasCustomPrompt="1"/>
          </p:nvPr>
        </p:nvSpPr>
        <p:spPr>
          <a:xfrm>
            <a:off x="298800" y="5562000"/>
            <a:ext cx="11592000" cy="21600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Tree>
    <p:extLst>
      <p:ext uri="{BB962C8B-B14F-4D97-AF65-F5344CB8AC3E}">
        <p14:creationId xmlns:p14="http://schemas.microsoft.com/office/powerpoint/2010/main" val="272471812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 Area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426954-5868-4BA3-97FE-FD4BE7291CE8}"/>
              </a:ext>
            </a:extLst>
          </p:cNvPr>
          <p:cNvSpPr>
            <a:spLocks noGrp="1"/>
          </p:cNvSpPr>
          <p:nvPr>
            <p:ph idx="1" hasCustomPrompt="1"/>
          </p:nvPr>
        </p:nvSpPr>
        <p:spPr>
          <a:xfrm>
            <a:off x="300038" y="17352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vl2pPr>
            <a:lvl3pPr marL="196850" indent="0" algn="ctr">
              <a:lnSpc>
                <a:spcPts val="2200"/>
              </a:lnSpc>
              <a:spcBef>
                <a:spcPts val="600"/>
              </a:spcBef>
              <a:spcAft>
                <a:spcPts val="200"/>
              </a:spcAft>
              <a:buNone/>
              <a:defRPr b="0"/>
            </a:lvl3pPr>
            <a:lvl4pPr marL="354013" indent="0" algn="ctr">
              <a:lnSpc>
                <a:spcPts val="2000"/>
              </a:lnSpc>
              <a:spcBef>
                <a:spcPts val="600"/>
              </a:spcBef>
              <a:spcAft>
                <a:spcPts val="200"/>
              </a:spcAft>
              <a:buNone/>
              <a:defRPr b="0"/>
            </a:lvl4pPr>
            <a:lvl5pPr marL="479425" indent="0" algn="ctr">
              <a:lnSpc>
                <a:spcPts val="2000"/>
              </a:lnSpc>
              <a:spcBef>
                <a:spcPts val="600"/>
              </a:spcBef>
              <a:spcAft>
                <a:spcPts val="200"/>
              </a:spcAft>
              <a:buNone/>
              <a:defRPr b="0"/>
            </a:lvl5pPr>
          </a:lstStyle>
          <a:p>
            <a:pPr lvl="0"/>
            <a:r>
              <a:rPr lang="en-US" noProof="0"/>
              <a:t>Area 1</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Inhaltsplatzhalter 2">
            <a:extLst>
              <a:ext uri="{FF2B5EF4-FFF2-40B4-BE49-F238E27FC236}">
                <a16:creationId xmlns:a16="http://schemas.microsoft.com/office/drawing/2014/main" id="{6E92948B-5568-42D2-83F5-3B497C666139}"/>
              </a:ext>
            </a:extLst>
          </p:cNvPr>
          <p:cNvSpPr>
            <a:spLocks noGrp="1"/>
          </p:cNvSpPr>
          <p:nvPr>
            <p:ph idx="17" hasCustomPrompt="1"/>
          </p:nvPr>
        </p:nvSpPr>
        <p:spPr>
          <a:xfrm>
            <a:off x="6204340" y="17352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2</a:t>
            </a:r>
          </a:p>
        </p:txBody>
      </p:sp>
      <p:sp>
        <p:nvSpPr>
          <p:cNvPr id="12" name="Inhaltsplatzhalter 2">
            <a:extLst>
              <a:ext uri="{FF2B5EF4-FFF2-40B4-BE49-F238E27FC236}">
                <a16:creationId xmlns:a16="http://schemas.microsoft.com/office/drawing/2014/main" id="{80384ABF-3FE6-4B34-8BA2-46775E9B7225}"/>
              </a:ext>
            </a:extLst>
          </p:cNvPr>
          <p:cNvSpPr>
            <a:spLocks noGrp="1"/>
          </p:cNvSpPr>
          <p:nvPr>
            <p:ph idx="18" hasCustomPrompt="1"/>
          </p:nvPr>
        </p:nvSpPr>
        <p:spPr>
          <a:xfrm>
            <a:off x="300038" y="37224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3</a:t>
            </a:r>
          </a:p>
        </p:txBody>
      </p:sp>
      <p:sp>
        <p:nvSpPr>
          <p:cNvPr id="13" name="Inhaltsplatzhalter 2">
            <a:extLst>
              <a:ext uri="{FF2B5EF4-FFF2-40B4-BE49-F238E27FC236}">
                <a16:creationId xmlns:a16="http://schemas.microsoft.com/office/drawing/2014/main" id="{C0FB3DF8-CC15-4220-9703-4F11BE3273BF}"/>
              </a:ext>
            </a:extLst>
          </p:cNvPr>
          <p:cNvSpPr>
            <a:spLocks noGrp="1"/>
          </p:cNvSpPr>
          <p:nvPr>
            <p:ph idx="19" hasCustomPrompt="1"/>
          </p:nvPr>
        </p:nvSpPr>
        <p:spPr>
          <a:xfrm>
            <a:off x="6204340" y="37224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4</a:t>
            </a:r>
          </a:p>
        </p:txBody>
      </p:sp>
      <p:sp>
        <p:nvSpPr>
          <p:cNvPr id="11" name="Textplatzhalter 10">
            <a:extLst>
              <a:ext uri="{FF2B5EF4-FFF2-40B4-BE49-F238E27FC236}">
                <a16:creationId xmlns:a16="http://schemas.microsoft.com/office/drawing/2014/main" id="{E97DE1F6-5055-4AB8-8A96-A68C11E64A4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4" name="Titel 3">
            <a:extLst>
              <a:ext uri="{FF2B5EF4-FFF2-40B4-BE49-F238E27FC236}">
                <a16:creationId xmlns:a16="http://schemas.microsoft.com/office/drawing/2014/main" id="{8DFAA99C-BA7F-4941-8DBB-A8D63843B8A4}"/>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F616C11-87B5-4EE8-9DB1-33743E5BA1D4}"/>
              </a:ext>
            </a:extLst>
          </p:cNvPr>
          <p:cNvSpPr>
            <a:spLocks noGrp="1"/>
          </p:cNvSpPr>
          <p:nvPr>
            <p:ph type="ftr" sz="quarter" idx="20"/>
          </p:nvPr>
        </p:nvSpPr>
        <p:spPr/>
        <p:txBody>
          <a:bodyPr/>
          <a:lstStyle/>
          <a:p>
            <a:endParaRPr lang="en-US" noProof="0"/>
          </a:p>
        </p:txBody>
      </p:sp>
    </p:spTree>
    <p:extLst>
      <p:ext uri="{BB962C8B-B14F-4D97-AF65-F5344CB8AC3E}">
        <p14:creationId xmlns:p14="http://schemas.microsoft.com/office/powerpoint/2010/main" val="3510393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5795962" cy="3816000"/>
          </a:xfrm>
          <a:prstGeom prst="rect">
            <a:avLst/>
          </a:prstGeom>
        </p:spPr>
        <p:txBody>
          <a:bodyPr/>
          <a:lstStyle>
            <a:lvl1pPr marL="0" indent="0">
              <a:buNone/>
              <a:defRPr/>
            </a:lvl1pPr>
          </a:lstStyle>
          <a:p>
            <a:r>
              <a:rPr lang="en-US" noProof="0"/>
              <a:t>Chart</a:t>
            </a:r>
          </a:p>
        </p:txBody>
      </p:sp>
      <p:sp>
        <p:nvSpPr>
          <p:cNvPr id="12" name="Diagrammplatzhalter 10">
            <a:extLst>
              <a:ext uri="{FF2B5EF4-FFF2-40B4-BE49-F238E27FC236}">
                <a16:creationId xmlns:a16="http://schemas.microsoft.com/office/drawing/2014/main" id="{F7FA3FB9-7BE5-4634-9DA6-EC782379F4E0}"/>
              </a:ext>
            </a:extLst>
          </p:cNvPr>
          <p:cNvSpPr>
            <a:spLocks noGrp="1"/>
          </p:cNvSpPr>
          <p:nvPr>
            <p:ph type="chart" sz="quarter" idx="15" hasCustomPrompt="1"/>
          </p:nvPr>
        </p:nvSpPr>
        <p:spPr>
          <a:xfrm>
            <a:off x="6095999" y="1735200"/>
            <a:ext cx="5795963" cy="3816000"/>
          </a:xfrm>
          <a:prstGeom prst="rect">
            <a:avLst/>
          </a:prstGeom>
        </p:spPr>
        <p:txBody>
          <a:bodyPr/>
          <a:lstStyle>
            <a:lvl1pPr marL="0" indent="0">
              <a:buNone/>
              <a:defRPr/>
            </a:lvl1pPr>
          </a:lstStyle>
          <a:p>
            <a:r>
              <a:rPr lang="en-US" noProof="0"/>
              <a:t>Chart</a:t>
            </a:r>
          </a:p>
        </p:txBody>
      </p:sp>
      <p:sp>
        <p:nvSpPr>
          <p:cNvPr id="8" name="Textplatzhalter 10">
            <a:extLst>
              <a:ext uri="{FF2B5EF4-FFF2-40B4-BE49-F238E27FC236}">
                <a16:creationId xmlns:a16="http://schemas.microsoft.com/office/drawing/2014/main" id="{26D36469-1B3F-4218-9DFF-8EA280899D61}"/>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7542F0E0-593F-495A-81A9-15C5313562EC}"/>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CF408B17-653E-460D-8953-435015B8DD30}"/>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20509834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abellenplatzhalter 6">
            <a:extLst>
              <a:ext uri="{FF2B5EF4-FFF2-40B4-BE49-F238E27FC236}">
                <a16:creationId xmlns:a16="http://schemas.microsoft.com/office/drawing/2014/main" id="{ADA70AE2-18F1-48EF-A31F-543F581DF2F7}"/>
              </a:ext>
            </a:extLst>
          </p:cNvPr>
          <p:cNvSpPr>
            <a:spLocks noGrp="1"/>
          </p:cNvSpPr>
          <p:nvPr>
            <p:ph type="tbl" sz="quarter" idx="16" hasCustomPrompt="1"/>
          </p:nvPr>
        </p:nvSpPr>
        <p:spPr>
          <a:xfrm>
            <a:off x="300037" y="1736726"/>
            <a:ext cx="11591925" cy="3816350"/>
          </a:xfrm>
          <a:prstGeom prst="rect">
            <a:avLst/>
          </a:prstGeom>
        </p:spPr>
        <p:txBody>
          <a:bodyPr/>
          <a:lstStyle>
            <a:lvl1pPr marL="0" indent="0">
              <a:buNone/>
              <a:defRPr/>
            </a:lvl1pPr>
          </a:lstStyle>
          <a:p>
            <a:r>
              <a:rPr lang="en-US" noProof="0"/>
              <a:t>Table</a:t>
            </a:r>
          </a:p>
        </p:txBody>
      </p:sp>
      <p:sp>
        <p:nvSpPr>
          <p:cNvPr id="9" name="Textplatzhalter 10">
            <a:extLst>
              <a:ext uri="{FF2B5EF4-FFF2-40B4-BE49-F238E27FC236}">
                <a16:creationId xmlns:a16="http://schemas.microsoft.com/office/drawing/2014/main" id="{49DD665A-740E-4AD4-8A30-F03A109932E2}"/>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766C946C-7780-4E71-A12C-AF6D0C350C01}"/>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E5E8A349-2C7F-4F7E-9CDE-1654A1B755D8}"/>
              </a:ext>
            </a:extLst>
          </p:cNvPr>
          <p:cNvSpPr>
            <a:spLocks noGrp="1"/>
          </p:cNvSpPr>
          <p:nvPr>
            <p:ph type="body" sz="quarter" idx="20" hasCustomPrompt="1"/>
          </p:nvPr>
        </p:nvSpPr>
        <p:spPr>
          <a:xfrm>
            <a:off x="298800" y="5562000"/>
            <a:ext cx="1159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2" name="Footer Placeholder 1">
            <a:extLst>
              <a:ext uri="{FF2B5EF4-FFF2-40B4-BE49-F238E27FC236}">
                <a16:creationId xmlns:a16="http://schemas.microsoft.com/office/drawing/2014/main" id="{21AD0223-BD0C-4F32-A27E-2F6CDB11F7E7}"/>
              </a:ext>
            </a:extLst>
          </p:cNvPr>
          <p:cNvSpPr>
            <a:spLocks noGrp="1"/>
          </p:cNvSpPr>
          <p:nvPr>
            <p:ph type="ftr" sz="quarter" idx="21"/>
          </p:nvPr>
        </p:nvSpPr>
        <p:spPr/>
        <p:txBody>
          <a:bodyPr/>
          <a:lstStyle/>
          <a:p>
            <a:endParaRPr lang="en-US" noProof="0"/>
          </a:p>
        </p:txBody>
      </p:sp>
    </p:spTree>
    <p:extLst>
      <p:ext uri="{BB962C8B-B14F-4D97-AF65-F5344CB8AC3E}">
        <p14:creationId xmlns:p14="http://schemas.microsoft.com/office/powerpoint/2010/main" val="9605361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221A786D-189F-4888-B573-D0852841C86C}"/>
              </a:ext>
            </a:extLst>
          </p:cNvPr>
          <p:cNvSpPr>
            <a:spLocks noGrp="1"/>
          </p:cNvSpPr>
          <p:nvPr>
            <p:ph type="ftr" sz="quarter" idx="25"/>
          </p:nvPr>
        </p:nvSpPr>
        <p:spPr/>
        <p:txBody>
          <a:bodyPr/>
          <a:lstStyle/>
          <a:p>
            <a:endParaRPr lang="en-US" noProof="0"/>
          </a:p>
        </p:txBody>
      </p:sp>
    </p:spTree>
    <p:extLst>
      <p:ext uri="{BB962C8B-B14F-4D97-AF65-F5344CB8AC3E}">
        <p14:creationId xmlns:p14="http://schemas.microsoft.com/office/powerpoint/2010/main" val="31132738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ategory Headline only">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0EF79D1D-6C2B-4396-B157-7C19AA30FB1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AEE0061A-1CAA-4DB7-BF7D-3A2399A3669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36418095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53DFB94B-A61A-4382-A1BE-BE317234ADF7}"/>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29676273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7035603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32778169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One Content with Source">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Source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If not needed, please delete first-level bullet point</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lvl1pPr>
              <a:defRPr/>
            </a:lvl1pPr>
          </a:lstStyle>
          <a:p>
            <a:r>
              <a:rPr lang="en-US" noProof="1"/>
              <a:t>Headline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1"/>
              <a:t>Category</a:t>
            </a:r>
          </a:p>
        </p:txBody>
      </p:sp>
    </p:spTree>
    <p:extLst>
      <p:ext uri="{BB962C8B-B14F-4D97-AF65-F5344CB8AC3E}">
        <p14:creationId xmlns:p14="http://schemas.microsoft.com/office/powerpoint/2010/main" val="17723703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652000" cy="3816350"/>
          </a:xfrm>
        </p:spPr>
        <p:txBody>
          <a:bodyPr>
            <a:noAutofit/>
          </a:bodyPr>
          <a:lstStyle/>
          <a:p>
            <a:pPr lvl="0"/>
            <a:r>
              <a:rPr lang="de-DE" noProof="0"/>
              <a:t>Falls nicht benötigt, Aufzählungszeichen auf erster Ebene löschen</a:t>
            </a:r>
          </a:p>
          <a:p>
            <a:pPr lvl="1"/>
            <a:r>
              <a:rPr lang="de-DE"/>
              <a:t>Zweite Ebene</a:t>
            </a:r>
          </a:p>
          <a:p>
            <a:pPr lvl="2"/>
            <a:r>
              <a:rPr lang="de-DE"/>
              <a:t>Dritte Ebene</a:t>
            </a:r>
          </a:p>
          <a:p>
            <a:pPr lvl="3"/>
            <a:r>
              <a:rPr lang="de-DE"/>
              <a:t>Vierte Ebene</a:t>
            </a:r>
          </a:p>
          <a:p>
            <a:pPr lvl="4"/>
            <a:r>
              <a:rPr lang="de-DE"/>
              <a:t>Fünfte Ebene</a:t>
            </a:r>
            <a:endParaRPr lang="de-DE" noProof="0"/>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de-DE"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239963" y="1736725"/>
            <a:ext cx="5652000" cy="3816350"/>
          </a:xfrm>
        </p:spPr>
        <p:txBody>
          <a:bodyPr>
            <a:noAutofit/>
          </a:bodyPr>
          <a:lstStyle/>
          <a:p>
            <a:pPr lvl="0"/>
            <a:r>
              <a:rPr lang="de-DE" noProof="0"/>
              <a:t>Falls nicht benötigt, Aufzählungszeichen auf erster Ebene löschen</a:t>
            </a:r>
          </a:p>
          <a:p>
            <a:pPr lvl="1"/>
            <a:r>
              <a:rPr lang="de-DE"/>
              <a:t>Zweite Ebene</a:t>
            </a:r>
          </a:p>
          <a:p>
            <a:pPr lvl="2"/>
            <a:r>
              <a:rPr lang="de-DE"/>
              <a:t>Dritte Ebene</a:t>
            </a:r>
          </a:p>
          <a:p>
            <a:pPr lvl="3"/>
            <a:r>
              <a:rPr lang="de-DE"/>
              <a:t>Vierte Ebene</a:t>
            </a:r>
          </a:p>
          <a:p>
            <a:pPr lvl="4"/>
            <a:r>
              <a:rPr lang="de-DE"/>
              <a:t>Fünfte Ebene</a:t>
            </a:r>
            <a:endParaRPr lang="de-DE" noProof="0"/>
          </a:p>
        </p:txBody>
      </p:sp>
      <p:sp>
        <p:nvSpPr>
          <p:cNvPr id="8" name="Textplatzhalter 10">
            <a:extLst>
              <a:ext uri="{FF2B5EF4-FFF2-40B4-BE49-F238E27FC236}">
                <a16:creationId xmlns:a16="http://schemas.microsoft.com/office/drawing/2014/main" id="{0E9C0FE5-F01C-4E03-A7FB-89903BFCE87F}"/>
              </a:ext>
            </a:extLst>
          </p:cNvPr>
          <p:cNvSpPr>
            <a:spLocks noGrp="1"/>
          </p:cNvSpPr>
          <p:nvPr>
            <p:ph type="body" sz="quarter" idx="13" hasCustomPrompt="1"/>
          </p:nvPr>
        </p:nvSpPr>
        <p:spPr>
          <a:xfrm>
            <a:off x="300038" y="234950"/>
            <a:ext cx="2797200" cy="184666"/>
          </a:xfrm>
          <a:prstGeom prst="rect">
            <a:avLst/>
          </a:prstGeom>
        </p:spPr>
        <p:txBody>
          <a:bodyPr anchor="ctr" anchorCtr="0">
            <a:spAutoFit/>
          </a:bodyPr>
          <a:lstStyle>
            <a:lvl1pPr marL="0" indent="0">
              <a:lnSpc>
                <a:spcPct val="100000"/>
              </a:lnSpc>
              <a:buNone/>
              <a:defRPr sz="1200" b="0"/>
            </a:lvl1pPr>
          </a:lstStyle>
          <a:p>
            <a:pPr lvl="0"/>
            <a:r>
              <a:rPr lang="de-DE" noProof="0"/>
              <a:t>Kategorie</a:t>
            </a:r>
          </a:p>
        </p:txBody>
      </p:sp>
      <p:sp>
        <p:nvSpPr>
          <p:cNvPr id="3" name="Titel 2">
            <a:extLst>
              <a:ext uri="{FF2B5EF4-FFF2-40B4-BE49-F238E27FC236}">
                <a16:creationId xmlns:a16="http://schemas.microsoft.com/office/drawing/2014/main" id="{6F5E127C-AA89-46FB-92DC-24ADD5C8A55E}"/>
              </a:ext>
            </a:extLst>
          </p:cNvPr>
          <p:cNvSpPr>
            <a:spLocks noGrp="1"/>
          </p:cNvSpPr>
          <p:nvPr>
            <p:ph type="title" hasCustomPrompt="1"/>
          </p:nvPr>
        </p:nvSpPr>
        <p:spPr>
          <a:xfrm>
            <a:off x="300038" y="585920"/>
            <a:ext cx="11591925" cy="712694"/>
          </a:xfrm>
        </p:spPr>
        <p:txBody>
          <a:bodyPr/>
          <a:lstStyle/>
          <a:p>
            <a:r>
              <a:rPr lang="de-DE"/>
              <a:t>Überschrift 1, TT Norms Pro, 28 pt</a:t>
            </a:r>
          </a:p>
        </p:txBody>
      </p:sp>
      <p:sp>
        <p:nvSpPr>
          <p:cNvPr id="5" name="Fußzeilenplatzhalter 4">
            <a:extLst>
              <a:ext uri="{FF2B5EF4-FFF2-40B4-BE49-F238E27FC236}">
                <a16:creationId xmlns:a16="http://schemas.microsoft.com/office/drawing/2014/main" id="{CB5D84A3-C815-4CB4-9886-5031A49AB1CA}"/>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TT Norms Pro"/>
              <a:ea typeface="+mn-ea"/>
              <a:cs typeface="+mn-cs"/>
            </a:endParaRPr>
          </a:p>
        </p:txBody>
      </p:sp>
    </p:spTree>
    <p:extLst>
      <p:ext uri="{BB962C8B-B14F-4D97-AF65-F5344CB8AC3E}">
        <p14:creationId xmlns:p14="http://schemas.microsoft.com/office/powerpoint/2010/main" val="117411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6131102"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59358178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7" name="Footer Placeholder 1">
            <a:extLst>
              <a:ext uri="{FF2B5EF4-FFF2-40B4-BE49-F238E27FC236}">
                <a16:creationId xmlns:a16="http://schemas.microsoft.com/office/drawing/2014/main" id="{62742F80-BC87-9745-B21F-926177FE908C}"/>
              </a:ext>
            </a:extLst>
          </p:cNvPr>
          <p:cNvSpPr>
            <a:spLocks noGrp="1"/>
          </p:cNvSpPr>
          <p:nvPr>
            <p:ph type="ftr" sz="quarter" idx="19"/>
          </p:nvPr>
        </p:nvSpPr>
        <p:spPr>
          <a:xfrm>
            <a:off x="730800" y="6494400"/>
            <a:ext cx="7452000" cy="153888"/>
          </a:xfrm>
        </p:spPr>
        <p:txBody>
          <a:bodyPr/>
          <a:lstStyle/>
          <a:p>
            <a:endParaRPr lang="en-US" noProof="0"/>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365697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noChangeAspect="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400"/>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47A9B1AC-B263-CC40-B683-ED23E83EA147}"/>
              </a:ext>
            </a:extLst>
          </p:cNvPr>
          <p:cNvSpPr>
            <a:spLocks noGrp="1"/>
          </p:cNvSpPr>
          <p:nvPr>
            <p:ph type="subTitle" idx="1" hasCustomPrompt="1"/>
          </p:nvPr>
        </p:nvSpPr>
        <p:spPr>
          <a:xfrm>
            <a:off x="504000" y="6066000"/>
            <a:ext cx="5184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90006680"/>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8" name="Picture Placeholder 7">
            <a:extLst>
              <a:ext uri="{FF2B5EF4-FFF2-40B4-BE49-F238E27FC236}">
                <a16:creationId xmlns:a16="http://schemas.microsoft.com/office/drawing/2014/main" id="{46BD72FC-5C46-4CA0-8B55-97C53265B651}"/>
              </a:ext>
            </a:extLst>
          </p:cNvPr>
          <p:cNvSpPr>
            <a:spLocks noGrp="1" noChangeAspect="1"/>
          </p:cNvSpPr>
          <p:nvPr>
            <p:ph type="pic" sz="quarter" idx="10" hasCustomPrompt="1"/>
          </p:nvPr>
        </p:nvSpPr>
        <p:spPr>
          <a:xfrm>
            <a:off x="0" y="-1"/>
            <a:ext cx="8122596" cy="4590000"/>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0762E667-182F-A34A-A386-1ED97A3E0470}"/>
              </a:ext>
            </a:extLst>
          </p:cNvPr>
          <p:cNvSpPr>
            <a:spLocks noGrp="1"/>
          </p:cNvSpPr>
          <p:nvPr>
            <p:ph type="subTitle" idx="1" hasCustomPrompt="1"/>
          </p:nvPr>
        </p:nvSpPr>
        <p:spPr>
          <a:xfrm>
            <a:off x="504000" y="6066000"/>
            <a:ext cx="7272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4088962078"/>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
        <p:nvSpPr>
          <p:cNvPr id="19" name="Untertitel 2">
            <a:extLst>
              <a:ext uri="{FF2B5EF4-FFF2-40B4-BE49-F238E27FC236}">
                <a16:creationId xmlns:a16="http://schemas.microsoft.com/office/drawing/2014/main" id="{A20BF4EC-4585-E24F-B7F2-62DC26D776EA}"/>
              </a:ext>
            </a:extLst>
          </p:cNvPr>
          <p:cNvSpPr>
            <a:spLocks noGrp="1"/>
          </p:cNvSpPr>
          <p:nvPr>
            <p:ph type="subTitle" idx="1" hasCustomPrompt="1"/>
          </p:nvPr>
        </p:nvSpPr>
        <p:spPr>
          <a:xfrm>
            <a:off x="503999" y="6066000"/>
            <a:ext cx="11195999"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36" name="Titel 1">
            <a:extLst>
              <a:ext uri="{FF2B5EF4-FFF2-40B4-BE49-F238E27FC236}">
                <a16:creationId xmlns:a16="http://schemas.microsoft.com/office/drawing/2014/main" id="{EC5825DB-E82B-3C45-809C-09B790E6EE6A}"/>
              </a:ext>
            </a:extLst>
          </p:cNvPr>
          <p:cNvSpPr>
            <a:spLocks noGrp="1"/>
          </p:cNvSpPr>
          <p:nvPr>
            <p:ph type="ctrTitle" hasCustomPrompt="1"/>
          </p:nvPr>
        </p:nvSpPr>
        <p:spPr>
          <a:xfrm>
            <a:off x="504000" y="5568276"/>
            <a:ext cx="11196000" cy="430887"/>
          </a:xfrm>
        </p:spPr>
        <p:txBody>
          <a:bodyPr anchor="b">
            <a:spAutoFit/>
          </a:bodyPr>
          <a:lstStyle>
            <a:lvl1pPr algn="l">
              <a:lnSpc>
                <a:spcPct val="100000"/>
              </a:lnSpc>
              <a:defRPr sz="2800"/>
            </a:lvl1pPr>
          </a:lstStyle>
          <a:p>
            <a:r>
              <a:rPr lang="en-US"/>
              <a:t>Cover chart for longer titles in two or three lines, TT Norms Pro, 28 </a:t>
            </a:r>
            <a:r>
              <a:rPr lang="en-US" err="1"/>
              <a:t>pt</a:t>
            </a:r>
            <a:endParaRPr lang="en-US" noProof="0"/>
          </a:p>
        </p:txBody>
      </p:sp>
    </p:spTree>
    <p:extLst>
      <p:ext uri="{BB962C8B-B14F-4D97-AF65-F5344CB8AC3E}">
        <p14:creationId xmlns:p14="http://schemas.microsoft.com/office/powerpoint/2010/main" val="4232061573"/>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 name="Text Placeholder 2">
            <a:extLst>
              <a:ext uri="{FF2B5EF4-FFF2-40B4-BE49-F238E27FC236}">
                <a16:creationId xmlns:a16="http://schemas.microsoft.com/office/drawing/2014/main" id="{EA5832BB-93A2-EB49-9A41-A755B50065A9}"/>
              </a:ext>
            </a:extLst>
          </p:cNvPr>
          <p:cNvSpPr>
            <a:spLocks noGrp="1"/>
          </p:cNvSpPr>
          <p:nvPr>
            <p:ph type="body" sz="quarter" idx="11" hasCustomPrompt="1"/>
          </p:nvPr>
        </p:nvSpPr>
        <p:spPr>
          <a:xfrm>
            <a:off x="6665135" y="2848132"/>
            <a:ext cx="5024064" cy="2691206"/>
          </a:xfrm>
        </p:spPr>
        <p:txBody>
          <a:bodyPr anchor="b" anchorCtr="0">
            <a:spAutoFit/>
          </a:bodyPr>
          <a:lstStyle>
            <a:lvl1pPr marL="0" marR="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sz="4400"/>
            </a:lvl1pPr>
            <a:lvl2pPr marL="216000" indent="0">
              <a:buNone/>
              <a:defRPr sz="4400"/>
            </a:lvl2pPr>
            <a:lvl3pPr marL="378000" indent="0">
              <a:buNone/>
              <a:defRPr sz="4400"/>
            </a:lvl3pPr>
            <a:lvl4pPr marL="504000" indent="0">
              <a:buNone/>
              <a:defRPr sz="4400"/>
            </a:lvl4pPr>
            <a:lvl5pPr marL="630000" indent="0">
              <a:buNone/>
              <a:defRPr sz="4400"/>
            </a:lvl5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sz="4400"/>
              <a:t>Cover chart for longer titles </a:t>
            </a:r>
            <a:br>
              <a:rPr lang="en-US" sz="4400"/>
            </a:br>
            <a:r>
              <a:rPr lang="en-US" sz="4400"/>
              <a:t>in two or more lines, TT Norms Pro, 44 </a:t>
            </a:r>
            <a:r>
              <a:rPr lang="en-US" sz="4400" err="1"/>
              <a:t>pt</a:t>
            </a:r>
            <a:endParaRPr lang="en-US" sz="4400"/>
          </a:p>
        </p:txBody>
      </p:sp>
      <p:sp>
        <p:nvSpPr>
          <p:cNvPr id="33" name="Text Placeholder 4">
            <a:extLst>
              <a:ext uri="{FF2B5EF4-FFF2-40B4-BE49-F238E27FC236}">
                <a16:creationId xmlns:a16="http://schemas.microsoft.com/office/drawing/2014/main" id="{98322F4D-FEAE-9345-849C-52A4BF0FA245}"/>
              </a:ext>
            </a:extLst>
          </p:cNvPr>
          <p:cNvSpPr>
            <a:spLocks noGrp="1"/>
          </p:cNvSpPr>
          <p:nvPr>
            <p:ph type="body" sz="quarter" idx="12" hasCustomPrompt="1"/>
          </p:nvPr>
        </p:nvSpPr>
        <p:spPr>
          <a:xfrm>
            <a:off x="6659998" y="6066000"/>
            <a:ext cx="5024064" cy="288000"/>
          </a:xfrm>
        </p:spPr>
        <p:txBody>
          <a:bodyPr anchor="ctr" anchorCtr="0"/>
          <a:lstStyle>
            <a:lvl1pPr marL="0" indent="0">
              <a:buNone/>
              <a:defRPr/>
            </a:lvl1pPr>
            <a:lvl2pPr marL="216000" indent="0">
              <a:buNone/>
              <a:defRPr/>
            </a:lvl2pPr>
            <a:lvl3pPr marL="378000" indent="0">
              <a:buNone/>
              <a:defRPr/>
            </a:lvl3pPr>
            <a:lvl4pPr marL="504000" indent="0">
              <a:buNone/>
              <a:defRPr/>
            </a:lvl4pPr>
            <a:lvl5pPr marL="630000" indent="0">
              <a:buNone/>
              <a:defRPr/>
            </a:lvl5pPr>
          </a:lstStyle>
          <a:p>
            <a:r>
              <a:rPr lang="en-US"/>
              <a:t>Subtitle, month year</a:t>
            </a:r>
          </a:p>
        </p:txBody>
      </p:sp>
    </p:spTree>
    <p:extLst>
      <p:ext uri="{BB962C8B-B14F-4D97-AF65-F5344CB8AC3E}">
        <p14:creationId xmlns:p14="http://schemas.microsoft.com/office/powerpoint/2010/main" val="4281635740"/>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
        <p:nvSpPr>
          <p:cNvPr id="3" name="Footer Placeholder 2">
            <a:extLst>
              <a:ext uri="{FF2B5EF4-FFF2-40B4-BE49-F238E27FC236}">
                <a16:creationId xmlns:a16="http://schemas.microsoft.com/office/drawing/2014/main" id="{3781F53B-2338-4513-B42B-7A76ECDF6B28}"/>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30792380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pter Divider Yellow">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r>
              <a:rPr lang="de-DE"/>
              <a:t> – Text </a:t>
            </a:r>
            <a:r>
              <a:rPr lang="de-DE" err="1"/>
              <a:t>Only</a:t>
            </a:r>
            <a:endParaRPr lang="de-DE"/>
          </a:p>
        </p:txBody>
      </p:sp>
    </p:spTree>
    <p:extLst>
      <p:ext uri="{BB962C8B-B14F-4D97-AF65-F5344CB8AC3E}">
        <p14:creationId xmlns:p14="http://schemas.microsoft.com/office/powerpoint/2010/main" val="25142388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pter Divider Black">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solidFill>
                  <a:schemeClr val="bg1"/>
                </a:solidFill>
              </a:defRPr>
            </a:lvl1pPr>
          </a:lstStyle>
          <a:p>
            <a:r>
              <a:rPr lang="de-DE"/>
              <a:t>Chapter </a:t>
            </a:r>
            <a:r>
              <a:rPr lang="de-DE" err="1"/>
              <a:t>Divider</a:t>
            </a:r>
            <a:r>
              <a:rPr lang="de-DE"/>
              <a:t>, TT </a:t>
            </a:r>
            <a:r>
              <a:rPr lang="de-DE" err="1"/>
              <a:t>Norms</a:t>
            </a:r>
            <a:r>
              <a:rPr lang="de-DE"/>
              <a:t> Pro, 66 </a:t>
            </a:r>
            <a:r>
              <a:rPr lang="de-DE" err="1"/>
              <a:t>pt</a:t>
            </a:r>
            <a:r>
              <a:rPr lang="de-DE"/>
              <a:t> – Text </a:t>
            </a:r>
            <a:r>
              <a:rPr lang="de-DE" err="1"/>
              <a:t>Only</a:t>
            </a:r>
            <a:endParaRPr lang="de-DE"/>
          </a:p>
        </p:txBody>
      </p:sp>
    </p:spTree>
    <p:extLst>
      <p:ext uri="{BB962C8B-B14F-4D97-AF65-F5344CB8AC3E}">
        <p14:creationId xmlns:p14="http://schemas.microsoft.com/office/powerpoint/2010/main" val="11252530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3452167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346735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6131102"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12861092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221A786D-189F-4888-B573-D0852841C86C}"/>
              </a:ext>
            </a:extLst>
          </p:cNvPr>
          <p:cNvSpPr>
            <a:spLocks noGrp="1"/>
          </p:cNvSpPr>
          <p:nvPr>
            <p:ph type="ftr" sz="quarter" idx="25"/>
          </p:nvPr>
        </p:nvSpPr>
        <p:spPr/>
        <p:txBody>
          <a:bodyPr/>
          <a:lstStyle/>
          <a:p>
            <a:endParaRPr lang="en-US" noProof="0"/>
          </a:p>
        </p:txBody>
      </p:sp>
    </p:spTree>
    <p:extLst>
      <p:ext uri="{BB962C8B-B14F-4D97-AF65-F5344CB8AC3E}">
        <p14:creationId xmlns:p14="http://schemas.microsoft.com/office/powerpoint/2010/main" val="22559616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8316494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1305075"/>
            <a:ext cx="11592301" cy="4248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82663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584994"/>
            <a:ext cx="11592301" cy="4968081"/>
          </a:xfrm>
        </p:spPr>
        <p:txBody>
          <a:bodyPr>
            <a:noAutofit/>
          </a:bodyPr>
          <a:lstStyle>
            <a:lvl1pPr>
              <a:defRPr/>
            </a:lvl1pPr>
          </a:lstStyle>
          <a:p>
            <a:r>
              <a:rPr lang="en-GB"/>
              <a:t>I</a:t>
            </a:r>
            <a:r>
              <a:rPr lang="en-DE"/>
              <a:t>f you need even more space, use </a:t>
            </a:r>
            <a:r>
              <a:rPr lang="de-DE" err="1"/>
              <a:t>this</a:t>
            </a:r>
            <a:r>
              <a:rPr lang="de-DE"/>
              <a:t> „XL Content“ </a:t>
            </a:r>
            <a:r>
              <a:rPr lang="de-DE" err="1"/>
              <a:t>slide</a:t>
            </a:r>
            <a:r>
              <a:rPr lang="de-DE"/>
              <a:t> </a:t>
            </a:r>
            <a:r>
              <a:rPr lang="de-DE" err="1"/>
              <a:t>layout</a:t>
            </a:r>
            <a:endParaRPr lang="en-DE"/>
          </a:p>
        </p:txBody>
      </p:sp>
    </p:spTree>
    <p:extLst>
      <p:ext uri="{BB962C8B-B14F-4D97-AF65-F5344CB8AC3E}">
        <p14:creationId xmlns:p14="http://schemas.microsoft.com/office/powerpoint/2010/main" val="17186156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234000"/>
            <a:ext cx="11592301" cy="5544000"/>
          </a:xfrm>
        </p:spPr>
        <p:txBody>
          <a:bodyPr>
            <a:noAutofit/>
          </a:bodyPr>
          <a:lstStyle/>
          <a:p>
            <a:r>
              <a:rPr lang="en-GB"/>
              <a:t>I</a:t>
            </a:r>
            <a:r>
              <a:rPr lang="en-DE"/>
              <a:t>f you need maximum space, use this “XXL Content” version</a:t>
            </a:r>
          </a:p>
        </p:txBody>
      </p:sp>
    </p:spTree>
    <p:extLst>
      <p:ext uri="{BB962C8B-B14F-4D97-AF65-F5344CB8AC3E}">
        <p14:creationId xmlns:p14="http://schemas.microsoft.com/office/powerpoint/2010/main" val="10211584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a:t>The </a:t>
            </a:r>
            <a:r>
              <a:rPr lang="en-DE"/>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Tree>
    <p:extLst>
      <p:ext uri="{BB962C8B-B14F-4D97-AF65-F5344CB8AC3E}">
        <p14:creationId xmlns:p14="http://schemas.microsoft.com/office/powerpoint/2010/main" val="23153993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760000"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de-DE" noProof="0" smtClean="0"/>
              <a:t>‹Nr.›</a:t>
            </a:fld>
            <a:endParaRPr lang="de-DE"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131326" y="1736725"/>
            <a:ext cx="5760000"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platzhalter 10">
            <a:extLst>
              <a:ext uri="{FF2B5EF4-FFF2-40B4-BE49-F238E27FC236}">
                <a16:creationId xmlns:a16="http://schemas.microsoft.com/office/drawing/2014/main" id="{0E9C0FE5-F01C-4E03-A7FB-89903BFCE87F}"/>
              </a:ext>
            </a:extLst>
          </p:cNvPr>
          <p:cNvSpPr>
            <a:spLocks noGrp="1"/>
          </p:cNvSpPr>
          <p:nvPr>
            <p:ph type="body" sz="quarter" idx="13" hasCustomPrompt="1"/>
          </p:nvPr>
        </p:nvSpPr>
        <p:spPr>
          <a:xfrm>
            <a:off x="300038" y="23495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endParaRPr lang="de-DE" noProof="0"/>
          </a:p>
        </p:txBody>
      </p:sp>
      <p:sp>
        <p:nvSpPr>
          <p:cNvPr id="3" name="Titel 2">
            <a:extLst>
              <a:ext uri="{FF2B5EF4-FFF2-40B4-BE49-F238E27FC236}">
                <a16:creationId xmlns:a16="http://schemas.microsoft.com/office/drawing/2014/main" id="{6F5E127C-AA89-46FB-92DC-24ADD5C8A55E}"/>
              </a:ext>
            </a:extLst>
          </p:cNvPr>
          <p:cNvSpPr>
            <a:spLocks noGrp="1"/>
          </p:cNvSpPr>
          <p:nvPr>
            <p:ph type="title" hasCustomPrompt="1"/>
          </p:nvPr>
        </p:nvSpPr>
        <p:spPr>
          <a:xfrm>
            <a:off x="300038" y="585920"/>
            <a:ext cx="11591925" cy="712694"/>
          </a:xfrm>
        </p:spPr>
        <p:txBody>
          <a:bodyPr/>
          <a:lstStyle/>
          <a:p>
            <a:r>
              <a:rPr lang="en-US"/>
              <a:t>Headline 1, TT Norms Pro, 28 </a:t>
            </a:r>
            <a:r>
              <a:rPr lang="en-US" err="1"/>
              <a:t>pt</a:t>
            </a:r>
            <a:endParaRPr lang="de-DE"/>
          </a:p>
        </p:txBody>
      </p:sp>
      <p:sp>
        <p:nvSpPr>
          <p:cNvPr id="5" name="Fußzeilenplatzhalter 4">
            <a:extLst>
              <a:ext uri="{FF2B5EF4-FFF2-40B4-BE49-F238E27FC236}">
                <a16:creationId xmlns:a16="http://schemas.microsoft.com/office/drawing/2014/main" id="{CB5D84A3-C815-4CB4-9886-5031A49AB1CA}"/>
              </a:ext>
            </a:extLst>
          </p:cNvPr>
          <p:cNvSpPr>
            <a:spLocks noGrp="1"/>
          </p:cNvSpPr>
          <p:nvPr>
            <p:ph type="ftr" sz="quarter" idx="17"/>
          </p:nvPr>
        </p:nvSpPr>
        <p:spPr/>
        <p:txBody>
          <a:bodyPr/>
          <a:lstStyle/>
          <a:p>
            <a:endParaRPr lang="de-DE" noProof="0"/>
          </a:p>
        </p:txBody>
      </p:sp>
      <p:sp>
        <p:nvSpPr>
          <p:cNvPr id="11" name="Textplatzhalter 10">
            <a:extLst>
              <a:ext uri="{FF2B5EF4-FFF2-40B4-BE49-F238E27FC236}">
                <a16:creationId xmlns:a16="http://schemas.microsoft.com/office/drawing/2014/main" id="{F7BB0E2C-4041-4706-9CCF-0F7A69C5A9C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18084448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5320781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D049A23-6FF8-B840-A89D-EA7E73B64E18}"/>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30054786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1131B782-CE0E-D94C-A6D8-698ECB9158AE}"/>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2" name="Textplatzhalter 10">
            <a:extLst>
              <a:ext uri="{FF2B5EF4-FFF2-40B4-BE49-F238E27FC236}">
                <a16:creationId xmlns:a16="http://schemas.microsoft.com/office/drawing/2014/main" id="{84F0773C-3660-C346-B576-6A1541D607D9}"/>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3161672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4186951"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8075102"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819054839"/>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F3A88FD0-4917-C843-BD3E-E4112894B40C}"/>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5" name="Textplatzhalter 10">
            <a:extLst>
              <a:ext uri="{FF2B5EF4-FFF2-40B4-BE49-F238E27FC236}">
                <a16:creationId xmlns:a16="http://schemas.microsoft.com/office/drawing/2014/main" id="{73DC0A74-6183-6046-B8C1-245635094EEC}"/>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6" name="Textplatzhalter 10">
            <a:extLst>
              <a:ext uri="{FF2B5EF4-FFF2-40B4-BE49-F238E27FC236}">
                <a16:creationId xmlns:a16="http://schemas.microsoft.com/office/drawing/2014/main" id="{88433810-AB85-764E-85DB-6D8B1016E54B}"/>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27" name="Textplatzhalter 10">
            <a:extLst>
              <a:ext uri="{FF2B5EF4-FFF2-40B4-BE49-F238E27FC236}">
                <a16:creationId xmlns:a16="http://schemas.microsoft.com/office/drawing/2014/main" id="{5518CCE1-8448-2D4F-9ACE-4B7F6F9C9BBD}"/>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25083090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Bildplatzhalter 7">
            <a:extLst>
              <a:ext uri="{FF2B5EF4-FFF2-40B4-BE49-F238E27FC236}">
                <a16:creationId xmlns:a16="http://schemas.microsoft.com/office/drawing/2014/main" id="{115D6F6E-CC99-D945-BA74-6FDAD547DDAB}"/>
              </a:ext>
            </a:extLst>
          </p:cNvPr>
          <p:cNvSpPr>
            <a:spLocks noGrp="1"/>
          </p:cNvSpPr>
          <p:nvPr>
            <p:ph type="pic" sz="quarter" idx="25"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Textplatzhalter 10">
            <a:extLst>
              <a:ext uri="{FF2B5EF4-FFF2-40B4-BE49-F238E27FC236}">
                <a16:creationId xmlns:a16="http://schemas.microsoft.com/office/drawing/2014/main" id="{34C2D65E-0AB0-7946-95ED-F97C130BFF1B}"/>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platzhalter 10">
            <a:extLst>
              <a:ext uri="{FF2B5EF4-FFF2-40B4-BE49-F238E27FC236}">
                <a16:creationId xmlns:a16="http://schemas.microsoft.com/office/drawing/2014/main" id="{E85BE21C-111F-E94E-BB6F-C94E4248C003}"/>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9" name="Textplatzhalter 10">
            <a:extLst>
              <a:ext uri="{FF2B5EF4-FFF2-40B4-BE49-F238E27FC236}">
                <a16:creationId xmlns:a16="http://schemas.microsoft.com/office/drawing/2014/main" id="{4161C85F-7079-6F4A-8B3C-4DC98ACE32FB}"/>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12259086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1" name="Bildplatzhalter 7">
            <a:extLst>
              <a:ext uri="{FF2B5EF4-FFF2-40B4-BE49-F238E27FC236}">
                <a16:creationId xmlns:a16="http://schemas.microsoft.com/office/drawing/2014/main" id="{392FE00C-43DE-AA40-9463-5C36F27F5B20}"/>
              </a:ext>
            </a:extLst>
          </p:cNvPr>
          <p:cNvSpPr>
            <a:spLocks noGrp="1"/>
          </p:cNvSpPr>
          <p:nvPr>
            <p:ph type="pic" sz="quarter" idx="17"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Bildplatzhalter 7">
            <a:extLst>
              <a:ext uri="{FF2B5EF4-FFF2-40B4-BE49-F238E27FC236}">
                <a16:creationId xmlns:a16="http://schemas.microsoft.com/office/drawing/2014/main" id="{FA983B17-64B5-B645-B946-A660CF637D60}"/>
              </a:ext>
            </a:extLst>
          </p:cNvPr>
          <p:cNvSpPr>
            <a:spLocks noGrp="1"/>
          </p:cNvSpPr>
          <p:nvPr>
            <p:ph type="pic" sz="quarter" idx="2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8" name="Bildplatzhalter 7">
            <a:extLst>
              <a:ext uri="{FF2B5EF4-FFF2-40B4-BE49-F238E27FC236}">
                <a16:creationId xmlns:a16="http://schemas.microsoft.com/office/drawing/2014/main" id="{A21B3C48-9054-AE41-BDCD-29E76BEB7F12}"/>
              </a:ext>
            </a:extLst>
          </p:cNvPr>
          <p:cNvSpPr>
            <a:spLocks noGrp="1"/>
          </p:cNvSpPr>
          <p:nvPr>
            <p:ph type="pic" sz="quarter" idx="24"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9" name="Bildplatzhalter 7">
            <a:extLst>
              <a:ext uri="{FF2B5EF4-FFF2-40B4-BE49-F238E27FC236}">
                <a16:creationId xmlns:a16="http://schemas.microsoft.com/office/drawing/2014/main" id="{9495065D-91A4-644A-8033-A7CF60F9A673}"/>
              </a:ext>
            </a:extLst>
          </p:cNvPr>
          <p:cNvSpPr>
            <a:spLocks noGrp="1"/>
          </p:cNvSpPr>
          <p:nvPr>
            <p:ph type="pic" sz="quarter" idx="25"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3" name="Textplatzhalter 10">
            <a:extLst>
              <a:ext uri="{FF2B5EF4-FFF2-40B4-BE49-F238E27FC236}">
                <a16:creationId xmlns:a16="http://schemas.microsoft.com/office/drawing/2014/main" id="{CF36E6CD-8682-E549-AD4E-A9B4FAA02985}"/>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2" name="Textplatzhalter 10">
            <a:extLst>
              <a:ext uri="{FF2B5EF4-FFF2-40B4-BE49-F238E27FC236}">
                <a16:creationId xmlns:a16="http://schemas.microsoft.com/office/drawing/2014/main" id="{151DCB6D-80D7-CA4B-8652-64A4495C2DF3}"/>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3" name="Textplatzhalter 10">
            <a:extLst>
              <a:ext uri="{FF2B5EF4-FFF2-40B4-BE49-F238E27FC236}">
                <a16:creationId xmlns:a16="http://schemas.microsoft.com/office/drawing/2014/main" id="{1F890C00-F393-B04B-B61D-F4C698E095BE}"/>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4" name="Textplatzhalter 10">
            <a:extLst>
              <a:ext uri="{FF2B5EF4-FFF2-40B4-BE49-F238E27FC236}">
                <a16:creationId xmlns:a16="http://schemas.microsoft.com/office/drawing/2014/main" id="{2EC90634-D4A5-1545-BA44-9867CD4B7C35}"/>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5" name="Textplatzhalter 10">
            <a:extLst>
              <a:ext uri="{FF2B5EF4-FFF2-40B4-BE49-F238E27FC236}">
                <a16:creationId xmlns:a16="http://schemas.microsoft.com/office/drawing/2014/main" id="{2A781507-C328-714B-A41D-110D16802031}"/>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41874452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48A7E34-C0EF-487F-8E8A-13AB773352BC}"/>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5038607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6167337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186951" y="5562000"/>
            <a:ext cx="7703848"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6" y="1735200"/>
            <a:ext cx="3814761"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Tree>
    <p:extLst>
      <p:ext uri="{BB962C8B-B14F-4D97-AF65-F5344CB8AC3E}">
        <p14:creationId xmlns:p14="http://schemas.microsoft.com/office/powerpoint/2010/main" val="25126001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8074800"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800" y="5562000"/>
            <a:ext cx="7704151"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4EEC7C3B-FF6F-D44F-B6C8-E34C855E83A0}"/>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850BE484-93BC-8B42-978C-1B071FA7F35E}"/>
              </a:ext>
            </a:extLst>
          </p:cNvPr>
          <p:cNvSpPr>
            <a:spLocks noGrp="1"/>
          </p:cNvSpPr>
          <p:nvPr>
            <p:ph type="body" sz="quarter" idx="24"/>
          </p:nvPr>
        </p:nvSpPr>
        <p:spPr>
          <a:xfrm>
            <a:off x="8076039" y="1735200"/>
            <a:ext cx="3814761"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Tree>
    <p:extLst>
      <p:ext uri="{BB962C8B-B14F-4D97-AF65-F5344CB8AC3E}">
        <p14:creationId xmlns:p14="http://schemas.microsoft.com/office/powerpoint/2010/main" val="19584566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9" name="Media Placeholder 3">
            <a:extLst>
              <a:ext uri="{FF2B5EF4-FFF2-40B4-BE49-F238E27FC236}">
                <a16:creationId xmlns:a16="http://schemas.microsoft.com/office/drawing/2014/main" id="{4D9E7F2B-92A3-4845-AB36-2B6C61D9430A}"/>
              </a:ext>
            </a:extLst>
          </p:cNvPr>
          <p:cNvSpPr>
            <a:spLocks noGrp="1"/>
          </p:cNvSpPr>
          <p:nvPr>
            <p:ph type="media" sz="quarter" idx="16"/>
          </p:nvPr>
        </p:nvSpPr>
        <p:spPr>
          <a:xfrm>
            <a:off x="-1" y="0"/>
            <a:ext cx="12193200" cy="6857999"/>
          </a:xfrm>
        </p:spPr>
        <p:txBody>
          <a:bodyPr/>
          <a:lstStyle/>
          <a:p>
            <a:r>
              <a:rPr lang="en-US"/>
              <a:t>Click icon to add media</a:t>
            </a:r>
            <a:endParaRPr lang="en-DE"/>
          </a:p>
        </p:txBody>
      </p:sp>
    </p:spTree>
    <p:extLst>
      <p:ext uri="{BB962C8B-B14F-4D97-AF65-F5344CB8AC3E}">
        <p14:creationId xmlns:p14="http://schemas.microsoft.com/office/powerpoint/2010/main" val="1531028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5106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5" y="1735200"/>
            <a:ext cx="47340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5106799" y="1735200"/>
            <a:ext cx="6784000" cy="3816000"/>
          </a:xfrm>
        </p:spPr>
        <p:txBody>
          <a:bodyPr/>
          <a:lstStyle/>
          <a:p>
            <a:r>
              <a:rPr lang="en-US"/>
              <a:t>Click icon to add media</a:t>
            </a:r>
            <a:endParaRPr lang="en-DE"/>
          </a:p>
        </p:txBody>
      </p:sp>
    </p:spTree>
    <p:extLst>
      <p:ext uri="{BB962C8B-B14F-4D97-AF65-F5344CB8AC3E}">
        <p14:creationId xmlns:p14="http://schemas.microsoft.com/office/powerpoint/2010/main" val="41228518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7156799" y="1735200"/>
            <a:ext cx="47340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298799" y="1735200"/>
            <a:ext cx="6784000" cy="3816000"/>
          </a:xfrm>
        </p:spPr>
        <p:txBody>
          <a:bodyPr/>
          <a:lstStyle/>
          <a:p>
            <a:r>
              <a:rPr lang="en-US"/>
              <a:t>Click icon to add media</a:t>
            </a:r>
            <a:endParaRPr lang="en-DE"/>
          </a:p>
        </p:txBody>
      </p:sp>
    </p:spTree>
    <p:extLst>
      <p:ext uri="{BB962C8B-B14F-4D97-AF65-F5344CB8AC3E}">
        <p14:creationId xmlns:p14="http://schemas.microsoft.com/office/powerpoint/2010/main" val="85004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3" name="Subtitle 1">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65999"/>
            <a:ext cx="7272000"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568277"/>
            <a:ext cx="7272000" cy="430887"/>
          </a:xfrm>
        </p:spPr>
        <p:txBody>
          <a:bodyPr anchor="b"/>
          <a:lstStyle>
            <a:lvl1pPr algn="l">
              <a:lnSpc>
                <a:spcPct val="100000"/>
              </a:lnSpc>
              <a:defRPr sz="2800"/>
            </a:lvl1pPr>
          </a:lstStyle>
          <a:p>
            <a:r>
              <a:rPr lang="en-US" noProof="1"/>
              <a:t>Titelfolie mit langer Überschrift, zwei- oder mehrzeilig, TT Norms Pro, 28 pt</a:t>
            </a:r>
          </a:p>
        </p:txBody>
      </p:sp>
      <p:sp>
        <p:nvSpPr>
          <p:cNvPr id="21" name="Rectangle 2">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8" name="Logo">
            <a:extLst>
              <a:ext uri="{FF2B5EF4-FFF2-40B4-BE49-F238E27FC236}">
                <a16:creationId xmlns:a16="http://schemas.microsoft.com/office/drawing/2014/main" id="{7ACEBFEA-7305-4DDB-821F-8199EFEF4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815425"/>
            <a:ext cx="3062392" cy="535517"/>
          </a:xfrm>
          <a:prstGeom prst="rect">
            <a:avLst/>
          </a:prstGeom>
        </p:spPr>
      </p:pic>
      <p:sp>
        <p:nvSpPr>
          <p:cNvPr id="22" name="Claim">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algn="r"/>
            <a:r>
              <a:rPr lang="en-US" sz="2800" spc="-50" baseline="0" noProof="1">
                <a:solidFill>
                  <a:schemeClr val="bg1"/>
                </a:solidFill>
                <a:latin typeface="+mj-lt"/>
              </a:rPr>
              <a:t>Simplifying Progress</a:t>
            </a:r>
          </a:p>
        </p:txBody>
      </p:sp>
      <p:sp>
        <p:nvSpPr>
          <p:cNvPr id="8" name="Picture Placeholder 1">
            <a:extLst>
              <a:ext uri="{FF2B5EF4-FFF2-40B4-BE49-F238E27FC236}">
                <a16:creationId xmlns:a16="http://schemas.microsoft.com/office/drawing/2014/main" id="{46BD72FC-5C46-4CA0-8B55-97C53265B651}"/>
              </a:ext>
            </a:extLst>
          </p:cNvPr>
          <p:cNvSpPr>
            <a:spLocks noGrp="1"/>
          </p:cNvSpPr>
          <p:nvPr>
            <p:ph type="pic" sz="quarter" idx="2" hasCustomPrompt="1"/>
          </p:nvPr>
        </p:nvSpPr>
        <p:spPr>
          <a:xfrm>
            <a:off x="0" y="0"/>
            <a:ext cx="8122596" cy="4589463"/>
          </a:xfrm>
          <a:prstGeom prst="rect">
            <a:avLst/>
          </a:prstGeom>
          <a:solidFill>
            <a:schemeClr val="bg1">
              <a:lumMod val="75000"/>
            </a:schemeClr>
          </a:solidFill>
        </p:spPr>
        <p:txBody>
          <a:bodyPr anchor="ctr" anchorCtr="1"/>
          <a:lstStyle>
            <a:lvl1pPr marL="0" indent="0" algn="ctr">
              <a:buNone/>
              <a:defRPr b="0"/>
            </a:lvl1pPr>
          </a:lstStyle>
          <a:p>
            <a:r>
              <a:rPr lang="en-US" noProof="1"/>
              <a:t>Platzhalterbild</a:t>
            </a:r>
          </a:p>
        </p:txBody>
      </p:sp>
    </p:spTree>
    <p:extLst>
      <p:ext uri="{BB962C8B-B14F-4D97-AF65-F5344CB8AC3E}">
        <p14:creationId xmlns:p14="http://schemas.microsoft.com/office/powerpoint/2010/main" val="386128253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4186951"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8075102"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203195326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9" name="Bildplatzhalter 7">
            <a:extLst>
              <a:ext uri="{FF2B5EF4-FFF2-40B4-BE49-F238E27FC236}">
                <a16:creationId xmlns:a16="http://schemas.microsoft.com/office/drawing/2014/main" id="{3722DDAC-8DC4-4E4E-B3E6-17A4F3E9864D}"/>
              </a:ext>
            </a:extLst>
          </p:cNvPr>
          <p:cNvSpPr>
            <a:spLocks noGrp="1"/>
          </p:cNvSpPr>
          <p:nvPr>
            <p:ph type="pic" sz="quarter" idx="20" hasCustomPrompt="1"/>
          </p:nvPr>
        </p:nvSpPr>
        <p:spPr>
          <a:xfrm>
            <a:off x="322399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0" name="Bildplatzhalter 7">
            <a:extLst>
              <a:ext uri="{FF2B5EF4-FFF2-40B4-BE49-F238E27FC236}">
                <a16:creationId xmlns:a16="http://schemas.microsoft.com/office/drawing/2014/main" id="{23BD0554-0C87-4D46-B326-7C4AF9D4258D}"/>
              </a:ext>
            </a:extLst>
          </p:cNvPr>
          <p:cNvSpPr>
            <a:spLocks noGrp="1"/>
          </p:cNvSpPr>
          <p:nvPr>
            <p:ph type="pic" sz="quarter" idx="21" hasCustomPrompt="1"/>
          </p:nvPr>
        </p:nvSpPr>
        <p:spPr>
          <a:xfrm>
            <a:off x="614795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2" name="Bildplatzhalter 7">
            <a:extLst>
              <a:ext uri="{FF2B5EF4-FFF2-40B4-BE49-F238E27FC236}">
                <a16:creationId xmlns:a16="http://schemas.microsoft.com/office/drawing/2014/main" id="{78930CCD-FACC-7141-94C3-7889E5E6A4EA}"/>
              </a:ext>
            </a:extLst>
          </p:cNvPr>
          <p:cNvSpPr>
            <a:spLocks noGrp="1"/>
          </p:cNvSpPr>
          <p:nvPr>
            <p:ph type="pic" sz="quarter" idx="22" hasCustomPrompt="1"/>
          </p:nvPr>
        </p:nvSpPr>
        <p:spPr>
          <a:xfrm>
            <a:off x="9071916"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3" name="Bildplatzhalter 7">
            <a:extLst>
              <a:ext uri="{FF2B5EF4-FFF2-40B4-BE49-F238E27FC236}">
                <a16:creationId xmlns:a16="http://schemas.microsoft.com/office/drawing/2014/main" id="{545CE4B0-8EA2-4E44-BCB1-7E5C62AC57ED}"/>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5" name="Bildplatzhalter 7">
            <a:extLst>
              <a:ext uri="{FF2B5EF4-FFF2-40B4-BE49-F238E27FC236}">
                <a16:creationId xmlns:a16="http://schemas.microsoft.com/office/drawing/2014/main" id="{EA52EA84-692C-D84B-BF57-88F744E2B44C}"/>
              </a:ext>
            </a:extLst>
          </p:cNvPr>
          <p:cNvSpPr>
            <a:spLocks noGrp="1"/>
          </p:cNvSpPr>
          <p:nvPr>
            <p:ph type="pic" sz="quarter" idx="24" hasCustomPrompt="1"/>
          </p:nvPr>
        </p:nvSpPr>
        <p:spPr>
          <a:xfrm>
            <a:off x="9071916"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6" name="Bildplatzhalter 7">
            <a:extLst>
              <a:ext uri="{FF2B5EF4-FFF2-40B4-BE49-F238E27FC236}">
                <a16:creationId xmlns:a16="http://schemas.microsoft.com/office/drawing/2014/main" id="{341B5F01-E93A-AA4C-9CE1-2028DACD51CB}"/>
              </a:ext>
            </a:extLst>
          </p:cNvPr>
          <p:cNvSpPr>
            <a:spLocks noGrp="1"/>
          </p:cNvSpPr>
          <p:nvPr>
            <p:ph type="pic" sz="quarter" idx="25" hasCustomPrompt="1"/>
          </p:nvPr>
        </p:nvSpPr>
        <p:spPr>
          <a:xfrm>
            <a:off x="614795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7" name="Bildplatzhalter 7">
            <a:extLst>
              <a:ext uri="{FF2B5EF4-FFF2-40B4-BE49-F238E27FC236}">
                <a16:creationId xmlns:a16="http://schemas.microsoft.com/office/drawing/2014/main" id="{25D60A8D-B707-E44B-B19A-6348C4735164}"/>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8" name="Bildplatzhalter 7">
            <a:extLst>
              <a:ext uri="{FF2B5EF4-FFF2-40B4-BE49-F238E27FC236}">
                <a16:creationId xmlns:a16="http://schemas.microsoft.com/office/drawing/2014/main" id="{C08324FD-C265-F449-A6AF-05AF918A8982}"/>
              </a:ext>
            </a:extLst>
          </p:cNvPr>
          <p:cNvSpPr>
            <a:spLocks noGrp="1"/>
          </p:cNvSpPr>
          <p:nvPr>
            <p:ph type="pic" sz="quarter" idx="27" hasCustomPrompt="1"/>
          </p:nvPr>
        </p:nvSpPr>
        <p:spPr>
          <a:xfrm>
            <a:off x="322399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9" name="Bildplatzhalter 7">
            <a:extLst>
              <a:ext uri="{FF2B5EF4-FFF2-40B4-BE49-F238E27FC236}">
                <a16:creationId xmlns:a16="http://schemas.microsoft.com/office/drawing/2014/main" id="{1B54698E-78E3-CD46-A98F-5C1A06EFE73B}"/>
              </a:ext>
            </a:extLst>
          </p:cNvPr>
          <p:cNvSpPr>
            <a:spLocks noGrp="1"/>
          </p:cNvSpPr>
          <p:nvPr>
            <p:ph type="pic" sz="quarter" idx="28" hasCustomPrompt="1"/>
          </p:nvPr>
        </p:nvSpPr>
        <p:spPr>
          <a:xfrm>
            <a:off x="322399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0" name="Bildplatzhalter 7">
            <a:extLst>
              <a:ext uri="{FF2B5EF4-FFF2-40B4-BE49-F238E27FC236}">
                <a16:creationId xmlns:a16="http://schemas.microsoft.com/office/drawing/2014/main" id="{4A5D0715-FB53-5941-B626-D19B49E3D02B}"/>
              </a:ext>
            </a:extLst>
          </p:cNvPr>
          <p:cNvSpPr>
            <a:spLocks noGrp="1"/>
          </p:cNvSpPr>
          <p:nvPr>
            <p:ph type="pic" sz="quarter" idx="29" hasCustomPrompt="1"/>
          </p:nvPr>
        </p:nvSpPr>
        <p:spPr>
          <a:xfrm>
            <a:off x="30003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1" name="Bildplatzhalter 7">
            <a:extLst>
              <a:ext uri="{FF2B5EF4-FFF2-40B4-BE49-F238E27FC236}">
                <a16:creationId xmlns:a16="http://schemas.microsoft.com/office/drawing/2014/main" id="{6A14930C-1111-864E-8C92-704DCC3A7E25}"/>
              </a:ext>
            </a:extLst>
          </p:cNvPr>
          <p:cNvSpPr>
            <a:spLocks noGrp="1"/>
          </p:cNvSpPr>
          <p:nvPr>
            <p:ph type="pic" sz="quarter" idx="30" hasCustomPrompt="1"/>
          </p:nvPr>
        </p:nvSpPr>
        <p:spPr>
          <a:xfrm>
            <a:off x="30003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Tree>
    <p:extLst>
      <p:ext uri="{BB962C8B-B14F-4D97-AF65-F5344CB8AC3E}">
        <p14:creationId xmlns:p14="http://schemas.microsoft.com/office/powerpoint/2010/main" val="15227245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hteck 8">
            <a:extLst>
              <a:ext uri="{FF2B5EF4-FFF2-40B4-BE49-F238E27FC236}">
                <a16:creationId xmlns:a16="http://schemas.microsoft.com/office/drawing/2014/main" id="{9D315885-191C-C343-987A-66BCFAF12CCC}"/>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22" name="Picture Placeholder 2">
            <a:extLst>
              <a:ext uri="{FF2B5EF4-FFF2-40B4-BE49-F238E27FC236}">
                <a16:creationId xmlns:a16="http://schemas.microsoft.com/office/drawing/2014/main" id="{18FB97A9-F677-9F41-B295-72D0F5CD579C}"/>
              </a:ext>
            </a:extLst>
          </p:cNvPr>
          <p:cNvSpPr>
            <a:spLocks noGrp="1"/>
          </p:cNvSpPr>
          <p:nvPr>
            <p:ph type="pic" sz="quarter" idx="25"/>
          </p:nvPr>
        </p:nvSpPr>
        <p:spPr>
          <a:xfrm>
            <a:off x="7156800" y="333075"/>
            <a:ext cx="4734000" cy="2721600"/>
          </a:xfrm>
        </p:spPr>
        <p:txBody>
          <a:bodyPr anchor="ctr" anchorCtr="0"/>
          <a:lstStyle>
            <a:lvl1pPr marL="0" indent="0" algn="ctr">
              <a:buNone/>
              <a:defRPr/>
            </a:lvl1pPr>
          </a:lstStyle>
          <a:p>
            <a:r>
              <a:rPr lang="en-US"/>
              <a:t>Click icon to add picture</a:t>
            </a:r>
            <a:endParaRPr lang="en-DE"/>
          </a:p>
        </p:txBody>
      </p:sp>
      <p:sp>
        <p:nvSpPr>
          <p:cNvPr id="24" name="Textplatzhalter 3">
            <a:extLst>
              <a:ext uri="{FF2B5EF4-FFF2-40B4-BE49-F238E27FC236}">
                <a16:creationId xmlns:a16="http://schemas.microsoft.com/office/drawing/2014/main" id="{15ABADD1-339B-4D4F-B932-2BDC98A37230}"/>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“Insert quote here.”</a:t>
            </a: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Footer Placeholder 1">
            <a:extLst>
              <a:ext uri="{FF2B5EF4-FFF2-40B4-BE49-F238E27FC236}">
                <a16:creationId xmlns:a16="http://schemas.microsoft.com/office/drawing/2014/main" id="{62742F80-BC87-9745-B21F-926177FE908C}"/>
              </a:ext>
            </a:extLst>
          </p:cNvPr>
          <p:cNvSpPr>
            <a:spLocks noGrp="1"/>
          </p:cNvSpPr>
          <p:nvPr>
            <p:ph type="ftr" sz="quarter" idx="19"/>
          </p:nvPr>
        </p:nvSpPr>
        <p:spPr>
          <a:xfrm>
            <a:off x="730800" y="6494400"/>
            <a:ext cx="7452000" cy="153888"/>
          </a:xfrm>
        </p:spPr>
        <p:txBody>
          <a:bodyPr/>
          <a:lstStyle/>
          <a:p>
            <a:endParaRPr lang="en-US" noProof="0"/>
          </a:p>
        </p:txBody>
      </p:sp>
      <p:pic>
        <p:nvPicPr>
          <p:cNvPr id="18" name="Graphic 17">
            <a:extLst>
              <a:ext uri="{FF2B5EF4-FFF2-40B4-BE49-F238E27FC236}">
                <a16:creationId xmlns:a16="http://schemas.microsoft.com/office/drawing/2014/main" id="{3939B1EF-BEA0-774E-8EEA-40C2D8D7E9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10" name="Textplatzhalter 3">
            <a:extLst>
              <a:ext uri="{FF2B5EF4-FFF2-40B4-BE49-F238E27FC236}">
                <a16:creationId xmlns:a16="http://schemas.microsoft.com/office/drawing/2014/main" id="{073E6CD6-6BBE-504E-99BD-ACE8BE749BB7}"/>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29126990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53DFB94B-A61A-4382-A1BE-BE317234ADF7}"/>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8009398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noChangeAspect="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400"/>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47A9B1AC-B263-CC40-B683-ED23E83EA147}"/>
              </a:ext>
            </a:extLst>
          </p:cNvPr>
          <p:cNvSpPr>
            <a:spLocks noGrp="1"/>
          </p:cNvSpPr>
          <p:nvPr>
            <p:ph type="subTitle" idx="1" hasCustomPrompt="1"/>
          </p:nvPr>
        </p:nvSpPr>
        <p:spPr>
          <a:xfrm>
            <a:off x="504000" y="6066000"/>
            <a:ext cx="5184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2676374643"/>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8" name="Picture Placeholder 7">
            <a:extLst>
              <a:ext uri="{FF2B5EF4-FFF2-40B4-BE49-F238E27FC236}">
                <a16:creationId xmlns:a16="http://schemas.microsoft.com/office/drawing/2014/main" id="{46BD72FC-5C46-4CA0-8B55-97C53265B651}"/>
              </a:ext>
            </a:extLst>
          </p:cNvPr>
          <p:cNvSpPr>
            <a:spLocks noGrp="1" noChangeAspect="1"/>
          </p:cNvSpPr>
          <p:nvPr>
            <p:ph type="pic" sz="quarter" idx="10" hasCustomPrompt="1"/>
          </p:nvPr>
        </p:nvSpPr>
        <p:spPr>
          <a:xfrm>
            <a:off x="0" y="-1"/>
            <a:ext cx="8122596" cy="4590000"/>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0762E667-182F-A34A-A386-1ED97A3E0470}"/>
              </a:ext>
            </a:extLst>
          </p:cNvPr>
          <p:cNvSpPr>
            <a:spLocks noGrp="1"/>
          </p:cNvSpPr>
          <p:nvPr>
            <p:ph type="subTitle" idx="1" hasCustomPrompt="1"/>
          </p:nvPr>
        </p:nvSpPr>
        <p:spPr>
          <a:xfrm>
            <a:off x="504000" y="6066000"/>
            <a:ext cx="7272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3794345915"/>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
        <p:nvSpPr>
          <p:cNvPr id="19" name="Untertitel 2">
            <a:extLst>
              <a:ext uri="{FF2B5EF4-FFF2-40B4-BE49-F238E27FC236}">
                <a16:creationId xmlns:a16="http://schemas.microsoft.com/office/drawing/2014/main" id="{A20BF4EC-4585-E24F-B7F2-62DC26D776EA}"/>
              </a:ext>
            </a:extLst>
          </p:cNvPr>
          <p:cNvSpPr>
            <a:spLocks noGrp="1"/>
          </p:cNvSpPr>
          <p:nvPr>
            <p:ph type="subTitle" idx="1" hasCustomPrompt="1"/>
          </p:nvPr>
        </p:nvSpPr>
        <p:spPr>
          <a:xfrm>
            <a:off x="503999" y="6066000"/>
            <a:ext cx="11195999"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36" name="Titel 1">
            <a:extLst>
              <a:ext uri="{FF2B5EF4-FFF2-40B4-BE49-F238E27FC236}">
                <a16:creationId xmlns:a16="http://schemas.microsoft.com/office/drawing/2014/main" id="{EC5825DB-E82B-3C45-809C-09B790E6EE6A}"/>
              </a:ext>
            </a:extLst>
          </p:cNvPr>
          <p:cNvSpPr>
            <a:spLocks noGrp="1"/>
          </p:cNvSpPr>
          <p:nvPr>
            <p:ph type="ctrTitle" hasCustomPrompt="1"/>
          </p:nvPr>
        </p:nvSpPr>
        <p:spPr>
          <a:xfrm>
            <a:off x="504000" y="5568276"/>
            <a:ext cx="11196000" cy="430887"/>
          </a:xfrm>
        </p:spPr>
        <p:txBody>
          <a:bodyPr anchor="b">
            <a:spAutoFit/>
          </a:bodyPr>
          <a:lstStyle>
            <a:lvl1pPr algn="l">
              <a:lnSpc>
                <a:spcPct val="100000"/>
              </a:lnSpc>
              <a:defRPr sz="2800"/>
            </a:lvl1pPr>
          </a:lstStyle>
          <a:p>
            <a:r>
              <a:rPr lang="en-US"/>
              <a:t>Cover chart for longer titles in two or three lines, TT Norms Pro, 28 </a:t>
            </a:r>
            <a:r>
              <a:rPr lang="en-US" err="1"/>
              <a:t>pt</a:t>
            </a:r>
            <a:endParaRPr lang="en-US" noProof="0"/>
          </a:p>
        </p:txBody>
      </p:sp>
    </p:spTree>
    <p:extLst>
      <p:ext uri="{BB962C8B-B14F-4D97-AF65-F5344CB8AC3E}">
        <p14:creationId xmlns:p14="http://schemas.microsoft.com/office/powerpoint/2010/main" val="758625230"/>
      </p:ext>
    </p:extLst>
  </p:cSld>
  <p:clrMapOvr>
    <a:masterClrMapping/>
  </p:clrMapOvr>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 name="Text Placeholder 2">
            <a:extLst>
              <a:ext uri="{FF2B5EF4-FFF2-40B4-BE49-F238E27FC236}">
                <a16:creationId xmlns:a16="http://schemas.microsoft.com/office/drawing/2014/main" id="{EA5832BB-93A2-EB49-9A41-A755B50065A9}"/>
              </a:ext>
            </a:extLst>
          </p:cNvPr>
          <p:cNvSpPr>
            <a:spLocks noGrp="1"/>
          </p:cNvSpPr>
          <p:nvPr>
            <p:ph type="body" sz="quarter" idx="11" hasCustomPrompt="1"/>
          </p:nvPr>
        </p:nvSpPr>
        <p:spPr>
          <a:xfrm>
            <a:off x="6665135" y="2848132"/>
            <a:ext cx="5024064" cy="2691206"/>
          </a:xfrm>
        </p:spPr>
        <p:txBody>
          <a:bodyPr anchor="b" anchorCtr="0">
            <a:spAutoFit/>
          </a:bodyPr>
          <a:lstStyle>
            <a:lvl1pPr marL="0" marR="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sz="4400"/>
            </a:lvl1pPr>
            <a:lvl2pPr marL="216000" indent="0">
              <a:buNone/>
              <a:defRPr sz="4400"/>
            </a:lvl2pPr>
            <a:lvl3pPr marL="378000" indent="0">
              <a:buNone/>
              <a:defRPr sz="4400"/>
            </a:lvl3pPr>
            <a:lvl4pPr marL="504000" indent="0">
              <a:buNone/>
              <a:defRPr sz="4400"/>
            </a:lvl4pPr>
            <a:lvl5pPr marL="630000" indent="0">
              <a:buNone/>
              <a:defRPr sz="4400"/>
            </a:lvl5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sz="4400"/>
              <a:t>Cover chart for longer titles </a:t>
            </a:r>
            <a:br>
              <a:rPr lang="en-US" sz="4400"/>
            </a:br>
            <a:r>
              <a:rPr lang="en-US" sz="4400"/>
              <a:t>in two or more lines, TT Norms Pro, 44 </a:t>
            </a:r>
            <a:r>
              <a:rPr lang="en-US" sz="4400" err="1"/>
              <a:t>pt</a:t>
            </a:r>
            <a:endParaRPr lang="en-US" sz="4400"/>
          </a:p>
        </p:txBody>
      </p:sp>
      <p:sp>
        <p:nvSpPr>
          <p:cNvPr id="33" name="Text Placeholder 4">
            <a:extLst>
              <a:ext uri="{FF2B5EF4-FFF2-40B4-BE49-F238E27FC236}">
                <a16:creationId xmlns:a16="http://schemas.microsoft.com/office/drawing/2014/main" id="{98322F4D-FEAE-9345-849C-52A4BF0FA245}"/>
              </a:ext>
            </a:extLst>
          </p:cNvPr>
          <p:cNvSpPr>
            <a:spLocks noGrp="1"/>
          </p:cNvSpPr>
          <p:nvPr>
            <p:ph type="body" sz="quarter" idx="12" hasCustomPrompt="1"/>
          </p:nvPr>
        </p:nvSpPr>
        <p:spPr>
          <a:xfrm>
            <a:off x="6659998" y="6066000"/>
            <a:ext cx="5024064" cy="288000"/>
          </a:xfrm>
        </p:spPr>
        <p:txBody>
          <a:bodyPr anchor="ctr" anchorCtr="0"/>
          <a:lstStyle>
            <a:lvl1pPr marL="0" indent="0">
              <a:buNone/>
              <a:defRPr/>
            </a:lvl1pPr>
            <a:lvl2pPr marL="216000" indent="0">
              <a:buNone/>
              <a:defRPr/>
            </a:lvl2pPr>
            <a:lvl3pPr marL="378000" indent="0">
              <a:buNone/>
              <a:defRPr/>
            </a:lvl3pPr>
            <a:lvl4pPr marL="504000" indent="0">
              <a:buNone/>
              <a:defRPr/>
            </a:lvl4pPr>
            <a:lvl5pPr marL="630000" indent="0">
              <a:buNone/>
              <a:defRPr/>
            </a:lvl5pPr>
          </a:lstStyle>
          <a:p>
            <a:r>
              <a:rPr lang="en-US"/>
              <a:t>Subtitle, month year</a:t>
            </a:r>
          </a:p>
        </p:txBody>
      </p:sp>
    </p:spTree>
    <p:extLst>
      <p:ext uri="{BB962C8B-B14F-4D97-AF65-F5344CB8AC3E}">
        <p14:creationId xmlns:p14="http://schemas.microsoft.com/office/powerpoint/2010/main" val="4012994345"/>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
        <p:nvSpPr>
          <p:cNvPr id="3" name="Footer Placeholder 2">
            <a:extLst>
              <a:ext uri="{FF2B5EF4-FFF2-40B4-BE49-F238E27FC236}">
                <a16:creationId xmlns:a16="http://schemas.microsoft.com/office/drawing/2014/main" id="{3781F53B-2338-4513-B42B-7A76ECDF6B28}"/>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302127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hapter Divider Yellow">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r>
              <a:rPr lang="de-DE"/>
              <a:t> – Text </a:t>
            </a:r>
            <a:r>
              <a:rPr lang="de-DE" err="1"/>
              <a:t>Only</a:t>
            </a:r>
            <a:endParaRPr lang="de-DE"/>
          </a:p>
        </p:txBody>
      </p:sp>
    </p:spTree>
    <p:extLst>
      <p:ext uri="{BB962C8B-B14F-4D97-AF65-F5344CB8AC3E}">
        <p14:creationId xmlns:p14="http://schemas.microsoft.com/office/powerpoint/2010/main" val="2786147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hapter Divider Black">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solidFill>
                  <a:schemeClr val="bg1"/>
                </a:solidFill>
              </a:defRPr>
            </a:lvl1pPr>
          </a:lstStyle>
          <a:p>
            <a:r>
              <a:rPr lang="de-DE"/>
              <a:t>Chapter </a:t>
            </a:r>
            <a:r>
              <a:rPr lang="de-DE" err="1"/>
              <a:t>Divider</a:t>
            </a:r>
            <a:r>
              <a:rPr lang="de-DE"/>
              <a:t>, TT </a:t>
            </a:r>
            <a:r>
              <a:rPr lang="de-DE" err="1"/>
              <a:t>Norms</a:t>
            </a:r>
            <a:r>
              <a:rPr lang="de-DE"/>
              <a:t> Pro, 66 </a:t>
            </a:r>
            <a:r>
              <a:rPr lang="de-DE" err="1"/>
              <a:t>pt</a:t>
            </a:r>
            <a:r>
              <a:rPr lang="de-DE"/>
              <a:t> – Text </a:t>
            </a:r>
            <a:r>
              <a:rPr lang="de-DE" err="1"/>
              <a:t>Only</a:t>
            </a:r>
            <a:endParaRPr lang="de-DE"/>
          </a:p>
        </p:txBody>
      </p:sp>
    </p:spTree>
    <p:extLst>
      <p:ext uri="{BB962C8B-B14F-4D97-AF65-F5344CB8AC3E}">
        <p14:creationId xmlns:p14="http://schemas.microsoft.com/office/powerpoint/2010/main" val="102251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4" name="Text Placeholder 4">
            <a:extLst>
              <a:ext uri="{FF2B5EF4-FFF2-40B4-BE49-F238E27FC236}">
                <a16:creationId xmlns:a16="http://schemas.microsoft.com/office/drawing/2014/main" id="{C35B9079-AA34-45DD-B0A0-FB0EFB51B2BE}"/>
              </a:ext>
            </a:extLst>
          </p:cNvPr>
          <p:cNvSpPr>
            <a:spLocks noGrp="1"/>
          </p:cNvSpPr>
          <p:nvPr>
            <p:ph type="body" sz="quarter" idx="18" hasCustomPrompt="1"/>
          </p:nvPr>
        </p:nvSpPr>
        <p:spPr>
          <a:xfrm>
            <a:off x="90471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6" name="Picture Placeholder 4">
            <a:extLst>
              <a:ext uri="{FF2B5EF4-FFF2-40B4-BE49-F238E27FC236}">
                <a16:creationId xmlns:a16="http://schemas.microsoft.com/office/drawing/2014/main" id="{E281F671-0B53-447D-A507-7C27531B9956}"/>
              </a:ext>
            </a:extLst>
          </p:cNvPr>
          <p:cNvSpPr>
            <a:spLocks noGrp="1"/>
          </p:cNvSpPr>
          <p:nvPr>
            <p:ph type="pic" sz="quarter" idx="19"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3276011760"/>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2616125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35568661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221A786D-189F-4888-B573-D0852841C86C}"/>
              </a:ext>
            </a:extLst>
          </p:cNvPr>
          <p:cNvSpPr>
            <a:spLocks noGrp="1"/>
          </p:cNvSpPr>
          <p:nvPr>
            <p:ph type="ftr" sz="quarter" idx="25"/>
          </p:nvPr>
        </p:nvSpPr>
        <p:spPr/>
        <p:txBody>
          <a:bodyPr/>
          <a:lstStyle/>
          <a:p>
            <a:endParaRPr lang="en-US" noProof="0"/>
          </a:p>
        </p:txBody>
      </p:sp>
    </p:spTree>
    <p:extLst>
      <p:ext uri="{BB962C8B-B14F-4D97-AF65-F5344CB8AC3E}">
        <p14:creationId xmlns:p14="http://schemas.microsoft.com/office/powerpoint/2010/main" val="19381179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7139349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1305075"/>
            <a:ext cx="11592301" cy="4248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907685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584994"/>
            <a:ext cx="11592301" cy="4968081"/>
          </a:xfrm>
        </p:spPr>
        <p:txBody>
          <a:bodyPr>
            <a:noAutofit/>
          </a:bodyPr>
          <a:lstStyle>
            <a:lvl1pPr>
              <a:defRPr/>
            </a:lvl1pPr>
          </a:lstStyle>
          <a:p>
            <a:r>
              <a:rPr lang="en-GB"/>
              <a:t>I</a:t>
            </a:r>
            <a:r>
              <a:rPr lang="en-DE"/>
              <a:t>f you need even more space, use </a:t>
            </a:r>
            <a:r>
              <a:rPr lang="de-DE" err="1"/>
              <a:t>this</a:t>
            </a:r>
            <a:r>
              <a:rPr lang="de-DE"/>
              <a:t> „XL Content“ </a:t>
            </a:r>
            <a:r>
              <a:rPr lang="de-DE" err="1"/>
              <a:t>slide</a:t>
            </a:r>
            <a:r>
              <a:rPr lang="de-DE"/>
              <a:t> </a:t>
            </a:r>
            <a:r>
              <a:rPr lang="de-DE" err="1"/>
              <a:t>layout</a:t>
            </a:r>
            <a:endParaRPr lang="en-DE"/>
          </a:p>
        </p:txBody>
      </p:sp>
    </p:spTree>
    <p:extLst>
      <p:ext uri="{BB962C8B-B14F-4D97-AF65-F5344CB8AC3E}">
        <p14:creationId xmlns:p14="http://schemas.microsoft.com/office/powerpoint/2010/main" val="8991492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234000"/>
            <a:ext cx="11592301" cy="5544000"/>
          </a:xfrm>
        </p:spPr>
        <p:txBody>
          <a:bodyPr>
            <a:noAutofit/>
          </a:bodyPr>
          <a:lstStyle/>
          <a:p>
            <a:r>
              <a:rPr lang="en-GB"/>
              <a:t>I</a:t>
            </a:r>
            <a:r>
              <a:rPr lang="en-DE"/>
              <a:t>f you need maximum space, use this “XXL Content” version</a:t>
            </a:r>
          </a:p>
        </p:txBody>
      </p:sp>
    </p:spTree>
    <p:extLst>
      <p:ext uri="{BB962C8B-B14F-4D97-AF65-F5344CB8AC3E}">
        <p14:creationId xmlns:p14="http://schemas.microsoft.com/office/powerpoint/2010/main" val="35723551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a:t>The </a:t>
            </a:r>
            <a:r>
              <a:rPr lang="en-DE"/>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tx1"/>
              </a:solidFill>
            </a:endParaRPr>
          </a:p>
        </p:txBody>
      </p:sp>
    </p:spTree>
    <p:extLst>
      <p:ext uri="{BB962C8B-B14F-4D97-AF65-F5344CB8AC3E}">
        <p14:creationId xmlns:p14="http://schemas.microsoft.com/office/powerpoint/2010/main" val="5812145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760000"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de-DE" noProof="0" smtClean="0"/>
              <a:t>‹Nr.›</a:t>
            </a:fld>
            <a:endParaRPr lang="de-DE"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131326" y="1736725"/>
            <a:ext cx="5760000"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platzhalter 10">
            <a:extLst>
              <a:ext uri="{FF2B5EF4-FFF2-40B4-BE49-F238E27FC236}">
                <a16:creationId xmlns:a16="http://schemas.microsoft.com/office/drawing/2014/main" id="{0E9C0FE5-F01C-4E03-A7FB-89903BFCE87F}"/>
              </a:ext>
            </a:extLst>
          </p:cNvPr>
          <p:cNvSpPr>
            <a:spLocks noGrp="1"/>
          </p:cNvSpPr>
          <p:nvPr>
            <p:ph type="body" sz="quarter" idx="13" hasCustomPrompt="1"/>
          </p:nvPr>
        </p:nvSpPr>
        <p:spPr>
          <a:xfrm>
            <a:off x="300038" y="23495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endParaRPr lang="de-DE" noProof="0"/>
          </a:p>
        </p:txBody>
      </p:sp>
      <p:sp>
        <p:nvSpPr>
          <p:cNvPr id="3" name="Titel 2">
            <a:extLst>
              <a:ext uri="{FF2B5EF4-FFF2-40B4-BE49-F238E27FC236}">
                <a16:creationId xmlns:a16="http://schemas.microsoft.com/office/drawing/2014/main" id="{6F5E127C-AA89-46FB-92DC-24ADD5C8A55E}"/>
              </a:ext>
            </a:extLst>
          </p:cNvPr>
          <p:cNvSpPr>
            <a:spLocks noGrp="1"/>
          </p:cNvSpPr>
          <p:nvPr>
            <p:ph type="title" hasCustomPrompt="1"/>
          </p:nvPr>
        </p:nvSpPr>
        <p:spPr>
          <a:xfrm>
            <a:off x="300038" y="585920"/>
            <a:ext cx="11591925" cy="712694"/>
          </a:xfrm>
        </p:spPr>
        <p:txBody>
          <a:bodyPr/>
          <a:lstStyle/>
          <a:p>
            <a:r>
              <a:rPr lang="en-US"/>
              <a:t>Headline 1, TT Norms Pro, 28 </a:t>
            </a:r>
            <a:r>
              <a:rPr lang="en-US" err="1"/>
              <a:t>pt</a:t>
            </a:r>
            <a:endParaRPr lang="de-DE"/>
          </a:p>
        </p:txBody>
      </p:sp>
      <p:sp>
        <p:nvSpPr>
          <p:cNvPr id="5" name="Fußzeilenplatzhalter 4">
            <a:extLst>
              <a:ext uri="{FF2B5EF4-FFF2-40B4-BE49-F238E27FC236}">
                <a16:creationId xmlns:a16="http://schemas.microsoft.com/office/drawing/2014/main" id="{CB5D84A3-C815-4CB4-9886-5031A49AB1CA}"/>
              </a:ext>
            </a:extLst>
          </p:cNvPr>
          <p:cNvSpPr>
            <a:spLocks noGrp="1"/>
          </p:cNvSpPr>
          <p:nvPr>
            <p:ph type="ftr" sz="quarter" idx="17"/>
          </p:nvPr>
        </p:nvSpPr>
        <p:spPr/>
        <p:txBody>
          <a:bodyPr/>
          <a:lstStyle/>
          <a:p>
            <a:endParaRPr lang="de-DE" noProof="0"/>
          </a:p>
        </p:txBody>
      </p:sp>
      <p:sp>
        <p:nvSpPr>
          <p:cNvPr id="11" name="Textplatzhalter 10">
            <a:extLst>
              <a:ext uri="{FF2B5EF4-FFF2-40B4-BE49-F238E27FC236}">
                <a16:creationId xmlns:a16="http://schemas.microsoft.com/office/drawing/2014/main" id="{F7BB0E2C-4041-4706-9CCF-0F7A69C5A9C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38813653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3035367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4" name="Text Placeholder 4">
            <a:extLst>
              <a:ext uri="{FF2B5EF4-FFF2-40B4-BE49-F238E27FC236}">
                <a16:creationId xmlns:a16="http://schemas.microsoft.com/office/drawing/2014/main" id="{C35B9079-AA34-45DD-B0A0-FB0EFB51B2BE}"/>
              </a:ext>
            </a:extLst>
          </p:cNvPr>
          <p:cNvSpPr>
            <a:spLocks noGrp="1"/>
          </p:cNvSpPr>
          <p:nvPr>
            <p:ph type="body" sz="quarter" idx="18" hasCustomPrompt="1"/>
          </p:nvPr>
        </p:nvSpPr>
        <p:spPr>
          <a:xfrm>
            <a:off x="90471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6" name="Picture Placeholder 4">
            <a:extLst>
              <a:ext uri="{FF2B5EF4-FFF2-40B4-BE49-F238E27FC236}">
                <a16:creationId xmlns:a16="http://schemas.microsoft.com/office/drawing/2014/main" id="{E281F671-0B53-447D-A507-7C27531B9956}"/>
              </a:ext>
            </a:extLst>
          </p:cNvPr>
          <p:cNvSpPr>
            <a:spLocks noGrp="1"/>
          </p:cNvSpPr>
          <p:nvPr>
            <p:ph type="pic" sz="quarter" idx="19"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347538690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D049A23-6FF8-B840-A89D-EA7E73B64E18}"/>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34874935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1131B782-CE0E-D94C-A6D8-698ECB9158AE}"/>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2" name="Textplatzhalter 10">
            <a:extLst>
              <a:ext uri="{FF2B5EF4-FFF2-40B4-BE49-F238E27FC236}">
                <a16:creationId xmlns:a16="http://schemas.microsoft.com/office/drawing/2014/main" id="{84F0773C-3660-C346-B576-6A1541D607D9}"/>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40586496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F3A88FD0-4917-C843-BD3E-E4112894B40C}"/>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5" name="Textplatzhalter 10">
            <a:extLst>
              <a:ext uri="{FF2B5EF4-FFF2-40B4-BE49-F238E27FC236}">
                <a16:creationId xmlns:a16="http://schemas.microsoft.com/office/drawing/2014/main" id="{73DC0A74-6183-6046-B8C1-245635094EEC}"/>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6" name="Textplatzhalter 10">
            <a:extLst>
              <a:ext uri="{FF2B5EF4-FFF2-40B4-BE49-F238E27FC236}">
                <a16:creationId xmlns:a16="http://schemas.microsoft.com/office/drawing/2014/main" id="{88433810-AB85-764E-85DB-6D8B1016E54B}"/>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27" name="Textplatzhalter 10">
            <a:extLst>
              <a:ext uri="{FF2B5EF4-FFF2-40B4-BE49-F238E27FC236}">
                <a16:creationId xmlns:a16="http://schemas.microsoft.com/office/drawing/2014/main" id="{5518CCE1-8448-2D4F-9ACE-4B7F6F9C9BBD}"/>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4065161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Bildplatzhalter 7">
            <a:extLst>
              <a:ext uri="{FF2B5EF4-FFF2-40B4-BE49-F238E27FC236}">
                <a16:creationId xmlns:a16="http://schemas.microsoft.com/office/drawing/2014/main" id="{115D6F6E-CC99-D945-BA74-6FDAD547DDAB}"/>
              </a:ext>
            </a:extLst>
          </p:cNvPr>
          <p:cNvSpPr>
            <a:spLocks noGrp="1"/>
          </p:cNvSpPr>
          <p:nvPr>
            <p:ph type="pic" sz="quarter" idx="25"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Textplatzhalter 10">
            <a:extLst>
              <a:ext uri="{FF2B5EF4-FFF2-40B4-BE49-F238E27FC236}">
                <a16:creationId xmlns:a16="http://schemas.microsoft.com/office/drawing/2014/main" id="{34C2D65E-0AB0-7946-95ED-F97C130BFF1B}"/>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platzhalter 10">
            <a:extLst>
              <a:ext uri="{FF2B5EF4-FFF2-40B4-BE49-F238E27FC236}">
                <a16:creationId xmlns:a16="http://schemas.microsoft.com/office/drawing/2014/main" id="{E85BE21C-111F-E94E-BB6F-C94E4248C003}"/>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9" name="Textplatzhalter 10">
            <a:extLst>
              <a:ext uri="{FF2B5EF4-FFF2-40B4-BE49-F238E27FC236}">
                <a16:creationId xmlns:a16="http://schemas.microsoft.com/office/drawing/2014/main" id="{4161C85F-7079-6F4A-8B3C-4DC98ACE32FB}"/>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2069343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1" name="Bildplatzhalter 7">
            <a:extLst>
              <a:ext uri="{FF2B5EF4-FFF2-40B4-BE49-F238E27FC236}">
                <a16:creationId xmlns:a16="http://schemas.microsoft.com/office/drawing/2014/main" id="{392FE00C-43DE-AA40-9463-5C36F27F5B20}"/>
              </a:ext>
            </a:extLst>
          </p:cNvPr>
          <p:cNvSpPr>
            <a:spLocks noGrp="1"/>
          </p:cNvSpPr>
          <p:nvPr>
            <p:ph type="pic" sz="quarter" idx="17"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Bildplatzhalter 7">
            <a:extLst>
              <a:ext uri="{FF2B5EF4-FFF2-40B4-BE49-F238E27FC236}">
                <a16:creationId xmlns:a16="http://schemas.microsoft.com/office/drawing/2014/main" id="{FA983B17-64B5-B645-B946-A660CF637D60}"/>
              </a:ext>
            </a:extLst>
          </p:cNvPr>
          <p:cNvSpPr>
            <a:spLocks noGrp="1"/>
          </p:cNvSpPr>
          <p:nvPr>
            <p:ph type="pic" sz="quarter" idx="2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8" name="Bildplatzhalter 7">
            <a:extLst>
              <a:ext uri="{FF2B5EF4-FFF2-40B4-BE49-F238E27FC236}">
                <a16:creationId xmlns:a16="http://schemas.microsoft.com/office/drawing/2014/main" id="{A21B3C48-9054-AE41-BDCD-29E76BEB7F12}"/>
              </a:ext>
            </a:extLst>
          </p:cNvPr>
          <p:cNvSpPr>
            <a:spLocks noGrp="1"/>
          </p:cNvSpPr>
          <p:nvPr>
            <p:ph type="pic" sz="quarter" idx="24"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9" name="Bildplatzhalter 7">
            <a:extLst>
              <a:ext uri="{FF2B5EF4-FFF2-40B4-BE49-F238E27FC236}">
                <a16:creationId xmlns:a16="http://schemas.microsoft.com/office/drawing/2014/main" id="{9495065D-91A4-644A-8033-A7CF60F9A673}"/>
              </a:ext>
            </a:extLst>
          </p:cNvPr>
          <p:cNvSpPr>
            <a:spLocks noGrp="1"/>
          </p:cNvSpPr>
          <p:nvPr>
            <p:ph type="pic" sz="quarter" idx="25"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3" name="Textplatzhalter 10">
            <a:extLst>
              <a:ext uri="{FF2B5EF4-FFF2-40B4-BE49-F238E27FC236}">
                <a16:creationId xmlns:a16="http://schemas.microsoft.com/office/drawing/2014/main" id="{CF36E6CD-8682-E549-AD4E-A9B4FAA02985}"/>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2" name="Textplatzhalter 10">
            <a:extLst>
              <a:ext uri="{FF2B5EF4-FFF2-40B4-BE49-F238E27FC236}">
                <a16:creationId xmlns:a16="http://schemas.microsoft.com/office/drawing/2014/main" id="{151DCB6D-80D7-CA4B-8652-64A4495C2DF3}"/>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3" name="Textplatzhalter 10">
            <a:extLst>
              <a:ext uri="{FF2B5EF4-FFF2-40B4-BE49-F238E27FC236}">
                <a16:creationId xmlns:a16="http://schemas.microsoft.com/office/drawing/2014/main" id="{1F890C00-F393-B04B-B61D-F4C698E095BE}"/>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4" name="Textplatzhalter 10">
            <a:extLst>
              <a:ext uri="{FF2B5EF4-FFF2-40B4-BE49-F238E27FC236}">
                <a16:creationId xmlns:a16="http://schemas.microsoft.com/office/drawing/2014/main" id="{2EC90634-D4A5-1545-BA44-9867CD4B7C35}"/>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5" name="Textplatzhalter 10">
            <a:extLst>
              <a:ext uri="{FF2B5EF4-FFF2-40B4-BE49-F238E27FC236}">
                <a16:creationId xmlns:a16="http://schemas.microsoft.com/office/drawing/2014/main" id="{2A781507-C328-714B-A41D-110D16802031}"/>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8657493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48A7E34-C0EF-487F-8E8A-13AB773352BC}"/>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8553020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41624139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186951" y="5562000"/>
            <a:ext cx="7703848"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6" y="1735200"/>
            <a:ext cx="3814761"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Tree>
    <p:extLst>
      <p:ext uri="{BB962C8B-B14F-4D97-AF65-F5344CB8AC3E}">
        <p14:creationId xmlns:p14="http://schemas.microsoft.com/office/powerpoint/2010/main" val="15673540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8074800"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800" y="5562000"/>
            <a:ext cx="7704151"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4EEC7C3B-FF6F-D44F-B6C8-E34C855E83A0}"/>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850BE484-93BC-8B42-978C-1B071FA7F35E}"/>
              </a:ext>
            </a:extLst>
          </p:cNvPr>
          <p:cNvSpPr>
            <a:spLocks noGrp="1"/>
          </p:cNvSpPr>
          <p:nvPr>
            <p:ph type="body" sz="quarter" idx="24"/>
          </p:nvPr>
        </p:nvSpPr>
        <p:spPr>
          <a:xfrm>
            <a:off x="8076039" y="1735200"/>
            <a:ext cx="3814761"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Tree>
    <p:extLst>
      <p:ext uri="{BB962C8B-B14F-4D97-AF65-F5344CB8AC3E}">
        <p14:creationId xmlns:p14="http://schemas.microsoft.com/office/powerpoint/2010/main" val="3736453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9" name="Media Placeholder 3">
            <a:extLst>
              <a:ext uri="{FF2B5EF4-FFF2-40B4-BE49-F238E27FC236}">
                <a16:creationId xmlns:a16="http://schemas.microsoft.com/office/drawing/2014/main" id="{4D9E7F2B-92A3-4845-AB36-2B6C61D9430A}"/>
              </a:ext>
            </a:extLst>
          </p:cNvPr>
          <p:cNvSpPr>
            <a:spLocks noGrp="1"/>
          </p:cNvSpPr>
          <p:nvPr>
            <p:ph type="media" sz="quarter" idx="16"/>
          </p:nvPr>
        </p:nvSpPr>
        <p:spPr>
          <a:xfrm>
            <a:off x="-1" y="0"/>
            <a:ext cx="12193200" cy="6857999"/>
          </a:xfrm>
        </p:spPr>
        <p:txBody>
          <a:bodyPr/>
          <a:lstStyle/>
          <a:p>
            <a:r>
              <a:rPr lang="en-US"/>
              <a:t>Click icon to add media</a:t>
            </a:r>
            <a:endParaRPr lang="en-DE"/>
          </a:p>
        </p:txBody>
      </p:sp>
    </p:spTree>
    <p:extLst>
      <p:ext uri="{BB962C8B-B14F-4D97-AF65-F5344CB8AC3E}">
        <p14:creationId xmlns:p14="http://schemas.microsoft.com/office/powerpoint/2010/main" val="1655602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Picture Placeholder 1">
            <a:extLst>
              <a:ext uri="{FF2B5EF4-FFF2-40B4-BE49-F238E27FC236}">
                <a16:creationId xmlns:a16="http://schemas.microsoft.com/office/drawing/2014/main" id="{D2B15B91-4C2A-4F0F-844F-20454FB21193}"/>
              </a:ext>
            </a:extLst>
          </p:cNvPr>
          <p:cNvSpPr>
            <a:spLocks noGrp="1"/>
          </p:cNvSpPr>
          <p:nvPr>
            <p:ph type="pic" sz="quarter" idx="1"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246714437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5106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5" y="1735200"/>
            <a:ext cx="47340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5106799" y="1735200"/>
            <a:ext cx="6784000" cy="3816000"/>
          </a:xfrm>
        </p:spPr>
        <p:txBody>
          <a:bodyPr/>
          <a:lstStyle/>
          <a:p>
            <a:r>
              <a:rPr lang="en-US"/>
              <a:t>Click icon to add media</a:t>
            </a:r>
            <a:endParaRPr lang="en-DE"/>
          </a:p>
        </p:txBody>
      </p:sp>
    </p:spTree>
    <p:extLst>
      <p:ext uri="{BB962C8B-B14F-4D97-AF65-F5344CB8AC3E}">
        <p14:creationId xmlns:p14="http://schemas.microsoft.com/office/powerpoint/2010/main" val="21311526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7156799" y="1735200"/>
            <a:ext cx="47340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298799" y="1735200"/>
            <a:ext cx="6784000" cy="3816000"/>
          </a:xfrm>
        </p:spPr>
        <p:txBody>
          <a:bodyPr/>
          <a:lstStyle/>
          <a:p>
            <a:r>
              <a:rPr lang="en-US"/>
              <a:t>Click icon to add media</a:t>
            </a:r>
            <a:endParaRPr lang="en-DE"/>
          </a:p>
        </p:txBody>
      </p:sp>
    </p:spTree>
    <p:extLst>
      <p:ext uri="{BB962C8B-B14F-4D97-AF65-F5344CB8AC3E}">
        <p14:creationId xmlns:p14="http://schemas.microsoft.com/office/powerpoint/2010/main" val="21598487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9" name="Bildplatzhalter 7">
            <a:extLst>
              <a:ext uri="{FF2B5EF4-FFF2-40B4-BE49-F238E27FC236}">
                <a16:creationId xmlns:a16="http://schemas.microsoft.com/office/drawing/2014/main" id="{3722DDAC-8DC4-4E4E-B3E6-17A4F3E9864D}"/>
              </a:ext>
            </a:extLst>
          </p:cNvPr>
          <p:cNvSpPr>
            <a:spLocks noGrp="1"/>
          </p:cNvSpPr>
          <p:nvPr>
            <p:ph type="pic" sz="quarter" idx="20" hasCustomPrompt="1"/>
          </p:nvPr>
        </p:nvSpPr>
        <p:spPr>
          <a:xfrm>
            <a:off x="322399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0" name="Bildplatzhalter 7">
            <a:extLst>
              <a:ext uri="{FF2B5EF4-FFF2-40B4-BE49-F238E27FC236}">
                <a16:creationId xmlns:a16="http://schemas.microsoft.com/office/drawing/2014/main" id="{23BD0554-0C87-4D46-B326-7C4AF9D4258D}"/>
              </a:ext>
            </a:extLst>
          </p:cNvPr>
          <p:cNvSpPr>
            <a:spLocks noGrp="1"/>
          </p:cNvSpPr>
          <p:nvPr>
            <p:ph type="pic" sz="quarter" idx="21" hasCustomPrompt="1"/>
          </p:nvPr>
        </p:nvSpPr>
        <p:spPr>
          <a:xfrm>
            <a:off x="614795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2" name="Bildplatzhalter 7">
            <a:extLst>
              <a:ext uri="{FF2B5EF4-FFF2-40B4-BE49-F238E27FC236}">
                <a16:creationId xmlns:a16="http://schemas.microsoft.com/office/drawing/2014/main" id="{78930CCD-FACC-7141-94C3-7889E5E6A4EA}"/>
              </a:ext>
            </a:extLst>
          </p:cNvPr>
          <p:cNvSpPr>
            <a:spLocks noGrp="1"/>
          </p:cNvSpPr>
          <p:nvPr>
            <p:ph type="pic" sz="quarter" idx="22" hasCustomPrompt="1"/>
          </p:nvPr>
        </p:nvSpPr>
        <p:spPr>
          <a:xfrm>
            <a:off x="9071916"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3" name="Bildplatzhalter 7">
            <a:extLst>
              <a:ext uri="{FF2B5EF4-FFF2-40B4-BE49-F238E27FC236}">
                <a16:creationId xmlns:a16="http://schemas.microsoft.com/office/drawing/2014/main" id="{545CE4B0-8EA2-4E44-BCB1-7E5C62AC57ED}"/>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5" name="Bildplatzhalter 7">
            <a:extLst>
              <a:ext uri="{FF2B5EF4-FFF2-40B4-BE49-F238E27FC236}">
                <a16:creationId xmlns:a16="http://schemas.microsoft.com/office/drawing/2014/main" id="{EA52EA84-692C-D84B-BF57-88F744E2B44C}"/>
              </a:ext>
            </a:extLst>
          </p:cNvPr>
          <p:cNvSpPr>
            <a:spLocks noGrp="1"/>
          </p:cNvSpPr>
          <p:nvPr>
            <p:ph type="pic" sz="quarter" idx="24" hasCustomPrompt="1"/>
          </p:nvPr>
        </p:nvSpPr>
        <p:spPr>
          <a:xfrm>
            <a:off x="9071916"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6" name="Bildplatzhalter 7">
            <a:extLst>
              <a:ext uri="{FF2B5EF4-FFF2-40B4-BE49-F238E27FC236}">
                <a16:creationId xmlns:a16="http://schemas.microsoft.com/office/drawing/2014/main" id="{341B5F01-E93A-AA4C-9CE1-2028DACD51CB}"/>
              </a:ext>
            </a:extLst>
          </p:cNvPr>
          <p:cNvSpPr>
            <a:spLocks noGrp="1"/>
          </p:cNvSpPr>
          <p:nvPr>
            <p:ph type="pic" sz="quarter" idx="25" hasCustomPrompt="1"/>
          </p:nvPr>
        </p:nvSpPr>
        <p:spPr>
          <a:xfrm>
            <a:off x="614795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7" name="Bildplatzhalter 7">
            <a:extLst>
              <a:ext uri="{FF2B5EF4-FFF2-40B4-BE49-F238E27FC236}">
                <a16:creationId xmlns:a16="http://schemas.microsoft.com/office/drawing/2014/main" id="{25D60A8D-B707-E44B-B19A-6348C4735164}"/>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8" name="Bildplatzhalter 7">
            <a:extLst>
              <a:ext uri="{FF2B5EF4-FFF2-40B4-BE49-F238E27FC236}">
                <a16:creationId xmlns:a16="http://schemas.microsoft.com/office/drawing/2014/main" id="{C08324FD-C265-F449-A6AF-05AF918A8982}"/>
              </a:ext>
            </a:extLst>
          </p:cNvPr>
          <p:cNvSpPr>
            <a:spLocks noGrp="1"/>
          </p:cNvSpPr>
          <p:nvPr>
            <p:ph type="pic" sz="quarter" idx="27" hasCustomPrompt="1"/>
          </p:nvPr>
        </p:nvSpPr>
        <p:spPr>
          <a:xfrm>
            <a:off x="322399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9" name="Bildplatzhalter 7">
            <a:extLst>
              <a:ext uri="{FF2B5EF4-FFF2-40B4-BE49-F238E27FC236}">
                <a16:creationId xmlns:a16="http://schemas.microsoft.com/office/drawing/2014/main" id="{1B54698E-78E3-CD46-A98F-5C1A06EFE73B}"/>
              </a:ext>
            </a:extLst>
          </p:cNvPr>
          <p:cNvSpPr>
            <a:spLocks noGrp="1"/>
          </p:cNvSpPr>
          <p:nvPr>
            <p:ph type="pic" sz="quarter" idx="28" hasCustomPrompt="1"/>
          </p:nvPr>
        </p:nvSpPr>
        <p:spPr>
          <a:xfrm>
            <a:off x="322399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0" name="Bildplatzhalter 7">
            <a:extLst>
              <a:ext uri="{FF2B5EF4-FFF2-40B4-BE49-F238E27FC236}">
                <a16:creationId xmlns:a16="http://schemas.microsoft.com/office/drawing/2014/main" id="{4A5D0715-FB53-5941-B626-D19B49E3D02B}"/>
              </a:ext>
            </a:extLst>
          </p:cNvPr>
          <p:cNvSpPr>
            <a:spLocks noGrp="1"/>
          </p:cNvSpPr>
          <p:nvPr>
            <p:ph type="pic" sz="quarter" idx="29" hasCustomPrompt="1"/>
          </p:nvPr>
        </p:nvSpPr>
        <p:spPr>
          <a:xfrm>
            <a:off x="30003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1" name="Bildplatzhalter 7">
            <a:extLst>
              <a:ext uri="{FF2B5EF4-FFF2-40B4-BE49-F238E27FC236}">
                <a16:creationId xmlns:a16="http://schemas.microsoft.com/office/drawing/2014/main" id="{6A14930C-1111-864E-8C92-704DCC3A7E25}"/>
              </a:ext>
            </a:extLst>
          </p:cNvPr>
          <p:cNvSpPr>
            <a:spLocks noGrp="1"/>
          </p:cNvSpPr>
          <p:nvPr>
            <p:ph type="pic" sz="quarter" idx="30" hasCustomPrompt="1"/>
          </p:nvPr>
        </p:nvSpPr>
        <p:spPr>
          <a:xfrm>
            <a:off x="30003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Tree>
    <p:extLst>
      <p:ext uri="{BB962C8B-B14F-4D97-AF65-F5344CB8AC3E}">
        <p14:creationId xmlns:p14="http://schemas.microsoft.com/office/powerpoint/2010/main" val="5603935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hteck 8">
            <a:extLst>
              <a:ext uri="{FF2B5EF4-FFF2-40B4-BE49-F238E27FC236}">
                <a16:creationId xmlns:a16="http://schemas.microsoft.com/office/drawing/2014/main" id="{9D315885-191C-C343-987A-66BCFAF12CCC}"/>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22" name="Picture Placeholder 2">
            <a:extLst>
              <a:ext uri="{FF2B5EF4-FFF2-40B4-BE49-F238E27FC236}">
                <a16:creationId xmlns:a16="http://schemas.microsoft.com/office/drawing/2014/main" id="{18FB97A9-F677-9F41-B295-72D0F5CD579C}"/>
              </a:ext>
            </a:extLst>
          </p:cNvPr>
          <p:cNvSpPr>
            <a:spLocks noGrp="1"/>
          </p:cNvSpPr>
          <p:nvPr>
            <p:ph type="pic" sz="quarter" idx="25"/>
          </p:nvPr>
        </p:nvSpPr>
        <p:spPr>
          <a:xfrm>
            <a:off x="7156800" y="333075"/>
            <a:ext cx="4734000" cy="2721600"/>
          </a:xfrm>
        </p:spPr>
        <p:txBody>
          <a:bodyPr anchor="ctr" anchorCtr="0"/>
          <a:lstStyle>
            <a:lvl1pPr marL="0" indent="0" algn="ctr">
              <a:buNone/>
              <a:defRPr/>
            </a:lvl1pPr>
          </a:lstStyle>
          <a:p>
            <a:r>
              <a:rPr lang="en-US"/>
              <a:t>Click icon to add picture</a:t>
            </a:r>
            <a:endParaRPr lang="en-DE"/>
          </a:p>
        </p:txBody>
      </p:sp>
      <p:sp>
        <p:nvSpPr>
          <p:cNvPr id="24" name="Textplatzhalter 3">
            <a:extLst>
              <a:ext uri="{FF2B5EF4-FFF2-40B4-BE49-F238E27FC236}">
                <a16:creationId xmlns:a16="http://schemas.microsoft.com/office/drawing/2014/main" id="{15ABADD1-339B-4D4F-B932-2BDC98A37230}"/>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“Insert quote here.”</a:t>
            </a: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Footer Placeholder 1">
            <a:extLst>
              <a:ext uri="{FF2B5EF4-FFF2-40B4-BE49-F238E27FC236}">
                <a16:creationId xmlns:a16="http://schemas.microsoft.com/office/drawing/2014/main" id="{62742F80-BC87-9745-B21F-926177FE908C}"/>
              </a:ext>
            </a:extLst>
          </p:cNvPr>
          <p:cNvSpPr>
            <a:spLocks noGrp="1"/>
          </p:cNvSpPr>
          <p:nvPr>
            <p:ph type="ftr" sz="quarter" idx="19"/>
          </p:nvPr>
        </p:nvSpPr>
        <p:spPr>
          <a:xfrm>
            <a:off x="730800" y="6494400"/>
            <a:ext cx="7452000" cy="153888"/>
          </a:xfrm>
        </p:spPr>
        <p:txBody>
          <a:bodyPr/>
          <a:lstStyle/>
          <a:p>
            <a:endParaRPr lang="en-US" noProof="0"/>
          </a:p>
        </p:txBody>
      </p:sp>
      <p:pic>
        <p:nvPicPr>
          <p:cNvPr id="18" name="Graphic 17">
            <a:extLst>
              <a:ext uri="{FF2B5EF4-FFF2-40B4-BE49-F238E27FC236}">
                <a16:creationId xmlns:a16="http://schemas.microsoft.com/office/drawing/2014/main" id="{3939B1EF-BEA0-774E-8EEA-40C2D8D7E9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10" name="Textplatzhalter 3">
            <a:extLst>
              <a:ext uri="{FF2B5EF4-FFF2-40B4-BE49-F238E27FC236}">
                <a16:creationId xmlns:a16="http://schemas.microsoft.com/office/drawing/2014/main" id="{073E6CD6-6BBE-504E-99BD-ACE8BE749BB7}"/>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22318926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53DFB94B-A61A-4382-A1BE-BE317234ADF7}"/>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34671363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AEAE3BD-6319-4615-A3A3-68EA65A90AF1}"/>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5106806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One Content with Sourc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Textplatzhalter 10">
            <a:extLst>
              <a:ext uri="{FF2B5EF4-FFF2-40B4-BE49-F238E27FC236}">
                <a16:creationId xmlns:a16="http://schemas.microsoft.com/office/drawing/2014/main" id="{12AF9FF7-2DF4-4852-8126-899942EB4625}"/>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421072"/>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0"/>
              <a:t>Source</a:t>
            </a:r>
          </a:p>
          <a:p>
            <a:pPr lvl="0"/>
            <a:r>
              <a:rPr lang="en-US" noProof="0"/>
              <a:t>Reference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12224035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Image right 1/2">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865E2F00-0057-4319-AC5B-9936F8DC65CC}"/>
              </a:ext>
            </a:extLst>
          </p:cNvPr>
          <p:cNvSpPr>
            <a:spLocks noGrp="1"/>
          </p:cNvSpPr>
          <p:nvPr>
            <p:ph type="ftr" sz="quarter" idx="11"/>
          </p:nvPr>
        </p:nvSpPr>
        <p:spPr/>
        <p:txBody>
          <a:bodyPr/>
          <a:lstStyle/>
          <a:p>
            <a:endParaRPr lang="en-US" noProof="0"/>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239102" y="1735200"/>
            <a:ext cx="565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3">
            <a:extLst>
              <a:ext uri="{FF2B5EF4-FFF2-40B4-BE49-F238E27FC236}">
                <a16:creationId xmlns:a16="http://schemas.microsoft.com/office/drawing/2014/main" id="{BA93FFC1-1D2F-44E0-A19A-53F01A03E8C0}"/>
              </a:ext>
            </a:extLst>
          </p:cNvPr>
          <p:cNvSpPr>
            <a:spLocks noGrp="1"/>
          </p:cNvSpPr>
          <p:nvPr>
            <p:ph type="body" sz="quarter" idx="15" hasCustomPrompt="1"/>
          </p:nvPr>
        </p:nvSpPr>
        <p:spPr>
          <a:xfrm>
            <a:off x="298800" y="1735200"/>
            <a:ext cx="5652000" cy="3816000"/>
          </a:xfrm>
        </p:spPr>
        <p:txBody>
          <a:bodyPr>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62713E40-C112-4282-8D0A-4AACA53362C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712694"/>
          </a:xfrm>
        </p:spPr>
        <p:txBody>
          <a:bodyPr/>
          <a:lstStyle/>
          <a:p>
            <a:r>
              <a:rPr lang="en-US" noProof="0"/>
              <a:t>Title</a:t>
            </a:r>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239102"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Tree>
    <p:extLst>
      <p:ext uri="{BB962C8B-B14F-4D97-AF65-F5344CB8AC3E}">
        <p14:creationId xmlns:p14="http://schemas.microsoft.com/office/powerpoint/2010/main" val="22323807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noChangeAspect="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400"/>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47A9B1AC-B263-CC40-B683-ED23E83EA147}"/>
              </a:ext>
            </a:extLst>
          </p:cNvPr>
          <p:cNvSpPr>
            <a:spLocks noGrp="1"/>
          </p:cNvSpPr>
          <p:nvPr>
            <p:ph type="subTitle" idx="1" hasCustomPrompt="1"/>
          </p:nvPr>
        </p:nvSpPr>
        <p:spPr>
          <a:xfrm>
            <a:off x="504000" y="6066000"/>
            <a:ext cx="5184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3649106820"/>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8" name="Picture Placeholder 7">
            <a:extLst>
              <a:ext uri="{FF2B5EF4-FFF2-40B4-BE49-F238E27FC236}">
                <a16:creationId xmlns:a16="http://schemas.microsoft.com/office/drawing/2014/main" id="{46BD72FC-5C46-4CA0-8B55-97C53265B651}"/>
              </a:ext>
            </a:extLst>
          </p:cNvPr>
          <p:cNvSpPr>
            <a:spLocks noGrp="1" noChangeAspect="1"/>
          </p:cNvSpPr>
          <p:nvPr>
            <p:ph type="pic" sz="quarter" idx="10" hasCustomPrompt="1"/>
          </p:nvPr>
        </p:nvSpPr>
        <p:spPr>
          <a:xfrm>
            <a:off x="0" y="-1"/>
            <a:ext cx="8122596" cy="4590000"/>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0762E667-182F-A34A-A386-1ED97A3E0470}"/>
              </a:ext>
            </a:extLst>
          </p:cNvPr>
          <p:cNvSpPr>
            <a:spLocks noGrp="1"/>
          </p:cNvSpPr>
          <p:nvPr>
            <p:ph type="subTitle" idx="1" hasCustomPrompt="1"/>
          </p:nvPr>
        </p:nvSpPr>
        <p:spPr>
          <a:xfrm>
            <a:off x="504000" y="6066000"/>
            <a:ext cx="7272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342315088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Text Placeholder 1">
            <a:extLst>
              <a:ext uri="{FF2B5EF4-FFF2-40B4-BE49-F238E27FC236}">
                <a16:creationId xmlns:a16="http://schemas.microsoft.com/office/drawing/2014/main" id="{A4E1060B-5A82-4C24-BE4A-419CC8F21E1C}"/>
              </a:ext>
            </a:extLst>
          </p:cNvPr>
          <p:cNvSpPr>
            <a:spLocks noGrp="1"/>
          </p:cNvSpPr>
          <p:nvPr>
            <p:ph type="body" sz="quarter" idx="1"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9" name="Picture Placeholder 1">
            <a:extLst>
              <a:ext uri="{FF2B5EF4-FFF2-40B4-BE49-F238E27FC236}">
                <a16:creationId xmlns:a16="http://schemas.microsoft.com/office/drawing/2014/main" id="{89BC1607-6D09-4E13-8EA1-F50B3F5FB796}"/>
              </a:ext>
            </a:extLst>
          </p:cNvPr>
          <p:cNvSpPr>
            <a:spLocks noGrp="1"/>
          </p:cNvSpPr>
          <p:nvPr>
            <p:ph type="pic" sz="quarter" idx="2"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C492FD96-C17E-46EA-97DF-BABE9BECEA8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1706316069"/>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
        <p:nvSpPr>
          <p:cNvPr id="19" name="Untertitel 2">
            <a:extLst>
              <a:ext uri="{FF2B5EF4-FFF2-40B4-BE49-F238E27FC236}">
                <a16:creationId xmlns:a16="http://schemas.microsoft.com/office/drawing/2014/main" id="{A20BF4EC-4585-E24F-B7F2-62DC26D776EA}"/>
              </a:ext>
            </a:extLst>
          </p:cNvPr>
          <p:cNvSpPr>
            <a:spLocks noGrp="1"/>
          </p:cNvSpPr>
          <p:nvPr>
            <p:ph type="subTitle" idx="1" hasCustomPrompt="1"/>
          </p:nvPr>
        </p:nvSpPr>
        <p:spPr>
          <a:xfrm>
            <a:off x="503999" y="6066000"/>
            <a:ext cx="11195999"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36" name="Titel 1">
            <a:extLst>
              <a:ext uri="{FF2B5EF4-FFF2-40B4-BE49-F238E27FC236}">
                <a16:creationId xmlns:a16="http://schemas.microsoft.com/office/drawing/2014/main" id="{EC5825DB-E82B-3C45-809C-09B790E6EE6A}"/>
              </a:ext>
            </a:extLst>
          </p:cNvPr>
          <p:cNvSpPr>
            <a:spLocks noGrp="1"/>
          </p:cNvSpPr>
          <p:nvPr>
            <p:ph type="ctrTitle" hasCustomPrompt="1"/>
          </p:nvPr>
        </p:nvSpPr>
        <p:spPr>
          <a:xfrm>
            <a:off x="504000" y="5568276"/>
            <a:ext cx="11196000" cy="430887"/>
          </a:xfrm>
        </p:spPr>
        <p:txBody>
          <a:bodyPr anchor="b">
            <a:spAutoFit/>
          </a:bodyPr>
          <a:lstStyle>
            <a:lvl1pPr algn="l">
              <a:lnSpc>
                <a:spcPct val="100000"/>
              </a:lnSpc>
              <a:defRPr sz="2800"/>
            </a:lvl1pPr>
          </a:lstStyle>
          <a:p>
            <a:r>
              <a:rPr lang="en-US"/>
              <a:t>Cover chart for longer titles in two or three lines, TT Norms Pro, 28 </a:t>
            </a:r>
            <a:r>
              <a:rPr lang="en-US" err="1"/>
              <a:t>pt</a:t>
            </a:r>
            <a:endParaRPr lang="en-US" noProof="0"/>
          </a:p>
        </p:txBody>
      </p:sp>
    </p:spTree>
    <p:extLst>
      <p:ext uri="{BB962C8B-B14F-4D97-AF65-F5344CB8AC3E}">
        <p14:creationId xmlns:p14="http://schemas.microsoft.com/office/powerpoint/2010/main" val="2406891558"/>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 name="Text Placeholder 2">
            <a:extLst>
              <a:ext uri="{FF2B5EF4-FFF2-40B4-BE49-F238E27FC236}">
                <a16:creationId xmlns:a16="http://schemas.microsoft.com/office/drawing/2014/main" id="{EA5832BB-93A2-EB49-9A41-A755B50065A9}"/>
              </a:ext>
            </a:extLst>
          </p:cNvPr>
          <p:cNvSpPr>
            <a:spLocks noGrp="1"/>
          </p:cNvSpPr>
          <p:nvPr>
            <p:ph type="body" sz="quarter" idx="11" hasCustomPrompt="1"/>
          </p:nvPr>
        </p:nvSpPr>
        <p:spPr>
          <a:xfrm>
            <a:off x="6665135" y="2848132"/>
            <a:ext cx="5024064" cy="2691206"/>
          </a:xfrm>
        </p:spPr>
        <p:txBody>
          <a:bodyPr anchor="b" anchorCtr="0">
            <a:spAutoFit/>
          </a:bodyPr>
          <a:lstStyle>
            <a:lvl1pPr marL="0" marR="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sz="4400"/>
            </a:lvl1pPr>
            <a:lvl2pPr marL="216000" indent="0">
              <a:buNone/>
              <a:defRPr sz="4400"/>
            </a:lvl2pPr>
            <a:lvl3pPr marL="378000" indent="0">
              <a:buNone/>
              <a:defRPr sz="4400"/>
            </a:lvl3pPr>
            <a:lvl4pPr marL="504000" indent="0">
              <a:buNone/>
              <a:defRPr sz="4400"/>
            </a:lvl4pPr>
            <a:lvl5pPr marL="630000" indent="0">
              <a:buNone/>
              <a:defRPr sz="4400"/>
            </a:lvl5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sz="4400"/>
              <a:t>Cover chart for longer titles </a:t>
            </a:r>
            <a:br>
              <a:rPr lang="en-US" sz="4400"/>
            </a:br>
            <a:r>
              <a:rPr lang="en-US" sz="4400"/>
              <a:t>in two or more lines, TT Norms Pro, 44 </a:t>
            </a:r>
            <a:r>
              <a:rPr lang="en-US" sz="4400" err="1"/>
              <a:t>pt</a:t>
            </a:r>
            <a:endParaRPr lang="en-US" sz="4400"/>
          </a:p>
        </p:txBody>
      </p:sp>
      <p:sp>
        <p:nvSpPr>
          <p:cNvPr id="33" name="Text Placeholder 4">
            <a:extLst>
              <a:ext uri="{FF2B5EF4-FFF2-40B4-BE49-F238E27FC236}">
                <a16:creationId xmlns:a16="http://schemas.microsoft.com/office/drawing/2014/main" id="{98322F4D-FEAE-9345-849C-52A4BF0FA245}"/>
              </a:ext>
            </a:extLst>
          </p:cNvPr>
          <p:cNvSpPr>
            <a:spLocks noGrp="1"/>
          </p:cNvSpPr>
          <p:nvPr>
            <p:ph type="body" sz="quarter" idx="12" hasCustomPrompt="1"/>
          </p:nvPr>
        </p:nvSpPr>
        <p:spPr>
          <a:xfrm>
            <a:off x="6659998" y="6066000"/>
            <a:ext cx="5024064" cy="288000"/>
          </a:xfrm>
        </p:spPr>
        <p:txBody>
          <a:bodyPr anchor="ctr" anchorCtr="0"/>
          <a:lstStyle>
            <a:lvl1pPr marL="0" indent="0">
              <a:buNone/>
              <a:defRPr/>
            </a:lvl1pPr>
            <a:lvl2pPr marL="216000" indent="0">
              <a:buNone/>
              <a:defRPr/>
            </a:lvl2pPr>
            <a:lvl3pPr marL="378000" indent="0">
              <a:buNone/>
              <a:defRPr/>
            </a:lvl3pPr>
            <a:lvl4pPr marL="504000" indent="0">
              <a:buNone/>
              <a:defRPr/>
            </a:lvl4pPr>
            <a:lvl5pPr marL="630000" indent="0">
              <a:buNone/>
              <a:defRPr/>
            </a:lvl5pPr>
          </a:lstStyle>
          <a:p>
            <a:r>
              <a:rPr lang="en-US"/>
              <a:t>Subtitle, month year</a:t>
            </a:r>
          </a:p>
        </p:txBody>
      </p:sp>
    </p:spTree>
    <p:extLst>
      <p:ext uri="{BB962C8B-B14F-4D97-AF65-F5344CB8AC3E}">
        <p14:creationId xmlns:p14="http://schemas.microsoft.com/office/powerpoint/2010/main" val="2642999170"/>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Tree>
    <p:extLst>
      <p:ext uri="{BB962C8B-B14F-4D97-AF65-F5344CB8AC3E}">
        <p14:creationId xmlns:p14="http://schemas.microsoft.com/office/powerpoint/2010/main" val="34589004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hapter Divider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19739711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hapter Divider Black">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solidFill>
                  <a:schemeClr val="bg1"/>
                </a:solidFill>
              </a:defRPr>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4522485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8953772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23170743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Tree>
    <p:extLst>
      <p:ext uri="{BB962C8B-B14F-4D97-AF65-F5344CB8AC3E}">
        <p14:creationId xmlns:p14="http://schemas.microsoft.com/office/powerpoint/2010/main" val="18772730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11788241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1069096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4186951" y="5562000"/>
            <a:ext cx="7703848"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1">
            <a:extLst>
              <a:ext uri="{FF2B5EF4-FFF2-40B4-BE49-F238E27FC236}">
                <a16:creationId xmlns:a16="http://schemas.microsoft.com/office/drawing/2014/main" id="{DC1AB411-E876-4DEB-8173-A4DA6C705788}"/>
              </a:ext>
            </a:extLst>
          </p:cNvPr>
          <p:cNvSpPr>
            <a:spLocks noGrp="1"/>
          </p:cNvSpPr>
          <p:nvPr>
            <p:ph type="pic" sz="quarter" idx="4"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300036" y="1735200"/>
            <a:ext cx="3814761"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50618325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1305075"/>
            <a:ext cx="11592301" cy="4248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761283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584994"/>
            <a:ext cx="11592301" cy="4968081"/>
          </a:xfrm>
        </p:spPr>
        <p:txBody>
          <a:bodyPr>
            <a:noAutofit/>
          </a:bodyPr>
          <a:lstStyle/>
          <a:p>
            <a:r>
              <a:rPr lang="en-GB"/>
              <a:t>I</a:t>
            </a:r>
            <a:r>
              <a:rPr lang="en-DE"/>
              <a:t>f you need even more space, use this “no title + XL content” version</a:t>
            </a:r>
          </a:p>
        </p:txBody>
      </p:sp>
    </p:spTree>
    <p:extLst>
      <p:ext uri="{BB962C8B-B14F-4D97-AF65-F5344CB8AC3E}">
        <p14:creationId xmlns:p14="http://schemas.microsoft.com/office/powerpoint/2010/main" val="114730809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234000"/>
            <a:ext cx="11592301" cy="5544000"/>
          </a:xfrm>
        </p:spPr>
        <p:txBody>
          <a:bodyPr>
            <a:noAutofit/>
          </a:bodyPr>
          <a:lstStyle/>
          <a:p>
            <a:r>
              <a:rPr lang="en-GB"/>
              <a:t>I</a:t>
            </a:r>
            <a:r>
              <a:rPr lang="en-DE"/>
              <a:t>f you need maximum space, use this “XXL Content” version</a:t>
            </a:r>
          </a:p>
        </p:txBody>
      </p:sp>
    </p:spTree>
    <p:extLst>
      <p:ext uri="{BB962C8B-B14F-4D97-AF65-F5344CB8AC3E}">
        <p14:creationId xmlns:p14="http://schemas.microsoft.com/office/powerpoint/2010/main" val="25455968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a:t>The </a:t>
            </a:r>
            <a:r>
              <a:rPr lang="en-DE"/>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Tree>
    <p:extLst>
      <p:ext uri="{BB962C8B-B14F-4D97-AF65-F5344CB8AC3E}">
        <p14:creationId xmlns:p14="http://schemas.microsoft.com/office/powerpoint/2010/main" val="153064542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37769297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D049A23-6FF8-B840-A89D-EA7E73B64E18}"/>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31600728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1131B782-CE0E-D94C-A6D8-698ECB9158AE}"/>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2" name="Textplatzhalter 10">
            <a:extLst>
              <a:ext uri="{FF2B5EF4-FFF2-40B4-BE49-F238E27FC236}">
                <a16:creationId xmlns:a16="http://schemas.microsoft.com/office/drawing/2014/main" id="{84F0773C-3660-C346-B576-6A1541D607D9}"/>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2882005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F3A88FD0-4917-C843-BD3E-E4112894B40C}"/>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5" name="Textplatzhalter 10">
            <a:extLst>
              <a:ext uri="{FF2B5EF4-FFF2-40B4-BE49-F238E27FC236}">
                <a16:creationId xmlns:a16="http://schemas.microsoft.com/office/drawing/2014/main" id="{73DC0A74-6183-6046-B8C1-245635094EEC}"/>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6" name="Textplatzhalter 10">
            <a:extLst>
              <a:ext uri="{FF2B5EF4-FFF2-40B4-BE49-F238E27FC236}">
                <a16:creationId xmlns:a16="http://schemas.microsoft.com/office/drawing/2014/main" id="{88433810-AB85-764E-85DB-6D8B1016E54B}"/>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27" name="Textplatzhalter 10">
            <a:extLst>
              <a:ext uri="{FF2B5EF4-FFF2-40B4-BE49-F238E27FC236}">
                <a16:creationId xmlns:a16="http://schemas.microsoft.com/office/drawing/2014/main" id="{5518CCE1-8448-2D4F-9ACE-4B7F6F9C9BBD}"/>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2427517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Bildplatzhalter 7">
            <a:extLst>
              <a:ext uri="{FF2B5EF4-FFF2-40B4-BE49-F238E27FC236}">
                <a16:creationId xmlns:a16="http://schemas.microsoft.com/office/drawing/2014/main" id="{115D6F6E-CC99-D945-BA74-6FDAD547DDAB}"/>
              </a:ext>
            </a:extLst>
          </p:cNvPr>
          <p:cNvSpPr>
            <a:spLocks noGrp="1"/>
          </p:cNvSpPr>
          <p:nvPr>
            <p:ph type="pic" sz="quarter" idx="25"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Textplatzhalter 10">
            <a:extLst>
              <a:ext uri="{FF2B5EF4-FFF2-40B4-BE49-F238E27FC236}">
                <a16:creationId xmlns:a16="http://schemas.microsoft.com/office/drawing/2014/main" id="{34C2D65E-0AB0-7946-95ED-F97C130BFF1B}"/>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platzhalter 10">
            <a:extLst>
              <a:ext uri="{FF2B5EF4-FFF2-40B4-BE49-F238E27FC236}">
                <a16:creationId xmlns:a16="http://schemas.microsoft.com/office/drawing/2014/main" id="{E85BE21C-111F-E94E-BB6F-C94E4248C003}"/>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9" name="Textplatzhalter 10">
            <a:extLst>
              <a:ext uri="{FF2B5EF4-FFF2-40B4-BE49-F238E27FC236}">
                <a16:creationId xmlns:a16="http://schemas.microsoft.com/office/drawing/2014/main" id="{4161C85F-7079-6F4A-8B3C-4DC98ACE32FB}"/>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42184435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1" name="Bildplatzhalter 7">
            <a:extLst>
              <a:ext uri="{FF2B5EF4-FFF2-40B4-BE49-F238E27FC236}">
                <a16:creationId xmlns:a16="http://schemas.microsoft.com/office/drawing/2014/main" id="{392FE00C-43DE-AA40-9463-5C36F27F5B20}"/>
              </a:ext>
            </a:extLst>
          </p:cNvPr>
          <p:cNvSpPr>
            <a:spLocks noGrp="1"/>
          </p:cNvSpPr>
          <p:nvPr>
            <p:ph type="pic" sz="quarter" idx="17"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Bildplatzhalter 7">
            <a:extLst>
              <a:ext uri="{FF2B5EF4-FFF2-40B4-BE49-F238E27FC236}">
                <a16:creationId xmlns:a16="http://schemas.microsoft.com/office/drawing/2014/main" id="{FA983B17-64B5-B645-B946-A660CF637D60}"/>
              </a:ext>
            </a:extLst>
          </p:cNvPr>
          <p:cNvSpPr>
            <a:spLocks noGrp="1"/>
          </p:cNvSpPr>
          <p:nvPr>
            <p:ph type="pic" sz="quarter" idx="2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8" name="Bildplatzhalter 7">
            <a:extLst>
              <a:ext uri="{FF2B5EF4-FFF2-40B4-BE49-F238E27FC236}">
                <a16:creationId xmlns:a16="http://schemas.microsoft.com/office/drawing/2014/main" id="{A21B3C48-9054-AE41-BDCD-29E76BEB7F12}"/>
              </a:ext>
            </a:extLst>
          </p:cNvPr>
          <p:cNvSpPr>
            <a:spLocks noGrp="1"/>
          </p:cNvSpPr>
          <p:nvPr>
            <p:ph type="pic" sz="quarter" idx="24"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9" name="Bildplatzhalter 7">
            <a:extLst>
              <a:ext uri="{FF2B5EF4-FFF2-40B4-BE49-F238E27FC236}">
                <a16:creationId xmlns:a16="http://schemas.microsoft.com/office/drawing/2014/main" id="{9495065D-91A4-644A-8033-A7CF60F9A673}"/>
              </a:ext>
            </a:extLst>
          </p:cNvPr>
          <p:cNvSpPr>
            <a:spLocks noGrp="1"/>
          </p:cNvSpPr>
          <p:nvPr>
            <p:ph type="pic" sz="quarter" idx="25"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3" name="Textplatzhalter 10">
            <a:extLst>
              <a:ext uri="{FF2B5EF4-FFF2-40B4-BE49-F238E27FC236}">
                <a16:creationId xmlns:a16="http://schemas.microsoft.com/office/drawing/2014/main" id="{CF36E6CD-8682-E549-AD4E-A9B4FAA02985}"/>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2" name="Textplatzhalter 10">
            <a:extLst>
              <a:ext uri="{FF2B5EF4-FFF2-40B4-BE49-F238E27FC236}">
                <a16:creationId xmlns:a16="http://schemas.microsoft.com/office/drawing/2014/main" id="{151DCB6D-80D7-CA4B-8652-64A4495C2DF3}"/>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3" name="Textplatzhalter 10">
            <a:extLst>
              <a:ext uri="{FF2B5EF4-FFF2-40B4-BE49-F238E27FC236}">
                <a16:creationId xmlns:a16="http://schemas.microsoft.com/office/drawing/2014/main" id="{1F890C00-F393-B04B-B61D-F4C698E095BE}"/>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4" name="Textplatzhalter 10">
            <a:extLst>
              <a:ext uri="{FF2B5EF4-FFF2-40B4-BE49-F238E27FC236}">
                <a16:creationId xmlns:a16="http://schemas.microsoft.com/office/drawing/2014/main" id="{2EC90634-D4A5-1545-BA44-9867CD4B7C35}"/>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5" name="Textplatzhalter 10">
            <a:extLst>
              <a:ext uri="{FF2B5EF4-FFF2-40B4-BE49-F238E27FC236}">
                <a16:creationId xmlns:a16="http://schemas.microsoft.com/office/drawing/2014/main" id="{2A781507-C328-714B-A41D-110D16802031}"/>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306022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298800" y="5562000"/>
            <a:ext cx="7704151"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8074799"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1">
            <a:extLst>
              <a:ext uri="{FF2B5EF4-FFF2-40B4-BE49-F238E27FC236}">
                <a16:creationId xmlns:a16="http://schemas.microsoft.com/office/drawing/2014/main" id="{DC1AB411-E876-4DEB-8173-A4DA6C705788}"/>
              </a:ext>
            </a:extLst>
          </p:cNvPr>
          <p:cNvSpPr>
            <a:spLocks noGrp="1"/>
          </p:cNvSpPr>
          <p:nvPr>
            <p:ph type="pic" sz="quarter" idx="4"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8076039" y="1735200"/>
            <a:ext cx="3814761"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663489037"/>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390787856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40917834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186951" y="5562000"/>
            <a:ext cx="7703848"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6" y="1735200"/>
            <a:ext cx="3814761"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Tree>
    <p:extLst>
      <p:ext uri="{BB962C8B-B14F-4D97-AF65-F5344CB8AC3E}">
        <p14:creationId xmlns:p14="http://schemas.microsoft.com/office/powerpoint/2010/main" val="38310583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8074800"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800" y="5562000"/>
            <a:ext cx="7704151"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4EEC7C3B-FF6F-D44F-B6C8-E34C855E83A0}"/>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850BE484-93BC-8B42-978C-1B071FA7F35E}"/>
              </a:ext>
            </a:extLst>
          </p:cNvPr>
          <p:cNvSpPr>
            <a:spLocks noGrp="1"/>
          </p:cNvSpPr>
          <p:nvPr>
            <p:ph type="body" sz="quarter" idx="24"/>
          </p:nvPr>
        </p:nvSpPr>
        <p:spPr>
          <a:xfrm>
            <a:off x="8076039" y="1735200"/>
            <a:ext cx="3814761"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Tree>
    <p:extLst>
      <p:ext uri="{BB962C8B-B14F-4D97-AF65-F5344CB8AC3E}">
        <p14:creationId xmlns:p14="http://schemas.microsoft.com/office/powerpoint/2010/main" val="10186097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9" name="Media Placeholder 3">
            <a:extLst>
              <a:ext uri="{FF2B5EF4-FFF2-40B4-BE49-F238E27FC236}">
                <a16:creationId xmlns:a16="http://schemas.microsoft.com/office/drawing/2014/main" id="{4D9E7F2B-92A3-4845-AB36-2B6C61D9430A}"/>
              </a:ext>
            </a:extLst>
          </p:cNvPr>
          <p:cNvSpPr>
            <a:spLocks noGrp="1"/>
          </p:cNvSpPr>
          <p:nvPr>
            <p:ph type="media" sz="quarter" idx="16"/>
          </p:nvPr>
        </p:nvSpPr>
        <p:spPr>
          <a:xfrm>
            <a:off x="-1" y="0"/>
            <a:ext cx="12193200" cy="6857999"/>
          </a:xfrm>
        </p:spPr>
        <p:txBody>
          <a:bodyPr/>
          <a:lstStyle/>
          <a:p>
            <a:endParaRPr lang="en-DE"/>
          </a:p>
        </p:txBody>
      </p:sp>
    </p:spTree>
    <p:extLst>
      <p:ext uri="{BB962C8B-B14F-4D97-AF65-F5344CB8AC3E}">
        <p14:creationId xmlns:p14="http://schemas.microsoft.com/office/powerpoint/2010/main" val="21438339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5106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5" y="1735200"/>
            <a:ext cx="4734000"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5106799" y="1735200"/>
            <a:ext cx="6784000" cy="3816000"/>
          </a:xfrm>
        </p:spPr>
        <p:txBody>
          <a:bodyPr/>
          <a:lstStyle/>
          <a:p>
            <a:endParaRPr lang="en-DE"/>
          </a:p>
        </p:txBody>
      </p:sp>
    </p:spTree>
    <p:extLst>
      <p:ext uri="{BB962C8B-B14F-4D97-AF65-F5344CB8AC3E}">
        <p14:creationId xmlns:p14="http://schemas.microsoft.com/office/powerpoint/2010/main" val="27949067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7156799" y="1735200"/>
            <a:ext cx="4734000"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298799" y="1735200"/>
            <a:ext cx="6784000" cy="3816000"/>
          </a:xfrm>
        </p:spPr>
        <p:txBody>
          <a:bodyPr/>
          <a:lstStyle/>
          <a:p>
            <a:endParaRPr lang="en-DE"/>
          </a:p>
        </p:txBody>
      </p:sp>
    </p:spTree>
    <p:extLst>
      <p:ext uri="{BB962C8B-B14F-4D97-AF65-F5344CB8AC3E}">
        <p14:creationId xmlns:p14="http://schemas.microsoft.com/office/powerpoint/2010/main" val="235357088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9" name="Bildplatzhalter 7">
            <a:extLst>
              <a:ext uri="{FF2B5EF4-FFF2-40B4-BE49-F238E27FC236}">
                <a16:creationId xmlns:a16="http://schemas.microsoft.com/office/drawing/2014/main" id="{3722DDAC-8DC4-4E4E-B3E6-17A4F3E9864D}"/>
              </a:ext>
            </a:extLst>
          </p:cNvPr>
          <p:cNvSpPr>
            <a:spLocks noGrp="1"/>
          </p:cNvSpPr>
          <p:nvPr>
            <p:ph type="pic" sz="quarter" idx="20" hasCustomPrompt="1"/>
          </p:nvPr>
        </p:nvSpPr>
        <p:spPr>
          <a:xfrm>
            <a:off x="322399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0" name="Bildplatzhalter 7">
            <a:extLst>
              <a:ext uri="{FF2B5EF4-FFF2-40B4-BE49-F238E27FC236}">
                <a16:creationId xmlns:a16="http://schemas.microsoft.com/office/drawing/2014/main" id="{23BD0554-0C87-4D46-B326-7C4AF9D4258D}"/>
              </a:ext>
            </a:extLst>
          </p:cNvPr>
          <p:cNvSpPr>
            <a:spLocks noGrp="1"/>
          </p:cNvSpPr>
          <p:nvPr>
            <p:ph type="pic" sz="quarter" idx="21" hasCustomPrompt="1"/>
          </p:nvPr>
        </p:nvSpPr>
        <p:spPr>
          <a:xfrm>
            <a:off x="614795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2" name="Bildplatzhalter 7">
            <a:extLst>
              <a:ext uri="{FF2B5EF4-FFF2-40B4-BE49-F238E27FC236}">
                <a16:creationId xmlns:a16="http://schemas.microsoft.com/office/drawing/2014/main" id="{78930CCD-FACC-7141-94C3-7889E5E6A4EA}"/>
              </a:ext>
            </a:extLst>
          </p:cNvPr>
          <p:cNvSpPr>
            <a:spLocks noGrp="1"/>
          </p:cNvSpPr>
          <p:nvPr>
            <p:ph type="pic" sz="quarter" idx="22" hasCustomPrompt="1"/>
          </p:nvPr>
        </p:nvSpPr>
        <p:spPr>
          <a:xfrm>
            <a:off x="9071916"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3" name="Bildplatzhalter 7">
            <a:extLst>
              <a:ext uri="{FF2B5EF4-FFF2-40B4-BE49-F238E27FC236}">
                <a16:creationId xmlns:a16="http://schemas.microsoft.com/office/drawing/2014/main" id="{545CE4B0-8EA2-4E44-BCB1-7E5C62AC57ED}"/>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5" name="Bildplatzhalter 7">
            <a:extLst>
              <a:ext uri="{FF2B5EF4-FFF2-40B4-BE49-F238E27FC236}">
                <a16:creationId xmlns:a16="http://schemas.microsoft.com/office/drawing/2014/main" id="{EA52EA84-692C-D84B-BF57-88F744E2B44C}"/>
              </a:ext>
            </a:extLst>
          </p:cNvPr>
          <p:cNvSpPr>
            <a:spLocks noGrp="1"/>
          </p:cNvSpPr>
          <p:nvPr>
            <p:ph type="pic" sz="quarter" idx="24" hasCustomPrompt="1"/>
          </p:nvPr>
        </p:nvSpPr>
        <p:spPr>
          <a:xfrm>
            <a:off x="9071916"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6" name="Bildplatzhalter 7">
            <a:extLst>
              <a:ext uri="{FF2B5EF4-FFF2-40B4-BE49-F238E27FC236}">
                <a16:creationId xmlns:a16="http://schemas.microsoft.com/office/drawing/2014/main" id="{341B5F01-E93A-AA4C-9CE1-2028DACD51CB}"/>
              </a:ext>
            </a:extLst>
          </p:cNvPr>
          <p:cNvSpPr>
            <a:spLocks noGrp="1"/>
          </p:cNvSpPr>
          <p:nvPr>
            <p:ph type="pic" sz="quarter" idx="25" hasCustomPrompt="1"/>
          </p:nvPr>
        </p:nvSpPr>
        <p:spPr>
          <a:xfrm>
            <a:off x="614795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7" name="Bildplatzhalter 7">
            <a:extLst>
              <a:ext uri="{FF2B5EF4-FFF2-40B4-BE49-F238E27FC236}">
                <a16:creationId xmlns:a16="http://schemas.microsoft.com/office/drawing/2014/main" id="{25D60A8D-B707-E44B-B19A-6348C4735164}"/>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8" name="Bildplatzhalter 7">
            <a:extLst>
              <a:ext uri="{FF2B5EF4-FFF2-40B4-BE49-F238E27FC236}">
                <a16:creationId xmlns:a16="http://schemas.microsoft.com/office/drawing/2014/main" id="{C08324FD-C265-F449-A6AF-05AF918A8982}"/>
              </a:ext>
            </a:extLst>
          </p:cNvPr>
          <p:cNvSpPr>
            <a:spLocks noGrp="1"/>
          </p:cNvSpPr>
          <p:nvPr>
            <p:ph type="pic" sz="quarter" idx="27" hasCustomPrompt="1"/>
          </p:nvPr>
        </p:nvSpPr>
        <p:spPr>
          <a:xfrm>
            <a:off x="322399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9" name="Bildplatzhalter 7">
            <a:extLst>
              <a:ext uri="{FF2B5EF4-FFF2-40B4-BE49-F238E27FC236}">
                <a16:creationId xmlns:a16="http://schemas.microsoft.com/office/drawing/2014/main" id="{1B54698E-78E3-CD46-A98F-5C1A06EFE73B}"/>
              </a:ext>
            </a:extLst>
          </p:cNvPr>
          <p:cNvSpPr>
            <a:spLocks noGrp="1"/>
          </p:cNvSpPr>
          <p:nvPr>
            <p:ph type="pic" sz="quarter" idx="28" hasCustomPrompt="1"/>
          </p:nvPr>
        </p:nvSpPr>
        <p:spPr>
          <a:xfrm>
            <a:off x="322399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0" name="Bildplatzhalter 7">
            <a:extLst>
              <a:ext uri="{FF2B5EF4-FFF2-40B4-BE49-F238E27FC236}">
                <a16:creationId xmlns:a16="http://schemas.microsoft.com/office/drawing/2014/main" id="{4A5D0715-FB53-5941-B626-D19B49E3D02B}"/>
              </a:ext>
            </a:extLst>
          </p:cNvPr>
          <p:cNvSpPr>
            <a:spLocks noGrp="1"/>
          </p:cNvSpPr>
          <p:nvPr>
            <p:ph type="pic" sz="quarter" idx="29" hasCustomPrompt="1"/>
          </p:nvPr>
        </p:nvSpPr>
        <p:spPr>
          <a:xfrm>
            <a:off x="30003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1" name="Bildplatzhalter 7">
            <a:extLst>
              <a:ext uri="{FF2B5EF4-FFF2-40B4-BE49-F238E27FC236}">
                <a16:creationId xmlns:a16="http://schemas.microsoft.com/office/drawing/2014/main" id="{6A14930C-1111-864E-8C92-704DCC3A7E25}"/>
              </a:ext>
            </a:extLst>
          </p:cNvPr>
          <p:cNvSpPr>
            <a:spLocks noGrp="1"/>
          </p:cNvSpPr>
          <p:nvPr>
            <p:ph type="pic" sz="quarter" idx="30" hasCustomPrompt="1"/>
          </p:nvPr>
        </p:nvSpPr>
        <p:spPr>
          <a:xfrm>
            <a:off x="30003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Tree>
    <p:extLst>
      <p:ext uri="{BB962C8B-B14F-4D97-AF65-F5344CB8AC3E}">
        <p14:creationId xmlns:p14="http://schemas.microsoft.com/office/powerpoint/2010/main" val="343998723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hteck 8">
            <a:extLst>
              <a:ext uri="{FF2B5EF4-FFF2-40B4-BE49-F238E27FC236}">
                <a16:creationId xmlns:a16="http://schemas.microsoft.com/office/drawing/2014/main" id="{9D315885-191C-C343-987A-66BCFAF12CCC}"/>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22" name="Picture Placeholder 2">
            <a:extLst>
              <a:ext uri="{FF2B5EF4-FFF2-40B4-BE49-F238E27FC236}">
                <a16:creationId xmlns:a16="http://schemas.microsoft.com/office/drawing/2014/main" id="{18FB97A9-F677-9F41-B295-72D0F5CD579C}"/>
              </a:ext>
            </a:extLst>
          </p:cNvPr>
          <p:cNvSpPr>
            <a:spLocks noGrp="1"/>
          </p:cNvSpPr>
          <p:nvPr>
            <p:ph type="pic" sz="quarter" idx="25"/>
          </p:nvPr>
        </p:nvSpPr>
        <p:spPr>
          <a:xfrm>
            <a:off x="7156800" y="333075"/>
            <a:ext cx="4734000" cy="2721600"/>
          </a:xfrm>
        </p:spPr>
        <p:txBody>
          <a:bodyPr anchor="ctr" anchorCtr="0"/>
          <a:lstStyle>
            <a:lvl1pPr marL="0" indent="0" algn="ctr">
              <a:buNone/>
              <a:defRPr/>
            </a:lvl1pPr>
          </a:lstStyle>
          <a:p>
            <a:endParaRPr lang="en-DE"/>
          </a:p>
        </p:txBody>
      </p:sp>
      <p:sp>
        <p:nvSpPr>
          <p:cNvPr id="24" name="Textplatzhalter 3">
            <a:extLst>
              <a:ext uri="{FF2B5EF4-FFF2-40B4-BE49-F238E27FC236}">
                <a16:creationId xmlns:a16="http://schemas.microsoft.com/office/drawing/2014/main" id="{15ABADD1-339B-4D4F-B932-2BDC98A37230}"/>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“Insert quote here.”</a:t>
            </a: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pic>
        <p:nvPicPr>
          <p:cNvPr id="18" name="Graphic 17">
            <a:extLst>
              <a:ext uri="{FF2B5EF4-FFF2-40B4-BE49-F238E27FC236}">
                <a16:creationId xmlns:a16="http://schemas.microsoft.com/office/drawing/2014/main" id="{3939B1EF-BEA0-774E-8EEA-40C2D8D7E9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10" name="Textplatzhalter 3">
            <a:extLst>
              <a:ext uri="{FF2B5EF4-FFF2-40B4-BE49-F238E27FC236}">
                <a16:creationId xmlns:a16="http://schemas.microsoft.com/office/drawing/2014/main" id="{073E6CD6-6BBE-504E-99BD-ACE8BE749BB7}"/>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29424079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418710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2" name="Disguise">
            <a:extLst>
              <a:ext uri="{FF2B5EF4-FFF2-40B4-BE49-F238E27FC236}">
                <a16:creationId xmlns:a16="http://schemas.microsoft.com/office/drawing/2014/main" id="{8D7FC62F-552E-C5B9-727B-DA09CF8A2126}"/>
              </a:ext>
            </a:extLst>
          </p:cNvPr>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8" name="Media Placeholder 3">
            <a:extLst>
              <a:ext uri="{FF2B5EF4-FFF2-40B4-BE49-F238E27FC236}">
                <a16:creationId xmlns:a16="http://schemas.microsoft.com/office/drawing/2014/main" id="{8695F007-2535-46C4-83A5-6DA2C8A06991}"/>
              </a:ext>
            </a:extLst>
          </p:cNvPr>
          <p:cNvSpPr>
            <a:spLocks noGrp="1"/>
          </p:cNvSpPr>
          <p:nvPr>
            <p:ph type="media" sz="quarter" idx="16"/>
          </p:nvPr>
        </p:nvSpPr>
        <p:spPr>
          <a:xfrm>
            <a:off x="-1" y="0"/>
            <a:ext cx="12193200" cy="6857999"/>
          </a:xfrm>
        </p:spPr>
        <p:txBody>
          <a:bodyPr/>
          <a:lstStyle/>
          <a:p>
            <a:r>
              <a:rPr lang="de-DE"/>
              <a:t>Mediaclip durch Klicken auf Symbol hinzufügen</a:t>
            </a:r>
            <a:endParaRPr lang="en-DE"/>
          </a:p>
        </p:txBody>
      </p:sp>
    </p:spTree>
    <p:extLst>
      <p:ext uri="{BB962C8B-B14F-4D97-AF65-F5344CB8AC3E}">
        <p14:creationId xmlns:p14="http://schemas.microsoft.com/office/powerpoint/2010/main" val="1448162711"/>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Category Headline only">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0EF79D1D-6C2B-4396-B157-7C19AA30FB1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p>
            <a:r>
              <a:rPr lang="en-US"/>
              <a:t>Headline 1, TT Norms Pro, 28 </a:t>
            </a:r>
            <a:r>
              <a:rPr lang="en-US" err="1"/>
              <a:t>pt</a:t>
            </a:r>
            <a:endParaRPr lang="en-US" noProof="0"/>
          </a:p>
        </p:txBody>
      </p:sp>
    </p:spTree>
    <p:extLst>
      <p:ext uri="{BB962C8B-B14F-4D97-AF65-F5344CB8AC3E}">
        <p14:creationId xmlns:p14="http://schemas.microsoft.com/office/powerpoint/2010/main" val="280449321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Content 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Tree>
    <p:extLst>
      <p:ext uri="{BB962C8B-B14F-4D97-AF65-F5344CB8AC3E}">
        <p14:creationId xmlns:p14="http://schemas.microsoft.com/office/powerpoint/2010/main" val="4905681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298799"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1"/>
              <a:t>If not needed, please delete first-level bullet point</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5412D5DA-9F7E-48E0-B7F6-FB794CEA8EA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2" name="Foliennummernplatzhalter 6">
            <a:extLst>
              <a:ext uri="{FF2B5EF4-FFF2-40B4-BE49-F238E27FC236}">
                <a16:creationId xmlns:a16="http://schemas.microsoft.com/office/drawing/2014/main" id="{5BD4F250-7915-E655-0AAC-D221EE2BF2DC}"/>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22551458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5" name="Foliennummernplatzhalter 6">
            <a:extLst>
              <a:ext uri="{FF2B5EF4-FFF2-40B4-BE49-F238E27FC236}">
                <a16:creationId xmlns:a16="http://schemas.microsoft.com/office/drawing/2014/main" id="{DBFB5AF9-D23D-48EA-35B4-AD850642F6D7}"/>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40330584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1_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475600"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096000" y="1736725"/>
            <a:ext cx="5475600"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3" name="Title 1">
            <a:extLst>
              <a:ext uri="{FF2B5EF4-FFF2-40B4-BE49-F238E27FC236}">
                <a16:creationId xmlns:a16="http://schemas.microsoft.com/office/drawing/2014/main" id="{9D47DF85-9EB5-D826-6ECD-37D3A21C57D2}"/>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B5FD5ACE-15B4-EDF0-3247-23F9143735EF}"/>
              </a:ext>
            </a:extLst>
          </p:cNvPr>
          <p:cNvSpPr>
            <a:spLocks noGrp="1"/>
          </p:cNvSpPr>
          <p:nvPr>
            <p:ph type="body" sz="quarter" idx="17"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8" name="Foliennummernplatzhalter 6">
            <a:extLst>
              <a:ext uri="{FF2B5EF4-FFF2-40B4-BE49-F238E27FC236}">
                <a16:creationId xmlns:a16="http://schemas.microsoft.com/office/drawing/2014/main" id="{2F5C0D0F-EABF-9001-80F4-EFA6730698CA}"/>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75470892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_Image right 1/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i="0">
                <a:latin typeface="TT Norms Pro" panose="02000503030000020003" pitchFamily="2" charset="0"/>
              </a:defRPr>
            </a:lvl1pPr>
          </a:lstStyle>
          <a:p>
            <a:r>
              <a:rPr lang="en-US" noProof="0"/>
              <a:t>Placeholder Image</a:t>
            </a:r>
          </a:p>
        </p:txBody>
      </p:sp>
      <p:sp>
        <p:nvSpPr>
          <p:cNvPr id="14" name="Textplatzhalter 3">
            <a:extLst>
              <a:ext uri="{FF2B5EF4-FFF2-40B4-BE49-F238E27FC236}">
                <a16:creationId xmlns:a16="http://schemas.microsoft.com/office/drawing/2014/main" id="{76BD5DE3-4A5B-4EE2-B8DE-313613235DC5}"/>
              </a:ext>
            </a:extLst>
          </p:cNvPr>
          <p:cNvSpPr>
            <a:spLocks noGrp="1"/>
          </p:cNvSpPr>
          <p:nvPr>
            <p:ph type="body" sz="quarter" idx="15" hasCustomPrompt="1"/>
          </p:nvPr>
        </p:nvSpPr>
        <p:spPr>
          <a:xfrm>
            <a:off x="298800" y="1735200"/>
            <a:ext cx="7632000" cy="381600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C14BEE1-E46B-46B3-BF3B-CC09DF9137E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
        <p:nvSpPr>
          <p:cNvPr id="2" name="Titel 1">
            <a:extLst>
              <a:ext uri="{FF2B5EF4-FFF2-40B4-BE49-F238E27FC236}">
                <a16:creationId xmlns:a16="http://schemas.microsoft.com/office/drawing/2014/main" id="{4BE131DF-5E19-49F9-ADF0-4504BA035BA5}"/>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16" name="Textplatzhalter 10">
            <a:extLst>
              <a:ext uri="{FF2B5EF4-FFF2-40B4-BE49-F238E27FC236}">
                <a16:creationId xmlns:a16="http://schemas.microsoft.com/office/drawing/2014/main" id="{93FD4732-F6AF-49BD-A52A-3938509A1A08}"/>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Reference</a:t>
            </a:r>
          </a:p>
        </p:txBody>
      </p:sp>
      <p:sp>
        <p:nvSpPr>
          <p:cNvPr id="17" name="Textplatzhalter 10">
            <a:extLst>
              <a:ext uri="{FF2B5EF4-FFF2-40B4-BE49-F238E27FC236}">
                <a16:creationId xmlns:a16="http://schemas.microsoft.com/office/drawing/2014/main" id="{056F94D6-A0B1-4425-8D39-0DE208D4B00D}"/>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Caption</a:t>
            </a:r>
          </a:p>
        </p:txBody>
      </p:sp>
    </p:spTree>
    <p:extLst>
      <p:ext uri="{BB962C8B-B14F-4D97-AF65-F5344CB8AC3E}">
        <p14:creationId xmlns:p14="http://schemas.microsoft.com/office/powerpoint/2010/main" val="15971862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Content L">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305075"/>
            <a:ext cx="11592301" cy="424800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7EC397D7-7625-DAC7-6FEC-69DF9AD75EDE}"/>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5" name="Chapter_titleonly">
            <a:extLst>
              <a:ext uri="{FF2B5EF4-FFF2-40B4-BE49-F238E27FC236}">
                <a16:creationId xmlns:a16="http://schemas.microsoft.com/office/drawing/2014/main" id="{5737C48B-D7AE-9E6E-9DCF-D2315048468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7" name="Foliennummernplatzhalter 6">
            <a:extLst>
              <a:ext uri="{FF2B5EF4-FFF2-40B4-BE49-F238E27FC236}">
                <a16:creationId xmlns:a16="http://schemas.microsoft.com/office/drawing/2014/main" id="{6A040DA8-853E-E7BA-9C61-9E2B9C4FCDA7}"/>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566178521"/>
      </p:ext>
    </p:extLst>
  </p:cSld>
  <p:clrMapOvr>
    <a:masterClrMapping/>
  </p:clrMapOvr>
  <p:extLst>
    <p:ext uri="{DCECCB84-F9BA-43D5-87BE-67443E8EF086}">
      <p15:sldGuideLst xmlns:p15="http://schemas.microsoft.com/office/powerpoint/2012/main">
        <p15:guide id="1" orient="horz" pos="142">
          <p15:clr>
            <a:srgbClr val="F26B43"/>
          </p15:clr>
        </p15:guide>
        <p15:guide id="2" pos="189">
          <p15:clr>
            <a:srgbClr val="F26B43"/>
          </p15:clr>
        </p15:guide>
        <p15:guide id="3" orient="horz" pos="3498">
          <p15:clr>
            <a:srgbClr val="F26B43"/>
          </p15:clr>
        </p15:guide>
        <p15:guide id="4" pos="7491">
          <p15:clr>
            <a:srgbClr val="F26B43"/>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1_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4" name="Picture Placeholder 3">
            <a:extLst>
              <a:ext uri="{FF2B5EF4-FFF2-40B4-BE49-F238E27FC236}">
                <a16:creationId xmlns:a16="http://schemas.microsoft.com/office/drawing/2014/main" id="{72DC3B45-B42E-2FC1-4396-2CB5FDCAB7AC}"/>
              </a:ext>
            </a:extLst>
          </p:cNvPr>
          <p:cNvSpPr>
            <a:spLocks noGrp="1"/>
          </p:cNvSpPr>
          <p:nvPr>
            <p:ph type="pic" sz="quarter" idx="11"/>
          </p:nvPr>
        </p:nvSpPr>
        <p:spPr>
          <a:xfrm>
            <a:off x="0" y="0"/>
            <a:ext cx="12192000" cy="4697413"/>
          </a:xfrm>
        </p:spPr>
        <p:txBody>
          <a:bodyPr/>
          <a:lstStyle/>
          <a:p>
            <a:endParaRPr lang="en-US"/>
          </a:p>
        </p:txBody>
      </p:sp>
      <p:sp>
        <p:nvSpPr>
          <p:cNvPr id="5" name="Textplatzhalter 8">
            <a:extLst>
              <a:ext uri="{FF2B5EF4-FFF2-40B4-BE49-F238E27FC236}">
                <a16:creationId xmlns:a16="http://schemas.microsoft.com/office/drawing/2014/main" id="{D5F18F6C-71C9-730D-7D8A-35D6DA4DA10A}"/>
              </a:ext>
            </a:extLst>
          </p:cNvPr>
          <p:cNvSpPr>
            <a:spLocks noGrp="1"/>
          </p:cNvSpPr>
          <p:nvPr>
            <p:ph type="body" sz="quarter" idx="10" hasCustomPrompt="1"/>
          </p:nvPr>
        </p:nvSpPr>
        <p:spPr>
          <a:xfrm>
            <a:off x="503999" y="4696691"/>
            <a:ext cx="7399245" cy="2161309"/>
          </a:xfrm>
          <a:prstGeom prst="rect">
            <a:avLst/>
          </a:prstGeom>
        </p:spPr>
        <p:txBody>
          <a:bodyPr anchor="ctr">
            <a:normAutofit/>
          </a:bodyPr>
          <a:lstStyle>
            <a:lvl1pPr marL="0" indent="0">
              <a:lnSpc>
                <a:spcPct val="100000"/>
              </a:lnSpc>
              <a:spcAft>
                <a:spcPts val="0"/>
              </a:spcAft>
              <a:buNone/>
              <a:defRPr sz="5600" b="0">
                <a:solidFill>
                  <a:schemeClr val="bg1"/>
                </a:solidFill>
              </a:defRPr>
            </a:lvl1pPr>
          </a:lstStyle>
          <a:p>
            <a:pPr lvl="0"/>
            <a:r>
              <a:rPr lang="de-DE" noProof="0"/>
              <a:t>T</a:t>
            </a:r>
            <a:r>
              <a:rPr lang="en-US" noProof="0" err="1"/>
              <a:t>ext</a:t>
            </a:r>
            <a:endParaRPr lang="de-DE" noProof="0"/>
          </a:p>
        </p:txBody>
      </p:sp>
    </p:spTree>
    <p:extLst>
      <p:ext uri="{BB962C8B-B14F-4D97-AF65-F5344CB8AC3E}">
        <p14:creationId xmlns:p14="http://schemas.microsoft.com/office/powerpoint/2010/main" val="87261049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1_Thank You Slide 2">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hasCustomPrompt="1"/>
          </p:nvPr>
        </p:nvSpPr>
        <p:spPr>
          <a:xfrm>
            <a:off x="503999" y="4696691"/>
            <a:ext cx="7399245" cy="2161309"/>
          </a:xfrm>
          <a:prstGeom prst="rect">
            <a:avLst/>
          </a:prstGeom>
        </p:spPr>
        <p:txBody>
          <a:bodyPr anchor="ctr">
            <a:normAutofit/>
          </a:bodyPr>
          <a:lstStyle>
            <a:lvl1pPr marL="0" indent="0">
              <a:lnSpc>
                <a:spcPct val="100000"/>
              </a:lnSpc>
              <a:spcAft>
                <a:spcPts val="0"/>
              </a:spcAft>
              <a:buNone/>
              <a:defRPr sz="5600" b="0"/>
            </a:lvl1pPr>
          </a:lstStyle>
          <a:p>
            <a:pPr lvl="0"/>
            <a:r>
              <a:rPr lang="de-DE" noProof="0"/>
              <a:t>T</a:t>
            </a:r>
            <a:r>
              <a:rPr lang="en-US" noProof="0" err="1"/>
              <a:t>ext</a:t>
            </a:r>
            <a:endParaRPr lang="de-DE" noProof="0"/>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Picture Placeholder 3">
            <a:extLst>
              <a:ext uri="{FF2B5EF4-FFF2-40B4-BE49-F238E27FC236}">
                <a16:creationId xmlns:a16="http://schemas.microsoft.com/office/drawing/2014/main" id="{CB89D6EC-B8BB-E943-2100-B3E08EE18DB4}"/>
              </a:ext>
            </a:extLst>
          </p:cNvPr>
          <p:cNvSpPr>
            <a:spLocks noGrp="1"/>
          </p:cNvSpPr>
          <p:nvPr>
            <p:ph type="pic" sz="quarter" idx="11"/>
          </p:nvPr>
        </p:nvSpPr>
        <p:spPr>
          <a:xfrm>
            <a:off x="0" y="0"/>
            <a:ext cx="12192000" cy="4697413"/>
          </a:xfrm>
        </p:spPr>
        <p:txBody>
          <a:bodyPr/>
          <a:lstStyle/>
          <a:p>
            <a:endParaRPr lang="en-US"/>
          </a:p>
        </p:txBody>
      </p:sp>
    </p:spTree>
    <p:extLst>
      <p:ext uri="{BB962C8B-B14F-4D97-AF65-F5344CB8AC3E}">
        <p14:creationId xmlns:p14="http://schemas.microsoft.com/office/powerpoint/2010/main" val="353196952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Category Headlin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0EF79D1D-6C2B-4396-B157-7C19AA30FB1B}"/>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2" name="Foliennummernplatzhalter 6">
            <a:extLst>
              <a:ext uri="{FF2B5EF4-FFF2-40B4-BE49-F238E27FC236}">
                <a16:creationId xmlns:a16="http://schemas.microsoft.com/office/drawing/2014/main" id="{E81C7026-F746-279D-793F-C2891C16A2B1}"/>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4076934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5106799" y="5562000"/>
            <a:ext cx="678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298798"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300034" y="1735200"/>
            <a:ext cx="4734000"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Media Placeholder 3">
            <a:extLst>
              <a:ext uri="{FF2B5EF4-FFF2-40B4-BE49-F238E27FC236}">
                <a16:creationId xmlns:a16="http://schemas.microsoft.com/office/drawing/2014/main" id="{5251528A-92E7-4E96-8CDB-F0F0D62A7255}"/>
              </a:ext>
            </a:extLst>
          </p:cNvPr>
          <p:cNvSpPr>
            <a:spLocks noGrp="1"/>
          </p:cNvSpPr>
          <p:nvPr>
            <p:ph type="media" sz="quarter" idx="16"/>
          </p:nvPr>
        </p:nvSpPr>
        <p:spPr>
          <a:xfrm>
            <a:off x="5106798" y="1735199"/>
            <a:ext cx="6784000" cy="3816000"/>
          </a:xfrm>
        </p:spPr>
        <p:txBody>
          <a:bodyPr/>
          <a:lstStyle/>
          <a:p>
            <a:r>
              <a:rPr lang="de-DE"/>
              <a:t>Mediaclip durch Klicken auf Symbol hinzufügen</a:t>
            </a:r>
            <a:endParaRPr lang="en-DE"/>
          </a:p>
        </p:txBody>
      </p:sp>
    </p:spTree>
    <p:extLst>
      <p:ext uri="{BB962C8B-B14F-4D97-AF65-F5344CB8AC3E}">
        <p14:creationId xmlns:p14="http://schemas.microsoft.com/office/powerpoint/2010/main" val="102008964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noChangeAspect="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400"/>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47A9B1AC-B263-CC40-B683-ED23E83EA147}"/>
              </a:ext>
            </a:extLst>
          </p:cNvPr>
          <p:cNvSpPr>
            <a:spLocks noGrp="1"/>
          </p:cNvSpPr>
          <p:nvPr>
            <p:ph type="subTitle" idx="1" hasCustomPrompt="1"/>
          </p:nvPr>
        </p:nvSpPr>
        <p:spPr>
          <a:xfrm>
            <a:off x="504000" y="6066000"/>
            <a:ext cx="5184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3163324330"/>
      </p:ext>
    </p:extLst>
  </p:cSld>
  <p:clrMapOvr>
    <a:masterClrMapping/>
  </p:clrMapOvr>
  <p:extLst>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8" name="Picture Placeholder 7">
            <a:extLst>
              <a:ext uri="{FF2B5EF4-FFF2-40B4-BE49-F238E27FC236}">
                <a16:creationId xmlns:a16="http://schemas.microsoft.com/office/drawing/2014/main" id="{46BD72FC-5C46-4CA0-8B55-97C53265B651}"/>
              </a:ext>
            </a:extLst>
          </p:cNvPr>
          <p:cNvSpPr>
            <a:spLocks noGrp="1" noChangeAspect="1"/>
          </p:cNvSpPr>
          <p:nvPr>
            <p:ph type="pic" sz="quarter" idx="10" hasCustomPrompt="1"/>
          </p:nvPr>
        </p:nvSpPr>
        <p:spPr>
          <a:xfrm>
            <a:off x="0" y="-1"/>
            <a:ext cx="8122596" cy="4590000"/>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0762E667-182F-A34A-A386-1ED97A3E0470}"/>
              </a:ext>
            </a:extLst>
          </p:cNvPr>
          <p:cNvSpPr>
            <a:spLocks noGrp="1"/>
          </p:cNvSpPr>
          <p:nvPr>
            <p:ph type="subTitle" idx="1" hasCustomPrompt="1"/>
          </p:nvPr>
        </p:nvSpPr>
        <p:spPr>
          <a:xfrm>
            <a:off x="504000" y="6066000"/>
            <a:ext cx="7272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1819051078"/>
      </p:ext>
    </p:extLst>
  </p:cSld>
  <p:clrMapOvr>
    <a:masterClrMapping/>
  </p:clrMapOvr>
  <p:extLst>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
        <p:nvSpPr>
          <p:cNvPr id="19" name="Untertitel 2">
            <a:extLst>
              <a:ext uri="{FF2B5EF4-FFF2-40B4-BE49-F238E27FC236}">
                <a16:creationId xmlns:a16="http://schemas.microsoft.com/office/drawing/2014/main" id="{A20BF4EC-4585-E24F-B7F2-62DC26D776EA}"/>
              </a:ext>
            </a:extLst>
          </p:cNvPr>
          <p:cNvSpPr>
            <a:spLocks noGrp="1"/>
          </p:cNvSpPr>
          <p:nvPr>
            <p:ph type="subTitle" idx="1" hasCustomPrompt="1"/>
          </p:nvPr>
        </p:nvSpPr>
        <p:spPr>
          <a:xfrm>
            <a:off x="503999" y="6066000"/>
            <a:ext cx="11195999"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36" name="Titel 1">
            <a:extLst>
              <a:ext uri="{FF2B5EF4-FFF2-40B4-BE49-F238E27FC236}">
                <a16:creationId xmlns:a16="http://schemas.microsoft.com/office/drawing/2014/main" id="{EC5825DB-E82B-3C45-809C-09B790E6EE6A}"/>
              </a:ext>
            </a:extLst>
          </p:cNvPr>
          <p:cNvSpPr>
            <a:spLocks noGrp="1"/>
          </p:cNvSpPr>
          <p:nvPr>
            <p:ph type="ctrTitle" hasCustomPrompt="1"/>
          </p:nvPr>
        </p:nvSpPr>
        <p:spPr>
          <a:xfrm>
            <a:off x="504000" y="5568276"/>
            <a:ext cx="11196000" cy="430887"/>
          </a:xfrm>
        </p:spPr>
        <p:txBody>
          <a:bodyPr anchor="b">
            <a:spAutoFit/>
          </a:bodyPr>
          <a:lstStyle>
            <a:lvl1pPr algn="l">
              <a:lnSpc>
                <a:spcPct val="100000"/>
              </a:lnSpc>
              <a:defRPr sz="2800"/>
            </a:lvl1pPr>
          </a:lstStyle>
          <a:p>
            <a:r>
              <a:rPr lang="en-US"/>
              <a:t>Cover chart for longer titles in two or three lines, TT Norms Pro, 28 </a:t>
            </a:r>
            <a:r>
              <a:rPr lang="en-US" err="1"/>
              <a:t>pt</a:t>
            </a:r>
            <a:endParaRPr lang="en-US" noProof="0"/>
          </a:p>
        </p:txBody>
      </p:sp>
    </p:spTree>
    <p:extLst>
      <p:ext uri="{BB962C8B-B14F-4D97-AF65-F5344CB8AC3E}">
        <p14:creationId xmlns:p14="http://schemas.microsoft.com/office/powerpoint/2010/main" val="2793365466"/>
      </p:ext>
    </p:extLst>
  </p:cSld>
  <p:clrMapOvr>
    <a:masterClrMapping/>
  </p:clrMapOvr>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 name="Text Placeholder 2">
            <a:extLst>
              <a:ext uri="{FF2B5EF4-FFF2-40B4-BE49-F238E27FC236}">
                <a16:creationId xmlns:a16="http://schemas.microsoft.com/office/drawing/2014/main" id="{EA5832BB-93A2-EB49-9A41-A755B50065A9}"/>
              </a:ext>
            </a:extLst>
          </p:cNvPr>
          <p:cNvSpPr>
            <a:spLocks noGrp="1"/>
          </p:cNvSpPr>
          <p:nvPr>
            <p:ph type="body" sz="quarter" idx="11" hasCustomPrompt="1"/>
          </p:nvPr>
        </p:nvSpPr>
        <p:spPr>
          <a:xfrm>
            <a:off x="6665135" y="2848132"/>
            <a:ext cx="5024064" cy="2691206"/>
          </a:xfrm>
        </p:spPr>
        <p:txBody>
          <a:bodyPr anchor="b" anchorCtr="0">
            <a:spAutoFit/>
          </a:bodyPr>
          <a:lstStyle>
            <a:lvl1pPr marL="0" marR="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sz="4400"/>
            </a:lvl1pPr>
            <a:lvl2pPr marL="216000" indent="0">
              <a:buNone/>
              <a:defRPr sz="4400"/>
            </a:lvl2pPr>
            <a:lvl3pPr marL="378000" indent="0">
              <a:buNone/>
              <a:defRPr sz="4400"/>
            </a:lvl3pPr>
            <a:lvl4pPr marL="504000" indent="0">
              <a:buNone/>
              <a:defRPr sz="4400"/>
            </a:lvl4pPr>
            <a:lvl5pPr marL="630000" indent="0">
              <a:buNone/>
              <a:defRPr sz="4400"/>
            </a:lvl5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sz="4400"/>
              <a:t>Cover chart for longer titles </a:t>
            </a:r>
            <a:br>
              <a:rPr lang="en-US" sz="4400"/>
            </a:br>
            <a:r>
              <a:rPr lang="en-US" sz="4400"/>
              <a:t>in two or more lines, TT Norms Pro, 44 </a:t>
            </a:r>
            <a:r>
              <a:rPr lang="en-US" sz="4400" err="1"/>
              <a:t>pt</a:t>
            </a:r>
            <a:endParaRPr lang="en-US" sz="4400"/>
          </a:p>
        </p:txBody>
      </p:sp>
      <p:sp>
        <p:nvSpPr>
          <p:cNvPr id="33" name="Text Placeholder 4">
            <a:extLst>
              <a:ext uri="{FF2B5EF4-FFF2-40B4-BE49-F238E27FC236}">
                <a16:creationId xmlns:a16="http://schemas.microsoft.com/office/drawing/2014/main" id="{98322F4D-FEAE-9345-849C-52A4BF0FA245}"/>
              </a:ext>
            </a:extLst>
          </p:cNvPr>
          <p:cNvSpPr>
            <a:spLocks noGrp="1"/>
          </p:cNvSpPr>
          <p:nvPr>
            <p:ph type="body" sz="quarter" idx="12" hasCustomPrompt="1"/>
          </p:nvPr>
        </p:nvSpPr>
        <p:spPr>
          <a:xfrm>
            <a:off x="6659998" y="6066000"/>
            <a:ext cx="5024064" cy="288000"/>
          </a:xfrm>
        </p:spPr>
        <p:txBody>
          <a:bodyPr anchor="ctr" anchorCtr="0"/>
          <a:lstStyle>
            <a:lvl1pPr marL="0" indent="0">
              <a:buNone/>
              <a:defRPr/>
            </a:lvl1pPr>
            <a:lvl2pPr marL="216000" indent="0">
              <a:buNone/>
              <a:defRPr/>
            </a:lvl2pPr>
            <a:lvl3pPr marL="378000" indent="0">
              <a:buNone/>
              <a:defRPr/>
            </a:lvl3pPr>
            <a:lvl4pPr marL="504000" indent="0">
              <a:buNone/>
              <a:defRPr/>
            </a:lvl4pPr>
            <a:lvl5pPr marL="630000" indent="0">
              <a:buNone/>
              <a:defRPr/>
            </a:lvl5pPr>
          </a:lstStyle>
          <a:p>
            <a:r>
              <a:rPr lang="en-US"/>
              <a:t>Subtitle, month year</a:t>
            </a:r>
          </a:p>
        </p:txBody>
      </p:sp>
    </p:spTree>
    <p:extLst>
      <p:ext uri="{BB962C8B-B14F-4D97-AF65-F5344CB8AC3E}">
        <p14:creationId xmlns:p14="http://schemas.microsoft.com/office/powerpoint/2010/main" val="2948016105"/>
      </p:ext>
    </p:extLst>
  </p:cSld>
  <p:clrMapOvr>
    <a:masterClrMapping/>
  </p:clrMapOvr>
  <p:extLst>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Tree>
    <p:extLst>
      <p:ext uri="{BB962C8B-B14F-4D97-AF65-F5344CB8AC3E}">
        <p14:creationId xmlns:p14="http://schemas.microsoft.com/office/powerpoint/2010/main" val="207506130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hapter Divider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314599720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hapter Divider Black">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solidFill>
                  <a:schemeClr val="bg1"/>
                </a:solidFill>
              </a:defRPr>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3021419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34826939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0266623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Tree>
    <p:extLst>
      <p:ext uri="{BB962C8B-B14F-4D97-AF65-F5344CB8AC3E}">
        <p14:creationId xmlns:p14="http://schemas.microsoft.com/office/powerpoint/2010/main" val="2904834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298799" y="5562000"/>
            <a:ext cx="678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7156799" y="1735200"/>
            <a:ext cx="4734000"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Media Placeholder 3">
            <a:extLst>
              <a:ext uri="{FF2B5EF4-FFF2-40B4-BE49-F238E27FC236}">
                <a16:creationId xmlns:a16="http://schemas.microsoft.com/office/drawing/2014/main" id="{5251528A-92E7-4E96-8CDB-F0F0D62A7255}"/>
              </a:ext>
            </a:extLst>
          </p:cNvPr>
          <p:cNvSpPr>
            <a:spLocks noGrp="1"/>
          </p:cNvSpPr>
          <p:nvPr>
            <p:ph type="media" sz="quarter" idx="16"/>
          </p:nvPr>
        </p:nvSpPr>
        <p:spPr>
          <a:xfrm>
            <a:off x="298799" y="1735200"/>
            <a:ext cx="6784000" cy="3816000"/>
          </a:xfrm>
        </p:spPr>
        <p:txBody>
          <a:bodyPr/>
          <a:lstStyle/>
          <a:p>
            <a:r>
              <a:rPr lang="de-DE"/>
              <a:t>Mediaclip durch Klicken auf Symbol hinzufügen</a:t>
            </a:r>
            <a:endParaRPr lang="en-DE"/>
          </a:p>
        </p:txBody>
      </p:sp>
    </p:spTree>
    <p:extLst>
      <p:ext uri="{BB962C8B-B14F-4D97-AF65-F5344CB8AC3E}">
        <p14:creationId xmlns:p14="http://schemas.microsoft.com/office/powerpoint/2010/main" val="3447529338"/>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381086176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419063499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1305075"/>
            <a:ext cx="11592301" cy="4248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8035713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584994"/>
            <a:ext cx="11592301" cy="4968081"/>
          </a:xfrm>
        </p:spPr>
        <p:txBody>
          <a:bodyPr>
            <a:noAutofit/>
          </a:bodyPr>
          <a:lstStyle/>
          <a:p>
            <a:r>
              <a:rPr lang="en-GB"/>
              <a:t>I</a:t>
            </a:r>
            <a:r>
              <a:rPr lang="en-DE"/>
              <a:t>f you need even more space, use this “no title + XL content” version</a:t>
            </a:r>
          </a:p>
        </p:txBody>
      </p:sp>
    </p:spTree>
    <p:extLst>
      <p:ext uri="{BB962C8B-B14F-4D97-AF65-F5344CB8AC3E}">
        <p14:creationId xmlns:p14="http://schemas.microsoft.com/office/powerpoint/2010/main" val="39143356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234000"/>
            <a:ext cx="11592301" cy="5544000"/>
          </a:xfrm>
        </p:spPr>
        <p:txBody>
          <a:bodyPr>
            <a:noAutofit/>
          </a:bodyPr>
          <a:lstStyle/>
          <a:p>
            <a:r>
              <a:rPr lang="en-GB"/>
              <a:t>I</a:t>
            </a:r>
            <a:r>
              <a:rPr lang="en-DE"/>
              <a:t>f you need maximum space, use this “XXL Content” version</a:t>
            </a:r>
          </a:p>
        </p:txBody>
      </p:sp>
    </p:spTree>
    <p:extLst>
      <p:ext uri="{BB962C8B-B14F-4D97-AF65-F5344CB8AC3E}">
        <p14:creationId xmlns:p14="http://schemas.microsoft.com/office/powerpoint/2010/main" val="301814607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a:t>The </a:t>
            </a:r>
            <a:r>
              <a:rPr lang="en-DE"/>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Tree>
    <p:extLst>
      <p:ext uri="{BB962C8B-B14F-4D97-AF65-F5344CB8AC3E}">
        <p14:creationId xmlns:p14="http://schemas.microsoft.com/office/powerpoint/2010/main" val="351702120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35217878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D049A23-6FF8-B840-A89D-EA7E73B64E18}"/>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124978598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1131B782-CE0E-D94C-A6D8-698ECB9158AE}"/>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2" name="Textplatzhalter 10">
            <a:extLst>
              <a:ext uri="{FF2B5EF4-FFF2-40B4-BE49-F238E27FC236}">
                <a16:creationId xmlns:a16="http://schemas.microsoft.com/office/drawing/2014/main" id="{84F0773C-3660-C346-B576-6A1541D607D9}"/>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9068935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F3A88FD0-4917-C843-BD3E-E4112894B40C}"/>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5" name="Textplatzhalter 10">
            <a:extLst>
              <a:ext uri="{FF2B5EF4-FFF2-40B4-BE49-F238E27FC236}">
                <a16:creationId xmlns:a16="http://schemas.microsoft.com/office/drawing/2014/main" id="{73DC0A74-6183-6046-B8C1-245635094EEC}"/>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6" name="Textplatzhalter 10">
            <a:extLst>
              <a:ext uri="{FF2B5EF4-FFF2-40B4-BE49-F238E27FC236}">
                <a16:creationId xmlns:a16="http://schemas.microsoft.com/office/drawing/2014/main" id="{88433810-AB85-764E-85DB-6D8B1016E54B}"/>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27" name="Textplatzhalter 10">
            <a:extLst>
              <a:ext uri="{FF2B5EF4-FFF2-40B4-BE49-F238E27FC236}">
                <a16:creationId xmlns:a16="http://schemas.microsoft.com/office/drawing/2014/main" id="{5518CCE1-8448-2D4F-9ACE-4B7F6F9C9BBD}"/>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312959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3" name="Subtitle 1">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66000"/>
            <a:ext cx="11195999"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3999" y="5568276"/>
            <a:ext cx="11196000" cy="430887"/>
          </a:xfrm>
        </p:spPr>
        <p:txBody>
          <a:bodyPr anchor="b"/>
          <a:lstStyle>
            <a:lvl1pPr algn="l">
              <a:lnSpc>
                <a:spcPct val="100000"/>
              </a:lnSpc>
              <a:defRPr sz="2800"/>
            </a:lvl1pPr>
          </a:lstStyle>
          <a:p>
            <a:r>
              <a:rPr lang="en-US" noProof="1"/>
              <a:t>Titelfolie mit einzeiliger Überschrift, TT Norms Pro, 28 pt</a:t>
            </a:r>
          </a:p>
        </p:txBody>
      </p:sp>
      <p:sp>
        <p:nvSpPr>
          <p:cNvPr id="14" name="Picture Placeholder 1">
            <a:extLst>
              <a:ext uri="{FF2B5EF4-FFF2-40B4-BE49-F238E27FC236}">
                <a16:creationId xmlns:a16="http://schemas.microsoft.com/office/drawing/2014/main" id="{BF1ECA5E-74FF-4829-850F-3409A946CAE0}"/>
              </a:ext>
            </a:extLst>
          </p:cNvPr>
          <p:cNvSpPr>
            <a:spLocks noGrp="1"/>
          </p:cNvSpPr>
          <p:nvPr>
            <p:ph type="pic" sz="quarter" idx="2" hasCustomPrompt="1"/>
          </p:nvPr>
        </p:nvSpPr>
        <p:spPr>
          <a:xfrm>
            <a:off x="6096000" y="1526400"/>
            <a:ext cx="6095999" cy="36396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1" name="Claim">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algn="r"/>
            <a:r>
              <a:rPr lang="en-US" sz="2800" spc="-50" baseline="0" noProof="1">
                <a:solidFill>
                  <a:schemeClr val="bg1"/>
                </a:solidFill>
                <a:latin typeface="+mj-lt"/>
              </a:rPr>
              <a:t>Simplifying Progress</a:t>
            </a:r>
          </a:p>
        </p:txBody>
      </p:sp>
      <p:sp>
        <p:nvSpPr>
          <p:cNvPr id="7" name="Rectangle 2">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7" name="Logo">
            <a:extLst>
              <a:ext uri="{FF2B5EF4-FFF2-40B4-BE49-F238E27FC236}">
                <a16:creationId xmlns:a16="http://schemas.microsoft.com/office/drawing/2014/main" id="{58BF8B39-6A92-4F6E-B662-33AD36195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483" y="514800"/>
            <a:ext cx="3062392" cy="535517"/>
          </a:xfrm>
          <a:prstGeom prst="rect">
            <a:avLst/>
          </a:prstGeom>
        </p:spPr>
      </p:pic>
    </p:spTree>
    <p:extLst>
      <p:ext uri="{BB962C8B-B14F-4D97-AF65-F5344CB8AC3E}">
        <p14:creationId xmlns:p14="http://schemas.microsoft.com/office/powerpoint/2010/main" val="726694797"/>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3223997"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300037"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6147957"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6" name="Picture Placeholder 4">
            <a:extLst>
              <a:ext uri="{FF2B5EF4-FFF2-40B4-BE49-F238E27FC236}">
                <a16:creationId xmlns:a16="http://schemas.microsoft.com/office/drawing/2014/main" id="{E281F671-0B53-447D-A507-7C27531B9956}"/>
              </a:ext>
            </a:extLst>
          </p:cNvPr>
          <p:cNvSpPr>
            <a:spLocks noGrp="1"/>
          </p:cNvSpPr>
          <p:nvPr>
            <p:ph type="pic" sz="quarter" idx="19" hasCustomPrompt="1"/>
          </p:nvPr>
        </p:nvSpPr>
        <p:spPr>
          <a:xfrm>
            <a:off x="9071916"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8" name="Picture Placeholder 6">
            <a:extLst>
              <a:ext uri="{FF2B5EF4-FFF2-40B4-BE49-F238E27FC236}">
                <a16:creationId xmlns:a16="http://schemas.microsoft.com/office/drawing/2014/main" id="{158314A1-58B4-48D2-9720-E1C4DE548D93}"/>
              </a:ext>
            </a:extLst>
          </p:cNvPr>
          <p:cNvSpPr>
            <a:spLocks noGrp="1"/>
          </p:cNvSpPr>
          <p:nvPr>
            <p:ph type="pic" sz="quarter" idx="20" hasCustomPrompt="1"/>
          </p:nvPr>
        </p:nvSpPr>
        <p:spPr>
          <a:xfrm>
            <a:off x="3223997"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9" name="Picture Placeholder 5">
            <a:extLst>
              <a:ext uri="{FF2B5EF4-FFF2-40B4-BE49-F238E27FC236}">
                <a16:creationId xmlns:a16="http://schemas.microsoft.com/office/drawing/2014/main" id="{8111DDA6-7276-4124-96CD-5EAC5A55A248}"/>
              </a:ext>
            </a:extLst>
          </p:cNvPr>
          <p:cNvSpPr>
            <a:spLocks noGrp="1"/>
          </p:cNvSpPr>
          <p:nvPr>
            <p:ph type="pic" sz="quarter" idx="21" hasCustomPrompt="1"/>
          </p:nvPr>
        </p:nvSpPr>
        <p:spPr>
          <a:xfrm>
            <a:off x="300037"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0" name="Picture Placeholder 7">
            <a:extLst>
              <a:ext uri="{FF2B5EF4-FFF2-40B4-BE49-F238E27FC236}">
                <a16:creationId xmlns:a16="http://schemas.microsoft.com/office/drawing/2014/main" id="{436541C8-510C-4FA5-86E8-F8D369C78283}"/>
              </a:ext>
            </a:extLst>
          </p:cNvPr>
          <p:cNvSpPr>
            <a:spLocks noGrp="1"/>
          </p:cNvSpPr>
          <p:nvPr>
            <p:ph type="pic" sz="quarter" idx="22" hasCustomPrompt="1"/>
          </p:nvPr>
        </p:nvSpPr>
        <p:spPr>
          <a:xfrm>
            <a:off x="6147957"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1" name="Picture Placeholder 8">
            <a:extLst>
              <a:ext uri="{FF2B5EF4-FFF2-40B4-BE49-F238E27FC236}">
                <a16:creationId xmlns:a16="http://schemas.microsoft.com/office/drawing/2014/main" id="{B009DA92-77C6-4A2F-AC41-C8F4D56FF101}"/>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2" name="Picture Placeholder 10">
            <a:extLst>
              <a:ext uri="{FF2B5EF4-FFF2-40B4-BE49-F238E27FC236}">
                <a16:creationId xmlns:a16="http://schemas.microsoft.com/office/drawing/2014/main" id="{F68D2681-ECFE-4C04-985B-0FB18A7EC4FE}"/>
              </a:ext>
            </a:extLst>
          </p:cNvPr>
          <p:cNvSpPr>
            <a:spLocks noGrp="1"/>
          </p:cNvSpPr>
          <p:nvPr>
            <p:ph type="pic" sz="quarter" idx="24" hasCustomPrompt="1"/>
          </p:nvPr>
        </p:nvSpPr>
        <p:spPr>
          <a:xfrm>
            <a:off x="3223997"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3" name="Picture Placeholder 9">
            <a:extLst>
              <a:ext uri="{FF2B5EF4-FFF2-40B4-BE49-F238E27FC236}">
                <a16:creationId xmlns:a16="http://schemas.microsoft.com/office/drawing/2014/main" id="{90A48B95-D562-4CF5-99C9-00A948D80619}"/>
              </a:ext>
            </a:extLst>
          </p:cNvPr>
          <p:cNvSpPr>
            <a:spLocks noGrp="1"/>
          </p:cNvSpPr>
          <p:nvPr>
            <p:ph type="pic" sz="quarter" idx="25" hasCustomPrompt="1"/>
          </p:nvPr>
        </p:nvSpPr>
        <p:spPr>
          <a:xfrm>
            <a:off x="300037"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4" name="Picture Placeholder 11">
            <a:extLst>
              <a:ext uri="{FF2B5EF4-FFF2-40B4-BE49-F238E27FC236}">
                <a16:creationId xmlns:a16="http://schemas.microsoft.com/office/drawing/2014/main" id="{60E0F0CC-9C19-491E-B851-619179E61247}"/>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5" name="Picture Placeholder 12">
            <a:extLst>
              <a:ext uri="{FF2B5EF4-FFF2-40B4-BE49-F238E27FC236}">
                <a16:creationId xmlns:a16="http://schemas.microsoft.com/office/drawing/2014/main" id="{881691DF-A070-43D7-A993-4E28145899AF}"/>
              </a:ext>
            </a:extLst>
          </p:cNvPr>
          <p:cNvSpPr>
            <a:spLocks noGrp="1"/>
          </p:cNvSpPr>
          <p:nvPr>
            <p:ph type="pic" sz="quarter" idx="27" hasCustomPrompt="1"/>
          </p:nvPr>
        </p:nvSpPr>
        <p:spPr>
          <a:xfrm>
            <a:off x="9071916"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132363894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Bildplatzhalter 7">
            <a:extLst>
              <a:ext uri="{FF2B5EF4-FFF2-40B4-BE49-F238E27FC236}">
                <a16:creationId xmlns:a16="http://schemas.microsoft.com/office/drawing/2014/main" id="{115D6F6E-CC99-D945-BA74-6FDAD547DDAB}"/>
              </a:ext>
            </a:extLst>
          </p:cNvPr>
          <p:cNvSpPr>
            <a:spLocks noGrp="1"/>
          </p:cNvSpPr>
          <p:nvPr>
            <p:ph type="pic" sz="quarter" idx="25"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Textplatzhalter 10">
            <a:extLst>
              <a:ext uri="{FF2B5EF4-FFF2-40B4-BE49-F238E27FC236}">
                <a16:creationId xmlns:a16="http://schemas.microsoft.com/office/drawing/2014/main" id="{34C2D65E-0AB0-7946-95ED-F97C130BFF1B}"/>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platzhalter 10">
            <a:extLst>
              <a:ext uri="{FF2B5EF4-FFF2-40B4-BE49-F238E27FC236}">
                <a16:creationId xmlns:a16="http://schemas.microsoft.com/office/drawing/2014/main" id="{E85BE21C-111F-E94E-BB6F-C94E4248C003}"/>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9" name="Textplatzhalter 10">
            <a:extLst>
              <a:ext uri="{FF2B5EF4-FFF2-40B4-BE49-F238E27FC236}">
                <a16:creationId xmlns:a16="http://schemas.microsoft.com/office/drawing/2014/main" id="{4161C85F-7079-6F4A-8B3C-4DC98ACE32FB}"/>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360524375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1" name="Bildplatzhalter 7">
            <a:extLst>
              <a:ext uri="{FF2B5EF4-FFF2-40B4-BE49-F238E27FC236}">
                <a16:creationId xmlns:a16="http://schemas.microsoft.com/office/drawing/2014/main" id="{392FE00C-43DE-AA40-9463-5C36F27F5B20}"/>
              </a:ext>
            </a:extLst>
          </p:cNvPr>
          <p:cNvSpPr>
            <a:spLocks noGrp="1"/>
          </p:cNvSpPr>
          <p:nvPr>
            <p:ph type="pic" sz="quarter" idx="17"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Bildplatzhalter 7">
            <a:extLst>
              <a:ext uri="{FF2B5EF4-FFF2-40B4-BE49-F238E27FC236}">
                <a16:creationId xmlns:a16="http://schemas.microsoft.com/office/drawing/2014/main" id="{FA983B17-64B5-B645-B946-A660CF637D60}"/>
              </a:ext>
            </a:extLst>
          </p:cNvPr>
          <p:cNvSpPr>
            <a:spLocks noGrp="1"/>
          </p:cNvSpPr>
          <p:nvPr>
            <p:ph type="pic" sz="quarter" idx="2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8" name="Bildplatzhalter 7">
            <a:extLst>
              <a:ext uri="{FF2B5EF4-FFF2-40B4-BE49-F238E27FC236}">
                <a16:creationId xmlns:a16="http://schemas.microsoft.com/office/drawing/2014/main" id="{A21B3C48-9054-AE41-BDCD-29E76BEB7F12}"/>
              </a:ext>
            </a:extLst>
          </p:cNvPr>
          <p:cNvSpPr>
            <a:spLocks noGrp="1"/>
          </p:cNvSpPr>
          <p:nvPr>
            <p:ph type="pic" sz="quarter" idx="24"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9" name="Bildplatzhalter 7">
            <a:extLst>
              <a:ext uri="{FF2B5EF4-FFF2-40B4-BE49-F238E27FC236}">
                <a16:creationId xmlns:a16="http://schemas.microsoft.com/office/drawing/2014/main" id="{9495065D-91A4-644A-8033-A7CF60F9A673}"/>
              </a:ext>
            </a:extLst>
          </p:cNvPr>
          <p:cNvSpPr>
            <a:spLocks noGrp="1"/>
          </p:cNvSpPr>
          <p:nvPr>
            <p:ph type="pic" sz="quarter" idx="25"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3" name="Textplatzhalter 10">
            <a:extLst>
              <a:ext uri="{FF2B5EF4-FFF2-40B4-BE49-F238E27FC236}">
                <a16:creationId xmlns:a16="http://schemas.microsoft.com/office/drawing/2014/main" id="{CF36E6CD-8682-E549-AD4E-A9B4FAA02985}"/>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2" name="Textplatzhalter 10">
            <a:extLst>
              <a:ext uri="{FF2B5EF4-FFF2-40B4-BE49-F238E27FC236}">
                <a16:creationId xmlns:a16="http://schemas.microsoft.com/office/drawing/2014/main" id="{151DCB6D-80D7-CA4B-8652-64A4495C2DF3}"/>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3" name="Textplatzhalter 10">
            <a:extLst>
              <a:ext uri="{FF2B5EF4-FFF2-40B4-BE49-F238E27FC236}">
                <a16:creationId xmlns:a16="http://schemas.microsoft.com/office/drawing/2014/main" id="{1F890C00-F393-B04B-B61D-F4C698E095BE}"/>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4" name="Textplatzhalter 10">
            <a:extLst>
              <a:ext uri="{FF2B5EF4-FFF2-40B4-BE49-F238E27FC236}">
                <a16:creationId xmlns:a16="http://schemas.microsoft.com/office/drawing/2014/main" id="{2EC90634-D4A5-1545-BA44-9867CD4B7C35}"/>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5" name="Textplatzhalter 10">
            <a:extLst>
              <a:ext uri="{FF2B5EF4-FFF2-40B4-BE49-F238E27FC236}">
                <a16:creationId xmlns:a16="http://schemas.microsoft.com/office/drawing/2014/main" id="{2A781507-C328-714B-A41D-110D16802031}"/>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20223297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20797808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82580376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186951" y="5562000"/>
            <a:ext cx="7703848"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6" y="1735200"/>
            <a:ext cx="3814761"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Tree>
    <p:extLst>
      <p:ext uri="{BB962C8B-B14F-4D97-AF65-F5344CB8AC3E}">
        <p14:creationId xmlns:p14="http://schemas.microsoft.com/office/powerpoint/2010/main" val="311608644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8074800"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800" y="5562000"/>
            <a:ext cx="7704151"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4EEC7C3B-FF6F-D44F-B6C8-E34C855E83A0}"/>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850BE484-93BC-8B42-978C-1B071FA7F35E}"/>
              </a:ext>
            </a:extLst>
          </p:cNvPr>
          <p:cNvSpPr>
            <a:spLocks noGrp="1"/>
          </p:cNvSpPr>
          <p:nvPr>
            <p:ph type="body" sz="quarter" idx="24"/>
          </p:nvPr>
        </p:nvSpPr>
        <p:spPr>
          <a:xfrm>
            <a:off x="8076039" y="1735200"/>
            <a:ext cx="3814761"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Tree>
    <p:extLst>
      <p:ext uri="{BB962C8B-B14F-4D97-AF65-F5344CB8AC3E}">
        <p14:creationId xmlns:p14="http://schemas.microsoft.com/office/powerpoint/2010/main" val="234441996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9" name="Media Placeholder 3">
            <a:extLst>
              <a:ext uri="{FF2B5EF4-FFF2-40B4-BE49-F238E27FC236}">
                <a16:creationId xmlns:a16="http://schemas.microsoft.com/office/drawing/2014/main" id="{4D9E7F2B-92A3-4845-AB36-2B6C61D9430A}"/>
              </a:ext>
            </a:extLst>
          </p:cNvPr>
          <p:cNvSpPr>
            <a:spLocks noGrp="1"/>
          </p:cNvSpPr>
          <p:nvPr>
            <p:ph type="media" sz="quarter" idx="16"/>
          </p:nvPr>
        </p:nvSpPr>
        <p:spPr>
          <a:xfrm>
            <a:off x="-1" y="0"/>
            <a:ext cx="12193200" cy="6857999"/>
          </a:xfrm>
        </p:spPr>
        <p:txBody>
          <a:bodyPr/>
          <a:lstStyle/>
          <a:p>
            <a:endParaRPr lang="en-DE"/>
          </a:p>
        </p:txBody>
      </p:sp>
    </p:spTree>
    <p:extLst>
      <p:ext uri="{BB962C8B-B14F-4D97-AF65-F5344CB8AC3E}">
        <p14:creationId xmlns:p14="http://schemas.microsoft.com/office/powerpoint/2010/main" val="273666164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5106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5" y="1735200"/>
            <a:ext cx="4734000"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5106799" y="1735200"/>
            <a:ext cx="6784000" cy="3816000"/>
          </a:xfrm>
        </p:spPr>
        <p:txBody>
          <a:bodyPr/>
          <a:lstStyle/>
          <a:p>
            <a:endParaRPr lang="en-DE"/>
          </a:p>
        </p:txBody>
      </p:sp>
    </p:spTree>
    <p:extLst>
      <p:ext uri="{BB962C8B-B14F-4D97-AF65-F5344CB8AC3E}">
        <p14:creationId xmlns:p14="http://schemas.microsoft.com/office/powerpoint/2010/main" val="119337519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7156799" y="1735200"/>
            <a:ext cx="4734000"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298799" y="1735200"/>
            <a:ext cx="6784000" cy="3816000"/>
          </a:xfrm>
        </p:spPr>
        <p:txBody>
          <a:bodyPr/>
          <a:lstStyle/>
          <a:p>
            <a:endParaRPr lang="en-DE"/>
          </a:p>
        </p:txBody>
      </p:sp>
    </p:spTree>
    <p:extLst>
      <p:ext uri="{BB962C8B-B14F-4D97-AF65-F5344CB8AC3E}">
        <p14:creationId xmlns:p14="http://schemas.microsoft.com/office/powerpoint/2010/main" val="6008108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9" name="Bildplatzhalter 7">
            <a:extLst>
              <a:ext uri="{FF2B5EF4-FFF2-40B4-BE49-F238E27FC236}">
                <a16:creationId xmlns:a16="http://schemas.microsoft.com/office/drawing/2014/main" id="{3722DDAC-8DC4-4E4E-B3E6-17A4F3E9864D}"/>
              </a:ext>
            </a:extLst>
          </p:cNvPr>
          <p:cNvSpPr>
            <a:spLocks noGrp="1"/>
          </p:cNvSpPr>
          <p:nvPr>
            <p:ph type="pic" sz="quarter" idx="20" hasCustomPrompt="1"/>
          </p:nvPr>
        </p:nvSpPr>
        <p:spPr>
          <a:xfrm>
            <a:off x="322399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0" name="Bildplatzhalter 7">
            <a:extLst>
              <a:ext uri="{FF2B5EF4-FFF2-40B4-BE49-F238E27FC236}">
                <a16:creationId xmlns:a16="http://schemas.microsoft.com/office/drawing/2014/main" id="{23BD0554-0C87-4D46-B326-7C4AF9D4258D}"/>
              </a:ext>
            </a:extLst>
          </p:cNvPr>
          <p:cNvSpPr>
            <a:spLocks noGrp="1"/>
          </p:cNvSpPr>
          <p:nvPr>
            <p:ph type="pic" sz="quarter" idx="21" hasCustomPrompt="1"/>
          </p:nvPr>
        </p:nvSpPr>
        <p:spPr>
          <a:xfrm>
            <a:off x="614795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2" name="Bildplatzhalter 7">
            <a:extLst>
              <a:ext uri="{FF2B5EF4-FFF2-40B4-BE49-F238E27FC236}">
                <a16:creationId xmlns:a16="http://schemas.microsoft.com/office/drawing/2014/main" id="{78930CCD-FACC-7141-94C3-7889E5E6A4EA}"/>
              </a:ext>
            </a:extLst>
          </p:cNvPr>
          <p:cNvSpPr>
            <a:spLocks noGrp="1"/>
          </p:cNvSpPr>
          <p:nvPr>
            <p:ph type="pic" sz="quarter" idx="22" hasCustomPrompt="1"/>
          </p:nvPr>
        </p:nvSpPr>
        <p:spPr>
          <a:xfrm>
            <a:off x="9071916"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3" name="Bildplatzhalter 7">
            <a:extLst>
              <a:ext uri="{FF2B5EF4-FFF2-40B4-BE49-F238E27FC236}">
                <a16:creationId xmlns:a16="http://schemas.microsoft.com/office/drawing/2014/main" id="{545CE4B0-8EA2-4E44-BCB1-7E5C62AC57ED}"/>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5" name="Bildplatzhalter 7">
            <a:extLst>
              <a:ext uri="{FF2B5EF4-FFF2-40B4-BE49-F238E27FC236}">
                <a16:creationId xmlns:a16="http://schemas.microsoft.com/office/drawing/2014/main" id="{EA52EA84-692C-D84B-BF57-88F744E2B44C}"/>
              </a:ext>
            </a:extLst>
          </p:cNvPr>
          <p:cNvSpPr>
            <a:spLocks noGrp="1"/>
          </p:cNvSpPr>
          <p:nvPr>
            <p:ph type="pic" sz="quarter" idx="24" hasCustomPrompt="1"/>
          </p:nvPr>
        </p:nvSpPr>
        <p:spPr>
          <a:xfrm>
            <a:off x="9071916"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6" name="Bildplatzhalter 7">
            <a:extLst>
              <a:ext uri="{FF2B5EF4-FFF2-40B4-BE49-F238E27FC236}">
                <a16:creationId xmlns:a16="http://schemas.microsoft.com/office/drawing/2014/main" id="{341B5F01-E93A-AA4C-9CE1-2028DACD51CB}"/>
              </a:ext>
            </a:extLst>
          </p:cNvPr>
          <p:cNvSpPr>
            <a:spLocks noGrp="1"/>
          </p:cNvSpPr>
          <p:nvPr>
            <p:ph type="pic" sz="quarter" idx="25" hasCustomPrompt="1"/>
          </p:nvPr>
        </p:nvSpPr>
        <p:spPr>
          <a:xfrm>
            <a:off x="614795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7" name="Bildplatzhalter 7">
            <a:extLst>
              <a:ext uri="{FF2B5EF4-FFF2-40B4-BE49-F238E27FC236}">
                <a16:creationId xmlns:a16="http://schemas.microsoft.com/office/drawing/2014/main" id="{25D60A8D-B707-E44B-B19A-6348C4735164}"/>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8" name="Bildplatzhalter 7">
            <a:extLst>
              <a:ext uri="{FF2B5EF4-FFF2-40B4-BE49-F238E27FC236}">
                <a16:creationId xmlns:a16="http://schemas.microsoft.com/office/drawing/2014/main" id="{C08324FD-C265-F449-A6AF-05AF918A8982}"/>
              </a:ext>
            </a:extLst>
          </p:cNvPr>
          <p:cNvSpPr>
            <a:spLocks noGrp="1"/>
          </p:cNvSpPr>
          <p:nvPr>
            <p:ph type="pic" sz="quarter" idx="27" hasCustomPrompt="1"/>
          </p:nvPr>
        </p:nvSpPr>
        <p:spPr>
          <a:xfrm>
            <a:off x="322399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9" name="Bildplatzhalter 7">
            <a:extLst>
              <a:ext uri="{FF2B5EF4-FFF2-40B4-BE49-F238E27FC236}">
                <a16:creationId xmlns:a16="http://schemas.microsoft.com/office/drawing/2014/main" id="{1B54698E-78E3-CD46-A98F-5C1A06EFE73B}"/>
              </a:ext>
            </a:extLst>
          </p:cNvPr>
          <p:cNvSpPr>
            <a:spLocks noGrp="1"/>
          </p:cNvSpPr>
          <p:nvPr>
            <p:ph type="pic" sz="quarter" idx="28" hasCustomPrompt="1"/>
          </p:nvPr>
        </p:nvSpPr>
        <p:spPr>
          <a:xfrm>
            <a:off x="322399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0" name="Bildplatzhalter 7">
            <a:extLst>
              <a:ext uri="{FF2B5EF4-FFF2-40B4-BE49-F238E27FC236}">
                <a16:creationId xmlns:a16="http://schemas.microsoft.com/office/drawing/2014/main" id="{4A5D0715-FB53-5941-B626-D19B49E3D02B}"/>
              </a:ext>
            </a:extLst>
          </p:cNvPr>
          <p:cNvSpPr>
            <a:spLocks noGrp="1"/>
          </p:cNvSpPr>
          <p:nvPr>
            <p:ph type="pic" sz="quarter" idx="29" hasCustomPrompt="1"/>
          </p:nvPr>
        </p:nvSpPr>
        <p:spPr>
          <a:xfrm>
            <a:off x="30003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1" name="Bildplatzhalter 7">
            <a:extLst>
              <a:ext uri="{FF2B5EF4-FFF2-40B4-BE49-F238E27FC236}">
                <a16:creationId xmlns:a16="http://schemas.microsoft.com/office/drawing/2014/main" id="{6A14930C-1111-864E-8C92-704DCC3A7E25}"/>
              </a:ext>
            </a:extLst>
          </p:cNvPr>
          <p:cNvSpPr>
            <a:spLocks noGrp="1"/>
          </p:cNvSpPr>
          <p:nvPr>
            <p:ph type="pic" sz="quarter" idx="30" hasCustomPrompt="1"/>
          </p:nvPr>
        </p:nvSpPr>
        <p:spPr>
          <a:xfrm>
            <a:off x="30003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Tree>
    <p:extLst>
      <p:ext uri="{BB962C8B-B14F-4D97-AF65-F5344CB8AC3E}">
        <p14:creationId xmlns:p14="http://schemas.microsoft.com/office/powerpoint/2010/main" val="3687623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Rechteck 8">
            <a:extLst>
              <a:ext uri="{FF2B5EF4-FFF2-40B4-BE49-F238E27FC236}">
                <a16:creationId xmlns:a16="http://schemas.microsoft.com/office/drawing/2014/main" id="{776B1989-1F45-42A7-B9D8-29C3D464D7C0}"/>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5" name="Picture Placeholder 2">
            <a:extLst>
              <a:ext uri="{FF2B5EF4-FFF2-40B4-BE49-F238E27FC236}">
                <a16:creationId xmlns:a16="http://schemas.microsoft.com/office/drawing/2014/main" id="{9FEB542C-C653-45AB-9556-75BFD0990E67}"/>
              </a:ext>
            </a:extLst>
          </p:cNvPr>
          <p:cNvSpPr>
            <a:spLocks noGrp="1"/>
          </p:cNvSpPr>
          <p:nvPr>
            <p:ph type="pic" sz="quarter" idx="25" hasCustomPrompt="1"/>
          </p:nvPr>
        </p:nvSpPr>
        <p:spPr>
          <a:xfrm>
            <a:off x="7156800" y="333075"/>
            <a:ext cx="4734000" cy="2721600"/>
          </a:xfrm>
        </p:spPr>
        <p:txBody>
          <a:bodyPr anchor="ctr" anchorCtr="0"/>
          <a:lstStyle>
            <a:lvl1pPr marL="0" indent="0" algn="ctr">
              <a:buNone/>
              <a:defRPr/>
            </a:lvl1pPr>
          </a:lstStyle>
          <a:p>
            <a:pPr marL="0" marR="0" lvl="0" indent="0" algn="ctr"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noProof="1"/>
              <a:t>Platzhalterbild</a:t>
            </a:r>
          </a:p>
        </p:txBody>
      </p:sp>
      <p:sp>
        <p:nvSpPr>
          <p:cNvPr id="6" name="Textplatzhalter 3">
            <a:extLst>
              <a:ext uri="{FF2B5EF4-FFF2-40B4-BE49-F238E27FC236}">
                <a16:creationId xmlns:a16="http://schemas.microsoft.com/office/drawing/2014/main" id="{E2D333E2-8DFF-428B-9076-D927FADDF896}"/>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"Hier Zitat einfügen."</a:t>
            </a:r>
          </a:p>
        </p:txBody>
      </p:sp>
      <p:pic>
        <p:nvPicPr>
          <p:cNvPr id="7" name="Graphic 17">
            <a:extLst>
              <a:ext uri="{FF2B5EF4-FFF2-40B4-BE49-F238E27FC236}">
                <a16:creationId xmlns:a16="http://schemas.microsoft.com/office/drawing/2014/main" id="{D3E45FDB-B0BF-4AAA-B4AF-9A672063D1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8" name="Textplatzhalter 3">
            <a:extLst>
              <a:ext uri="{FF2B5EF4-FFF2-40B4-BE49-F238E27FC236}">
                <a16:creationId xmlns:a16="http://schemas.microsoft.com/office/drawing/2014/main" id="{558065E7-D729-4D15-B5FD-60277F074C7B}"/>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2176185890"/>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hteck 8">
            <a:extLst>
              <a:ext uri="{FF2B5EF4-FFF2-40B4-BE49-F238E27FC236}">
                <a16:creationId xmlns:a16="http://schemas.microsoft.com/office/drawing/2014/main" id="{9D315885-191C-C343-987A-66BCFAF12CCC}"/>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22" name="Picture Placeholder 2">
            <a:extLst>
              <a:ext uri="{FF2B5EF4-FFF2-40B4-BE49-F238E27FC236}">
                <a16:creationId xmlns:a16="http://schemas.microsoft.com/office/drawing/2014/main" id="{18FB97A9-F677-9F41-B295-72D0F5CD579C}"/>
              </a:ext>
            </a:extLst>
          </p:cNvPr>
          <p:cNvSpPr>
            <a:spLocks noGrp="1"/>
          </p:cNvSpPr>
          <p:nvPr>
            <p:ph type="pic" sz="quarter" idx="25"/>
          </p:nvPr>
        </p:nvSpPr>
        <p:spPr>
          <a:xfrm>
            <a:off x="7156800" y="333075"/>
            <a:ext cx="4734000" cy="2721600"/>
          </a:xfrm>
        </p:spPr>
        <p:txBody>
          <a:bodyPr anchor="ctr" anchorCtr="0"/>
          <a:lstStyle>
            <a:lvl1pPr marL="0" indent="0" algn="ctr">
              <a:buNone/>
              <a:defRPr/>
            </a:lvl1pPr>
          </a:lstStyle>
          <a:p>
            <a:endParaRPr lang="en-DE"/>
          </a:p>
        </p:txBody>
      </p:sp>
      <p:sp>
        <p:nvSpPr>
          <p:cNvPr id="24" name="Textplatzhalter 3">
            <a:extLst>
              <a:ext uri="{FF2B5EF4-FFF2-40B4-BE49-F238E27FC236}">
                <a16:creationId xmlns:a16="http://schemas.microsoft.com/office/drawing/2014/main" id="{15ABADD1-339B-4D4F-B932-2BDC98A37230}"/>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“Insert quote here.”</a:t>
            </a: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pic>
        <p:nvPicPr>
          <p:cNvPr id="18" name="Graphic 17">
            <a:extLst>
              <a:ext uri="{FF2B5EF4-FFF2-40B4-BE49-F238E27FC236}">
                <a16:creationId xmlns:a16="http://schemas.microsoft.com/office/drawing/2014/main" id="{3939B1EF-BEA0-774E-8EEA-40C2D8D7E9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10" name="Textplatzhalter 3">
            <a:extLst>
              <a:ext uri="{FF2B5EF4-FFF2-40B4-BE49-F238E27FC236}">
                <a16:creationId xmlns:a16="http://schemas.microsoft.com/office/drawing/2014/main" id="{073E6CD6-6BBE-504E-99BD-ACE8BE749BB7}"/>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32753708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8442494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Content 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Tree>
    <p:extLst>
      <p:ext uri="{BB962C8B-B14F-4D97-AF65-F5344CB8AC3E}">
        <p14:creationId xmlns:p14="http://schemas.microsoft.com/office/powerpoint/2010/main" val="322669524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3163"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3" name="Title 1">
            <a:extLst>
              <a:ext uri="{FF2B5EF4-FFF2-40B4-BE49-F238E27FC236}">
                <a16:creationId xmlns:a16="http://schemas.microsoft.com/office/drawing/2014/main" id="{AB030852-FF4E-D10D-7107-39FCD2AF7094}"/>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3A121D4E-5A3A-0775-4185-3B61C7D91A9E}"/>
              </a:ext>
            </a:extLst>
          </p:cNvPr>
          <p:cNvSpPr>
            <a:spLocks noGrp="1"/>
          </p:cNvSpPr>
          <p:nvPr>
            <p:ph type="body" sz="quarter" idx="16"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8" name="Foliennummernplatzhalter 6">
            <a:extLst>
              <a:ext uri="{FF2B5EF4-FFF2-40B4-BE49-F238E27FC236}">
                <a16:creationId xmlns:a16="http://schemas.microsoft.com/office/drawing/2014/main" id="{10122E71-5D17-8C26-5A2B-DFAC3E5FDE4D}"/>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89691664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298799"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1"/>
              <a:t>If not needed, please delete first-level bullet point</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5412D5DA-9F7E-48E0-B7F6-FB794CEA8EA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2" name="Foliennummernplatzhalter 6">
            <a:extLst>
              <a:ext uri="{FF2B5EF4-FFF2-40B4-BE49-F238E27FC236}">
                <a16:creationId xmlns:a16="http://schemas.microsoft.com/office/drawing/2014/main" id="{5BD4F250-7915-E655-0AAC-D221EE2BF2DC}"/>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28975704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5" name="Foliennummernplatzhalter 6">
            <a:extLst>
              <a:ext uri="{FF2B5EF4-FFF2-40B4-BE49-F238E27FC236}">
                <a16:creationId xmlns:a16="http://schemas.microsoft.com/office/drawing/2014/main" id="{DBFB5AF9-D23D-48EA-35B4-AD850642F6D7}"/>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77943192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475600"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096000" y="1736725"/>
            <a:ext cx="5475600"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3" name="Title 1">
            <a:extLst>
              <a:ext uri="{FF2B5EF4-FFF2-40B4-BE49-F238E27FC236}">
                <a16:creationId xmlns:a16="http://schemas.microsoft.com/office/drawing/2014/main" id="{9D47DF85-9EB5-D826-6ECD-37D3A21C57D2}"/>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B5FD5ACE-15B4-EDF0-3247-23F9143735EF}"/>
              </a:ext>
            </a:extLst>
          </p:cNvPr>
          <p:cNvSpPr>
            <a:spLocks noGrp="1"/>
          </p:cNvSpPr>
          <p:nvPr>
            <p:ph type="body" sz="quarter" idx="17"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8" name="Foliennummernplatzhalter 6">
            <a:extLst>
              <a:ext uri="{FF2B5EF4-FFF2-40B4-BE49-F238E27FC236}">
                <a16:creationId xmlns:a16="http://schemas.microsoft.com/office/drawing/2014/main" id="{2F5C0D0F-EABF-9001-80F4-EFA6730698CA}"/>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228230282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1_Image right 1/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i="0">
                <a:latin typeface="TT Norms Pro" panose="02000503030000020003" pitchFamily="2" charset="0"/>
              </a:defRPr>
            </a:lvl1pPr>
          </a:lstStyle>
          <a:p>
            <a:r>
              <a:rPr lang="en-US" noProof="0"/>
              <a:t>Placeholder Image</a:t>
            </a:r>
          </a:p>
        </p:txBody>
      </p:sp>
      <p:sp>
        <p:nvSpPr>
          <p:cNvPr id="14" name="Textplatzhalter 3">
            <a:extLst>
              <a:ext uri="{FF2B5EF4-FFF2-40B4-BE49-F238E27FC236}">
                <a16:creationId xmlns:a16="http://schemas.microsoft.com/office/drawing/2014/main" id="{76BD5DE3-4A5B-4EE2-B8DE-313613235DC5}"/>
              </a:ext>
            </a:extLst>
          </p:cNvPr>
          <p:cNvSpPr>
            <a:spLocks noGrp="1"/>
          </p:cNvSpPr>
          <p:nvPr>
            <p:ph type="body" sz="quarter" idx="15" hasCustomPrompt="1"/>
          </p:nvPr>
        </p:nvSpPr>
        <p:spPr>
          <a:xfrm>
            <a:off x="298800" y="1735200"/>
            <a:ext cx="7632000" cy="381600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C14BEE1-E46B-46B3-BF3B-CC09DF9137E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
        <p:nvSpPr>
          <p:cNvPr id="2" name="Titel 1">
            <a:extLst>
              <a:ext uri="{FF2B5EF4-FFF2-40B4-BE49-F238E27FC236}">
                <a16:creationId xmlns:a16="http://schemas.microsoft.com/office/drawing/2014/main" id="{4BE131DF-5E19-49F9-ADF0-4504BA035BA5}"/>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16" name="Textplatzhalter 10">
            <a:extLst>
              <a:ext uri="{FF2B5EF4-FFF2-40B4-BE49-F238E27FC236}">
                <a16:creationId xmlns:a16="http://schemas.microsoft.com/office/drawing/2014/main" id="{93FD4732-F6AF-49BD-A52A-3938509A1A08}"/>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Reference</a:t>
            </a:r>
          </a:p>
        </p:txBody>
      </p:sp>
      <p:sp>
        <p:nvSpPr>
          <p:cNvPr id="17" name="Textplatzhalter 10">
            <a:extLst>
              <a:ext uri="{FF2B5EF4-FFF2-40B4-BE49-F238E27FC236}">
                <a16:creationId xmlns:a16="http://schemas.microsoft.com/office/drawing/2014/main" id="{056F94D6-A0B1-4425-8D39-0DE208D4B00D}"/>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Caption</a:t>
            </a:r>
          </a:p>
        </p:txBody>
      </p:sp>
    </p:spTree>
    <p:extLst>
      <p:ext uri="{BB962C8B-B14F-4D97-AF65-F5344CB8AC3E}">
        <p14:creationId xmlns:p14="http://schemas.microsoft.com/office/powerpoint/2010/main" val="199784100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_Content L">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305075"/>
            <a:ext cx="11592301" cy="424800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7EC397D7-7625-DAC7-6FEC-69DF9AD75EDE}"/>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5" name="Chapter_titleonly">
            <a:extLst>
              <a:ext uri="{FF2B5EF4-FFF2-40B4-BE49-F238E27FC236}">
                <a16:creationId xmlns:a16="http://schemas.microsoft.com/office/drawing/2014/main" id="{5737C48B-D7AE-9E6E-9DCF-D2315048468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7" name="Foliennummernplatzhalter 6">
            <a:extLst>
              <a:ext uri="{FF2B5EF4-FFF2-40B4-BE49-F238E27FC236}">
                <a16:creationId xmlns:a16="http://schemas.microsoft.com/office/drawing/2014/main" id="{6A040DA8-853E-E7BA-9C61-9E2B9C4FCDA7}"/>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019295873"/>
      </p:ext>
    </p:extLst>
  </p:cSld>
  <p:clrMapOvr>
    <a:masterClrMapping/>
  </p:clrMapOvr>
  <p:extLst>
    <p:ext uri="{DCECCB84-F9BA-43D5-87BE-67443E8EF086}">
      <p15:sldGuideLst xmlns:p15="http://schemas.microsoft.com/office/powerpoint/2012/main">
        <p15:guide id="1" orient="horz" pos="142">
          <p15:clr>
            <a:srgbClr val="F26B43"/>
          </p15:clr>
        </p15:guide>
        <p15:guide id="2" pos="189">
          <p15:clr>
            <a:srgbClr val="F26B43"/>
          </p15:clr>
        </p15:guide>
        <p15:guide id="3" orient="horz" pos="3498">
          <p15:clr>
            <a:srgbClr val="F26B43"/>
          </p15:clr>
        </p15:guide>
        <p15:guide id="4" pos="7491">
          <p15:clr>
            <a:srgbClr val="F26B43"/>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userDrawn="1">
  <p:cSld name="1_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4" name="Picture Placeholder 3">
            <a:extLst>
              <a:ext uri="{FF2B5EF4-FFF2-40B4-BE49-F238E27FC236}">
                <a16:creationId xmlns:a16="http://schemas.microsoft.com/office/drawing/2014/main" id="{72DC3B45-B42E-2FC1-4396-2CB5FDCAB7AC}"/>
              </a:ext>
            </a:extLst>
          </p:cNvPr>
          <p:cNvSpPr>
            <a:spLocks noGrp="1"/>
          </p:cNvSpPr>
          <p:nvPr>
            <p:ph type="pic" sz="quarter" idx="11"/>
          </p:nvPr>
        </p:nvSpPr>
        <p:spPr>
          <a:xfrm>
            <a:off x="0" y="0"/>
            <a:ext cx="12192000" cy="4697413"/>
          </a:xfrm>
        </p:spPr>
        <p:txBody>
          <a:bodyPr/>
          <a:lstStyle/>
          <a:p>
            <a:endParaRPr lang="en-US"/>
          </a:p>
        </p:txBody>
      </p:sp>
      <p:sp>
        <p:nvSpPr>
          <p:cNvPr id="5" name="Textplatzhalter 8">
            <a:extLst>
              <a:ext uri="{FF2B5EF4-FFF2-40B4-BE49-F238E27FC236}">
                <a16:creationId xmlns:a16="http://schemas.microsoft.com/office/drawing/2014/main" id="{D5F18F6C-71C9-730D-7D8A-35D6DA4DA10A}"/>
              </a:ext>
            </a:extLst>
          </p:cNvPr>
          <p:cNvSpPr>
            <a:spLocks noGrp="1"/>
          </p:cNvSpPr>
          <p:nvPr>
            <p:ph type="body" sz="quarter" idx="10" hasCustomPrompt="1"/>
          </p:nvPr>
        </p:nvSpPr>
        <p:spPr>
          <a:xfrm>
            <a:off x="503999" y="4696691"/>
            <a:ext cx="7399245" cy="2161309"/>
          </a:xfrm>
          <a:prstGeom prst="rect">
            <a:avLst/>
          </a:prstGeom>
        </p:spPr>
        <p:txBody>
          <a:bodyPr anchor="ctr">
            <a:normAutofit/>
          </a:bodyPr>
          <a:lstStyle>
            <a:lvl1pPr marL="0" indent="0">
              <a:lnSpc>
                <a:spcPct val="100000"/>
              </a:lnSpc>
              <a:spcAft>
                <a:spcPts val="0"/>
              </a:spcAft>
              <a:buNone/>
              <a:defRPr sz="5600" b="0">
                <a:solidFill>
                  <a:schemeClr val="bg1"/>
                </a:solidFill>
              </a:defRPr>
            </a:lvl1pPr>
          </a:lstStyle>
          <a:p>
            <a:pPr lvl="0"/>
            <a:r>
              <a:rPr lang="de-DE" noProof="0"/>
              <a:t>T</a:t>
            </a:r>
            <a:r>
              <a:rPr lang="en-US" noProof="0" err="1"/>
              <a:t>ext</a:t>
            </a:r>
            <a:endParaRPr lang="de-DE" noProof="0"/>
          </a:p>
        </p:txBody>
      </p:sp>
    </p:spTree>
    <p:extLst>
      <p:ext uri="{BB962C8B-B14F-4D97-AF65-F5344CB8AC3E}">
        <p14:creationId xmlns:p14="http://schemas.microsoft.com/office/powerpoint/2010/main" val="3591677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276529061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userDrawn="1">
  <p:cSld name="1_Thank You Slide 2">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hasCustomPrompt="1"/>
          </p:nvPr>
        </p:nvSpPr>
        <p:spPr>
          <a:xfrm>
            <a:off x="503999" y="4696691"/>
            <a:ext cx="7399245" cy="2161309"/>
          </a:xfrm>
          <a:prstGeom prst="rect">
            <a:avLst/>
          </a:prstGeom>
        </p:spPr>
        <p:txBody>
          <a:bodyPr anchor="ctr">
            <a:normAutofit/>
          </a:bodyPr>
          <a:lstStyle>
            <a:lvl1pPr marL="0" indent="0">
              <a:lnSpc>
                <a:spcPct val="100000"/>
              </a:lnSpc>
              <a:spcAft>
                <a:spcPts val="0"/>
              </a:spcAft>
              <a:buNone/>
              <a:defRPr sz="5600" b="0"/>
            </a:lvl1pPr>
          </a:lstStyle>
          <a:p>
            <a:pPr lvl="0"/>
            <a:r>
              <a:rPr lang="de-DE" noProof="0"/>
              <a:t>T</a:t>
            </a:r>
            <a:r>
              <a:rPr lang="en-US" noProof="0" err="1"/>
              <a:t>ext</a:t>
            </a:r>
            <a:endParaRPr lang="de-DE" noProof="0"/>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Picture Placeholder 3">
            <a:extLst>
              <a:ext uri="{FF2B5EF4-FFF2-40B4-BE49-F238E27FC236}">
                <a16:creationId xmlns:a16="http://schemas.microsoft.com/office/drawing/2014/main" id="{CB89D6EC-B8BB-E943-2100-B3E08EE18DB4}"/>
              </a:ext>
            </a:extLst>
          </p:cNvPr>
          <p:cNvSpPr>
            <a:spLocks noGrp="1"/>
          </p:cNvSpPr>
          <p:nvPr>
            <p:ph type="pic" sz="quarter" idx="11"/>
          </p:nvPr>
        </p:nvSpPr>
        <p:spPr>
          <a:xfrm>
            <a:off x="0" y="0"/>
            <a:ext cx="12192000" cy="4697413"/>
          </a:xfrm>
        </p:spPr>
        <p:txBody>
          <a:bodyPr/>
          <a:lstStyle/>
          <a:p>
            <a:endParaRPr lang="en-US"/>
          </a:p>
        </p:txBody>
      </p:sp>
    </p:spTree>
    <p:extLst>
      <p:ext uri="{BB962C8B-B14F-4D97-AF65-F5344CB8AC3E}">
        <p14:creationId xmlns:p14="http://schemas.microsoft.com/office/powerpoint/2010/main" val="156348072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_Category Headlin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0EF79D1D-6C2B-4396-B157-7C19AA30FB1B}"/>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2" name="Foliennummernplatzhalter 6">
            <a:extLst>
              <a:ext uri="{FF2B5EF4-FFF2-40B4-BE49-F238E27FC236}">
                <a16:creationId xmlns:a16="http://schemas.microsoft.com/office/drawing/2014/main" id="{E81C7026-F746-279D-793F-C2891C16A2B1}"/>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77475698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noChangeAspect="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400"/>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47A9B1AC-B263-CC40-B683-ED23E83EA147}"/>
              </a:ext>
            </a:extLst>
          </p:cNvPr>
          <p:cNvSpPr>
            <a:spLocks noGrp="1"/>
          </p:cNvSpPr>
          <p:nvPr>
            <p:ph type="subTitle" idx="1" hasCustomPrompt="1"/>
          </p:nvPr>
        </p:nvSpPr>
        <p:spPr>
          <a:xfrm>
            <a:off x="504000" y="6066000"/>
            <a:ext cx="5184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514681362"/>
      </p:ext>
    </p:extLst>
  </p:cSld>
  <p:clrMapOvr>
    <a:masterClrMapping/>
  </p:clrMapOvr>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8" name="Picture Placeholder 7">
            <a:extLst>
              <a:ext uri="{FF2B5EF4-FFF2-40B4-BE49-F238E27FC236}">
                <a16:creationId xmlns:a16="http://schemas.microsoft.com/office/drawing/2014/main" id="{46BD72FC-5C46-4CA0-8B55-97C53265B651}"/>
              </a:ext>
            </a:extLst>
          </p:cNvPr>
          <p:cNvSpPr>
            <a:spLocks noGrp="1" noChangeAspect="1"/>
          </p:cNvSpPr>
          <p:nvPr>
            <p:ph type="pic" sz="quarter" idx="10" hasCustomPrompt="1"/>
          </p:nvPr>
        </p:nvSpPr>
        <p:spPr>
          <a:xfrm>
            <a:off x="0" y="-1"/>
            <a:ext cx="8122596" cy="4590000"/>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8" name="Untertitel 2">
            <a:extLst>
              <a:ext uri="{FF2B5EF4-FFF2-40B4-BE49-F238E27FC236}">
                <a16:creationId xmlns:a16="http://schemas.microsoft.com/office/drawing/2014/main" id="{0762E667-182F-A34A-A386-1ED97A3E0470}"/>
              </a:ext>
            </a:extLst>
          </p:cNvPr>
          <p:cNvSpPr>
            <a:spLocks noGrp="1"/>
          </p:cNvSpPr>
          <p:nvPr>
            <p:ph type="subTitle" idx="1" hasCustomPrompt="1"/>
          </p:nvPr>
        </p:nvSpPr>
        <p:spPr>
          <a:xfrm>
            <a:off x="504000" y="6066000"/>
            <a:ext cx="7272000"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Tree>
    <p:extLst>
      <p:ext uri="{BB962C8B-B14F-4D97-AF65-F5344CB8AC3E}">
        <p14:creationId xmlns:p14="http://schemas.microsoft.com/office/powerpoint/2010/main" val="2817837995"/>
      </p:ext>
    </p:extLst>
  </p:cSld>
  <p:clrMapOvr>
    <a:masterClrMapping/>
  </p:clrMapOvr>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
        <p:nvSpPr>
          <p:cNvPr id="19" name="Untertitel 2">
            <a:extLst>
              <a:ext uri="{FF2B5EF4-FFF2-40B4-BE49-F238E27FC236}">
                <a16:creationId xmlns:a16="http://schemas.microsoft.com/office/drawing/2014/main" id="{A20BF4EC-4585-E24F-B7F2-62DC26D776EA}"/>
              </a:ext>
            </a:extLst>
          </p:cNvPr>
          <p:cNvSpPr>
            <a:spLocks noGrp="1"/>
          </p:cNvSpPr>
          <p:nvPr>
            <p:ph type="subTitle" idx="1" hasCustomPrompt="1"/>
          </p:nvPr>
        </p:nvSpPr>
        <p:spPr>
          <a:xfrm>
            <a:off x="503999" y="6066000"/>
            <a:ext cx="11195999" cy="288000"/>
          </a:xfrm>
          <a:prstGeom prst="rect">
            <a:avLst/>
          </a:prstGeom>
        </p:spPr>
        <p:txBody>
          <a:bodyPr lIns="0" anchor="ctr" anchorCtr="0">
            <a:no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36" name="Titel 1">
            <a:extLst>
              <a:ext uri="{FF2B5EF4-FFF2-40B4-BE49-F238E27FC236}">
                <a16:creationId xmlns:a16="http://schemas.microsoft.com/office/drawing/2014/main" id="{EC5825DB-E82B-3C45-809C-09B790E6EE6A}"/>
              </a:ext>
            </a:extLst>
          </p:cNvPr>
          <p:cNvSpPr>
            <a:spLocks noGrp="1"/>
          </p:cNvSpPr>
          <p:nvPr>
            <p:ph type="ctrTitle" hasCustomPrompt="1"/>
          </p:nvPr>
        </p:nvSpPr>
        <p:spPr>
          <a:xfrm>
            <a:off x="504000" y="5568276"/>
            <a:ext cx="11196000" cy="430887"/>
          </a:xfrm>
        </p:spPr>
        <p:txBody>
          <a:bodyPr anchor="b">
            <a:spAutoFit/>
          </a:bodyPr>
          <a:lstStyle>
            <a:lvl1pPr algn="l">
              <a:lnSpc>
                <a:spcPct val="100000"/>
              </a:lnSpc>
              <a:defRPr sz="2800"/>
            </a:lvl1pPr>
          </a:lstStyle>
          <a:p>
            <a:r>
              <a:rPr lang="en-US"/>
              <a:t>Cover chart for longer titles in two or three lines, TT Norms Pro, 28 </a:t>
            </a:r>
            <a:r>
              <a:rPr lang="en-US" err="1"/>
              <a:t>pt</a:t>
            </a:r>
            <a:endParaRPr lang="en-US" noProof="0"/>
          </a:p>
        </p:txBody>
      </p:sp>
    </p:spTree>
    <p:extLst>
      <p:ext uri="{BB962C8B-B14F-4D97-AF65-F5344CB8AC3E}">
        <p14:creationId xmlns:p14="http://schemas.microsoft.com/office/powerpoint/2010/main" val="2782864911"/>
      </p:ext>
    </p:extLst>
  </p:cSld>
  <p:clrMapOvr>
    <a:masterClrMapping/>
  </p:clrMapOvr>
  <p:extLst>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 name="Text Placeholder 2">
            <a:extLst>
              <a:ext uri="{FF2B5EF4-FFF2-40B4-BE49-F238E27FC236}">
                <a16:creationId xmlns:a16="http://schemas.microsoft.com/office/drawing/2014/main" id="{EA5832BB-93A2-EB49-9A41-A755B50065A9}"/>
              </a:ext>
            </a:extLst>
          </p:cNvPr>
          <p:cNvSpPr>
            <a:spLocks noGrp="1"/>
          </p:cNvSpPr>
          <p:nvPr>
            <p:ph type="body" sz="quarter" idx="11" hasCustomPrompt="1"/>
          </p:nvPr>
        </p:nvSpPr>
        <p:spPr>
          <a:xfrm>
            <a:off x="6665135" y="2848132"/>
            <a:ext cx="5024064" cy="2691206"/>
          </a:xfrm>
        </p:spPr>
        <p:txBody>
          <a:bodyPr anchor="b" anchorCtr="0">
            <a:spAutoFit/>
          </a:bodyPr>
          <a:lstStyle>
            <a:lvl1pPr marL="0" marR="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sz="4400"/>
            </a:lvl1pPr>
            <a:lvl2pPr marL="216000" indent="0">
              <a:buNone/>
              <a:defRPr sz="4400"/>
            </a:lvl2pPr>
            <a:lvl3pPr marL="378000" indent="0">
              <a:buNone/>
              <a:defRPr sz="4400"/>
            </a:lvl3pPr>
            <a:lvl4pPr marL="504000" indent="0">
              <a:buNone/>
              <a:defRPr sz="4400"/>
            </a:lvl4pPr>
            <a:lvl5pPr marL="630000" indent="0">
              <a:buNone/>
              <a:defRPr sz="4400"/>
            </a:lvl5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sz="4400"/>
              <a:t>Cover chart for longer titles </a:t>
            </a:r>
            <a:br>
              <a:rPr lang="en-US" sz="4400"/>
            </a:br>
            <a:r>
              <a:rPr lang="en-US" sz="4400"/>
              <a:t>in two or more lines, TT Norms Pro, 44 </a:t>
            </a:r>
            <a:r>
              <a:rPr lang="en-US" sz="4400" err="1"/>
              <a:t>pt</a:t>
            </a:r>
            <a:endParaRPr lang="en-US" sz="4400"/>
          </a:p>
        </p:txBody>
      </p:sp>
      <p:sp>
        <p:nvSpPr>
          <p:cNvPr id="33" name="Text Placeholder 4">
            <a:extLst>
              <a:ext uri="{FF2B5EF4-FFF2-40B4-BE49-F238E27FC236}">
                <a16:creationId xmlns:a16="http://schemas.microsoft.com/office/drawing/2014/main" id="{98322F4D-FEAE-9345-849C-52A4BF0FA245}"/>
              </a:ext>
            </a:extLst>
          </p:cNvPr>
          <p:cNvSpPr>
            <a:spLocks noGrp="1"/>
          </p:cNvSpPr>
          <p:nvPr>
            <p:ph type="body" sz="quarter" idx="12" hasCustomPrompt="1"/>
          </p:nvPr>
        </p:nvSpPr>
        <p:spPr>
          <a:xfrm>
            <a:off x="6659998" y="6066000"/>
            <a:ext cx="5024064" cy="288000"/>
          </a:xfrm>
        </p:spPr>
        <p:txBody>
          <a:bodyPr anchor="ctr" anchorCtr="0"/>
          <a:lstStyle>
            <a:lvl1pPr marL="0" indent="0">
              <a:buNone/>
              <a:defRPr/>
            </a:lvl1pPr>
            <a:lvl2pPr marL="216000" indent="0">
              <a:buNone/>
              <a:defRPr/>
            </a:lvl2pPr>
            <a:lvl3pPr marL="378000" indent="0">
              <a:buNone/>
              <a:defRPr/>
            </a:lvl3pPr>
            <a:lvl4pPr marL="504000" indent="0">
              <a:buNone/>
              <a:defRPr/>
            </a:lvl4pPr>
            <a:lvl5pPr marL="630000" indent="0">
              <a:buNone/>
              <a:defRPr/>
            </a:lvl5pPr>
          </a:lstStyle>
          <a:p>
            <a:r>
              <a:rPr lang="en-US"/>
              <a:t>Subtitle, month year</a:t>
            </a:r>
          </a:p>
        </p:txBody>
      </p:sp>
    </p:spTree>
    <p:extLst>
      <p:ext uri="{BB962C8B-B14F-4D97-AF65-F5344CB8AC3E}">
        <p14:creationId xmlns:p14="http://schemas.microsoft.com/office/powerpoint/2010/main" val="976214772"/>
      </p:ext>
    </p:extLst>
  </p:cSld>
  <p:clrMapOvr>
    <a:masterClrMapping/>
  </p:clrMapOvr>
  <p:extLst>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Tree>
    <p:extLst>
      <p:ext uri="{BB962C8B-B14F-4D97-AF65-F5344CB8AC3E}">
        <p14:creationId xmlns:p14="http://schemas.microsoft.com/office/powerpoint/2010/main" val="398452509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hapter Divider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384559555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hapter Divider Black">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solidFill>
                  <a:schemeClr val="bg1"/>
                </a:solidFill>
              </a:defRPr>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39792349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303122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ne Content with Sourc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Textplatzhalter 10">
            <a:extLst>
              <a:ext uri="{FF2B5EF4-FFF2-40B4-BE49-F238E27FC236}">
                <a16:creationId xmlns:a16="http://schemas.microsoft.com/office/drawing/2014/main" id="{12AF9FF7-2DF4-4852-8126-899942EB4625}"/>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421072"/>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0"/>
              <a:t>Source</a:t>
            </a:r>
          </a:p>
          <a:p>
            <a:pPr lvl="0"/>
            <a:r>
              <a:rPr lang="en-US" noProof="0"/>
              <a:t>Reference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417752924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338165666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Tree>
    <p:extLst>
      <p:ext uri="{BB962C8B-B14F-4D97-AF65-F5344CB8AC3E}">
        <p14:creationId xmlns:p14="http://schemas.microsoft.com/office/powerpoint/2010/main" val="49908109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37730841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13387463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1305075"/>
            <a:ext cx="11592301" cy="4248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4407676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584994"/>
            <a:ext cx="11592301" cy="4968081"/>
          </a:xfrm>
        </p:spPr>
        <p:txBody>
          <a:bodyPr>
            <a:noAutofit/>
          </a:bodyPr>
          <a:lstStyle/>
          <a:p>
            <a:r>
              <a:rPr lang="en-GB"/>
              <a:t>I</a:t>
            </a:r>
            <a:r>
              <a:rPr lang="en-DE"/>
              <a:t>f you need even more space, use this “no title + XL content” version</a:t>
            </a:r>
          </a:p>
        </p:txBody>
      </p:sp>
    </p:spTree>
    <p:extLst>
      <p:ext uri="{BB962C8B-B14F-4D97-AF65-F5344CB8AC3E}">
        <p14:creationId xmlns:p14="http://schemas.microsoft.com/office/powerpoint/2010/main" val="39132018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3" name="Textplatzhalter 3">
            <a:extLst>
              <a:ext uri="{FF2B5EF4-FFF2-40B4-BE49-F238E27FC236}">
                <a16:creationId xmlns:a16="http://schemas.microsoft.com/office/drawing/2014/main" id="{486F3B02-730E-AA40-939D-9A935EF7B57E}"/>
              </a:ext>
            </a:extLst>
          </p:cNvPr>
          <p:cNvSpPr>
            <a:spLocks noGrp="1"/>
          </p:cNvSpPr>
          <p:nvPr>
            <p:ph type="body" sz="quarter" idx="20" hasCustomPrompt="1"/>
          </p:nvPr>
        </p:nvSpPr>
        <p:spPr>
          <a:xfrm>
            <a:off x="300037" y="234000"/>
            <a:ext cx="11592301" cy="5544000"/>
          </a:xfrm>
        </p:spPr>
        <p:txBody>
          <a:bodyPr>
            <a:noAutofit/>
          </a:bodyPr>
          <a:lstStyle/>
          <a:p>
            <a:r>
              <a:rPr lang="en-GB"/>
              <a:t>I</a:t>
            </a:r>
            <a:r>
              <a:rPr lang="en-DE"/>
              <a:t>f you need maximum space, use this “XXL Content” version</a:t>
            </a:r>
          </a:p>
        </p:txBody>
      </p:sp>
    </p:spTree>
    <p:extLst>
      <p:ext uri="{BB962C8B-B14F-4D97-AF65-F5344CB8AC3E}">
        <p14:creationId xmlns:p14="http://schemas.microsoft.com/office/powerpoint/2010/main" val="54918067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a:t>The </a:t>
            </a:r>
            <a:r>
              <a:rPr lang="en-DE"/>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Tree>
    <p:extLst>
      <p:ext uri="{BB962C8B-B14F-4D97-AF65-F5344CB8AC3E}">
        <p14:creationId xmlns:p14="http://schemas.microsoft.com/office/powerpoint/2010/main" val="354252470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417740577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D049A23-6FF8-B840-A89D-EA7E73B64E18}"/>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2084755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AEAE3BD-6319-4615-A3A3-68EA65A90AF1}"/>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4715279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1131B782-CE0E-D94C-A6D8-698ECB9158AE}"/>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2" name="Textplatzhalter 10">
            <a:extLst>
              <a:ext uri="{FF2B5EF4-FFF2-40B4-BE49-F238E27FC236}">
                <a16:creationId xmlns:a16="http://schemas.microsoft.com/office/drawing/2014/main" id="{84F0773C-3660-C346-B576-6A1541D607D9}"/>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75457776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10">
            <a:extLst>
              <a:ext uri="{FF2B5EF4-FFF2-40B4-BE49-F238E27FC236}">
                <a16:creationId xmlns:a16="http://schemas.microsoft.com/office/drawing/2014/main" id="{F3A88FD0-4917-C843-BD3E-E4112894B40C}"/>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5" name="Textplatzhalter 10">
            <a:extLst>
              <a:ext uri="{FF2B5EF4-FFF2-40B4-BE49-F238E27FC236}">
                <a16:creationId xmlns:a16="http://schemas.microsoft.com/office/drawing/2014/main" id="{73DC0A74-6183-6046-B8C1-245635094EEC}"/>
              </a:ext>
            </a:extLst>
          </p:cNvPr>
          <p:cNvSpPr>
            <a:spLocks noGrp="1"/>
          </p:cNvSpPr>
          <p:nvPr>
            <p:ph type="body" sz="quarter" idx="20"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6" name="Textplatzhalter 10">
            <a:extLst>
              <a:ext uri="{FF2B5EF4-FFF2-40B4-BE49-F238E27FC236}">
                <a16:creationId xmlns:a16="http://schemas.microsoft.com/office/drawing/2014/main" id="{88433810-AB85-764E-85DB-6D8B1016E54B}"/>
              </a:ext>
            </a:extLst>
          </p:cNvPr>
          <p:cNvSpPr>
            <a:spLocks noGrp="1"/>
          </p:cNvSpPr>
          <p:nvPr>
            <p:ph type="body" sz="quarter" idx="21" hasCustomPrompt="1"/>
          </p:nvPr>
        </p:nvSpPr>
        <p:spPr>
          <a:xfrm>
            <a:off x="8075102"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27" name="Textplatzhalter 10">
            <a:extLst>
              <a:ext uri="{FF2B5EF4-FFF2-40B4-BE49-F238E27FC236}">
                <a16:creationId xmlns:a16="http://schemas.microsoft.com/office/drawing/2014/main" id="{5518CCE1-8448-2D4F-9ACE-4B7F6F9C9BBD}"/>
              </a:ext>
            </a:extLst>
          </p:cNvPr>
          <p:cNvSpPr>
            <a:spLocks noGrp="1"/>
          </p:cNvSpPr>
          <p:nvPr>
            <p:ph type="body" sz="quarter" idx="25" hasCustomPrompt="1"/>
          </p:nvPr>
        </p:nvSpPr>
        <p:spPr>
          <a:xfrm>
            <a:off x="4186951"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44588089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13" name="Bildplatzhalter 7">
            <a:extLst>
              <a:ext uri="{FF2B5EF4-FFF2-40B4-BE49-F238E27FC236}">
                <a16:creationId xmlns:a16="http://schemas.microsoft.com/office/drawing/2014/main" id="{883E70F6-09A0-0C42-A3C1-5138CFDB15B5}"/>
              </a:ext>
            </a:extLst>
          </p:cNvPr>
          <p:cNvSpPr>
            <a:spLocks noGrp="1"/>
          </p:cNvSpPr>
          <p:nvPr>
            <p:ph type="pic" sz="quarter" idx="2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Bildplatzhalter 7">
            <a:extLst>
              <a:ext uri="{FF2B5EF4-FFF2-40B4-BE49-F238E27FC236}">
                <a16:creationId xmlns:a16="http://schemas.microsoft.com/office/drawing/2014/main" id="{E4F46ED5-A9CC-3845-8EAE-DF22E78C0FEF}"/>
              </a:ext>
            </a:extLst>
          </p:cNvPr>
          <p:cNvSpPr>
            <a:spLocks noGrp="1"/>
          </p:cNvSpPr>
          <p:nvPr>
            <p:ph type="pic" sz="quarter" idx="24"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Bildplatzhalter 7">
            <a:extLst>
              <a:ext uri="{FF2B5EF4-FFF2-40B4-BE49-F238E27FC236}">
                <a16:creationId xmlns:a16="http://schemas.microsoft.com/office/drawing/2014/main" id="{115D6F6E-CC99-D945-BA74-6FDAD547DDAB}"/>
              </a:ext>
            </a:extLst>
          </p:cNvPr>
          <p:cNvSpPr>
            <a:spLocks noGrp="1"/>
          </p:cNvSpPr>
          <p:nvPr>
            <p:ph type="pic" sz="quarter" idx="25"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Textplatzhalter 10">
            <a:extLst>
              <a:ext uri="{FF2B5EF4-FFF2-40B4-BE49-F238E27FC236}">
                <a16:creationId xmlns:a16="http://schemas.microsoft.com/office/drawing/2014/main" id="{34C2D65E-0AB0-7946-95ED-F97C130BFF1B}"/>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platzhalter 10">
            <a:extLst>
              <a:ext uri="{FF2B5EF4-FFF2-40B4-BE49-F238E27FC236}">
                <a16:creationId xmlns:a16="http://schemas.microsoft.com/office/drawing/2014/main" id="{E85BE21C-111F-E94E-BB6F-C94E4248C003}"/>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9" name="Textplatzhalter 10">
            <a:extLst>
              <a:ext uri="{FF2B5EF4-FFF2-40B4-BE49-F238E27FC236}">
                <a16:creationId xmlns:a16="http://schemas.microsoft.com/office/drawing/2014/main" id="{4161C85F-7079-6F4A-8B3C-4DC98ACE32FB}"/>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2092341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1" name="Bildplatzhalter 7">
            <a:extLst>
              <a:ext uri="{FF2B5EF4-FFF2-40B4-BE49-F238E27FC236}">
                <a16:creationId xmlns:a16="http://schemas.microsoft.com/office/drawing/2014/main" id="{392FE00C-43DE-AA40-9463-5C36F27F5B20}"/>
              </a:ext>
            </a:extLst>
          </p:cNvPr>
          <p:cNvSpPr>
            <a:spLocks noGrp="1"/>
          </p:cNvSpPr>
          <p:nvPr>
            <p:ph type="pic" sz="quarter" idx="17"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6" name="Bildplatzhalter 7">
            <a:extLst>
              <a:ext uri="{FF2B5EF4-FFF2-40B4-BE49-F238E27FC236}">
                <a16:creationId xmlns:a16="http://schemas.microsoft.com/office/drawing/2014/main" id="{FA983B17-64B5-B645-B946-A660CF637D60}"/>
              </a:ext>
            </a:extLst>
          </p:cNvPr>
          <p:cNvSpPr>
            <a:spLocks noGrp="1"/>
          </p:cNvSpPr>
          <p:nvPr>
            <p:ph type="pic" sz="quarter" idx="2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8" name="Bildplatzhalter 7">
            <a:extLst>
              <a:ext uri="{FF2B5EF4-FFF2-40B4-BE49-F238E27FC236}">
                <a16:creationId xmlns:a16="http://schemas.microsoft.com/office/drawing/2014/main" id="{A21B3C48-9054-AE41-BDCD-29E76BEB7F12}"/>
              </a:ext>
            </a:extLst>
          </p:cNvPr>
          <p:cNvSpPr>
            <a:spLocks noGrp="1"/>
          </p:cNvSpPr>
          <p:nvPr>
            <p:ph type="pic" sz="quarter" idx="24"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9" name="Bildplatzhalter 7">
            <a:extLst>
              <a:ext uri="{FF2B5EF4-FFF2-40B4-BE49-F238E27FC236}">
                <a16:creationId xmlns:a16="http://schemas.microsoft.com/office/drawing/2014/main" id="{9495065D-91A4-644A-8033-A7CF60F9A673}"/>
              </a:ext>
            </a:extLst>
          </p:cNvPr>
          <p:cNvSpPr>
            <a:spLocks noGrp="1"/>
          </p:cNvSpPr>
          <p:nvPr>
            <p:ph type="pic" sz="quarter" idx="25"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3" name="Textplatzhalter 10">
            <a:extLst>
              <a:ext uri="{FF2B5EF4-FFF2-40B4-BE49-F238E27FC236}">
                <a16:creationId xmlns:a16="http://schemas.microsoft.com/office/drawing/2014/main" id="{CF36E6CD-8682-E549-AD4E-A9B4FAA02985}"/>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22" name="Textplatzhalter 10">
            <a:extLst>
              <a:ext uri="{FF2B5EF4-FFF2-40B4-BE49-F238E27FC236}">
                <a16:creationId xmlns:a16="http://schemas.microsoft.com/office/drawing/2014/main" id="{151DCB6D-80D7-CA4B-8652-64A4495C2DF3}"/>
              </a:ext>
            </a:extLst>
          </p:cNvPr>
          <p:cNvSpPr>
            <a:spLocks noGrp="1"/>
          </p:cNvSpPr>
          <p:nvPr>
            <p:ph type="body" sz="quarter" idx="20"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3" name="Textplatzhalter 10">
            <a:extLst>
              <a:ext uri="{FF2B5EF4-FFF2-40B4-BE49-F238E27FC236}">
                <a16:creationId xmlns:a16="http://schemas.microsoft.com/office/drawing/2014/main" id="{1F890C00-F393-B04B-B61D-F4C698E095BE}"/>
              </a:ext>
            </a:extLst>
          </p:cNvPr>
          <p:cNvSpPr>
            <a:spLocks noGrp="1"/>
          </p:cNvSpPr>
          <p:nvPr>
            <p:ph type="body" sz="quarter" idx="26"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4" name="Textplatzhalter 10">
            <a:extLst>
              <a:ext uri="{FF2B5EF4-FFF2-40B4-BE49-F238E27FC236}">
                <a16:creationId xmlns:a16="http://schemas.microsoft.com/office/drawing/2014/main" id="{2EC90634-D4A5-1545-BA44-9867CD4B7C35}"/>
              </a:ext>
            </a:extLst>
          </p:cNvPr>
          <p:cNvSpPr>
            <a:spLocks noGrp="1"/>
          </p:cNvSpPr>
          <p:nvPr>
            <p:ph type="body" sz="quarter" idx="27"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25" name="Textplatzhalter 10">
            <a:extLst>
              <a:ext uri="{FF2B5EF4-FFF2-40B4-BE49-F238E27FC236}">
                <a16:creationId xmlns:a16="http://schemas.microsoft.com/office/drawing/2014/main" id="{2A781507-C328-714B-A41D-110D16802031}"/>
              </a:ext>
            </a:extLst>
          </p:cNvPr>
          <p:cNvSpPr>
            <a:spLocks noGrp="1"/>
          </p:cNvSpPr>
          <p:nvPr>
            <p:ph type="body" sz="quarter" idx="21" hasCustomPrompt="1"/>
          </p:nvPr>
        </p:nvSpPr>
        <p:spPr>
          <a:xfrm>
            <a:off x="9047102" y="5562000"/>
            <a:ext cx="284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Tree>
    <p:extLst>
      <p:ext uri="{BB962C8B-B14F-4D97-AF65-F5344CB8AC3E}">
        <p14:creationId xmlns:p14="http://schemas.microsoft.com/office/powerpoint/2010/main" val="18758201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124897410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401068064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186951" y="5562000"/>
            <a:ext cx="7703848"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6" y="1735200"/>
            <a:ext cx="3814761"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Tree>
    <p:extLst>
      <p:ext uri="{BB962C8B-B14F-4D97-AF65-F5344CB8AC3E}">
        <p14:creationId xmlns:p14="http://schemas.microsoft.com/office/powerpoint/2010/main" val="62610270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8074800" y="5562000"/>
            <a:ext cx="3816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800" y="5562000"/>
            <a:ext cx="7704151"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4EEC7C3B-FF6F-D44F-B6C8-E34C855E83A0}"/>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850BE484-93BC-8B42-978C-1B071FA7F35E}"/>
              </a:ext>
            </a:extLst>
          </p:cNvPr>
          <p:cNvSpPr>
            <a:spLocks noGrp="1"/>
          </p:cNvSpPr>
          <p:nvPr>
            <p:ph type="body" sz="quarter" idx="24"/>
          </p:nvPr>
        </p:nvSpPr>
        <p:spPr>
          <a:xfrm>
            <a:off x="8076039" y="1735200"/>
            <a:ext cx="3814761"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Tree>
    <p:extLst>
      <p:ext uri="{BB962C8B-B14F-4D97-AF65-F5344CB8AC3E}">
        <p14:creationId xmlns:p14="http://schemas.microsoft.com/office/powerpoint/2010/main" val="86556001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9" name="Media Placeholder 3">
            <a:extLst>
              <a:ext uri="{FF2B5EF4-FFF2-40B4-BE49-F238E27FC236}">
                <a16:creationId xmlns:a16="http://schemas.microsoft.com/office/drawing/2014/main" id="{4D9E7F2B-92A3-4845-AB36-2B6C61D9430A}"/>
              </a:ext>
            </a:extLst>
          </p:cNvPr>
          <p:cNvSpPr>
            <a:spLocks noGrp="1"/>
          </p:cNvSpPr>
          <p:nvPr>
            <p:ph type="media" sz="quarter" idx="16"/>
          </p:nvPr>
        </p:nvSpPr>
        <p:spPr>
          <a:xfrm>
            <a:off x="-1" y="0"/>
            <a:ext cx="12193200" cy="6857999"/>
          </a:xfrm>
        </p:spPr>
        <p:txBody>
          <a:bodyPr/>
          <a:lstStyle/>
          <a:p>
            <a:endParaRPr lang="en-DE"/>
          </a:p>
        </p:txBody>
      </p:sp>
    </p:spTree>
    <p:extLst>
      <p:ext uri="{BB962C8B-B14F-4D97-AF65-F5344CB8AC3E}">
        <p14:creationId xmlns:p14="http://schemas.microsoft.com/office/powerpoint/2010/main" val="247452660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5106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300035" y="1735200"/>
            <a:ext cx="4734000"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5106799" y="1735200"/>
            <a:ext cx="6784000" cy="3816000"/>
          </a:xfrm>
        </p:spPr>
        <p:txBody>
          <a:bodyPr/>
          <a:lstStyle/>
          <a:p>
            <a:endParaRPr lang="en-DE"/>
          </a:p>
        </p:txBody>
      </p:sp>
    </p:spTree>
    <p:extLst>
      <p:ext uri="{BB962C8B-B14F-4D97-AF65-F5344CB8AC3E}">
        <p14:creationId xmlns:p14="http://schemas.microsoft.com/office/powerpoint/2010/main" val="1699158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tegory Headline only">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0EF79D1D-6C2B-4396-B157-7C19AA30FB1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AEE0061A-1CAA-4DB7-BF7D-3A2399A3669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161653764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298799" y="5562000"/>
            <a:ext cx="6784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marL="0" marR="0" lvl="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a:pPr>
            <a:r>
              <a:rPr lang="en-US" noProof="0"/>
              <a:t>Footnote</a:t>
            </a:r>
          </a:p>
        </p:txBody>
      </p:sp>
      <p:sp>
        <p:nvSpPr>
          <p:cNvPr id="10" name="Textplatzhalter 10">
            <a:extLst>
              <a:ext uri="{FF2B5EF4-FFF2-40B4-BE49-F238E27FC236}">
                <a16:creationId xmlns:a16="http://schemas.microsoft.com/office/drawing/2014/main" id="{C50C866D-AED9-3B43-8C10-C3581B225D6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8" name="Text Placeholder 4">
            <a:extLst>
              <a:ext uri="{FF2B5EF4-FFF2-40B4-BE49-F238E27FC236}">
                <a16:creationId xmlns:a16="http://schemas.microsoft.com/office/drawing/2014/main" id="{108FC13B-E432-8C49-AB4E-9BCA4074E365}"/>
              </a:ext>
            </a:extLst>
          </p:cNvPr>
          <p:cNvSpPr>
            <a:spLocks noGrp="1"/>
          </p:cNvSpPr>
          <p:nvPr>
            <p:ph type="body" sz="quarter" idx="24"/>
          </p:nvPr>
        </p:nvSpPr>
        <p:spPr>
          <a:xfrm>
            <a:off x="7156799" y="1735200"/>
            <a:ext cx="4734000" cy="381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Media Placeholder 4">
            <a:extLst>
              <a:ext uri="{FF2B5EF4-FFF2-40B4-BE49-F238E27FC236}">
                <a16:creationId xmlns:a16="http://schemas.microsoft.com/office/drawing/2014/main" id="{B95A61C8-D504-854F-AA9D-A2FB684665C9}"/>
              </a:ext>
            </a:extLst>
          </p:cNvPr>
          <p:cNvSpPr>
            <a:spLocks noGrp="1" noChangeAspect="1"/>
          </p:cNvSpPr>
          <p:nvPr>
            <p:ph type="media" sz="quarter" idx="25"/>
          </p:nvPr>
        </p:nvSpPr>
        <p:spPr>
          <a:xfrm>
            <a:off x="298799" y="1735200"/>
            <a:ext cx="6784000" cy="3816000"/>
          </a:xfrm>
        </p:spPr>
        <p:txBody>
          <a:bodyPr/>
          <a:lstStyle/>
          <a:p>
            <a:endParaRPr lang="en-DE"/>
          </a:p>
        </p:txBody>
      </p:sp>
    </p:spTree>
    <p:extLst>
      <p:ext uri="{BB962C8B-B14F-4D97-AF65-F5344CB8AC3E}">
        <p14:creationId xmlns:p14="http://schemas.microsoft.com/office/powerpoint/2010/main" val="375873476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8" name="Textplatzhalter 10">
            <a:extLst>
              <a:ext uri="{FF2B5EF4-FFF2-40B4-BE49-F238E27FC236}">
                <a16:creationId xmlns:a16="http://schemas.microsoft.com/office/drawing/2014/main" id="{C45DFFDF-B381-6144-BDAD-512457599943}"/>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9" name="Bildplatzhalter 7">
            <a:extLst>
              <a:ext uri="{FF2B5EF4-FFF2-40B4-BE49-F238E27FC236}">
                <a16:creationId xmlns:a16="http://schemas.microsoft.com/office/drawing/2014/main" id="{3722DDAC-8DC4-4E4E-B3E6-17A4F3E9864D}"/>
              </a:ext>
            </a:extLst>
          </p:cNvPr>
          <p:cNvSpPr>
            <a:spLocks noGrp="1"/>
          </p:cNvSpPr>
          <p:nvPr>
            <p:ph type="pic" sz="quarter" idx="20" hasCustomPrompt="1"/>
          </p:nvPr>
        </p:nvSpPr>
        <p:spPr>
          <a:xfrm>
            <a:off x="322399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0" name="Bildplatzhalter 7">
            <a:extLst>
              <a:ext uri="{FF2B5EF4-FFF2-40B4-BE49-F238E27FC236}">
                <a16:creationId xmlns:a16="http://schemas.microsoft.com/office/drawing/2014/main" id="{23BD0554-0C87-4D46-B326-7C4AF9D4258D}"/>
              </a:ext>
            </a:extLst>
          </p:cNvPr>
          <p:cNvSpPr>
            <a:spLocks noGrp="1"/>
          </p:cNvSpPr>
          <p:nvPr>
            <p:ph type="pic" sz="quarter" idx="21" hasCustomPrompt="1"/>
          </p:nvPr>
        </p:nvSpPr>
        <p:spPr>
          <a:xfrm>
            <a:off x="6147957"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2" name="Bildplatzhalter 7">
            <a:extLst>
              <a:ext uri="{FF2B5EF4-FFF2-40B4-BE49-F238E27FC236}">
                <a16:creationId xmlns:a16="http://schemas.microsoft.com/office/drawing/2014/main" id="{78930CCD-FACC-7141-94C3-7889E5E6A4EA}"/>
              </a:ext>
            </a:extLst>
          </p:cNvPr>
          <p:cNvSpPr>
            <a:spLocks noGrp="1"/>
          </p:cNvSpPr>
          <p:nvPr>
            <p:ph type="pic" sz="quarter" idx="22" hasCustomPrompt="1"/>
          </p:nvPr>
        </p:nvSpPr>
        <p:spPr>
          <a:xfrm>
            <a:off x="9071916" y="1736638"/>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3" name="Bildplatzhalter 7">
            <a:extLst>
              <a:ext uri="{FF2B5EF4-FFF2-40B4-BE49-F238E27FC236}">
                <a16:creationId xmlns:a16="http://schemas.microsoft.com/office/drawing/2014/main" id="{545CE4B0-8EA2-4E44-BCB1-7E5C62AC57ED}"/>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5" name="Bildplatzhalter 7">
            <a:extLst>
              <a:ext uri="{FF2B5EF4-FFF2-40B4-BE49-F238E27FC236}">
                <a16:creationId xmlns:a16="http://schemas.microsoft.com/office/drawing/2014/main" id="{EA52EA84-692C-D84B-BF57-88F744E2B44C}"/>
              </a:ext>
            </a:extLst>
          </p:cNvPr>
          <p:cNvSpPr>
            <a:spLocks noGrp="1"/>
          </p:cNvSpPr>
          <p:nvPr>
            <p:ph type="pic" sz="quarter" idx="24" hasCustomPrompt="1"/>
          </p:nvPr>
        </p:nvSpPr>
        <p:spPr>
          <a:xfrm>
            <a:off x="9071916"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6" name="Bildplatzhalter 7">
            <a:extLst>
              <a:ext uri="{FF2B5EF4-FFF2-40B4-BE49-F238E27FC236}">
                <a16:creationId xmlns:a16="http://schemas.microsoft.com/office/drawing/2014/main" id="{341B5F01-E93A-AA4C-9CE1-2028DACD51CB}"/>
              </a:ext>
            </a:extLst>
          </p:cNvPr>
          <p:cNvSpPr>
            <a:spLocks noGrp="1"/>
          </p:cNvSpPr>
          <p:nvPr>
            <p:ph type="pic" sz="quarter" idx="25" hasCustomPrompt="1"/>
          </p:nvPr>
        </p:nvSpPr>
        <p:spPr>
          <a:xfrm>
            <a:off x="614795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7" name="Bildplatzhalter 7">
            <a:extLst>
              <a:ext uri="{FF2B5EF4-FFF2-40B4-BE49-F238E27FC236}">
                <a16:creationId xmlns:a16="http://schemas.microsoft.com/office/drawing/2014/main" id="{25D60A8D-B707-E44B-B19A-6348C4735164}"/>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8" name="Bildplatzhalter 7">
            <a:extLst>
              <a:ext uri="{FF2B5EF4-FFF2-40B4-BE49-F238E27FC236}">
                <a16:creationId xmlns:a16="http://schemas.microsoft.com/office/drawing/2014/main" id="{C08324FD-C265-F449-A6AF-05AF918A8982}"/>
              </a:ext>
            </a:extLst>
          </p:cNvPr>
          <p:cNvSpPr>
            <a:spLocks noGrp="1"/>
          </p:cNvSpPr>
          <p:nvPr>
            <p:ph type="pic" sz="quarter" idx="27" hasCustomPrompt="1"/>
          </p:nvPr>
        </p:nvSpPr>
        <p:spPr>
          <a:xfrm>
            <a:off x="322399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29" name="Bildplatzhalter 7">
            <a:extLst>
              <a:ext uri="{FF2B5EF4-FFF2-40B4-BE49-F238E27FC236}">
                <a16:creationId xmlns:a16="http://schemas.microsoft.com/office/drawing/2014/main" id="{1B54698E-78E3-CD46-A98F-5C1A06EFE73B}"/>
              </a:ext>
            </a:extLst>
          </p:cNvPr>
          <p:cNvSpPr>
            <a:spLocks noGrp="1"/>
          </p:cNvSpPr>
          <p:nvPr>
            <p:ph type="pic" sz="quarter" idx="28" hasCustomPrompt="1"/>
          </p:nvPr>
        </p:nvSpPr>
        <p:spPr>
          <a:xfrm>
            <a:off x="322399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0" name="Bildplatzhalter 7">
            <a:extLst>
              <a:ext uri="{FF2B5EF4-FFF2-40B4-BE49-F238E27FC236}">
                <a16:creationId xmlns:a16="http://schemas.microsoft.com/office/drawing/2014/main" id="{4A5D0715-FB53-5941-B626-D19B49E3D02B}"/>
              </a:ext>
            </a:extLst>
          </p:cNvPr>
          <p:cNvSpPr>
            <a:spLocks noGrp="1"/>
          </p:cNvSpPr>
          <p:nvPr>
            <p:ph type="pic" sz="quarter" idx="29" hasCustomPrompt="1"/>
          </p:nvPr>
        </p:nvSpPr>
        <p:spPr>
          <a:xfrm>
            <a:off x="300037" y="3050857"/>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
        <p:nvSpPr>
          <p:cNvPr id="31" name="Bildplatzhalter 7">
            <a:extLst>
              <a:ext uri="{FF2B5EF4-FFF2-40B4-BE49-F238E27FC236}">
                <a16:creationId xmlns:a16="http://schemas.microsoft.com/office/drawing/2014/main" id="{6A14930C-1111-864E-8C92-704DCC3A7E25}"/>
              </a:ext>
            </a:extLst>
          </p:cNvPr>
          <p:cNvSpPr>
            <a:spLocks noGrp="1"/>
          </p:cNvSpPr>
          <p:nvPr>
            <p:ph type="pic" sz="quarter" idx="30" hasCustomPrompt="1"/>
          </p:nvPr>
        </p:nvSpPr>
        <p:spPr>
          <a:xfrm>
            <a:off x="300037" y="4365075"/>
            <a:ext cx="950400" cy="1188000"/>
          </a:xfrm>
          <a:prstGeom prst="rect">
            <a:avLst/>
          </a:prstGeom>
          <a:solidFill>
            <a:schemeClr val="bg1">
              <a:lumMod val="75000"/>
            </a:schemeClr>
          </a:solidFill>
        </p:spPr>
        <p:txBody>
          <a:bodyPr anchor="ctr" anchorCtr="0">
            <a:normAutofit/>
          </a:bodyPr>
          <a:lstStyle>
            <a:lvl1pPr marL="0" indent="0" algn="ctr">
              <a:buNone/>
              <a:defRPr sz="1000" b="0">
                <a:latin typeface="+mj-lt"/>
              </a:defRPr>
            </a:lvl1pPr>
          </a:lstStyle>
          <a:p>
            <a:r>
              <a:rPr lang="en-US" noProof="0"/>
              <a:t>Placeholder Image</a:t>
            </a:r>
          </a:p>
        </p:txBody>
      </p:sp>
    </p:spTree>
    <p:extLst>
      <p:ext uri="{BB962C8B-B14F-4D97-AF65-F5344CB8AC3E}">
        <p14:creationId xmlns:p14="http://schemas.microsoft.com/office/powerpoint/2010/main" val="5147219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hteck 8">
            <a:extLst>
              <a:ext uri="{FF2B5EF4-FFF2-40B4-BE49-F238E27FC236}">
                <a16:creationId xmlns:a16="http://schemas.microsoft.com/office/drawing/2014/main" id="{9D315885-191C-C343-987A-66BCFAF12CCC}"/>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bg1"/>
              </a:solidFill>
            </a:endParaRPr>
          </a:p>
        </p:txBody>
      </p:sp>
      <p:sp>
        <p:nvSpPr>
          <p:cNvPr id="22" name="Picture Placeholder 2">
            <a:extLst>
              <a:ext uri="{FF2B5EF4-FFF2-40B4-BE49-F238E27FC236}">
                <a16:creationId xmlns:a16="http://schemas.microsoft.com/office/drawing/2014/main" id="{18FB97A9-F677-9F41-B295-72D0F5CD579C}"/>
              </a:ext>
            </a:extLst>
          </p:cNvPr>
          <p:cNvSpPr>
            <a:spLocks noGrp="1"/>
          </p:cNvSpPr>
          <p:nvPr>
            <p:ph type="pic" sz="quarter" idx="25"/>
          </p:nvPr>
        </p:nvSpPr>
        <p:spPr>
          <a:xfrm>
            <a:off x="7156800" y="333075"/>
            <a:ext cx="4734000" cy="2721600"/>
          </a:xfrm>
        </p:spPr>
        <p:txBody>
          <a:bodyPr anchor="ctr" anchorCtr="0"/>
          <a:lstStyle>
            <a:lvl1pPr marL="0" indent="0" algn="ctr">
              <a:buNone/>
              <a:defRPr/>
            </a:lvl1pPr>
          </a:lstStyle>
          <a:p>
            <a:endParaRPr lang="en-DE"/>
          </a:p>
        </p:txBody>
      </p:sp>
      <p:sp>
        <p:nvSpPr>
          <p:cNvPr id="24" name="Textplatzhalter 3">
            <a:extLst>
              <a:ext uri="{FF2B5EF4-FFF2-40B4-BE49-F238E27FC236}">
                <a16:creationId xmlns:a16="http://schemas.microsoft.com/office/drawing/2014/main" id="{15ABADD1-339B-4D4F-B932-2BDC98A37230}"/>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“Insert quote here.”</a:t>
            </a: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pic>
        <p:nvPicPr>
          <p:cNvPr id="18" name="Graphic 17">
            <a:extLst>
              <a:ext uri="{FF2B5EF4-FFF2-40B4-BE49-F238E27FC236}">
                <a16:creationId xmlns:a16="http://schemas.microsoft.com/office/drawing/2014/main" id="{3939B1EF-BEA0-774E-8EEA-40C2D8D7E9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10" name="Textplatzhalter 3">
            <a:extLst>
              <a:ext uri="{FF2B5EF4-FFF2-40B4-BE49-F238E27FC236}">
                <a16:creationId xmlns:a16="http://schemas.microsoft.com/office/drawing/2014/main" id="{073E6CD6-6BBE-504E-99BD-ACE8BE749BB7}"/>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p>
        </p:txBody>
      </p:sp>
    </p:spTree>
    <p:extLst>
      <p:ext uri="{BB962C8B-B14F-4D97-AF65-F5344CB8AC3E}">
        <p14:creationId xmlns:p14="http://schemas.microsoft.com/office/powerpoint/2010/main" val="387207665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Tree>
    <p:extLst>
      <p:ext uri="{BB962C8B-B14F-4D97-AF65-F5344CB8AC3E}">
        <p14:creationId xmlns:p14="http://schemas.microsoft.com/office/powerpoint/2010/main" val="173534357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Category Headline only">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0EF79D1D-6C2B-4396-B157-7C19AA30FB1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p>
            <a:r>
              <a:rPr lang="en-US"/>
              <a:t>Headline 1, TT Norms Pro, 28 </a:t>
            </a:r>
            <a:r>
              <a:rPr lang="en-US" err="1"/>
              <a:t>pt</a:t>
            </a:r>
            <a:endParaRPr lang="en-US" noProof="0"/>
          </a:p>
        </p:txBody>
      </p:sp>
    </p:spTree>
    <p:extLst>
      <p:ext uri="{BB962C8B-B14F-4D97-AF65-F5344CB8AC3E}">
        <p14:creationId xmlns:p14="http://schemas.microsoft.com/office/powerpoint/2010/main" val="44499135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Content 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Tree>
    <p:extLst>
      <p:ext uri="{BB962C8B-B14F-4D97-AF65-F5344CB8AC3E}">
        <p14:creationId xmlns:p14="http://schemas.microsoft.com/office/powerpoint/2010/main" val="216971444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3163"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3" name="Title 1">
            <a:extLst>
              <a:ext uri="{FF2B5EF4-FFF2-40B4-BE49-F238E27FC236}">
                <a16:creationId xmlns:a16="http://schemas.microsoft.com/office/drawing/2014/main" id="{AB030852-FF4E-D10D-7107-39FCD2AF7094}"/>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3A121D4E-5A3A-0775-4185-3B61C7D91A9E}"/>
              </a:ext>
            </a:extLst>
          </p:cNvPr>
          <p:cNvSpPr>
            <a:spLocks noGrp="1"/>
          </p:cNvSpPr>
          <p:nvPr>
            <p:ph type="body" sz="quarter" idx="16"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8" name="Foliennummernplatzhalter 6">
            <a:extLst>
              <a:ext uri="{FF2B5EF4-FFF2-40B4-BE49-F238E27FC236}">
                <a16:creationId xmlns:a16="http://schemas.microsoft.com/office/drawing/2014/main" id="{10122E71-5D17-8C26-5A2B-DFAC3E5FDE4D}"/>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179245693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298799"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1"/>
              <a:t>If not needed, please delete first-level bullet point</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5412D5DA-9F7E-48E0-B7F6-FB794CEA8EA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2" name="Foliennummernplatzhalter 6">
            <a:extLst>
              <a:ext uri="{FF2B5EF4-FFF2-40B4-BE49-F238E27FC236}">
                <a16:creationId xmlns:a16="http://schemas.microsoft.com/office/drawing/2014/main" id="{5BD4F250-7915-E655-0AAC-D221EE2BF2DC}"/>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814263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a:t>Headline 1, TT Norms Pro, 28 </a:t>
            </a:r>
            <a:r>
              <a:rPr lang="en-US" err="1"/>
              <a:t>pt</a:t>
            </a:r>
            <a:endParaRPr lang="en-US" noProof="0"/>
          </a:p>
        </p:txBody>
      </p:sp>
      <p:sp>
        <p:nvSpPr>
          <p:cNvPr id="5" name="Foliennummernplatzhalter 6">
            <a:extLst>
              <a:ext uri="{FF2B5EF4-FFF2-40B4-BE49-F238E27FC236}">
                <a16:creationId xmlns:a16="http://schemas.microsoft.com/office/drawing/2014/main" id="{DBFB5AF9-D23D-48EA-35B4-AD850642F6D7}"/>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318065601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_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475600"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096000" y="1736725"/>
            <a:ext cx="5475600"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endParaRPr lang="en-US"/>
          </a:p>
        </p:txBody>
      </p:sp>
      <p:sp>
        <p:nvSpPr>
          <p:cNvPr id="3" name="Title 1">
            <a:extLst>
              <a:ext uri="{FF2B5EF4-FFF2-40B4-BE49-F238E27FC236}">
                <a16:creationId xmlns:a16="http://schemas.microsoft.com/office/drawing/2014/main" id="{9D47DF85-9EB5-D826-6ECD-37D3A21C57D2}"/>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B5FD5ACE-15B4-EDF0-3247-23F9143735EF}"/>
              </a:ext>
            </a:extLst>
          </p:cNvPr>
          <p:cNvSpPr>
            <a:spLocks noGrp="1"/>
          </p:cNvSpPr>
          <p:nvPr>
            <p:ph type="body" sz="quarter" idx="17"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8" name="Foliennummernplatzhalter 6">
            <a:extLst>
              <a:ext uri="{FF2B5EF4-FFF2-40B4-BE49-F238E27FC236}">
                <a16:creationId xmlns:a16="http://schemas.microsoft.com/office/drawing/2014/main" id="{2F5C0D0F-EABF-9001-80F4-EFA6730698CA}"/>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3954999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fr-FR"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fr-FR" noProof="0" smtClean="0"/>
              <a:t>‹Nr.›</a:t>
            </a:fld>
            <a:endParaRPr lang="fr-FR"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Click icon to add picture</a:t>
            </a:r>
            <a:endParaRPr lang="fr-FR" noProof="0"/>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fr-FR" noProof="0"/>
              <a:t>Point à l'ordre du jour 1</a:t>
            </a:r>
          </a:p>
        </p:txBody>
      </p:sp>
      <p:sp>
        <p:nvSpPr>
          <p:cNvPr id="5" name="Fußzeilenplatzhalter 4">
            <a:extLst>
              <a:ext uri="{FF2B5EF4-FFF2-40B4-BE49-F238E27FC236}">
                <a16:creationId xmlns:a16="http://schemas.microsoft.com/office/drawing/2014/main" id="{4A09D4F3-0CD8-4D12-B0B2-BC92219AFFA1}"/>
              </a:ext>
            </a:extLst>
          </p:cNvPr>
          <p:cNvSpPr>
            <a:spLocks noGrp="1"/>
          </p:cNvSpPr>
          <p:nvPr>
            <p:ph type="ftr" sz="quarter" idx="15"/>
          </p:nvPr>
        </p:nvSpPr>
        <p:spPr/>
        <p:txBody>
          <a:bodyPr/>
          <a:lstStyle/>
          <a:p>
            <a:endParaRPr lang="fr-FR" noProof="0"/>
          </a:p>
        </p:txBody>
      </p:sp>
    </p:spTree>
    <p:extLst>
      <p:ext uri="{BB962C8B-B14F-4D97-AF65-F5344CB8AC3E}">
        <p14:creationId xmlns:p14="http://schemas.microsoft.com/office/powerpoint/2010/main" val="77605233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1_Content L">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i="0">
                <a:latin typeface="TT Norms Pro" panose="02000503030000020003" pitchFamily="2" charset="0"/>
              </a:defRPr>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305075"/>
            <a:ext cx="11592301" cy="4248000"/>
          </a:xfr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7EC397D7-7625-DAC7-6FEC-69DF9AD75EDE}"/>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5" name="Chapter_titleonly">
            <a:extLst>
              <a:ext uri="{FF2B5EF4-FFF2-40B4-BE49-F238E27FC236}">
                <a16:creationId xmlns:a16="http://schemas.microsoft.com/office/drawing/2014/main" id="{5737C48B-D7AE-9E6E-9DCF-D2315048468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7" name="Foliennummernplatzhalter 6">
            <a:extLst>
              <a:ext uri="{FF2B5EF4-FFF2-40B4-BE49-F238E27FC236}">
                <a16:creationId xmlns:a16="http://schemas.microsoft.com/office/drawing/2014/main" id="{6A040DA8-853E-E7BA-9C61-9E2B9C4FCDA7}"/>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3545213862"/>
      </p:ext>
    </p:extLst>
  </p:cSld>
  <p:clrMapOvr>
    <a:masterClrMapping/>
  </p:clrMapOvr>
  <p:extLst>
    <p:ext uri="{DCECCB84-F9BA-43D5-87BE-67443E8EF086}">
      <p15:sldGuideLst xmlns:p15="http://schemas.microsoft.com/office/powerpoint/2012/main">
        <p15:guide id="1" orient="horz" pos="142">
          <p15:clr>
            <a:srgbClr val="F26B43"/>
          </p15:clr>
        </p15:guide>
        <p15:guide id="2" pos="189">
          <p15:clr>
            <a:srgbClr val="F26B43"/>
          </p15:clr>
        </p15:guide>
        <p15:guide id="3" orient="horz" pos="3498">
          <p15:clr>
            <a:srgbClr val="F26B43"/>
          </p15:clr>
        </p15:guide>
        <p15:guide id="4" pos="7491">
          <p15:clr>
            <a:srgbClr val="F26B43"/>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userDrawn="1">
  <p:cSld name="1_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4" name="Picture Placeholder 3">
            <a:extLst>
              <a:ext uri="{FF2B5EF4-FFF2-40B4-BE49-F238E27FC236}">
                <a16:creationId xmlns:a16="http://schemas.microsoft.com/office/drawing/2014/main" id="{72DC3B45-B42E-2FC1-4396-2CB5FDCAB7AC}"/>
              </a:ext>
            </a:extLst>
          </p:cNvPr>
          <p:cNvSpPr>
            <a:spLocks noGrp="1"/>
          </p:cNvSpPr>
          <p:nvPr>
            <p:ph type="pic" sz="quarter" idx="11"/>
          </p:nvPr>
        </p:nvSpPr>
        <p:spPr>
          <a:xfrm>
            <a:off x="0" y="0"/>
            <a:ext cx="12192000" cy="4697413"/>
          </a:xfrm>
        </p:spPr>
        <p:txBody>
          <a:bodyPr/>
          <a:lstStyle/>
          <a:p>
            <a:endParaRPr lang="en-US"/>
          </a:p>
        </p:txBody>
      </p:sp>
      <p:sp>
        <p:nvSpPr>
          <p:cNvPr id="5" name="Textplatzhalter 8">
            <a:extLst>
              <a:ext uri="{FF2B5EF4-FFF2-40B4-BE49-F238E27FC236}">
                <a16:creationId xmlns:a16="http://schemas.microsoft.com/office/drawing/2014/main" id="{D5F18F6C-71C9-730D-7D8A-35D6DA4DA10A}"/>
              </a:ext>
            </a:extLst>
          </p:cNvPr>
          <p:cNvSpPr>
            <a:spLocks noGrp="1"/>
          </p:cNvSpPr>
          <p:nvPr>
            <p:ph type="body" sz="quarter" idx="10" hasCustomPrompt="1"/>
          </p:nvPr>
        </p:nvSpPr>
        <p:spPr>
          <a:xfrm>
            <a:off x="503999" y="4696691"/>
            <a:ext cx="7399245" cy="2161309"/>
          </a:xfrm>
          <a:prstGeom prst="rect">
            <a:avLst/>
          </a:prstGeom>
        </p:spPr>
        <p:txBody>
          <a:bodyPr anchor="ctr">
            <a:normAutofit/>
          </a:bodyPr>
          <a:lstStyle>
            <a:lvl1pPr marL="0" indent="0">
              <a:lnSpc>
                <a:spcPct val="100000"/>
              </a:lnSpc>
              <a:spcAft>
                <a:spcPts val="0"/>
              </a:spcAft>
              <a:buNone/>
              <a:defRPr sz="5600" b="0">
                <a:solidFill>
                  <a:schemeClr val="bg1"/>
                </a:solidFill>
              </a:defRPr>
            </a:lvl1pPr>
          </a:lstStyle>
          <a:p>
            <a:pPr lvl="0"/>
            <a:r>
              <a:rPr lang="de-DE" noProof="0"/>
              <a:t>T</a:t>
            </a:r>
            <a:r>
              <a:rPr lang="en-US" noProof="0" err="1"/>
              <a:t>ext</a:t>
            </a:r>
            <a:endParaRPr lang="de-DE" noProof="0"/>
          </a:p>
        </p:txBody>
      </p:sp>
    </p:spTree>
    <p:extLst>
      <p:ext uri="{BB962C8B-B14F-4D97-AF65-F5344CB8AC3E}">
        <p14:creationId xmlns:p14="http://schemas.microsoft.com/office/powerpoint/2010/main" val="424330554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userDrawn="1">
  <p:cSld name="1_Thank You Slide 2">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hasCustomPrompt="1"/>
          </p:nvPr>
        </p:nvSpPr>
        <p:spPr>
          <a:xfrm>
            <a:off x="503999" y="4696691"/>
            <a:ext cx="7399245" cy="2161309"/>
          </a:xfrm>
          <a:prstGeom prst="rect">
            <a:avLst/>
          </a:prstGeom>
        </p:spPr>
        <p:txBody>
          <a:bodyPr anchor="ctr">
            <a:normAutofit/>
          </a:bodyPr>
          <a:lstStyle>
            <a:lvl1pPr marL="0" indent="0">
              <a:lnSpc>
                <a:spcPct val="100000"/>
              </a:lnSpc>
              <a:spcAft>
                <a:spcPts val="0"/>
              </a:spcAft>
              <a:buNone/>
              <a:defRPr sz="5600" b="0"/>
            </a:lvl1pPr>
          </a:lstStyle>
          <a:p>
            <a:pPr lvl="0"/>
            <a:r>
              <a:rPr lang="de-DE" noProof="0"/>
              <a:t>T</a:t>
            </a:r>
            <a:r>
              <a:rPr lang="en-US" noProof="0" err="1"/>
              <a:t>ext</a:t>
            </a:r>
            <a:endParaRPr lang="de-DE" noProof="0"/>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Picture Placeholder 3">
            <a:extLst>
              <a:ext uri="{FF2B5EF4-FFF2-40B4-BE49-F238E27FC236}">
                <a16:creationId xmlns:a16="http://schemas.microsoft.com/office/drawing/2014/main" id="{CB89D6EC-B8BB-E943-2100-B3E08EE18DB4}"/>
              </a:ext>
            </a:extLst>
          </p:cNvPr>
          <p:cNvSpPr>
            <a:spLocks noGrp="1"/>
          </p:cNvSpPr>
          <p:nvPr>
            <p:ph type="pic" sz="quarter" idx="11"/>
          </p:nvPr>
        </p:nvSpPr>
        <p:spPr>
          <a:xfrm>
            <a:off x="0" y="0"/>
            <a:ext cx="12192000" cy="4697413"/>
          </a:xfrm>
        </p:spPr>
        <p:txBody>
          <a:bodyPr/>
          <a:lstStyle/>
          <a:p>
            <a:endParaRPr lang="en-US"/>
          </a:p>
        </p:txBody>
      </p:sp>
    </p:spTree>
    <p:extLst>
      <p:ext uri="{BB962C8B-B14F-4D97-AF65-F5344CB8AC3E}">
        <p14:creationId xmlns:p14="http://schemas.microsoft.com/office/powerpoint/2010/main" val="376542782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1_Category Headlin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0EF79D1D-6C2B-4396-B157-7C19AA30FB1B}"/>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2" name="Foliennummernplatzhalter 6">
            <a:extLst>
              <a:ext uri="{FF2B5EF4-FFF2-40B4-BE49-F238E27FC236}">
                <a16:creationId xmlns:a16="http://schemas.microsoft.com/office/drawing/2014/main" id="{E81C7026-F746-279D-793F-C2891C16A2B1}"/>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‹Nr.›</a:t>
            </a:fld>
            <a:endParaRPr lang="en-US"/>
          </a:p>
        </p:txBody>
      </p:sp>
    </p:spTree>
    <p:extLst>
      <p:ext uri="{BB962C8B-B14F-4D97-AF65-F5344CB8AC3E}">
        <p14:creationId xmlns:p14="http://schemas.microsoft.com/office/powerpoint/2010/main" val="244024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r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6656400" y="1719953"/>
            <a:ext cx="5029200" cy="4009404"/>
          </a:xfrm>
        </p:spPr>
        <p:txBody>
          <a:bodyPr anchor="b"/>
          <a:lstStyle>
            <a:lvl1pPr algn="l">
              <a:lnSpc>
                <a:spcPct val="100000"/>
              </a:lnSpc>
              <a:defRPr sz="4400"/>
            </a:lvl1pPr>
          </a:lstStyle>
          <a:p>
            <a:r>
              <a:rPr lang="fr-FR" noProof="0"/>
              <a:t>Titre, TT Norms Pro, 44 pt</a:t>
            </a:r>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6656400" y="5999163"/>
            <a:ext cx="50292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Sous-titre, date</a:t>
            </a:r>
          </a:p>
        </p:txBody>
      </p:sp>
      <p:sp>
        <p:nvSpPr>
          <p:cNvPr id="20" name="Rechteck 19">
            <a:extLst>
              <a:ext uri="{FF2B5EF4-FFF2-40B4-BE49-F238E27FC236}">
                <a16:creationId xmlns:a16="http://schemas.microsoft.com/office/drawing/2014/main" id="{203B003A-E17B-45AD-95D4-DF40A3B9104E}"/>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fr-FR" sz="4100" spc="-30" baseline="0" noProof="0">
              <a:solidFill>
                <a:schemeClr val="bg1"/>
              </a:solidFill>
              <a:latin typeface="+mj-lt"/>
            </a:endParaRPr>
          </a:p>
        </p:txBody>
      </p:sp>
      <p:pic>
        <p:nvPicPr>
          <p:cNvPr id="21" name="Grafik 20">
            <a:extLst>
              <a:ext uri="{FF2B5EF4-FFF2-40B4-BE49-F238E27FC236}">
                <a16:creationId xmlns:a16="http://schemas.microsoft.com/office/drawing/2014/main" id="{82102896-A9CD-47C7-88AE-9BAB488627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B7C99C36-9990-4476-B817-8A089B4365A4}"/>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noProof="0">
              <a:solidFill>
                <a:schemeClr val="bg2"/>
              </a:solidFill>
              <a:latin typeface="+mj-lt"/>
            </a:endParaRPr>
          </a:p>
        </p:txBody>
      </p:sp>
      <p:grpSp>
        <p:nvGrpSpPr>
          <p:cNvPr id="23" name="Gruppieren 22">
            <a:extLst>
              <a:ext uri="{FF2B5EF4-FFF2-40B4-BE49-F238E27FC236}">
                <a16:creationId xmlns:a16="http://schemas.microsoft.com/office/drawing/2014/main" id="{BE9B95B8-F435-414B-B250-705BB72DA741}"/>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B6EF3E04-1484-4364-9787-455C4D79AFC0}"/>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25" name="Rectangle 6">
              <a:extLst>
                <a:ext uri="{FF2B5EF4-FFF2-40B4-BE49-F238E27FC236}">
                  <a16:creationId xmlns:a16="http://schemas.microsoft.com/office/drawing/2014/main" id="{88F19629-798C-4D4B-BD03-1AE1B5D6A8B2}"/>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26" name="Freeform 7">
              <a:extLst>
                <a:ext uri="{FF2B5EF4-FFF2-40B4-BE49-F238E27FC236}">
                  <a16:creationId xmlns:a16="http://schemas.microsoft.com/office/drawing/2014/main" id="{ECBA1DEC-3733-403D-9059-49EA63C1B6A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27" name="Freeform 8">
              <a:extLst>
                <a:ext uri="{FF2B5EF4-FFF2-40B4-BE49-F238E27FC236}">
                  <a16:creationId xmlns:a16="http://schemas.microsoft.com/office/drawing/2014/main" id="{C96ADD11-2C4F-4D26-BE4E-62094B960CEC}"/>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28" name="Freeform 9">
              <a:extLst>
                <a:ext uri="{FF2B5EF4-FFF2-40B4-BE49-F238E27FC236}">
                  <a16:creationId xmlns:a16="http://schemas.microsoft.com/office/drawing/2014/main" id="{4E4920FC-A757-4F62-9640-7CEE317346A6}"/>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29" name="Freeform 10">
              <a:extLst>
                <a:ext uri="{FF2B5EF4-FFF2-40B4-BE49-F238E27FC236}">
                  <a16:creationId xmlns:a16="http://schemas.microsoft.com/office/drawing/2014/main" id="{35696CC2-9197-49A8-ABCC-54603410C35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30" name="Freeform 11">
              <a:extLst>
                <a:ext uri="{FF2B5EF4-FFF2-40B4-BE49-F238E27FC236}">
                  <a16:creationId xmlns:a16="http://schemas.microsoft.com/office/drawing/2014/main" id="{631FEDC5-EA3C-414B-961A-1AB1FE5941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31" name="Freeform 12">
              <a:extLst>
                <a:ext uri="{FF2B5EF4-FFF2-40B4-BE49-F238E27FC236}">
                  <a16:creationId xmlns:a16="http://schemas.microsoft.com/office/drawing/2014/main" id="{38DC9C45-43FA-4C01-AC9A-72805BE45321}"/>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sp>
          <p:nvSpPr>
            <p:cNvPr id="32" name="Freeform 13">
              <a:extLst>
                <a:ext uri="{FF2B5EF4-FFF2-40B4-BE49-F238E27FC236}">
                  <a16:creationId xmlns:a16="http://schemas.microsoft.com/office/drawing/2014/main" id="{049AC1A4-FB41-40B8-BEDC-FD86FE91A42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a:p>
          </p:txBody>
        </p:sp>
      </p:grpSp>
    </p:spTree>
    <p:extLst>
      <p:ext uri="{BB962C8B-B14F-4D97-AF65-F5344CB8AC3E}">
        <p14:creationId xmlns:p14="http://schemas.microsoft.com/office/powerpoint/2010/main" val="17846252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7632000" cy="3816000"/>
          </a:xfrm>
          <a:prstGeom prst="rect">
            <a:avLst/>
          </a:prstGeom>
        </p:spPr>
        <p:txBody>
          <a:bodyPr/>
          <a:lstStyle>
            <a:lvl1pPr marL="0" indent="0">
              <a:buNone/>
              <a:defRPr/>
            </a:lvl1pPr>
          </a:lstStyle>
          <a:p>
            <a:r>
              <a:rPr lang="en-US" noProof="0"/>
              <a:t>Chart</a:t>
            </a:r>
          </a:p>
        </p:txBody>
      </p:sp>
      <p:sp>
        <p:nvSpPr>
          <p:cNvPr id="8" name="Textplatzhalter 3">
            <a:extLst>
              <a:ext uri="{FF2B5EF4-FFF2-40B4-BE49-F238E27FC236}">
                <a16:creationId xmlns:a16="http://schemas.microsoft.com/office/drawing/2014/main" id="{6AA207EC-E364-4F4F-BC56-44116DF0AD6E}"/>
              </a:ext>
            </a:extLst>
          </p:cNvPr>
          <p:cNvSpPr>
            <a:spLocks noGrp="1"/>
          </p:cNvSpPr>
          <p:nvPr>
            <p:ph type="body" sz="quarter" idx="15" hasCustomPrompt="1"/>
          </p:nvPr>
        </p:nvSpPr>
        <p:spPr>
          <a:xfrm>
            <a:off x="8254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platzhalter 10">
            <a:extLst>
              <a:ext uri="{FF2B5EF4-FFF2-40B4-BE49-F238E27FC236}">
                <a16:creationId xmlns:a16="http://schemas.microsoft.com/office/drawing/2014/main" id="{BBD87053-5790-4A61-8A0A-28A02D2A4D2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11C4C78-4A14-4806-ACA0-7392CE3E6ECF}"/>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7B914F3-9146-4FAA-982C-4A303C752985}"/>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274206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7139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6665135" y="4185122"/>
            <a:ext cx="5024064" cy="1354217"/>
          </a:xfrm>
        </p:spPr>
        <p:txBody>
          <a:bodyPr anchor="b"/>
          <a:lstStyle>
            <a:lvl1pPr algn="l">
              <a:lnSpc>
                <a:spcPct val="100000"/>
              </a:lnSpc>
              <a:defRPr sz="4400"/>
            </a:lvl1pPr>
          </a:lstStyle>
          <a:p>
            <a:r>
              <a:rPr lang="en-US" noProof="1"/>
              <a:t>Titelfolie mit langer Überschrift, zwei- oder mehrzeilig,  TT Norms Pro, 44 pt</a:t>
            </a:r>
          </a:p>
        </p:txBody>
      </p:sp>
      <p:sp>
        <p:nvSpPr>
          <p:cNvPr id="3" name="Subtitle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6659998" y="6065999"/>
            <a:ext cx="5024064"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0" name="Claim">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r>
              <a:rPr lang="en-US" sz="4100" spc="-40" baseline="0" noProof="1">
                <a:solidFill>
                  <a:schemeClr val="bg1"/>
                </a:solidFill>
                <a:latin typeface="+mj-lt"/>
              </a:rPr>
              <a:t>Simplifying Progress</a:t>
            </a:r>
          </a:p>
        </p:txBody>
      </p:sp>
      <p:sp>
        <p:nvSpPr>
          <p:cNvPr id="22" name="Rectangle 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pic>
        <p:nvPicPr>
          <p:cNvPr id="16" name="Logo">
            <a:extLst>
              <a:ext uri="{FF2B5EF4-FFF2-40B4-BE49-F238E27FC236}">
                <a16:creationId xmlns:a16="http://schemas.microsoft.com/office/drawing/2014/main" id="{4DE3386C-0572-4BC5-BE1D-7A4A2A698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181" y="789127"/>
            <a:ext cx="4529243" cy="792024"/>
          </a:xfrm>
          <a:prstGeom prst="rect">
            <a:avLst/>
          </a:prstGeom>
        </p:spPr>
      </p:pic>
    </p:spTree>
    <p:extLst>
      <p:ext uri="{BB962C8B-B14F-4D97-AF65-F5344CB8AC3E}">
        <p14:creationId xmlns:p14="http://schemas.microsoft.com/office/powerpoint/2010/main" val="4022019635"/>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662"/>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72981"/>
            <a:ext cx="5184000" cy="184666"/>
          </a:xfrm>
          <a:prstGeom prst="rect">
            <a:avLst/>
          </a:prstGeom>
        </p:spPr>
        <p:txBody>
          <a:bodyPr>
            <a:spAutoFit/>
          </a:bodyPr>
          <a:lstStyle>
            <a:lvl1pPr marL="0" indent="0" algn="l">
              <a:lnSpc>
                <a:spcPct val="100000"/>
              </a:lnSpc>
              <a:buNone/>
              <a:defRPr sz="12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81253806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6660000" y="1719953"/>
            <a:ext cx="5029200" cy="4009404"/>
          </a:xfrm>
        </p:spPr>
        <p:txBody>
          <a:bodyPr anchor="b"/>
          <a:lstStyle>
            <a:lvl1pPr algn="l">
              <a:lnSpc>
                <a:spcPct val="100000"/>
              </a:lnSpc>
              <a:defRPr sz="4400"/>
            </a:lvl1pPr>
          </a:lstStyle>
          <a:p>
            <a:r>
              <a:rPr lang="en-US" noProof="0"/>
              <a:t>Cover chart for longer titles in two or more lines, TT Norms Pro, 44 </a:t>
            </a:r>
            <a:r>
              <a:rPr lang="en-US" noProof="0"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6660000" y="5999163"/>
            <a:ext cx="50292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month year</a:t>
            </a:r>
          </a:p>
        </p:txBody>
      </p:sp>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49089833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63929"/>
            <a:ext cx="11196000" cy="761415"/>
          </a:xfrm>
        </p:spPr>
        <p:txBody>
          <a:bodyPr anchor="b"/>
          <a:lstStyle>
            <a:lvl1pPr algn="l">
              <a:lnSpc>
                <a:spcPct val="100000"/>
              </a:lnSpc>
              <a:defRPr sz="2800"/>
            </a:lvl1pPr>
          </a:lstStyle>
          <a:p>
            <a:r>
              <a:rPr lang="en-US"/>
              <a:t>Cover chart for single line titles,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5999163"/>
            <a:ext cx="111960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Tree>
    <p:extLst>
      <p:ext uri="{BB962C8B-B14F-4D97-AF65-F5344CB8AC3E}">
        <p14:creationId xmlns:p14="http://schemas.microsoft.com/office/powerpoint/2010/main" val="130325441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75362"/>
            <a:ext cx="72720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8" name="Picture Placeholder 7">
            <a:extLst>
              <a:ext uri="{FF2B5EF4-FFF2-40B4-BE49-F238E27FC236}">
                <a16:creationId xmlns:a16="http://schemas.microsoft.com/office/drawing/2014/main" id="{46BD72FC-5C46-4CA0-8B55-97C53265B651}"/>
              </a:ext>
            </a:extLst>
          </p:cNvPr>
          <p:cNvSpPr>
            <a:spLocks noGrp="1"/>
          </p:cNvSpPr>
          <p:nvPr>
            <p:ph type="pic" sz="quarter" idx="10" hasCustomPrompt="1"/>
          </p:nvPr>
        </p:nvSpPr>
        <p:spPr>
          <a:xfrm>
            <a:off x="0" y="0"/>
            <a:ext cx="8122596" cy="4589463"/>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404053577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
        <p:nvSpPr>
          <p:cNvPr id="3" name="Footer Placeholder 2">
            <a:extLst>
              <a:ext uri="{FF2B5EF4-FFF2-40B4-BE49-F238E27FC236}">
                <a16:creationId xmlns:a16="http://schemas.microsoft.com/office/drawing/2014/main" id="{3781F53B-2338-4513-B42B-7A76ECDF6B28}"/>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852580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1641773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with Sourc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Textplatzhalter 10">
            <a:extLst>
              <a:ext uri="{FF2B5EF4-FFF2-40B4-BE49-F238E27FC236}">
                <a16:creationId xmlns:a16="http://schemas.microsoft.com/office/drawing/2014/main" id="{12AF9FF7-2DF4-4852-8126-899942EB4625}"/>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421072"/>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0"/>
              <a:t>Source</a:t>
            </a:r>
          </a:p>
          <a:p>
            <a:pPr lvl="0"/>
            <a:r>
              <a:rPr lang="en-US" noProof="0"/>
              <a:t>Reference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3033811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AEAE3BD-6319-4615-A3A3-68EA65A90AF1}"/>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2524388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677212"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238800" y="1735200"/>
            <a:ext cx="565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platzhalter 10">
            <a:extLst>
              <a:ext uri="{FF2B5EF4-FFF2-40B4-BE49-F238E27FC236}">
                <a16:creationId xmlns:a16="http://schemas.microsoft.com/office/drawing/2014/main" id="{8B9E51BA-B725-4369-86DB-EE5546184D88}"/>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C570F30-0070-411A-8807-58A5AD64DC9B}"/>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56C36EC-EC14-407D-BF20-EF138E7AE718}"/>
              </a:ext>
            </a:extLst>
          </p:cNvPr>
          <p:cNvSpPr>
            <a:spLocks noGrp="1"/>
          </p:cNvSpPr>
          <p:nvPr>
            <p:ph type="ftr" sz="quarter" idx="17"/>
          </p:nvPr>
        </p:nvSpPr>
        <p:spPr/>
        <p:txBody>
          <a:bodyPr/>
          <a:lstStyle/>
          <a:p>
            <a:endParaRPr lang="en-US" noProof="0"/>
          </a:p>
        </p:txBody>
      </p:sp>
    </p:spTree>
    <p:extLst>
      <p:ext uri="{BB962C8B-B14F-4D97-AF65-F5344CB8AC3E}">
        <p14:creationId xmlns:p14="http://schemas.microsoft.com/office/powerpoint/2010/main" val="619533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4276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platzhalter 3">
            <a:extLst>
              <a:ext uri="{FF2B5EF4-FFF2-40B4-BE49-F238E27FC236}">
                <a16:creationId xmlns:a16="http://schemas.microsoft.com/office/drawing/2014/main" id="{509BB7FB-728C-4F77-AFE7-5D811FD55759}"/>
              </a:ext>
            </a:extLst>
          </p:cNvPr>
          <p:cNvSpPr>
            <a:spLocks noGrp="1"/>
          </p:cNvSpPr>
          <p:nvPr>
            <p:ph type="body" sz="quarter" idx="18" hasCustomPrompt="1"/>
          </p:nvPr>
        </p:nvSpPr>
        <p:spPr>
          <a:xfrm>
            <a:off x="8254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6CF5276-CCDA-4F59-87D2-7B4D67DDECC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0F9A873E-9583-4B5F-AC2E-986B1B25F09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9946FBEE-FE41-4FA1-94EE-A6CFBF28C27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5936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Picture Placeholder 1">
            <a:extLst>
              <a:ext uri="{FF2B5EF4-FFF2-40B4-BE49-F238E27FC236}">
                <a16:creationId xmlns:a16="http://schemas.microsoft.com/office/drawing/2014/main" id="{28508EB5-7938-4CFF-ADE3-D3A442CBB40D}"/>
              </a:ext>
            </a:extLst>
          </p:cNvPr>
          <p:cNvSpPr>
            <a:spLocks noGrp="1"/>
          </p:cNvSpPr>
          <p:nvPr>
            <p:ph type="pic" sz="quarter" idx="2"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4" name="Text Placeholder 1">
            <a:extLst>
              <a:ext uri="{FF2B5EF4-FFF2-40B4-BE49-F238E27FC236}">
                <a16:creationId xmlns:a16="http://schemas.microsoft.com/office/drawing/2014/main" id="{47965E6F-4CA8-4DB5-8935-A5CCC47759F6}"/>
              </a:ext>
            </a:extLst>
          </p:cNvPr>
          <p:cNvSpPr>
            <a:spLocks noGrp="1"/>
          </p:cNvSpPr>
          <p:nvPr>
            <p:ph type="body" sz="quarter" idx="1"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en-US" noProof="1"/>
              <a:t>Agendapunkt 1</a:t>
            </a:r>
          </a:p>
        </p:txBody>
      </p:sp>
      <p:sp>
        <p:nvSpPr>
          <p:cNvPr id="2" name="Title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1"/>
              <a:t>Agenda</a:t>
            </a:r>
          </a:p>
        </p:txBody>
      </p:sp>
    </p:spTree>
    <p:extLst>
      <p:ext uri="{BB962C8B-B14F-4D97-AF65-F5344CB8AC3E}">
        <p14:creationId xmlns:p14="http://schemas.microsoft.com/office/powerpoint/2010/main" val="132814640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Two Images">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4B188234-C9EC-4153-9247-E19237EBA2F8}"/>
              </a:ext>
            </a:extLst>
          </p:cNvPr>
          <p:cNvSpPr>
            <a:spLocks noGrp="1"/>
          </p:cNvSpPr>
          <p:nvPr>
            <p:ph type="pic" sz="quarter" idx="16" hasCustomPrompt="1"/>
          </p:nvPr>
        </p:nvSpPr>
        <p:spPr>
          <a:xfrm>
            <a:off x="298800" y="3627438"/>
            <a:ext cx="5652000" cy="192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9" name="Bildplatzhalter 7">
            <a:extLst>
              <a:ext uri="{FF2B5EF4-FFF2-40B4-BE49-F238E27FC236}">
                <a16:creationId xmlns:a16="http://schemas.microsoft.com/office/drawing/2014/main" id="{3F57C2C1-5361-4B32-AC19-010378093599}"/>
              </a:ext>
            </a:extLst>
          </p:cNvPr>
          <p:cNvSpPr>
            <a:spLocks noGrp="1"/>
          </p:cNvSpPr>
          <p:nvPr>
            <p:ph type="pic" sz="quarter" idx="17" hasCustomPrompt="1"/>
          </p:nvPr>
        </p:nvSpPr>
        <p:spPr>
          <a:xfrm>
            <a:off x="6238800" y="3627438"/>
            <a:ext cx="5652000" cy="192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4" name="Textplatzhalter 10">
            <a:extLst>
              <a:ext uri="{FF2B5EF4-FFF2-40B4-BE49-F238E27FC236}">
                <a16:creationId xmlns:a16="http://schemas.microsoft.com/office/drawing/2014/main" id="{93654FB1-BBA0-4DEF-BCBB-87122AB71C5B}"/>
              </a:ext>
            </a:extLst>
          </p:cNvPr>
          <p:cNvSpPr>
            <a:spLocks noGrp="1"/>
          </p:cNvSpPr>
          <p:nvPr>
            <p:ph type="body" sz="quarter" idx="18"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6" name="Textplatzhalter 10">
            <a:extLst>
              <a:ext uri="{FF2B5EF4-FFF2-40B4-BE49-F238E27FC236}">
                <a16:creationId xmlns:a16="http://schemas.microsoft.com/office/drawing/2014/main" id="{54222673-5CF1-4718-90EF-9307F2BA921F}"/>
              </a:ext>
            </a:extLst>
          </p:cNvPr>
          <p:cNvSpPr>
            <a:spLocks noGrp="1"/>
          </p:cNvSpPr>
          <p:nvPr>
            <p:ph type="body" sz="quarter" idx="19" hasCustomPrompt="1"/>
          </p:nvPr>
        </p:nvSpPr>
        <p:spPr>
          <a:xfrm>
            <a:off x="6238800" y="5562000"/>
            <a:ext cx="5652000" cy="25652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1" name="Textplatzhalter 3">
            <a:extLst>
              <a:ext uri="{FF2B5EF4-FFF2-40B4-BE49-F238E27FC236}">
                <a16:creationId xmlns:a16="http://schemas.microsoft.com/office/drawing/2014/main" id="{F05F881B-9AD0-4402-9A21-FB79A5C710A1}"/>
              </a:ext>
            </a:extLst>
          </p:cNvPr>
          <p:cNvSpPr>
            <a:spLocks noGrp="1"/>
          </p:cNvSpPr>
          <p:nvPr>
            <p:ph type="body" sz="quarter" idx="15" hasCustomPrompt="1"/>
          </p:nvPr>
        </p:nvSpPr>
        <p:spPr>
          <a:xfrm>
            <a:off x="300000" y="1735200"/>
            <a:ext cx="11592000" cy="16416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A7D9D54C-4349-46D7-863A-04936968A443}"/>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86E446E0-7C69-4051-97E9-1F0F413F0AD4}"/>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DEED4163-4964-4A9C-A898-772CE41E5803}"/>
              </a:ext>
            </a:extLst>
          </p:cNvPr>
          <p:cNvSpPr>
            <a:spLocks noGrp="1"/>
          </p:cNvSpPr>
          <p:nvPr>
            <p:ph type="ftr" sz="quarter" idx="20"/>
          </p:nvPr>
        </p:nvSpPr>
        <p:spPr/>
        <p:txBody>
          <a:bodyPr/>
          <a:lstStyle/>
          <a:p>
            <a:endParaRPr lang="en-US" noProof="0"/>
          </a:p>
        </p:txBody>
      </p:sp>
    </p:spTree>
    <p:extLst>
      <p:ext uri="{BB962C8B-B14F-4D97-AF65-F5344CB8AC3E}">
        <p14:creationId xmlns:p14="http://schemas.microsoft.com/office/powerpoint/2010/main" val="236237680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7632000" cy="3816000"/>
          </a:xfrm>
          <a:prstGeom prst="rect">
            <a:avLst/>
          </a:prstGeom>
        </p:spPr>
        <p:txBody>
          <a:bodyPr/>
          <a:lstStyle>
            <a:lvl1pPr marL="0" indent="0">
              <a:buNone/>
              <a:defRPr/>
            </a:lvl1pPr>
          </a:lstStyle>
          <a:p>
            <a:r>
              <a:rPr lang="en-US" noProof="0"/>
              <a:t>Chart</a:t>
            </a:r>
          </a:p>
        </p:txBody>
      </p:sp>
      <p:sp>
        <p:nvSpPr>
          <p:cNvPr id="8" name="Textplatzhalter 3">
            <a:extLst>
              <a:ext uri="{FF2B5EF4-FFF2-40B4-BE49-F238E27FC236}">
                <a16:creationId xmlns:a16="http://schemas.microsoft.com/office/drawing/2014/main" id="{6AA207EC-E364-4F4F-BC56-44116DF0AD6E}"/>
              </a:ext>
            </a:extLst>
          </p:cNvPr>
          <p:cNvSpPr>
            <a:spLocks noGrp="1"/>
          </p:cNvSpPr>
          <p:nvPr>
            <p:ph type="body" sz="quarter" idx="15" hasCustomPrompt="1"/>
          </p:nvPr>
        </p:nvSpPr>
        <p:spPr>
          <a:xfrm>
            <a:off x="8254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platzhalter 10">
            <a:extLst>
              <a:ext uri="{FF2B5EF4-FFF2-40B4-BE49-F238E27FC236}">
                <a16:creationId xmlns:a16="http://schemas.microsoft.com/office/drawing/2014/main" id="{BBD87053-5790-4A61-8A0A-28A02D2A4D2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11C4C78-4A14-4806-ACA0-7392CE3E6ECF}"/>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7B914F3-9146-4FAA-982C-4A303C752985}"/>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3090864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299419" y="1736725"/>
            <a:ext cx="11593163" cy="3816350"/>
          </a:xfrm>
          <a:prstGeom prst="rect">
            <a:avLst/>
          </a:prstGeom>
        </p:spPr>
        <p:txBody>
          <a:bodyPr/>
          <a:lstStyle>
            <a:lvl1pPr marL="0" indent="0">
              <a:buNone/>
              <a:defRPr/>
            </a:lvl1pPr>
          </a:lstStyle>
          <a:p>
            <a:r>
              <a:rPr lang="en-US" noProof="0"/>
              <a:t>Chart</a:t>
            </a:r>
          </a:p>
        </p:txBody>
      </p:sp>
      <p:sp>
        <p:nvSpPr>
          <p:cNvPr id="8" name="Textplatzhalter 10">
            <a:extLst>
              <a:ext uri="{FF2B5EF4-FFF2-40B4-BE49-F238E27FC236}">
                <a16:creationId xmlns:a16="http://schemas.microsoft.com/office/drawing/2014/main" id="{B7960369-2233-4B5D-A21C-75D85967DB72}"/>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96E49E1-4AB8-462E-8BFC-67E4D2E3C092}"/>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A73256E-4A7C-49CA-8696-A3252BD9DFCB}"/>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053430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48A7E34-C0EF-487F-8E8A-13AB773352BC}"/>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680972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C492FD96-C17E-46EA-97DF-BABE9BECEA8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800" y="5562000"/>
            <a:ext cx="57972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2402000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2/3 and 1/3">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5" name="Bildplatzhalter 7">
            <a:extLst>
              <a:ext uri="{FF2B5EF4-FFF2-40B4-BE49-F238E27FC236}">
                <a16:creationId xmlns:a16="http://schemas.microsoft.com/office/drawing/2014/main" id="{6C27232B-7CFF-4576-A1CF-3AD9D9F1A5ED}"/>
              </a:ext>
            </a:extLst>
          </p:cNvPr>
          <p:cNvSpPr>
            <a:spLocks noGrp="1"/>
          </p:cNvSpPr>
          <p:nvPr>
            <p:ph type="pic" sz="quarter" idx="19" hasCustomPrompt="1"/>
          </p:nvPr>
        </p:nvSpPr>
        <p:spPr>
          <a:xfrm>
            <a:off x="298800" y="1735200"/>
            <a:ext cx="763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5CEE707-8DF1-479D-B5D5-71727A10661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712694"/>
          </a:xfrm>
        </p:spPr>
        <p:txBody>
          <a:bodyPr/>
          <a:lstStyle/>
          <a:p>
            <a:r>
              <a:rPr lang="en-US"/>
              <a:t>Headline 1, TT Norms Pro, 28 pt</a:t>
            </a:r>
            <a:endParaRPr lang="en-US" noProof="0"/>
          </a:p>
        </p:txBody>
      </p:sp>
      <p:sp>
        <p:nvSpPr>
          <p:cNvPr id="12" name="Textplatzhalter 10">
            <a:extLst>
              <a:ext uri="{FF2B5EF4-FFF2-40B4-BE49-F238E27FC236}">
                <a16:creationId xmlns:a16="http://schemas.microsoft.com/office/drawing/2014/main" id="{B8B86D18-9128-4A21-BF58-0188B2709DFB}"/>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7" name="Textplatzhalter 10">
            <a:extLst>
              <a:ext uri="{FF2B5EF4-FFF2-40B4-BE49-F238E27FC236}">
                <a16:creationId xmlns:a16="http://schemas.microsoft.com/office/drawing/2014/main" id="{4B8EFF87-AD7E-4E10-BA4A-C87C7B2EC552}"/>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6E9ABD63-8131-4BDA-993F-02A42B5FC4D4}"/>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3631191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right 1/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4" name="Textplatzhalter 3">
            <a:extLst>
              <a:ext uri="{FF2B5EF4-FFF2-40B4-BE49-F238E27FC236}">
                <a16:creationId xmlns:a16="http://schemas.microsoft.com/office/drawing/2014/main" id="{76BD5DE3-4A5B-4EE2-B8DE-313613235DC5}"/>
              </a:ext>
            </a:extLst>
          </p:cNvPr>
          <p:cNvSpPr>
            <a:spLocks noGrp="1"/>
          </p:cNvSpPr>
          <p:nvPr>
            <p:ph type="body" sz="quarter" idx="15" hasCustomPrompt="1"/>
          </p:nvPr>
        </p:nvSpPr>
        <p:spPr>
          <a:xfrm>
            <a:off x="298800" y="1735200"/>
            <a:ext cx="763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C14BEE1-E46B-46B3-BF3B-CC09DF9137E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4BE131DF-5E19-49F9-ADF0-4504BA035BA5}"/>
              </a:ext>
            </a:extLst>
          </p:cNvPr>
          <p:cNvSpPr>
            <a:spLocks noGrp="1"/>
          </p:cNvSpPr>
          <p:nvPr>
            <p:ph type="title" hasCustomPrompt="1"/>
          </p:nvPr>
        </p:nvSpPr>
        <p:spPr/>
        <p:txBody>
          <a:bodyPr/>
          <a:lstStyle/>
          <a:p>
            <a:r>
              <a:rPr lang="en-US"/>
              <a:t>Headline 1, TT Norms Pro, 28 pt</a:t>
            </a:r>
            <a:endParaRPr lang="en-US" noProof="0"/>
          </a:p>
        </p:txBody>
      </p:sp>
      <p:sp>
        <p:nvSpPr>
          <p:cNvPr id="16" name="Textplatzhalter 10">
            <a:extLst>
              <a:ext uri="{FF2B5EF4-FFF2-40B4-BE49-F238E27FC236}">
                <a16:creationId xmlns:a16="http://schemas.microsoft.com/office/drawing/2014/main" id="{93FD4732-F6AF-49BD-A52A-3938509A1A08}"/>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056F94D6-A0B1-4425-8D39-0DE208D4B00D}"/>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942988E9-E656-415F-BD45-9A43705E190B}"/>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1317736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right 1/2">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239102" y="1735200"/>
            <a:ext cx="565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3">
            <a:extLst>
              <a:ext uri="{FF2B5EF4-FFF2-40B4-BE49-F238E27FC236}">
                <a16:creationId xmlns:a16="http://schemas.microsoft.com/office/drawing/2014/main" id="{BA93FFC1-1D2F-44E0-A19A-53F01A03E8C0}"/>
              </a:ext>
            </a:extLst>
          </p:cNvPr>
          <p:cNvSpPr>
            <a:spLocks noGrp="1"/>
          </p:cNvSpPr>
          <p:nvPr>
            <p:ph type="body" sz="quarter" idx="15" hasCustomPrompt="1"/>
          </p:nvPr>
        </p:nvSpPr>
        <p:spPr>
          <a:xfrm>
            <a:off x="298800" y="1735200"/>
            <a:ext cx="565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62713E40-C112-4282-8D0A-4AACA53362C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712694"/>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239102"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4113260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right 3/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258799" y="1735200"/>
            <a:ext cx="763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2" name="Textplatzhalter 3">
            <a:extLst>
              <a:ext uri="{FF2B5EF4-FFF2-40B4-BE49-F238E27FC236}">
                <a16:creationId xmlns:a16="http://schemas.microsoft.com/office/drawing/2014/main" id="{8E212FD5-A9EE-4F32-8EE4-B935FB7DC37C}"/>
              </a:ext>
            </a:extLst>
          </p:cNvPr>
          <p:cNvSpPr>
            <a:spLocks noGrp="1"/>
          </p:cNvSpPr>
          <p:nvPr>
            <p:ph type="body" sz="quarter" idx="15" hasCustomPrompt="1"/>
          </p:nvPr>
        </p:nvSpPr>
        <p:spPr>
          <a:xfrm>
            <a:off x="298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platzhalter 10">
            <a:extLst>
              <a:ext uri="{FF2B5EF4-FFF2-40B4-BE49-F238E27FC236}">
                <a16:creationId xmlns:a16="http://schemas.microsoft.com/office/drawing/2014/main" id="{3286F121-3D04-48DA-B2D3-5DEA732391B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712694"/>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258799"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Tree>
    <p:extLst>
      <p:ext uri="{BB962C8B-B14F-4D97-AF65-F5344CB8AC3E}">
        <p14:creationId xmlns:p14="http://schemas.microsoft.com/office/powerpoint/2010/main" val="2368877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Area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426954-5868-4BA3-97FE-FD4BE7291CE8}"/>
              </a:ext>
            </a:extLst>
          </p:cNvPr>
          <p:cNvSpPr>
            <a:spLocks noGrp="1"/>
          </p:cNvSpPr>
          <p:nvPr>
            <p:ph idx="1" hasCustomPrompt="1"/>
          </p:nvPr>
        </p:nvSpPr>
        <p:spPr>
          <a:xfrm>
            <a:off x="300038" y="17352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vl2pPr>
            <a:lvl3pPr marL="196850" indent="0" algn="ctr">
              <a:lnSpc>
                <a:spcPts val="2200"/>
              </a:lnSpc>
              <a:spcBef>
                <a:spcPts val="600"/>
              </a:spcBef>
              <a:spcAft>
                <a:spcPts val="200"/>
              </a:spcAft>
              <a:buNone/>
              <a:defRPr b="0"/>
            </a:lvl3pPr>
            <a:lvl4pPr marL="354013" indent="0" algn="ctr">
              <a:lnSpc>
                <a:spcPts val="2000"/>
              </a:lnSpc>
              <a:spcBef>
                <a:spcPts val="600"/>
              </a:spcBef>
              <a:spcAft>
                <a:spcPts val="200"/>
              </a:spcAft>
              <a:buNone/>
              <a:defRPr b="0"/>
            </a:lvl4pPr>
            <a:lvl5pPr marL="479425" indent="0" algn="ctr">
              <a:lnSpc>
                <a:spcPts val="2000"/>
              </a:lnSpc>
              <a:spcBef>
                <a:spcPts val="600"/>
              </a:spcBef>
              <a:spcAft>
                <a:spcPts val="200"/>
              </a:spcAft>
              <a:buNone/>
              <a:defRPr b="0"/>
            </a:lvl5pPr>
          </a:lstStyle>
          <a:p>
            <a:pPr lvl="0"/>
            <a:r>
              <a:rPr lang="en-US" noProof="0"/>
              <a:t>Area 1</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Inhaltsplatzhalter 2">
            <a:extLst>
              <a:ext uri="{FF2B5EF4-FFF2-40B4-BE49-F238E27FC236}">
                <a16:creationId xmlns:a16="http://schemas.microsoft.com/office/drawing/2014/main" id="{6E92948B-5568-42D2-83F5-3B497C666139}"/>
              </a:ext>
            </a:extLst>
          </p:cNvPr>
          <p:cNvSpPr>
            <a:spLocks noGrp="1"/>
          </p:cNvSpPr>
          <p:nvPr>
            <p:ph idx="17" hasCustomPrompt="1"/>
          </p:nvPr>
        </p:nvSpPr>
        <p:spPr>
          <a:xfrm>
            <a:off x="6204340" y="17352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2</a:t>
            </a:r>
          </a:p>
        </p:txBody>
      </p:sp>
      <p:sp>
        <p:nvSpPr>
          <p:cNvPr id="12" name="Inhaltsplatzhalter 2">
            <a:extLst>
              <a:ext uri="{FF2B5EF4-FFF2-40B4-BE49-F238E27FC236}">
                <a16:creationId xmlns:a16="http://schemas.microsoft.com/office/drawing/2014/main" id="{80384ABF-3FE6-4B34-8BA2-46775E9B7225}"/>
              </a:ext>
            </a:extLst>
          </p:cNvPr>
          <p:cNvSpPr>
            <a:spLocks noGrp="1"/>
          </p:cNvSpPr>
          <p:nvPr>
            <p:ph idx="18" hasCustomPrompt="1"/>
          </p:nvPr>
        </p:nvSpPr>
        <p:spPr>
          <a:xfrm>
            <a:off x="300038" y="37224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3</a:t>
            </a:r>
          </a:p>
        </p:txBody>
      </p:sp>
      <p:sp>
        <p:nvSpPr>
          <p:cNvPr id="13" name="Inhaltsplatzhalter 2">
            <a:extLst>
              <a:ext uri="{FF2B5EF4-FFF2-40B4-BE49-F238E27FC236}">
                <a16:creationId xmlns:a16="http://schemas.microsoft.com/office/drawing/2014/main" id="{C0FB3DF8-CC15-4220-9703-4F11BE3273BF}"/>
              </a:ext>
            </a:extLst>
          </p:cNvPr>
          <p:cNvSpPr>
            <a:spLocks noGrp="1"/>
          </p:cNvSpPr>
          <p:nvPr>
            <p:ph idx="19" hasCustomPrompt="1"/>
          </p:nvPr>
        </p:nvSpPr>
        <p:spPr>
          <a:xfrm>
            <a:off x="6204340" y="37224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4</a:t>
            </a:r>
          </a:p>
        </p:txBody>
      </p:sp>
      <p:sp>
        <p:nvSpPr>
          <p:cNvPr id="11" name="Textplatzhalter 10">
            <a:extLst>
              <a:ext uri="{FF2B5EF4-FFF2-40B4-BE49-F238E27FC236}">
                <a16:creationId xmlns:a16="http://schemas.microsoft.com/office/drawing/2014/main" id="{E97DE1F6-5055-4AB8-8A96-A68C11E64A4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4" name="Titel 3">
            <a:extLst>
              <a:ext uri="{FF2B5EF4-FFF2-40B4-BE49-F238E27FC236}">
                <a16:creationId xmlns:a16="http://schemas.microsoft.com/office/drawing/2014/main" id="{8DFAA99C-BA7F-4941-8DBB-A8D63843B8A4}"/>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F616C11-87B5-4EE8-9DB1-33743E5BA1D4}"/>
              </a:ext>
            </a:extLst>
          </p:cNvPr>
          <p:cNvSpPr>
            <a:spLocks noGrp="1"/>
          </p:cNvSpPr>
          <p:nvPr>
            <p:ph type="ftr" sz="quarter" idx="20"/>
          </p:nvPr>
        </p:nvSpPr>
        <p:spPr/>
        <p:txBody>
          <a:bodyPr/>
          <a:lstStyle/>
          <a:p>
            <a:endParaRPr lang="en-US" noProof="0"/>
          </a:p>
        </p:txBody>
      </p:sp>
    </p:spTree>
    <p:extLst>
      <p:ext uri="{BB962C8B-B14F-4D97-AF65-F5344CB8AC3E}">
        <p14:creationId xmlns:p14="http://schemas.microsoft.com/office/powerpoint/2010/main" val="183608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Divider Yellow">
    <p:bg>
      <p:bgPr>
        <a:solidFill>
          <a:schemeClr val="bg2"/>
        </a:solid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F4CFEA0-3A9F-44E3-98E4-5E3EED0F41F7}"/>
              </a:ext>
            </a:extLst>
          </p:cNvPr>
          <p:cNvSpPr>
            <a:spLocks noGrp="1"/>
          </p:cNvSpPr>
          <p:nvPr>
            <p:ph type="sldNum" sz="quarter" idx="12"/>
          </p:nvPr>
        </p:nvSpPr>
        <p:spPr/>
        <p:txBody>
          <a:bodyPr/>
          <a:lstStyle/>
          <a:p>
            <a:fld id="{0C8761C7-EE27-4485-904A-AF787EF92FBE}" type="slidenum">
              <a:rPr lang="en-US" noProof="0" smtClean="0"/>
              <a:pPr/>
              <a:t>‹Nr.›</a:t>
            </a:fld>
            <a:endParaRPr lang="en-US" noProof="0"/>
          </a:p>
        </p:txBody>
      </p:sp>
      <p:sp>
        <p:nvSpPr>
          <p:cNvPr id="6" name="Chapter_titleonly">
            <a:extLst>
              <a:ext uri="{FF2B5EF4-FFF2-40B4-BE49-F238E27FC236}">
                <a16:creationId xmlns:a16="http://schemas.microsoft.com/office/drawing/2014/main" id="{F7B9568A-B2B7-4307-A4C6-77D635546845}"/>
              </a:ext>
            </a:extLst>
          </p:cNvPr>
          <p:cNvSpPr>
            <a:spLocks noGrp="1"/>
          </p:cNvSpPr>
          <p:nvPr>
            <p:ph type="body" sz="quarter" idx="15" hasCustomPrompt="1"/>
          </p:nvPr>
        </p:nvSpPr>
        <p:spPr>
          <a:xfrm>
            <a:off x="298800" y="986400"/>
            <a:ext cx="11592000" cy="4568400"/>
          </a:xfrm>
        </p:spPr>
        <p:txBody>
          <a:bodyPr anchor="ctr" anchorCtr="0">
            <a:normAutofit/>
          </a:bodyPr>
          <a:lstStyle>
            <a:lvl1pPr marL="0" indent="0">
              <a:buNone/>
              <a:defRPr sz="6600"/>
            </a:lvl1pPr>
          </a:lstStyle>
          <a:p>
            <a:pPr lvl="0"/>
            <a:r>
              <a:rPr lang="de-DE"/>
              <a:t>Kapiteltrenner, TT Norms Pro, 66 pt – Nur Text</a:t>
            </a:r>
          </a:p>
        </p:txBody>
      </p:sp>
    </p:spTree>
    <p:extLst>
      <p:ext uri="{BB962C8B-B14F-4D97-AF65-F5344CB8AC3E}">
        <p14:creationId xmlns:p14="http://schemas.microsoft.com/office/powerpoint/2010/main" val="302076231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5795962" cy="3816000"/>
          </a:xfrm>
          <a:prstGeom prst="rect">
            <a:avLst/>
          </a:prstGeom>
        </p:spPr>
        <p:txBody>
          <a:bodyPr/>
          <a:lstStyle>
            <a:lvl1pPr marL="0" indent="0">
              <a:buNone/>
              <a:defRPr/>
            </a:lvl1pPr>
          </a:lstStyle>
          <a:p>
            <a:r>
              <a:rPr lang="en-US" noProof="0"/>
              <a:t>Chart</a:t>
            </a:r>
          </a:p>
        </p:txBody>
      </p:sp>
      <p:sp>
        <p:nvSpPr>
          <p:cNvPr id="12" name="Diagrammplatzhalter 10">
            <a:extLst>
              <a:ext uri="{FF2B5EF4-FFF2-40B4-BE49-F238E27FC236}">
                <a16:creationId xmlns:a16="http://schemas.microsoft.com/office/drawing/2014/main" id="{F7FA3FB9-7BE5-4634-9DA6-EC782379F4E0}"/>
              </a:ext>
            </a:extLst>
          </p:cNvPr>
          <p:cNvSpPr>
            <a:spLocks noGrp="1"/>
          </p:cNvSpPr>
          <p:nvPr>
            <p:ph type="chart" sz="quarter" idx="15" hasCustomPrompt="1"/>
          </p:nvPr>
        </p:nvSpPr>
        <p:spPr>
          <a:xfrm>
            <a:off x="6095999" y="1735200"/>
            <a:ext cx="5795963" cy="3816000"/>
          </a:xfrm>
          <a:prstGeom prst="rect">
            <a:avLst/>
          </a:prstGeom>
        </p:spPr>
        <p:txBody>
          <a:bodyPr/>
          <a:lstStyle>
            <a:lvl1pPr marL="0" indent="0">
              <a:buNone/>
              <a:defRPr/>
            </a:lvl1pPr>
          </a:lstStyle>
          <a:p>
            <a:r>
              <a:rPr lang="en-US" noProof="0"/>
              <a:t>Chart</a:t>
            </a:r>
          </a:p>
        </p:txBody>
      </p:sp>
      <p:sp>
        <p:nvSpPr>
          <p:cNvPr id="8" name="Textplatzhalter 10">
            <a:extLst>
              <a:ext uri="{FF2B5EF4-FFF2-40B4-BE49-F238E27FC236}">
                <a16:creationId xmlns:a16="http://schemas.microsoft.com/office/drawing/2014/main" id="{26D36469-1B3F-4218-9DFF-8EA280899D61}"/>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7542F0E0-593F-495A-81A9-15C5313562EC}"/>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CF408B17-653E-460D-8953-435015B8DD30}"/>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3672638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abellenplatzhalter 6">
            <a:extLst>
              <a:ext uri="{FF2B5EF4-FFF2-40B4-BE49-F238E27FC236}">
                <a16:creationId xmlns:a16="http://schemas.microsoft.com/office/drawing/2014/main" id="{ADA70AE2-18F1-48EF-A31F-543F581DF2F7}"/>
              </a:ext>
            </a:extLst>
          </p:cNvPr>
          <p:cNvSpPr>
            <a:spLocks noGrp="1"/>
          </p:cNvSpPr>
          <p:nvPr>
            <p:ph type="tbl" sz="quarter" idx="16" hasCustomPrompt="1"/>
          </p:nvPr>
        </p:nvSpPr>
        <p:spPr>
          <a:xfrm>
            <a:off x="300037" y="1736726"/>
            <a:ext cx="11591925" cy="3816350"/>
          </a:xfrm>
          <a:prstGeom prst="rect">
            <a:avLst/>
          </a:prstGeom>
        </p:spPr>
        <p:txBody>
          <a:bodyPr/>
          <a:lstStyle>
            <a:lvl1pPr marL="0" indent="0">
              <a:buNone/>
              <a:defRPr/>
            </a:lvl1pPr>
          </a:lstStyle>
          <a:p>
            <a:r>
              <a:rPr lang="en-US" noProof="0"/>
              <a:t>Table</a:t>
            </a:r>
          </a:p>
        </p:txBody>
      </p:sp>
      <p:sp>
        <p:nvSpPr>
          <p:cNvPr id="9" name="Textplatzhalter 10">
            <a:extLst>
              <a:ext uri="{FF2B5EF4-FFF2-40B4-BE49-F238E27FC236}">
                <a16:creationId xmlns:a16="http://schemas.microsoft.com/office/drawing/2014/main" id="{49DD665A-740E-4AD4-8A30-F03A109932E2}"/>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766C946C-7780-4E71-A12C-AF6D0C350C01}"/>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E5E8A349-2C7F-4F7E-9CDE-1654A1B755D8}"/>
              </a:ext>
            </a:extLst>
          </p:cNvPr>
          <p:cNvSpPr>
            <a:spLocks noGrp="1"/>
          </p:cNvSpPr>
          <p:nvPr>
            <p:ph type="body" sz="quarter" idx="20" hasCustomPrompt="1"/>
          </p:nvPr>
        </p:nvSpPr>
        <p:spPr>
          <a:xfrm>
            <a:off x="298800" y="5562000"/>
            <a:ext cx="1159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2" name="Footer Placeholder 1">
            <a:extLst>
              <a:ext uri="{FF2B5EF4-FFF2-40B4-BE49-F238E27FC236}">
                <a16:creationId xmlns:a16="http://schemas.microsoft.com/office/drawing/2014/main" id="{21AD0223-BD0C-4F32-A27E-2F6CDB11F7E7}"/>
              </a:ext>
            </a:extLst>
          </p:cNvPr>
          <p:cNvSpPr>
            <a:spLocks noGrp="1"/>
          </p:cNvSpPr>
          <p:nvPr>
            <p:ph type="ftr" sz="quarter" idx="21"/>
          </p:nvPr>
        </p:nvSpPr>
        <p:spPr/>
        <p:txBody>
          <a:bodyPr/>
          <a:lstStyle/>
          <a:p>
            <a:endParaRPr lang="en-US" noProof="0"/>
          </a:p>
        </p:txBody>
      </p:sp>
    </p:spTree>
    <p:extLst>
      <p:ext uri="{BB962C8B-B14F-4D97-AF65-F5344CB8AC3E}">
        <p14:creationId xmlns:p14="http://schemas.microsoft.com/office/powerpoint/2010/main" val="3020069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221A786D-189F-4888-B573-D0852841C86C}"/>
              </a:ext>
            </a:extLst>
          </p:cNvPr>
          <p:cNvSpPr>
            <a:spLocks noGrp="1"/>
          </p:cNvSpPr>
          <p:nvPr>
            <p:ph type="ftr" sz="quarter" idx="25"/>
          </p:nvPr>
        </p:nvSpPr>
        <p:spPr/>
        <p:txBody>
          <a:bodyPr/>
          <a:lstStyle/>
          <a:p>
            <a:endParaRPr lang="en-US" noProof="0"/>
          </a:p>
        </p:txBody>
      </p:sp>
    </p:spTree>
    <p:extLst>
      <p:ext uri="{BB962C8B-B14F-4D97-AF65-F5344CB8AC3E}">
        <p14:creationId xmlns:p14="http://schemas.microsoft.com/office/powerpoint/2010/main" val="2450667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tegory Headline only">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0EF79D1D-6C2B-4396-B157-7C19AA30FB1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AEE0061A-1CAA-4DB7-BF7D-3A2399A3669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2075934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53DFB94B-A61A-4382-A1BE-BE317234ADF7}"/>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2430470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200951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0D80B8-1393-4C11-BB2C-BEE3A480B012}"/>
              </a:ext>
            </a:extLst>
          </p:cNvPr>
          <p:cNvSpPr/>
          <p:nvPr userDrawn="1"/>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0"/>
              <a:t>Click to edit Master text styles</a:t>
            </a:r>
          </a:p>
        </p:txBody>
      </p:sp>
      <p:sp>
        <p:nvSpPr>
          <p:cNvPr id="23" name="Textplatzhalter 2">
            <a:extLst>
              <a:ext uri="{FF2B5EF4-FFF2-40B4-BE49-F238E27FC236}">
                <a16:creationId xmlns:a16="http://schemas.microsoft.com/office/drawing/2014/main" id="{52201B9D-A394-4302-8B56-AC43AD93B322}"/>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CB88C666-8263-4C3E-93B5-E0AE22643179}"/>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4" name="Freeform 5">
              <a:extLst>
                <a:ext uri="{FF2B5EF4-FFF2-40B4-BE49-F238E27FC236}">
                  <a16:creationId xmlns:a16="http://schemas.microsoft.com/office/drawing/2014/main" id="{70C8C6DB-1C06-4E61-9B89-5F130199FAE7}"/>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895E255A-8864-4372-A6FA-52B4FBD0F0DB}"/>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E9A4192E-26FA-41A8-8AE0-37FAE7CEFC1F}"/>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38747545-978C-4B45-8EDC-A3954562157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800160D5-404D-4994-8FDA-A6710C154350}"/>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2679A7A5-8099-4201-8597-0172AC13AA83}"/>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3F9AEC7E-D257-41E2-BC58-C9E973AE658B}"/>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2CB313C1-254A-4A0E-A806-EFC53A5E7A84}"/>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7A2360AF-AD3F-4002-8DD9-A80F99BE9D5A}"/>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3317043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7" name="Footer Placeholder 1">
            <a:extLst>
              <a:ext uri="{FF2B5EF4-FFF2-40B4-BE49-F238E27FC236}">
                <a16:creationId xmlns:a16="http://schemas.microsoft.com/office/drawing/2014/main" id="{62742F80-BC87-9745-B21F-926177FE908C}"/>
              </a:ext>
            </a:extLst>
          </p:cNvPr>
          <p:cNvSpPr>
            <a:spLocks noGrp="1"/>
          </p:cNvSpPr>
          <p:nvPr>
            <p:ph type="ftr" sz="quarter" idx="19"/>
          </p:nvPr>
        </p:nvSpPr>
        <p:spPr>
          <a:xfrm>
            <a:off x="730800" y="6494400"/>
            <a:ext cx="7452000" cy="153888"/>
          </a:xfrm>
        </p:spPr>
        <p:txBody>
          <a:bodyPr/>
          <a:lstStyle/>
          <a:p>
            <a:endParaRPr lang="en-US" noProof="0"/>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Tree>
    <p:extLst>
      <p:ext uri="{BB962C8B-B14F-4D97-AF65-F5344CB8AC3E}">
        <p14:creationId xmlns:p14="http://schemas.microsoft.com/office/powerpoint/2010/main" val="1203291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ouble Large">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864000"/>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131102" y="5562000"/>
            <a:ext cx="5760000" cy="216000"/>
          </a:xfrm>
          <a:prstGeom prst="rect">
            <a:avLst/>
          </a:prstGeom>
        </p:spPr>
        <p:txBody>
          <a:bodyPr wrap="square" tIns="36000" anchor="t" anchorCtr="0">
            <a:noAutofit/>
          </a:bodyPr>
          <a:lstStyle>
            <a:lvl1pPr marL="0" marR="0" indent="0" algn="l" defTabSz="914400" rtl="0" eaLnBrk="1" fontAlgn="auto" latinLnBrk="0" hangingPunct="1">
              <a:lnSpc>
                <a:spcPct val="100000"/>
              </a:lnSpc>
              <a:spcBef>
                <a:spcPts val="0"/>
              </a:spcBef>
              <a:spcAft>
                <a:spcPts val="600"/>
              </a:spcAft>
              <a:buClrTx/>
              <a:buSzPct val="80000"/>
              <a:buFont typeface="Wingdings" panose="05000000000000000000" pitchFamily="2" charset="2"/>
              <a:buNone/>
              <a:tabLst/>
              <a:defRPr sz="1000" b="0"/>
            </a:lvl1pPr>
          </a:lstStyle>
          <a:p>
            <a:pPr lvl="0"/>
            <a:r>
              <a:rPr lang="en-US" noProof="0"/>
              <a:t>Footnote</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
        <p:nvSpPr>
          <p:cNvPr id="10" name="Textplatzhalter 10">
            <a:extLst>
              <a:ext uri="{FF2B5EF4-FFF2-40B4-BE49-F238E27FC236}">
                <a16:creationId xmlns:a16="http://schemas.microsoft.com/office/drawing/2014/main" id="{27406C92-7267-A245-8DBE-ABD94117A1A2}"/>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
        <p:nvSpPr>
          <p:cNvPr id="11" name="Bildplatzhalter 7">
            <a:extLst>
              <a:ext uri="{FF2B5EF4-FFF2-40B4-BE49-F238E27FC236}">
                <a16:creationId xmlns:a16="http://schemas.microsoft.com/office/drawing/2014/main" id="{827D0A17-A0B8-FB4E-8213-F2219767B0CC}"/>
              </a:ext>
            </a:extLst>
          </p:cNvPr>
          <p:cNvSpPr>
            <a:spLocks noGrp="1"/>
          </p:cNvSpPr>
          <p:nvPr>
            <p:ph type="pic" sz="quarter" idx="2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Tree>
    <p:extLst>
      <p:ext uri="{BB962C8B-B14F-4D97-AF65-F5344CB8AC3E}">
        <p14:creationId xmlns:p14="http://schemas.microsoft.com/office/powerpoint/2010/main" val="2250018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Standard 2">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Footnote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
        <p:nvSpPr>
          <p:cNvPr id="8" name="Textplatzhalter 10">
            <a:extLst>
              <a:ext uri="{FF2B5EF4-FFF2-40B4-BE49-F238E27FC236}">
                <a16:creationId xmlns:a16="http://schemas.microsoft.com/office/drawing/2014/main" id="{2103C35D-22D8-FE43-86A5-2EDF1CF0B8DA}"/>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a:t>Category</a:t>
            </a:r>
          </a:p>
        </p:txBody>
      </p:sp>
    </p:spTree>
    <p:extLst>
      <p:ext uri="{BB962C8B-B14F-4D97-AF65-F5344CB8AC3E}">
        <p14:creationId xmlns:p14="http://schemas.microsoft.com/office/powerpoint/2010/main" val="381542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Divider Black">
    <p:bg>
      <p:bgPr>
        <a:solidFill>
          <a:schemeClr val="tx1"/>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5" name="Textplatzhalter 1">
            <a:extLst>
              <a:ext uri="{FF2B5EF4-FFF2-40B4-BE49-F238E27FC236}">
                <a16:creationId xmlns:a16="http://schemas.microsoft.com/office/drawing/2014/main" id="{EE0253D5-03AC-4621-9144-E0C193B4C8FC}"/>
              </a:ext>
            </a:extLst>
          </p:cNvPr>
          <p:cNvSpPr>
            <a:spLocks noGrp="1"/>
          </p:cNvSpPr>
          <p:nvPr>
            <p:ph type="body" sz="quarter" idx="13" hasCustomPrompt="1"/>
          </p:nvPr>
        </p:nvSpPr>
        <p:spPr>
          <a:xfrm>
            <a:off x="300037" y="986589"/>
            <a:ext cx="11591925" cy="4566486"/>
          </a:xfrm>
        </p:spPr>
        <p:txBody>
          <a:bodyPr anchor="ctr">
            <a:normAutofit/>
          </a:bodyPr>
          <a:lstStyle>
            <a:lvl1pPr marL="0" indent="0">
              <a:buNone/>
              <a:defRPr sz="6600">
                <a:solidFill>
                  <a:schemeClr val="bg1"/>
                </a:solidFill>
              </a:defRPr>
            </a:lvl1pPr>
          </a:lstStyle>
          <a:p>
            <a:pPr lvl="0"/>
            <a:r>
              <a:rPr lang="de-DE"/>
              <a:t>Kapiteltrenner, TT Norms Pro, 66 pt – Nur Text</a:t>
            </a:r>
          </a:p>
        </p:txBody>
      </p:sp>
    </p:spTree>
    <p:extLst>
      <p:ext uri="{BB962C8B-B14F-4D97-AF65-F5344CB8AC3E}">
        <p14:creationId xmlns:p14="http://schemas.microsoft.com/office/powerpoint/2010/main" val="181322847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54A7AE-0E1B-4750-BC5D-4340DE305FF1}"/>
              </a:ext>
            </a:extLst>
          </p:cNvPr>
          <p:cNvGraphicFramePr>
            <a:graphicFrameLocks noChangeAspect="1"/>
          </p:cNvGraphicFramePr>
          <p:nvPr userDrawn="1">
            <p:custDataLst>
              <p:tags r:id="rId1"/>
            </p:custDataLst>
            <p:extLst>
              <p:ext uri="{D42A27DB-BD31-4B8C-83A1-F6EECF244321}">
                <p14:modId xmlns:p14="http://schemas.microsoft.com/office/powerpoint/2010/main" val="102408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98" imgH="499" progId="TCLayout.ActiveDocument.1">
                  <p:embed/>
                </p:oleObj>
              </mc:Choice>
              <mc:Fallback>
                <p:oleObj name="think-cell Folie" r:id="rId3" imgW="498" imgH="499" progId="TCLayout.ActiveDocument.1">
                  <p:embed/>
                  <p:pic>
                    <p:nvPicPr>
                      <p:cNvPr id="5" name="Object 4" hidden="1">
                        <a:extLst>
                          <a:ext uri="{FF2B5EF4-FFF2-40B4-BE49-F238E27FC236}">
                            <a16:creationId xmlns:a16="http://schemas.microsoft.com/office/drawing/2014/main" id="{2754A7AE-0E1B-4750-BC5D-4340DE305F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lvl1pPr rtl="0">
              <a:defRPr/>
            </a:lvl1pPr>
          </a:lstStyle>
          <a:p>
            <a:fld id="{0C8761C7-EE27-4485-904A-AF787EF92FBE}" type="slidenum">
              <a:rPr lang="en-US" smtClean="0"/>
              <a:pPr/>
              <a:t>‹Nr.›</a:t>
            </a:fld>
            <a:endParaRPr lang="en-US"/>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298799" y="1736725"/>
            <a:ext cx="11592301" cy="3816350"/>
          </a:xfrm>
        </p:spPr>
        <p:txBody>
          <a:bodyPr>
            <a:noAutofit/>
          </a:bodyPr>
          <a:lstStyle>
            <a:lvl1pPr rtl="0">
              <a:defRPr/>
            </a:lvl1pPr>
            <a:lvl2pPr rtl="0">
              <a:defRPr/>
            </a:lvl2pPr>
            <a:lvl3pPr rtl="0">
              <a:defRPr/>
            </a:lvl3pPr>
            <a:lvl4pPr rtl="0">
              <a:defRPr/>
            </a:lvl4pPr>
            <a:lvl5pPr rtl="0">
              <a:defRPr/>
            </a:lvl5pPr>
          </a:lstStyle>
          <a:p>
            <a:pPr lvl="0"/>
            <a:r>
              <a:rPr lang="en-US" noProof="1"/>
              <a:t>If not needed, please delete first-level bullet point</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3BDBE6EC-CF56-410F-803D-4E4AA84C3BF3}"/>
              </a:ext>
            </a:extLst>
          </p:cNvPr>
          <p:cNvSpPr>
            <a:spLocks noGrp="1"/>
          </p:cNvSpPr>
          <p:nvPr>
            <p:ph type="title" hasCustomPrompt="1"/>
          </p:nvPr>
        </p:nvSpPr>
        <p:spPr/>
        <p:txBody>
          <a:bodyPr vert="horz"/>
          <a:lstStyle>
            <a:lvl1pPr rtl="0">
              <a:defRPr/>
            </a:lvl1pPr>
          </a:lstStyle>
          <a:p>
            <a:r>
              <a:rPr lang="en-US" noProof="1"/>
              <a:t>Headline 1, TT Norms Pro, 28 pt</a:t>
            </a:r>
          </a:p>
        </p:txBody>
      </p:sp>
      <p:sp>
        <p:nvSpPr>
          <p:cNvPr id="7" name="Chapter_titleonly">
            <a:extLst>
              <a:ext uri="{FF2B5EF4-FFF2-40B4-BE49-F238E27FC236}">
                <a16:creationId xmlns:a16="http://schemas.microsoft.com/office/drawing/2014/main" id="{5412D5DA-9F7E-48E0-B7F6-FB794CEA8EA9}"/>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rtl="0">
              <a:lnSpc>
                <a:spcPct val="100000"/>
              </a:lnSpc>
              <a:buNone/>
              <a:defRPr sz="1200" b="0"/>
            </a:lvl1pPr>
          </a:lstStyle>
          <a:p>
            <a:pPr lvl="0"/>
            <a:r>
              <a:rPr lang="en-US" noProof="1"/>
              <a:t>Category</a:t>
            </a:r>
          </a:p>
        </p:txBody>
      </p:sp>
    </p:spTree>
    <p:extLst>
      <p:ext uri="{BB962C8B-B14F-4D97-AF65-F5344CB8AC3E}">
        <p14:creationId xmlns:p14="http://schemas.microsoft.com/office/powerpoint/2010/main" val="2074227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ategory Headlin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E6847C-0FDA-43DA-8271-BCA9711806FC}"/>
              </a:ext>
            </a:extLst>
          </p:cNvPr>
          <p:cNvGraphicFramePr>
            <a:graphicFrameLocks noChangeAspect="1"/>
          </p:cNvGraphicFramePr>
          <p:nvPr userDrawn="1">
            <p:custDataLst>
              <p:tags r:id="rId1"/>
            </p:custDataLst>
            <p:extLst>
              <p:ext uri="{D42A27DB-BD31-4B8C-83A1-F6EECF244321}">
                <p14:modId xmlns:p14="http://schemas.microsoft.com/office/powerpoint/2010/main" val="3947701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98" imgH="499" progId="TCLayout.ActiveDocument.1">
                  <p:embed/>
                </p:oleObj>
              </mc:Choice>
              <mc:Fallback>
                <p:oleObj name="think-cell Folie" r:id="rId3" imgW="498" imgH="499" progId="TCLayout.ActiveDocument.1">
                  <p:embed/>
                  <p:pic>
                    <p:nvPicPr>
                      <p:cNvPr id="4" name="Object 3" hidden="1">
                        <a:extLst>
                          <a:ext uri="{FF2B5EF4-FFF2-40B4-BE49-F238E27FC236}">
                            <a16:creationId xmlns:a16="http://schemas.microsoft.com/office/drawing/2014/main" id="{9EE6847C-0FDA-43DA-8271-BCA971180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lvl1pPr rtl="0">
              <a:defRPr/>
            </a:lvl1pPr>
          </a:lstStyle>
          <a:p>
            <a:fld id="{0C8761C7-EE27-4485-904A-AF787EF92FBE}" type="slidenum">
              <a:rPr lang="en-US" smtClean="0"/>
              <a:pPr/>
              <a:t>‹Nr.›</a:t>
            </a:fld>
            <a:endParaRPr lang="en-US"/>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p:txBody>
          <a:bodyPr vert="horz"/>
          <a:lstStyle>
            <a:lvl1pPr rtl="0">
              <a:defRPr/>
            </a:lvl1pPr>
          </a:lstStyle>
          <a:p>
            <a:r>
              <a:rPr lang="en-US" noProof="1"/>
              <a:t>Headline 1, TT Norms Pro, 28 pt</a:t>
            </a:r>
          </a:p>
        </p:txBody>
      </p:sp>
      <p:sp>
        <p:nvSpPr>
          <p:cNvPr id="7" name="Chapter_titleonly">
            <a:extLst>
              <a:ext uri="{FF2B5EF4-FFF2-40B4-BE49-F238E27FC236}">
                <a16:creationId xmlns:a16="http://schemas.microsoft.com/office/drawing/2014/main" id="{0EF79D1D-6C2B-4396-B157-7C19AA30FB1B}"/>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rtl="0">
              <a:lnSpc>
                <a:spcPct val="100000"/>
              </a:lnSpc>
              <a:buNone/>
              <a:defRPr sz="1200" b="0"/>
            </a:lvl1pPr>
          </a:lstStyle>
          <a:p>
            <a:pPr lvl="0"/>
            <a:r>
              <a:rPr lang="en-US" noProof="1"/>
              <a:t>Category</a:t>
            </a:r>
          </a:p>
        </p:txBody>
      </p:sp>
    </p:spTree>
    <p:extLst>
      <p:ext uri="{BB962C8B-B14F-4D97-AF65-F5344CB8AC3E}">
        <p14:creationId xmlns:p14="http://schemas.microsoft.com/office/powerpoint/2010/main" val="688342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ntent Standard 2">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118990814"/>
      </p:ext>
    </p:extLst>
  </p:cSld>
  <p:clrMapOvr>
    <a:masterClrMapping/>
  </p:clrMapOvr>
  <p:extLst>
    <p:ext uri="{DCECCB84-F9BA-43D5-87BE-67443E8EF086}">
      <p15:sldGuideLst xmlns:p15="http://schemas.microsoft.com/office/powerpoint/2012/main">
        <p15:guide id="1" orient="horz" pos="142">
          <p15:clr>
            <a:srgbClr val="F26B43"/>
          </p15:clr>
        </p15:guide>
        <p15:guide id="2" pos="189">
          <p15:clr>
            <a:srgbClr val="F26B43"/>
          </p15:clr>
        </p15:guide>
        <p15:guide id="3" orient="horz" pos="3498">
          <p15:clr>
            <a:srgbClr val="F26B43"/>
          </p15:clr>
        </p15:guide>
        <p15:guide id="4" pos="7491">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Ein Inhal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1925" cy="3816350"/>
          </a:xfrm>
        </p:spPr>
        <p:txBody>
          <a:bodyPr>
            <a:noAutofit/>
          </a:bodyPr>
          <a:lstStyle/>
          <a:p>
            <a:pPr lvl="0"/>
            <a:r>
              <a:rPr lang="de-DE" noProof="0"/>
              <a:t>Falls nicht benötigt, Aufzählungszeichen auf erster Ebene löschen</a:t>
            </a:r>
          </a:p>
          <a:p>
            <a:pPr lvl="1"/>
            <a:r>
              <a:rPr lang="de-DE"/>
              <a:t>Zweite Ebene</a:t>
            </a:r>
          </a:p>
          <a:p>
            <a:pPr lvl="2"/>
            <a:r>
              <a:rPr lang="de-DE"/>
              <a:t>Dritte Ebene</a:t>
            </a:r>
          </a:p>
          <a:p>
            <a:pPr lvl="3"/>
            <a:r>
              <a:rPr lang="de-DE"/>
              <a:t>Vierte Ebene</a:t>
            </a:r>
          </a:p>
          <a:p>
            <a:pPr lvl="4"/>
            <a:r>
              <a:rPr lang="de-DE"/>
              <a:t>Fünfte Ebene</a:t>
            </a:r>
            <a:endParaRPr lang="de-DE" noProof="0"/>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de-DE" noProof="0" smtClean="0"/>
              <a:t>‹Nr.›</a:t>
            </a:fld>
            <a:endParaRPr lang="de-DE" noProof="0"/>
          </a:p>
        </p:txBody>
      </p:sp>
      <p:sp>
        <p:nvSpPr>
          <p:cNvPr id="7" name="Textplatzhalter 10">
            <a:extLst>
              <a:ext uri="{FF2B5EF4-FFF2-40B4-BE49-F238E27FC236}">
                <a16:creationId xmlns:a16="http://schemas.microsoft.com/office/drawing/2014/main" id="{BC92F4DC-5C51-47C5-B1EF-A76BC14874FE}"/>
              </a:ext>
            </a:extLst>
          </p:cNvPr>
          <p:cNvSpPr>
            <a:spLocks noGrp="1"/>
          </p:cNvSpPr>
          <p:nvPr>
            <p:ph type="body" sz="quarter" idx="13" hasCustomPrompt="1"/>
          </p:nvPr>
        </p:nvSpPr>
        <p:spPr>
          <a:xfrm>
            <a:off x="300038" y="234950"/>
            <a:ext cx="2797200" cy="184666"/>
          </a:xfrm>
          <a:prstGeom prst="rect">
            <a:avLst/>
          </a:prstGeom>
        </p:spPr>
        <p:txBody>
          <a:bodyPr anchor="ctr" anchorCtr="0">
            <a:spAutoFit/>
          </a:bodyPr>
          <a:lstStyle>
            <a:lvl1pPr marL="0" indent="0">
              <a:lnSpc>
                <a:spcPct val="100000"/>
              </a:lnSpc>
              <a:buNone/>
              <a:defRPr sz="1200" b="0"/>
            </a:lvl1pPr>
          </a:lstStyle>
          <a:p>
            <a:pPr lvl="0"/>
            <a:r>
              <a:rPr lang="de-DE" noProof="0"/>
              <a:t>Kategorie</a:t>
            </a:r>
          </a:p>
        </p:txBody>
      </p:sp>
      <p:sp>
        <p:nvSpPr>
          <p:cNvPr id="3" name="Titel 2">
            <a:extLst>
              <a:ext uri="{FF2B5EF4-FFF2-40B4-BE49-F238E27FC236}">
                <a16:creationId xmlns:a16="http://schemas.microsoft.com/office/drawing/2014/main" id="{733983F2-C82D-425B-AE43-68A1E8984B17}"/>
              </a:ext>
            </a:extLst>
          </p:cNvPr>
          <p:cNvSpPr>
            <a:spLocks noGrp="1"/>
          </p:cNvSpPr>
          <p:nvPr>
            <p:ph type="title" hasCustomPrompt="1"/>
          </p:nvPr>
        </p:nvSpPr>
        <p:spPr/>
        <p:txBody>
          <a:bodyPr/>
          <a:lstStyle/>
          <a:p>
            <a:r>
              <a:rPr lang="de-DE"/>
              <a:t>Überschrift 1, TT Norms Pro, 28 pt</a:t>
            </a:r>
          </a:p>
        </p:txBody>
      </p:sp>
      <p:sp>
        <p:nvSpPr>
          <p:cNvPr id="5" name="Fußzeilenplatzhalter 4">
            <a:extLst>
              <a:ext uri="{FF2B5EF4-FFF2-40B4-BE49-F238E27FC236}">
                <a16:creationId xmlns:a16="http://schemas.microsoft.com/office/drawing/2014/main" id="{A189DD56-0168-4258-902A-19E6816017AE}"/>
              </a:ext>
            </a:extLst>
          </p:cNvPr>
          <p:cNvSpPr>
            <a:spLocks noGrp="1"/>
          </p:cNvSpPr>
          <p:nvPr>
            <p:ph type="ftr" sz="quarter" idx="16"/>
          </p:nvPr>
        </p:nvSpPr>
        <p:spPr/>
        <p:txBody>
          <a:bodyPr/>
          <a:lstStyle/>
          <a:p>
            <a:endParaRPr lang="de-DE" noProof="0"/>
          </a:p>
        </p:txBody>
      </p:sp>
    </p:spTree>
    <p:extLst>
      <p:ext uri="{BB962C8B-B14F-4D97-AF65-F5344CB8AC3E}">
        <p14:creationId xmlns:p14="http://schemas.microsoft.com/office/powerpoint/2010/main" val="312897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DB1195C-2459-4964-8831-D1CD778D9CFA}"/>
              </a:ext>
            </a:extLst>
          </p:cNvPr>
          <p:cNvSpPr>
            <a:spLocks noGrp="1"/>
          </p:cNvSpPr>
          <p:nvPr>
            <p:ph type="pic" sz="quarter" idx="13"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4706501"/>
            <a:ext cx="5184000" cy="1292662"/>
          </a:xfrm>
        </p:spPr>
        <p:txBody>
          <a:bodyPr anchor="b">
            <a:spAutoFit/>
          </a:bodyPr>
          <a:lstStyle>
            <a:lvl1pPr algn="l">
              <a:lnSpc>
                <a:spcPct val="100000"/>
              </a:lnSpc>
              <a:defRPr sz="2800"/>
            </a:lvl1pPr>
          </a:lstStyle>
          <a:p>
            <a:r>
              <a:rPr lang="en-US"/>
              <a:t>Cover chart for longer titles </a:t>
            </a:r>
            <a:br>
              <a:rPr lang="en-US"/>
            </a:br>
            <a:r>
              <a:rPr lang="en-US"/>
              <a:t>in two or more lines,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72981"/>
            <a:ext cx="5184000" cy="184666"/>
          </a:xfrm>
          <a:prstGeom prst="rect">
            <a:avLst/>
          </a:prstGeom>
        </p:spPr>
        <p:txBody>
          <a:bodyPr>
            <a:spAutoFit/>
          </a:bodyPr>
          <a:lstStyle>
            <a:lvl1pPr marL="0" indent="0" algn="l">
              <a:lnSpc>
                <a:spcPct val="100000"/>
              </a:lnSpc>
              <a:buNone/>
              <a:defRPr sz="12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21" name="Rechteck 6">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8">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500400" rtlCol="0" anchor="ctr"/>
          <a:lstStyle/>
          <a:p>
            <a:pPr algn="l"/>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9C9979F-AC3F-445B-A418-90454CAF6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51" y="2588883"/>
            <a:ext cx="3204000" cy="416151"/>
          </a:xfrm>
          <a:prstGeom prst="rect">
            <a:avLst/>
          </a:prstGeom>
        </p:spPr>
      </p:pic>
      <p:grpSp>
        <p:nvGrpSpPr>
          <p:cNvPr id="24" name="Gruppieren 23">
            <a:extLst>
              <a:ext uri="{FF2B5EF4-FFF2-40B4-BE49-F238E27FC236}">
                <a16:creationId xmlns:a16="http://schemas.microsoft.com/office/drawing/2014/main" id="{CA891D9A-1119-4C3A-A630-66900F7C93CB}"/>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71A27665-E1AF-4D82-A34F-269CD77911F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82780798-00D1-4C25-B881-095748CCF147}"/>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A99A7685-5459-4026-A013-B70B3FDFB604}"/>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6DC9E41E-E757-4B69-9107-C38DC3FD75B0}"/>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3D7F61D9-610E-49D2-BFE0-C6D0D275E67C}"/>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1F6CB898-3799-4E8F-BFE4-39EA33EE8675}"/>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F2177672-6B12-4451-8A28-3F8292F4926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CE8A18DE-4AD6-4375-A3E6-FEBD5BF80FD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5626E2B8-232D-426E-81AF-8F7DA21BBF80}"/>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42279459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6660000" y="1719953"/>
            <a:ext cx="5029200" cy="4009404"/>
          </a:xfrm>
        </p:spPr>
        <p:txBody>
          <a:bodyPr anchor="b"/>
          <a:lstStyle>
            <a:lvl1pPr algn="l">
              <a:lnSpc>
                <a:spcPct val="100000"/>
              </a:lnSpc>
              <a:defRPr sz="4400"/>
            </a:lvl1pPr>
          </a:lstStyle>
          <a:p>
            <a:r>
              <a:rPr lang="en-US" noProof="0"/>
              <a:t>Cover chart for longer titles in two or more lines, TT Norms Pro, 44 </a:t>
            </a:r>
            <a:r>
              <a:rPr lang="en-US" noProof="0"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6660000" y="5999163"/>
            <a:ext cx="50292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month year</a:t>
            </a:r>
          </a:p>
        </p:txBody>
      </p:sp>
      <p:sp>
        <p:nvSpPr>
          <p:cNvPr id="20" name="Rechteck 19">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endParaRPr lang="en-US" sz="4100" spc="-30" baseline="0" noProof="0">
              <a:solidFill>
                <a:schemeClr val="bg1"/>
              </a:solidFill>
              <a:latin typeface="+mj-lt"/>
            </a:endParaRPr>
          </a:p>
        </p:txBody>
      </p:sp>
      <p:pic>
        <p:nvPicPr>
          <p:cNvPr id="21" name="Grafik 20">
            <a:extLst>
              <a:ext uri="{FF2B5EF4-FFF2-40B4-BE49-F238E27FC236}">
                <a16:creationId xmlns:a16="http://schemas.microsoft.com/office/drawing/2014/main" id="{908D6A41-B168-4C50-9CB3-9EE6D944F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601" y="5576422"/>
            <a:ext cx="4788000" cy="605769"/>
          </a:xfrm>
          <a:prstGeom prst="rect">
            <a:avLst/>
          </a:prstGeom>
        </p:spPr>
      </p:pic>
      <p:sp>
        <p:nvSpPr>
          <p:cNvPr id="22" name="Rechteck 2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grpSp>
        <p:nvGrpSpPr>
          <p:cNvPr id="23" name="Gruppieren 22">
            <a:extLst>
              <a:ext uri="{FF2B5EF4-FFF2-40B4-BE49-F238E27FC236}">
                <a16:creationId xmlns:a16="http://schemas.microsoft.com/office/drawing/2014/main" id="{4338476F-56F9-46B2-93AC-F37B99892F2D}"/>
              </a:ext>
            </a:extLst>
          </p:cNvPr>
          <p:cNvGrpSpPr>
            <a:grpSpLocks noChangeAspect="1"/>
          </p:cNvGrpSpPr>
          <p:nvPr userDrawn="1"/>
        </p:nvGrpSpPr>
        <p:grpSpPr>
          <a:xfrm>
            <a:off x="773705" y="785812"/>
            <a:ext cx="4536000" cy="793667"/>
            <a:chOff x="692439" y="1293569"/>
            <a:chExt cx="12203113" cy="2135188"/>
          </a:xfrm>
          <a:solidFill>
            <a:schemeClr val="tx1"/>
          </a:solidFill>
        </p:grpSpPr>
        <p:sp>
          <p:nvSpPr>
            <p:cNvPr id="24" name="Freeform 5">
              <a:extLst>
                <a:ext uri="{FF2B5EF4-FFF2-40B4-BE49-F238E27FC236}">
                  <a16:creationId xmlns:a16="http://schemas.microsoft.com/office/drawing/2014/main" id="{D0529912-74B2-4883-B1BC-83A372DCE003}"/>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Rectangle 6">
              <a:extLst>
                <a:ext uri="{FF2B5EF4-FFF2-40B4-BE49-F238E27FC236}">
                  <a16:creationId xmlns:a16="http://schemas.microsoft.com/office/drawing/2014/main" id="{FDFD073E-BA40-4991-8100-246372128DD5}"/>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9D0C1633-50C6-4D1C-B9ED-F1DFEC32A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8">
              <a:extLst>
                <a:ext uri="{FF2B5EF4-FFF2-40B4-BE49-F238E27FC236}">
                  <a16:creationId xmlns:a16="http://schemas.microsoft.com/office/drawing/2014/main" id="{4AAE6653-EAAA-4351-9C57-CCEB497AECB6}"/>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9">
              <a:extLst>
                <a:ext uri="{FF2B5EF4-FFF2-40B4-BE49-F238E27FC236}">
                  <a16:creationId xmlns:a16="http://schemas.microsoft.com/office/drawing/2014/main" id="{41B98128-5C19-4E16-8E80-E8916B3C090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0">
              <a:extLst>
                <a:ext uri="{FF2B5EF4-FFF2-40B4-BE49-F238E27FC236}">
                  <a16:creationId xmlns:a16="http://schemas.microsoft.com/office/drawing/2014/main" id="{DDFD83DB-C358-4CA6-9042-63F417ECD1D6}"/>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1">
              <a:extLst>
                <a:ext uri="{FF2B5EF4-FFF2-40B4-BE49-F238E27FC236}">
                  <a16:creationId xmlns:a16="http://schemas.microsoft.com/office/drawing/2014/main" id="{60898334-B435-4B43-8B22-A211F1F5870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2">
              <a:extLst>
                <a:ext uri="{FF2B5EF4-FFF2-40B4-BE49-F238E27FC236}">
                  <a16:creationId xmlns:a16="http://schemas.microsoft.com/office/drawing/2014/main" id="{CB493B3F-41F3-4CD4-859B-318001C247DE}"/>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3">
              <a:extLst>
                <a:ext uri="{FF2B5EF4-FFF2-40B4-BE49-F238E27FC236}">
                  <a16:creationId xmlns:a16="http://schemas.microsoft.com/office/drawing/2014/main" id="{F3A1D96F-EA40-4569-A0DB-CD708F050B3C}"/>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4150539743"/>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63929"/>
            <a:ext cx="11196000" cy="761415"/>
          </a:xfrm>
        </p:spPr>
        <p:txBody>
          <a:bodyPr anchor="b"/>
          <a:lstStyle>
            <a:lvl1pPr algn="l">
              <a:lnSpc>
                <a:spcPct val="100000"/>
              </a:lnSpc>
              <a:defRPr sz="2800"/>
            </a:lvl1pPr>
          </a:lstStyle>
          <a:p>
            <a:r>
              <a:rPr lang="en-US"/>
              <a:t>Cover chart for single line titles,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5999163"/>
            <a:ext cx="111960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14" name="Bildplatzhalter 7">
            <a:extLst>
              <a:ext uri="{FF2B5EF4-FFF2-40B4-BE49-F238E27FC236}">
                <a16:creationId xmlns:a16="http://schemas.microsoft.com/office/drawing/2014/main" id="{BF1ECA5E-74FF-4829-850F-3409A946CAE0}"/>
              </a:ext>
            </a:extLst>
          </p:cNvPr>
          <p:cNvSpPr>
            <a:spLocks noGrp="1"/>
          </p:cNvSpPr>
          <p:nvPr>
            <p:ph type="pic" sz="quarter" idx="13" hasCustomPrompt="1"/>
          </p:nvPr>
        </p:nvSpPr>
        <p:spPr>
          <a:xfrm>
            <a:off x="6096000" y="1526400"/>
            <a:ext cx="6095999" cy="363753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21" name="Rechteck 20">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grpSp>
        <p:nvGrpSpPr>
          <p:cNvPr id="22" name="Gruppieren 21">
            <a:extLst>
              <a:ext uri="{FF2B5EF4-FFF2-40B4-BE49-F238E27FC236}">
                <a16:creationId xmlns:a16="http://schemas.microsoft.com/office/drawing/2014/main" id="{71D90906-4F5E-4F13-86D6-3576B1F11568}"/>
              </a:ext>
            </a:extLst>
          </p:cNvPr>
          <p:cNvGrpSpPr>
            <a:grpSpLocks noChangeAspect="1"/>
          </p:cNvGrpSpPr>
          <p:nvPr userDrawn="1"/>
        </p:nvGrpSpPr>
        <p:grpSpPr>
          <a:xfrm>
            <a:off x="514086" y="514562"/>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59CA270F-873D-42F3-B7FF-1019B44AF77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BF6A246C-453D-461E-B588-8AD9CEE118F8}"/>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68B9D9C5-EB20-4284-9BFB-10FB43346E49}"/>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CBD3B4F2-D1A0-4AAD-A44F-A68903B705B4}"/>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408E3856-3F48-42D0-9693-FEF49205B77A}"/>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D6FA2517-7D77-4620-BC9B-899740AB2F84}"/>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129D552D-72A4-4AF5-8176-50FC561F9447}"/>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D4F56197-4799-4E5C-A551-0BCCD0B79637}"/>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D64CFB8E-1853-4432-B103-ED2CC72C12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32" name="Grafik 31">
            <a:extLst>
              <a:ext uri="{FF2B5EF4-FFF2-40B4-BE49-F238E27FC236}">
                <a16:creationId xmlns:a16="http://schemas.microsoft.com/office/drawing/2014/main" id="{44586D2D-62CA-41AD-B887-3C547CCD23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584636"/>
            <a:ext cx="3204000" cy="416151"/>
          </a:xfrm>
          <a:prstGeom prst="rect">
            <a:avLst/>
          </a:prstGeom>
        </p:spPr>
      </p:pic>
    </p:spTree>
    <p:extLst>
      <p:ext uri="{BB962C8B-B14F-4D97-AF65-F5344CB8AC3E}">
        <p14:creationId xmlns:p14="http://schemas.microsoft.com/office/powerpoint/2010/main" val="3201983557"/>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137389"/>
            <a:ext cx="7272000" cy="861774"/>
          </a:xfrm>
        </p:spPr>
        <p:txBody>
          <a:bodyPr anchor="b">
            <a:spAutoFit/>
          </a:bodyPr>
          <a:lstStyle>
            <a:lvl1pPr algn="l">
              <a:lnSpc>
                <a:spcPct val="100000"/>
              </a:lnSpc>
              <a:defRPr sz="2800"/>
            </a:lvl1pPr>
          </a:lstStyle>
          <a:p>
            <a:r>
              <a:rPr lang="en-US"/>
              <a:t>Cover chart for longer titles </a:t>
            </a:r>
            <a:br>
              <a:rPr lang="en-US"/>
            </a:br>
            <a:r>
              <a:rPr lang="en-US"/>
              <a:t>in two or three lines, TT Norms Pro, 28 </a:t>
            </a:r>
            <a:r>
              <a:rPr lang="en-US" err="1"/>
              <a:t>pt</a:t>
            </a:r>
            <a:endParaRPr lang="en-US" noProof="0"/>
          </a:p>
        </p:txBody>
      </p:sp>
      <p:sp>
        <p:nvSpPr>
          <p:cNvPr id="3" name="Untertitel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75362"/>
            <a:ext cx="7272000" cy="276999"/>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month year</a:t>
            </a:r>
          </a:p>
        </p:txBody>
      </p:sp>
      <p:sp>
        <p:nvSpPr>
          <p:cNvPr id="8" name="Picture Placeholder 7">
            <a:extLst>
              <a:ext uri="{FF2B5EF4-FFF2-40B4-BE49-F238E27FC236}">
                <a16:creationId xmlns:a16="http://schemas.microsoft.com/office/drawing/2014/main" id="{46BD72FC-5C46-4CA0-8B55-97C53265B651}"/>
              </a:ext>
            </a:extLst>
          </p:cNvPr>
          <p:cNvSpPr>
            <a:spLocks noGrp="1"/>
          </p:cNvSpPr>
          <p:nvPr>
            <p:ph type="pic" sz="quarter" idx="10" hasCustomPrompt="1"/>
          </p:nvPr>
        </p:nvSpPr>
        <p:spPr>
          <a:xfrm>
            <a:off x="0" y="0"/>
            <a:ext cx="8122596" cy="4589463"/>
          </a:xfrm>
          <a:prstGeom prst="rect">
            <a:avLst/>
          </a:prstGeom>
          <a:solidFill>
            <a:schemeClr val="bg1">
              <a:lumMod val="75000"/>
            </a:schemeClr>
          </a:solidFill>
        </p:spPr>
        <p:txBody>
          <a:bodyPr anchor="ctr" anchorCtr="1"/>
          <a:lstStyle>
            <a:lvl1pPr marL="0" indent="0" algn="ctr">
              <a:buNone/>
              <a:defRPr b="0"/>
            </a:lvl1pPr>
          </a:lstStyle>
          <a:p>
            <a:r>
              <a:rPr lang="en-US" noProof="0"/>
              <a:t>Placeholder Image</a:t>
            </a:r>
          </a:p>
        </p:txBody>
      </p:sp>
      <p:sp>
        <p:nvSpPr>
          <p:cNvPr id="21" name="Rechteck 20">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eck 21">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algn="r"/>
            <a:endParaRPr lang="en-US" sz="2800" spc="-30" baseline="0" noProof="0">
              <a:solidFill>
                <a:schemeClr val="bg1"/>
              </a:solidFill>
              <a:latin typeface="+mj-lt"/>
            </a:endParaRPr>
          </a:p>
        </p:txBody>
      </p:sp>
      <p:pic>
        <p:nvPicPr>
          <p:cNvPr id="23" name="Grafik 22">
            <a:extLst>
              <a:ext uri="{FF2B5EF4-FFF2-40B4-BE49-F238E27FC236}">
                <a16:creationId xmlns:a16="http://schemas.microsoft.com/office/drawing/2014/main" id="{BA6D19A3-6C20-44D8-9105-561EB5C93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67" y="455330"/>
            <a:ext cx="3204000" cy="416151"/>
          </a:xfrm>
          <a:prstGeom prst="rect">
            <a:avLst/>
          </a:prstGeom>
        </p:spPr>
      </p:pic>
      <p:grpSp>
        <p:nvGrpSpPr>
          <p:cNvPr id="24" name="Gruppieren 23">
            <a:extLst>
              <a:ext uri="{FF2B5EF4-FFF2-40B4-BE49-F238E27FC236}">
                <a16:creationId xmlns:a16="http://schemas.microsoft.com/office/drawing/2014/main" id="{E447D816-7F7A-4F02-9567-DBCE24003325}"/>
              </a:ext>
            </a:extLst>
          </p:cNvPr>
          <p:cNvGrpSpPr>
            <a:grpSpLocks noChangeAspect="1"/>
          </p:cNvGrpSpPr>
          <p:nvPr userDrawn="1"/>
        </p:nvGrpSpPr>
        <p:grpSpPr>
          <a:xfrm>
            <a:off x="8627298" y="5813000"/>
            <a:ext cx="3060000" cy="535410"/>
            <a:chOff x="692439" y="1293569"/>
            <a:chExt cx="12203113" cy="2135188"/>
          </a:xfrm>
          <a:solidFill>
            <a:schemeClr val="tx1"/>
          </a:solidFill>
        </p:grpSpPr>
        <p:sp>
          <p:nvSpPr>
            <p:cNvPr id="25" name="Freeform 5">
              <a:extLst>
                <a:ext uri="{FF2B5EF4-FFF2-40B4-BE49-F238E27FC236}">
                  <a16:creationId xmlns:a16="http://schemas.microsoft.com/office/drawing/2014/main" id="{5CF8425D-9C16-4155-928B-B6018B756F2C}"/>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Rectangle 6">
              <a:extLst>
                <a:ext uri="{FF2B5EF4-FFF2-40B4-BE49-F238E27FC236}">
                  <a16:creationId xmlns:a16="http://schemas.microsoft.com/office/drawing/2014/main" id="{7F06821E-1371-41B9-B7E3-015FE4FAA590}"/>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7">
              <a:extLst>
                <a:ext uri="{FF2B5EF4-FFF2-40B4-BE49-F238E27FC236}">
                  <a16:creationId xmlns:a16="http://schemas.microsoft.com/office/drawing/2014/main" id="{35182012-4344-4DD2-8A10-B4902165F835}"/>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8">
              <a:extLst>
                <a:ext uri="{FF2B5EF4-FFF2-40B4-BE49-F238E27FC236}">
                  <a16:creationId xmlns:a16="http://schemas.microsoft.com/office/drawing/2014/main" id="{82D81C23-688D-47FE-8D46-8487F22C12FE}"/>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9">
              <a:extLst>
                <a:ext uri="{FF2B5EF4-FFF2-40B4-BE49-F238E27FC236}">
                  <a16:creationId xmlns:a16="http://schemas.microsoft.com/office/drawing/2014/main" id="{145AB8B5-BF51-4351-AD83-E784ABFFBCA5}"/>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0">
              <a:extLst>
                <a:ext uri="{FF2B5EF4-FFF2-40B4-BE49-F238E27FC236}">
                  <a16:creationId xmlns:a16="http://schemas.microsoft.com/office/drawing/2014/main" id="{8942C641-E221-474E-B780-9DE65DDD4977}"/>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1">
              <a:extLst>
                <a:ext uri="{FF2B5EF4-FFF2-40B4-BE49-F238E27FC236}">
                  <a16:creationId xmlns:a16="http://schemas.microsoft.com/office/drawing/2014/main" id="{DE0F6EEA-C3DD-480A-8984-B2EC101371C8}"/>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12">
              <a:extLst>
                <a:ext uri="{FF2B5EF4-FFF2-40B4-BE49-F238E27FC236}">
                  <a16:creationId xmlns:a16="http://schemas.microsoft.com/office/drawing/2014/main" id="{D9C9DB7E-F4EA-4DD9-91C3-97BC8D2BE202}"/>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13">
              <a:extLst>
                <a:ext uri="{FF2B5EF4-FFF2-40B4-BE49-F238E27FC236}">
                  <a16:creationId xmlns:a16="http://schemas.microsoft.com/office/drawing/2014/main" id="{7D235165-5E03-4E8C-BC47-FAE82667EFDF}"/>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492095731"/>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0"/>
              <a:t>Agenda</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28508EB5-7938-4CFF-ADE3-D3A442CBB40D}"/>
              </a:ext>
            </a:extLst>
          </p:cNvPr>
          <p:cNvSpPr>
            <a:spLocks noGrp="1"/>
          </p:cNvSpPr>
          <p:nvPr>
            <p:ph type="pic" sz="quarter" idx="13"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4" name="Textplatzhalter 3">
            <a:extLst>
              <a:ext uri="{FF2B5EF4-FFF2-40B4-BE49-F238E27FC236}">
                <a16:creationId xmlns:a16="http://schemas.microsoft.com/office/drawing/2014/main" id="{47965E6F-4CA8-4DB5-8935-A5CCC47759F6}"/>
              </a:ext>
            </a:extLst>
          </p:cNvPr>
          <p:cNvSpPr>
            <a:spLocks noGrp="1"/>
          </p:cNvSpPr>
          <p:nvPr>
            <p:ph type="body" sz="quarter" idx="14"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de-DE" noProof="0"/>
              <a:t>Agenda Item 1 </a:t>
            </a:r>
          </a:p>
        </p:txBody>
      </p:sp>
      <p:sp>
        <p:nvSpPr>
          <p:cNvPr id="3" name="Footer Placeholder 2">
            <a:extLst>
              <a:ext uri="{FF2B5EF4-FFF2-40B4-BE49-F238E27FC236}">
                <a16:creationId xmlns:a16="http://schemas.microsoft.com/office/drawing/2014/main" id="{3781F53B-2338-4513-B42B-7A76ECDF6B28}"/>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1419985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A10FCDA-A89E-4282-AE3C-534EECFCE6E8}"/>
              </a:ext>
            </a:extLst>
          </p:cNvPr>
          <p:cNvSpPr>
            <a:spLocks noGrp="1"/>
          </p:cNvSpPr>
          <p:nvPr>
            <p:ph type="ftr" sz="quarter" idx="10"/>
          </p:nvPr>
        </p:nvSpPr>
        <p:spPr/>
        <p:txBody>
          <a:bodyPr/>
          <a:lstStyle/>
          <a:p>
            <a:endParaRPr lang="en-US" noProof="0"/>
          </a:p>
        </p:txBody>
      </p:sp>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‹Nr.›</a:t>
            </a:fld>
            <a:endParaRPr lang="en-US" noProof="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0"/>
            <a:ext cx="12192000" cy="6120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6" name="Textplatzhalter 1">
            <a:extLst>
              <a:ext uri="{FF2B5EF4-FFF2-40B4-BE49-F238E27FC236}">
                <a16:creationId xmlns:a16="http://schemas.microsoft.com/office/drawing/2014/main" id="{74EDBDE6-4E29-408B-A880-A7882CED0E3A}"/>
              </a:ext>
            </a:extLst>
          </p:cNvPr>
          <p:cNvSpPr>
            <a:spLocks noGrp="1"/>
          </p:cNvSpPr>
          <p:nvPr>
            <p:ph type="body" sz="quarter" idx="12" hasCustomPrompt="1"/>
          </p:nvPr>
        </p:nvSpPr>
        <p:spPr>
          <a:xfrm>
            <a:off x="300037" y="986589"/>
            <a:ext cx="11591925" cy="4566486"/>
          </a:xfrm>
        </p:spPr>
        <p:txBody>
          <a:bodyPr anchor="ctr">
            <a:normAutofit/>
          </a:bodyPr>
          <a:lstStyle>
            <a:lvl1pPr marL="0" indent="0">
              <a:buNone/>
              <a:defRPr sz="6600"/>
            </a:lvl1pPr>
          </a:lstStyle>
          <a:p>
            <a:r>
              <a:rPr lang="de-DE"/>
              <a:t>Chapter </a:t>
            </a:r>
            <a:r>
              <a:rPr lang="de-DE" err="1"/>
              <a:t>Divider</a:t>
            </a:r>
            <a:r>
              <a:rPr lang="de-DE"/>
              <a:t>, TT </a:t>
            </a:r>
            <a:r>
              <a:rPr lang="de-DE" err="1"/>
              <a:t>Norms</a:t>
            </a:r>
            <a:r>
              <a:rPr lang="de-DE"/>
              <a:t> Pro, 66 </a:t>
            </a:r>
            <a:r>
              <a:rPr lang="de-DE" err="1"/>
              <a:t>pt</a:t>
            </a:r>
            <a:endParaRPr lang="de-DE"/>
          </a:p>
        </p:txBody>
      </p:sp>
    </p:spTree>
    <p:extLst>
      <p:ext uri="{BB962C8B-B14F-4D97-AF65-F5344CB8AC3E}">
        <p14:creationId xmlns:p14="http://schemas.microsoft.com/office/powerpoint/2010/main" val="39796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pic>
        <p:nvPicPr>
          <p:cNvPr id="16" name="Logo">
            <a:extLst>
              <a:ext uri="{FF2B5EF4-FFF2-40B4-BE49-F238E27FC236}">
                <a16:creationId xmlns:a16="http://schemas.microsoft.com/office/drawing/2014/main" id="{F85421D8-BB2C-4A16-92F9-CA9033318C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472000"/>
            <a:ext cx="3062392" cy="535517"/>
          </a:xfrm>
          <a:prstGeom prst="rect">
            <a:avLst/>
          </a:prstGeom>
        </p:spPr>
      </p:pic>
      <p:sp>
        <p:nvSpPr>
          <p:cNvPr id="12" name="Rectangle 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ext Placeholder 2">
            <a:extLst>
              <a:ext uri="{FF2B5EF4-FFF2-40B4-BE49-F238E27FC236}">
                <a16:creationId xmlns:a16="http://schemas.microsoft.com/office/drawing/2014/main" id="{EE205EC3-DFAD-46C7-BC63-B00BA6BD3075}"/>
              </a:ext>
            </a:extLst>
          </p:cNvPr>
          <p:cNvSpPr>
            <a:spLocks noGrp="1"/>
          </p:cNvSpPr>
          <p:nvPr>
            <p:ph type="body" sz="quarter" idx="2" hasCustomPrompt="1"/>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1"/>
              <a:t>Text hinzufügen</a:t>
            </a:r>
          </a:p>
        </p:txBody>
      </p:sp>
      <p:sp>
        <p:nvSpPr>
          <p:cNvPr id="3" name="Text Placeholder 1">
            <a:extLst>
              <a:ext uri="{FF2B5EF4-FFF2-40B4-BE49-F238E27FC236}">
                <a16:creationId xmlns:a16="http://schemas.microsoft.com/office/drawing/2014/main" id="{10EF3E8A-DABD-451A-8901-420A6A80D044}"/>
              </a:ext>
            </a:extLst>
          </p:cNvPr>
          <p:cNvSpPr>
            <a:spLocks noGrp="1"/>
          </p:cNvSpPr>
          <p:nvPr>
            <p:ph type="body" sz="quarter" idx="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1"/>
              <a:t>Text</a:t>
            </a:r>
          </a:p>
        </p:txBody>
      </p:sp>
    </p:spTree>
    <p:extLst>
      <p:ext uri="{BB962C8B-B14F-4D97-AF65-F5344CB8AC3E}">
        <p14:creationId xmlns:p14="http://schemas.microsoft.com/office/powerpoint/2010/main" val="3174552360"/>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ne Content with Sourc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7"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Textplatzhalter 10">
            <a:extLst>
              <a:ext uri="{FF2B5EF4-FFF2-40B4-BE49-F238E27FC236}">
                <a16:creationId xmlns:a16="http://schemas.microsoft.com/office/drawing/2014/main" id="{12AF9FF7-2DF4-4852-8126-899942EB4625}"/>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10" name="Textplatzhalter 10">
            <a:extLst>
              <a:ext uri="{FF2B5EF4-FFF2-40B4-BE49-F238E27FC236}">
                <a16:creationId xmlns:a16="http://schemas.microsoft.com/office/drawing/2014/main" id="{09EF645E-9208-4795-B50C-AE3060A99E6C}"/>
              </a:ext>
            </a:extLst>
          </p:cNvPr>
          <p:cNvSpPr>
            <a:spLocks noGrp="1"/>
          </p:cNvSpPr>
          <p:nvPr>
            <p:ph type="body" sz="quarter" idx="18" hasCustomPrompt="1"/>
          </p:nvPr>
        </p:nvSpPr>
        <p:spPr>
          <a:xfrm>
            <a:off x="298800" y="5562000"/>
            <a:ext cx="11592000" cy="421072"/>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0"/>
              <a:t>Source</a:t>
            </a:r>
          </a:p>
          <a:p>
            <a:pPr lvl="0"/>
            <a:r>
              <a:rPr lang="en-US" noProof="0"/>
              <a:t>Reference</a:t>
            </a:r>
          </a:p>
        </p:txBody>
      </p:sp>
      <p:sp>
        <p:nvSpPr>
          <p:cNvPr id="3" name="Titel 2">
            <a:extLst>
              <a:ext uri="{FF2B5EF4-FFF2-40B4-BE49-F238E27FC236}">
                <a16:creationId xmlns:a16="http://schemas.microsoft.com/office/drawing/2014/main" id="{20E11528-72FE-4988-9768-23D9ABFCA06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76648D5-C2FD-4475-8D42-441B633858B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3949802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2301"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5412D5DA-9F7E-48E0-B7F6-FB794CEA8EA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BDBE6EC-CF56-410F-803D-4E4AA84C3BF3}"/>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AEAE3BD-6319-4615-A3A3-68EA65A90AF1}"/>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1756976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300038" y="1736725"/>
            <a:ext cx="5677212" cy="381635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6238800" y="1735200"/>
            <a:ext cx="565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platzhalter 10">
            <a:extLst>
              <a:ext uri="{FF2B5EF4-FFF2-40B4-BE49-F238E27FC236}">
                <a16:creationId xmlns:a16="http://schemas.microsoft.com/office/drawing/2014/main" id="{8B9E51BA-B725-4369-86DB-EE5546184D88}"/>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C570F30-0070-411A-8807-58A5AD64DC9B}"/>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56C36EC-EC14-407D-BF20-EF138E7AE718}"/>
              </a:ext>
            </a:extLst>
          </p:cNvPr>
          <p:cNvSpPr>
            <a:spLocks noGrp="1"/>
          </p:cNvSpPr>
          <p:nvPr>
            <p:ph type="ftr" sz="quarter" idx="17"/>
          </p:nvPr>
        </p:nvSpPr>
        <p:spPr/>
        <p:txBody>
          <a:bodyPr/>
          <a:lstStyle/>
          <a:p>
            <a:endParaRPr lang="en-US" noProof="0"/>
          </a:p>
        </p:txBody>
      </p:sp>
    </p:spTree>
    <p:extLst>
      <p:ext uri="{BB962C8B-B14F-4D97-AF65-F5344CB8AC3E}">
        <p14:creationId xmlns:p14="http://schemas.microsoft.com/office/powerpoint/2010/main" val="2852072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9" name="Textplatzhalter 3">
            <a:extLst>
              <a:ext uri="{FF2B5EF4-FFF2-40B4-BE49-F238E27FC236}">
                <a16:creationId xmlns:a16="http://schemas.microsoft.com/office/drawing/2014/main" id="{A6C3F293-964B-4457-8335-60AF1478E9BE}"/>
              </a:ext>
            </a:extLst>
          </p:cNvPr>
          <p:cNvSpPr>
            <a:spLocks noGrp="1"/>
          </p:cNvSpPr>
          <p:nvPr>
            <p:ph type="body" sz="quarter" idx="16" hasCustomPrompt="1"/>
          </p:nvPr>
        </p:nvSpPr>
        <p:spPr>
          <a:xfrm>
            <a:off x="4276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platzhalter 3">
            <a:extLst>
              <a:ext uri="{FF2B5EF4-FFF2-40B4-BE49-F238E27FC236}">
                <a16:creationId xmlns:a16="http://schemas.microsoft.com/office/drawing/2014/main" id="{509BB7FB-728C-4F77-AFE7-5D811FD55759}"/>
              </a:ext>
            </a:extLst>
          </p:cNvPr>
          <p:cNvSpPr>
            <a:spLocks noGrp="1"/>
          </p:cNvSpPr>
          <p:nvPr>
            <p:ph type="body" sz="quarter" idx="18" hasCustomPrompt="1"/>
          </p:nvPr>
        </p:nvSpPr>
        <p:spPr>
          <a:xfrm>
            <a:off x="8254800" y="173365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6CF5276-CCDA-4F59-87D2-7B4D67DDECC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0F9A873E-9583-4B5F-AC2E-986B1B25F09F}"/>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9946FBEE-FE41-4FA1-94EE-A6CFBF28C27A}"/>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29302296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Two Images">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8" name="Bildplatzhalter 7">
            <a:extLst>
              <a:ext uri="{FF2B5EF4-FFF2-40B4-BE49-F238E27FC236}">
                <a16:creationId xmlns:a16="http://schemas.microsoft.com/office/drawing/2014/main" id="{4B188234-C9EC-4153-9247-E19237EBA2F8}"/>
              </a:ext>
            </a:extLst>
          </p:cNvPr>
          <p:cNvSpPr>
            <a:spLocks noGrp="1"/>
          </p:cNvSpPr>
          <p:nvPr>
            <p:ph type="pic" sz="quarter" idx="16" hasCustomPrompt="1"/>
          </p:nvPr>
        </p:nvSpPr>
        <p:spPr>
          <a:xfrm>
            <a:off x="298800" y="3627438"/>
            <a:ext cx="5652000" cy="192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9" name="Bildplatzhalter 7">
            <a:extLst>
              <a:ext uri="{FF2B5EF4-FFF2-40B4-BE49-F238E27FC236}">
                <a16:creationId xmlns:a16="http://schemas.microsoft.com/office/drawing/2014/main" id="{3F57C2C1-5361-4B32-AC19-010378093599}"/>
              </a:ext>
            </a:extLst>
          </p:cNvPr>
          <p:cNvSpPr>
            <a:spLocks noGrp="1"/>
          </p:cNvSpPr>
          <p:nvPr>
            <p:ph type="pic" sz="quarter" idx="17" hasCustomPrompt="1"/>
          </p:nvPr>
        </p:nvSpPr>
        <p:spPr>
          <a:xfrm>
            <a:off x="6238800" y="3627438"/>
            <a:ext cx="5652000" cy="192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4" name="Textplatzhalter 10">
            <a:extLst>
              <a:ext uri="{FF2B5EF4-FFF2-40B4-BE49-F238E27FC236}">
                <a16:creationId xmlns:a16="http://schemas.microsoft.com/office/drawing/2014/main" id="{93654FB1-BBA0-4DEF-BCBB-87122AB71C5B}"/>
              </a:ext>
            </a:extLst>
          </p:cNvPr>
          <p:cNvSpPr>
            <a:spLocks noGrp="1"/>
          </p:cNvSpPr>
          <p:nvPr>
            <p:ph type="body" sz="quarter" idx="18"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6" name="Textplatzhalter 10">
            <a:extLst>
              <a:ext uri="{FF2B5EF4-FFF2-40B4-BE49-F238E27FC236}">
                <a16:creationId xmlns:a16="http://schemas.microsoft.com/office/drawing/2014/main" id="{54222673-5CF1-4718-90EF-9307F2BA921F}"/>
              </a:ext>
            </a:extLst>
          </p:cNvPr>
          <p:cNvSpPr>
            <a:spLocks noGrp="1"/>
          </p:cNvSpPr>
          <p:nvPr>
            <p:ph type="body" sz="quarter" idx="19" hasCustomPrompt="1"/>
          </p:nvPr>
        </p:nvSpPr>
        <p:spPr>
          <a:xfrm>
            <a:off x="6238800" y="5562000"/>
            <a:ext cx="5652000" cy="25652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1" name="Textplatzhalter 3">
            <a:extLst>
              <a:ext uri="{FF2B5EF4-FFF2-40B4-BE49-F238E27FC236}">
                <a16:creationId xmlns:a16="http://schemas.microsoft.com/office/drawing/2014/main" id="{F05F881B-9AD0-4402-9A21-FB79A5C710A1}"/>
              </a:ext>
            </a:extLst>
          </p:cNvPr>
          <p:cNvSpPr>
            <a:spLocks noGrp="1"/>
          </p:cNvSpPr>
          <p:nvPr>
            <p:ph type="body" sz="quarter" idx="15" hasCustomPrompt="1"/>
          </p:nvPr>
        </p:nvSpPr>
        <p:spPr>
          <a:xfrm>
            <a:off x="300000" y="1735200"/>
            <a:ext cx="11592000" cy="16416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A7D9D54C-4349-46D7-863A-04936968A443}"/>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86E446E0-7C69-4051-97E9-1F0F413F0AD4}"/>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DEED4163-4964-4A9C-A898-772CE41E5803}"/>
              </a:ext>
            </a:extLst>
          </p:cNvPr>
          <p:cNvSpPr>
            <a:spLocks noGrp="1"/>
          </p:cNvSpPr>
          <p:nvPr>
            <p:ph type="ftr" sz="quarter" idx="20"/>
          </p:nvPr>
        </p:nvSpPr>
        <p:spPr/>
        <p:txBody>
          <a:bodyPr/>
          <a:lstStyle/>
          <a:p>
            <a:endParaRPr lang="en-US" noProof="0"/>
          </a:p>
        </p:txBody>
      </p:sp>
    </p:spTree>
    <p:extLst>
      <p:ext uri="{BB962C8B-B14F-4D97-AF65-F5344CB8AC3E}">
        <p14:creationId xmlns:p14="http://schemas.microsoft.com/office/powerpoint/2010/main" val="789480839"/>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7632000" cy="3816000"/>
          </a:xfrm>
          <a:prstGeom prst="rect">
            <a:avLst/>
          </a:prstGeom>
        </p:spPr>
        <p:txBody>
          <a:bodyPr/>
          <a:lstStyle>
            <a:lvl1pPr marL="0" indent="0">
              <a:buNone/>
              <a:defRPr/>
            </a:lvl1pPr>
          </a:lstStyle>
          <a:p>
            <a:r>
              <a:rPr lang="en-US" noProof="0"/>
              <a:t>Chart</a:t>
            </a:r>
          </a:p>
        </p:txBody>
      </p:sp>
      <p:sp>
        <p:nvSpPr>
          <p:cNvPr id="8" name="Textplatzhalter 3">
            <a:extLst>
              <a:ext uri="{FF2B5EF4-FFF2-40B4-BE49-F238E27FC236}">
                <a16:creationId xmlns:a16="http://schemas.microsoft.com/office/drawing/2014/main" id="{6AA207EC-E364-4F4F-BC56-44116DF0AD6E}"/>
              </a:ext>
            </a:extLst>
          </p:cNvPr>
          <p:cNvSpPr>
            <a:spLocks noGrp="1"/>
          </p:cNvSpPr>
          <p:nvPr>
            <p:ph type="body" sz="quarter" idx="15" hasCustomPrompt="1"/>
          </p:nvPr>
        </p:nvSpPr>
        <p:spPr>
          <a:xfrm>
            <a:off x="8254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platzhalter 10">
            <a:extLst>
              <a:ext uri="{FF2B5EF4-FFF2-40B4-BE49-F238E27FC236}">
                <a16:creationId xmlns:a16="http://schemas.microsoft.com/office/drawing/2014/main" id="{BBD87053-5790-4A61-8A0A-28A02D2A4D2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11C4C78-4A14-4806-ACA0-7392CE3E6ECF}"/>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7B914F3-9146-4FAA-982C-4A303C752985}"/>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4125182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299419" y="1736725"/>
            <a:ext cx="11593163" cy="3816350"/>
          </a:xfrm>
          <a:prstGeom prst="rect">
            <a:avLst/>
          </a:prstGeom>
        </p:spPr>
        <p:txBody>
          <a:bodyPr/>
          <a:lstStyle>
            <a:lvl1pPr marL="0" indent="0">
              <a:buNone/>
              <a:defRPr/>
            </a:lvl1pPr>
          </a:lstStyle>
          <a:p>
            <a:r>
              <a:rPr lang="en-US" noProof="0"/>
              <a:t>Chart</a:t>
            </a:r>
          </a:p>
        </p:txBody>
      </p:sp>
      <p:sp>
        <p:nvSpPr>
          <p:cNvPr id="8" name="Textplatzhalter 10">
            <a:extLst>
              <a:ext uri="{FF2B5EF4-FFF2-40B4-BE49-F238E27FC236}">
                <a16:creationId xmlns:a16="http://schemas.microsoft.com/office/drawing/2014/main" id="{B7960369-2233-4B5D-A21C-75D85967DB72}"/>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396E49E1-4AB8-462E-8BFC-67E4D2E3C092}"/>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BA73256E-4A7C-49CA-8696-A3252BD9DFCB}"/>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3684876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B15B91-4C2A-4F0F-844F-20454FB21193}"/>
              </a:ext>
            </a:extLst>
          </p:cNvPr>
          <p:cNvSpPr>
            <a:spLocks noGrp="1"/>
          </p:cNvSpPr>
          <p:nvPr>
            <p:ph type="pic" sz="quarter" idx="14"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B48A7E34-C0EF-487F-8E8A-13AB773352BC}"/>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19573054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89BC1607-6D09-4E13-8EA1-F50B3F5FB796}"/>
              </a:ext>
            </a:extLst>
          </p:cNvPr>
          <p:cNvSpPr>
            <a:spLocks noGrp="1"/>
          </p:cNvSpPr>
          <p:nvPr>
            <p:ph type="pic" sz="quarter" idx="16"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Textplatzhalter 10">
            <a:extLst>
              <a:ext uri="{FF2B5EF4-FFF2-40B4-BE49-F238E27FC236}">
                <a16:creationId xmlns:a16="http://schemas.microsoft.com/office/drawing/2014/main" id="{C492FD96-C17E-46EA-97DF-BABE9BECEA8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27F0CC72-3108-40CF-9115-509E4D2D1C3D}"/>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A4E1060B-5A82-4C24-BE4A-419CC8F21E1C}"/>
              </a:ext>
            </a:extLst>
          </p:cNvPr>
          <p:cNvSpPr>
            <a:spLocks noGrp="1"/>
          </p:cNvSpPr>
          <p:nvPr>
            <p:ph type="body" sz="quarter" idx="18" hasCustomPrompt="1"/>
          </p:nvPr>
        </p:nvSpPr>
        <p:spPr>
          <a:xfrm>
            <a:off x="298800" y="5562000"/>
            <a:ext cx="57972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B878DFCB-1820-4451-AB3F-AB62C55C0CF9}"/>
              </a:ext>
            </a:extLst>
          </p:cNvPr>
          <p:cNvSpPr>
            <a:spLocks noGrp="1"/>
          </p:cNvSpPr>
          <p:nvPr>
            <p:ph type="ftr" sz="quarter" idx="19"/>
          </p:nvPr>
        </p:nvSpPr>
        <p:spPr/>
        <p:txBody>
          <a:bodyPr/>
          <a:lstStyle/>
          <a:p>
            <a:endParaRPr lang="en-US" noProof="0"/>
          </a:p>
        </p:txBody>
      </p:sp>
    </p:spTree>
    <p:extLst>
      <p:ext uri="{BB962C8B-B14F-4D97-AF65-F5344CB8AC3E}">
        <p14:creationId xmlns:p14="http://schemas.microsoft.com/office/powerpoint/2010/main" val="30160017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2/3 and 1/3">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5" name="Bildplatzhalter 7">
            <a:extLst>
              <a:ext uri="{FF2B5EF4-FFF2-40B4-BE49-F238E27FC236}">
                <a16:creationId xmlns:a16="http://schemas.microsoft.com/office/drawing/2014/main" id="{6C27232B-7CFF-4576-A1CF-3AD9D9F1A5ED}"/>
              </a:ext>
            </a:extLst>
          </p:cNvPr>
          <p:cNvSpPr>
            <a:spLocks noGrp="1"/>
          </p:cNvSpPr>
          <p:nvPr>
            <p:ph type="pic" sz="quarter" idx="19" hasCustomPrompt="1"/>
          </p:nvPr>
        </p:nvSpPr>
        <p:spPr>
          <a:xfrm>
            <a:off x="298800" y="1735200"/>
            <a:ext cx="763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0" name="Textplatzhalter 10">
            <a:extLst>
              <a:ext uri="{FF2B5EF4-FFF2-40B4-BE49-F238E27FC236}">
                <a16:creationId xmlns:a16="http://schemas.microsoft.com/office/drawing/2014/main" id="{D5CEE707-8DF1-479D-B5D5-71727A10661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712694"/>
          </a:xfrm>
        </p:spPr>
        <p:txBody>
          <a:bodyPr/>
          <a:lstStyle/>
          <a:p>
            <a:r>
              <a:rPr lang="en-US"/>
              <a:t>Headline 1, TT Norms Pro, 28 pt</a:t>
            </a:r>
            <a:endParaRPr lang="en-US" noProof="0"/>
          </a:p>
        </p:txBody>
      </p:sp>
      <p:sp>
        <p:nvSpPr>
          <p:cNvPr id="12" name="Textplatzhalter 10">
            <a:extLst>
              <a:ext uri="{FF2B5EF4-FFF2-40B4-BE49-F238E27FC236}">
                <a16:creationId xmlns:a16="http://schemas.microsoft.com/office/drawing/2014/main" id="{B8B86D18-9128-4A21-BF58-0188B2709DFB}"/>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17" name="Textplatzhalter 10">
            <a:extLst>
              <a:ext uri="{FF2B5EF4-FFF2-40B4-BE49-F238E27FC236}">
                <a16:creationId xmlns:a16="http://schemas.microsoft.com/office/drawing/2014/main" id="{4B8EFF87-AD7E-4E10-BA4A-C87C7B2EC552}"/>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6E9ABD63-8131-4BDA-993F-02A42B5FC4D4}"/>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34038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2">
    <p:bg>
      <p:bgPr>
        <a:solidFill>
          <a:schemeClr val="tx1"/>
        </a:solidFill>
        <a:effectLst/>
      </p:bgPr>
    </p:bg>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840D80B8-1393-4C11-BB2C-BEE3A480B012}"/>
              </a:ext>
            </a:extLst>
          </p:cNvPr>
          <p:cNvSpPr/>
          <p:nvPr userDrawn="1"/>
        </p:nvSpPr>
        <p:spPr>
          <a:xfrm>
            <a:off x="0" y="4698000"/>
            <a:ext cx="8134709"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2">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pic>
        <p:nvPicPr>
          <p:cNvPr id="16" name="Logo">
            <a:extLst>
              <a:ext uri="{FF2B5EF4-FFF2-40B4-BE49-F238E27FC236}">
                <a16:creationId xmlns:a16="http://schemas.microsoft.com/office/drawing/2014/main" id="{95E63961-BDE0-4687-89F6-BFDB2D4D1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472000"/>
            <a:ext cx="3062392" cy="535517"/>
          </a:xfrm>
          <a:prstGeom prst="rect">
            <a:avLst/>
          </a:prstGeom>
        </p:spPr>
      </p:pic>
      <p:sp>
        <p:nvSpPr>
          <p:cNvPr id="9" name="Text Placeholder 2">
            <a:extLst>
              <a:ext uri="{FF2B5EF4-FFF2-40B4-BE49-F238E27FC236}">
                <a16:creationId xmlns:a16="http://schemas.microsoft.com/office/drawing/2014/main" id="{EE205EC3-DFAD-46C7-BC63-B00BA6BD3075}"/>
              </a:ext>
            </a:extLst>
          </p:cNvPr>
          <p:cNvSpPr>
            <a:spLocks noGrp="1"/>
          </p:cNvSpPr>
          <p:nvPr>
            <p:ph type="body" sz="quarter" idx="2" hasCustomPrompt="1"/>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1"/>
              <a:t>Text hinzufügen</a:t>
            </a:r>
          </a:p>
        </p:txBody>
      </p:sp>
      <p:sp>
        <p:nvSpPr>
          <p:cNvPr id="23" name="Text Placeholder 1">
            <a:extLst>
              <a:ext uri="{FF2B5EF4-FFF2-40B4-BE49-F238E27FC236}">
                <a16:creationId xmlns:a16="http://schemas.microsoft.com/office/drawing/2014/main" id="{52201B9D-A394-4302-8B56-AC43AD93B322}"/>
              </a:ext>
            </a:extLst>
          </p:cNvPr>
          <p:cNvSpPr>
            <a:spLocks noGrp="1"/>
          </p:cNvSpPr>
          <p:nvPr>
            <p:ph type="body" sz="quarter" idx="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1"/>
              <a:t>Text</a:t>
            </a:r>
          </a:p>
        </p:txBody>
      </p:sp>
    </p:spTree>
    <p:extLst>
      <p:ext uri="{BB962C8B-B14F-4D97-AF65-F5344CB8AC3E}">
        <p14:creationId xmlns:p14="http://schemas.microsoft.com/office/powerpoint/2010/main" val="1709533851"/>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right 1/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F636BA8-CAC4-40B3-9FCD-F5588129D191}"/>
              </a:ext>
            </a:extLst>
          </p:cNvPr>
          <p:cNvSpPr>
            <a:spLocks noGrp="1"/>
          </p:cNvSpPr>
          <p:nvPr>
            <p:ph type="pic" sz="quarter" idx="17" hasCustomPrompt="1"/>
          </p:nvPr>
        </p:nvSpPr>
        <p:spPr>
          <a:xfrm>
            <a:off x="8254800" y="1735200"/>
            <a:ext cx="363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4" name="Textplatzhalter 3">
            <a:extLst>
              <a:ext uri="{FF2B5EF4-FFF2-40B4-BE49-F238E27FC236}">
                <a16:creationId xmlns:a16="http://schemas.microsoft.com/office/drawing/2014/main" id="{76BD5DE3-4A5B-4EE2-B8DE-313613235DC5}"/>
              </a:ext>
            </a:extLst>
          </p:cNvPr>
          <p:cNvSpPr>
            <a:spLocks noGrp="1"/>
          </p:cNvSpPr>
          <p:nvPr>
            <p:ph type="body" sz="quarter" idx="15" hasCustomPrompt="1"/>
          </p:nvPr>
        </p:nvSpPr>
        <p:spPr>
          <a:xfrm>
            <a:off x="298800" y="1735200"/>
            <a:ext cx="763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9C14BEE1-E46B-46B3-BF3B-CC09DF9137E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4BE131DF-5E19-49F9-ADF0-4504BA035BA5}"/>
              </a:ext>
            </a:extLst>
          </p:cNvPr>
          <p:cNvSpPr>
            <a:spLocks noGrp="1"/>
          </p:cNvSpPr>
          <p:nvPr>
            <p:ph type="title" hasCustomPrompt="1"/>
          </p:nvPr>
        </p:nvSpPr>
        <p:spPr/>
        <p:txBody>
          <a:bodyPr/>
          <a:lstStyle/>
          <a:p>
            <a:r>
              <a:rPr lang="en-US"/>
              <a:t>Headline 1, TT Norms Pro, 28 pt</a:t>
            </a:r>
            <a:endParaRPr lang="en-US" noProof="0"/>
          </a:p>
        </p:txBody>
      </p:sp>
      <p:sp>
        <p:nvSpPr>
          <p:cNvPr id="16" name="Textplatzhalter 10">
            <a:extLst>
              <a:ext uri="{FF2B5EF4-FFF2-40B4-BE49-F238E27FC236}">
                <a16:creationId xmlns:a16="http://schemas.microsoft.com/office/drawing/2014/main" id="{93FD4732-F6AF-49BD-A52A-3938509A1A08}"/>
              </a:ext>
            </a:extLst>
          </p:cNvPr>
          <p:cNvSpPr>
            <a:spLocks noGrp="1"/>
          </p:cNvSpPr>
          <p:nvPr>
            <p:ph type="body" sz="quarter" idx="20" hasCustomPrompt="1"/>
          </p:nvPr>
        </p:nvSpPr>
        <p:spPr>
          <a:xfrm>
            <a:off x="298800"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056F94D6-A0B1-4425-8D39-0DE208D4B00D}"/>
              </a:ext>
            </a:extLst>
          </p:cNvPr>
          <p:cNvSpPr>
            <a:spLocks noGrp="1"/>
          </p:cNvSpPr>
          <p:nvPr>
            <p:ph type="body" sz="quarter" idx="21" hasCustomPrompt="1"/>
          </p:nvPr>
        </p:nvSpPr>
        <p:spPr>
          <a:xfrm>
            <a:off x="8254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942988E9-E656-415F-BD45-9A43705E190B}"/>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4148244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right 1/2">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5" name="Bildplatzhalter 7">
            <a:extLst>
              <a:ext uri="{FF2B5EF4-FFF2-40B4-BE49-F238E27FC236}">
                <a16:creationId xmlns:a16="http://schemas.microsoft.com/office/drawing/2014/main" id="{6BF3378D-2BDA-44C3-A250-7EBA0A54B84C}"/>
              </a:ext>
            </a:extLst>
          </p:cNvPr>
          <p:cNvSpPr>
            <a:spLocks noGrp="1"/>
          </p:cNvSpPr>
          <p:nvPr>
            <p:ph type="pic" sz="quarter" idx="17" hasCustomPrompt="1"/>
          </p:nvPr>
        </p:nvSpPr>
        <p:spPr>
          <a:xfrm>
            <a:off x="6239102" y="1735200"/>
            <a:ext cx="565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1" name="Textplatzhalter 3">
            <a:extLst>
              <a:ext uri="{FF2B5EF4-FFF2-40B4-BE49-F238E27FC236}">
                <a16:creationId xmlns:a16="http://schemas.microsoft.com/office/drawing/2014/main" id="{BA93FFC1-1D2F-44E0-A19A-53F01A03E8C0}"/>
              </a:ext>
            </a:extLst>
          </p:cNvPr>
          <p:cNvSpPr>
            <a:spLocks noGrp="1"/>
          </p:cNvSpPr>
          <p:nvPr>
            <p:ph type="body" sz="quarter" idx="15" hasCustomPrompt="1"/>
          </p:nvPr>
        </p:nvSpPr>
        <p:spPr>
          <a:xfrm>
            <a:off x="298800" y="1735200"/>
            <a:ext cx="5652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platzhalter 10">
            <a:extLst>
              <a:ext uri="{FF2B5EF4-FFF2-40B4-BE49-F238E27FC236}">
                <a16:creationId xmlns:a16="http://schemas.microsoft.com/office/drawing/2014/main" id="{62713E40-C112-4282-8D0A-4AACA53362C9}"/>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015E2EB6-0E6B-41C8-B78F-094D708B6892}"/>
              </a:ext>
            </a:extLst>
          </p:cNvPr>
          <p:cNvSpPr>
            <a:spLocks noGrp="1"/>
          </p:cNvSpPr>
          <p:nvPr>
            <p:ph type="title" hasCustomPrompt="1"/>
          </p:nvPr>
        </p:nvSpPr>
        <p:spPr>
          <a:xfrm>
            <a:off x="298800" y="584994"/>
            <a:ext cx="11592302" cy="712694"/>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75F27561-489C-4A98-8EA1-A46A56597CD7}"/>
              </a:ext>
            </a:extLst>
          </p:cNvPr>
          <p:cNvSpPr>
            <a:spLocks noGrp="1"/>
          </p:cNvSpPr>
          <p:nvPr>
            <p:ph type="body" sz="quarter" idx="20" hasCustomPrompt="1"/>
          </p:nvPr>
        </p:nvSpPr>
        <p:spPr>
          <a:xfrm>
            <a:off x="298800"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1BD7A14A-65E3-45F5-9D8F-27FC1EE690FF}"/>
              </a:ext>
            </a:extLst>
          </p:cNvPr>
          <p:cNvSpPr>
            <a:spLocks noGrp="1"/>
          </p:cNvSpPr>
          <p:nvPr>
            <p:ph type="body" sz="quarter" idx="21" hasCustomPrompt="1"/>
          </p:nvPr>
        </p:nvSpPr>
        <p:spPr>
          <a:xfrm>
            <a:off x="6239102" y="5562000"/>
            <a:ext cx="565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6479F5B8-49DE-4B55-898B-3247B91CDDB1}"/>
              </a:ext>
            </a:extLst>
          </p:cNvPr>
          <p:cNvSpPr>
            <a:spLocks noGrp="1"/>
          </p:cNvSpPr>
          <p:nvPr>
            <p:ph type="ftr" sz="quarter" idx="22"/>
          </p:nvPr>
        </p:nvSpPr>
        <p:spPr/>
        <p:txBody>
          <a:bodyPr/>
          <a:lstStyle/>
          <a:p>
            <a:endParaRPr lang="en-US" noProof="0"/>
          </a:p>
        </p:txBody>
      </p:sp>
    </p:spTree>
    <p:extLst>
      <p:ext uri="{BB962C8B-B14F-4D97-AF65-F5344CB8AC3E}">
        <p14:creationId xmlns:p14="http://schemas.microsoft.com/office/powerpoint/2010/main" val="4499836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right 3/4">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Bildplatzhalter 7">
            <a:extLst>
              <a:ext uri="{FF2B5EF4-FFF2-40B4-BE49-F238E27FC236}">
                <a16:creationId xmlns:a16="http://schemas.microsoft.com/office/drawing/2014/main" id="{DC1AB411-E876-4DEB-8173-A4DA6C705788}"/>
              </a:ext>
            </a:extLst>
          </p:cNvPr>
          <p:cNvSpPr>
            <a:spLocks noGrp="1"/>
          </p:cNvSpPr>
          <p:nvPr>
            <p:ph type="pic" sz="quarter" idx="19" hasCustomPrompt="1"/>
          </p:nvPr>
        </p:nvSpPr>
        <p:spPr>
          <a:xfrm>
            <a:off x="4258799" y="1735200"/>
            <a:ext cx="7632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0"/>
              <a:t>Placeholder Image</a:t>
            </a:r>
          </a:p>
        </p:txBody>
      </p:sp>
      <p:sp>
        <p:nvSpPr>
          <p:cNvPr id="12" name="Textplatzhalter 3">
            <a:extLst>
              <a:ext uri="{FF2B5EF4-FFF2-40B4-BE49-F238E27FC236}">
                <a16:creationId xmlns:a16="http://schemas.microsoft.com/office/drawing/2014/main" id="{8E212FD5-A9EE-4F32-8EE4-B935FB7DC37C}"/>
              </a:ext>
            </a:extLst>
          </p:cNvPr>
          <p:cNvSpPr>
            <a:spLocks noGrp="1"/>
          </p:cNvSpPr>
          <p:nvPr>
            <p:ph type="body" sz="quarter" idx="15" hasCustomPrompt="1"/>
          </p:nvPr>
        </p:nvSpPr>
        <p:spPr>
          <a:xfrm>
            <a:off x="298800" y="1735200"/>
            <a:ext cx="3636000" cy="3816000"/>
          </a:xfrm>
        </p:spPr>
        <p:txBody>
          <a:bodyPr>
            <a:noAutofit/>
          </a:bodyPr>
          <a:lstStyle/>
          <a:p>
            <a:pPr lvl="0"/>
            <a:r>
              <a:rPr lang="en-US" noProof="0"/>
              <a:t>If not needed, please delete first-level bullet point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platzhalter 10">
            <a:extLst>
              <a:ext uri="{FF2B5EF4-FFF2-40B4-BE49-F238E27FC236}">
                <a16:creationId xmlns:a16="http://schemas.microsoft.com/office/drawing/2014/main" id="{3286F121-3D04-48DA-B2D3-5DEA732391BD}"/>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2" name="Titel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712694"/>
          </a:xfrm>
        </p:spPr>
        <p:txBody>
          <a:bodyPr/>
          <a:lstStyle/>
          <a:p>
            <a:r>
              <a:rPr lang="en-US"/>
              <a:t>Headline 1, TT Norms Pro, 28 </a:t>
            </a:r>
            <a:r>
              <a:rPr lang="en-US" err="1"/>
              <a:t>pt</a:t>
            </a:r>
            <a:endParaRPr lang="en-US" noProof="0"/>
          </a:p>
        </p:txBody>
      </p:sp>
      <p:sp>
        <p:nvSpPr>
          <p:cNvPr id="14" name="Textplatzhalter 10">
            <a:extLst>
              <a:ext uri="{FF2B5EF4-FFF2-40B4-BE49-F238E27FC236}">
                <a16:creationId xmlns:a16="http://schemas.microsoft.com/office/drawing/2014/main" id="{0FE9B04A-8B8A-46C0-B900-9A403D0FC0AC}"/>
              </a:ext>
            </a:extLst>
          </p:cNvPr>
          <p:cNvSpPr>
            <a:spLocks noGrp="1"/>
          </p:cNvSpPr>
          <p:nvPr>
            <p:ph type="body" sz="quarter" idx="21" hasCustomPrompt="1"/>
          </p:nvPr>
        </p:nvSpPr>
        <p:spPr>
          <a:xfrm>
            <a:off x="298800" y="5562000"/>
            <a:ext cx="3636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17" name="Textplatzhalter 10">
            <a:extLst>
              <a:ext uri="{FF2B5EF4-FFF2-40B4-BE49-F238E27FC236}">
                <a16:creationId xmlns:a16="http://schemas.microsoft.com/office/drawing/2014/main" id="{2A86120A-B490-4E33-BDCD-4DC227A4E432}"/>
              </a:ext>
            </a:extLst>
          </p:cNvPr>
          <p:cNvSpPr>
            <a:spLocks noGrp="1"/>
          </p:cNvSpPr>
          <p:nvPr>
            <p:ph type="body" sz="quarter" idx="22" hasCustomPrompt="1"/>
          </p:nvPr>
        </p:nvSpPr>
        <p:spPr>
          <a:xfrm>
            <a:off x="4258799" y="5562000"/>
            <a:ext cx="763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Caption</a:t>
            </a:r>
          </a:p>
        </p:txBody>
      </p:sp>
      <p:sp>
        <p:nvSpPr>
          <p:cNvPr id="3" name="Footer Placeholder 2">
            <a:extLst>
              <a:ext uri="{FF2B5EF4-FFF2-40B4-BE49-F238E27FC236}">
                <a16:creationId xmlns:a16="http://schemas.microsoft.com/office/drawing/2014/main" id="{5169C1A2-819F-4559-9B0E-43E8AB02D44D}"/>
              </a:ext>
            </a:extLst>
          </p:cNvPr>
          <p:cNvSpPr>
            <a:spLocks noGrp="1"/>
          </p:cNvSpPr>
          <p:nvPr>
            <p:ph type="ftr" sz="quarter" idx="23"/>
          </p:nvPr>
        </p:nvSpPr>
        <p:spPr/>
        <p:txBody>
          <a:bodyPr/>
          <a:lstStyle/>
          <a:p>
            <a:endParaRPr lang="en-US" noProof="0"/>
          </a:p>
        </p:txBody>
      </p:sp>
    </p:spTree>
    <p:extLst>
      <p:ext uri="{BB962C8B-B14F-4D97-AF65-F5344CB8AC3E}">
        <p14:creationId xmlns:p14="http://schemas.microsoft.com/office/powerpoint/2010/main" val="1669095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 Area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426954-5868-4BA3-97FE-FD4BE7291CE8}"/>
              </a:ext>
            </a:extLst>
          </p:cNvPr>
          <p:cNvSpPr>
            <a:spLocks noGrp="1"/>
          </p:cNvSpPr>
          <p:nvPr>
            <p:ph idx="1" hasCustomPrompt="1"/>
          </p:nvPr>
        </p:nvSpPr>
        <p:spPr>
          <a:xfrm>
            <a:off x="300038" y="17352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vl2pPr>
            <a:lvl3pPr marL="196850" indent="0" algn="ctr">
              <a:lnSpc>
                <a:spcPts val="2200"/>
              </a:lnSpc>
              <a:spcBef>
                <a:spcPts val="600"/>
              </a:spcBef>
              <a:spcAft>
                <a:spcPts val="200"/>
              </a:spcAft>
              <a:buNone/>
              <a:defRPr b="0"/>
            </a:lvl3pPr>
            <a:lvl4pPr marL="354013" indent="0" algn="ctr">
              <a:lnSpc>
                <a:spcPts val="2000"/>
              </a:lnSpc>
              <a:spcBef>
                <a:spcPts val="600"/>
              </a:spcBef>
              <a:spcAft>
                <a:spcPts val="200"/>
              </a:spcAft>
              <a:buNone/>
              <a:defRPr b="0"/>
            </a:lvl4pPr>
            <a:lvl5pPr marL="479425" indent="0" algn="ctr">
              <a:lnSpc>
                <a:spcPts val="2000"/>
              </a:lnSpc>
              <a:spcBef>
                <a:spcPts val="600"/>
              </a:spcBef>
              <a:spcAft>
                <a:spcPts val="200"/>
              </a:spcAft>
              <a:buNone/>
              <a:defRPr b="0"/>
            </a:lvl5pPr>
          </a:lstStyle>
          <a:p>
            <a:pPr lvl="0"/>
            <a:r>
              <a:rPr lang="en-US" noProof="0"/>
              <a:t>Area 1</a:t>
            </a:r>
          </a:p>
        </p:txBody>
      </p:sp>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0" name="Inhaltsplatzhalter 2">
            <a:extLst>
              <a:ext uri="{FF2B5EF4-FFF2-40B4-BE49-F238E27FC236}">
                <a16:creationId xmlns:a16="http://schemas.microsoft.com/office/drawing/2014/main" id="{6E92948B-5568-42D2-83F5-3B497C666139}"/>
              </a:ext>
            </a:extLst>
          </p:cNvPr>
          <p:cNvSpPr>
            <a:spLocks noGrp="1"/>
          </p:cNvSpPr>
          <p:nvPr>
            <p:ph idx="17" hasCustomPrompt="1"/>
          </p:nvPr>
        </p:nvSpPr>
        <p:spPr>
          <a:xfrm>
            <a:off x="6204340" y="17352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2</a:t>
            </a:r>
          </a:p>
        </p:txBody>
      </p:sp>
      <p:sp>
        <p:nvSpPr>
          <p:cNvPr id="12" name="Inhaltsplatzhalter 2">
            <a:extLst>
              <a:ext uri="{FF2B5EF4-FFF2-40B4-BE49-F238E27FC236}">
                <a16:creationId xmlns:a16="http://schemas.microsoft.com/office/drawing/2014/main" id="{80384ABF-3FE6-4B34-8BA2-46775E9B7225}"/>
              </a:ext>
            </a:extLst>
          </p:cNvPr>
          <p:cNvSpPr>
            <a:spLocks noGrp="1"/>
          </p:cNvSpPr>
          <p:nvPr>
            <p:ph idx="18" hasCustomPrompt="1"/>
          </p:nvPr>
        </p:nvSpPr>
        <p:spPr>
          <a:xfrm>
            <a:off x="300038" y="37224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3</a:t>
            </a:r>
          </a:p>
        </p:txBody>
      </p:sp>
      <p:sp>
        <p:nvSpPr>
          <p:cNvPr id="13" name="Inhaltsplatzhalter 2">
            <a:extLst>
              <a:ext uri="{FF2B5EF4-FFF2-40B4-BE49-F238E27FC236}">
                <a16:creationId xmlns:a16="http://schemas.microsoft.com/office/drawing/2014/main" id="{C0FB3DF8-CC15-4220-9703-4F11BE3273BF}"/>
              </a:ext>
            </a:extLst>
          </p:cNvPr>
          <p:cNvSpPr>
            <a:spLocks noGrp="1"/>
          </p:cNvSpPr>
          <p:nvPr>
            <p:ph idx="19" hasCustomPrompt="1"/>
          </p:nvPr>
        </p:nvSpPr>
        <p:spPr>
          <a:xfrm>
            <a:off x="6204340" y="3722400"/>
            <a:ext cx="5688000" cy="1836000"/>
          </a:xfrm>
          <a:prstGeom prst="rect">
            <a:avLst/>
          </a:prstGeom>
          <a:noFill/>
        </p:spPr>
        <p:txBody>
          <a:bodyPr anchor="ctr"/>
          <a:lstStyle>
            <a:lvl1pPr marL="0" indent="0" algn="ctr">
              <a:lnSpc>
                <a:spcPct val="100000"/>
              </a:lnSpc>
              <a:buFont typeface="Arial" panose="020B0604020202020204" pitchFamily="34" charset="0"/>
              <a:buNone/>
              <a:defRPr b="0">
                <a:latin typeface="+mj-lt"/>
              </a:defRPr>
            </a:lvl1pPr>
            <a:lvl2pPr marL="0" indent="0" algn="ctr">
              <a:lnSpc>
                <a:spcPts val="2200"/>
              </a:lnSpc>
              <a:spcBef>
                <a:spcPts val="600"/>
              </a:spcBef>
              <a:spcAft>
                <a:spcPts val="200"/>
              </a:spcAft>
              <a:buNone/>
              <a:tabLst>
                <a:tab pos="265113" algn="l"/>
              </a:tabLst>
              <a:defRPr b="0">
                <a:latin typeface="+mj-lt"/>
              </a:defRPr>
            </a:lvl2pPr>
            <a:lvl3pPr marL="196850" indent="0" algn="ctr">
              <a:lnSpc>
                <a:spcPts val="2200"/>
              </a:lnSpc>
              <a:spcBef>
                <a:spcPts val="600"/>
              </a:spcBef>
              <a:spcAft>
                <a:spcPts val="200"/>
              </a:spcAft>
              <a:buNone/>
              <a:defRPr b="0">
                <a:latin typeface="+mj-lt"/>
              </a:defRPr>
            </a:lvl3pPr>
            <a:lvl4pPr marL="354013" indent="0" algn="ctr">
              <a:lnSpc>
                <a:spcPts val="2000"/>
              </a:lnSpc>
              <a:spcBef>
                <a:spcPts val="600"/>
              </a:spcBef>
              <a:spcAft>
                <a:spcPts val="200"/>
              </a:spcAft>
              <a:buNone/>
              <a:defRPr b="0">
                <a:latin typeface="+mj-lt"/>
              </a:defRPr>
            </a:lvl4pPr>
            <a:lvl5pPr marL="479425" indent="0" algn="ctr">
              <a:lnSpc>
                <a:spcPts val="2000"/>
              </a:lnSpc>
              <a:spcBef>
                <a:spcPts val="600"/>
              </a:spcBef>
              <a:spcAft>
                <a:spcPts val="200"/>
              </a:spcAft>
              <a:buNone/>
              <a:defRPr b="0">
                <a:latin typeface="+mj-lt"/>
              </a:defRPr>
            </a:lvl5pPr>
          </a:lstStyle>
          <a:p>
            <a:pPr lvl="0"/>
            <a:r>
              <a:rPr lang="en-US" noProof="0"/>
              <a:t>Area 4</a:t>
            </a:r>
          </a:p>
        </p:txBody>
      </p:sp>
      <p:sp>
        <p:nvSpPr>
          <p:cNvPr id="11" name="Textplatzhalter 10">
            <a:extLst>
              <a:ext uri="{FF2B5EF4-FFF2-40B4-BE49-F238E27FC236}">
                <a16:creationId xmlns:a16="http://schemas.microsoft.com/office/drawing/2014/main" id="{E97DE1F6-5055-4AB8-8A96-A68C11E64A4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4" name="Titel 3">
            <a:extLst>
              <a:ext uri="{FF2B5EF4-FFF2-40B4-BE49-F238E27FC236}">
                <a16:creationId xmlns:a16="http://schemas.microsoft.com/office/drawing/2014/main" id="{8DFAA99C-BA7F-4941-8DBB-A8D63843B8A4}"/>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6F616C11-87B5-4EE8-9DB1-33743E5BA1D4}"/>
              </a:ext>
            </a:extLst>
          </p:cNvPr>
          <p:cNvSpPr>
            <a:spLocks noGrp="1"/>
          </p:cNvSpPr>
          <p:nvPr>
            <p:ph type="ftr" sz="quarter" idx="20"/>
          </p:nvPr>
        </p:nvSpPr>
        <p:spPr/>
        <p:txBody>
          <a:bodyPr/>
          <a:lstStyle/>
          <a:p>
            <a:endParaRPr lang="en-US" noProof="0"/>
          </a:p>
        </p:txBody>
      </p:sp>
    </p:spTree>
    <p:extLst>
      <p:ext uri="{BB962C8B-B14F-4D97-AF65-F5344CB8AC3E}">
        <p14:creationId xmlns:p14="http://schemas.microsoft.com/office/powerpoint/2010/main" val="25735282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11" name="Diagrammplatzhalter 10">
            <a:extLst>
              <a:ext uri="{FF2B5EF4-FFF2-40B4-BE49-F238E27FC236}">
                <a16:creationId xmlns:a16="http://schemas.microsoft.com/office/drawing/2014/main" id="{497B9E4B-139A-44C8-BCB0-CD6F49217CC7}"/>
              </a:ext>
            </a:extLst>
          </p:cNvPr>
          <p:cNvSpPr>
            <a:spLocks noGrp="1"/>
          </p:cNvSpPr>
          <p:nvPr>
            <p:ph type="chart" sz="quarter" idx="14" hasCustomPrompt="1"/>
          </p:nvPr>
        </p:nvSpPr>
        <p:spPr>
          <a:xfrm>
            <a:off x="300038" y="1735200"/>
            <a:ext cx="5795962" cy="3816000"/>
          </a:xfrm>
          <a:prstGeom prst="rect">
            <a:avLst/>
          </a:prstGeom>
        </p:spPr>
        <p:txBody>
          <a:bodyPr/>
          <a:lstStyle>
            <a:lvl1pPr marL="0" indent="0">
              <a:buNone/>
              <a:defRPr/>
            </a:lvl1pPr>
          </a:lstStyle>
          <a:p>
            <a:r>
              <a:rPr lang="en-US" noProof="0"/>
              <a:t>Chart</a:t>
            </a:r>
          </a:p>
        </p:txBody>
      </p:sp>
      <p:sp>
        <p:nvSpPr>
          <p:cNvPr id="12" name="Diagrammplatzhalter 10">
            <a:extLst>
              <a:ext uri="{FF2B5EF4-FFF2-40B4-BE49-F238E27FC236}">
                <a16:creationId xmlns:a16="http://schemas.microsoft.com/office/drawing/2014/main" id="{F7FA3FB9-7BE5-4634-9DA6-EC782379F4E0}"/>
              </a:ext>
            </a:extLst>
          </p:cNvPr>
          <p:cNvSpPr>
            <a:spLocks noGrp="1"/>
          </p:cNvSpPr>
          <p:nvPr>
            <p:ph type="chart" sz="quarter" idx="15" hasCustomPrompt="1"/>
          </p:nvPr>
        </p:nvSpPr>
        <p:spPr>
          <a:xfrm>
            <a:off x="6095999" y="1735200"/>
            <a:ext cx="5795963" cy="3816000"/>
          </a:xfrm>
          <a:prstGeom prst="rect">
            <a:avLst/>
          </a:prstGeom>
        </p:spPr>
        <p:txBody>
          <a:bodyPr/>
          <a:lstStyle>
            <a:lvl1pPr marL="0" indent="0">
              <a:buNone/>
              <a:defRPr/>
            </a:lvl1pPr>
          </a:lstStyle>
          <a:p>
            <a:r>
              <a:rPr lang="en-US" noProof="0"/>
              <a:t>Chart</a:t>
            </a:r>
          </a:p>
        </p:txBody>
      </p:sp>
      <p:sp>
        <p:nvSpPr>
          <p:cNvPr id="8" name="Textplatzhalter 10">
            <a:extLst>
              <a:ext uri="{FF2B5EF4-FFF2-40B4-BE49-F238E27FC236}">
                <a16:creationId xmlns:a16="http://schemas.microsoft.com/office/drawing/2014/main" id="{26D36469-1B3F-4218-9DFF-8EA280899D61}"/>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7542F0E0-593F-495A-81A9-15C5313562EC}"/>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CF408B17-653E-460D-8953-435015B8DD30}"/>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30723989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abellenplatzhalter 6">
            <a:extLst>
              <a:ext uri="{FF2B5EF4-FFF2-40B4-BE49-F238E27FC236}">
                <a16:creationId xmlns:a16="http://schemas.microsoft.com/office/drawing/2014/main" id="{ADA70AE2-18F1-48EF-A31F-543F581DF2F7}"/>
              </a:ext>
            </a:extLst>
          </p:cNvPr>
          <p:cNvSpPr>
            <a:spLocks noGrp="1"/>
          </p:cNvSpPr>
          <p:nvPr>
            <p:ph type="tbl" sz="quarter" idx="16" hasCustomPrompt="1"/>
          </p:nvPr>
        </p:nvSpPr>
        <p:spPr>
          <a:xfrm>
            <a:off x="300037" y="1736726"/>
            <a:ext cx="11591925" cy="3816350"/>
          </a:xfrm>
          <a:prstGeom prst="rect">
            <a:avLst/>
          </a:prstGeom>
        </p:spPr>
        <p:txBody>
          <a:bodyPr/>
          <a:lstStyle>
            <a:lvl1pPr marL="0" indent="0">
              <a:buNone/>
              <a:defRPr/>
            </a:lvl1pPr>
          </a:lstStyle>
          <a:p>
            <a:r>
              <a:rPr lang="en-US" noProof="0"/>
              <a:t>Table</a:t>
            </a:r>
          </a:p>
        </p:txBody>
      </p:sp>
      <p:sp>
        <p:nvSpPr>
          <p:cNvPr id="9" name="Textplatzhalter 10">
            <a:extLst>
              <a:ext uri="{FF2B5EF4-FFF2-40B4-BE49-F238E27FC236}">
                <a16:creationId xmlns:a16="http://schemas.microsoft.com/office/drawing/2014/main" id="{49DD665A-740E-4AD4-8A30-F03A109932E2}"/>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766C946C-7780-4E71-A12C-AF6D0C350C01}"/>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11" name="Textplatzhalter 10">
            <a:extLst>
              <a:ext uri="{FF2B5EF4-FFF2-40B4-BE49-F238E27FC236}">
                <a16:creationId xmlns:a16="http://schemas.microsoft.com/office/drawing/2014/main" id="{E5E8A349-2C7F-4F7E-9CDE-1654A1B755D8}"/>
              </a:ext>
            </a:extLst>
          </p:cNvPr>
          <p:cNvSpPr>
            <a:spLocks noGrp="1"/>
          </p:cNvSpPr>
          <p:nvPr>
            <p:ph type="body" sz="quarter" idx="20" hasCustomPrompt="1"/>
          </p:nvPr>
        </p:nvSpPr>
        <p:spPr>
          <a:xfrm>
            <a:off x="298800" y="5562000"/>
            <a:ext cx="11592000" cy="253056"/>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a:t>Reference</a:t>
            </a:r>
          </a:p>
        </p:txBody>
      </p:sp>
      <p:sp>
        <p:nvSpPr>
          <p:cNvPr id="2" name="Footer Placeholder 1">
            <a:extLst>
              <a:ext uri="{FF2B5EF4-FFF2-40B4-BE49-F238E27FC236}">
                <a16:creationId xmlns:a16="http://schemas.microsoft.com/office/drawing/2014/main" id="{21AD0223-BD0C-4F32-A27E-2F6CDB11F7E7}"/>
              </a:ext>
            </a:extLst>
          </p:cNvPr>
          <p:cNvSpPr>
            <a:spLocks noGrp="1"/>
          </p:cNvSpPr>
          <p:nvPr>
            <p:ph type="ftr" sz="quarter" idx="21"/>
          </p:nvPr>
        </p:nvSpPr>
        <p:spPr/>
        <p:txBody>
          <a:bodyPr/>
          <a:lstStyle/>
          <a:p>
            <a:endParaRPr lang="en-US" noProof="0"/>
          </a:p>
        </p:txBody>
      </p:sp>
    </p:spTree>
    <p:extLst>
      <p:ext uri="{BB962C8B-B14F-4D97-AF65-F5344CB8AC3E}">
        <p14:creationId xmlns:p14="http://schemas.microsoft.com/office/powerpoint/2010/main" val="31463846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4" name="Picture Placeholder 3">
            <a:extLst>
              <a:ext uri="{FF2B5EF4-FFF2-40B4-BE49-F238E27FC236}">
                <a16:creationId xmlns:a16="http://schemas.microsoft.com/office/drawing/2014/main" id="{9514FE65-6E0F-471C-A895-8E1BCA7DC842}"/>
              </a:ext>
            </a:extLst>
          </p:cNvPr>
          <p:cNvSpPr>
            <a:spLocks noGrp="1"/>
          </p:cNvSpPr>
          <p:nvPr>
            <p:ph type="pic" sz="quarter" idx="14"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8" name="Picture Placeholder 3">
            <a:extLst>
              <a:ext uri="{FF2B5EF4-FFF2-40B4-BE49-F238E27FC236}">
                <a16:creationId xmlns:a16="http://schemas.microsoft.com/office/drawing/2014/main" id="{E789004E-E74A-401E-8862-B18C67D92F28}"/>
              </a:ext>
            </a:extLst>
          </p:cNvPr>
          <p:cNvSpPr>
            <a:spLocks noGrp="1"/>
          </p:cNvSpPr>
          <p:nvPr>
            <p:ph type="pic" sz="quarter" idx="15"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16"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0"/>
              <a:t>Placeholder</a:t>
            </a:r>
          </a:p>
        </p:txBody>
      </p:sp>
      <p:sp>
        <p:nvSpPr>
          <p:cNvPr id="7" name="Textplatzhalter 6">
            <a:extLst>
              <a:ext uri="{FF2B5EF4-FFF2-40B4-BE49-F238E27FC236}">
                <a16:creationId xmlns:a16="http://schemas.microsoft.com/office/drawing/2014/main" id="{7E09F3DB-4A7F-44CD-848F-8E13B47B1ED2}"/>
              </a:ext>
            </a:extLst>
          </p:cNvPr>
          <p:cNvSpPr>
            <a:spLocks noGrp="1"/>
          </p:cNvSpPr>
          <p:nvPr>
            <p:ph type="body" sz="quarter" idx="21" hasCustomPrompt="1"/>
          </p:nvPr>
        </p:nvSpPr>
        <p:spPr>
          <a:xfrm>
            <a:off x="1394740" y="1735200"/>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6" name="Textplatzhalter 6">
            <a:extLst>
              <a:ext uri="{FF2B5EF4-FFF2-40B4-BE49-F238E27FC236}">
                <a16:creationId xmlns:a16="http://schemas.microsoft.com/office/drawing/2014/main" id="{C852B943-9AD3-404B-A6CC-0A76497848A8}"/>
              </a:ext>
            </a:extLst>
          </p:cNvPr>
          <p:cNvSpPr>
            <a:spLocks noGrp="1"/>
          </p:cNvSpPr>
          <p:nvPr>
            <p:ph type="body" sz="quarter" idx="22" hasCustomPrompt="1"/>
          </p:nvPr>
        </p:nvSpPr>
        <p:spPr>
          <a:xfrm>
            <a:off x="1394740" y="2852621"/>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7" name="Textplatzhalter 6">
            <a:extLst>
              <a:ext uri="{FF2B5EF4-FFF2-40B4-BE49-F238E27FC236}">
                <a16:creationId xmlns:a16="http://schemas.microsoft.com/office/drawing/2014/main" id="{92A3A15D-27FB-4492-B39A-E14C3B72F9DF}"/>
              </a:ext>
            </a:extLst>
          </p:cNvPr>
          <p:cNvSpPr>
            <a:spLocks noGrp="1"/>
          </p:cNvSpPr>
          <p:nvPr>
            <p:ph type="body" sz="quarter" idx="23" hasCustomPrompt="1"/>
          </p:nvPr>
        </p:nvSpPr>
        <p:spPr>
          <a:xfrm>
            <a:off x="1394740" y="3970042"/>
            <a:ext cx="10497600" cy="936000"/>
          </a:xfrm>
        </p:spPr>
        <p:txBody>
          <a:bodyPr>
            <a:normAutofit/>
          </a:bodyPr>
          <a:lstStyle>
            <a:lvl1pPr>
              <a:defRPr sz="1200"/>
            </a:lvl1pPr>
            <a:lvl2pPr>
              <a:defRPr sz="1200"/>
            </a:lvl2pPr>
            <a:lvl3pPr marL="378000" indent="0">
              <a:buNone/>
              <a:defRPr/>
            </a:lvl3pPr>
          </a:lstStyle>
          <a:p>
            <a:pPr lvl="0"/>
            <a:r>
              <a:rPr lang="en-US" noProof="0"/>
              <a:t>If not needed, please delete first-level bullet point</a:t>
            </a:r>
          </a:p>
          <a:p>
            <a:pPr lvl="1"/>
            <a:r>
              <a:rPr lang="en-US" noProof="0"/>
              <a:t>Second Level</a:t>
            </a:r>
          </a:p>
        </p:txBody>
      </p:sp>
      <p:sp>
        <p:nvSpPr>
          <p:cNvPr id="19" name="Textplatzhalter 3">
            <a:extLst>
              <a:ext uri="{FF2B5EF4-FFF2-40B4-BE49-F238E27FC236}">
                <a16:creationId xmlns:a16="http://schemas.microsoft.com/office/drawing/2014/main" id="{84AA2A44-D77E-4CD7-BEDD-FF7912D4A64C}"/>
              </a:ext>
            </a:extLst>
          </p:cNvPr>
          <p:cNvSpPr>
            <a:spLocks noGrp="1"/>
          </p:cNvSpPr>
          <p:nvPr>
            <p:ph type="body" sz="quarter" idx="24" hasCustomPrompt="1"/>
          </p:nvPr>
        </p:nvSpPr>
        <p:spPr>
          <a:xfrm>
            <a:off x="300038" y="5087463"/>
            <a:ext cx="11592000" cy="468000"/>
          </a:xfrm>
        </p:spPr>
        <p:txBody>
          <a:bodyPr>
            <a:normAutofit/>
          </a:bodyPr>
          <a:lstStyle>
            <a:lvl1pPr>
              <a:defRPr sz="1200"/>
            </a:lvl1pPr>
            <a:lvl2pPr marL="216000" indent="0">
              <a:buNone/>
              <a:defRPr sz="1200"/>
            </a:lvl2pPr>
            <a:lvl3pPr>
              <a:defRPr sz="1200"/>
            </a:lvl3pPr>
            <a:lvl4pPr>
              <a:defRPr sz="1200"/>
            </a:lvl4pPr>
            <a:lvl5pPr>
              <a:defRPr sz="1200"/>
            </a:lvl5pPr>
          </a:lstStyle>
          <a:p>
            <a:pPr lvl="0"/>
            <a:r>
              <a:rPr lang="en-US" noProof="0"/>
              <a:t>If not needed, please delete first-level bullet point</a:t>
            </a:r>
          </a:p>
        </p:txBody>
      </p:sp>
      <p:sp>
        <p:nvSpPr>
          <p:cNvPr id="14" name="Textplatzhalter 10">
            <a:extLst>
              <a:ext uri="{FF2B5EF4-FFF2-40B4-BE49-F238E27FC236}">
                <a16:creationId xmlns:a16="http://schemas.microsoft.com/office/drawing/2014/main" id="{EB08F341-81DE-46BB-8134-72CFD6F1F4FF}"/>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221A786D-189F-4888-B573-D0852841C86C}"/>
              </a:ext>
            </a:extLst>
          </p:cNvPr>
          <p:cNvSpPr>
            <a:spLocks noGrp="1"/>
          </p:cNvSpPr>
          <p:nvPr>
            <p:ph type="ftr" sz="quarter" idx="25"/>
          </p:nvPr>
        </p:nvSpPr>
        <p:spPr/>
        <p:txBody>
          <a:bodyPr/>
          <a:lstStyle/>
          <a:p>
            <a:endParaRPr lang="en-US" noProof="0"/>
          </a:p>
        </p:txBody>
      </p:sp>
    </p:spTree>
    <p:extLst>
      <p:ext uri="{BB962C8B-B14F-4D97-AF65-F5344CB8AC3E}">
        <p14:creationId xmlns:p14="http://schemas.microsoft.com/office/powerpoint/2010/main" val="36490147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ategory Headline only">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7" name="Textplatzhalter 10">
            <a:extLst>
              <a:ext uri="{FF2B5EF4-FFF2-40B4-BE49-F238E27FC236}">
                <a16:creationId xmlns:a16="http://schemas.microsoft.com/office/drawing/2014/main" id="{0EF79D1D-6C2B-4396-B157-7C19AA30FB1B}"/>
              </a:ext>
            </a:extLst>
          </p:cNvPr>
          <p:cNvSpPr>
            <a:spLocks noGrp="1"/>
          </p:cNvSpPr>
          <p:nvPr>
            <p:ph type="body" sz="quarter" idx="13"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0"/>
              <a:t>Category</a:t>
            </a:r>
          </a:p>
        </p:txBody>
      </p:sp>
      <p:sp>
        <p:nvSpPr>
          <p:cNvPr id="3" name="Titel 2">
            <a:extLst>
              <a:ext uri="{FF2B5EF4-FFF2-40B4-BE49-F238E27FC236}">
                <a16:creationId xmlns:a16="http://schemas.microsoft.com/office/drawing/2014/main" id="{96048A24-72AD-46CF-873C-4F80196008A9}"/>
              </a:ext>
            </a:extLst>
          </p:cNvPr>
          <p:cNvSpPr>
            <a:spLocks noGrp="1"/>
          </p:cNvSpPr>
          <p:nvPr>
            <p:ph type="title" hasCustomPrompt="1"/>
          </p:nvPr>
        </p:nvSpPr>
        <p:spPr/>
        <p:txBody>
          <a:bodyPr/>
          <a:lstStyle/>
          <a:p>
            <a:r>
              <a:rPr lang="en-US"/>
              <a:t>Headline 1, TT Norms Pro, 28 </a:t>
            </a:r>
            <a:r>
              <a:rPr lang="en-US" err="1"/>
              <a:t>pt</a:t>
            </a:r>
            <a:endParaRPr lang="en-US" noProof="0"/>
          </a:p>
        </p:txBody>
      </p:sp>
      <p:sp>
        <p:nvSpPr>
          <p:cNvPr id="2" name="Footer Placeholder 1">
            <a:extLst>
              <a:ext uri="{FF2B5EF4-FFF2-40B4-BE49-F238E27FC236}">
                <a16:creationId xmlns:a16="http://schemas.microsoft.com/office/drawing/2014/main" id="{AEE0061A-1CAA-4DB7-BF7D-3A2399A3669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4205625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‹Nr.›</a:t>
            </a:fld>
            <a:endParaRPr lang="en-US" noProof="0"/>
          </a:p>
        </p:txBody>
      </p:sp>
      <p:sp>
        <p:nvSpPr>
          <p:cNvPr id="2" name="Footer Placeholder 1">
            <a:extLst>
              <a:ext uri="{FF2B5EF4-FFF2-40B4-BE49-F238E27FC236}">
                <a16:creationId xmlns:a16="http://schemas.microsoft.com/office/drawing/2014/main" id="{53DFB94B-A61A-4382-A1BE-BE317234ADF7}"/>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38921351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a:solidFill>
                <a:schemeClr val="bg2"/>
              </a:solidFill>
              <a:latin typeface="+mj-lt"/>
            </a:endParaRPr>
          </a:p>
        </p:txBody>
      </p:sp>
      <p:sp>
        <p:nvSpPr>
          <p:cNvPr id="9" name="Textplatzhalter 8">
            <a:extLst>
              <a:ext uri="{FF2B5EF4-FFF2-40B4-BE49-F238E27FC236}">
                <a16:creationId xmlns:a16="http://schemas.microsoft.com/office/drawing/2014/main" id="{EE205EC3-DFAD-46C7-BC63-B00BA6BD3075}"/>
              </a:ext>
            </a:extLst>
          </p:cNvPr>
          <p:cNvSpPr>
            <a:spLocks noGrp="1"/>
          </p:cNvSpPr>
          <p:nvPr>
            <p:ph type="body" sz="quarter" idx="10"/>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0"/>
              <a:t>Click to edit Master text styles</a:t>
            </a:r>
          </a:p>
        </p:txBody>
      </p:sp>
      <p:sp>
        <p:nvSpPr>
          <p:cNvPr id="3" name="Textplatzhalter 2">
            <a:extLst>
              <a:ext uri="{FF2B5EF4-FFF2-40B4-BE49-F238E27FC236}">
                <a16:creationId xmlns:a16="http://schemas.microsoft.com/office/drawing/2014/main" id="{10EF3E8A-DABD-451A-8901-420A6A80D044}"/>
              </a:ext>
            </a:extLst>
          </p:cNvPr>
          <p:cNvSpPr>
            <a:spLocks noGrp="1"/>
          </p:cNvSpPr>
          <p:nvPr>
            <p:ph type="body" sz="quarter" idx="1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0"/>
              <a:t>Text</a:t>
            </a:r>
          </a:p>
        </p:txBody>
      </p:sp>
      <p:grpSp>
        <p:nvGrpSpPr>
          <p:cNvPr id="22" name="Gruppieren 21">
            <a:extLst>
              <a:ext uri="{FF2B5EF4-FFF2-40B4-BE49-F238E27FC236}">
                <a16:creationId xmlns:a16="http://schemas.microsoft.com/office/drawing/2014/main" id="{EBDE4C5F-E142-4976-805B-DD8AEF49558F}"/>
              </a:ext>
            </a:extLst>
          </p:cNvPr>
          <p:cNvGrpSpPr>
            <a:grpSpLocks noChangeAspect="1"/>
          </p:cNvGrpSpPr>
          <p:nvPr userDrawn="1"/>
        </p:nvGrpSpPr>
        <p:grpSpPr>
          <a:xfrm>
            <a:off x="8622964" y="5465404"/>
            <a:ext cx="3060000" cy="535410"/>
            <a:chOff x="692439" y="1293569"/>
            <a:chExt cx="12203113" cy="2135188"/>
          </a:xfrm>
          <a:solidFill>
            <a:schemeClr val="tx1"/>
          </a:solidFill>
        </p:grpSpPr>
        <p:sp>
          <p:nvSpPr>
            <p:cNvPr id="23" name="Freeform 5">
              <a:extLst>
                <a:ext uri="{FF2B5EF4-FFF2-40B4-BE49-F238E27FC236}">
                  <a16:creationId xmlns:a16="http://schemas.microsoft.com/office/drawing/2014/main" id="{D95A97E1-2A14-4028-B846-143F356F4316}"/>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Rectangle 6">
              <a:extLst>
                <a:ext uri="{FF2B5EF4-FFF2-40B4-BE49-F238E27FC236}">
                  <a16:creationId xmlns:a16="http://schemas.microsoft.com/office/drawing/2014/main" id="{C1F8BDCC-8A07-4688-9E7F-2BB97FAA370D}"/>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7">
              <a:extLst>
                <a:ext uri="{FF2B5EF4-FFF2-40B4-BE49-F238E27FC236}">
                  <a16:creationId xmlns:a16="http://schemas.microsoft.com/office/drawing/2014/main" id="{336047DF-EE9B-455E-A8A4-5025BC0B2F88}"/>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8">
              <a:extLst>
                <a:ext uri="{FF2B5EF4-FFF2-40B4-BE49-F238E27FC236}">
                  <a16:creationId xmlns:a16="http://schemas.microsoft.com/office/drawing/2014/main" id="{126F0793-58CC-47F5-835B-BA9A3424E28F}"/>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9">
              <a:extLst>
                <a:ext uri="{FF2B5EF4-FFF2-40B4-BE49-F238E27FC236}">
                  <a16:creationId xmlns:a16="http://schemas.microsoft.com/office/drawing/2014/main" id="{C393570A-729D-45A8-84B2-208854315741}"/>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0">
              <a:extLst>
                <a:ext uri="{FF2B5EF4-FFF2-40B4-BE49-F238E27FC236}">
                  <a16:creationId xmlns:a16="http://schemas.microsoft.com/office/drawing/2014/main" id="{312DA5F2-FC3D-4E80-9E2F-2B6F632C52B0}"/>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1">
              <a:extLst>
                <a:ext uri="{FF2B5EF4-FFF2-40B4-BE49-F238E27FC236}">
                  <a16:creationId xmlns:a16="http://schemas.microsoft.com/office/drawing/2014/main" id="{8F643865-F8A0-4041-BEA7-C8300B7F3992}"/>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12">
              <a:extLst>
                <a:ext uri="{FF2B5EF4-FFF2-40B4-BE49-F238E27FC236}">
                  <a16:creationId xmlns:a16="http://schemas.microsoft.com/office/drawing/2014/main" id="{293556A8-7EB9-492C-94E3-DA195D9846FB}"/>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13">
              <a:extLst>
                <a:ext uri="{FF2B5EF4-FFF2-40B4-BE49-F238E27FC236}">
                  <a16:creationId xmlns:a16="http://schemas.microsoft.com/office/drawing/2014/main" id="{38A8C1F0-8AEB-4290-9529-68DC168778E8}"/>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42063748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47" Type="http://schemas.openxmlformats.org/officeDocument/2006/relationships/image" Target="../media/image5.w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png"/><Relationship Id="rId20" Type="http://schemas.openxmlformats.org/officeDocument/2006/relationships/slideLayout" Target="../slideLayouts/slideLayout20.xml"/><Relationship Id="rId41"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9" Type="http://schemas.openxmlformats.org/officeDocument/2006/relationships/slideLayout" Target="../slideLayouts/slideLayout360.xml"/><Relationship Id="rId21" Type="http://schemas.openxmlformats.org/officeDocument/2006/relationships/slideLayout" Target="../slideLayouts/slideLayout342.xml"/><Relationship Id="rId34" Type="http://schemas.openxmlformats.org/officeDocument/2006/relationships/slideLayout" Target="../slideLayouts/slideLayout355.xml"/><Relationship Id="rId42" Type="http://schemas.openxmlformats.org/officeDocument/2006/relationships/slideLayout" Target="../slideLayouts/slideLayout363.xml"/><Relationship Id="rId7" Type="http://schemas.openxmlformats.org/officeDocument/2006/relationships/slideLayout" Target="../slideLayouts/slideLayout328.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9" Type="http://schemas.openxmlformats.org/officeDocument/2006/relationships/slideLayout" Target="../slideLayouts/slideLayout350.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32" Type="http://schemas.openxmlformats.org/officeDocument/2006/relationships/slideLayout" Target="../slideLayouts/slideLayout353.xml"/><Relationship Id="rId37" Type="http://schemas.openxmlformats.org/officeDocument/2006/relationships/slideLayout" Target="../slideLayouts/slideLayout358.xml"/><Relationship Id="rId40" Type="http://schemas.openxmlformats.org/officeDocument/2006/relationships/slideLayout" Target="../slideLayouts/slideLayout361.xml"/><Relationship Id="rId45" Type="http://schemas.openxmlformats.org/officeDocument/2006/relationships/oleObject" Target="../embeddings/oleObject12.bin"/><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36" Type="http://schemas.openxmlformats.org/officeDocument/2006/relationships/slideLayout" Target="../slideLayouts/slideLayout357.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slideLayout" Target="../slideLayouts/slideLayout352.xml"/><Relationship Id="rId44" Type="http://schemas.openxmlformats.org/officeDocument/2006/relationships/tags" Target="../tags/tag13.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 Id="rId30" Type="http://schemas.openxmlformats.org/officeDocument/2006/relationships/slideLayout" Target="../slideLayouts/slideLayout351.xml"/><Relationship Id="rId35" Type="http://schemas.openxmlformats.org/officeDocument/2006/relationships/slideLayout" Target="../slideLayouts/slideLayout356.xml"/><Relationship Id="rId43" Type="http://schemas.openxmlformats.org/officeDocument/2006/relationships/theme" Target="../theme/theme10.xml"/><Relationship Id="rId8" Type="http://schemas.openxmlformats.org/officeDocument/2006/relationships/slideLayout" Target="../slideLayouts/slideLayout329.xml"/><Relationship Id="rId3" Type="http://schemas.openxmlformats.org/officeDocument/2006/relationships/slideLayout" Target="../slideLayouts/slideLayout324.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33" Type="http://schemas.openxmlformats.org/officeDocument/2006/relationships/slideLayout" Target="../slideLayouts/slideLayout354.xml"/><Relationship Id="rId38" Type="http://schemas.openxmlformats.org/officeDocument/2006/relationships/slideLayout" Target="../slideLayouts/slideLayout359.xml"/><Relationship Id="rId46" Type="http://schemas.openxmlformats.org/officeDocument/2006/relationships/image" Target="../media/image14.emf"/><Relationship Id="rId20" Type="http://schemas.openxmlformats.org/officeDocument/2006/relationships/slideLayout" Target="../slideLayouts/slideLayout341.xml"/><Relationship Id="rId41" Type="http://schemas.openxmlformats.org/officeDocument/2006/relationships/slideLayout" Target="../slideLayouts/slideLayout36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image" Target="../media/image9.emf"/><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oleObject" Target="../embeddings/oleObject2.bin"/><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tags" Target="../tags/tag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theme" Target="../theme/theme2.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image" Target="../media/image1.emf"/><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oleObject" Target="../embeddings/oleObject5.bin"/><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theme" Target="../theme/theme3.xml"/><Relationship Id="rId8"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theme" Target="../theme/theme4.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image" Target="../media/image12.emf"/><Relationship Id="rId7" Type="http://schemas.openxmlformats.org/officeDocument/2006/relationships/slideLayout" Target="../slideLayouts/slideLayout10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oleObject" Target="../embeddings/oleObject6.bin"/><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tags" Target="../tags/tag7.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8" Type="http://schemas.openxmlformats.org/officeDocument/2006/relationships/slideLayout" Target="../slideLayouts/slideLayout110.xml"/><Relationship Id="rId3" Type="http://schemas.openxmlformats.org/officeDocument/2006/relationships/slideLayout" Target="../slideLayouts/slideLayout105.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image" Target="../media/image1.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oleObject" Target="../embeddings/oleObject7.bin"/><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tags" Target="../tags/tag8.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theme" Target="../theme/theme5.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8" Type="http://schemas.openxmlformats.org/officeDocument/2006/relationships/slideLayout" Target="../slideLayouts/slideLayout14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26" Type="http://schemas.openxmlformats.org/officeDocument/2006/relationships/slideLayout" Target="../slideLayouts/slideLayout196.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34" Type="http://schemas.openxmlformats.org/officeDocument/2006/relationships/tags" Target="../tags/tag9.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5" Type="http://schemas.openxmlformats.org/officeDocument/2006/relationships/slideLayout" Target="../slideLayouts/slideLayout195.xml"/><Relationship Id="rId33" Type="http://schemas.openxmlformats.org/officeDocument/2006/relationships/theme" Target="../theme/theme6.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29" Type="http://schemas.openxmlformats.org/officeDocument/2006/relationships/slideLayout" Target="../slideLayouts/slideLayout199.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24" Type="http://schemas.openxmlformats.org/officeDocument/2006/relationships/slideLayout" Target="../slideLayouts/slideLayout194.xml"/><Relationship Id="rId32" Type="http://schemas.openxmlformats.org/officeDocument/2006/relationships/slideLayout" Target="../slideLayouts/slideLayout202.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slideLayout" Target="../slideLayouts/slideLayout193.xml"/><Relationship Id="rId28" Type="http://schemas.openxmlformats.org/officeDocument/2006/relationships/slideLayout" Target="../slideLayouts/slideLayout198.xml"/><Relationship Id="rId36" Type="http://schemas.openxmlformats.org/officeDocument/2006/relationships/image" Target="../media/image9.emf"/><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31" Type="http://schemas.openxmlformats.org/officeDocument/2006/relationships/slideLayout" Target="../slideLayouts/slideLayout201.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 Id="rId27" Type="http://schemas.openxmlformats.org/officeDocument/2006/relationships/slideLayout" Target="../slideLayouts/slideLayout197.xml"/><Relationship Id="rId30" Type="http://schemas.openxmlformats.org/officeDocument/2006/relationships/slideLayout" Target="../slideLayouts/slideLayout200.xml"/><Relationship Id="rId35" Type="http://schemas.openxmlformats.org/officeDocument/2006/relationships/oleObject" Target="../embeddings/oleObject8.bin"/><Relationship Id="rId8" Type="http://schemas.openxmlformats.org/officeDocument/2006/relationships/slideLayout" Target="../slideLayouts/slideLayout17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26" Type="http://schemas.openxmlformats.org/officeDocument/2006/relationships/slideLayout" Target="../slideLayouts/slideLayout228.xml"/><Relationship Id="rId39" Type="http://schemas.openxmlformats.org/officeDocument/2006/relationships/image" Target="../media/image9.emf"/><Relationship Id="rId21" Type="http://schemas.openxmlformats.org/officeDocument/2006/relationships/slideLayout" Target="../slideLayouts/slideLayout223.xml"/><Relationship Id="rId34" Type="http://schemas.openxmlformats.org/officeDocument/2006/relationships/slideLayout" Target="../slideLayouts/slideLayout236.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5" Type="http://schemas.openxmlformats.org/officeDocument/2006/relationships/slideLayout" Target="../slideLayouts/slideLayout227.xml"/><Relationship Id="rId33" Type="http://schemas.openxmlformats.org/officeDocument/2006/relationships/slideLayout" Target="../slideLayouts/slideLayout235.xml"/><Relationship Id="rId38" Type="http://schemas.openxmlformats.org/officeDocument/2006/relationships/oleObject" Target="../embeddings/oleObject9.bin"/><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slideLayout" Target="../slideLayouts/slideLayout222.xml"/><Relationship Id="rId29" Type="http://schemas.openxmlformats.org/officeDocument/2006/relationships/slideLayout" Target="../slideLayouts/slideLayout231.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24" Type="http://schemas.openxmlformats.org/officeDocument/2006/relationships/slideLayout" Target="../slideLayouts/slideLayout226.xml"/><Relationship Id="rId32" Type="http://schemas.openxmlformats.org/officeDocument/2006/relationships/slideLayout" Target="../slideLayouts/slideLayout234.xml"/><Relationship Id="rId37" Type="http://schemas.openxmlformats.org/officeDocument/2006/relationships/tags" Target="../tags/tag10.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23" Type="http://schemas.openxmlformats.org/officeDocument/2006/relationships/slideLayout" Target="../slideLayouts/slideLayout225.xml"/><Relationship Id="rId28" Type="http://schemas.openxmlformats.org/officeDocument/2006/relationships/slideLayout" Target="../slideLayouts/slideLayout230.xml"/><Relationship Id="rId36" Type="http://schemas.openxmlformats.org/officeDocument/2006/relationships/theme" Target="../theme/theme7.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31" Type="http://schemas.openxmlformats.org/officeDocument/2006/relationships/slideLayout" Target="../slideLayouts/slideLayout233.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slideLayout" Target="../slideLayouts/slideLayout224.xml"/><Relationship Id="rId27" Type="http://schemas.openxmlformats.org/officeDocument/2006/relationships/slideLayout" Target="../slideLayouts/slideLayout229.xml"/><Relationship Id="rId30" Type="http://schemas.openxmlformats.org/officeDocument/2006/relationships/slideLayout" Target="../slideLayouts/slideLayout232.xml"/><Relationship Id="rId35" Type="http://schemas.openxmlformats.org/officeDocument/2006/relationships/slideLayout" Target="../slideLayouts/slideLayout237.xml"/><Relationship Id="rId8" Type="http://schemas.openxmlformats.org/officeDocument/2006/relationships/slideLayout" Target="../slideLayouts/slideLayout210.xml"/><Relationship Id="rId3" Type="http://schemas.openxmlformats.org/officeDocument/2006/relationships/slideLayout" Target="../slideLayouts/slideLayout20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26" Type="http://schemas.openxmlformats.org/officeDocument/2006/relationships/slideLayout" Target="../slideLayouts/slideLayout263.xml"/><Relationship Id="rId39" Type="http://schemas.openxmlformats.org/officeDocument/2006/relationships/slideLayout" Target="../slideLayouts/slideLayout276.xml"/><Relationship Id="rId21" Type="http://schemas.openxmlformats.org/officeDocument/2006/relationships/slideLayout" Target="../slideLayouts/slideLayout258.xml"/><Relationship Id="rId34" Type="http://schemas.openxmlformats.org/officeDocument/2006/relationships/slideLayout" Target="../slideLayouts/slideLayout271.xml"/><Relationship Id="rId42" Type="http://schemas.openxmlformats.org/officeDocument/2006/relationships/slideLayout" Target="../slideLayouts/slideLayout279.xml"/><Relationship Id="rId7" Type="http://schemas.openxmlformats.org/officeDocument/2006/relationships/slideLayout" Target="../slideLayouts/slideLayout24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9" Type="http://schemas.openxmlformats.org/officeDocument/2006/relationships/slideLayout" Target="../slideLayouts/slideLayout266.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24" Type="http://schemas.openxmlformats.org/officeDocument/2006/relationships/slideLayout" Target="../slideLayouts/slideLayout261.xml"/><Relationship Id="rId32" Type="http://schemas.openxmlformats.org/officeDocument/2006/relationships/slideLayout" Target="../slideLayouts/slideLayout269.xml"/><Relationship Id="rId37" Type="http://schemas.openxmlformats.org/officeDocument/2006/relationships/slideLayout" Target="../slideLayouts/slideLayout274.xml"/><Relationship Id="rId40" Type="http://schemas.openxmlformats.org/officeDocument/2006/relationships/slideLayout" Target="../slideLayouts/slideLayout277.xml"/><Relationship Id="rId45" Type="http://schemas.openxmlformats.org/officeDocument/2006/relationships/oleObject" Target="../embeddings/oleObject10.bin"/><Relationship Id="rId5" Type="http://schemas.openxmlformats.org/officeDocument/2006/relationships/slideLayout" Target="../slideLayouts/slideLayout242.xml"/><Relationship Id="rId15" Type="http://schemas.openxmlformats.org/officeDocument/2006/relationships/slideLayout" Target="../slideLayouts/slideLayout252.xml"/><Relationship Id="rId23" Type="http://schemas.openxmlformats.org/officeDocument/2006/relationships/slideLayout" Target="../slideLayouts/slideLayout260.xml"/><Relationship Id="rId28" Type="http://schemas.openxmlformats.org/officeDocument/2006/relationships/slideLayout" Target="../slideLayouts/slideLayout265.xml"/><Relationship Id="rId36" Type="http://schemas.openxmlformats.org/officeDocument/2006/relationships/slideLayout" Target="../slideLayouts/slideLayout273.xml"/><Relationship Id="rId10" Type="http://schemas.openxmlformats.org/officeDocument/2006/relationships/slideLayout" Target="../slideLayouts/slideLayout247.xml"/><Relationship Id="rId19" Type="http://schemas.openxmlformats.org/officeDocument/2006/relationships/slideLayout" Target="../slideLayouts/slideLayout256.xml"/><Relationship Id="rId31" Type="http://schemas.openxmlformats.org/officeDocument/2006/relationships/slideLayout" Target="../slideLayouts/slideLayout268.xml"/><Relationship Id="rId44" Type="http://schemas.openxmlformats.org/officeDocument/2006/relationships/tags" Target="../tags/tag11.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slideLayout" Target="../slideLayouts/slideLayout259.xml"/><Relationship Id="rId27" Type="http://schemas.openxmlformats.org/officeDocument/2006/relationships/slideLayout" Target="../slideLayouts/slideLayout264.xml"/><Relationship Id="rId30" Type="http://schemas.openxmlformats.org/officeDocument/2006/relationships/slideLayout" Target="../slideLayouts/slideLayout267.xml"/><Relationship Id="rId35" Type="http://schemas.openxmlformats.org/officeDocument/2006/relationships/slideLayout" Target="../slideLayouts/slideLayout272.xml"/><Relationship Id="rId43" Type="http://schemas.openxmlformats.org/officeDocument/2006/relationships/theme" Target="../theme/theme8.xml"/><Relationship Id="rId8" Type="http://schemas.openxmlformats.org/officeDocument/2006/relationships/slideLayout" Target="../slideLayouts/slideLayout245.xml"/><Relationship Id="rId3" Type="http://schemas.openxmlformats.org/officeDocument/2006/relationships/slideLayout" Target="../slideLayouts/slideLayout240.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5" Type="http://schemas.openxmlformats.org/officeDocument/2006/relationships/slideLayout" Target="../slideLayouts/slideLayout262.xml"/><Relationship Id="rId33" Type="http://schemas.openxmlformats.org/officeDocument/2006/relationships/slideLayout" Target="../slideLayouts/slideLayout270.xml"/><Relationship Id="rId38" Type="http://schemas.openxmlformats.org/officeDocument/2006/relationships/slideLayout" Target="../slideLayouts/slideLayout275.xml"/><Relationship Id="rId46" Type="http://schemas.openxmlformats.org/officeDocument/2006/relationships/image" Target="../media/image14.emf"/><Relationship Id="rId20" Type="http://schemas.openxmlformats.org/officeDocument/2006/relationships/slideLayout" Target="../slideLayouts/slideLayout257.xml"/><Relationship Id="rId41" Type="http://schemas.openxmlformats.org/officeDocument/2006/relationships/slideLayout" Target="../slideLayouts/slideLayout27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9" Type="http://schemas.openxmlformats.org/officeDocument/2006/relationships/slideLayout" Target="../slideLayouts/slideLayout318.xml"/><Relationship Id="rId21" Type="http://schemas.openxmlformats.org/officeDocument/2006/relationships/slideLayout" Target="../slideLayouts/slideLayout300.xml"/><Relationship Id="rId34" Type="http://schemas.openxmlformats.org/officeDocument/2006/relationships/slideLayout" Target="../slideLayouts/slideLayout313.xml"/><Relationship Id="rId42" Type="http://schemas.openxmlformats.org/officeDocument/2006/relationships/slideLayout" Target="../slideLayouts/slideLayout321.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9" Type="http://schemas.openxmlformats.org/officeDocument/2006/relationships/slideLayout" Target="../slideLayouts/slideLayout308.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37" Type="http://schemas.openxmlformats.org/officeDocument/2006/relationships/slideLayout" Target="../slideLayouts/slideLayout316.xml"/><Relationship Id="rId40" Type="http://schemas.openxmlformats.org/officeDocument/2006/relationships/slideLayout" Target="../slideLayouts/slideLayout319.xml"/><Relationship Id="rId45" Type="http://schemas.openxmlformats.org/officeDocument/2006/relationships/oleObject" Target="../embeddings/oleObject11.bin"/><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36" Type="http://schemas.openxmlformats.org/officeDocument/2006/relationships/slideLayout" Target="../slideLayouts/slideLayout315.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31" Type="http://schemas.openxmlformats.org/officeDocument/2006/relationships/slideLayout" Target="../slideLayouts/slideLayout310.xml"/><Relationship Id="rId44" Type="http://schemas.openxmlformats.org/officeDocument/2006/relationships/tags" Target="../tags/tag12.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slideLayout" Target="../slideLayouts/slideLayout314.xml"/><Relationship Id="rId43" Type="http://schemas.openxmlformats.org/officeDocument/2006/relationships/theme" Target="../theme/theme9.xml"/><Relationship Id="rId8" Type="http://schemas.openxmlformats.org/officeDocument/2006/relationships/slideLayout" Target="../slideLayouts/slideLayout287.xml"/><Relationship Id="rId3" Type="http://schemas.openxmlformats.org/officeDocument/2006/relationships/slideLayout" Target="../slideLayouts/slideLayout282.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38" Type="http://schemas.openxmlformats.org/officeDocument/2006/relationships/slideLayout" Target="../slideLayouts/slideLayout317.xml"/><Relationship Id="rId46" Type="http://schemas.openxmlformats.org/officeDocument/2006/relationships/image" Target="../media/image14.emf"/><Relationship Id="rId20" Type="http://schemas.openxmlformats.org/officeDocument/2006/relationships/slideLayout" Target="../slideLayouts/slideLayout299.xml"/><Relationship Id="rId41" Type="http://schemas.openxmlformats.org/officeDocument/2006/relationships/slideLayout" Target="../slideLayouts/slideLayout3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E790999-9FC9-E17E-1AD7-F09C9538E638}"/>
              </a:ext>
            </a:extLst>
          </p:cNvPr>
          <p:cNvGraphicFramePr>
            <a:graphicFrameLocks noChangeAspect="1"/>
          </p:cNvGraphicFramePr>
          <p:nvPr userDrawn="1">
            <p:custDataLst>
              <p:tags r:id="rId41"/>
            </p:custDataLst>
            <p:extLst>
              <p:ext uri="{D42A27DB-BD31-4B8C-83A1-F6EECF244321}">
                <p14:modId xmlns:p14="http://schemas.microsoft.com/office/powerpoint/2010/main" val="4179824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2" imgW="353" imgH="353" progId="TCLayout.ActiveDocument.1">
                  <p:embed/>
                </p:oleObj>
              </mc:Choice>
              <mc:Fallback>
                <p:oleObj name="think-cell Folie" r:id="rId42" imgW="353" imgH="353" progId="TCLayout.ActiveDocument.1">
                  <p:embed/>
                  <p:pic>
                    <p:nvPicPr>
                      <p:cNvPr id="5" name="think-cell data - do not delete" hidden="1">
                        <a:extLst>
                          <a:ext uri="{FF2B5EF4-FFF2-40B4-BE49-F238E27FC236}">
                            <a16:creationId xmlns:a16="http://schemas.microsoft.com/office/drawing/2014/main" id="{BE790999-9FC9-E17E-1AD7-F09C9538E638}"/>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pic>
        <p:nvPicPr>
          <p:cNvPr id="15" name="pic_confidential_2" hidden="1">
            <a:extLst>
              <a:ext uri="{FF2B5EF4-FFF2-40B4-BE49-F238E27FC236}">
                <a16:creationId xmlns:a16="http://schemas.microsoft.com/office/drawing/2014/main" id="{A3A736AE-F850-AB3C-AA2A-A52BF4DFD66C}"/>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p:blipFill>
        <p:spPr>
          <a:xfrm>
            <a:off x="9479756" y="225425"/>
            <a:ext cx="2412207" cy="256104"/>
          </a:xfrm>
          <a:prstGeom prst="rect">
            <a:avLst/>
          </a:prstGeom>
        </p:spPr>
      </p:pic>
      <p:pic>
        <p:nvPicPr>
          <p:cNvPr id="13" name="pic_confidential_1" hidden="1">
            <a:extLst>
              <a:ext uri="{FF2B5EF4-FFF2-40B4-BE49-F238E27FC236}">
                <a16:creationId xmlns:a16="http://schemas.microsoft.com/office/drawing/2014/main" id="{6B925629-9EF8-5E0F-EF6E-10763978233E}"/>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p:blipFill>
        <p:spPr>
          <a:xfrm>
            <a:off x="9470231" y="225425"/>
            <a:ext cx="2421732" cy="257116"/>
          </a:xfrm>
          <a:prstGeom prst="rect">
            <a:avLst/>
          </a:prstGeom>
        </p:spPr>
      </p:pic>
      <p:pic>
        <p:nvPicPr>
          <p:cNvPr id="18" name="pic_confidential_0">
            <a:extLst>
              <a:ext uri="{FF2B5EF4-FFF2-40B4-BE49-F238E27FC236}">
                <a16:creationId xmlns:a16="http://schemas.microsoft.com/office/drawing/2014/main" id="{0DBF02EE-9625-F42A-A40C-8A16C3EFBF2A}"/>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0836000" y="216539"/>
            <a:ext cx="1036800" cy="259200"/>
          </a:xfrm>
          <a:prstGeom prst="rect">
            <a:avLst/>
          </a:prstGeom>
        </p:spPr>
      </p:pic>
      <p:sp>
        <p:nvSpPr>
          <p:cNvPr id="19" name="Rectangle 1">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7" name="Logo">
            <a:extLst>
              <a:ext uri="{FF2B5EF4-FFF2-40B4-BE49-F238E27FC236}">
                <a16:creationId xmlns:a16="http://schemas.microsoft.com/office/drawing/2014/main" id="{8ED39B42-C7DC-45ED-9C86-4941BCCA49D5}"/>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0371600" y="6337545"/>
            <a:ext cx="1520054" cy="265810"/>
          </a:xfrm>
          <a:prstGeom prst="rect">
            <a:avLst/>
          </a:prstGeom>
        </p:spPr>
      </p:pic>
      <p:sp>
        <p:nvSpPr>
          <p:cNvPr id="6" name="Slide Number Placeholder 1">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 Placeholder 1">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1"/>
              <a:t>Überschrift 1, TT Norms Pro, 28 pt</a:t>
            </a:r>
          </a:p>
        </p:txBody>
      </p:sp>
    </p:spTree>
    <p:extLst>
      <p:ext uri="{BB962C8B-B14F-4D97-AF65-F5344CB8AC3E}">
        <p14:creationId xmlns:p14="http://schemas.microsoft.com/office/powerpoint/2010/main" val="902191739"/>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68" r:id="rId3"/>
    <p:sldLayoutId id="2147483669" r:id="rId4"/>
    <p:sldLayoutId id="2147483660" r:id="rId5"/>
    <p:sldLayoutId id="2147483717" r:id="rId6"/>
    <p:sldLayoutId id="2147483719" r:id="rId7"/>
    <p:sldLayoutId id="2147483709" r:id="rId8"/>
    <p:sldLayoutId id="2147483710" r:id="rId9"/>
    <p:sldLayoutId id="2147483738" r:id="rId10"/>
    <p:sldLayoutId id="2147483740" r:id="rId11"/>
    <p:sldLayoutId id="2147483720" r:id="rId12"/>
    <p:sldLayoutId id="2147483721" r:id="rId13"/>
    <p:sldLayoutId id="2147483722" r:id="rId14"/>
    <p:sldLayoutId id="2147483723" r:id="rId15"/>
    <p:sldLayoutId id="2147483739" r:id="rId16"/>
    <p:sldLayoutId id="2147483724" r:id="rId17"/>
    <p:sldLayoutId id="2147483725" r:id="rId18"/>
    <p:sldLayoutId id="2147483726" r:id="rId19"/>
    <p:sldLayoutId id="2147483727" r:id="rId20"/>
    <p:sldLayoutId id="2147483728" r:id="rId21"/>
    <p:sldLayoutId id="2147483729" r:id="rId22"/>
    <p:sldLayoutId id="2147483687" r:id="rId23"/>
    <p:sldLayoutId id="2147483694" r:id="rId24"/>
    <p:sldLayoutId id="2147483701" r:id="rId25"/>
    <p:sldLayoutId id="2147483730" r:id="rId26"/>
    <p:sldLayoutId id="2147483736" r:id="rId27"/>
    <p:sldLayoutId id="2147483732" r:id="rId28"/>
    <p:sldLayoutId id="2147483733" r:id="rId29"/>
    <p:sldLayoutId id="2147483734" r:id="rId30"/>
    <p:sldLayoutId id="2147483735" r:id="rId31"/>
    <p:sldLayoutId id="2147483655" r:id="rId32"/>
    <p:sldLayoutId id="2147483741" r:id="rId33"/>
    <p:sldLayoutId id="2147483908" r:id="rId34"/>
    <p:sldLayoutId id="2147483909" r:id="rId35"/>
    <p:sldLayoutId id="2147483910" r:id="rId36"/>
    <p:sldLayoutId id="2147483911" r:id="rId37"/>
    <p:sldLayoutId id="2147483912" r:id="rId38"/>
    <p:sldLayoutId id="2147483913" r:id="rId39"/>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68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89" userDrawn="1">
          <p15:clr>
            <a:srgbClr val="F26B43"/>
          </p15:clr>
        </p15:guide>
        <p15:guide id="3" pos="7491" userDrawn="1">
          <p15:clr>
            <a:srgbClr val="F26B43"/>
          </p15:clr>
        </p15:guide>
        <p15:guide id="4" orient="horz" pos="2296" userDrawn="1">
          <p15:clr>
            <a:srgbClr val="F26B43"/>
          </p15:clr>
        </p15:guide>
        <p15:guide id="5" orient="horz" pos="142" userDrawn="1">
          <p15:clr>
            <a:srgbClr val="F26B43"/>
          </p15:clr>
        </p15:guide>
        <p15:guide id="6" orient="horz" pos="1094" userDrawn="1">
          <p15:clr>
            <a:srgbClr val="F26B43"/>
          </p15:clr>
        </p15:guide>
        <p15:guide id="7" orient="horz" pos="3498" userDrawn="1">
          <p15:clr>
            <a:srgbClr val="F26B43"/>
          </p15:clr>
        </p15:guide>
        <p15:guide id="8" orient="horz" pos="36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E265F8-B327-95FA-2839-2AB3C409F2EE}"/>
              </a:ext>
            </a:extLst>
          </p:cNvPr>
          <p:cNvGraphicFramePr>
            <a:graphicFrameLocks noChangeAspect="1"/>
          </p:cNvGraphicFramePr>
          <p:nvPr userDrawn="1">
            <p:custDataLst>
              <p:tags r:id="rId44"/>
            </p:custDataLst>
            <p:extLst>
              <p:ext uri="{D42A27DB-BD31-4B8C-83A1-F6EECF244321}">
                <p14:modId xmlns:p14="http://schemas.microsoft.com/office/powerpoint/2010/main" val="1120095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5" imgW="347" imgH="348" progId="TCLayout.ActiveDocument.1">
                  <p:embed/>
                </p:oleObj>
              </mc:Choice>
              <mc:Fallback>
                <p:oleObj name="think-cell Folie" r:id="rId45" imgW="347" imgH="348" progId="TCLayout.ActiveDocument.1">
                  <p:embed/>
                  <p:pic>
                    <p:nvPicPr>
                      <p:cNvPr id="3" name="think-cell data - do not delete" hidden="1">
                        <a:extLst>
                          <a:ext uri="{FF2B5EF4-FFF2-40B4-BE49-F238E27FC236}">
                            <a16:creationId xmlns:a16="http://schemas.microsoft.com/office/drawing/2014/main" id="{CFE265F8-B327-95FA-2839-2AB3C409F2EE}"/>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3521395"/>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 id="2147484252" r:id="rId25"/>
    <p:sldLayoutId id="2147484253" r:id="rId26"/>
    <p:sldLayoutId id="2147484254" r:id="rId27"/>
    <p:sldLayoutId id="2147484255" r:id="rId28"/>
    <p:sldLayoutId id="2147484256" r:id="rId29"/>
    <p:sldLayoutId id="2147484257" r:id="rId30"/>
    <p:sldLayoutId id="2147484258" r:id="rId31"/>
    <p:sldLayoutId id="2147484259" r:id="rId32"/>
    <p:sldLayoutId id="2147484260" r:id="rId33"/>
    <p:sldLayoutId id="2147484261" r:id="rId34"/>
    <p:sldLayoutId id="2147484262" r:id="rId35"/>
    <p:sldLayoutId id="2147484263" r:id="rId36"/>
    <p:sldLayoutId id="2147484264" r:id="rId37"/>
    <p:sldLayoutId id="2147484265" r:id="rId38"/>
    <p:sldLayoutId id="2147484267" r:id="rId39"/>
    <p:sldLayoutId id="2147484268" r:id="rId40"/>
    <p:sldLayoutId id="2147484269" r:id="rId41"/>
    <p:sldLayoutId id="2147484270" r:id="rId42"/>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C73483-DD21-4CD3-E4BD-7C488FC5D617}"/>
              </a:ext>
            </a:extLst>
          </p:cNvPr>
          <p:cNvGraphicFramePr>
            <a:graphicFrameLocks noChangeAspect="1"/>
          </p:cNvGraphicFramePr>
          <p:nvPr userDrawn="1">
            <p:custDataLst>
              <p:tags r:id="rId36"/>
            </p:custDataLst>
            <p:extLst>
              <p:ext uri="{D42A27DB-BD31-4B8C-83A1-F6EECF244321}">
                <p14:modId xmlns:p14="http://schemas.microsoft.com/office/powerpoint/2010/main" val="2315937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7" imgW="411" imgH="411" progId="TCLayout.ActiveDocument.1">
                  <p:embed/>
                </p:oleObj>
              </mc:Choice>
              <mc:Fallback>
                <p:oleObj name="think-cell Folie" r:id="rId37" imgW="411" imgH="411" progId="TCLayout.ActiveDocument.1">
                  <p:embed/>
                  <p:pic>
                    <p:nvPicPr>
                      <p:cNvPr id="3" name="Object 2" hidden="1">
                        <a:extLst>
                          <a:ext uri="{FF2B5EF4-FFF2-40B4-BE49-F238E27FC236}">
                            <a16:creationId xmlns:a16="http://schemas.microsoft.com/office/drawing/2014/main" id="{C2C73483-DD21-4CD3-E4BD-7C488FC5D61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3"/>
          </p:nvPr>
        </p:nvSpPr>
        <p:spPr>
          <a:xfrm>
            <a:off x="730800" y="6494400"/>
            <a:ext cx="7452000" cy="153888"/>
          </a:xfrm>
          <a:prstGeom prst="rect">
            <a:avLst/>
          </a:prstGeom>
        </p:spPr>
        <p:txBody>
          <a:bodyPr vert="horz" lIns="0" tIns="0" rIns="0" bIns="0" rtlCol="0" anchor="t" anchorCtr="0">
            <a:spAutoFit/>
          </a:bodyPr>
          <a:lstStyle>
            <a:lvl1pPr algn="l">
              <a:defRPr sz="1000">
                <a:solidFill>
                  <a:schemeClr val="tx1"/>
                </a:solidFill>
              </a:defRPr>
            </a:lvl1pPr>
          </a:lstStyle>
          <a:p>
            <a:endParaRPr lang="en-US" noProof="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660594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7" r:id="rId34"/>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DCC9377-8AF1-C856-1EB5-071FD8985BEA}"/>
              </a:ext>
            </a:extLst>
          </p:cNvPr>
          <p:cNvGraphicFramePr>
            <a:graphicFrameLocks noChangeAspect="1"/>
          </p:cNvGraphicFramePr>
          <p:nvPr userDrawn="1">
            <p:custDataLst>
              <p:tags r:id="rId31"/>
            </p:custDataLst>
            <p:extLst>
              <p:ext uri="{D42A27DB-BD31-4B8C-83A1-F6EECF244321}">
                <p14:modId xmlns:p14="http://schemas.microsoft.com/office/powerpoint/2010/main" val="3906427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2" imgW="353" imgH="353" progId="TCLayout.ActiveDocument.1">
                  <p:embed/>
                </p:oleObj>
              </mc:Choice>
              <mc:Fallback>
                <p:oleObj name="think-cell Folie" r:id="rId32" imgW="353" imgH="353" progId="TCLayout.ActiveDocument.1">
                  <p:embed/>
                  <p:pic>
                    <p:nvPicPr>
                      <p:cNvPr id="3" name="Objekt 2" hidden="1">
                        <a:extLst>
                          <a:ext uri="{FF2B5EF4-FFF2-40B4-BE49-F238E27FC236}">
                            <a16:creationId xmlns:a16="http://schemas.microsoft.com/office/drawing/2014/main" id="{CDCC9377-8AF1-C856-1EB5-071FD8985BEA}"/>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3"/>
          </p:nvPr>
        </p:nvSpPr>
        <p:spPr>
          <a:xfrm>
            <a:off x="730800" y="6494400"/>
            <a:ext cx="7452000" cy="153888"/>
          </a:xfrm>
          <a:prstGeom prst="rect">
            <a:avLst/>
          </a:prstGeom>
        </p:spPr>
        <p:txBody>
          <a:bodyPr vert="horz" lIns="0" tIns="0" rIns="0" bIns="0" rtlCol="0" anchor="t" anchorCtr="0">
            <a:spAutoFit/>
          </a:bodyPr>
          <a:lstStyle>
            <a:lvl1pPr algn="l">
              <a:defRPr sz="1000">
                <a:solidFill>
                  <a:schemeClr val="tx1"/>
                </a:solidFill>
              </a:defRPr>
            </a:lvl1pPr>
          </a:lstStyle>
          <a:p>
            <a:endParaRPr lang="en-US" noProof="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5195650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C2426C-73E1-3B41-927B-EE79AA7D1634}"/>
              </a:ext>
            </a:extLst>
          </p:cNvPr>
          <p:cNvGraphicFramePr>
            <a:graphicFrameLocks noChangeAspect="1"/>
          </p:cNvGraphicFramePr>
          <p:nvPr userDrawn="1">
            <p:custDataLst>
              <p:tags r:id="rId40"/>
            </p:custDataLst>
            <p:extLst>
              <p:ext uri="{D42A27DB-BD31-4B8C-83A1-F6EECF244321}">
                <p14:modId xmlns:p14="http://schemas.microsoft.com/office/powerpoint/2010/main" val="1788245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1" imgW="473" imgH="473" progId="TCLayout.ActiveDocument.1">
                  <p:embed/>
                </p:oleObj>
              </mc:Choice>
              <mc:Fallback>
                <p:oleObj name="think-cell Folie" r:id="rId41" imgW="473" imgH="473" progId="TCLayout.ActiveDocument.1">
                  <p:embed/>
                  <p:pic>
                    <p:nvPicPr>
                      <p:cNvPr id="3" name="think-cell data - do not delete" hidden="1">
                        <a:extLst>
                          <a:ext uri="{FF2B5EF4-FFF2-40B4-BE49-F238E27FC236}">
                            <a16:creationId xmlns:a16="http://schemas.microsoft.com/office/drawing/2014/main" id="{D5C2426C-73E1-3B41-927B-EE79AA7D1634}"/>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3"/>
          </p:nvPr>
        </p:nvSpPr>
        <p:spPr>
          <a:xfrm>
            <a:off x="730800" y="6494400"/>
            <a:ext cx="7452000" cy="153888"/>
          </a:xfrm>
          <a:prstGeom prst="rect">
            <a:avLst/>
          </a:prstGeom>
        </p:spPr>
        <p:txBody>
          <a:bodyPr vert="horz" lIns="0" tIns="0" rIns="0" bIns="0" rtlCol="0" anchor="t" anchorCtr="0">
            <a:spAutoFit/>
          </a:bodyPr>
          <a:lstStyle>
            <a:lvl1pPr algn="l">
              <a:defRPr sz="1000">
                <a:solidFill>
                  <a:schemeClr val="tx1"/>
                </a:solidFill>
              </a:defRPr>
            </a:lvl1pPr>
          </a:lstStyle>
          <a:p>
            <a:endParaRPr lang="en-US" noProof="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3370726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9" r:id="rId33"/>
    <p:sldLayoutId id="2147483950" r:id="rId34"/>
    <p:sldLayoutId id="2147483952" r:id="rId35"/>
    <p:sldLayoutId id="2147483953" r:id="rId36"/>
    <p:sldLayoutId id="2147483954" r:id="rId37"/>
    <p:sldLayoutId id="2147483955" r:id="rId38"/>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1DDE6FD-07CA-5229-4F00-345D0C30240E}"/>
              </a:ext>
            </a:extLst>
          </p:cNvPr>
          <p:cNvGraphicFramePr>
            <a:graphicFrameLocks noChangeAspect="1"/>
          </p:cNvGraphicFramePr>
          <p:nvPr userDrawn="1">
            <p:custDataLst>
              <p:tags r:id="rId32"/>
            </p:custDataLst>
            <p:extLst>
              <p:ext uri="{D42A27DB-BD31-4B8C-83A1-F6EECF244321}">
                <p14:modId xmlns:p14="http://schemas.microsoft.com/office/powerpoint/2010/main" val="1341001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3" imgW="353" imgH="353" progId="TCLayout.ActiveDocument.1">
                  <p:embed/>
                </p:oleObj>
              </mc:Choice>
              <mc:Fallback>
                <p:oleObj name="think-cell Folie" r:id="rId33" imgW="353" imgH="353" progId="TCLayout.ActiveDocument.1">
                  <p:embed/>
                  <p:pic>
                    <p:nvPicPr>
                      <p:cNvPr id="3" name="Objekt 2" hidden="1">
                        <a:extLst>
                          <a:ext uri="{FF2B5EF4-FFF2-40B4-BE49-F238E27FC236}">
                            <a16:creationId xmlns:a16="http://schemas.microsoft.com/office/drawing/2014/main" id="{C1DDE6FD-07CA-5229-4F00-345D0C30240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3"/>
          </p:nvPr>
        </p:nvSpPr>
        <p:spPr>
          <a:xfrm>
            <a:off x="730800" y="6494400"/>
            <a:ext cx="7452000" cy="153888"/>
          </a:xfrm>
          <a:prstGeom prst="rect">
            <a:avLst/>
          </a:prstGeom>
        </p:spPr>
        <p:txBody>
          <a:bodyPr vert="horz" lIns="0" tIns="0" rIns="0" bIns="0" rtlCol="0" anchor="t" anchorCtr="0">
            <a:spAutoFit/>
          </a:bodyPr>
          <a:lstStyle>
            <a:lvl1pPr algn="l">
              <a:defRPr sz="1000">
                <a:solidFill>
                  <a:schemeClr val="tx1"/>
                </a:solidFill>
              </a:defRPr>
            </a:lvl1pPr>
          </a:lstStyle>
          <a:p>
            <a:endParaRPr lang="en-US" noProof="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1798230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7DBD11-EE84-FBE0-67A8-6074267B386C}"/>
              </a:ext>
            </a:extLst>
          </p:cNvPr>
          <p:cNvGraphicFramePr>
            <a:graphicFrameLocks noChangeAspect="1"/>
          </p:cNvGraphicFramePr>
          <p:nvPr userDrawn="1">
            <p:custDataLst>
              <p:tags r:id="rId34"/>
            </p:custDataLst>
            <p:extLst>
              <p:ext uri="{D42A27DB-BD31-4B8C-83A1-F6EECF244321}">
                <p14:modId xmlns:p14="http://schemas.microsoft.com/office/powerpoint/2010/main" val="917516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5" imgW="411" imgH="411" progId="TCLayout.ActiveDocument.1">
                  <p:embed/>
                </p:oleObj>
              </mc:Choice>
              <mc:Fallback>
                <p:oleObj name="think-cell Folie" r:id="rId35" imgW="411" imgH="411" progId="TCLayout.ActiveDocument.1">
                  <p:embed/>
                  <p:pic>
                    <p:nvPicPr>
                      <p:cNvPr id="3" name="Object 2" hidden="1">
                        <a:extLst>
                          <a:ext uri="{FF2B5EF4-FFF2-40B4-BE49-F238E27FC236}">
                            <a16:creationId xmlns:a16="http://schemas.microsoft.com/office/drawing/2014/main" id="{817DBD11-EE84-FBE0-67A8-6074267B386C}"/>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3"/>
          </p:nvPr>
        </p:nvSpPr>
        <p:spPr>
          <a:xfrm>
            <a:off x="730800" y="6494400"/>
            <a:ext cx="7452000" cy="153888"/>
          </a:xfrm>
          <a:prstGeom prst="rect">
            <a:avLst/>
          </a:prstGeom>
        </p:spPr>
        <p:txBody>
          <a:bodyPr vert="horz" lIns="0" tIns="0" rIns="0" bIns="0" rtlCol="0" anchor="t" anchorCtr="0">
            <a:spAutoFit/>
          </a:bodyPr>
          <a:lstStyle>
            <a:lvl1pPr algn="l">
              <a:defRPr sz="1000">
                <a:solidFill>
                  <a:schemeClr val="tx1"/>
                </a:solidFill>
              </a:defRPr>
            </a:lvl1pPr>
          </a:lstStyle>
          <a:p>
            <a:endParaRPr lang="en-US" noProof="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374852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 id="2147484012" r:id="rId25"/>
    <p:sldLayoutId id="2147484013" r:id="rId26"/>
    <p:sldLayoutId id="2147484014" r:id="rId27"/>
    <p:sldLayoutId id="2147484015" r:id="rId28"/>
    <p:sldLayoutId id="2147484016" r:id="rId29"/>
    <p:sldLayoutId id="2147484017" r:id="rId30"/>
    <p:sldLayoutId id="2147484018" r:id="rId31"/>
    <p:sldLayoutId id="2147484019" r:id="rId32"/>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C16BB0-A9BC-93BD-51F2-F1651713156D}"/>
              </a:ext>
            </a:extLst>
          </p:cNvPr>
          <p:cNvGraphicFramePr>
            <a:graphicFrameLocks noChangeAspect="1"/>
          </p:cNvGraphicFramePr>
          <p:nvPr userDrawn="1">
            <p:custDataLst>
              <p:tags r:id="rId37"/>
            </p:custDataLst>
            <p:extLst>
              <p:ext uri="{D42A27DB-BD31-4B8C-83A1-F6EECF244321}">
                <p14:modId xmlns:p14="http://schemas.microsoft.com/office/powerpoint/2010/main" val="4033970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8" imgW="411" imgH="411" progId="TCLayout.ActiveDocument.1">
                  <p:embed/>
                </p:oleObj>
              </mc:Choice>
              <mc:Fallback>
                <p:oleObj name="think-cell Folie" r:id="rId38" imgW="411" imgH="411" progId="TCLayout.ActiveDocument.1">
                  <p:embed/>
                  <p:pic>
                    <p:nvPicPr>
                      <p:cNvPr id="3" name="think-cell data - do not delete" hidden="1">
                        <a:extLst>
                          <a:ext uri="{FF2B5EF4-FFF2-40B4-BE49-F238E27FC236}">
                            <a16:creationId xmlns:a16="http://schemas.microsoft.com/office/drawing/2014/main" id="{7AC16BB0-A9BC-93BD-51F2-F1651713156D}"/>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5" name="Fußzeilenplatzhalter 4">
            <a:extLst>
              <a:ext uri="{FF2B5EF4-FFF2-40B4-BE49-F238E27FC236}">
                <a16:creationId xmlns:a16="http://schemas.microsoft.com/office/drawing/2014/main" id="{474BBFF2-1DDA-4125-A9BE-682AF26053D2}"/>
              </a:ext>
            </a:extLst>
          </p:cNvPr>
          <p:cNvSpPr>
            <a:spLocks noGrp="1"/>
          </p:cNvSpPr>
          <p:nvPr>
            <p:ph type="ftr" sz="quarter" idx="3"/>
          </p:nvPr>
        </p:nvSpPr>
        <p:spPr>
          <a:xfrm>
            <a:off x="730800" y="6494400"/>
            <a:ext cx="7452000" cy="153888"/>
          </a:xfrm>
          <a:prstGeom prst="rect">
            <a:avLst/>
          </a:prstGeom>
        </p:spPr>
        <p:txBody>
          <a:bodyPr vert="horz" lIns="0" tIns="0" rIns="0" bIns="0" rtlCol="0" anchor="t" anchorCtr="0">
            <a:spAutoFit/>
          </a:bodyPr>
          <a:lstStyle>
            <a:lvl1pPr algn="l">
              <a:defRPr sz="1000">
                <a:solidFill>
                  <a:schemeClr val="tx1"/>
                </a:solidFill>
              </a:defRPr>
            </a:lvl1pPr>
          </a:lstStyle>
          <a:p>
            <a:endParaRPr lang="en-US" noProof="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7953305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 id="2147484080" r:id="rId20"/>
    <p:sldLayoutId id="2147484081" r:id="rId21"/>
    <p:sldLayoutId id="2147484082" r:id="rId22"/>
    <p:sldLayoutId id="2147484083" r:id="rId23"/>
    <p:sldLayoutId id="2147484084" r:id="rId24"/>
    <p:sldLayoutId id="2147484085" r:id="rId25"/>
    <p:sldLayoutId id="2147484086" r:id="rId26"/>
    <p:sldLayoutId id="2147484087" r:id="rId27"/>
    <p:sldLayoutId id="2147484088" r:id="rId28"/>
    <p:sldLayoutId id="2147484089" r:id="rId29"/>
    <p:sldLayoutId id="2147484090" r:id="rId30"/>
    <p:sldLayoutId id="2147484091" r:id="rId31"/>
    <p:sldLayoutId id="2147484092" r:id="rId32"/>
    <p:sldLayoutId id="2147484093" r:id="rId33"/>
    <p:sldLayoutId id="2147484094" r:id="rId34"/>
    <p:sldLayoutId id="2147484095" r:id="rId35"/>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6D5C6CD-49A0-D331-A391-97954922FB82}"/>
              </a:ext>
            </a:extLst>
          </p:cNvPr>
          <p:cNvGraphicFramePr>
            <a:graphicFrameLocks noChangeAspect="1"/>
          </p:cNvGraphicFramePr>
          <p:nvPr userDrawn="1">
            <p:custDataLst>
              <p:tags r:id="rId44"/>
            </p:custDataLst>
            <p:extLst>
              <p:ext uri="{D42A27DB-BD31-4B8C-83A1-F6EECF244321}">
                <p14:modId xmlns:p14="http://schemas.microsoft.com/office/powerpoint/2010/main" val="3402832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5" imgW="347" imgH="348" progId="TCLayout.ActiveDocument.1">
                  <p:embed/>
                </p:oleObj>
              </mc:Choice>
              <mc:Fallback>
                <p:oleObj name="think-cell Folie" r:id="rId45" imgW="347" imgH="348" progId="TCLayout.ActiveDocument.1">
                  <p:embed/>
                  <p:pic>
                    <p:nvPicPr>
                      <p:cNvPr id="3" name="think-cell data - do not delete" hidden="1">
                        <a:extLst>
                          <a:ext uri="{FF2B5EF4-FFF2-40B4-BE49-F238E27FC236}">
                            <a16:creationId xmlns:a16="http://schemas.microsoft.com/office/drawing/2014/main" id="{96D5C6CD-49A0-D331-A391-97954922FB82}"/>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36350639"/>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 id="2147484163" r:id="rId24"/>
    <p:sldLayoutId id="2147484164" r:id="rId25"/>
    <p:sldLayoutId id="2147484165" r:id="rId26"/>
    <p:sldLayoutId id="2147484166" r:id="rId27"/>
    <p:sldLayoutId id="2147484167" r:id="rId28"/>
    <p:sldLayoutId id="2147484168" r:id="rId29"/>
    <p:sldLayoutId id="2147484169" r:id="rId30"/>
    <p:sldLayoutId id="2147484170" r:id="rId31"/>
    <p:sldLayoutId id="2147484171" r:id="rId32"/>
    <p:sldLayoutId id="2147484172" r:id="rId33"/>
    <p:sldLayoutId id="2147484173" r:id="rId34"/>
    <p:sldLayoutId id="2147484175" r:id="rId35"/>
    <p:sldLayoutId id="2147484176" r:id="rId36"/>
    <p:sldLayoutId id="2147484177" r:id="rId37"/>
    <p:sldLayoutId id="2147484178" r:id="rId38"/>
    <p:sldLayoutId id="2147484179" r:id="rId39"/>
    <p:sldLayoutId id="2147484180" r:id="rId40"/>
    <p:sldLayoutId id="2147484181" r:id="rId41"/>
    <p:sldLayoutId id="2147484182" r:id="rId42"/>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5CEB84D-0B0B-0B22-0020-01A56482254D}"/>
              </a:ext>
            </a:extLst>
          </p:cNvPr>
          <p:cNvGraphicFramePr>
            <a:graphicFrameLocks noChangeAspect="1"/>
          </p:cNvGraphicFramePr>
          <p:nvPr userDrawn="1">
            <p:custDataLst>
              <p:tags r:id="rId44"/>
            </p:custDataLst>
            <p:extLst>
              <p:ext uri="{D42A27DB-BD31-4B8C-83A1-F6EECF244321}">
                <p14:modId xmlns:p14="http://schemas.microsoft.com/office/powerpoint/2010/main" val="629729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5" imgW="347" imgH="348" progId="TCLayout.ActiveDocument.1">
                  <p:embed/>
                </p:oleObj>
              </mc:Choice>
              <mc:Fallback>
                <p:oleObj name="think-cell Folie" r:id="rId45" imgW="347" imgH="348" progId="TCLayout.ActiveDocument.1">
                  <p:embed/>
                  <p:pic>
                    <p:nvPicPr>
                      <p:cNvPr id="3" name="think-cell data - do not delete" hidden="1">
                        <a:extLst>
                          <a:ext uri="{FF2B5EF4-FFF2-40B4-BE49-F238E27FC236}">
                            <a16:creationId xmlns:a16="http://schemas.microsoft.com/office/drawing/2014/main" id="{25CEB84D-0B0B-0B22-0020-01A56482254D}"/>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‹Nr.›</a:t>
            </a:fld>
            <a:endParaRPr lang="en-US" noProof="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413818"/>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7" r:id="rId33"/>
    <p:sldLayoutId id="2147484218" r:id="rId34"/>
    <p:sldLayoutId id="2147484219" r:id="rId35"/>
    <p:sldLayoutId id="2147484220" r:id="rId36"/>
    <p:sldLayoutId id="2147484221" r:id="rId37"/>
    <p:sldLayoutId id="2147484222" r:id="rId38"/>
    <p:sldLayoutId id="2147484223" r:id="rId39"/>
    <p:sldLayoutId id="2147484224" r:id="rId40"/>
    <p:sldLayoutId id="2147484225" r:id="rId41"/>
    <p:sldLayoutId id="2147484226" r:id="rId42"/>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9.bin"/><Relationship Id="rId7" Type="http://schemas.openxmlformats.org/officeDocument/2006/relationships/image" Target="../media/image30.png"/><Relationship Id="rId2" Type="http://schemas.openxmlformats.org/officeDocument/2006/relationships/slideLayout" Target="../slideLayouts/slideLayout213.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4.wdp"/><Relationship Id="rId3" Type="http://schemas.openxmlformats.org/officeDocument/2006/relationships/notesSlide" Target="../notesSlides/notesSlide5.xml"/><Relationship Id="rId7" Type="http://schemas.microsoft.com/office/2007/relationships/hdphoto" Target="../media/hdphoto1.wdp"/><Relationship Id="rId12" Type="http://schemas.openxmlformats.org/officeDocument/2006/relationships/image" Target="../media/image35.png"/><Relationship Id="rId2" Type="http://schemas.openxmlformats.org/officeDocument/2006/relationships/slideLayout" Target="../slideLayouts/slideLayout134.xml"/><Relationship Id="rId1" Type="http://schemas.openxmlformats.org/officeDocument/2006/relationships/tags" Target="../tags/tag2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1.emf"/><Relationship Id="rId15" Type="http://schemas.microsoft.com/office/2007/relationships/hdphoto" Target="../media/hdphoto5.wdp"/><Relationship Id="rId10" Type="http://schemas.openxmlformats.org/officeDocument/2006/relationships/image" Target="../media/image34.png"/><Relationship Id="rId4" Type="http://schemas.openxmlformats.org/officeDocument/2006/relationships/oleObject" Target="../embeddings/oleObject20.bin"/><Relationship Id="rId9" Type="http://schemas.microsoft.com/office/2007/relationships/hdphoto" Target="../media/hdphoto2.wdp"/><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24.xml"/><Relationship Id="rId7" Type="http://schemas.openxmlformats.org/officeDocument/2006/relationships/oleObject" Target="../embeddings/oleObject21.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181.xml"/><Relationship Id="rId10" Type="http://schemas.openxmlformats.org/officeDocument/2006/relationships/image" Target="../media/image40.png"/><Relationship Id="rId4" Type="http://schemas.openxmlformats.org/officeDocument/2006/relationships/tags" Target="../tags/tag25.xml"/><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7.xml"/><Relationship Id="rId1" Type="http://schemas.openxmlformats.org/officeDocument/2006/relationships/tags" Target="../tags/tag26.xml"/><Relationship Id="rId6" Type="http://schemas.openxmlformats.org/officeDocument/2006/relationships/image" Target="../media/image37.pn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3.png"/><Relationship Id="rId2" Type="http://schemas.openxmlformats.org/officeDocument/2006/relationships/slideLayout" Target="../slideLayouts/slideLayout147.xml"/><Relationship Id="rId1" Type="http://schemas.openxmlformats.org/officeDocument/2006/relationships/tags" Target="../tags/tag27.xml"/><Relationship Id="rId6" Type="http://schemas.openxmlformats.org/officeDocument/2006/relationships/image" Target="../media/image42.pn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8.png"/><Relationship Id="rId3" Type="http://schemas.openxmlformats.org/officeDocument/2006/relationships/oleObject" Target="../embeddings/oleObject24.bin"/><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slideLayout" Target="../slideLayouts/slideLayout258.xml"/><Relationship Id="rId1" Type="http://schemas.openxmlformats.org/officeDocument/2006/relationships/tags" Target="../tags/tag28.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14.emf"/><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tags" Target="../tags/tag31.xml"/><Relationship Id="rId21" Type="http://schemas.openxmlformats.org/officeDocument/2006/relationships/image" Target="../media/image57.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tags" Target="../tags/tag30.xml"/><Relationship Id="rId16" Type="http://schemas.openxmlformats.org/officeDocument/2006/relationships/image" Target="../media/image52.emf"/><Relationship Id="rId20" Type="http://schemas.openxmlformats.org/officeDocument/2006/relationships/image" Target="../media/image5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60.png"/><Relationship Id="rId5" Type="http://schemas.openxmlformats.org/officeDocument/2006/relationships/tags" Target="../tags/tag33.xml"/><Relationship Id="rId15" Type="http://schemas.openxmlformats.org/officeDocument/2006/relationships/oleObject" Target="../embeddings/oleObject25.bin"/><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tags" Target="../tags/tag38.xml"/><Relationship Id="rId19" Type="http://schemas.openxmlformats.org/officeDocument/2006/relationships/image" Target="../media/image55.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2.xml"/><Relationship Id="rId22" Type="http://schemas.openxmlformats.org/officeDocument/2006/relationships/image" Target="../media/image58.png"/><Relationship Id="rId27"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2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67.png"/><Relationship Id="rId2" Type="http://schemas.openxmlformats.org/officeDocument/2006/relationships/slideLayout" Target="../slideLayouts/slideLayout290.xml"/><Relationship Id="rId1" Type="http://schemas.openxmlformats.org/officeDocument/2006/relationships/tags" Target="../tags/tag4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337.xml"/><Relationship Id="rId4" Type="http://schemas.openxmlformats.org/officeDocument/2006/relationships/image" Target="../media/image6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1.xml"/><Relationship Id="rId7" Type="http://schemas.openxmlformats.org/officeDocument/2006/relationships/image" Target="../media/image70.png"/><Relationship Id="rId2" Type="http://schemas.openxmlformats.org/officeDocument/2006/relationships/slideLayout" Target="../slideLayouts/slideLayout181.xml"/><Relationship Id="rId1" Type="http://schemas.openxmlformats.org/officeDocument/2006/relationships/tags" Target="../tags/tag43.xml"/><Relationship Id="rId6" Type="http://schemas.openxmlformats.org/officeDocument/2006/relationships/image" Target="../media/image30.png"/><Relationship Id="rId11" Type="http://schemas.openxmlformats.org/officeDocument/2006/relationships/image" Target="../media/image74.png"/><Relationship Id="rId5" Type="http://schemas.openxmlformats.org/officeDocument/2006/relationships/image" Target="../media/image9.emf"/><Relationship Id="rId10" Type="http://schemas.openxmlformats.org/officeDocument/2006/relationships/image" Target="../media/image73.png"/><Relationship Id="rId4" Type="http://schemas.openxmlformats.org/officeDocument/2006/relationships/oleObject" Target="../embeddings/oleObject27.bin"/><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147.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4.emf"/><Relationship Id="rId4" Type="http://schemas.openxmlformats.org/officeDocument/2006/relationships/oleObject" Target="../embeddings/oleObject14.bin"/><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xml"/><Relationship Id="rId7" Type="http://schemas.openxmlformats.org/officeDocument/2006/relationships/image" Target="../media/image24.png"/><Relationship Id="rId2" Type="http://schemas.openxmlformats.org/officeDocument/2006/relationships/slideLayout" Target="../slideLayouts/slideLayout46.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14.emf"/><Relationship Id="rId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3.xml"/><Relationship Id="rId1" Type="http://schemas.openxmlformats.org/officeDocument/2006/relationships/tags" Target="../tags/tag17.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2.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14.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3.xml"/><Relationship Id="rId1" Type="http://schemas.openxmlformats.org/officeDocument/2006/relationships/tags" Target="../tags/tag19.xml"/><Relationship Id="rId5" Type="http://schemas.openxmlformats.org/officeDocument/2006/relationships/image" Target="../media/image27.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ACEF26C-487B-3967-5A97-CA9A72B20328}"/>
              </a:ext>
            </a:extLst>
          </p:cNvPr>
          <p:cNvGraphicFramePr>
            <a:graphicFrameLocks noChangeAspect="1"/>
          </p:cNvGraphicFramePr>
          <p:nvPr>
            <p:custDataLst>
              <p:tags r:id="rId1"/>
            </p:custDataLst>
            <p:extLst>
              <p:ext uri="{D42A27DB-BD31-4B8C-83A1-F6EECF244321}">
                <p14:modId xmlns:p14="http://schemas.microsoft.com/office/powerpoint/2010/main" val="1048288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13" name="think-cell data - do not delete" hidden="1">
                        <a:extLst>
                          <a:ext uri="{FF2B5EF4-FFF2-40B4-BE49-F238E27FC236}">
                            <a16:creationId xmlns:a16="http://schemas.microsoft.com/office/drawing/2014/main" id="{BACEF26C-487B-3967-5A97-CA9A72B203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001B2DC0-511B-4D16-AD7C-5F03404D7839}"/>
              </a:ext>
            </a:extLst>
          </p:cNvPr>
          <p:cNvSpPr>
            <a:spLocks noGrp="1"/>
          </p:cNvSpPr>
          <p:nvPr>
            <p:ph type="subTitle" idx="1"/>
          </p:nvPr>
        </p:nvSpPr>
        <p:spPr>
          <a:xfrm>
            <a:off x="504000" y="6066000"/>
            <a:ext cx="5184000" cy="288000"/>
          </a:xfrm>
        </p:spPr>
        <p:txBody>
          <a:bodyPr vert="horz" lIns="0" tIns="0" rIns="0" bIns="0" rtlCol="0" anchor="t">
            <a:spAutoFit/>
          </a:bodyPr>
          <a:lstStyle/>
          <a:p>
            <a:r>
              <a:rPr lang="de-DE" noProof="1">
                <a:latin typeface="TT Norms Pro"/>
              </a:rPr>
              <a:t>Customer Facing Presentation</a:t>
            </a:r>
            <a:endParaRPr lang="de-DE" noProof="1"/>
          </a:p>
        </p:txBody>
      </p:sp>
      <p:sp>
        <p:nvSpPr>
          <p:cNvPr id="4" name="Titel 3">
            <a:extLst>
              <a:ext uri="{FF2B5EF4-FFF2-40B4-BE49-F238E27FC236}">
                <a16:creationId xmlns:a16="http://schemas.microsoft.com/office/drawing/2014/main" id="{C9B8E19E-EA1D-4073-8BE7-EF2A40ED07B3}"/>
              </a:ext>
            </a:extLst>
          </p:cNvPr>
          <p:cNvSpPr>
            <a:spLocks noGrp="1"/>
          </p:cNvSpPr>
          <p:nvPr>
            <p:ph type="ctrTitle"/>
          </p:nvPr>
        </p:nvSpPr>
        <p:spPr>
          <a:xfrm>
            <a:off x="504000" y="5014015"/>
            <a:ext cx="5184000" cy="984885"/>
          </a:xfrm>
        </p:spPr>
        <p:txBody>
          <a:bodyPr vert="horz"/>
          <a:lstStyle/>
          <a:p>
            <a:r>
              <a:rPr lang="de-DE">
                <a:latin typeface="TT Norms Pro"/>
              </a:rPr>
              <a:t>Virus Counter® Plus </a:t>
            </a:r>
            <a:r>
              <a:rPr lang="de-DE" err="1">
                <a:latin typeface="TT Norms Pro"/>
              </a:rPr>
              <a:t>Platform</a:t>
            </a:r>
            <a:br>
              <a:rPr lang="de-DE"/>
            </a:br>
            <a:r>
              <a:rPr lang="en-US" sz="1800">
                <a:latin typeface="TT Norms Pro"/>
              </a:rPr>
              <a:t>Automated, benchtop system for rapid and direct virus quantification</a:t>
            </a:r>
            <a:endParaRPr lang="de-DE" sz="1800">
              <a:latin typeface="TT Norms Pro"/>
            </a:endParaRPr>
          </a:p>
        </p:txBody>
      </p:sp>
      <p:pic>
        <p:nvPicPr>
          <p:cNvPr id="12" name="Graphic 11">
            <a:extLst>
              <a:ext uri="{FF2B5EF4-FFF2-40B4-BE49-F238E27FC236}">
                <a16:creationId xmlns:a16="http://schemas.microsoft.com/office/drawing/2014/main" id="{2250487F-3FDB-411C-803B-8E08631B064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46198" y="3140999"/>
            <a:ext cx="576000" cy="576000"/>
          </a:xfrm>
          <a:prstGeom prst="rect">
            <a:avLst/>
          </a:prstGeom>
        </p:spPr>
      </p:pic>
      <p:pic>
        <p:nvPicPr>
          <p:cNvPr id="20" name="Bildplatzhalter 19" descr="Ein Bild, das Screenshot, Design enthält.&#10;&#10;Automatisch generierte Beschreibung">
            <a:extLst>
              <a:ext uri="{FF2B5EF4-FFF2-40B4-BE49-F238E27FC236}">
                <a16:creationId xmlns:a16="http://schemas.microsoft.com/office/drawing/2014/main" id="{513B648E-E806-39E1-3384-DC61B2425B1C}"/>
              </a:ext>
            </a:extLst>
          </p:cNvPr>
          <p:cNvPicPr>
            <a:picLocks noGrp="1" noChangeAspect="1"/>
          </p:cNvPicPr>
          <p:nvPr>
            <p:ph type="pic" sz="quarter" idx="2"/>
          </p:nvPr>
        </p:nvPicPr>
        <p:blipFill>
          <a:blip r:embed="rId7">
            <a:extLst>
              <a:ext uri="{28A0092B-C50C-407E-A947-70E740481C1C}">
                <a14:useLocalDpi xmlns:a14="http://schemas.microsoft.com/office/drawing/2010/main" val="0"/>
              </a:ext>
            </a:extLst>
          </a:blip>
          <a:srcRect l="24600" r="24600"/>
          <a:stretch>
            <a:fillRect/>
          </a:stretch>
        </p:blipFill>
        <p:spPr/>
      </p:pic>
    </p:spTree>
    <p:extLst>
      <p:ext uri="{BB962C8B-B14F-4D97-AF65-F5344CB8AC3E}">
        <p14:creationId xmlns:p14="http://schemas.microsoft.com/office/powerpoint/2010/main" val="102138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2F90C810-17EF-AB7F-4E33-F67260D880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1" imgH="411" progId="TCLayout.ActiveDocument.1">
                  <p:embed/>
                </p:oleObj>
              </mc:Choice>
              <mc:Fallback>
                <p:oleObj name="think-cell Folie" r:id="rId3" imgW="411" imgH="411" progId="TCLayout.ActiveDocument.1">
                  <p:embed/>
                  <p:pic>
                    <p:nvPicPr>
                      <p:cNvPr id="40" name="think-cell data - do not delete" hidden="1">
                        <a:extLst>
                          <a:ext uri="{FF2B5EF4-FFF2-40B4-BE49-F238E27FC236}">
                            <a16:creationId xmlns:a16="http://schemas.microsoft.com/office/drawing/2014/main" id="{2F90C810-17EF-AB7F-4E33-F67260D880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15F509F6-D8A5-D1B5-9E4B-F54948F5E1AB}"/>
              </a:ext>
            </a:extLst>
          </p:cNvPr>
          <p:cNvSpPr>
            <a:spLocks noGrp="1"/>
          </p:cNvSpPr>
          <p:nvPr>
            <p:ph type="sldNum" sz="quarter" idx="12"/>
          </p:nvPr>
        </p:nvSpPr>
        <p:spPr>
          <a:xfrm>
            <a:off x="314236" y="6418673"/>
            <a:ext cx="412377" cy="1538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Title 4">
            <a:extLst>
              <a:ext uri="{FF2B5EF4-FFF2-40B4-BE49-F238E27FC236}">
                <a16:creationId xmlns:a16="http://schemas.microsoft.com/office/drawing/2014/main" id="{7503472E-FB25-924E-775F-8967CBC8755F}"/>
              </a:ext>
            </a:extLst>
          </p:cNvPr>
          <p:cNvSpPr>
            <a:spLocks noGrp="1"/>
          </p:cNvSpPr>
          <p:nvPr>
            <p:ph type="title"/>
          </p:nvPr>
        </p:nvSpPr>
        <p:spPr/>
        <p:txBody>
          <a:bodyPr vert="horz"/>
          <a:lstStyle/>
          <a:p>
            <a:r>
              <a:rPr lang="en-US" dirty="0"/>
              <a:t>Sample Preparation and Analysis Workflow</a:t>
            </a:r>
          </a:p>
        </p:txBody>
      </p:sp>
      <p:sp>
        <p:nvSpPr>
          <p:cNvPr id="7" name="Text Placeholder 6">
            <a:extLst>
              <a:ext uri="{FF2B5EF4-FFF2-40B4-BE49-F238E27FC236}">
                <a16:creationId xmlns:a16="http://schemas.microsoft.com/office/drawing/2014/main" id="{8B6A1D91-74BE-98CC-74BD-EBDB6992EE94}"/>
              </a:ext>
            </a:extLst>
          </p:cNvPr>
          <p:cNvSpPr>
            <a:spLocks noGrp="1"/>
          </p:cNvSpPr>
          <p:nvPr>
            <p:ph type="body" sz="quarter" idx="13"/>
          </p:nvPr>
        </p:nvSpPr>
        <p:spPr/>
        <p:txBody>
          <a:bodyPr/>
          <a:lstStyle/>
          <a:p>
            <a:r>
              <a:rPr lang="en-US" sz="1200" dirty="0">
                <a:effectLst/>
                <a:latin typeface="+mn-lt"/>
                <a:ea typeface="DengXian"/>
              </a:rPr>
              <a:t>About the Virus Counter® Plus</a:t>
            </a:r>
            <a:endParaRPr lang="en-US" dirty="0">
              <a:ea typeface="DengXian"/>
            </a:endParaRPr>
          </a:p>
        </p:txBody>
      </p:sp>
      <p:pic>
        <p:nvPicPr>
          <p:cNvPr id="13" name="Picture 12" descr="A hand holding a syringe&#10;&#10;Description automatically generated">
            <a:extLst>
              <a:ext uri="{FF2B5EF4-FFF2-40B4-BE49-F238E27FC236}">
                <a16:creationId xmlns:a16="http://schemas.microsoft.com/office/drawing/2014/main" id="{C582DA19-1C71-6CBB-0392-C6895CB7E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2698" y="2235207"/>
            <a:ext cx="1262870" cy="1101771"/>
          </a:xfrm>
          <a:prstGeom prst="rect">
            <a:avLst/>
          </a:prstGeom>
        </p:spPr>
      </p:pic>
      <p:pic>
        <p:nvPicPr>
          <p:cNvPr id="21" name="Picture 20" descr="A diagram of a medical device&#10;&#10;Description automatically generated with medium confidence">
            <a:extLst>
              <a:ext uri="{FF2B5EF4-FFF2-40B4-BE49-F238E27FC236}">
                <a16:creationId xmlns:a16="http://schemas.microsoft.com/office/drawing/2014/main" id="{1DC5932B-22A3-6DD9-6C14-AD871BCF13C3}"/>
              </a:ext>
            </a:extLst>
          </p:cNvPr>
          <p:cNvPicPr>
            <a:picLocks noChangeAspect="1"/>
          </p:cNvPicPr>
          <p:nvPr/>
        </p:nvPicPr>
        <p:blipFill rotWithShape="1">
          <a:blip r:embed="rId6">
            <a:extLst>
              <a:ext uri="{28A0092B-C50C-407E-A947-70E740481C1C}">
                <a14:useLocalDpi xmlns:a14="http://schemas.microsoft.com/office/drawing/2010/main" val="0"/>
              </a:ext>
            </a:extLst>
          </a:blip>
          <a:srcRect l="55663" t="8392" r="32575" b="27605"/>
          <a:stretch/>
        </p:blipFill>
        <p:spPr>
          <a:xfrm rot="2202205">
            <a:off x="3193369" y="2103197"/>
            <a:ext cx="651180" cy="1771728"/>
          </a:xfrm>
          <a:prstGeom prst="rect">
            <a:avLst/>
          </a:prstGeom>
        </p:spPr>
      </p:pic>
      <p:pic>
        <p:nvPicPr>
          <p:cNvPr id="25" name="Picture 24" descr="A grey and yellow machine with a screen and a few bottles&#10;&#10;Description automatically generated with medium confidence">
            <a:extLst>
              <a:ext uri="{FF2B5EF4-FFF2-40B4-BE49-F238E27FC236}">
                <a16:creationId xmlns:a16="http://schemas.microsoft.com/office/drawing/2014/main" id="{90C0E1C7-6524-16DE-DB37-4795CA083A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0111" y="2680753"/>
            <a:ext cx="1179506" cy="1959312"/>
          </a:xfrm>
          <a:prstGeom prst="rect">
            <a:avLst/>
          </a:prstGeom>
        </p:spPr>
      </p:pic>
      <p:sp>
        <p:nvSpPr>
          <p:cNvPr id="33" name="TextBox 32">
            <a:extLst>
              <a:ext uri="{FF2B5EF4-FFF2-40B4-BE49-F238E27FC236}">
                <a16:creationId xmlns:a16="http://schemas.microsoft.com/office/drawing/2014/main" id="{D5CA91E8-887F-207D-15DF-DAFAA2DFE32E}"/>
              </a:ext>
            </a:extLst>
          </p:cNvPr>
          <p:cNvSpPr txBox="1"/>
          <p:nvPr/>
        </p:nvSpPr>
        <p:spPr>
          <a:xfrm>
            <a:off x="3466074" y="4889892"/>
            <a:ext cx="2522888" cy="798821"/>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T Norms Pro"/>
                <a:ea typeface="+mn-ea"/>
                <a:cs typeface="+mn-cs"/>
              </a:rPr>
              <a:t>Add labeled virus samples and incubate</a:t>
            </a:r>
          </a:p>
        </p:txBody>
      </p:sp>
      <p:sp>
        <p:nvSpPr>
          <p:cNvPr id="34" name="TextBox 33">
            <a:extLst>
              <a:ext uri="{FF2B5EF4-FFF2-40B4-BE49-F238E27FC236}">
                <a16:creationId xmlns:a16="http://schemas.microsoft.com/office/drawing/2014/main" id="{6A7FEF83-0A15-9889-DA60-8AF5E905B763}"/>
              </a:ext>
            </a:extLst>
          </p:cNvPr>
          <p:cNvSpPr txBox="1"/>
          <p:nvPr/>
        </p:nvSpPr>
        <p:spPr>
          <a:xfrm>
            <a:off x="314236" y="4919766"/>
            <a:ext cx="2964885" cy="689067"/>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T Norms Pro"/>
                <a:ea typeface="+mn-ea"/>
                <a:cs typeface="+mn-cs"/>
              </a:rPr>
              <a:t>Mix virus samples with Virotag® reagents</a:t>
            </a:r>
          </a:p>
        </p:txBody>
      </p:sp>
      <p:sp>
        <p:nvSpPr>
          <p:cNvPr id="35" name="TextBox 34">
            <a:extLst>
              <a:ext uri="{FF2B5EF4-FFF2-40B4-BE49-F238E27FC236}">
                <a16:creationId xmlns:a16="http://schemas.microsoft.com/office/drawing/2014/main" id="{2EBE479C-AF71-4BCD-4F39-FD7FA1DB4BD5}"/>
              </a:ext>
            </a:extLst>
          </p:cNvPr>
          <p:cNvSpPr txBox="1"/>
          <p:nvPr/>
        </p:nvSpPr>
        <p:spPr>
          <a:xfrm>
            <a:off x="6254584" y="4876646"/>
            <a:ext cx="2722058" cy="825315"/>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T Norms Pro"/>
                <a:ea typeface="+mn-ea"/>
                <a:cs typeface="+mn-cs"/>
              </a:rPr>
              <a:t>Place 96-well plate in Virus Counter® Plus, and initiate walkaway analysis</a:t>
            </a:r>
          </a:p>
        </p:txBody>
      </p:sp>
      <p:sp>
        <p:nvSpPr>
          <p:cNvPr id="36" name="TextBox 35">
            <a:extLst>
              <a:ext uri="{FF2B5EF4-FFF2-40B4-BE49-F238E27FC236}">
                <a16:creationId xmlns:a16="http://schemas.microsoft.com/office/drawing/2014/main" id="{282AA151-A9CA-CEEF-94D8-CF3E7853D95C}"/>
              </a:ext>
            </a:extLst>
          </p:cNvPr>
          <p:cNvSpPr txBox="1"/>
          <p:nvPr/>
        </p:nvSpPr>
        <p:spPr>
          <a:xfrm>
            <a:off x="9146518" y="4857230"/>
            <a:ext cx="2574264" cy="820349"/>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T Norms Pro"/>
                <a:ea typeface="+mn-ea"/>
                <a:cs typeface="+mn-cs"/>
              </a:rPr>
              <a:t>Review and analyze data in the Virus Counter® Plus application</a:t>
            </a:r>
          </a:p>
        </p:txBody>
      </p:sp>
      <p:sp>
        <p:nvSpPr>
          <p:cNvPr id="37" name="Text Placeholder 2">
            <a:extLst>
              <a:ext uri="{FF2B5EF4-FFF2-40B4-BE49-F238E27FC236}">
                <a16:creationId xmlns:a16="http://schemas.microsoft.com/office/drawing/2014/main" id="{790F80A3-A84E-D957-9D32-1E4149C96F90}"/>
              </a:ext>
            </a:extLst>
          </p:cNvPr>
          <p:cNvSpPr txBox="1">
            <a:spLocks/>
          </p:cNvSpPr>
          <p:nvPr/>
        </p:nvSpPr>
        <p:spPr>
          <a:xfrm>
            <a:off x="331313" y="2906857"/>
            <a:ext cx="561654" cy="332601"/>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kumimoji="0" lang="en-US" sz="1200" b="0" i="0" u="none" strike="noStrike" kern="1200" cap="none" spc="0" normalizeH="0" baseline="0" noProof="0" dirty="0">
                <a:ln>
                  <a:noFill/>
                </a:ln>
                <a:effectLst/>
                <a:uLnTx/>
                <a:uFillTx/>
                <a:latin typeface="TT Norms Pro"/>
                <a:ea typeface="+mn-ea"/>
                <a:cs typeface="+mn-cs"/>
              </a:rPr>
              <a:t>Virus sample</a:t>
            </a:r>
          </a:p>
          <a:p>
            <a:pPr marL="162000" marR="0" lvl="0" indent="-162000" algn="ctr"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endParaRPr kumimoji="0" lang="en-US" sz="1200" b="0" i="0" u="none" strike="noStrike" kern="1200" cap="none" spc="0" normalizeH="0" baseline="0" noProof="0" dirty="0">
              <a:ln>
                <a:noFill/>
              </a:ln>
              <a:solidFill>
                <a:srgbClr val="FFFFFF">
                  <a:lumMod val="50000"/>
                </a:srgbClr>
              </a:solidFill>
              <a:effectLst/>
              <a:uLnTx/>
              <a:uFillTx/>
              <a:latin typeface="TT Norms Pro"/>
              <a:ea typeface="+mn-ea"/>
              <a:cs typeface="+mn-cs"/>
            </a:endParaRPr>
          </a:p>
        </p:txBody>
      </p:sp>
      <p:sp>
        <p:nvSpPr>
          <p:cNvPr id="38" name="Text Placeholder 2">
            <a:extLst>
              <a:ext uri="{FF2B5EF4-FFF2-40B4-BE49-F238E27FC236}">
                <a16:creationId xmlns:a16="http://schemas.microsoft.com/office/drawing/2014/main" id="{731DF7A7-9093-0D09-6E2D-327A95E5CF23}"/>
              </a:ext>
            </a:extLst>
          </p:cNvPr>
          <p:cNvSpPr txBox="1">
            <a:spLocks/>
          </p:cNvSpPr>
          <p:nvPr/>
        </p:nvSpPr>
        <p:spPr>
          <a:xfrm>
            <a:off x="822203" y="2489984"/>
            <a:ext cx="634850" cy="631466"/>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kumimoji="0" lang="en-US" sz="1200" b="0" i="0" u="none" strike="noStrike" kern="1200" cap="none" spc="0" normalizeH="0" baseline="0" noProof="0" dirty="0" err="1">
                <a:ln>
                  <a:noFill/>
                </a:ln>
                <a:effectLst/>
                <a:uLnTx/>
                <a:uFillTx/>
                <a:latin typeface="TT Norms Pro"/>
                <a:ea typeface="+mn-ea"/>
                <a:cs typeface="+mn-cs"/>
              </a:rPr>
              <a:t>Virotag</a:t>
            </a:r>
            <a:r>
              <a:rPr kumimoji="0" lang="en-US" sz="1200" b="0" i="0" u="none" strike="noStrike" kern="1200" cap="none" spc="0" normalizeH="0" baseline="0" noProof="0" dirty="0">
                <a:ln>
                  <a:noFill/>
                </a:ln>
                <a:effectLst/>
                <a:uLnTx/>
                <a:uFillTx/>
                <a:latin typeface="TT Norms Pro"/>
                <a:ea typeface="+mn-ea"/>
                <a:cs typeface="+mn-cs"/>
              </a:rPr>
              <a:t>® Reagent</a:t>
            </a:r>
          </a:p>
          <a:p>
            <a:pPr marL="162000" marR="0" lvl="0" indent="-162000" algn="ctr"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endParaRPr kumimoji="0" lang="en-US" sz="1200" b="0" i="0" u="none" strike="noStrike" kern="1200" cap="none" spc="0" normalizeH="0" baseline="0" noProof="0" dirty="0">
              <a:ln>
                <a:noFill/>
              </a:ln>
              <a:solidFill>
                <a:srgbClr val="FFFFFF">
                  <a:lumMod val="50000"/>
                </a:srgbClr>
              </a:solidFill>
              <a:effectLst/>
              <a:uLnTx/>
              <a:uFillTx/>
              <a:latin typeface="TT Norms Pro"/>
              <a:ea typeface="+mn-ea"/>
              <a:cs typeface="+mn-cs"/>
            </a:endParaRPr>
          </a:p>
        </p:txBody>
      </p:sp>
      <p:sp>
        <p:nvSpPr>
          <p:cNvPr id="39" name="Text Placeholder 2">
            <a:extLst>
              <a:ext uri="{FF2B5EF4-FFF2-40B4-BE49-F238E27FC236}">
                <a16:creationId xmlns:a16="http://schemas.microsoft.com/office/drawing/2014/main" id="{860446C1-1AFE-0CFE-2289-73615CE9701E}"/>
              </a:ext>
            </a:extLst>
          </p:cNvPr>
          <p:cNvSpPr txBox="1">
            <a:spLocks/>
          </p:cNvSpPr>
          <p:nvPr/>
        </p:nvSpPr>
        <p:spPr>
          <a:xfrm>
            <a:off x="2401229" y="4206286"/>
            <a:ext cx="983266" cy="533239"/>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kumimoji="0" lang="en-US" sz="1200" b="0" i="0" u="none" strike="noStrike" kern="1200" cap="none" spc="0" normalizeH="0" baseline="0" noProof="0" dirty="0">
                <a:ln>
                  <a:noFill/>
                </a:ln>
                <a:effectLst/>
                <a:uLnTx/>
                <a:uFillTx/>
                <a:latin typeface="TT Norms Pro"/>
                <a:ea typeface="+mn-ea"/>
                <a:cs typeface="+mn-cs"/>
              </a:rPr>
              <a:t>Labeled        Virus Sample</a:t>
            </a:r>
          </a:p>
          <a:p>
            <a:pPr marL="162000" marR="0" lvl="0" indent="-1620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endParaRPr kumimoji="0" lang="en-US" sz="1200" b="0" i="0" u="none" strike="noStrike" kern="1200" cap="none" spc="0" normalizeH="0" baseline="0" noProof="0" dirty="0">
              <a:ln>
                <a:noFill/>
              </a:ln>
              <a:solidFill>
                <a:srgbClr val="FFFFFF">
                  <a:lumMod val="50000"/>
                </a:srgbClr>
              </a:solidFill>
              <a:effectLst/>
              <a:uLnTx/>
              <a:uFillTx/>
              <a:latin typeface="TT Norms Pro"/>
              <a:ea typeface="+mn-ea"/>
              <a:cs typeface="+mn-cs"/>
            </a:endParaRPr>
          </a:p>
        </p:txBody>
      </p:sp>
      <p:pic>
        <p:nvPicPr>
          <p:cNvPr id="52" name="Picture 51">
            <a:extLst>
              <a:ext uri="{FF2B5EF4-FFF2-40B4-BE49-F238E27FC236}">
                <a16:creationId xmlns:a16="http://schemas.microsoft.com/office/drawing/2014/main" id="{484768F5-B848-F27C-6027-3D98990EE61A}"/>
              </a:ext>
            </a:extLst>
          </p:cNvPr>
          <p:cNvPicPr>
            <a:picLocks noChangeAspect="1"/>
          </p:cNvPicPr>
          <p:nvPr/>
        </p:nvPicPr>
        <p:blipFill>
          <a:blip r:embed="rId8"/>
          <a:stretch>
            <a:fillRect/>
          </a:stretch>
        </p:blipFill>
        <p:spPr>
          <a:xfrm>
            <a:off x="9549351" y="2699171"/>
            <a:ext cx="1768598" cy="1970339"/>
          </a:xfrm>
          <a:prstGeom prst="rect">
            <a:avLst/>
          </a:prstGeom>
        </p:spPr>
      </p:pic>
      <p:grpSp>
        <p:nvGrpSpPr>
          <p:cNvPr id="54" name="Group 53">
            <a:extLst>
              <a:ext uri="{FF2B5EF4-FFF2-40B4-BE49-F238E27FC236}">
                <a16:creationId xmlns:a16="http://schemas.microsoft.com/office/drawing/2014/main" id="{A117C250-35AE-0EDF-9CEB-7D55363C09E0}"/>
              </a:ext>
            </a:extLst>
          </p:cNvPr>
          <p:cNvGrpSpPr/>
          <p:nvPr/>
        </p:nvGrpSpPr>
        <p:grpSpPr>
          <a:xfrm>
            <a:off x="753520" y="3402130"/>
            <a:ext cx="252853" cy="1327892"/>
            <a:chOff x="1881191" y="1643063"/>
            <a:chExt cx="366711" cy="1925830"/>
          </a:xfrm>
        </p:grpSpPr>
        <p:sp>
          <p:nvSpPr>
            <p:cNvPr id="55" name="Rectangle 54">
              <a:extLst>
                <a:ext uri="{FF2B5EF4-FFF2-40B4-BE49-F238E27FC236}">
                  <a16:creationId xmlns:a16="http://schemas.microsoft.com/office/drawing/2014/main" id="{6C327F6F-917E-0175-D299-1F1165840894}"/>
                </a:ext>
              </a:extLst>
            </p:cNvPr>
            <p:cNvSpPr/>
            <p:nvPr/>
          </p:nvSpPr>
          <p:spPr>
            <a:xfrm>
              <a:off x="1905000" y="1966913"/>
              <a:ext cx="328613" cy="1000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57" name="Rectangle 56">
              <a:extLst>
                <a:ext uri="{FF2B5EF4-FFF2-40B4-BE49-F238E27FC236}">
                  <a16:creationId xmlns:a16="http://schemas.microsoft.com/office/drawing/2014/main" id="{30FD960A-1E28-1330-E59C-82509901ADEE}"/>
                </a:ext>
              </a:extLst>
            </p:cNvPr>
            <p:cNvSpPr/>
            <p:nvPr/>
          </p:nvSpPr>
          <p:spPr>
            <a:xfrm>
              <a:off x="1881191" y="1909763"/>
              <a:ext cx="365760" cy="57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58" name="Rectangle 57">
              <a:extLst>
                <a:ext uri="{FF2B5EF4-FFF2-40B4-BE49-F238E27FC236}">
                  <a16:creationId xmlns:a16="http://schemas.microsoft.com/office/drawing/2014/main" id="{038D1145-9B84-480A-EFBB-CB81F3E1F99F}"/>
                </a:ext>
              </a:extLst>
            </p:cNvPr>
            <p:cNvSpPr/>
            <p:nvPr/>
          </p:nvSpPr>
          <p:spPr>
            <a:xfrm>
              <a:off x="1882142" y="1643063"/>
              <a:ext cx="365760" cy="2667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59" name="Rectangle: Rounded Corners 58">
              <a:extLst>
                <a:ext uri="{FF2B5EF4-FFF2-40B4-BE49-F238E27FC236}">
                  <a16:creationId xmlns:a16="http://schemas.microsoft.com/office/drawing/2014/main" id="{A4753133-0427-9395-39ED-AC17D1FE77C0}"/>
                </a:ext>
              </a:extLst>
            </p:cNvPr>
            <p:cNvSpPr/>
            <p:nvPr/>
          </p:nvSpPr>
          <p:spPr>
            <a:xfrm>
              <a:off x="1920372"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0" name="Rectangle: Rounded Corners 59">
              <a:extLst>
                <a:ext uri="{FF2B5EF4-FFF2-40B4-BE49-F238E27FC236}">
                  <a16:creationId xmlns:a16="http://schemas.microsoft.com/office/drawing/2014/main" id="{42B931B4-E41D-3231-042B-D09E45ED2323}"/>
                </a:ext>
              </a:extLst>
            </p:cNvPr>
            <p:cNvSpPr/>
            <p:nvPr/>
          </p:nvSpPr>
          <p:spPr>
            <a:xfrm>
              <a:off x="1988184"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1" name="Rectangle: Rounded Corners 60">
              <a:extLst>
                <a:ext uri="{FF2B5EF4-FFF2-40B4-BE49-F238E27FC236}">
                  <a16:creationId xmlns:a16="http://schemas.microsoft.com/office/drawing/2014/main" id="{91D156D1-43E1-1EA5-ACEA-8509904823C2}"/>
                </a:ext>
              </a:extLst>
            </p:cNvPr>
            <p:cNvSpPr/>
            <p:nvPr/>
          </p:nvSpPr>
          <p:spPr>
            <a:xfrm>
              <a:off x="2191619"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2" name="Rectangle: Rounded Corners 61">
              <a:extLst>
                <a:ext uri="{FF2B5EF4-FFF2-40B4-BE49-F238E27FC236}">
                  <a16:creationId xmlns:a16="http://schemas.microsoft.com/office/drawing/2014/main" id="{1CF7A2B3-4E45-EBF0-FC0F-77B65F3CE9BF}"/>
                </a:ext>
              </a:extLst>
            </p:cNvPr>
            <p:cNvSpPr/>
            <p:nvPr/>
          </p:nvSpPr>
          <p:spPr>
            <a:xfrm>
              <a:off x="2055996"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3" name="Rectangle: Rounded Corners 62">
              <a:extLst>
                <a:ext uri="{FF2B5EF4-FFF2-40B4-BE49-F238E27FC236}">
                  <a16:creationId xmlns:a16="http://schemas.microsoft.com/office/drawing/2014/main" id="{92C00C1A-677A-91B4-499B-823E07CBDD8F}"/>
                </a:ext>
              </a:extLst>
            </p:cNvPr>
            <p:cNvSpPr/>
            <p:nvPr/>
          </p:nvSpPr>
          <p:spPr>
            <a:xfrm>
              <a:off x="2123808"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4" name="Rectangle 63">
              <a:extLst>
                <a:ext uri="{FF2B5EF4-FFF2-40B4-BE49-F238E27FC236}">
                  <a16:creationId xmlns:a16="http://schemas.microsoft.com/office/drawing/2014/main" id="{8409D7E6-4ADC-17D7-3E37-E6B0FB4561D8}"/>
                </a:ext>
              </a:extLst>
            </p:cNvPr>
            <p:cNvSpPr/>
            <p:nvPr/>
          </p:nvSpPr>
          <p:spPr>
            <a:xfrm>
              <a:off x="1905309" y="2961353"/>
              <a:ext cx="328304" cy="476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5" name="Flowchart: Delay 22">
              <a:extLst>
                <a:ext uri="{FF2B5EF4-FFF2-40B4-BE49-F238E27FC236}">
                  <a16:creationId xmlns:a16="http://schemas.microsoft.com/office/drawing/2014/main" id="{F5FBB341-308C-BB0B-176D-A528ED4889D9}"/>
                </a:ext>
              </a:extLst>
            </p:cNvPr>
            <p:cNvSpPr/>
            <p:nvPr/>
          </p:nvSpPr>
          <p:spPr>
            <a:xfrm rot="5400000">
              <a:off x="1789187" y="3124775"/>
              <a:ext cx="559930" cy="328305"/>
            </a:xfrm>
            <a:custGeom>
              <a:avLst/>
              <a:gdLst>
                <a:gd name="connsiteX0" fmla="*/ 0 w 468180"/>
                <a:gd name="connsiteY0" fmla="*/ 0 h 328304"/>
                <a:gd name="connsiteX1" fmla="*/ 234090 w 468180"/>
                <a:gd name="connsiteY1" fmla="*/ 0 h 328304"/>
                <a:gd name="connsiteX2" fmla="*/ 468180 w 468180"/>
                <a:gd name="connsiteY2" fmla="*/ 164152 h 328304"/>
                <a:gd name="connsiteX3" fmla="*/ 234090 w 468180"/>
                <a:gd name="connsiteY3" fmla="*/ 328304 h 328304"/>
                <a:gd name="connsiteX4" fmla="*/ 0 w 468180"/>
                <a:gd name="connsiteY4" fmla="*/ 328304 h 328304"/>
                <a:gd name="connsiteX5" fmla="*/ 0 w 468180"/>
                <a:gd name="connsiteY5" fmla="*/ 0 h 328304"/>
                <a:gd name="connsiteX0" fmla="*/ 0 w 469421"/>
                <a:gd name="connsiteY0" fmla="*/ 0 h 328304"/>
                <a:gd name="connsiteX1" fmla="*/ 234090 w 469421"/>
                <a:gd name="connsiteY1" fmla="*/ 0 h 328304"/>
                <a:gd name="connsiteX2" fmla="*/ 468180 w 469421"/>
                <a:gd name="connsiteY2" fmla="*/ 164152 h 328304"/>
                <a:gd name="connsiteX3" fmla="*/ 145380 w 469421"/>
                <a:gd name="connsiteY3" fmla="*/ 324892 h 328304"/>
                <a:gd name="connsiteX4" fmla="*/ 0 w 469421"/>
                <a:gd name="connsiteY4" fmla="*/ 328304 h 328304"/>
                <a:gd name="connsiteX5" fmla="*/ 0 w 469421"/>
                <a:gd name="connsiteY5" fmla="*/ 0 h 328304"/>
                <a:gd name="connsiteX0" fmla="*/ 0 w 468223"/>
                <a:gd name="connsiteY0" fmla="*/ 1 h 328305"/>
                <a:gd name="connsiteX1" fmla="*/ 124911 w 468223"/>
                <a:gd name="connsiteY1" fmla="*/ 0 h 328305"/>
                <a:gd name="connsiteX2" fmla="*/ 468180 w 468223"/>
                <a:gd name="connsiteY2" fmla="*/ 164153 h 328305"/>
                <a:gd name="connsiteX3" fmla="*/ 145380 w 468223"/>
                <a:gd name="connsiteY3" fmla="*/ 324893 h 328305"/>
                <a:gd name="connsiteX4" fmla="*/ 0 w 468223"/>
                <a:gd name="connsiteY4" fmla="*/ 328305 h 328305"/>
                <a:gd name="connsiteX5" fmla="*/ 0 w 468223"/>
                <a:gd name="connsiteY5" fmla="*/ 1 h 328305"/>
                <a:gd name="connsiteX0" fmla="*/ 0 w 468180"/>
                <a:gd name="connsiteY0" fmla="*/ 1 h 328305"/>
                <a:gd name="connsiteX1" fmla="*/ 145383 w 468180"/>
                <a:gd name="connsiteY1" fmla="*/ 0 h 328305"/>
                <a:gd name="connsiteX2" fmla="*/ 468180 w 468180"/>
                <a:gd name="connsiteY2" fmla="*/ 164153 h 328305"/>
                <a:gd name="connsiteX3" fmla="*/ 145380 w 468180"/>
                <a:gd name="connsiteY3" fmla="*/ 324893 h 328305"/>
                <a:gd name="connsiteX4" fmla="*/ 0 w 468180"/>
                <a:gd name="connsiteY4" fmla="*/ 328305 h 328305"/>
                <a:gd name="connsiteX5" fmla="*/ 0 w 468180"/>
                <a:gd name="connsiteY5" fmla="*/ 1 h 328305"/>
                <a:gd name="connsiteX0" fmla="*/ 0 w 468180"/>
                <a:gd name="connsiteY0" fmla="*/ 1 h 328305"/>
                <a:gd name="connsiteX1" fmla="*/ 145383 w 468180"/>
                <a:gd name="connsiteY1" fmla="*/ 0 h 328305"/>
                <a:gd name="connsiteX2" fmla="*/ 468180 w 468180"/>
                <a:gd name="connsiteY2" fmla="*/ 164153 h 328305"/>
                <a:gd name="connsiteX3" fmla="*/ 143364 w 468180"/>
                <a:gd name="connsiteY3" fmla="*/ 328253 h 328305"/>
                <a:gd name="connsiteX4" fmla="*/ 0 w 468180"/>
                <a:gd name="connsiteY4" fmla="*/ 328305 h 328305"/>
                <a:gd name="connsiteX5" fmla="*/ 0 w 468180"/>
                <a:gd name="connsiteY5" fmla="*/ 1 h 3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80" h="328305">
                  <a:moveTo>
                    <a:pt x="0" y="1"/>
                  </a:moveTo>
                  <a:lnTo>
                    <a:pt x="145383" y="0"/>
                  </a:lnTo>
                  <a:cubicBezTo>
                    <a:pt x="274667" y="0"/>
                    <a:pt x="468516" y="109444"/>
                    <a:pt x="468180" y="164153"/>
                  </a:cubicBezTo>
                  <a:cubicBezTo>
                    <a:pt x="467844" y="218862"/>
                    <a:pt x="272648" y="328253"/>
                    <a:pt x="143364" y="328253"/>
                  </a:cubicBezTo>
                  <a:lnTo>
                    <a:pt x="0" y="328305"/>
                  </a:lnTo>
                  <a:lnTo>
                    <a:pt x="0" y="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grpSp>
      <p:grpSp>
        <p:nvGrpSpPr>
          <p:cNvPr id="66" name="Group 65">
            <a:extLst>
              <a:ext uri="{FF2B5EF4-FFF2-40B4-BE49-F238E27FC236}">
                <a16:creationId xmlns:a16="http://schemas.microsoft.com/office/drawing/2014/main" id="{75B2609B-28B3-D3FE-C296-B95CB6E29347}"/>
              </a:ext>
            </a:extLst>
          </p:cNvPr>
          <p:cNvGrpSpPr/>
          <p:nvPr/>
        </p:nvGrpSpPr>
        <p:grpSpPr>
          <a:xfrm>
            <a:off x="1032002" y="3026084"/>
            <a:ext cx="252853" cy="1327892"/>
            <a:chOff x="1881191" y="1643063"/>
            <a:chExt cx="366711" cy="1925830"/>
          </a:xfrm>
        </p:grpSpPr>
        <p:sp>
          <p:nvSpPr>
            <p:cNvPr id="67" name="Rectangle 66">
              <a:extLst>
                <a:ext uri="{FF2B5EF4-FFF2-40B4-BE49-F238E27FC236}">
                  <a16:creationId xmlns:a16="http://schemas.microsoft.com/office/drawing/2014/main" id="{4F4825B5-AAA0-BB6F-8201-2B91B71BB1EE}"/>
                </a:ext>
              </a:extLst>
            </p:cNvPr>
            <p:cNvSpPr/>
            <p:nvPr/>
          </p:nvSpPr>
          <p:spPr>
            <a:xfrm>
              <a:off x="1905000" y="1966913"/>
              <a:ext cx="328613" cy="1000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8" name="Rectangle 67">
              <a:extLst>
                <a:ext uri="{FF2B5EF4-FFF2-40B4-BE49-F238E27FC236}">
                  <a16:creationId xmlns:a16="http://schemas.microsoft.com/office/drawing/2014/main" id="{1990D87D-C41E-F209-B572-B364F0318D4A}"/>
                </a:ext>
              </a:extLst>
            </p:cNvPr>
            <p:cNvSpPr/>
            <p:nvPr/>
          </p:nvSpPr>
          <p:spPr>
            <a:xfrm>
              <a:off x="1905000" y="2043114"/>
              <a:ext cx="328613" cy="93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69" name="Rectangle 68">
              <a:extLst>
                <a:ext uri="{FF2B5EF4-FFF2-40B4-BE49-F238E27FC236}">
                  <a16:creationId xmlns:a16="http://schemas.microsoft.com/office/drawing/2014/main" id="{83495904-CAAE-466D-2A3D-28FEE7498982}"/>
                </a:ext>
              </a:extLst>
            </p:cNvPr>
            <p:cNvSpPr/>
            <p:nvPr/>
          </p:nvSpPr>
          <p:spPr>
            <a:xfrm>
              <a:off x="1881191" y="1909763"/>
              <a:ext cx="365760" cy="57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0" name="Rectangle 69">
              <a:extLst>
                <a:ext uri="{FF2B5EF4-FFF2-40B4-BE49-F238E27FC236}">
                  <a16:creationId xmlns:a16="http://schemas.microsoft.com/office/drawing/2014/main" id="{E1BCA8A2-0BC8-7E56-280E-97861513F7D2}"/>
                </a:ext>
              </a:extLst>
            </p:cNvPr>
            <p:cNvSpPr/>
            <p:nvPr/>
          </p:nvSpPr>
          <p:spPr>
            <a:xfrm>
              <a:off x="1882142" y="1643063"/>
              <a:ext cx="365760" cy="2667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1" name="Rectangle: Rounded Corners 70">
              <a:extLst>
                <a:ext uri="{FF2B5EF4-FFF2-40B4-BE49-F238E27FC236}">
                  <a16:creationId xmlns:a16="http://schemas.microsoft.com/office/drawing/2014/main" id="{4DEEBFF8-E48B-58B3-A9AC-8818BCB7DF58}"/>
                </a:ext>
              </a:extLst>
            </p:cNvPr>
            <p:cNvSpPr/>
            <p:nvPr/>
          </p:nvSpPr>
          <p:spPr>
            <a:xfrm>
              <a:off x="1920372"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2" name="Rectangle: Rounded Corners 71">
              <a:extLst>
                <a:ext uri="{FF2B5EF4-FFF2-40B4-BE49-F238E27FC236}">
                  <a16:creationId xmlns:a16="http://schemas.microsoft.com/office/drawing/2014/main" id="{A1B60E89-D4B4-4AF3-E19C-D7C5C750939C}"/>
                </a:ext>
              </a:extLst>
            </p:cNvPr>
            <p:cNvSpPr/>
            <p:nvPr/>
          </p:nvSpPr>
          <p:spPr>
            <a:xfrm>
              <a:off x="1988184"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3" name="Rectangle: Rounded Corners 72">
              <a:extLst>
                <a:ext uri="{FF2B5EF4-FFF2-40B4-BE49-F238E27FC236}">
                  <a16:creationId xmlns:a16="http://schemas.microsoft.com/office/drawing/2014/main" id="{CBCD97B8-3449-2808-9CD4-0E14B5B317F3}"/>
                </a:ext>
              </a:extLst>
            </p:cNvPr>
            <p:cNvSpPr/>
            <p:nvPr/>
          </p:nvSpPr>
          <p:spPr>
            <a:xfrm>
              <a:off x="2191619"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4" name="Rectangle: Rounded Corners 73">
              <a:extLst>
                <a:ext uri="{FF2B5EF4-FFF2-40B4-BE49-F238E27FC236}">
                  <a16:creationId xmlns:a16="http://schemas.microsoft.com/office/drawing/2014/main" id="{997C65A1-AB4A-9B42-33D9-1041AF895978}"/>
                </a:ext>
              </a:extLst>
            </p:cNvPr>
            <p:cNvSpPr/>
            <p:nvPr/>
          </p:nvSpPr>
          <p:spPr>
            <a:xfrm>
              <a:off x="2055996"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5" name="Rectangle: Rounded Corners 74">
              <a:extLst>
                <a:ext uri="{FF2B5EF4-FFF2-40B4-BE49-F238E27FC236}">
                  <a16:creationId xmlns:a16="http://schemas.microsoft.com/office/drawing/2014/main" id="{B5637789-E909-B478-F6CA-77AC84B47AE2}"/>
                </a:ext>
              </a:extLst>
            </p:cNvPr>
            <p:cNvSpPr/>
            <p:nvPr/>
          </p:nvSpPr>
          <p:spPr>
            <a:xfrm>
              <a:off x="2123808"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6" name="Rectangle 75">
              <a:extLst>
                <a:ext uri="{FF2B5EF4-FFF2-40B4-BE49-F238E27FC236}">
                  <a16:creationId xmlns:a16="http://schemas.microsoft.com/office/drawing/2014/main" id="{F792692B-97F1-AE0C-E8D3-591A9EC3B4DE}"/>
                </a:ext>
              </a:extLst>
            </p:cNvPr>
            <p:cNvSpPr/>
            <p:nvPr/>
          </p:nvSpPr>
          <p:spPr>
            <a:xfrm>
              <a:off x="1905309" y="2961353"/>
              <a:ext cx="328304" cy="476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77" name="Flowchart: Delay 22">
              <a:extLst>
                <a:ext uri="{FF2B5EF4-FFF2-40B4-BE49-F238E27FC236}">
                  <a16:creationId xmlns:a16="http://schemas.microsoft.com/office/drawing/2014/main" id="{FB78281D-9072-E4E4-3121-FF8F23B7BE7C}"/>
                </a:ext>
              </a:extLst>
            </p:cNvPr>
            <p:cNvSpPr/>
            <p:nvPr/>
          </p:nvSpPr>
          <p:spPr>
            <a:xfrm rot="5400000">
              <a:off x="1789187" y="3124775"/>
              <a:ext cx="559930" cy="328305"/>
            </a:xfrm>
            <a:custGeom>
              <a:avLst/>
              <a:gdLst>
                <a:gd name="connsiteX0" fmla="*/ 0 w 468180"/>
                <a:gd name="connsiteY0" fmla="*/ 0 h 328304"/>
                <a:gd name="connsiteX1" fmla="*/ 234090 w 468180"/>
                <a:gd name="connsiteY1" fmla="*/ 0 h 328304"/>
                <a:gd name="connsiteX2" fmla="*/ 468180 w 468180"/>
                <a:gd name="connsiteY2" fmla="*/ 164152 h 328304"/>
                <a:gd name="connsiteX3" fmla="*/ 234090 w 468180"/>
                <a:gd name="connsiteY3" fmla="*/ 328304 h 328304"/>
                <a:gd name="connsiteX4" fmla="*/ 0 w 468180"/>
                <a:gd name="connsiteY4" fmla="*/ 328304 h 328304"/>
                <a:gd name="connsiteX5" fmla="*/ 0 w 468180"/>
                <a:gd name="connsiteY5" fmla="*/ 0 h 328304"/>
                <a:gd name="connsiteX0" fmla="*/ 0 w 469421"/>
                <a:gd name="connsiteY0" fmla="*/ 0 h 328304"/>
                <a:gd name="connsiteX1" fmla="*/ 234090 w 469421"/>
                <a:gd name="connsiteY1" fmla="*/ 0 h 328304"/>
                <a:gd name="connsiteX2" fmla="*/ 468180 w 469421"/>
                <a:gd name="connsiteY2" fmla="*/ 164152 h 328304"/>
                <a:gd name="connsiteX3" fmla="*/ 145380 w 469421"/>
                <a:gd name="connsiteY3" fmla="*/ 324892 h 328304"/>
                <a:gd name="connsiteX4" fmla="*/ 0 w 469421"/>
                <a:gd name="connsiteY4" fmla="*/ 328304 h 328304"/>
                <a:gd name="connsiteX5" fmla="*/ 0 w 469421"/>
                <a:gd name="connsiteY5" fmla="*/ 0 h 328304"/>
                <a:gd name="connsiteX0" fmla="*/ 0 w 468223"/>
                <a:gd name="connsiteY0" fmla="*/ 1 h 328305"/>
                <a:gd name="connsiteX1" fmla="*/ 124911 w 468223"/>
                <a:gd name="connsiteY1" fmla="*/ 0 h 328305"/>
                <a:gd name="connsiteX2" fmla="*/ 468180 w 468223"/>
                <a:gd name="connsiteY2" fmla="*/ 164153 h 328305"/>
                <a:gd name="connsiteX3" fmla="*/ 145380 w 468223"/>
                <a:gd name="connsiteY3" fmla="*/ 324893 h 328305"/>
                <a:gd name="connsiteX4" fmla="*/ 0 w 468223"/>
                <a:gd name="connsiteY4" fmla="*/ 328305 h 328305"/>
                <a:gd name="connsiteX5" fmla="*/ 0 w 468223"/>
                <a:gd name="connsiteY5" fmla="*/ 1 h 328305"/>
                <a:gd name="connsiteX0" fmla="*/ 0 w 468180"/>
                <a:gd name="connsiteY0" fmla="*/ 1 h 328305"/>
                <a:gd name="connsiteX1" fmla="*/ 145383 w 468180"/>
                <a:gd name="connsiteY1" fmla="*/ 0 h 328305"/>
                <a:gd name="connsiteX2" fmla="*/ 468180 w 468180"/>
                <a:gd name="connsiteY2" fmla="*/ 164153 h 328305"/>
                <a:gd name="connsiteX3" fmla="*/ 145380 w 468180"/>
                <a:gd name="connsiteY3" fmla="*/ 324893 h 328305"/>
                <a:gd name="connsiteX4" fmla="*/ 0 w 468180"/>
                <a:gd name="connsiteY4" fmla="*/ 328305 h 328305"/>
                <a:gd name="connsiteX5" fmla="*/ 0 w 468180"/>
                <a:gd name="connsiteY5" fmla="*/ 1 h 328305"/>
                <a:gd name="connsiteX0" fmla="*/ 0 w 468180"/>
                <a:gd name="connsiteY0" fmla="*/ 1 h 328305"/>
                <a:gd name="connsiteX1" fmla="*/ 145383 w 468180"/>
                <a:gd name="connsiteY1" fmla="*/ 0 h 328305"/>
                <a:gd name="connsiteX2" fmla="*/ 468180 w 468180"/>
                <a:gd name="connsiteY2" fmla="*/ 164153 h 328305"/>
                <a:gd name="connsiteX3" fmla="*/ 143364 w 468180"/>
                <a:gd name="connsiteY3" fmla="*/ 328253 h 328305"/>
                <a:gd name="connsiteX4" fmla="*/ 0 w 468180"/>
                <a:gd name="connsiteY4" fmla="*/ 328305 h 328305"/>
                <a:gd name="connsiteX5" fmla="*/ 0 w 468180"/>
                <a:gd name="connsiteY5" fmla="*/ 1 h 3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80" h="328305">
                  <a:moveTo>
                    <a:pt x="0" y="1"/>
                  </a:moveTo>
                  <a:lnTo>
                    <a:pt x="145383" y="0"/>
                  </a:lnTo>
                  <a:cubicBezTo>
                    <a:pt x="274667" y="0"/>
                    <a:pt x="468516" y="109444"/>
                    <a:pt x="468180" y="164153"/>
                  </a:cubicBezTo>
                  <a:cubicBezTo>
                    <a:pt x="467844" y="218862"/>
                    <a:pt x="272648" y="328253"/>
                    <a:pt x="143364" y="328253"/>
                  </a:cubicBezTo>
                  <a:lnTo>
                    <a:pt x="0" y="328305"/>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grpSp>
      <p:grpSp>
        <p:nvGrpSpPr>
          <p:cNvPr id="78" name="Group 77">
            <a:extLst>
              <a:ext uri="{FF2B5EF4-FFF2-40B4-BE49-F238E27FC236}">
                <a16:creationId xmlns:a16="http://schemas.microsoft.com/office/drawing/2014/main" id="{E0D11FD9-A20D-27A0-4869-C15CCC31B69E}"/>
              </a:ext>
            </a:extLst>
          </p:cNvPr>
          <p:cNvGrpSpPr/>
          <p:nvPr/>
        </p:nvGrpSpPr>
        <p:grpSpPr>
          <a:xfrm>
            <a:off x="2066162" y="3301927"/>
            <a:ext cx="335067" cy="1269886"/>
            <a:chOff x="4455993" y="1763041"/>
            <a:chExt cx="290015" cy="1102989"/>
          </a:xfrm>
        </p:grpSpPr>
        <p:sp>
          <p:nvSpPr>
            <p:cNvPr id="79" name="Rectangle: Rounded Corners 78">
              <a:extLst>
                <a:ext uri="{FF2B5EF4-FFF2-40B4-BE49-F238E27FC236}">
                  <a16:creationId xmlns:a16="http://schemas.microsoft.com/office/drawing/2014/main" id="{4BAD99CD-55BC-D7D2-68C4-4F30750DC218}"/>
                </a:ext>
              </a:extLst>
            </p:cNvPr>
            <p:cNvSpPr/>
            <p:nvPr/>
          </p:nvSpPr>
          <p:spPr>
            <a:xfrm>
              <a:off x="4455993" y="2489294"/>
              <a:ext cx="232012" cy="376736"/>
            </a:xfrm>
            <a:prstGeom prst="roundRect">
              <a:avLst/>
            </a:prstGeom>
            <a:solidFill>
              <a:srgbClr val="00B9BE"/>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0" name="Rectangle 79">
              <a:extLst>
                <a:ext uri="{FF2B5EF4-FFF2-40B4-BE49-F238E27FC236}">
                  <a16:creationId xmlns:a16="http://schemas.microsoft.com/office/drawing/2014/main" id="{DB387DB3-937F-154B-2402-06A22F76D925}"/>
                </a:ext>
              </a:extLst>
            </p:cNvPr>
            <p:cNvSpPr/>
            <p:nvPr/>
          </p:nvSpPr>
          <p:spPr>
            <a:xfrm>
              <a:off x="4455994" y="1798093"/>
              <a:ext cx="232012" cy="726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1" name="Rectangle 80">
              <a:extLst>
                <a:ext uri="{FF2B5EF4-FFF2-40B4-BE49-F238E27FC236}">
                  <a16:creationId xmlns:a16="http://schemas.microsoft.com/office/drawing/2014/main" id="{9A9D9CC1-A672-C758-12F3-B96E6D407FC4}"/>
                </a:ext>
              </a:extLst>
            </p:cNvPr>
            <p:cNvSpPr/>
            <p:nvPr/>
          </p:nvSpPr>
          <p:spPr>
            <a:xfrm>
              <a:off x="4455993" y="1763041"/>
              <a:ext cx="290015"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2" name="Rectangle: Rounded Corners 81">
              <a:extLst>
                <a:ext uri="{FF2B5EF4-FFF2-40B4-BE49-F238E27FC236}">
                  <a16:creationId xmlns:a16="http://schemas.microsoft.com/office/drawing/2014/main" id="{4F78B023-7287-E082-B5E6-A1CAB4544D83}"/>
                </a:ext>
              </a:extLst>
            </p:cNvPr>
            <p:cNvSpPr/>
            <p:nvPr/>
          </p:nvSpPr>
          <p:spPr>
            <a:xfrm flipH="1">
              <a:off x="4481586" y="1898333"/>
              <a:ext cx="18288" cy="91440"/>
            </a:xfrm>
            <a:prstGeom prst="round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3" name="Rectangle: Rounded Corners 82">
              <a:extLst>
                <a:ext uri="{FF2B5EF4-FFF2-40B4-BE49-F238E27FC236}">
                  <a16:creationId xmlns:a16="http://schemas.microsoft.com/office/drawing/2014/main" id="{0B36CDA6-B908-5E90-95CB-B4C027B3F007}"/>
                </a:ext>
              </a:extLst>
            </p:cNvPr>
            <p:cNvSpPr/>
            <p:nvPr/>
          </p:nvSpPr>
          <p:spPr>
            <a:xfrm flipH="1">
              <a:off x="4522221" y="1898333"/>
              <a:ext cx="18288" cy="91440"/>
            </a:xfrm>
            <a:prstGeom prst="round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4" name="Rectangle: Rounded Corners 83">
              <a:extLst>
                <a:ext uri="{FF2B5EF4-FFF2-40B4-BE49-F238E27FC236}">
                  <a16:creationId xmlns:a16="http://schemas.microsoft.com/office/drawing/2014/main" id="{59A73F28-33CF-E4CC-E210-04283962278D}"/>
                </a:ext>
              </a:extLst>
            </p:cNvPr>
            <p:cNvSpPr/>
            <p:nvPr/>
          </p:nvSpPr>
          <p:spPr>
            <a:xfrm flipH="1">
              <a:off x="4562856" y="1898333"/>
              <a:ext cx="18288" cy="91440"/>
            </a:xfrm>
            <a:prstGeom prst="round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5" name="Rectangle: Rounded Corners 84">
              <a:extLst>
                <a:ext uri="{FF2B5EF4-FFF2-40B4-BE49-F238E27FC236}">
                  <a16:creationId xmlns:a16="http://schemas.microsoft.com/office/drawing/2014/main" id="{73379025-8B6B-E8B6-0245-EAF64BAFBFD1}"/>
                </a:ext>
              </a:extLst>
            </p:cNvPr>
            <p:cNvSpPr/>
            <p:nvPr/>
          </p:nvSpPr>
          <p:spPr>
            <a:xfrm flipH="1">
              <a:off x="4603490" y="1898333"/>
              <a:ext cx="18288" cy="91440"/>
            </a:xfrm>
            <a:prstGeom prst="round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86" name="Rectangle: Rounded Corners 85">
              <a:extLst>
                <a:ext uri="{FF2B5EF4-FFF2-40B4-BE49-F238E27FC236}">
                  <a16:creationId xmlns:a16="http://schemas.microsoft.com/office/drawing/2014/main" id="{F9067B5D-6E5E-2CE3-CB79-71A69BCE8592}"/>
                </a:ext>
              </a:extLst>
            </p:cNvPr>
            <p:cNvSpPr/>
            <p:nvPr/>
          </p:nvSpPr>
          <p:spPr>
            <a:xfrm flipH="1">
              <a:off x="4644124" y="1898333"/>
              <a:ext cx="18288" cy="91440"/>
            </a:xfrm>
            <a:prstGeom prst="round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grpSp>
      <p:grpSp>
        <p:nvGrpSpPr>
          <p:cNvPr id="87" name="Group 86">
            <a:extLst>
              <a:ext uri="{FF2B5EF4-FFF2-40B4-BE49-F238E27FC236}">
                <a16:creationId xmlns:a16="http://schemas.microsoft.com/office/drawing/2014/main" id="{44798396-FA43-3842-5052-A00BAB1C829C}"/>
              </a:ext>
            </a:extLst>
          </p:cNvPr>
          <p:cNvGrpSpPr/>
          <p:nvPr/>
        </p:nvGrpSpPr>
        <p:grpSpPr>
          <a:xfrm>
            <a:off x="4028056" y="3402131"/>
            <a:ext cx="1571794" cy="1134850"/>
            <a:chOff x="6546958" y="1636446"/>
            <a:chExt cx="3905428" cy="2750148"/>
          </a:xfrm>
        </p:grpSpPr>
        <p:grpSp>
          <p:nvGrpSpPr>
            <p:cNvPr id="88" name="Group 87">
              <a:extLst>
                <a:ext uri="{FF2B5EF4-FFF2-40B4-BE49-F238E27FC236}">
                  <a16:creationId xmlns:a16="http://schemas.microsoft.com/office/drawing/2014/main" id="{BDC12613-42AD-4FCF-1CBE-7224A9F41F29}"/>
                </a:ext>
              </a:extLst>
            </p:cNvPr>
            <p:cNvGrpSpPr/>
            <p:nvPr/>
          </p:nvGrpSpPr>
          <p:grpSpPr>
            <a:xfrm>
              <a:off x="6546958" y="1857039"/>
              <a:ext cx="3905428" cy="2529555"/>
              <a:chOff x="1187865" y="965675"/>
              <a:chExt cx="3905428" cy="2529555"/>
            </a:xfrm>
          </p:grpSpPr>
          <p:sp>
            <p:nvSpPr>
              <p:cNvPr id="91" name="Rectangle 90">
                <a:extLst>
                  <a:ext uri="{FF2B5EF4-FFF2-40B4-BE49-F238E27FC236}">
                    <a16:creationId xmlns:a16="http://schemas.microsoft.com/office/drawing/2014/main" id="{C0C7D47D-BF08-7676-96C7-976A862593ED}"/>
                  </a:ext>
                </a:extLst>
              </p:cNvPr>
              <p:cNvSpPr/>
              <p:nvPr/>
            </p:nvSpPr>
            <p:spPr>
              <a:xfrm>
                <a:off x="1187865" y="965675"/>
                <a:ext cx="3905428" cy="2529555"/>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nvGrpSpPr>
              <p:cNvPr id="92" name="Group 91">
                <a:extLst>
                  <a:ext uri="{FF2B5EF4-FFF2-40B4-BE49-F238E27FC236}">
                    <a16:creationId xmlns:a16="http://schemas.microsoft.com/office/drawing/2014/main" id="{9A358CC6-8D13-708D-AD88-A0C710EE6C40}"/>
                  </a:ext>
                </a:extLst>
              </p:cNvPr>
              <p:cNvGrpSpPr/>
              <p:nvPr/>
            </p:nvGrpSpPr>
            <p:grpSpPr>
              <a:xfrm>
                <a:off x="1316051" y="1063030"/>
                <a:ext cx="3661876" cy="2335855"/>
                <a:chOff x="1316051" y="1063030"/>
                <a:chExt cx="3661876" cy="2335855"/>
              </a:xfrm>
            </p:grpSpPr>
            <p:grpSp>
              <p:nvGrpSpPr>
                <p:cNvPr id="93" name="Group 92">
                  <a:extLst>
                    <a:ext uri="{FF2B5EF4-FFF2-40B4-BE49-F238E27FC236}">
                      <a16:creationId xmlns:a16="http://schemas.microsoft.com/office/drawing/2014/main" id="{CCCAA2EB-0B0D-0B15-0AE8-AAFDC665CCAA}"/>
                    </a:ext>
                  </a:extLst>
                </p:cNvPr>
                <p:cNvGrpSpPr/>
                <p:nvPr/>
              </p:nvGrpSpPr>
              <p:grpSpPr>
                <a:xfrm>
                  <a:off x="1316051" y="1063030"/>
                  <a:ext cx="239283" cy="2335855"/>
                  <a:chOff x="1316051" y="1093862"/>
                  <a:chExt cx="239283" cy="2335855"/>
                </a:xfrm>
              </p:grpSpPr>
              <p:sp>
                <p:nvSpPr>
                  <p:cNvPr id="193" name="Oval 192">
                    <a:extLst>
                      <a:ext uri="{FF2B5EF4-FFF2-40B4-BE49-F238E27FC236}">
                        <a16:creationId xmlns:a16="http://schemas.microsoft.com/office/drawing/2014/main" id="{784FD662-1584-6AEA-0017-D042752CE58F}"/>
                      </a:ext>
                    </a:extLst>
                  </p:cNvPr>
                  <p:cNvSpPr/>
                  <p:nvPr/>
                </p:nvSpPr>
                <p:spPr>
                  <a:xfrm>
                    <a:off x="1316051" y="109386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4" name="Oval 193">
                    <a:extLst>
                      <a:ext uri="{FF2B5EF4-FFF2-40B4-BE49-F238E27FC236}">
                        <a16:creationId xmlns:a16="http://schemas.microsoft.com/office/drawing/2014/main" id="{F7378FC5-1D2D-0625-A661-1F5BC6B9115B}"/>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5" name="Oval 194">
                    <a:extLst>
                      <a:ext uri="{FF2B5EF4-FFF2-40B4-BE49-F238E27FC236}">
                        <a16:creationId xmlns:a16="http://schemas.microsoft.com/office/drawing/2014/main" id="{64356A43-9E47-AC01-A80F-83E90B312E6E}"/>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6" name="Oval 195">
                    <a:extLst>
                      <a:ext uri="{FF2B5EF4-FFF2-40B4-BE49-F238E27FC236}">
                        <a16:creationId xmlns:a16="http://schemas.microsoft.com/office/drawing/2014/main" id="{437CBC40-0797-B669-1941-654E0CF0BFEE}"/>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7" name="Oval 196">
                    <a:extLst>
                      <a:ext uri="{FF2B5EF4-FFF2-40B4-BE49-F238E27FC236}">
                        <a16:creationId xmlns:a16="http://schemas.microsoft.com/office/drawing/2014/main" id="{F9F14704-495D-424C-39D2-831C24FADE62}"/>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8" name="Oval 197">
                    <a:extLst>
                      <a:ext uri="{FF2B5EF4-FFF2-40B4-BE49-F238E27FC236}">
                        <a16:creationId xmlns:a16="http://schemas.microsoft.com/office/drawing/2014/main" id="{1583603B-AAD7-E699-B7F8-9E5E5E0A837C}"/>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9" name="Oval 198">
                    <a:extLst>
                      <a:ext uri="{FF2B5EF4-FFF2-40B4-BE49-F238E27FC236}">
                        <a16:creationId xmlns:a16="http://schemas.microsoft.com/office/drawing/2014/main" id="{14796E07-138B-C926-D5CE-AC313395CF8D}"/>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200" name="Oval 199">
                    <a:extLst>
                      <a:ext uri="{FF2B5EF4-FFF2-40B4-BE49-F238E27FC236}">
                        <a16:creationId xmlns:a16="http://schemas.microsoft.com/office/drawing/2014/main" id="{181FFC0F-F4D8-B18D-E86E-2A43327E5BA9}"/>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94" name="Group 93">
                  <a:extLst>
                    <a:ext uri="{FF2B5EF4-FFF2-40B4-BE49-F238E27FC236}">
                      <a16:creationId xmlns:a16="http://schemas.microsoft.com/office/drawing/2014/main" id="{B49FD23C-3F09-4384-AD12-1C7A55179824}"/>
                    </a:ext>
                  </a:extLst>
                </p:cNvPr>
                <p:cNvGrpSpPr/>
                <p:nvPr/>
              </p:nvGrpSpPr>
              <p:grpSpPr>
                <a:xfrm>
                  <a:off x="1627196" y="1063030"/>
                  <a:ext cx="239283" cy="2335855"/>
                  <a:chOff x="1316051" y="1093862"/>
                  <a:chExt cx="239283" cy="2335855"/>
                </a:xfrm>
              </p:grpSpPr>
              <p:sp>
                <p:nvSpPr>
                  <p:cNvPr id="185" name="Oval 184">
                    <a:extLst>
                      <a:ext uri="{FF2B5EF4-FFF2-40B4-BE49-F238E27FC236}">
                        <a16:creationId xmlns:a16="http://schemas.microsoft.com/office/drawing/2014/main" id="{24BC2D76-FD93-55D0-4976-B0CF7DC3C746}"/>
                      </a:ext>
                    </a:extLst>
                  </p:cNvPr>
                  <p:cNvSpPr/>
                  <p:nvPr/>
                </p:nvSpPr>
                <p:spPr>
                  <a:xfrm>
                    <a:off x="1316051" y="109386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6" name="Oval 185">
                    <a:extLst>
                      <a:ext uri="{FF2B5EF4-FFF2-40B4-BE49-F238E27FC236}">
                        <a16:creationId xmlns:a16="http://schemas.microsoft.com/office/drawing/2014/main" id="{32C52A97-1179-889B-AC61-6D05E7E7BBFC}"/>
                      </a:ext>
                    </a:extLst>
                  </p:cNvPr>
                  <p:cNvSpPr/>
                  <p:nvPr/>
                </p:nvSpPr>
                <p:spPr>
                  <a:xfrm>
                    <a:off x="1316051" y="139337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7" name="Oval 186">
                    <a:extLst>
                      <a:ext uri="{FF2B5EF4-FFF2-40B4-BE49-F238E27FC236}">
                        <a16:creationId xmlns:a16="http://schemas.microsoft.com/office/drawing/2014/main" id="{6A2BFFD7-273E-4155-6BD7-AA968B59C7C8}"/>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8" name="Oval 187">
                    <a:extLst>
                      <a:ext uri="{FF2B5EF4-FFF2-40B4-BE49-F238E27FC236}">
                        <a16:creationId xmlns:a16="http://schemas.microsoft.com/office/drawing/2014/main" id="{BD6B7388-8BD1-308A-7BCC-1BCC238D719A}"/>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9" name="Oval 188">
                    <a:extLst>
                      <a:ext uri="{FF2B5EF4-FFF2-40B4-BE49-F238E27FC236}">
                        <a16:creationId xmlns:a16="http://schemas.microsoft.com/office/drawing/2014/main" id="{15702993-AEB0-BD14-1F11-77F41466EE37}"/>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0" name="Oval 189">
                    <a:extLst>
                      <a:ext uri="{FF2B5EF4-FFF2-40B4-BE49-F238E27FC236}">
                        <a16:creationId xmlns:a16="http://schemas.microsoft.com/office/drawing/2014/main" id="{F32C8D96-3B20-1568-9798-B66697F15E2F}"/>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1" name="Oval 190">
                    <a:extLst>
                      <a:ext uri="{FF2B5EF4-FFF2-40B4-BE49-F238E27FC236}">
                        <a16:creationId xmlns:a16="http://schemas.microsoft.com/office/drawing/2014/main" id="{A5B933EA-18C6-76EE-E8A1-CCD664C00BF8}"/>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92" name="Oval 191">
                    <a:extLst>
                      <a:ext uri="{FF2B5EF4-FFF2-40B4-BE49-F238E27FC236}">
                        <a16:creationId xmlns:a16="http://schemas.microsoft.com/office/drawing/2014/main" id="{F5315C81-3746-8261-3418-1F2E0B180F33}"/>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95" name="Group 94">
                  <a:extLst>
                    <a:ext uri="{FF2B5EF4-FFF2-40B4-BE49-F238E27FC236}">
                      <a16:creationId xmlns:a16="http://schemas.microsoft.com/office/drawing/2014/main" id="{9560C2C9-385D-74DA-0DCF-3675FB4C7592}"/>
                    </a:ext>
                  </a:extLst>
                </p:cNvPr>
                <p:cNvGrpSpPr/>
                <p:nvPr/>
              </p:nvGrpSpPr>
              <p:grpSpPr>
                <a:xfrm>
                  <a:off x="1938341" y="1063030"/>
                  <a:ext cx="239283" cy="2335855"/>
                  <a:chOff x="1316051" y="1093862"/>
                  <a:chExt cx="239283" cy="2335855"/>
                </a:xfrm>
              </p:grpSpPr>
              <p:sp>
                <p:nvSpPr>
                  <p:cNvPr id="177" name="Oval 176">
                    <a:extLst>
                      <a:ext uri="{FF2B5EF4-FFF2-40B4-BE49-F238E27FC236}">
                        <a16:creationId xmlns:a16="http://schemas.microsoft.com/office/drawing/2014/main" id="{48BA0CB6-C37F-FA67-DCA0-B60FA25F5F4F}"/>
                      </a:ext>
                    </a:extLst>
                  </p:cNvPr>
                  <p:cNvSpPr/>
                  <p:nvPr/>
                </p:nvSpPr>
                <p:spPr>
                  <a:xfrm>
                    <a:off x="1316051" y="109386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8" name="Oval 177">
                    <a:extLst>
                      <a:ext uri="{FF2B5EF4-FFF2-40B4-BE49-F238E27FC236}">
                        <a16:creationId xmlns:a16="http://schemas.microsoft.com/office/drawing/2014/main" id="{912E84E0-D56A-C777-BD33-5CA00044613F}"/>
                      </a:ext>
                    </a:extLst>
                  </p:cNvPr>
                  <p:cNvSpPr/>
                  <p:nvPr/>
                </p:nvSpPr>
                <p:spPr>
                  <a:xfrm>
                    <a:off x="1316051" y="139337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9" name="Oval 178">
                    <a:extLst>
                      <a:ext uri="{FF2B5EF4-FFF2-40B4-BE49-F238E27FC236}">
                        <a16:creationId xmlns:a16="http://schemas.microsoft.com/office/drawing/2014/main" id="{9B9BD861-7B5F-EECC-DF4D-DEC32754FF8E}"/>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0" name="Oval 179">
                    <a:extLst>
                      <a:ext uri="{FF2B5EF4-FFF2-40B4-BE49-F238E27FC236}">
                        <a16:creationId xmlns:a16="http://schemas.microsoft.com/office/drawing/2014/main" id="{019EBE18-101D-23EE-1F1C-4F4E14039848}"/>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1" name="Oval 180">
                    <a:extLst>
                      <a:ext uri="{FF2B5EF4-FFF2-40B4-BE49-F238E27FC236}">
                        <a16:creationId xmlns:a16="http://schemas.microsoft.com/office/drawing/2014/main" id="{595AD47B-75D4-1275-8F5E-DBE8E923FFDC}"/>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2" name="Oval 181">
                    <a:extLst>
                      <a:ext uri="{FF2B5EF4-FFF2-40B4-BE49-F238E27FC236}">
                        <a16:creationId xmlns:a16="http://schemas.microsoft.com/office/drawing/2014/main" id="{11B40334-069A-1D33-B7E4-A975DD6BF00E}"/>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3" name="Oval 182">
                    <a:extLst>
                      <a:ext uri="{FF2B5EF4-FFF2-40B4-BE49-F238E27FC236}">
                        <a16:creationId xmlns:a16="http://schemas.microsoft.com/office/drawing/2014/main" id="{559A3993-65AC-37F1-A2C8-1831AD296082}"/>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84" name="Oval 183">
                    <a:extLst>
                      <a:ext uri="{FF2B5EF4-FFF2-40B4-BE49-F238E27FC236}">
                        <a16:creationId xmlns:a16="http://schemas.microsoft.com/office/drawing/2014/main" id="{B29934D2-FEE7-836E-DE89-84898991DDCE}"/>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96" name="Group 95">
                  <a:extLst>
                    <a:ext uri="{FF2B5EF4-FFF2-40B4-BE49-F238E27FC236}">
                      <a16:creationId xmlns:a16="http://schemas.microsoft.com/office/drawing/2014/main" id="{6FA0A9D1-CC51-DD7A-6F5D-6B07E7491B15}"/>
                    </a:ext>
                  </a:extLst>
                </p:cNvPr>
                <p:cNvGrpSpPr/>
                <p:nvPr/>
              </p:nvGrpSpPr>
              <p:grpSpPr>
                <a:xfrm>
                  <a:off x="2249486" y="1063030"/>
                  <a:ext cx="239283" cy="2335855"/>
                  <a:chOff x="1316051" y="1093862"/>
                  <a:chExt cx="239283" cy="2335855"/>
                </a:xfrm>
              </p:grpSpPr>
              <p:sp>
                <p:nvSpPr>
                  <p:cNvPr id="169" name="Oval 168">
                    <a:extLst>
                      <a:ext uri="{FF2B5EF4-FFF2-40B4-BE49-F238E27FC236}">
                        <a16:creationId xmlns:a16="http://schemas.microsoft.com/office/drawing/2014/main" id="{FB6E45F5-4705-826D-B029-3F40A634785C}"/>
                      </a:ext>
                    </a:extLst>
                  </p:cNvPr>
                  <p:cNvSpPr/>
                  <p:nvPr/>
                </p:nvSpPr>
                <p:spPr>
                  <a:xfrm>
                    <a:off x="1316051" y="109386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0" name="Oval 169">
                    <a:extLst>
                      <a:ext uri="{FF2B5EF4-FFF2-40B4-BE49-F238E27FC236}">
                        <a16:creationId xmlns:a16="http://schemas.microsoft.com/office/drawing/2014/main" id="{35C36F02-1D9E-B888-DB35-8D4DD43C66D1}"/>
                      </a:ext>
                    </a:extLst>
                  </p:cNvPr>
                  <p:cNvSpPr/>
                  <p:nvPr/>
                </p:nvSpPr>
                <p:spPr>
                  <a:xfrm>
                    <a:off x="1316051" y="139337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1" name="Oval 170">
                    <a:extLst>
                      <a:ext uri="{FF2B5EF4-FFF2-40B4-BE49-F238E27FC236}">
                        <a16:creationId xmlns:a16="http://schemas.microsoft.com/office/drawing/2014/main" id="{19253B26-FBA9-FF68-1ED1-DCFEFBBF4655}"/>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2" name="Oval 171">
                    <a:extLst>
                      <a:ext uri="{FF2B5EF4-FFF2-40B4-BE49-F238E27FC236}">
                        <a16:creationId xmlns:a16="http://schemas.microsoft.com/office/drawing/2014/main" id="{B8DAC42C-6F92-4401-1D0B-07B907C452F4}"/>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3" name="Oval 172">
                    <a:extLst>
                      <a:ext uri="{FF2B5EF4-FFF2-40B4-BE49-F238E27FC236}">
                        <a16:creationId xmlns:a16="http://schemas.microsoft.com/office/drawing/2014/main" id="{1B8FD0EE-A436-A6A7-158B-E47F2AD3197B}"/>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4" name="Oval 173">
                    <a:extLst>
                      <a:ext uri="{FF2B5EF4-FFF2-40B4-BE49-F238E27FC236}">
                        <a16:creationId xmlns:a16="http://schemas.microsoft.com/office/drawing/2014/main" id="{A4F8182B-5F8B-D874-1E34-9E62262AF3A5}"/>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5" name="Oval 174">
                    <a:extLst>
                      <a:ext uri="{FF2B5EF4-FFF2-40B4-BE49-F238E27FC236}">
                        <a16:creationId xmlns:a16="http://schemas.microsoft.com/office/drawing/2014/main" id="{0CE23166-00FA-65B6-921E-0408FE245FE6}"/>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76" name="Oval 175">
                    <a:extLst>
                      <a:ext uri="{FF2B5EF4-FFF2-40B4-BE49-F238E27FC236}">
                        <a16:creationId xmlns:a16="http://schemas.microsoft.com/office/drawing/2014/main" id="{C7BBD7E1-C602-D479-9BF5-8393BB5D0A6A}"/>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97" name="Group 96">
                  <a:extLst>
                    <a:ext uri="{FF2B5EF4-FFF2-40B4-BE49-F238E27FC236}">
                      <a16:creationId xmlns:a16="http://schemas.microsoft.com/office/drawing/2014/main" id="{EFDB9224-493E-DE1E-EA1A-205F6B41215C}"/>
                    </a:ext>
                  </a:extLst>
                </p:cNvPr>
                <p:cNvGrpSpPr/>
                <p:nvPr/>
              </p:nvGrpSpPr>
              <p:grpSpPr>
                <a:xfrm>
                  <a:off x="2560631" y="1063030"/>
                  <a:ext cx="239283" cy="2335855"/>
                  <a:chOff x="1316051" y="1093862"/>
                  <a:chExt cx="239283" cy="2335855"/>
                </a:xfrm>
              </p:grpSpPr>
              <p:sp>
                <p:nvSpPr>
                  <p:cNvPr id="161" name="Oval 160">
                    <a:extLst>
                      <a:ext uri="{FF2B5EF4-FFF2-40B4-BE49-F238E27FC236}">
                        <a16:creationId xmlns:a16="http://schemas.microsoft.com/office/drawing/2014/main" id="{D67FBCE0-67B9-462C-F324-ABFBC438B3E1}"/>
                      </a:ext>
                    </a:extLst>
                  </p:cNvPr>
                  <p:cNvSpPr/>
                  <p:nvPr/>
                </p:nvSpPr>
                <p:spPr>
                  <a:xfrm>
                    <a:off x="1316051" y="109386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2" name="Oval 161">
                    <a:extLst>
                      <a:ext uri="{FF2B5EF4-FFF2-40B4-BE49-F238E27FC236}">
                        <a16:creationId xmlns:a16="http://schemas.microsoft.com/office/drawing/2014/main" id="{3C90E2BB-569C-CCC6-4610-3283D711669C}"/>
                      </a:ext>
                    </a:extLst>
                  </p:cNvPr>
                  <p:cNvSpPr/>
                  <p:nvPr/>
                </p:nvSpPr>
                <p:spPr>
                  <a:xfrm>
                    <a:off x="1316051" y="1393372"/>
                    <a:ext cx="239283" cy="239283"/>
                  </a:xfrm>
                  <a:prstGeom prst="ellipse">
                    <a:avLst/>
                  </a:prstGeom>
                  <a:solidFill>
                    <a:srgbClr val="00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3" name="Oval 162">
                    <a:extLst>
                      <a:ext uri="{FF2B5EF4-FFF2-40B4-BE49-F238E27FC236}">
                        <a16:creationId xmlns:a16="http://schemas.microsoft.com/office/drawing/2014/main" id="{A6CF132E-C6A1-D4B6-34B6-91F31ABCFDCB}"/>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4" name="Oval 163">
                    <a:extLst>
                      <a:ext uri="{FF2B5EF4-FFF2-40B4-BE49-F238E27FC236}">
                        <a16:creationId xmlns:a16="http://schemas.microsoft.com/office/drawing/2014/main" id="{08BAACDB-0678-BA83-3FFA-9EE05B2F8B1A}"/>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5" name="Oval 164">
                    <a:extLst>
                      <a:ext uri="{FF2B5EF4-FFF2-40B4-BE49-F238E27FC236}">
                        <a16:creationId xmlns:a16="http://schemas.microsoft.com/office/drawing/2014/main" id="{96A77286-123F-A90B-1A2D-4582610BD30C}"/>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6" name="Oval 165">
                    <a:extLst>
                      <a:ext uri="{FF2B5EF4-FFF2-40B4-BE49-F238E27FC236}">
                        <a16:creationId xmlns:a16="http://schemas.microsoft.com/office/drawing/2014/main" id="{C8D37BAB-8CB9-FB42-5AA4-8F860A37C7A1}"/>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7" name="Oval 166">
                    <a:extLst>
                      <a:ext uri="{FF2B5EF4-FFF2-40B4-BE49-F238E27FC236}">
                        <a16:creationId xmlns:a16="http://schemas.microsoft.com/office/drawing/2014/main" id="{50BE1F46-C621-4353-1E23-DF83A66249AF}"/>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8" name="Oval 167">
                    <a:extLst>
                      <a:ext uri="{FF2B5EF4-FFF2-40B4-BE49-F238E27FC236}">
                        <a16:creationId xmlns:a16="http://schemas.microsoft.com/office/drawing/2014/main" id="{8FDD2C4B-C949-085F-DA26-5C5931205FDE}"/>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98" name="Group 97">
                  <a:extLst>
                    <a:ext uri="{FF2B5EF4-FFF2-40B4-BE49-F238E27FC236}">
                      <a16:creationId xmlns:a16="http://schemas.microsoft.com/office/drawing/2014/main" id="{0B89EA65-A573-7381-D88D-A1C339EAD286}"/>
                    </a:ext>
                  </a:extLst>
                </p:cNvPr>
                <p:cNvGrpSpPr/>
                <p:nvPr/>
              </p:nvGrpSpPr>
              <p:grpSpPr>
                <a:xfrm>
                  <a:off x="2871776" y="1063030"/>
                  <a:ext cx="239283" cy="2335855"/>
                  <a:chOff x="1316051" y="1093862"/>
                  <a:chExt cx="239283" cy="2335855"/>
                </a:xfrm>
              </p:grpSpPr>
              <p:sp>
                <p:nvSpPr>
                  <p:cNvPr id="153" name="Oval 152">
                    <a:extLst>
                      <a:ext uri="{FF2B5EF4-FFF2-40B4-BE49-F238E27FC236}">
                        <a16:creationId xmlns:a16="http://schemas.microsoft.com/office/drawing/2014/main" id="{4920C6F0-555D-32E2-AC11-9E6BB2038640}"/>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4" name="Oval 153">
                    <a:extLst>
                      <a:ext uri="{FF2B5EF4-FFF2-40B4-BE49-F238E27FC236}">
                        <a16:creationId xmlns:a16="http://schemas.microsoft.com/office/drawing/2014/main" id="{FAAFB96C-3E06-4533-B416-519FFF9AB8A6}"/>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5" name="Oval 154">
                    <a:extLst>
                      <a:ext uri="{FF2B5EF4-FFF2-40B4-BE49-F238E27FC236}">
                        <a16:creationId xmlns:a16="http://schemas.microsoft.com/office/drawing/2014/main" id="{943BA9AF-4BCE-80E1-6964-41D28EF4B970}"/>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6" name="Oval 155">
                    <a:extLst>
                      <a:ext uri="{FF2B5EF4-FFF2-40B4-BE49-F238E27FC236}">
                        <a16:creationId xmlns:a16="http://schemas.microsoft.com/office/drawing/2014/main" id="{765CCE5A-1A15-D506-F7D2-8D8DD47ABAA3}"/>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7" name="Oval 156">
                    <a:extLst>
                      <a:ext uri="{FF2B5EF4-FFF2-40B4-BE49-F238E27FC236}">
                        <a16:creationId xmlns:a16="http://schemas.microsoft.com/office/drawing/2014/main" id="{A2BDEF59-BEBD-A367-9366-0D440324F7D1}"/>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8" name="Oval 157">
                    <a:extLst>
                      <a:ext uri="{FF2B5EF4-FFF2-40B4-BE49-F238E27FC236}">
                        <a16:creationId xmlns:a16="http://schemas.microsoft.com/office/drawing/2014/main" id="{1B093DD2-8C22-79F8-BB80-41F595661872}"/>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9" name="Oval 158">
                    <a:extLst>
                      <a:ext uri="{FF2B5EF4-FFF2-40B4-BE49-F238E27FC236}">
                        <a16:creationId xmlns:a16="http://schemas.microsoft.com/office/drawing/2014/main" id="{E4EB9558-E521-2785-C6C5-CE4BC0E756C0}"/>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60" name="Oval 159">
                    <a:extLst>
                      <a:ext uri="{FF2B5EF4-FFF2-40B4-BE49-F238E27FC236}">
                        <a16:creationId xmlns:a16="http://schemas.microsoft.com/office/drawing/2014/main" id="{73D27E54-2EC0-FEB4-DFEE-1ECEFB15C4DA}"/>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99" name="Group 98">
                  <a:extLst>
                    <a:ext uri="{FF2B5EF4-FFF2-40B4-BE49-F238E27FC236}">
                      <a16:creationId xmlns:a16="http://schemas.microsoft.com/office/drawing/2014/main" id="{A3F10180-6BAB-67C2-AFF4-6A31A6F1B6C5}"/>
                    </a:ext>
                  </a:extLst>
                </p:cNvPr>
                <p:cNvGrpSpPr/>
                <p:nvPr/>
              </p:nvGrpSpPr>
              <p:grpSpPr>
                <a:xfrm>
                  <a:off x="3182921" y="1063030"/>
                  <a:ext cx="239283" cy="2335855"/>
                  <a:chOff x="1316051" y="1093862"/>
                  <a:chExt cx="239283" cy="2335855"/>
                </a:xfrm>
              </p:grpSpPr>
              <p:sp>
                <p:nvSpPr>
                  <p:cNvPr id="145" name="Oval 144">
                    <a:extLst>
                      <a:ext uri="{FF2B5EF4-FFF2-40B4-BE49-F238E27FC236}">
                        <a16:creationId xmlns:a16="http://schemas.microsoft.com/office/drawing/2014/main" id="{F311298B-6A61-E881-BF90-9AA01D3E8650}"/>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6" name="Oval 145">
                    <a:extLst>
                      <a:ext uri="{FF2B5EF4-FFF2-40B4-BE49-F238E27FC236}">
                        <a16:creationId xmlns:a16="http://schemas.microsoft.com/office/drawing/2014/main" id="{36360EDD-416B-6FE0-EC24-79B5C57DB243}"/>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7" name="Oval 146">
                    <a:extLst>
                      <a:ext uri="{FF2B5EF4-FFF2-40B4-BE49-F238E27FC236}">
                        <a16:creationId xmlns:a16="http://schemas.microsoft.com/office/drawing/2014/main" id="{4D4F8327-C6BA-2997-11D0-8043B912070A}"/>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8" name="Oval 147">
                    <a:extLst>
                      <a:ext uri="{FF2B5EF4-FFF2-40B4-BE49-F238E27FC236}">
                        <a16:creationId xmlns:a16="http://schemas.microsoft.com/office/drawing/2014/main" id="{94A71E80-4403-DDF7-B2E4-0C8206EE2B24}"/>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9" name="Oval 148">
                    <a:extLst>
                      <a:ext uri="{FF2B5EF4-FFF2-40B4-BE49-F238E27FC236}">
                        <a16:creationId xmlns:a16="http://schemas.microsoft.com/office/drawing/2014/main" id="{ABE49FC8-263D-B6DD-D04B-97F94A505A7B}"/>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0" name="Oval 149">
                    <a:extLst>
                      <a:ext uri="{FF2B5EF4-FFF2-40B4-BE49-F238E27FC236}">
                        <a16:creationId xmlns:a16="http://schemas.microsoft.com/office/drawing/2014/main" id="{83CDA7A0-C911-2A71-E68A-FFCED2B35575}"/>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1" name="Oval 150">
                    <a:extLst>
                      <a:ext uri="{FF2B5EF4-FFF2-40B4-BE49-F238E27FC236}">
                        <a16:creationId xmlns:a16="http://schemas.microsoft.com/office/drawing/2014/main" id="{BB6B75A7-FA03-14D4-7771-060E7E588511}"/>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52" name="Oval 151">
                    <a:extLst>
                      <a:ext uri="{FF2B5EF4-FFF2-40B4-BE49-F238E27FC236}">
                        <a16:creationId xmlns:a16="http://schemas.microsoft.com/office/drawing/2014/main" id="{189BBBBB-36D4-5154-0D13-90A7AFBBDDB7}"/>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100" name="Group 99">
                  <a:extLst>
                    <a:ext uri="{FF2B5EF4-FFF2-40B4-BE49-F238E27FC236}">
                      <a16:creationId xmlns:a16="http://schemas.microsoft.com/office/drawing/2014/main" id="{108BDA7F-C96C-D5F3-8B2D-D93D2112F486}"/>
                    </a:ext>
                  </a:extLst>
                </p:cNvPr>
                <p:cNvGrpSpPr/>
                <p:nvPr/>
              </p:nvGrpSpPr>
              <p:grpSpPr>
                <a:xfrm>
                  <a:off x="3494066" y="1063030"/>
                  <a:ext cx="239283" cy="2335855"/>
                  <a:chOff x="1316051" y="1093862"/>
                  <a:chExt cx="239283" cy="2335855"/>
                </a:xfrm>
              </p:grpSpPr>
              <p:sp>
                <p:nvSpPr>
                  <p:cNvPr id="137" name="Oval 136">
                    <a:extLst>
                      <a:ext uri="{FF2B5EF4-FFF2-40B4-BE49-F238E27FC236}">
                        <a16:creationId xmlns:a16="http://schemas.microsoft.com/office/drawing/2014/main" id="{97E44502-BB27-C229-F37A-A9E0B0DCDFF3}"/>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8" name="Oval 137">
                    <a:extLst>
                      <a:ext uri="{FF2B5EF4-FFF2-40B4-BE49-F238E27FC236}">
                        <a16:creationId xmlns:a16="http://schemas.microsoft.com/office/drawing/2014/main" id="{7875ADCA-DFF9-4C8F-E920-5023E6162332}"/>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9" name="Oval 138">
                    <a:extLst>
                      <a:ext uri="{FF2B5EF4-FFF2-40B4-BE49-F238E27FC236}">
                        <a16:creationId xmlns:a16="http://schemas.microsoft.com/office/drawing/2014/main" id="{E76C08E1-517F-3B36-EAE0-D00DBA39C46A}"/>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0" name="Oval 139">
                    <a:extLst>
                      <a:ext uri="{FF2B5EF4-FFF2-40B4-BE49-F238E27FC236}">
                        <a16:creationId xmlns:a16="http://schemas.microsoft.com/office/drawing/2014/main" id="{142A30C7-7403-6A70-5383-9DCDDBC4B3F9}"/>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1" name="Oval 140">
                    <a:extLst>
                      <a:ext uri="{FF2B5EF4-FFF2-40B4-BE49-F238E27FC236}">
                        <a16:creationId xmlns:a16="http://schemas.microsoft.com/office/drawing/2014/main" id="{677D61DD-B202-ECA2-4FA9-28B4E23ED53B}"/>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2" name="Oval 141">
                    <a:extLst>
                      <a:ext uri="{FF2B5EF4-FFF2-40B4-BE49-F238E27FC236}">
                        <a16:creationId xmlns:a16="http://schemas.microsoft.com/office/drawing/2014/main" id="{AB4FE605-11FD-C3CB-9045-6E0698CB645D}"/>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3" name="Oval 142">
                    <a:extLst>
                      <a:ext uri="{FF2B5EF4-FFF2-40B4-BE49-F238E27FC236}">
                        <a16:creationId xmlns:a16="http://schemas.microsoft.com/office/drawing/2014/main" id="{622E8C77-3EDE-B739-FC0C-B27E1BB82191}"/>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44" name="Oval 143">
                    <a:extLst>
                      <a:ext uri="{FF2B5EF4-FFF2-40B4-BE49-F238E27FC236}">
                        <a16:creationId xmlns:a16="http://schemas.microsoft.com/office/drawing/2014/main" id="{B919232E-80A9-8FD6-0906-04CF4F18D1DE}"/>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101" name="Group 100">
                  <a:extLst>
                    <a:ext uri="{FF2B5EF4-FFF2-40B4-BE49-F238E27FC236}">
                      <a16:creationId xmlns:a16="http://schemas.microsoft.com/office/drawing/2014/main" id="{48A33E30-DC77-93F6-61D5-786AFF76216A}"/>
                    </a:ext>
                  </a:extLst>
                </p:cNvPr>
                <p:cNvGrpSpPr/>
                <p:nvPr/>
              </p:nvGrpSpPr>
              <p:grpSpPr>
                <a:xfrm>
                  <a:off x="3805211" y="1063030"/>
                  <a:ext cx="239283" cy="2335855"/>
                  <a:chOff x="1316051" y="1093862"/>
                  <a:chExt cx="239283" cy="2335855"/>
                </a:xfrm>
              </p:grpSpPr>
              <p:sp>
                <p:nvSpPr>
                  <p:cNvPr id="129" name="Oval 128">
                    <a:extLst>
                      <a:ext uri="{FF2B5EF4-FFF2-40B4-BE49-F238E27FC236}">
                        <a16:creationId xmlns:a16="http://schemas.microsoft.com/office/drawing/2014/main" id="{F6923EA1-031E-3506-1F67-E480D81FD09B}"/>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0" name="Oval 129">
                    <a:extLst>
                      <a:ext uri="{FF2B5EF4-FFF2-40B4-BE49-F238E27FC236}">
                        <a16:creationId xmlns:a16="http://schemas.microsoft.com/office/drawing/2014/main" id="{F3BA8240-F9C7-CE45-5AD1-AA5D4DDD2869}"/>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1" name="Oval 130">
                    <a:extLst>
                      <a:ext uri="{FF2B5EF4-FFF2-40B4-BE49-F238E27FC236}">
                        <a16:creationId xmlns:a16="http://schemas.microsoft.com/office/drawing/2014/main" id="{37591351-E9D6-57BB-91B3-3835DDDE942F}"/>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2" name="Oval 131">
                    <a:extLst>
                      <a:ext uri="{FF2B5EF4-FFF2-40B4-BE49-F238E27FC236}">
                        <a16:creationId xmlns:a16="http://schemas.microsoft.com/office/drawing/2014/main" id="{2779E530-E4DE-A70E-6E39-65CC825EC3E0}"/>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3" name="Oval 132">
                    <a:extLst>
                      <a:ext uri="{FF2B5EF4-FFF2-40B4-BE49-F238E27FC236}">
                        <a16:creationId xmlns:a16="http://schemas.microsoft.com/office/drawing/2014/main" id="{74619FF7-1278-5695-89BF-F476B7B6E812}"/>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4" name="Oval 133">
                    <a:extLst>
                      <a:ext uri="{FF2B5EF4-FFF2-40B4-BE49-F238E27FC236}">
                        <a16:creationId xmlns:a16="http://schemas.microsoft.com/office/drawing/2014/main" id="{53B4BA5C-4A48-13F4-D1FD-D421C88459E7}"/>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5" name="Oval 134">
                    <a:extLst>
                      <a:ext uri="{FF2B5EF4-FFF2-40B4-BE49-F238E27FC236}">
                        <a16:creationId xmlns:a16="http://schemas.microsoft.com/office/drawing/2014/main" id="{FF07C60D-8EA9-1E08-507E-16AC29E80883}"/>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36" name="Oval 135">
                    <a:extLst>
                      <a:ext uri="{FF2B5EF4-FFF2-40B4-BE49-F238E27FC236}">
                        <a16:creationId xmlns:a16="http://schemas.microsoft.com/office/drawing/2014/main" id="{B2B98483-8DE4-5279-D804-966F77633FFE}"/>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102" name="Group 101">
                  <a:extLst>
                    <a:ext uri="{FF2B5EF4-FFF2-40B4-BE49-F238E27FC236}">
                      <a16:creationId xmlns:a16="http://schemas.microsoft.com/office/drawing/2014/main" id="{1C69A843-0769-1F43-2167-F04ED2402993}"/>
                    </a:ext>
                  </a:extLst>
                </p:cNvPr>
                <p:cNvGrpSpPr/>
                <p:nvPr/>
              </p:nvGrpSpPr>
              <p:grpSpPr>
                <a:xfrm>
                  <a:off x="4116356" y="1063030"/>
                  <a:ext cx="239283" cy="2335855"/>
                  <a:chOff x="1316051" y="1093862"/>
                  <a:chExt cx="239283" cy="2335855"/>
                </a:xfrm>
              </p:grpSpPr>
              <p:sp>
                <p:nvSpPr>
                  <p:cNvPr id="121" name="Oval 120">
                    <a:extLst>
                      <a:ext uri="{FF2B5EF4-FFF2-40B4-BE49-F238E27FC236}">
                        <a16:creationId xmlns:a16="http://schemas.microsoft.com/office/drawing/2014/main" id="{054A1EBD-9E0B-BCF9-205E-03B20AA2E4DA}"/>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2" name="Oval 121">
                    <a:extLst>
                      <a:ext uri="{FF2B5EF4-FFF2-40B4-BE49-F238E27FC236}">
                        <a16:creationId xmlns:a16="http://schemas.microsoft.com/office/drawing/2014/main" id="{4BDB8F9A-60CF-9427-9683-9F7FA3D1FD86}"/>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3" name="Oval 122">
                    <a:extLst>
                      <a:ext uri="{FF2B5EF4-FFF2-40B4-BE49-F238E27FC236}">
                        <a16:creationId xmlns:a16="http://schemas.microsoft.com/office/drawing/2014/main" id="{C8589DBB-DB81-39D1-85D6-82AF99042E81}"/>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4" name="Oval 123">
                    <a:extLst>
                      <a:ext uri="{FF2B5EF4-FFF2-40B4-BE49-F238E27FC236}">
                        <a16:creationId xmlns:a16="http://schemas.microsoft.com/office/drawing/2014/main" id="{6947D375-36EC-B2C8-88C9-D2D5EDBD6F3A}"/>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5" name="Oval 124">
                    <a:extLst>
                      <a:ext uri="{FF2B5EF4-FFF2-40B4-BE49-F238E27FC236}">
                        <a16:creationId xmlns:a16="http://schemas.microsoft.com/office/drawing/2014/main" id="{FB96D4BB-D959-C7B4-D88A-E58E0C5D8F45}"/>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6" name="Oval 125">
                    <a:extLst>
                      <a:ext uri="{FF2B5EF4-FFF2-40B4-BE49-F238E27FC236}">
                        <a16:creationId xmlns:a16="http://schemas.microsoft.com/office/drawing/2014/main" id="{898100B0-143F-127D-2352-F06B5A07AA34}"/>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7" name="Oval 126">
                    <a:extLst>
                      <a:ext uri="{FF2B5EF4-FFF2-40B4-BE49-F238E27FC236}">
                        <a16:creationId xmlns:a16="http://schemas.microsoft.com/office/drawing/2014/main" id="{4656229B-4AB6-A01A-3FA6-3E517828EFD9}"/>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8" name="Oval 127">
                    <a:extLst>
                      <a:ext uri="{FF2B5EF4-FFF2-40B4-BE49-F238E27FC236}">
                        <a16:creationId xmlns:a16="http://schemas.microsoft.com/office/drawing/2014/main" id="{F3F14FC1-2F3C-E53E-A122-E276EBA7C1F2}"/>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103" name="Group 102">
                  <a:extLst>
                    <a:ext uri="{FF2B5EF4-FFF2-40B4-BE49-F238E27FC236}">
                      <a16:creationId xmlns:a16="http://schemas.microsoft.com/office/drawing/2014/main" id="{27B5AF79-4B0A-B347-DDD2-6BC600107A74}"/>
                    </a:ext>
                  </a:extLst>
                </p:cNvPr>
                <p:cNvGrpSpPr/>
                <p:nvPr/>
              </p:nvGrpSpPr>
              <p:grpSpPr>
                <a:xfrm>
                  <a:off x="4427501" y="1063030"/>
                  <a:ext cx="239283" cy="2335855"/>
                  <a:chOff x="1316051" y="1093862"/>
                  <a:chExt cx="239283" cy="2335855"/>
                </a:xfrm>
              </p:grpSpPr>
              <p:sp>
                <p:nvSpPr>
                  <p:cNvPr id="113" name="Oval 112">
                    <a:extLst>
                      <a:ext uri="{FF2B5EF4-FFF2-40B4-BE49-F238E27FC236}">
                        <a16:creationId xmlns:a16="http://schemas.microsoft.com/office/drawing/2014/main" id="{1D9DFF5B-0DA2-5B0D-BE94-A4686637EE54}"/>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4" name="Oval 113">
                    <a:extLst>
                      <a:ext uri="{FF2B5EF4-FFF2-40B4-BE49-F238E27FC236}">
                        <a16:creationId xmlns:a16="http://schemas.microsoft.com/office/drawing/2014/main" id="{700B870C-2E8A-3E8B-98A3-83AD026A3D2A}"/>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5" name="Oval 114">
                    <a:extLst>
                      <a:ext uri="{FF2B5EF4-FFF2-40B4-BE49-F238E27FC236}">
                        <a16:creationId xmlns:a16="http://schemas.microsoft.com/office/drawing/2014/main" id="{9A300092-9AD2-9F3A-6196-858C3C07582B}"/>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6" name="Oval 115">
                    <a:extLst>
                      <a:ext uri="{FF2B5EF4-FFF2-40B4-BE49-F238E27FC236}">
                        <a16:creationId xmlns:a16="http://schemas.microsoft.com/office/drawing/2014/main" id="{B6D04354-E352-C9BF-2766-DB294D4B309B}"/>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7" name="Oval 116">
                    <a:extLst>
                      <a:ext uri="{FF2B5EF4-FFF2-40B4-BE49-F238E27FC236}">
                        <a16:creationId xmlns:a16="http://schemas.microsoft.com/office/drawing/2014/main" id="{D02A2868-2A98-2ABA-849B-0CE1683B7077}"/>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8" name="Oval 117">
                    <a:extLst>
                      <a:ext uri="{FF2B5EF4-FFF2-40B4-BE49-F238E27FC236}">
                        <a16:creationId xmlns:a16="http://schemas.microsoft.com/office/drawing/2014/main" id="{40562F12-42AC-E361-9468-45CCC2D96300}"/>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9" name="Oval 118">
                    <a:extLst>
                      <a:ext uri="{FF2B5EF4-FFF2-40B4-BE49-F238E27FC236}">
                        <a16:creationId xmlns:a16="http://schemas.microsoft.com/office/drawing/2014/main" id="{A0323928-2F8D-84E4-6732-512F40637B0F}"/>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20" name="Oval 119">
                    <a:extLst>
                      <a:ext uri="{FF2B5EF4-FFF2-40B4-BE49-F238E27FC236}">
                        <a16:creationId xmlns:a16="http://schemas.microsoft.com/office/drawing/2014/main" id="{C2C742C5-ADA0-86FC-5A8B-A7BE314DD5A2}"/>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nvGrpSpPr>
                <p:cNvPr id="104" name="Group 103">
                  <a:extLst>
                    <a:ext uri="{FF2B5EF4-FFF2-40B4-BE49-F238E27FC236}">
                      <a16:creationId xmlns:a16="http://schemas.microsoft.com/office/drawing/2014/main" id="{EF57D104-CD58-C28F-DDA3-6890F591B554}"/>
                    </a:ext>
                  </a:extLst>
                </p:cNvPr>
                <p:cNvGrpSpPr/>
                <p:nvPr/>
              </p:nvGrpSpPr>
              <p:grpSpPr>
                <a:xfrm>
                  <a:off x="4738644" y="1063030"/>
                  <a:ext cx="239283" cy="2335855"/>
                  <a:chOff x="1316051" y="1093862"/>
                  <a:chExt cx="239283" cy="2335855"/>
                </a:xfrm>
              </p:grpSpPr>
              <p:sp>
                <p:nvSpPr>
                  <p:cNvPr id="105" name="Oval 104">
                    <a:extLst>
                      <a:ext uri="{FF2B5EF4-FFF2-40B4-BE49-F238E27FC236}">
                        <a16:creationId xmlns:a16="http://schemas.microsoft.com/office/drawing/2014/main" id="{723C4D55-5EA0-AE4F-BB21-F7ED4BD74CC2}"/>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06" name="Oval 105">
                    <a:extLst>
                      <a:ext uri="{FF2B5EF4-FFF2-40B4-BE49-F238E27FC236}">
                        <a16:creationId xmlns:a16="http://schemas.microsoft.com/office/drawing/2014/main" id="{75072B9A-A9FE-3E90-4C5F-2A5486785DE5}"/>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07" name="Oval 106">
                    <a:extLst>
                      <a:ext uri="{FF2B5EF4-FFF2-40B4-BE49-F238E27FC236}">
                        <a16:creationId xmlns:a16="http://schemas.microsoft.com/office/drawing/2014/main" id="{408981F8-C66A-42FB-9923-E702016CBA4F}"/>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08" name="Oval 107">
                    <a:extLst>
                      <a:ext uri="{FF2B5EF4-FFF2-40B4-BE49-F238E27FC236}">
                        <a16:creationId xmlns:a16="http://schemas.microsoft.com/office/drawing/2014/main" id="{75A95CEA-B810-9640-EA90-D298A6980A70}"/>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09" name="Oval 108">
                    <a:extLst>
                      <a:ext uri="{FF2B5EF4-FFF2-40B4-BE49-F238E27FC236}">
                        <a16:creationId xmlns:a16="http://schemas.microsoft.com/office/drawing/2014/main" id="{1EE797FC-6D3C-5522-3439-86A2172051CC}"/>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0" name="Oval 109">
                    <a:extLst>
                      <a:ext uri="{FF2B5EF4-FFF2-40B4-BE49-F238E27FC236}">
                        <a16:creationId xmlns:a16="http://schemas.microsoft.com/office/drawing/2014/main" id="{7276F136-0C19-6DCA-A5C4-C3CDEF454702}"/>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1" name="Oval 110">
                    <a:extLst>
                      <a:ext uri="{FF2B5EF4-FFF2-40B4-BE49-F238E27FC236}">
                        <a16:creationId xmlns:a16="http://schemas.microsoft.com/office/drawing/2014/main" id="{8BB4DB4B-E340-9733-2C1E-5017D8E91662}"/>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sp>
                <p:nvSpPr>
                  <p:cNvPr id="112" name="Oval 111">
                    <a:extLst>
                      <a:ext uri="{FF2B5EF4-FFF2-40B4-BE49-F238E27FC236}">
                        <a16:creationId xmlns:a16="http://schemas.microsoft.com/office/drawing/2014/main" id="{AA374749-6451-8D33-5194-EAB47904C56B}"/>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T Norms Pro"/>
                      <a:ea typeface="+mn-ea"/>
                      <a:cs typeface="+mn-cs"/>
                    </a:endParaRPr>
                  </a:p>
                </p:txBody>
              </p:sp>
            </p:grpSp>
          </p:grpSp>
        </p:grpSp>
        <p:sp>
          <p:nvSpPr>
            <p:cNvPr id="89" name="TextBox 88">
              <a:extLst>
                <a:ext uri="{FF2B5EF4-FFF2-40B4-BE49-F238E27FC236}">
                  <a16:creationId xmlns:a16="http://schemas.microsoft.com/office/drawing/2014/main" id="{AE19CE49-23EC-395F-A64C-D7B2B815BAED}"/>
                </a:ext>
              </a:extLst>
            </p:cNvPr>
            <p:cNvSpPr txBox="1"/>
            <p:nvPr/>
          </p:nvSpPr>
          <p:spPr>
            <a:xfrm>
              <a:off x="6719427" y="1636446"/>
              <a:ext cx="239283" cy="239283"/>
            </a:xfrm>
            <a:prstGeom prst="rect">
              <a:avLst/>
            </a:prstGeom>
            <a:noFill/>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1600" b="0" i="0" u="none" strike="noStrike" kern="1200" cap="none" spc="0" normalizeH="0" baseline="0" noProof="0">
                <a:ln>
                  <a:noFill/>
                </a:ln>
                <a:solidFill>
                  <a:srgbClr val="000000"/>
                </a:solidFill>
                <a:effectLst/>
                <a:uLnTx/>
                <a:uFillTx/>
                <a:latin typeface="TT Norms Pro"/>
                <a:ea typeface="+mn-ea"/>
                <a:cs typeface="+mn-cs"/>
              </a:endParaRPr>
            </a:p>
          </p:txBody>
        </p:sp>
      </p:grpSp>
      <p:sp>
        <p:nvSpPr>
          <p:cNvPr id="2" name="Textfeld 1">
            <a:extLst>
              <a:ext uri="{FF2B5EF4-FFF2-40B4-BE49-F238E27FC236}">
                <a16:creationId xmlns:a16="http://schemas.microsoft.com/office/drawing/2014/main" id="{37B8D7C5-16F3-ABED-6EBC-DF31F0DA83F3}"/>
              </a:ext>
            </a:extLst>
          </p:cNvPr>
          <p:cNvSpPr txBox="1"/>
          <p:nvPr/>
        </p:nvSpPr>
        <p:spPr>
          <a:xfrm>
            <a:off x="612140" y="1758434"/>
            <a:ext cx="10832590" cy="369332"/>
          </a:xfrm>
          <a:prstGeom prst="rect">
            <a:avLst/>
          </a:prstGeom>
          <a:solidFill>
            <a:schemeClr val="bg2"/>
          </a:solidFill>
        </p:spPr>
        <p:txBody>
          <a:bodyPr wrap="square" lIns="91440" tIns="45720" rIns="91440" bIns="45720" anchor="t">
            <a:spAutoFit/>
          </a:bodyPr>
          <a:lstStyle/>
          <a:p>
            <a:pPr algn="ctr"/>
            <a:r>
              <a:rPr lang="en-US" dirty="0"/>
              <a:t>Simple, No Wash sample staining process for rapid virus quantification</a:t>
            </a:r>
          </a:p>
        </p:txBody>
      </p:sp>
    </p:spTree>
    <p:extLst>
      <p:ext uri="{BB962C8B-B14F-4D97-AF65-F5344CB8AC3E}">
        <p14:creationId xmlns:p14="http://schemas.microsoft.com/office/powerpoint/2010/main" val="74449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871DC22-0AB2-7AE8-8C5A-50EF74D9FA02}"/>
              </a:ext>
            </a:extLst>
          </p:cNvPr>
          <p:cNvGraphicFramePr>
            <a:graphicFrameLocks noChangeAspect="1"/>
          </p:cNvGraphicFramePr>
          <p:nvPr>
            <p:custDataLst>
              <p:tags r:id="rId1"/>
            </p:custDataLst>
            <p:extLst>
              <p:ext uri="{D42A27DB-BD31-4B8C-83A1-F6EECF244321}">
                <p14:modId xmlns:p14="http://schemas.microsoft.com/office/powerpoint/2010/main" val="1874269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3" name="think-cell data - do not delete" hidden="1">
                        <a:extLst>
                          <a:ext uri="{FF2B5EF4-FFF2-40B4-BE49-F238E27FC236}">
                            <a16:creationId xmlns:a16="http://schemas.microsoft.com/office/drawing/2014/main" id="{3871DC22-0AB2-7AE8-8C5A-50EF74D9FA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2252" name="Rectangle 52251">
            <a:extLst>
              <a:ext uri="{FF2B5EF4-FFF2-40B4-BE49-F238E27FC236}">
                <a16:creationId xmlns:a16="http://schemas.microsoft.com/office/drawing/2014/main" id="{FAF4600A-3A91-4327-4EF6-469583515BF4}"/>
              </a:ext>
            </a:extLst>
          </p:cNvPr>
          <p:cNvSpPr/>
          <p:nvPr/>
        </p:nvSpPr>
        <p:spPr>
          <a:xfrm>
            <a:off x="306001" y="2263320"/>
            <a:ext cx="3882869" cy="139158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Automated sample processing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in 96-well format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reduces hands-on time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and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human</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errors</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ensuring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consistent</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and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reproduceable</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results</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across all samples. </a:t>
            </a:r>
            <a:r>
              <a:rPr lang="en-US" sz="1400">
                <a:solidFill>
                  <a:srgbClr val="000000"/>
                </a:solidFill>
                <a:latin typeface="TT Norms Pro" panose="02000503030000020003" pitchFamily="2" charset="0"/>
              </a:rPr>
              <a:t>This leads to </a:t>
            </a:r>
            <a:r>
              <a:rPr lang="en-US" sz="1400" b="1">
                <a:solidFill>
                  <a:srgbClr val="000000"/>
                </a:solidFill>
                <a:latin typeface="TT Norms Pro" panose="02000503030000020003" pitchFamily="2" charset="0"/>
              </a:rPr>
              <a:t>increased throughput</a:t>
            </a:r>
            <a:r>
              <a:rPr lang="en-US" sz="1400">
                <a:solidFill>
                  <a:srgbClr val="000000"/>
                </a:solidFill>
                <a:latin typeface="TT Norms Pro" panose="02000503030000020003" pitchFamily="2" charset="0"/>
              </a:rPr>
              <a:t>, </a:t>
            </a:r>
            <a:r>
              <a:rPr lang="en-US" sz="1400" b="1">
                <a:solidFill>
                  <a:srgbClr val="000000"/>
                </a:solidFill>
                <a:latin typeface="TT Norms Pro" panose="02000503030000020003" pitchFamily="2" charset="0"/>
              </a:rPr>
              <a:t>time efficiency </a:t>
            </a:r>
            <a:r>
              <a:rPr lang="en-US" sz="1400">
                <a:solidFill>
                  <a:srgbClr val="000000"/>
                </a:solidFill>
                <a:latin typeface="TT Norms Pro" panose="02000503030000020003" pitchFamily="2" charset="0"/>
              </a:rPr>
              <a:t>and </a:t>
            </a:r>
            <a:r>
              <a:rPr lang="en-US" sz="1400" b="1">
                <a:solidFill>
                  <a:srgbClr val="000000"/>
                </a:solidFill>
                <a:latin typeface="TT Norms Pro" panose="02000503030000020003" pitchFamily="2" charset="0"/>
              </a:rPr>
              <a:t>cost savings</a:t>
            </a:r>
            <a:r>
              <a:rPr lang="en-US" sz="1400">
                <a:solidFill>
                  <a:srgbClr val="000000"/>
                </a:solidFill>
                <a:latin typeface="TT Norms Pro" panose="02000503030000020003" pitchFamily="2" charset="0"/>
              </a:rPr>
              <a:t>.</a:t>
            </a:r>
            <a:endPar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52253" name="Rectangle 52252">
            <a:extLst>
              <a:ext uri="{FF2B5EF4-FFF2-40B4-BE49-F238E27FC236}">
                <a16:creationId xmlns:a16="http://schemas.microsoft.com/office/drawing/2014/main" id="{D14A5F95-6089-FC9B-28F2-89757CB621EF}"/>
              </a:ext>
            </a:extLst>
          </p:cNvPr>
          <p:cNvSpPr/>
          <p:nvPr/>
        </p:nvSpPr>
        <p:spPr>
          <a:xfrm>
            <a:off x="4343938" y="2316744"/>
            <a:ext cx="3735296" cy="1326555"/>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ID"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Accelerate time-to-result and process development timelines with </a:t>
            </a:r>
            <a:r>
              <a:rPr kumimoji="0" lang="en-ID"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rapid </a:t>
            </a:r>
            <a:r>
              <a:rPr kumimoji="0" lang="en-ID" sz="1400" b="1" i="0" u="none" strike="noStrike" kern="1200" cap="none" spc="0" normalizeH="0" baseline="0" noProof="0" err="1">
                <a:ln>
                  <a:noFill/>
                </a:ln>
                <a:solidFill>
                  <a:srgbClr val="000000"/>
                </a:solidFill>
                <a:effectLst/>
                <a:uLnTx/>
                <a:uFillTx/>
                <a:latin typeface="TT Norms Pro" panose="02000503030000020003" pitchFamily="2" charset="0"/>
                <a:ea typeface="+mn-ea"/>
                <a:cs typeface="+mn-cs"/>
              </a:rPr>
              <a:t>titer</a:t>
            </a:r>
            <a:r>
              <a:rPr kumimoji="0" lang="en-ID"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insights</a:t>
            </a:r>
            <a:r>
              <a:rPr kumimoji="0" lang="en-ID"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Instrument can process high number of samples (</a:t>
            </a:r>
            <a:r>
              <a:rPr kumimoji="0" lang="en-ID" sz="140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96-well format</a:t>
            </a:r>
            <a:r>
              <a:rPr kumimoji="0" lang="en-ID"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in a short amount of time (</a:t>
            </a:r>
            <a:r>
              <a:rPr kumimoji="0" lang="en-ID"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5 min/sample</a:t>
            </a:r>
            <a:r>
              <a:rPr kumimoji="0" lang="en-ID"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t>
            </a:r>
          </a:p>
        </p:txBody>
      </p:sp>
      <p:sp>
        <p:nvSpPr>
          <p:cNvPr id="52254" name="Rectangle 52253">
            <a:extLst>
              <a:ext uri="{FF2B5EF4-FFF2-40B4-BE49-F238E27FC236}">
                <a16:creationId xmlns:a16="http://schemas.microsoft.com/office/drawing/2014/main" id="{3AAA67B6-7550-9319-3DD7-5942C54A09D2}"/>
              </a:ext>
            </a:extLst>
          </p:cNvPr>
          <p:cNvSpPr/>
          <p:nvPr/>
        </p:nvSpPr>
        <p:spPr>
          <a:xfrm>
            <a:off x="8244901" y="2316745"/>
            <a:ext cx="3763933" cy="132655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lvl="0">
              <a:spcAft>
                <a:spcPts val="800"/>
              </a:spcAft>
              <a:buClr>
                <a:srgbClr val="000000"/>
              </a:buClr>
            </a:pP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The Virotag® assay kits provide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ready-to-use</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and</a:t>
            </a:r>
            <a:r>
              <a:rPr lang="en-US" sz="1400" b="1">
                <a:solidFill>
                  <a:srgbClr val="000000"/>
                </a:solidFill>
                <a:latin typeface="TT Norms Pro" panose="02000503030000020003" pitchFamily="2" charset="0"/>
              </a:rPr>
              <a:t> specific</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quantification solutions with straightforward,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no-wash assays</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The labeling reagents enable the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direct counting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of virus particles through fluorescence.</a:t>
            </a:r>
            <a:endParaRPr kumimoji="0" lang="en-ID"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52230" name="Slide Number Placeholder 3">
            <a:extLst>
              <a:ext uri="{FF2B5EF4-FFF2-40B4-BE49-F238E27FC236}">
                <a16:creationId xmlns:a16="http://schemas.microsoft.com/office/drawing/2014/main" id="{93748F08-D5DE-40B9-8A0F-3056A32E39B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de-DE"/>
            </a:defPPr>
            <a:lvl1pPr algn="l" rtl="0" eaLnBrk="1" fontAlgn="base" hangingPunct="1">
              <a:spcBef>
                <a:spcPct val="0"/>
              </a:spcBef>
              <a:spcAft>
                <a:spcPct val="0"/>
              </a:spcAft>
              <a:defRPr sz="1000" kern="1200">
                <a:solidFill>
                  <a:schemeClr val="tx1"/>
                </a:solidFill>
                <a:latin typeface="TT Norms Pro" panose="02000503030000020003" pitchFamily="2" charset="0"/>
                <a:ea typeface="+mn-ea"/>
                <a:cs typeface="+mn-cs"/>
              </a:defRPr>
            </a:lvl1pPr>
            <a:lvl2pPr marL="457200" algn="l" rtl="0" eaLnBrk="0" fontAlgn="base" hangingPunct="0">
              <a:spcBef>
                <a:spcPct val="0"/>
              </a:spcBef>
              <a:spcAft>
                <a:spcPct val="0"/>
              </a:spcAft>
              <a:defRPr kern="1200">
                <a:solidFill>
                  <a:schemeClr val="tx1"/>
                </a:solidFill>
                <a:latin typeface="TT Norms Pro" panose="02000503030000020003" pitchFamily="2" charset="0"/>
                <a:ea typeface="+mn-ea"/>
                <a:cs typeface="+mn-cs"/>
              </a:defRPr>
            </a:lvl2pPr>
            <a:lvl3pPr marL="914400" algn="l" rtl="0" eaLnBrk="0" fontAlgn="base" hangingPunct="0">
              <a:spcBef>
                <a:spcPct val="0"/>
              </a:spcBef>
              <a:spcAft>
                <a:spcPct val="0"/>
              </a:spcAft>
              <a:defRPr kern="1200">
                <a:solidFill>
                  <a:schemeClr val="tx1"/>
                </a:solidFill>
                <a:latin typeface="TT Norms Pro" panose="02000503030000020003" pitchFamily="2" charset="0"/>
                <a:ea typeface="+mn-ea"/>
                <a:cs typeface="+mn-cs"/>
              </a:defRPr>
            </a:lvl3pPr>
            <a:lvl4pPr marL="1371600" algn="l" rtl="0" eaLnBrk="0" fontAlgn="base" hangingPunct="0">
              <a:spcBef>
                <a:spcPct val="0"/>
              </a:spcBef>
              <a:spcAft>
                <a:spcPct val="0"/>
              </a:spcAft>
              <a:defRPr kern="1200">
                <a:solidFill>
                  <a:schemeClr val="tx1"/>
                </a:solidFill>
                <a:latin typeface="TT Norms Pro" panose="02000503030000020003" pitchFamily="2" charset="0"/>
                <a:ea typeface="+mn-ea"/>
                <a:cs typeface="+mn-cs"/>
              </a:defRPr>
            </a:lvl4pPr>
            <a:lvl5pPr marL="1828800" algn="l" rtl="0" eaLnBrk="0" fontAlgn="base" hangingPunct="0">
              <a:spcBef>
                <a:spcPct val="0"/>
              </a:spcBef>
              <a:spcAft>
                <a:spcPct val="0"/>
              </a:spcAft>
              <a:defRPr kern="1200">
                <a:solidFill>
                  <a:schemeClr val="tx1"/>
                </a:solidFill>
                <a:latin typeface="TT Norms Pro" panose="02000503030000020003" pitchFamily="2" charset="0"/>
                <a:ea typeface="+mn-ea"/>
                <a:cs typeface="+mn-cs"/>
              </a:defRPr>
            </a:lvl5pPr>
            <a:lvl6pPr marL="2286000" algn="l" defTabSz="914400" rtl="0" eaLnBrk="1" latinLnBrk="0" hangingPunct="1">
              <a:defRPr kern="1200">
                <a:solidFill>
                  <a:schemeClr val="tx1"/>
                </a:solidFill>
                <a:latin typeface="TT Norms Pro" panose="02000503030000020003" pitchFamily="2" charset="0"/>
                <a:ea typeface="+mn-ea"/>
                <a:cs typeface="+mn-cs"/>
              </a:defRPr>
            </a:lvl6pPr>
            <a:lvl7pPr marL="2743200" algn="l" defTabSz="914400" rtl="0" eaLnBrk="1" latinLnBrk="0" hangingPunct="1">
              <a:defRPr kern="1200">
                <a:solidFill>
                  <a:schemeClr val="tx1"/>
                </a:solidFill>
                <a:latin typeface="TT Norms Pro" panose="02000503030000020003" pitchFamily="2" charset="0"/>
                <a:ea typeface="+mn-ea"/>
                <a:cs typeface="+mn-cs"/>
              </a:defRPr>
            </a:lvl7pPr>
            <a:lvl8pPr marL="3200400" algn="l" defTabSz="914400" rtl="0" eaLnBrk="1" latinLnBrk="0" hangingPunct="1">
              <a:defRPr kern="1200">
                <a:solidFill>
                  <a:schemeClr val="tx1"/>
                </a:solidFill>
                <a:latin typeface="TT Norms Pro" panose="02000503030000020003" pitchFamily="2" charset="0"/>
                <a:ea typeface="+mn-ea"/>
                <a:cs typeface="+mn-cs"/>
              </a:defRPr>
            </a:lvl8pPr>
            <a:lvl9pPr marL="3657600" algn="l" defTabSz="914400" rtl="0" eaLnBrk="1" latinLnBrk="0" hangingPunct="1">
              <a:defRPr kern="1200">
                <a:solidFill>
                  <a:schemeClr val="tx1"/>
                </a:solidFill>
                <a:latin typeface="TT Norms Pro" panose="02000503030000020003"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4D40B2D-365B-40B3-AF5D-1D4F53C69E06}" type="slidenum">
              <a:rPr kumimoji="0" lang="en-US" altLang="de-DE" sz="1000" b="0" i="0" u="none" strike="noStrike" kern="1200" cap="none" spc="0" normalizeH="0" baseline="0" noProof="0" smtClean="0">
                <a:ln>
                  <a:noFill/>
                </a:ln>
                <a:solidFill>
                  <a:srgbClr val="000000"/>
                </a:solidFill>
                <a:effectLst/>
                <a:uLnTx/>
                <a:uFillTx/>
                <a:latin typeface="TT Norms Pro" panose="02000503030000020003"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altLang="de-DE" sz="1000" b="0"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52227" name="Title 1">
            <a:extLst>
              <a:ext uri="{FF2B5EF4-FFF2-40B4-BE49-F238E27FC236}">
                <a16:creationId xmlns:a16="http://schemas.microsoft.com/office/drawing/2014/main" id="{0EEC80A4-8827-4CF3-8030-7591320DF40F}"/>
              </a:ext>
            </a:extLst>
          </p:cNvPr>
          <p:cNvSpPr>
            <a:spLocks noGrp="1" noChangeArrowheads="1"/>
          </p:cNvSpPr>
          <p:nvPr>
            <p:ph type="title"/>
          </p:nvPr>
        </p:nvSpPr>
        <p:spPr/>
        <p:txBody>
          <a:bodyPr vert="horz"/>
          <a:lstStyle/>
          <a:p>
            <a:r>
              <a:rPr lang="en-US" altLang="de-DE" dirty="0">
                <a:latin typeface="TT Norms Pro" panose="02000503030000020003" pitchFamily="2" charset="0"/>
              </a:rPr>
              <a:t>5 Benefits of the Virus Counter® Plus Platform</a:t>
            </a:r>
            <a:endParaRPr lang="en-US" altLang="de-DE" dirty="0">
              <a:highlight>
                <a:srgbClr val="FFFF00"/>
              </a:highlight>
              <a:latin typeface="TT Norms Pro" panose="02000503030000020003" pitchFamily="2" charset="0"/>
            </a:endParaRPr>
          </a:p>
        </p:txBody>
      </p:sp>
      <p:sp>
        <p:nvSpPr>
          <p:cNvPr id="12" name="Text Placeholder 11">
            <a:extLst>
              <a:ext uri="{FF2B5EF4-FFF2-40B4-BE49-F238E27FC236}">
                <a16:creationId xmlns:a16="http://schemas.microsoft.com/office/drawing/2014/main" id="{B555D9BB-453C-AA32-4C64-38257B2228D7}"/>
              </a:ext>
            </a:extLst>
          </p:cNvPr>
          <p:cNvSpPr>
            <a:spLocks noGrp="1"/>
          </p:cNvSpPr>
          <p:nvPr>
            <p:ph type="body" sz="quarter" idx="13"/>
          </p:nvPr>
        </p:nvSpPr>
        <p:spPr/>
        <p:txBody>
          <a:bodyPr/>
          <a:lstStyle/>
          <a:p>
            <a:r>
              <a:rPr lang="en-ID"/>
              <a:t>About the Virus Counter® Plus </a:t>
            </a:r>
          </a:p>
        </p:txBody>
      </p:sp>
      <p:sp>
        <p:nvSpPr>
          <p:cNvPr id="52229" name="Footer Placeholder 2">
            <a:extLst>
              <a:ext uri="{FF2B5EF4-FFF2-40B4-BE49-F238E27FC236}">
                <a16:creationId xmlns:a16="http://schemas.microsoft.com/office/drawing/2014/main" id="{DD9D0F97-4E31-409D-902E-51DC9274445A}"/>
              </a:ext>
            </a:extLst>
          </p:cNvPr>
          <p:cNvSpPr>
            <a:spLocks noGrp="1" noChangeArrowheads="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TT Norms Pro" panose="02000503030000020003" pitchFamily="2" charset="0"/>
              </a:defRPr>
            </a:lvl1pPr>
            <a:lvl2pPr marL="742950" indent="-285750">
              <a:defRPr>
                <a:solidFill>
                  <a:schemeClr val="tx1"/>
                </a:solidFill>
                <a:latin typeface="TT Norms Pro" panose="02000503030000020003" pitchFamily="2" charset="0"/>
              </a:defRPr>
            </a:lvl2pPr>
            <a:lvl3pPr marL="1143000" indent="-228600">
              <a:defRPr>
                <a:solidFill>
                  <a:schemeClr val="tx1"/>
                </a:solidFill>
                <a:latin typeface="TT Norms Pro" panose="02000503030000020003" pitchFamily="2" charset="0"/>
              </a:defRPr>
            </a:lvl3pPr>
            <a:lvl4pPr marL="1600200" indent="-228600">
              <a:defRPr>
                <a:solidFill>
                  <a:schemeClr val="tx1"/>
                </a:solidFill>
                <a:latin typeface="TT Norms Pro" panose="02000503030000020003" pitchFamily="2" charset="0"/>
              </a:defRPr>
            </a:lvl4pPr>
            <a:lvl5pPr marL="2057400" indent="-228600">
              <a:defRPr>
                <a:solidFill>
                  <a:schemeClr val="tx1"/>
                </a:solidFill>
                <a:latin typeface="TT Norms Pro" panose="02000503030000020003" pitchFamily="2" charset="0"/>
              </a:defRPr>
            </a:lvl5pPr>
            <a:lvl6pPr marL="2514600" indent="-228600" eaLnBrk="0" fontAlgn="base" hangingPunct="0">
              <a:spcBef>
                <a:spcPct val="0"/>
              </a:spcBef>
              <a:spcAft>
                <a:spcPct val="0"/>
              </a:spcAft>
              <a:defRPr>
                <a:solidFill>
                  <a:schemeClr val="tx1"/>
                </a:solidFill>
                <a:latin typeface="TT Norms Pro" panose="02000503030000020003" pitchFamily="2" charset="0"/>
              </a:defRPr>
            </a:lvl6pPr>
            <a:lvl7pPr marL="2971800" indent="-228600" eaLnBrk="0" fontAlgn="base" hangingPunct="0">
              <a:spcBef>
                <a:spcPct val="0"/>
              </a:spcBef>
              <a:spcAft>
                <a:spcPct val="0"/>
              </a:spcAft>
              <a:defRPr>
                <a:solidFill>
                  <a:schemeClr val="tx1"/>
                </a:solidFill>
                <a:latin typeface="TT Norms Pro" panose="02000503030000020003" pitchFamily="2" charset="0"/>
              </a:defRPr>
            </a:lvl7pPr>
            <a:lvl8pPr marL="3429000" indent="-228600" eaLnBrk="0" fontAlgn="base" hangingPunct="0">
              <a:spcBef>
                <a:spcPct val="0"/>
              </a:spcBef>
              <a:spcAft>
                <a:spcPct val="0"/>
              </a:spcAft>
              <a:defRPr>
                <a:solidFill>
                  <a:schemeClr val="tx1"/>
                </a:solidFill>
                <a:latin typeface="TT Norms Pro" panose="02000503030000020003" pitchFamily="2" charset="0"/>
              </a:defRPr>
            </a:lvl8pPr>
            <a:lvl9pPr marL="3886200" indent="-228600" eaLnBrk="0" fontAlgn="base" hangingPunct="0">
              <a:spcBef>
                <a:spcPct val="0"/>
              </a:spcBef>
              <a:spcAft>
                <a:spcPct val="0"/>
              </a:spcAft>
              <a:defRPr>
                <a:solidFill>
                  <a:schemeClr val="tx1"/>
                </a:solidFill>
                <a:latin typeface="TT Norms Pro" panose="02000503030000020003"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000" b="0"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4" name="ZoneTexte 3">
            <a:extLst>
              <a:ext uri="{FF2B5EF4-FFF2-40B4-BE49-F238E27FC236}">
                <a16:creationId xmlns:a16="http://schemas.microsoft.com/office/drawing/2014/main" id="{7EDE6BD7-B005-4CC8-84DD-5855811EF98C}"/>
              </a:ext>
            </a:extLst>
          </p:cNvPr>
          <p:cNvSpPr txBox="1"/>
          <p:nvPr/>
        </p:nvSpPr>
        <p:spPr>
          <a:xfrm>
            <a:off x="9778523" y="5453142"/>
            <a:ext cx="914400" cy="91440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TT Norms Pro"/>
              <a:ea typeface="+mn-ea"/>
              <a:cs typeface="+mn-cs"/>
            </a:endParaRPr>
          </a:p>
        </p:txBody>
      </p:sp>
      <p:sp>
        <p:nvSpPr>
          <p:cNvPr id="52245" name="Rectangle 52244">
            <a:extLst>
              <a:ext uri="{FF2B5EF4-FFF2-40B4-BE49-F238E27FC236}">
                <a16:creationId xmlns:a16="http://schemas.microsoft.com/office/drawing/2014/main" id="{DDE78B88-883F-68F3-D689-DD028FB40A84}"/>
              </a:ext>
            </a:extLst>
          </p:cNvPr>
          <p:cNvSpPr/>
          <p:nvPr/>
        </p:nvSpPr>
        <p:spPr>
          <a:xfrm>
            <a:off x="4345176" y="1722968"/>
            <a:ext cx="3262115" cy="59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ID"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Rapid Results</a:t>
            </a:r>
          </a:p>
        </p:txBody>
      </p:sp>
      <p:sp>
        <p:nvSpPr>
          <p:cNvPr id="52247" name="Rectangle 52246">
            <a:extLst>
              <a:ext uri="{FF2B5EF4-FFF2-40B4-BE49-F238E27FC236}">
                <a16:creationId xmlns:a16="http://schemas.microsoft.com/office/drawing/2014/main" id="{8CE7D4DE-72F6-11CA-1AE1-00BF3FE54C47}"/>
              </a:ext>
            </a:extLst>
          </p:cNvPr>
          <p:cNvSpPr/>
          <p:nvPr/>
        </p:nvSpPr>
        <p:spPr>
          <a:xfrm>
            <a:off x="8246139" y="1722968"/>
            <a:ext cx="3173881" cy="59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ID"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Simple Workflows</a:t>
            </a:r>
          </a:p>
        </p:txBody>
      </p:sp>
      <p:sp>
        <p:nvSpPr>
          <p:cNvPr id="52249" name="Rectangle 52248">
            <a:extLst>
              <a:ext uri="{FF2B5EF4-FFF2-40B4-BE49-F238E27FC236}">
                <a16:creationId xmlns:a16="http://schemas.microsoft.com/office/drawing/2014/main" id="{998A97BE-22D2-433C-5E13-85A3A0949A33}"/>
              </a:ext>
            </a:extLst>
          </p:cNvPr>
          <p:cNvSpPr/>
          <p:nvPr/>
        </p:nvSpPr>
        <p:spPr>
          <a:xfrm>
            <a:off x="3589457" y="1736725"/>
            <a:ext cx="588814" cy="588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ID"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52250" name="Rectangle 52249">
            <a:extLst>
              <a:ext uri="{FF2B5EF4-FFF2-40B4-BE49-F238E27FC236}">
                <a16:creationId xmlns:a16="http://schemas.microsoft.com/office/drawing/2014/main" id="{3E111560-60F8-2843-8DCF-4C3339111704}"/>
              </a:ext>
            </a:extLst>
          </p:cNvPr>
          <p:cNvSpPr/>
          <p:nvPr/>
        </p:nvSpPr>
        <p:spPr>
          <a:xfrm>
            <a:off x="7490420" y="1731762"/>
            <a:ext cx="588814" cy="588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ID"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52251" name="Rectangle 52250">
            <a:extLst>
              <a:ext uri="{FF2B5EF4-FFF2-40B4-BE49-F238E27FC236}">
                <a16:creationId xmlns:a16="http://schemas.microsoft.com/office/drawing/2014/main" id="{392ECE08-DFDA-0E29-2DFE-A4319F0C7456}"/>
              </a:ext>
            </a:extLst>
          </p:cNvPr>
          <p:cNvSpPr/>
          <p:nvPr/>
        </p:nvSpPr>
        <p:spPr>
          <a:xfrm>
            <a:off x="11386880" y="1731762"/>
            <a:ext cx="621953" cy="588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ID"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52255" name="Rectangle 52254">
            <a:extLst>
              <a:ext uri="{FF2B5EF4-FFF2-40B4-BE49-F238E27FC236}">
                <a16:creationId xmlns:a16="http://schemas.microsoft.com/office/drawing/2014/main" id="{22A33E85-B42B-B0ED-0E41-7FBE1218CFBB}"/>
              </a:ext>
            </a:extLst>
          </p:cNvPr>
          <p:cNvSpPr/>
          <p:nvPr/>
        </p:nvSpPr>
        <p:spPr>
          <a:xfrm>
            <a:off x="300038" y="4384662"/>
            <a:ext cx="5800999" cy="116841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The Virus Counter® Plus provide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accurate</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and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reliable measurements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of virus concentrations.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High reproducibility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for confidence</a:t>
            </a:r>
            <a:r>
              <a:rPr lang="en-US" sz="1400">
                <a:solidFill>
                  <a:srgbClr val="000000"/>
                </a:solidFill>
                <a:latin typeface="TT Norms Pro" panose="02000503030000020003" pitchFamily="2" charset="0"/>
              </a:rPr>
              <a:t> in the results to make critical decisions. Performance verification solutions verify optimal instrument performance. Coefficient of variation </a:t>
            </a:r>
            <a:r>
              <a:rPr lang="en-US" sz="1400" b="1">
                <a:solidFill>
                  <a:srgbClr val="000000"/>
                </a:solidFill>
                <a:latin typeface="TT Norms Pro" panose="02000503030000020003" pitchFamily="2" charset="0"/>
              </a:rPr>
              <a:t>(CV) typically below 10%.</a:t>
            </a:r>
            <a:endPar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32" name="Rectangle 31">
            <a:extLst>
              <a:ext uri="{FF2B5EF4-FFF2-40B4-BE49-F238E27FC236}">
                <a16:creationId xmlns:a16="http://schemas.microsoft.com/office/drawing/2014/main" id="{BF819CF5-B2AC-FDD8-49DD-D0877F08FD4E}"/>
              </a:ext>
            </a:extLst>
          </p:cNvPr>
          <p:cNvSpPr/>
          <p:nvPr/>
        </p:nvSpPr>
        <p:spPr>
          <a:xfrm>
            <a:off x="6177945" y="4380700"/>
            <a:ext cx="5800999" cy="1172375"/>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Easy to clean surfaces and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re-design of critical components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including a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fully improved optical deck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provide a more robust and efficient system that arrives in alignment. The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modular design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greatly enhances the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hardware's accessibility</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simplifying troubleshooting, service </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and </a:t>
            </a: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maintenance</a:t>
            </a: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 tasks.</a:t>
            </a:r>
            <a:endParaRPr kumimoji="0" lang="en-ID"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33" name="Rectangle 32">
            <a:extLst>
              <a:ext uri="{FF2B5EF4-FFF2-40B4-BE49-F238E27FC236}">
                <a16:creationId xmlns:a16="http://schemas.microsoft.com/office/drawing/2014/main" id="{93B6A8ED-97EE-C962-0EFE-D29035BB4C8F}"/>
              </a:ext>
            </a:extLst>
          </p:cNvPr>
          <p:cNvSpPr/>
          <p:nvPr/>
        </p:nvSpPr>
        <p:spPr>
          <a:xfrm>
            <a:off x="298801" y="3786922"/>
            <a:ext cx="5282556" cy="59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ID"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High Precision</a:t>
            </a:r>
          </a:p>
        </p:txBody>
      </p:sp>
      <p:sp>
        <p:nvSpPr>
          <p:cNvPr id="34" name="Rectangle 33">
            <a:extLst>
              <a:ext uri="{FF2B5EF4-FFF2-40B4-BE49-F238E27FC236}">
                <a16:creationId xmlns:a16="http://schemas.microsoft.com/office/drawing/2014/main" id="{EF1897E9-8672-E059-D1EE-6AA9C9C1DEA3}"/>
              </a:ext>
            </a:extLst>
          </p:cNvPr>
          <p:cNvSpPr/>
          <p:nvPr/>
        </p:nvSpPr>
        <p:spPr>
          <a:xfrm>
            <a:off x="6177946" y="3795847"/>
            <a:ext cx="5281318" cy="59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lang="en-ID" sz="1600" b="1">
                <a:solidFill>
                  <a:srgbClr val="000000"/>
                </a:solidFill>
                <a:latin typeface="TT Norms Pro" panose="02000503030000020003" pitchFamily="2" charset="0"/>
              </a:rPr>
              <a:t>Robust Design</a:t>
            </a:r>
            <a:endParaRPr kumimoji="0" lang="en-ID"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35" name="Rectangle 34">
            <a:extLst>
              <a:ext uri="{FF2B5EF4-FFF2-40B4-BE49-F238E27FC236}">
                <a16:creationId xmlns:a16="http://schemas.microsoft.com/office/drawing/2014/main" id="{FDADE848-D07E-F624-F2EF-39DDAA15B992}"/>
              </a:ext>
            </a:extLst>
          </p:cNvPr>
          <p:cNvSpPr/>
          <p:nvPr/>
        </p:nvSpPr>
        <p:spPr>
          <a:xfrm>
            <a:off x="5508973" y="3786922"/>
            <a:ext cx="587027" cy="607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ID"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36" name="Rectangle 35">
            <a:extLst>
              <a:ext uri="{FF2B5EF4-FFF2-40B4-BE49-F238E27FC236}">
                <a16:creationId xmlns:a16="http://schemas.microsoft.com/office/drawing/2014/main" id="{9FC9B48B-D9D6-8CC0-1E2B-CB37A61636B6}"/>
              </a:ext>
            </a:extLst>
          </p:cNvPr>
          <p:cNvSpPr/>
          <p:nvPr/>
        </p:nvSpPr>
        <p:spPr>
          <a:xfrm>
            <a:off x="11386880" y="3795847"/>
            <a:ext cx="597119" cy="588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ID"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pic>
        <p:nvPicPr>
          <p:cNvPr id="11" name="Grafik 10" descr="Ein Bild, das Schwarz, Dunkelheit enthält.&#10;&#10;Automatisch generierte Beschreibung">
            <a:extLst>
              <a:ext uri="{FF2B5EF4-FFF2-40B4-BE49-F238E27FC236}">
                <a16:creationId xmlns:a16="http://schemas.microsoft.com/office/drawing/2014/main" id="{01055655-E30E-D9B3-683F-8455D2F8AB3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8078" y="1752993"/>
            <a:ext cx="579556" cy="579556"/>
          </a:xfrm>
          <a:prstGeom prst="rect">
            <a:avLst/>
          </a:prstGeom>
        </p:spPr>
      </p:pic>
      <p:grpSp>
        <p:nvGrpSpPr>
          <p:cNvPr id="15" name="Gruppieren 14">
            <a:extLst>
              <a:ext uri="{FF2B5EF4-FFF2-40B4-BE49-F238E27FC236}">
                <a16:creationId xmlns:a16="http://schemas.microsoft.com/office/drawing/2014/main" id="{CF9C4435-1DA3-4E62-4147-7F1ECB57A4A5}"/>
              </a:ext>
            </a:extLst>
          </p:cNvPr>
          <p:cNvGrpSpPr/>
          <p:nvPr/>
        </p:nvGrpSpPr>
        <p:grpSpPr>
          <a:xfrm>
            <a:off x="295402" y="1722968"/>
            <a:ext cx="3879587" cy="602571"/>
            <a:chOff x="295402" y="1722968"/>
            <a:chExt cx="3879587" cy="602571"/>
          </a:xfrm>
        </p:grpSpPr>
        <p:sp>
          <p:nvSpPr>
            <p:cNvPr id="52243" name="Rectangle 52242">
              <a:extLst>
                <a:ext uri="{FF2B5EF4-FFF2-40B4-BE49-F238E27FC236}">
                  <a16:creationId xmlns:a16="http://schemas.microsoft.com/office/drawing/2014/main" id="{03B883D8-D90B-7B15-EB41-246DDD775111}"/>
                </a:ext>
              </a:extLst>
            </p:cNvPr>
            <p:cNvSpPr/>
            <p:nvPr/>
          </p:nvSpPr>
          <p:spPr>
            <a:xfrm>
              <a:off x="295402" y="1731762"/>
              <a:ext cx="3297501" cy="59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ID"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Walk-away Automation</a:t>
              </a:r>
            </a:p>
          </p:txBody>
        </p:sp>
        <p:pic>
          <p:nvPicPr>
            <p:cNvPr id="14" name="Grafik 13" descr="Ein Bild, das Schwarz, Dunkelheit, Kreis enthält.&#10;&#10;Automatisch generierte Beschreibung">
              <a:extLst>
                <a:ext uri="{FF2B5EF4-FFF2-40B4-BE49-F238E27FC236}">
                  <a16:creationId xmlns:a16="http://schemas.microsoft.com/office/drawing/2014/main" id="{E85B8FDC-D866-D2F8-B0D3-54769DBBF1F3}"/>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86175" y="1722968"/>
              <a:ext cx="588814" cy="588814"/>
            </a:xfrm>
            <a:prstGeom prst="rect">
              <a:avLst/>
            </a:prstGeom>
          </p:spPr>
        </p:pic>
      </p:grpSp>
      <p:pic>
        <p:nvPicPr>
          <p:cNvPr id="17" name="Grafik 16" descr="Ein Bild, das Schwarz, Dunkelheit, Schwarzweiß, Screenshot enthält.&#10;&#10;Automatisch generierte Beschreibung">
            <a:extLst>
              <a:ext uri="{FF2B5EF4-FFF2-40B4-BE49-F238E27FC236}">
                <a16:creationId xmlns:a16="http://schemas.microsoft.com/office/drawing/2014/main" id="{C282F4FE-9F9A-6258-C9D2-320925469723}"/>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49117" y="1729847"/>
            <a:ext cx="588814" cy="588814"/>
          </a:xfrm>
          <a:prstGeom prst="rect">
            <a:avLst/>
          </a:prstGeom>
        </p:spPr>
      </p:pic>
      <p:pic>
        <p:nvPicPr>
          <p:cNvPr id="19" name="Grafik 18" descr="Ein Bild, das Schwarz, Dunkelheit enthält.&#10;&#10;Automatisch generierte Beschreibung">
            <a:extLst>
              <a:ext uri="{FF2B5EF4-FFF2-40B4-BE49-F238E27FC236}">
                <a16:creationId xmlns:a16="http://schemas.microsoft.com/office/drawing/2014/main" id="{96F76358-3A11-BAAA-BDC1-69A44BF2457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510638" y="3782960"/>
            <a:ext cx="587028" cy="587028"/>
          </a:xfrm>
          <a:prstGeom prst="rect">
            <a:avLst/>
          </a:prstGeom>
        </p:spPr>
      </p:pic>
      <p:pic>
        <p:nvPicPr>
          <p:cNvPr id="23" name="Grafik 22" descr="Ein Bild, das Schwarz, Dunkelheit enthält.&#10;&#10;Automatisch generierte Beschreibung">
            <a:extLst>
              <a:ext uri="{FF2B5EF4-FFF2-40B4-BE49-F238E27FC236}">
                <a16:creationId xmlns:a16="http://schemas.microsoft.com/office/drawing/2014/main" id="{FB85AC85-3F67-3D76-06D0-246F16F4ACF7}"/>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25599" y="3830414"/>
            <a:ext cx="519680" cy="519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990A8-3FBA-1E41-BA77-778EC0595D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Slide Number Placeholder 2">
            <a:extLst>
              <a:ext uri="{FF2B5EF4-FFF2-40B4-BE49-F238E27FC236}">
                <a16:creationId xmlns:a16="http://schemas.microsoft.com/office/drawing/2014/main" id="{64038CD7-6CF5-234E-AD72-679A512592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6C13B4F4-3ABB-9D41-B4BE-6915C9EA875E}"/>
              </a:ext>
            </a:extLst>
          </p:cNvPr>
          <p:cNvSpPr>
            <a:spLocks noGrp="1"/>
          </p:cNvSpPr>
          <p:nvPr>
            <p:ph type="body" sz="quarter" idx="12"/>
          </p:nvPr>
        </p:nvSpPr>
        <p:spPr>
          <a:xfrm>
            <a:off x="300037" y="225425"/>
            <a:ext cx="11591925" cy="5327650"/>
          </a:xfrm>
        </p:spPr>
        <p:txBody>
          <a:bodyPr>
            <a:normAutofit/>
          </a:bodyPr>
          <a:lstStyle/>
          <a:p>
            <a:r>
              <a:rPr lang="fr-FR" sz="6000"/>
              <a:t>Virus Counter® Plus </a:t>
            </a:r>
            <a:r>
              <a:rPr lang="fr-FR" sz="6000" err="1"/>
              <a:t>Technology</a:t>
            </a:r>
            <a:endParaRPr lang="fr-FR" sz="6000"/>
          </a:p>
        </p:txBody>
      </p:sp>
    </p:spTree>
    <p:extLst>
      <p:ext uri="{BB962C8B-B14F-4D97-AF65-F5344CB8AC3E}">
        <p14:creationId xmlns:p14="http://schemas.microsoft.com/office/powerpoint/2010/main" val="410318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82377" t="6421" b="45868"/>
          <a:stretch/>
        </p:blipFill>
        <p:spPr>
          <a:xfrm>
            <a:off x="8885270" y="952802"/>
            <a:ext cx="2520413" cy="3668403"/>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6029" y="2368543"/>
            <a:ext cx="1552132" cy="3178709"/>
          </a:xfrm>
          <a:prstGeom prst="rect">
            <a:avLst/>
          </a:prstGeom>
        </p:spPr>
      </p:pic>
      <p:sp>
        <p:nvSpPr>
          <p:cNvPr id="4" name="Footer Placeholder 3"/>
          <p:cNvSpPr>
            <a:spLocks noGrp="1"/>
          </p:cNvSpPr>
          <p:nvPr>
            <p:ph type="ftr" sz="quarter" idx="11"/>
          </p:nvPr>
        </p:nvSpPr>
        <p:spPr>
          <a:xfrm>
            <a:off x="730800" y="6494400"/>
            <a:ext cx="7452000" cy="153888"/>
          </a:xfrm>
          <a:prstGeom prst="rect">
            <a:avLst/>
          </a:prstGeom>
        </p:spPr>
        <p:txBody>
          <a:bodyPr vert="horz" lIns="0" tIns="0" rIns="0" bIns="0" rtlCol="0" anchor="t" anchorCtr="0">
            <a:sp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Pct val="100000"/>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D95BE6-C8B6-4790-8AF1-CC9F76E4E36C}"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2" name="Title 1"/>
          <p:cNvSpPr>
            <a:spLocks noGrp="1"/>
          </p:cNvSpPr>
          <p:nvPr>
            <p:ph type="title"/>
          </p:nvPr>
        </p:nvSpPr>
        <p:spPr/>
        <p:txBody>
          <a:bodyPr/>
          <a:lstStyle/>
          <a:p>
            <a:r>
              <a:rPr lang="en-US" noProof="0"/>
              <a:t>Quantification Using Laser Excitation of Fluorescent Dyes</a:t>
            </a:r>
          </a:p>
        </p:txBody>
      </p:sp>
      <p:grpSp>
        <p:nvGrpSpPr>
          <p:cNvPr id="7" name="Group 6"/>
          <p:cNvGrpSpPr/>
          <p:nvPr/>
        </p:nvGrpSpPr>
        <p:grpSpPr>
          <a:xfrm>
            <a:off x="6047892" y="4351967"/>
            <a:ext cx="918214" cy="50530"/>
            <a:chOff x="3172757" y="2708921"/>
            <a:chExt cx="1219222" cy="67095"/>
          </a:xfrm>
        </p:grpSpPr>
        <p:cxnSp>
          <p:nvCxnSpPr>
            <p:cNvPr id="8" name="Straight Connector 7"/>
            <p:cNvCxnSpPr/>
            <p:nvPr/>
          </p:nvCxnSpPr>
          <p:spPr bwMode="auto">
            <a:xfrm>
              <a:off x="3199667" y="2728976"/>
              <a:ext cx="119231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Oval 8"/>
            <p:cNvSpPr/>
            <p:nvPr/>
          </p:nvSpPr>
          <p:spPr bwMode="auto">
            <a:xfrm>
              <a:off x="3172757" y="2708921"/>
              <a:ext cx="67095" cy="67095"/>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rtoriusRotisSans" pitchFamily="2" charset="0"/>
                <a:ea typeface="+mn-ea"/>
                <a:cs typeface="+mn-cs"/>
              </a:endParaRPr>
            </a:p>
          </p:txBody>
        </p:sp>
      </p:grpSp>
      <p:sp>
        <p:nvSpPr>
          <p:cNvPr id="10" name="TextBox 9"/>
          <p:cNvSpPr txBox="1"/>
          <p:nvPr/>
        </p:nvSpPr>
        <p:spPr>
          <a:xfrm>
            <a:off x="7086761" y="4180083"/>
            <a:ext cx="27029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T Norms Pro"/>
                <a:ea typeface="+mn-ea"/>
                <a:cs typeface="+mn-cs"/>
              </a:rPr>
              <a:t>Hydrodynamic Focusing</a:t>
            </a:r>
          </a:p>
        </p:txBody>
      </p:sp>
      <p:grpSp>
        <p:nvGrpSpPr>
          <p:cNvPr id="11" name="Group 10"/>
          <p:cNvGrpSpPr/>
          <p:nvPr/>
        </p:nvGrpSpPr>
        <p:grpSpPr>
          <a:xfrm>
            <a:off x="6431504" y="4915444"/>
            <a:ext cx="413313" cy="50530"/>
            <a:chOff x="3172757" y="2708921"/>
            <a:chExt cx="548805" cy="67095"/>
          </a:xfrm>
        </p:grpSpPr>
        <p:cxnSp>
          <p:nvCxnSpPr>
            <p:cNvPr id="12" name="Straight Connector 11"/>
            <p:cNvCxnSpPr/>
            <p:nvPr/>
          </p:nvCxnSpPr>
          <p:spPr bwMode="auto">
            <a:xfrm>
              <a:off x="3199667" y="2728976"/>
              <a:ext cx="52189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Oval 12"/>
            <p:cNvSpPr/>
            <p:nvPr/>
          </p:nvSpPr>
          <p:spPr bwMode="auto">
            <a:xfrm>
              <a:off x="3172757" y="2708921"/>
              <a:ext cx="67095" cy="67095"/>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rtoriusRotisSans" pitchFamily="2" charset="0"/>
                <a:ea typeface="+mn-ea"/>
                <a:cs typeface="+mn-cs"/>
              </a:endParaRPr>
            </a:p>
          </p:txBody>
        </p:sp>
      </p:grpSp>
      <p:sp>
        <p:nvSpPr>
          <p:cNvPr id="14" name="TextBox 13"/>
          <p:cNvSpPr txBox="1"/>
          <p:nvPr/>
        </p:nvSpPr>
        <p:spPr>
          <a:xfrm>
            <a:off x="6880736" y="4808265"/>
            <a:ext cx="1487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T Norms Pro"/>
                <a:ea typeface="+mn-ea"/>
                <a:cs typeface="+mn-cs"/>
              </a:rPr>
              <a:t>Sheath Fluid</a:t>
            </a:r>
          </a:p>
        </p:txBody>
      </p:sp>
      <p:sp>
        <p:nvSpPr>
          <p:cNvPr id="15" name="TextBox 14"/>
          <p:cNvSpPr txBox="1"/>
          <p:nvPr/>
        </p:nvSpPr>
        <p:spPr>
          <a:xfrm>
            <a:off x="6777072" y="5234022"/>
            <a:ext cx="2300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T Norms Pro"/>
                <a:ea typeface="+mn-ea"/>
                <a:cs typeface="+mn-cs"/>
              </a:rPr>
              <a:t>Sample Introduction</a:t>
            </a:r>
          </a:p>
        </p:txBody>
      </p:sp>
      <p:grpSp>
        <p:nvGrpSpPr>
          <p:cNvPr id="16" name="Group 15"/>
          <p:cNvGrpSpPr/>
          <p:nvPr/>
        </p:nvGrpSpPr>
        <p:grpSpPr>
          <a:xfrm>
            <a:off x="5862886" y="5393424"/>
            <a:ext cx="918214" cy="50530"/>
            <a:chOff x="3172757" y="2708921"/>
            <a:chExt cx="1219223" cy="67095"/>
          </a:xfrm>
        </p:grpSpPr>
        <p:cxnSp>
          <p:nvCxnSpPr>
            <p:cNvPr id="17" name="Straight Connector 16"/>
            <p:cNvCxnSpPr/>
            <p:nvPr/>
          </p:nvCxnSpPr>
          <p:spPr bwMode="auto">
            <a:xfrm>
              <a:off x="3199667" y="2742467"/>
              <a:ext cx="11923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Oval 17"/>
            <p:cNvSpPr/>
            <p:nvPr/>
          </p:nvSpPr>
          <p:spPr bwMode="auto">
            <a:xfrm>
              <a:off x="3172757" y="2708921"/>
              <a:ext cx="67095" cy="67095"/>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rtoriusRotisSans" pitchFamily="2" charset="0"/>
                <a:ea typeface="+mn-ea"/>
                <a:cs typeface="+mn-cs"/>
              </a:endParaRPr>
            </a:p>
          </p:txBody>
        </p:sp>
      </p:grpSp>
      <p:sp>
        <p:nvSpPr>
          <p:cNvPr id="19" name="TextBox 18"/>
          <p:cNvSpPr txBox="1"/>
          <p:nvPr/>
        </p:nvSpPr>
        <p:spPr>
          <a:xfrm>
            <a:off x="6911876" y="1734296"/>
            <a:ext cx="1689886"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Light Emission</a:t>
            </a:r>
          </a:p>
        </p:txBody>
      </p:sp>
      <p:sp>
        <p:nvSpPr>
          <p:cNvPr id="20" name="TextBox 19"/>
          <p:cNvSpPr txBox="1"/>
          <p:nvPr/>
        </p:nvSpPr>
        <p:spPr>
          <a:xfrm>
            <a:off x="8892096" y="1734296"/>
            <a:ext cx="1898277"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Signal Detection</a:t>
            </a:r>
          </a:p>
        </p:txBody>
      </p:sp>
      <p:sp>
        <p:nvSpPr>
          <p:cNvPr id="21" name="TextBox 20"/>
          <p:cNvSpPr txBox="1"/>
          <p:nvPr/>
        </p:nvSpPr>
        <p:spPr>
          <a:xfrm>
            <a:off x="5327700" y="1734296"/>
            <a:ext cx="1223412"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Excitation</a:t>
            </a:r>
          </a:p>
        </p:txBody>
      </p:sp>
      <p:sp>
        <p:nvSpPr>
          <p:cNvPr id="22" name="TextBox 21"/>
          <p:cNvSpPr txBox="1"/>
          <p:nvPr/>
        </p:nvSpPr>
        <p:spPr>
          <a:xfrm>
            <a:off x="3864224" y="1734296"/>
            <a:ext cx="1252266"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Laser light</a:t>
            </a:r>
          </a:p>
        </p:txBody>
      </p:sp>
      <p:sp>
        <p:nvSpPr>
          <p:cNvPr id="31" name="TextBox 30"/>
          <p:cNvSpPr txBox="1"/>
          <p:nvPr/>
        </p:nvSpPr>
        <p:spPr>
          <a:xfrm>
            <a:off x="518609" y="3160590"/>
            <a:ext cx="23647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T Norms Pro"/>
                <a:ea typeface="+mn-ea"/>
                <a:cs typeface="+mn-cs"/>
              </a:rPr>
              <a:t>Stained Virus Sample</a:t>
            </a: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087" y="3731624"/>
            <a:ext cx="1042418" cy="1118618"/>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851" y="3797543"/>
            <a:ext cx="1036322" cy="1036322"/>
          </a:xfrm>
          <a:prstGeom prst="rect">
            <a:avLst/>
          </a:prstGeom>
        </p:spPr>
      </p:pic>
      <p:sp>
        <p:nvSpPr>
          <p:cNvPr id="37" name="Rectangle 36"/>
          <p:cNvSpPr/>
          <p:nvPr/>
        </p:nvSpPr>
        <p:spPr>
          <a:xfrm>
            <a:off x="3796803" y="2806499"/>
            <a:ext cx="1840599" cy="119701"/>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90006" t="24958" r="5765" b="63332"/>
          <a:stretch/>
        </p:blipFill>
        <p:spPr>
          <a:xfrm>
            <a:off x="9322717" y="2661509"/>
            <a:ext cx="741364" cy="536350"/>
          </a:xfrm>
          <a:prstGeom prst="rect">
            <a:avLst/>
          </a:prstGeom>
        </p:spPr>
      </p:pic>
      <p:sp>
        <p:nvSpPr>
          <p:cNvPr id="40" name="Rectangle 39"/>
          <p:cNvSpPr/>
          <p:nvPr/>
        </p:nvSpPr>
        <p:spPr>
          <a:xfrm>
            <a:off x="6192841" y="2760899"/>
            <a:ext cx="3020733" cy="115011"/>
          </a:xfrm>
          <a:prstGeom prst="rect">
            <a:avLst/>
          </a:prstGeom>
          <a:solidFill>
            <a:srgbClr val="FFF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41" name="Rectangle 40"/>
          <p:cNvSpPr/>
          <p:nvPr/>
        </p:nvSpPr>
        <p:spPr>
          <a:xfrm>
            <a:off x="6207825" y="2926201"/>
            <a:ext cx="3020733" cy="115011"/>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24" name="Text Placeholder 23"/>
          <p:cNvSpPr>
            <a:spLocks noGrp="1"/>
          </p:cNvSpPr>
          <p:nvPr>
            <p:ph type="body" sz="quarter" idx="13"/>
          </p:nvPr>
        </p:nvSpPr>
        <p:spPr>
          <a:xfrm>
            <a:off x="298799" y="234000"/>
            <a:ext cx="4153279" cy="184666"/>
          </a:xfrm>
        </p:spPr>
        <p:txBody>
          <a:bodyPr/>
          <a:lstStyle/>
          <a:p>
            <a:r>
              <a:rPr lang="en-US" noProof="0"/>
              <a:t>Virus Counter® Plus Technology</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2837" y="6987038"/>
            <a:ext cx="187540" cy="18754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2117" y="7426260"/>
            <a:ext cx="187540" cy="18754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4577" y="7043000"/>
            <a:ext cx="187540" cy="187540"/>
          </a:xfrm>
          <a:prstGeom prst="rect">
            <a:avLst/>
          </a:prstGeom>
        </p:spPr>
      </p:pic>
    </p:spTree>
    <p:extLst>
      <p:ext uri="{BB962C8B-B14F-4D97-AF65-F5344CB8AC3E}">
        <p14:creationId xmlns:p14="http://schemas.microsoft.com/office/powerpoint/2010/main" val="15830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2.59259E-6 L -0.02461 -0.61297 " pathEditMode="relative" rAng="0" ptsTypes="AA">
                                      <p:cBhvr>
                                        <p:cTn id="6" dur="4000" fill="hold"/>
                                        <p:tgtEl>
                                          <p:spTgt spid="23"/>
                                        </p:tgtEl>
                                        <p:attrNameLst>
                                          <p:attrName>ppt_x</p:attrName>
                                          <p:attrName>ppt_y</p:attrName>
                                        </p:attrNameLst>
                                      </p:cBhvr>
                                      <p:rCtr x="-1237" y="-30648"/>
                                    </p:animMotion>
                                  </p:childTnLst>
                                </p:cTn>
                              </p:par>
                              <p:par>
                                <p:cTn id="7" presetID="42" presetClass="path" presetSubtype="0" accel="50000" decel="50000" fill="hold" nodeType="withEffect">
                                  <p:stCondLst>
                                    <p:cond delay="0"/>
                                  </p:stCondLst>
                                  <p:childTnLst>
                                    <p:animMotion origin="layout" path="M -0.0112 -0.06898 L -0.01472 -0.54283 " pathEditMode="relative" rAng="0" ptsTypes="AA">
                                      <p:cBhvr>
                                        <p:cTn id="8" dur="4000" fill="hold"/>
                                        <p:tgtEl>
                                          <p:spTgt spid="26"/>
                                        </p:tgtEl>
                                        <p:attrNameLst>
                                          <p:attrName>ppt_x</p:attrName>
                                          <p:attrName>ppt_y</p:attrName>
                                        </p:attrNameLst>
                                      </p:cBhvr>
                                      <p:rCtr x="-182" y="-23704"/>
                                    </p:animMotion>
                                  </p:childTnLst>
                                </p:cTn>
                              </p:par>
                              <p:par>
                                <p:cTn id="9" presetID="42" presetClass="path" presetSubtype="0" accel="50000" decel="50000" fill="hold" nodeType="withEffect">
                                  <p:stCondLst>
                                    <p:cond delay="0"/>
                                  </p:stCondLst>
                                  <p:childTnLst>
                                    <p:animMotion origin="layout" path="M -1.25E-6 -7.40741E-7 L 0.00065 -0.55278 " pathEditMode="relative" rAng="0" ptsTypes="AA">
                                      <p:cBhvr>
                                        <p:cTn id="10" dur="4000" fill="hold"/>
                                        <p:tgtEl>
                                          <p:spTgt spid="27"/>
                                        </p:tgtEl>
                                        <p:attrNameLst>
                                          <p:attrName>ppt_x</p:attrName>
                                          <p:attrName>ppt_y</p:attrName>
                                        </p:attrNameLst>
                                      </p:cBhvr>
                                      <p:rCtr x="26" y="-27639"/>
                                    </p:animMotion>
                                  </p:childTnLst>
                                </p:cTn>
                              </p:par>
                            </p:childTnLst>
                          </p:cTn>
                        </p:par>
                        <p:par>
                          <p:cTn id="11" fill="hold">
                            <p:stCondLst>
                              <p:cond delay="4000"/>
                            </p:stCondLst>
                            <p:childTnLst>
                              <p:par>
                                <p:cTn id="12" presetID="27" presetClass="emph" presetSubtype="0" repeatCount="3000" fill="remove" nodeType="afterEffect">
                                  <p:stCondLst>
                                    <p:cond delay="0"/>
                                  </p:stCondLst>
                                  <p:childTnLst>
                                    <p:animClr clrSpc="rgb" dir="cw">
                                      <p:cBhvr override="childStyle">
                                        <p:cTn id="13" dur="400" autoRev="1" fill="remove"/>
                                        <p:tgtEl>
                                          <p:spTgt spid="23"/>
                                        </p:tgtEl>
                                        <p:attrNameLst>
                                          <p:attrName>style.color</p:attrName>
                                        </p:attrNameLst>
                                      </p:cBhvr>
                                      <p:to>
                                        <a:schemeClr val="bg2"/>
                                      </p:to>
                                    </p:animClr>
                                    <p:animClr clrSpc="rgb" dir="cw">
                                      <p:cBhvr>
                                        <p:cTn id="14" dur="400" autoRev="1" fill="remove"/>
                                        <p:tgtEl>
                                          <p:spTgt spid="23"/>
                                        </p:tgtEl>
                                        <p:attrNameLst>
                                          <p:attrName>fillcolor</p:attrName>
                                        </p:attrNameLst>
                                      </p:cBhvr>
                                      <p:to>
                                        <a:schemeClr val="bg2"/>
                                      </p:to>
                                    </p:animClr>
                                    <p:set>
                                      <p:cBhvr>
                                        <p:cTn id="15" dur="400" autoRev="1" fill="remove"/>
                                        <p:tgtEl>
                                          <p:spTgt spid="23"/>
                                        </p:tgtEl>
                                        <p:attrNameLst>
                                          <p:attrName>fill.type</p:attrName>
                                        </p:attrNameLst>
                                      </p:cBhvr>
                                      <p:to>
                                        <p:strVal val="solid"/>
                                      </p:to>
                                    </p:set>
                                    <p:set>
                                      <p:cBhvr>
                                        <p:cTn id="16" dur="400" autoRev="1" fill="remove"/>
                                        <p:tgtEl>
                                          <p:spTgt spid="23"/>
                                        </p:tgtEl>
                                        <p:attrNameLst>
                                          <p:attrName>fill.on</p:attrName>
                                        </p:attrNameLst>
                                      </p:cBhvr>
                                      <p:to>
                                        <p:strVal val="true"/>
                                      </p:to>
                                    </p:set>
                                  </p:childTnLst>
                                </p:cTn>
                              </p:par>
                              <p:par>
                                <p:cTn id="17" presetID="1" presetClass="entr" presetSubtype="0" fill="hold" grpId="0" nodeType="withEffect">
                                  <p:stCondLst>
                                    <p:cond delay="25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40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400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400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59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xit" presetSubtype="0" fill="hold" nodeType="withEffect">
                                  <p:stCondLst>
                                    <p:cond delay="5900"/>
                                  </p:stCondLst>
                                  <p:childTnLst>
                                    <p:set>
                                      <p:cBhvr>
                                        <p:cTn id="2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7F268B59-B943-C2E4-E29F-B5F1F7D4C2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347" imgH="348" progId="TCLayout.ActiveDocument.1">
                  <p:embed/>
                </p:oleObj>
              </mc:Choice>
              <mc:Fallback>
                <p:oleObj name="think-cell Folie" r:id="rId7" imgW="347" imgH="348" progId="TCLayout.ActiveDocument.1">
                  <p:embed/>
                  <p:pic>
                    <p:nvPicPr>
                      <p:cNvPr id="23" name="think-cell data - do not delete" hidden="1">
                        <a:extLst>
                          <a:ext uri="{FF2B5EF4-FFF2-40B4-BE49-F238E27FC236}">
                            <a16:creationId xmlns:a16="http://schemas.microsoft.com/office/drawing/2014/main" id="{7F268B59-B943-C2E4-E29F-B5F1F7D4C28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53E1A894-6650-36D2-C7C2-3ADB5A9C9DD7}"/>
              </a:ext>
            </a:extLst>
          </p:cNvPr>
          <p:cNvSpPr/>
          <p:nvPr/>
        </p:nvSpPr>
        <p:spPr>
          <a:xfrm>
            <a:off x="4475644" y="1769826"/>
            <a:ext cx="2972554" cy="412721"/>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endParaRPr lang="de-DE" dirty="0" err="1">
              <a:solidFill>
                <a:schemeClr val="tx1"/>
              </a:solidFill>
            </a:endParaRPr>
          </a:p>
        </p:txBody>
      </p:sp>
      <p:sp>
        <p:nvSpPr>
          <p:cNvPr id="21" name="Rectangle 20"/>
          <p:cNvSpPr/>
          <p:nvPr/>
        </p:nvSpPr>
        <p:spPr>
          <a:xfrm>
            <a:off x="6313248" y="4183580"/>
            <a:ext cx="5116886" cy="1181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T Norms Pro"/>
              <a:ea typeface="+mn-ea"/>
              <a:cs typeface="+mn-cs"/>
            </a:endParaRPr>
          </a:p>
        </p:txBody>
      </p:sp>
      <p:sp>
        <p:nvSpPr>
          <p:cNvPr id="20" name="Rectangle 19"/>
          <p:cNvSpPr/>
          <p:nvPr/>
        </p:nvSpPr>
        <p:spPr>
          <a:xfrm>
            <a:off x="864675" y="4183580"/>
            <a:ext cx="5020526" cy="1181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black"/>
              </a:solidFill>
              <a:effectLst/>
              <a:uLnTx/>
              <a:uFillTx/>
              <a:latin typeface="TT Norms Pro"/>
              <a:ea typeface="+mn-ea"/>
              <a:cs typeface="+mn-cs"/>
            </a:endParaRPr>
          </a:p>
        </p:txBody>
      </p:sp>
      <p:sp>
        <p:nvSpPr>
          <p:cNvPr id="17" name="Rectangle 16"/>
          <p:cNvSpPr/>
          <p:nvPr/>
        </p:nvSpPr>
        <p:spPr>
          <a:xfrm>
            <a:off x="6313248" y="2375631"/>
            <a:ext cx="5130036" cy="3805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black"/>
              </a:solidFill>
              <a:effectLst/>
              <a:uLnTx/>
              <a:uFillTx/>
              <a:latin typeface="TT Norms Pro"/>
              <a:ea typeface="+mn-ea"/>
              <a:cs typeface="+mn-cs"/>
            </a:endParaRPr>
          </a:p>
        </p:txBody>
      </p:sp>
      <p:sp>
        <p:nvSpPr>
          <p:cNvPr id="3" name="Rectangle 2"/>
          <p:cNvSpPr/>
          <p:nvPr/>
        </p:nvSpPr>
        <p:spPr>
          <a:xfrm>
            <a:off x="858227" y="2350531"/>
            <a:ext cx="5020527" cy="406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black"/>
              </a:solidFill>
              <a:effectLst/>
              <a:uLnTx/>
              <a:uFillTx/>
              <a:latin typeface="TT Norms Pro"/>
              <a:ea typeface="+mn-ea"/>
              <a:cs typeface="+mn-cs"/>
            </a:endParaRPr>
          </a:p>
        </p:txBody>
      </p:sp>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prstClr val="black"/>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TT Norms Pro"/>
              <a:ea typeface="+mn-ea"/>
              <a:cs typeface="+mn-cs"/>
            </a:endParaRPr>
          </a:p>
        </p:txBody>
      </p:sp>
      <p:sp>
        <p:nvSpPr>
          <p:cNvPr id="33" name="Text Placeholder 32">
            <a:extLst>
              <a:ext uri="{FF2B5EF4-FFF2-40B4-BE49-F238E27FC236}">
                <a16:creationId xmlns:a16="http://schemas.microsoft.com/office/drawing/2014/main" id="{50A3C846-C4B5-D27F-94CB-D3033B71F0B9}"/>
              </a:ext>
            </a:extLst>
          </p:cNvPr>
          <p:cNvSpPr>
            <a:spLocks noGrp="1"/>
          </p:cNvSpPr>
          <p:nvPr>
            <p:ph type="body" sz="quarter" idx="18"/>
          </p:nvPr>
        </p:nvSpPr>
        <p:spPr/>
        <p:txBody>
          <a:bodyPr/>
          <a:lstStyle/>
          <a:p>
            <a:endParaRPr lang="en-US" dirty="0"/>
          </a:p>
        </p:txBody>
      </p:sp>
      <p:sp>
        <p:nvSpPr>
          <p:cNvPr id="2" name="Title 1"/>
          <p:cNvSpPr>
            <a:spLocks noGrp="1"/>
          </p:cNvSpPr>
          <p:nvPr>
            <p:ph type="title"/>
          </p:nvPr>
        </p:nvSpPr>
        <p:spPr/>
        <p:txBody>
          <a:bodyPr vert="horz"/>
          <a:lstStyle/>
          <a:p>
            <a:r>
              <a:rPr lang="en-US" dirty="0"/>
              <a:t>Virotag® Reagents</a:t>
            </a:r>
          </a:p>
        </p:txBody>
      </p:sp>
      <p:sp>
        <p:nvSpPr>
          <p:cNvPr id="4" name="Footer Placeholder 3"/>
          <p:cNvSpPr>
            <a:spLocks noGrp="1"/>
          </p:cNvSpPr>
          <p:nvPr>
            <p:ph type="ftr" sz="quarter" idx="19"/>
          </p:nvPr>
        </p:nvSpPr>
        <p:spPr>
          <a:prstGeom prst="rect">
            <a:avLst/>
          </a:prstGeom>
        </p:spPr>
        <p:txBody>
          <a:bodyPr vert="horz" lIns="0" tIns="0" rIns="0" bIns="0" rtlCol="0" anchor="t" anchorCtr="0">
            <a:sp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Pct val="100000"/>
              <a:buFontTx/>
              <a:buNone/>
              <a:tabLst/>
              <a:defRPr/>
            </a:pPr>
            <a:endParaRPr kumimoji="0" lang="en-US" sz="1000" b="0" i="0" u="none" strike="noStrike" kern="1200" cap="none" spc="0" normalizeH="0" baseline="0" noProof="0">
              <a:ln>
                <a:noFill/>
              </a:ln>
              <a:solidFill>
                <a:prstClr val="black"/>
              </a:solidFill>
              <a:effectLst/>
              <a:uLnTx/>
              <a:uFillTx/>
              <a:latin typeface="TT Norms Pro"/>
              <a:ea typeface="+mn-ea"/>
              <a:cs typeface="+mn-cs"/>
            </a:endParaRPr>
          </a:p>
        </p:txBody>
      </p:sp>
      <p:sp>
        <p:nvSpPr>
          <p:cNvPr id="13" name="Text Placeholder 12"/>
          <p:cNvSpPr>
            <a:spLocks noGrp="1"/>
          </p:cNvSpPr>
          <p:nvPr>
            <p:ph type="body" sz="quarter" idx="13"/>
          </p:nvPr>
        </p:nvSpPr>
        <p:spPr/>
        <p:txBody>
          <a:bodyPr/>
          <a:lstStyle/>
          <a:p>
            <a:r>
              <a:rPr lang="pt-BR" dirty="0"/>
              <a:t>Virus Counter® Plus Technology</a:t>
            </a:r>
          </a:p>
        </p:txBody>
      </p:sp>
      <p:sp>
        <p:nvSpPr>
          <p:cNvPr id="6" name="TextBox 7"/>
          <p:cNvSpPr txBox="1"/>
          <p:nvPr>
            <p:custDataLst>
              <p:tags r:id="rId2"/>
            </p:custDataLst>
          </p:nvPr>
        </p:nvSpPr>
        <p:spPr>
          <a:xfrm>
            <a:off x="864675" y="2353298"/>
            <a:ext cx="33360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white"/>
                </a:solidFill>
                <a:effectLst/>
                <a:uLnTx/>
                <a:uFillTx/>
                <a:latin typeface="TT Norms Pro"/>
                <a:ea typeface="+mn-ea"/>
                <a:cs typeface="+mn-cs"/>
              </a:rPr>
              <a:t>Virotag</a:t>
            </a:r>
            <a:r>
              <a:rPr kumimoji="0" lang="en-US" b="0" i="0" u="none" strike="noStrike" kern="1200" cap="none" spc="0" normalizeH="0" baseline="0" noProof="0" dirty="0">
                <a:ln>
                  <a:noFill/>
                </a:ln>
                <a:solidFill>
                  <a:prstClr val="white"/>
                </a:solidFill>
                <a:effectLst/>
                <a:uLnTx/>
                <a:uFillTx/>
                <a:latin typeface="TT Norms Pro"/>
                <a:ea typeface="+mn-ea"/>
                <a:cs typeface="+mn-cs"/>
              </a:rPr>
              <a:t>® DY Reagents</a:t>
            </a:r>
          </a:p>
        </p:txBody>
      </p:sp>
      <p:sp>
        <p:nvSpPr>
          <p:cNvPr id="7" name="TextBox 14"/>
          <p:cNvSpPr txBox="1"/>
          <p:nvPr>
            <p:custDataLst>
              <p:tags r:id="rId3"/>
            </p:custDataLst>
          </p:nvPr>
        </p:nvSpPr>
        <p:spPr>
          <a:xfrm>
            <a:off x="6374586" y="2375631"/>
            <a:ext cx="3069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white"/>
                </a:solidFill>
                <a:effectLst/>
                <a:uLnTx/>
                <a:uFillTx/>
                <a:latin typeface="TT Norms Pro"/>
                <a:ea typeface="+mn-ea"/>
                <a:cs typeface="+mn-cs"/>
              </a:rPr>
              <a:t>Virotag</a:t>
            </a:r>
            <a:r>
              <a:rPr kumimoji="0" lang="en-US" b="0" i="0" u="none" strike="noStrike" kern="1200" cap="none" spc="0" normalizeH="0" baseline="0" noProof="0" dirty="0">
                <a:ln>
                  <a:noFill/>
                </a:ln>
                <a:solidFill>
                  <a:prstClr val="white"/>
                </a:solidFill>
                <a:effectLst/>
                <a:uLnTx/>
                <a:uFillTx/>
                <a:latin typeface="TT Norms Pro"/>
                <a:ea typeface="+mn-ea"/>
                <a:cs typeface="+mn-cs"/>
              </a:rPr>
              <a:t>® AB Reagents</a:t>
            </a:r>
          </a:p>
        </p:txBody>
      </p:sp>
      <p:sp>
        <p:nvSpPr>
          <p:cNvPr id="8" name="TextBox 51"/>
          <p:cNvSpPr txBox="1"/>
          <p:nvPr>
            <p:custDataLst>
              <p:tags r:id="rId4"/>
            </p:custDataLst>
          </p:nvPr>
        </p:nvSpPr>
        <p:spPr>
          <a:xfrm>
            <a:off x="8395764" y="2835695"/>
            <a:ext cx="2733040"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T Norms Pro"/>
                <a:ea typeface="+mn-ea"/>
                <a:cs typeface="+mn-cs"/>
              </a:rPr>
              <a:t>Antibody Based Labeling of Viruses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T Norm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T Norms Pro"/>
                <a:ea typeface="+mn-ea"/>
                <a:cs typeface="+mn-cs"/>
              </a:rPr>
              <a:t>High Affinity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T Norms Pro"/>
                <a:ea typeface="+mn-ea"/>
                <a:cs typeface="+mn-cs"/>
              </a:rPr>
              <a:t>High Specificity</a:t>
            </a:r>
          </a:p>
        </p:txBody>
      </p:sp>
      <p:sp>
        <p:nvSpPr>
          <p:cNvPr id="9" name="TextBox 8"/>
          <p:cNvSpPr txBox="1"/>
          <p:nvPr/>
        </p:nvSpPr>
        <p:spPr>
          <a:xfrm>
            <a:off x="2812666" y="2842041"/>
            <a:ext cx="3072534"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T Norms Pro"/>
                <a:ea typeface="+mn-ea"/>
                <a:cs typeface="+mn-cs"/>
              </a:rPr>
              <a:t>Universal Dual Stain Labeling of Viruses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T Norm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T Norms Pro"/>
                <a:ea typeface="+mn-ea"/>
                <a:cs typeface="+mn-cs"/>
              </a:rPr>
              <a:t>Nucleic Acid dye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T Norms Pro"/>
                <a:ea typeface="+mn-ea"/>
                <a:cs typeface="+mn-cs"/>
              </a:rPr>
              <a:t>Protein Dye</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2488" y="2971288"/>
            <a:ext cx="995482" cy="1068251"/>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606" y="2877276"/>
            <a:ext cx="1034839" cy="1034839"/>
          </a:xfrm>
          <a:prstGeom prst="rect">
            <a:avLst/>
          </a:prstGeom>
        </p:spPr>
      </p:pic>
      <p:sp>
        <p:nvSpPr>
          <p:cNvPr id="5" name="Rectangle 4"/>
          <p:cNvSpPr/>
          <p:nvPr/>
        </p:nvSpPr>
        <p:spPr>
          <a:xfrm>
            <a:off x="864674" y="2764971"/>
            <a:ext cx="5020526" cy="2599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black"/>
              </a:solidFill>
              <a:effectLst/>
              <a:uLnTx/>
              <a:uFillTx/>
              <a:latin typeface="TT Norms Pro"/>
              <a:ea typeface="+mn-ea"/>
              <a:cs typeface="+mn-cs"/>
            </a:endParaRPr>
          </a:p>
        </p:txBody>
      </p:sp>
      <p:sp>
        <p:nvSpPr>
          <p:cNvPr id="18" name="Rectangle 17"/>
          <p:cNvSpPr/>
          <p:nvPr/>
        </p:nvSpPr>
        <p:spPr>
          <a:xfrm>
            <a:off x="6306800" y="2764971"/>
            <a:ext cx="5136483" cy="2599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black"/>
              </a:solidFill>
              <a:effectLst/>
              <a:uLnTx/>
              <a:uFillTx/>
              <a:latin typeface="TT Norms Pro"/>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961170831"/>
              </p:ext>
            </p:extLst>
          </p:nvPr>
        </p:nvGraphicFramePr>
        <p:xfrm>
          <a:off x="6374586" y="4253819"/>
          <a:ext cx="4388932" cy="1097280"/>
        </p:xfrm>
        <a:graphic>
          <a:graphicData uri="http://schemas.openxmlformats.org/drawingml/2006/table">
            <a:tbl>
              <a:tblPr firstRow="1" firstCol="1" bandRow="1">
                <a:tableStyleId>{7E9639D4-E3E2-4D34-9284-5A2195B3D0D7}</a:tableStyleId>
              </a:tblPr>
              <a:tblGrid>
                <a:gridCol w="1644283">
                  <a:extLst>
                    <a:ext uri="{9D8B030D-6E8A-4147-A177-3AD203B41FA5}">
                      <a16:colId xmlns:a16="http://schemas.microsoft.com/office/drawing/2014/main" val="20000"/>
                    </a:ext>
                  </a:extLst>
                </a:gridCol>
                <a:gridCol w="2744649">
                  <a:extLst>
                    <a:ext uri="{9D8B030D-6E8A-4147-A177-3AD203B41FA5}">
                      <a16:colId xmlns:a16="http://schemas.microsoft.com/office/drawing/2014/main" val="20001"/>
                    </a:ext>
                  </a:extLst>
                </a:gridCol>
              </a:tblGrid>
              <a:tr h="147358">
                <a:tc>
                  <a:txBody>
                    <a:bodyPr/>
                    <a:lstStyle/>
                    <a:p>
                      <a:pPr marL="0" marR="0">
                        <a:spcBef>
                          <a:spcPts val="0"/>
                        </a:spcBef>
                        <a:spcAft>
                          <a:spcPts val="0"/>
                        </a:spcAft>
                      </a:pPr>
                      <a:r>
                        <a:rPr lang="en-US" sz="1200" dirty="0">
                          <a:solidFill>
                            <a:schemeClr val="tx1"/>
                          </a:solidFill>
                          <a:effectLst/>
                          <a:latin typeface="+mn-lt"/>
                          <a:ea typeface="SimSun" panose="02010600030101010101" pitchFamily="2" charset="-122"/>
                        </a:rPr>
                        <a:t>Reagent</a:t>
                      </a: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mn-lt"/>
                        </a:rPr>
                        <a:t>Virus / vector</a:t>
                      </a:r>
                      <a:endParaRPr lang="en-US" sz="1200">
                        <a:solidFill>
                          <a:schemeClr val="tx1"/>
                        </a:solidFill>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7358">
                <a:tc>
                  <a:txBody>
                    <a:bodyPr/>
                    <a:lstStyle/>
                    <a:p>
                      <a:pPr marL="0" marR="0">
                        <a:spcBef>
                          <a:spcPts val="0"/>
                        </a:spcBef>
                        <a:spcAft>
                          <a:spcPts val="0"/>
                        </a:spcAft>
                      </a:pPr>
                      <a:r>
                        <a:rPr lang="en-US" sz="1200" b="0" dirty="0" err="1"/>
                        <a:t>Virotag</a:t>
                      </a:r>
                      <a:r>
                        <a:rPr lang="en-US" sz="1200" b="0" dirty="0"/>
                        <a:t>® </a:t>
                      </a:r>
                      <a:r>
                        <a:rPr lang="en-US" sz="1200" b="0" dirty="0">
                          <a:effectLst/>
                          <a:latin typeface="+mn-lt"/>
                          <a:ea typeface="SimSun" panose="02010600030101010101" pitchFamily="2" charset="-122"/>
                        </a:rPr>
                        <a:t>BCVB</a:t>
                      </a: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latin typeface="+mn-lt"/>
                        </a:rPr>
                        <a:t>Baculovirus</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7358">
                <a:tc>
                  <a:txBody>
                    <a:bodyPr/>
                    <a:lstStyle/>
                    <a:p>
                      <a:pPr marL="0" marR="0">
                        <a:spcBef>
                          <a:spcPts val="0"/>
                        </a:spcBef>
                        <a:spcAft>
                          <a:spcPts val="0"/>
                        </a:spcAft>
                      </a:pPr>
                      <a:r>
                        <a:rPr lang="en-US" sz="1200" b="0" dirty="0" err="1"/>
                        <a:t>Virotag</a:t>
                      </a:r>
                      <a:r>
                        <a:rPr lang="en-US" sz="1200" b="0" dirty="0"/>
                        <a:t>® </a:t>
                      </a:r>
                      <a:r>
                        <a:rPr lang="en-US" sz="1200" b="0" dirty="0">
                          <a:effectLst/>
                          <a:latin typeface="+mn-lt"/>
                        </a:rPr>
                        <a:t>INVA </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latin typeface="+mn-lt"/>
                        </a:rPr>
                        <a:t>Influenza virus A</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200" b="0" dirty="0" err="1"/>
                        <a:t>Virotag</a:t>
                      </a:r>
                      <a:r>
                        <a:rPr lang="en-US" sz="1200" b="0" dirty="0"/>
                        <a:t>® </a:t>
                      </a:r>
                      <a:r>
                        <a:rPr lang="en-US" sz="1200" b="0" dirty="0">
                          <a:effectLst/>
                          <a:latin typeface="+mn-lt"/>
                        </a:rPr>
                        <a:t>INVB </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latin typeface="+mn-lt"/>
                        </a:rPr>
                        <a:t>Influenza virus B</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4715">
                <a:tc>
                  <a:txBody>
                    <a:bodyPr/>
                    <a:lstStyle/>
                    <a:p>
                      <a:pPr marL="0" marR="0">
                        <a:spcBef>
                          <a:spcPts val="0"/>
                        </a:spcBef>
                        <a:spcAft>
                          <a:spcPts val="0"/>
                        </a:spcAft>
                      </a:pPr>
                      <a:r>
                        <a:rPr lang="en-US" sz="1200" b="0" dirty="0" err="1"/>
                        <a:t>Virotag</a:t>
                      </a:r>
                      <a:r>
                        <a:rPr lang="en-US" sz="1200" b="0" dirty="0"/>
                        <a:t>® </a:t>
                      </a:r>
                      <a:r>
                        <a:rPr lang="en-US" sz="1200" b="0" dirty="0">
                          <a:effectLst/>
                          <a:latin typeface="+mn-lt"/>
                        </a:rPr>
                        <a:t>VSVG </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latin typeface="+mn-lt"/>
                        </a:rPr>
                        <a:t>Lentivirus (VSVG, </a:t>
                      </a:r>
                      <a:r>
                        <a:rPr lang="en-US" sz="1200" b="0" dirty="0" err="1">
                          <a:effectLst/>
                          <a:latin typeface="+mn-lt"/>
                        </a:rPr>
                        <a:t>pseudotyped</a:t>
                      </a:r>
                      <a:r>
                        <a:rPr lang="en-US" sz="1200" b="0" dirty="0">
                          <a:effectLst/>
                          <a:latin typeface="+mn-lt"/>
                        </a:rPr>
                        <a:t> </a:t>
                      </a:r>
                      <a:r>
                        <a:rPr lang="en-US" sz="1200" b="0" dirty="0" err="1">
                          <a:effectLst/>
                          <a:latin typeface="+mn-lt"/>
                        </a:rPr>
                        <a:t>Lenti</a:t>
                      </a:r>
                      <a:r>
                        <a:rPr lang="en-US" sz="1200" b="0" dirty="0">
                          <a:effectLst/>
                          <a:latin typeface="+mn-lt"/>
                        </a:rPr>
                        <a:t> VSV-G, </a:t>
                      </a:r>
                      <a:r>
                        <a:rPr lang="en-US" sz="1200" b="0" dirty="0" err="1">
                          <a:effectLst/>
                          <a:latin typeface="+mn-lt"/>
                        </a:rPr>
                        <a:t>BacMam</a:t>
                      </a:r>
                      <a:r>
                        <a:rPr lang="en-US" sz="1200" b="0" dirty="0">
                          <a:effectLst/>
                          <a:latin typeface="+mn-lt"/>
                        </a:rPr>
                        <a:t> VSV-G)</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13772696"/>
              </p:ext>
            </p:extLst>
          </p:nvPr>
        </p:nvGraphicFramePr>
        <p:xfrm>
          <a:off x="910914" y="4253819"/>
          <a:ext cx="4617252" cy="365760"/>
        </p:xfrm>
        <a:graphic>
          <a:graphicData uri="http://schemas.openxmlformats.org/drawingml/2006/table">
            <a:tbl>
              <a:tblPr firstRow="1" firstCol="1" bandRow="1">
                <a:tableStyleId>{7E9639D4-E3E2-4D34-9284-5A2195B3D0D7}</a:tableStyleId>
              </a:tblPr>
              <a:tblGrid>
                <a:gridCol w="2189012">
                  <a:extLst>
                    <a:ext uri="{9D8B030D-6E8A-4147-A177-3AD203B41FA5}">
                      <a16:colId xmlns:a16="http://schemas.microsoft.com/office/drawing/2014/main" val="20000"/>
                    </a:ext>
                  </a:extLst>
                </a:gridCol>
                <a:gridCol w="2428240">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US" sz="1200" dirty="0">
                          <a:solidFill>
                            <a:schemeClr val="tx1"/>
                          </a:solidFill>
                          <a:effectLst/>
                          <a:latin typeface="+mn-lt"/>
                          <a:ea typeface="SimSun" panose="02010600030101010101" pitchFamily="2" charset="-122"/>
                        </a:rPr>
                        <a:t>Reagent</a:t>
                      </a: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rPr>
                        <a:t>Virus / vector</a:t>
                      </a:r>
                      <a:endParaRPr lang="en-US" sz="1200" dirty="0">
                        <a:solidFill>
                          <a:schemeClr val="tx1"/>
                        </a:solidFill>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200" b="0" dirty="0" err="1"/>
                        <a:t>Virotag</a:t>
                      </a:r>
                      <a:r>
                        <a:rPr lang="en-US" sz="1200" b="0" dirty="0"/>
                        <a:t>® DY ENV</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t>All enveloped viruses</a:t>
                      </a:r>
                      <a:endParaRPr lang="en-US" sz="1200" b="0" dirty="0">
                        <a:effectLst/>
                        <a:latin typeface="+mn-lt"/>
                        <a:ea typeface="SimSun" panose="02010600030101010101" pitchFamily="2" charset="-122"/>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feld 9">
            <a:extLst>
              <a:ext uri="{FF2B5EF4-FFF2-40B4-BE49-F238E27FC236}">
                <a16:creationId xmlns:a16="http://schemas.microsoft.com/office/drawing/2014/main" id="{E8F25A64-2466-432B-2D08-4DE486F44226}"/>
              </a:ext>
            </a:extLst>
          </p:cNvPr>
          <p:cNvSpPr txBox="1"/>
          <p:nvPr/>
        </p:nvSpPr>
        <p:spPr>
          <a:xfrm>
            <a:off x="4569196" y="1779710"/>
            <a:ext cx="2879002" cy="326655"/>
          </a:xfrm>
          <a:prstGeom prst="rect">
            <a:avLst/>
          </a:prstGeom>
        </p:spPr>
        <p:txBody>
          <a:bodyPr vert="horz" wrap="none" lIns="0" tIns="0" rIns="0" bIns="0" rtlCol="0">
            <a:noAutofit/>
          </a:bodyPr>
          <a:lstStyle/>
          <a:p>
            <a:pPr algn="l"/>
            <a:r>
              <a:rPr lang="de-DE" sz="2400" b="1" dirty="0"/>
              <a:t>2 </a:t>
            </a:r>
            <a:r>
              <a:rPr lang="de-DE" sz="2400" b="1" dirty="0" err="1"/>
              <a:t>Types</a:t>
            </a:r>
            <a:r>
              <a:rPr lang="de-DE" sz="2400" b="1" dirty="0"/>
              <a:t> of Reagents </a:t>
            </a:r>
            <a:endParaRPr lang="de-DE" sz="2400" b="1" noProof="0" dirty="0"/>
          </a:p>
        </p:txBody>
      </p:sp>
      <p:cxnSp>
        <p:nvCxnSpPr>
          <p:cNvPr id="25" name="Gerader Verbinder 24">
            <a:extLst>
              <a:ext uri="{FF2B5EF4-FFF2-40B4-BE49-F238E27FC236}">
                <a16:creationId xmlns:a16="http://schemas.microsoft.com/office/drawing/2014/main" id="{EB484B08-B807-58D5-790D-516AEE7E10EC}"/>
              </a:ext>
            </a:extLst>
          </p:cNvPr>
          <p:cNvCxnSpPr>
            <a:cxnSpLocks/>
            <a:stCxn id="12" idx="1"/>
          </p:cNvCxnSpPr>
          <p:nvPr/>
        </p:nvCxnSpPr>
        <p:spPr>
          <a:xfrm flipH="1">
            <a:off x="3054249" y="1976187"/>
            <a:ext cx="1421395" cy="4396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5E4C12-F67F-C828-5415-30C437A6A1E2}"/>
              </a:ext>
            </a:extLst>
          </p:cNvPr>
          <p:cNvCxnSpPr>
            <a:cxnSpLocks/>
            <a:stCxn id="10" idx="3"/>
          </p:cNvCxnSpPr>
          <p:nvPr/>
        </p:nvCxnSpPr>
        <p:spPr>
          <a:xfrm>
            <a:off x="7448198" y="1943038"/>
            <a:ext cx="1389046" cy="4863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1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8ECCF1E3-7C29-07F3-13AA-690904D517AE}"/>
              </a:ext>
            </a:extLst>
          </p:cNvPr>
          <p:cNvGraphicFramePr>
            <a:graphicFrameLocks noChangeAspect="1"/>
          </p:cNvGraphicFramePr>
          <p:nvPr>
            <p:custDataLst>
              <p:tags r:id="rId1"/>
            </p:custDataLst>
            <p:extLst>
              <p:ext uri="{D42A27DB-BD31-4B8C-83A1-F6EECF244321}">
                <p14:modId xmlns:p14="http://schemas.microsoft.com/office/powerpoint/2010/main" val="2829573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29" name="think-cell data - do not delete" hidden="1">
                        <a:extLst>
                          <a:ext uri="{FF2B5EF4-FFF2-40B4-BE49-F238E27FC236}">
                            <a16:creationId xmlns:a16="http://schemas.microsoft.com/office/drawing/2014/main" id="{8ECCF1E3-7C29-07F3-13AA-690904D517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Pfeil: Fünfeck 31">
            <a:extLst>
              <a:ext uri="{FF2B5EF4-FFF2-40B4-BE49-F238E27FC236}">
                <a16:creationId xmlns:a16="http://schemas.microsoft.com/office/drawing/2014/main" id="{3CA4CFCE-7525-95C4-1899-99A449762180}"/>
              </a:ext>
            </a:extLst>
          </p:cNvPr>
          <p:cNvSpPr/>
          <p:nvPr/>
        </p:nvSpPr>
        <p:spPr>
          <a:xfrm>
            <a:off x="9679847" y="4125478"/>
            <a:ext cx="2026072" cy="1404595"/>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27" name="Pfeil: Fünfeck 26">
            <a:extLst>
              <a:ext uri="{FF2B5EF4-FFF2-40B4-BE49-F238E27FC236}">
                <a16:creationId xmlns:a16="http://schemas.microsoft.com/office/drawing/2014/main" id="{11B06300-EF9D-078A-889E-A0B8337BE8DF}"/>
              </a:ext>
            </a:extLst>
          </p:cNvPr>
          <p:cNvSpPr/>
          <p:nvPr/>
        </p:nvSpPr>
        <p:spPr>
          <a:xfrm>
            <a:off x="9693489" y="2245112"/>
            <a:ext cx="2015936" cy="1650931"/>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24" name="Rectangle 27"/>
          <p:cNvSpPr/>
          <p:nvPr/>
        </p:nvSpPr>
        <p:spPr>
          <a:xfrm>
            <a:off x="315341" y="1750670"/>
            <a:ext cx="9364506" cy="392268"/>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T Norms Pro"/>
              <a:ea typeface="+mn-ea"/>
              <a:cs typeface="+mn-cs"/>
            </a:endParaRPr>
          </a:p>
        </p:txBody>
      </p:sp>
      <p:sp>
        <p:nvSpPr>
          <p:cNvPr id="22" name="Rectangle 21"/>
          <p:cNvSpPr/>
          <p:nvPr/>
        </p:nvSpPr>
        <p:spPr>
          <a:xfrm>
            <a:off x="7961339" y="2142937"/>
            <a:ext cx="1718508" cy="3410139"/>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4" name="Footer Placeholder 3"/>
          <p:cNvSpPr>
            <a:spLocks noGrp="1"/>
          </p:cNvSpPr>
          <p:nvPr>
            <p:ph type="ftr" sz="quarter" idx="11"/>
          </p:nvPr>
        </p:nvSpPr>
        <p:spPr>
          <a:xfrm>
            <a:off x="730800" y="6494400"/>
            <a:ext cx="7452000" cy="153888"/>
          </a:xfrm>
          <a:prstGeom prst="rect">
            <a:avLst/>
          </a:prstGeom>
        </p:spPr>
        <p:txBody>
          <a:bodyPr vert="horz" lIns="0" tIns="0" rIns="0" bIns="0" rtlCol="0" anchor="t" anchorCtr="0">
            <a:sp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Title 2"/>
          <p:cNvSpPr>
            <a:spLocks noGrp="1"/>
          </p:cNvSpPr>
          <p:nvPr>
            <p:ph type="title"/>
          </p:nvPr>
        </p:nvSpPr>
        <p:spPr/>
        <p:txBody>
          <a:bodyPr vert="horz"/>
          <a:lstStyle/>
          <a:p>
            <a:r>
              <a:rPr lang="en-US" dirty="0"/>
              <a:t>Virus Staining with Virotag® DY Reagents</a:t>
            </a:r>
          </a:p>
        </p:txBody>
      </p:sp>
      <p:sp>
        <p:nvSpPr>
          <p:cNvPr id="8" name="TextBox 7"/>
          <p:cNvSpPr txBox="1"/>
          <p:nvPr/>
        </p:nvSpPr>
        <p:spPr>
          <a:xfrm>
            <a:off x="7812395" y="4260741"/>
            <a:ext cx="1968552" cy="690203"/>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Single Signal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of either </a:t>
            </a:r>
            <a:r>
              <a:rPr kumimoji="0" lang="en-US" sz="1400" b="0" i="0" u="none" strike="noStrike" kern="1200" cap="none" spc="0" normalizeH="0" baseline="0" noProof="0">
                <a:ln>
                  <a:noFill/>
                </a:ln>
                <a:solidFill>
                  <a:srgbClr val="000000"/>
                </a:solidFill>
                <a:effectLst/>
                <a:uLnTx/>
                <a:uFillTx/>
                <a:latin typeface="TT Norms Pro"/>
                <a:ea typeface="+mn-ea"/>
                <a:cs typeface="+mn-cs"/>
              </a:rPr>
              <a:t>protein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nucleic acid dye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
        <p:nvSpPr>
          <p:cNvPr id="10" name="TextBox 9"/>
          <p:cNvSpPr txBox="1"/>
          <p:nvPr/>
        </p:nvSpPr>
        <p:spPr>
          <a:xfrm>
            <a:off x="8156178" y="5126750"/>
            <a:ext cx="1280985" cy="212391"/>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T Norms Pro"/>
                <a:ea typeface="+mn-ea"/>
                <a:cs typeface="+mn-cs"/>
              </a:rPr>
              <a:t>Virus Fragment</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6421"/>
          <a:stretch/>
        </p:blipFill>
        <p:spPr>
          <a:xfrm>
            <a:off x="772059" y="2142937"/>
            <a:ext cx="6732561" cy="3387136"/>
          </a:xfrm>
          <a:prstGeom prst="rect">
            <a:avLst/>
          </a:prstGeom>
        </p:spPr>
      </p:pic>
      <p:grpSp>
        <p:nvGrpSpPr>
          <p:cNvPr id="13" name="Group 12"/>
          <p:cNvGrpSpPr/>
          <p:nvPr/>
        </p:nvGrpSpPr>
        <p:grpSpPr>
          <a:xfrm>
            <a:off x="803623" y="1810404"/>
            <a:ext cx="7962890" cy="266907"/>
            <a:chOff x="1093505" y="2217941"/>
            <a:chExt cx="8317014" cy="305037"/>
          </a:xfrm>
        </p:grpSpPr>
        <p:sp>
          <p:nvSpPr>
            <p:cNvPr id="15" name="TextBox 14"/>
            <p:cNvSpPr txBox="1"/>
            <p:nvPr/>
          </p:nvSpPr>
          <p:spPr>
            <a:xfrm>
              <a:off x="1093505" y="2217941"/>
              <a:ext cx="914399" cy="305037"/>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Reagent</a:t>
              </a:r>
            </a:p>
          </p:txBody>
        </p:sp>
        <p:sp>
          <p:nvSpPr>
            <p:cNvPr id="16" name="TextBox 15"/>
            <p:cNvSpPr txBox="1"/>
            <p:nvPr/>
          </p:nvSpPr>
          <p:spPr>
            <a:xfrm>
              <a:off x="2845195" y="2235732"/>
              <a:ext cx="1407952" cy="269454"/>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Virus Sample</a:t>
              </a:r>
            </a:p>
          </p:txBody>
        </p:sp>
        <p:sp>
          <p:nvSpPr>
            <p:cNvPr id="19" name="TextBox 18"/>
            <p:cNvSpPr txBox="1"/>
            <p:nvPr/>
          </p:nvSpPr>
          <p:spPr>
            <a:xfrm>
              <a:off x="5277784" y="2235732"/>
              <a:ext cx="1407952" cy="269454"/>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Stained Virus</a:t>
              </a:r>
            </a:p>
          </p:txBody>
        </p:sp>
        <p:sp>
          <p:nvSpPr>
            <p:cNvPr id="20" name="TextBox 19"/>
            <p:cNvSpPr txBox="1"/>
            <p:nvPr/>
          </p:nvSpPr>
          <p:spPr>
            <a:xfrm>
              <a:off x="7592805" y="2235732"/>
              <a:ext cx="1817714" cy="269454"/>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Signal Detection</a:t>
              </a:r>
            </a:p>
          </p:txBody>
        </p:sp>
      </p:grpSp>
      <p:sp>
        <p:nvSpPr>
          <p:cNvPr id="21" name="Rectangle 20"/>
          <p:cNvSpPr/>
          <p:nvPr/>
        </p:nvSpPr>
        <p:spPr>
          <a:xfrm>
            <a:off x="315341" y="2115480"/>
            <a:ext cx="9364506" cy="34375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cxnSp>
        <p:nvCxnSpPr>
          <p:cNvPr id="7" name="Straight Connector 6"/>
          <p:cNvCxnSpPr>
            <a:cxnSpLocks/>
          </p:cNvCxnSpPr>
          <p:nvPr/>
        </p:nvCxnSpPr>
        <p:spPr>
          <a:xfrm>
            <a:off x="363185" y="3988526"/>
            <a:ext cx="9315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8722" y="3346891"/>
            <a:ext cx="1623741" cy="332780"/>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T Norms Pro"/>
                <a:ea typeface="+mn-ea"/>
                <a:cs typeface="+mn-cs"/>
              </a:rPr>
              <a:t>Intact Virus Particle</a:t>
            </a:r>
          </a:p>
        </p:txBody>
      </p:sp>
      <p:sp>
        <p:nvSpPr>
          <p:cNvPr id="25" name="TextBox 24"/>
          <p:cNvSpPr txBox="1"/>
          <p:nvPr/>
        </p:nvSpPr>
        <p:spPr>
          <a:xfrm>
            <a:off x="7961338" y="2337595"/>
            <a:ext cx="1766354" cy="644486"/>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T Norms Pro"/>
                <a:ea typeface="+mn-ea"/>
                <a:cs typeface="+mn-cs"/>
              </a:rPr>
              <a:t>Simultaneous Signal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from protein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nucleic acid dye</a:t>
            </a:r>
          </a:p>
        </p:txBody>
      </p:sp>
      <p:sp>
        <p:nvSpPr>
          <p:cNvPr id="14" name="Text Placeholder 13"/>
          <p:cNvSpPr>
            <a:spLocks noGrp="1"/>
          </p:cNvSpPr>
          <p:nvPr>
            <p:ph type="body" sz="quarter" idx="13"/>
          </p:nvPr>
        </p:nvSpPr>
        <p:spPr>
          <a:xfrm>
            <a:off x="298799" y="234000"/>
            <a:ext cx="3448741" cy="184666"/>
          </a:xfrm>
        </p:spPr>
        <p:txBody>
          <a:bodyPr/>
          <a:lstStyle/>
          <a:p>
            <a:r>
              <a:rPr lang="en-US"/>
              <a:t>Virus Counter® Plus Technology</a:t>
            </a:r>
          </a:p>
        </p:txBody>
      </p:sp>
      <p:sp>
        <p:nvSpPr>
          <p:cNvPr id="18" name="Textfeld 17">
            <a:extLst>
              <a:ext uri="{FF2B5EF4-FFF2-40B4-BE49-F238E27FC236}">
                <a16:creationId xmlns:a16="http://schemas.microsoft.com/office/drawing/2014/main" id="{6BFDEB72-D312-19A0-F7A9-4AF5EB7EE602}"/>
              </a:ext>
            </a:extLst>
          </p:cNvPr>
          <p:cNvSpPr txBox="1"/>
          <p:nvPr/>
        </p:nvSpPr>
        <p:spPr>
          <a:xfrm>
            <a:off x="9653872" y="2196675"/>
            <a:ext cx="2246579" cy="1615827"/>
          </a:xfrm>
          <a:prstGeom prst="rect">
            <a:avLst/>
          </a:prstGeom>
          <a:noFill/>
        </p:spPr>
        <p:txBody>
          <a:bodyPr wrap="square">
            <a:spAutoFit/>
          </a:bodyPr>
          <a:lstStyle/>
          <a:p>
            <a:pPr algn="l"/>
            <a:r>
              <a:rPr lang="en-US" sz="1100" b="0" i="0" dirty="0">
                <a:solidFill>
                  <a:srgbClr val="0D0D0D"/>
                </a:solidFill>
                <a:effectLst/>
                <a:latin typeface="+mj-lt"/>
              </a:rPr>
              <a:t>When viruses labeled with Virotag® DY pass through the Virus Counter® Plus, a laser excites two fluorophores emitting light at different wavelengths. The instrument detects a simultaneous signal from both protein and nucleic acid stains, counting it as an intact virus particle.</a:t>
            </a:r>
            <a:endParaRPr lang="de-DE" sz="1100" noProof="0" dirty="0">
              <a:latin typeface="+mj-lt"/>
            </a:endParaRPr>
          </a:p>
        </p:txBody>
      </p:sp>
      <p:sp>
        <p:nvSpPr>
          <p:cNvPr id="31" name="Textfeld 30">
            <a:extLst>
              <a:ext uri="{FF2B5EF4-FFF2-40B4-BE49-F238E27FC236}">
                <a16:creationId xmlns:a16="http://schemas.microsoft.com/office/drawing/2014/main" id="{4E78AE14-8763-EA1D-9A6C-0BE913F58A74}"/>
              </a:ext>
            </a:extLst>
          </p:cNvPr>
          <p:cNvSpPr txBox="1"/>
          <p:nvPr/>
        </p:nvSpPr>
        <p:spPr>
          <a:xfrm>
            <a:off x="9653872" y="4094245"/>
            <a:ext cx="2128976" cy="1446550"/>
          </a:xfrm>
          <a:prstGeom prst="rect">
            <a:avLst/>
          </a:prstGeom>
          <a:noFill/>
        </p:spPr>
        <p:txBody>
          <a:bodyPr wrap="square">
            <a:spAutoFit/>
          </a:bodyPr>
          <a:lstStyle/>
          <a:p>
            <a:r>
              <a:rPr lang="en-US" sz="1100" b="0" i="0" dirty="0">
                <a:solidFill>
                  <a:srgbClr val="0D0D0D"/>
                </a:solidFill>
                <a:effectLst/>
                <a:latin typeface="+mj-lt"/>
              </a:rPr>
              <a:t>Free nucleic acid is stained by the dye but emits light on only one channel, which is detected but not counted. Similarly, detected fragments of the virus, if large enough, are also not counted as complete virus particles.</a:t>
            </a:r>
            <a:endParaRPr lang="de-DE" sz="1100" dirty="0">
              <a:latin typeface="+mj-lt"/>
            </a:endParaRPr>
          </a:p>
        </p:txBody>
      </p:sp>
    </p:spTree>
    <p:extLst>
      <p:ext uri="{BB962C8B-B14F-4D97-AF65-F5344CB8AC3E}">
        <p14:creationId xmlns:p14="http://schemas.microsoft.com/office/powerpoint/2010/main" val="402385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CACE22CF-8423-B4C1-B39B-BF1C0AB33BAD}"/>
              </a:ext>
            </a:extLst>
          </p:cNvPr>
          <p:cNvGraphicFramePr>
            <a:graphicFrameLocks noChangeAspect="1"/>
          </p:cNvGraphicFramePr>
          <p:nvPr>
            <p:custDataLst>
              <p:tags r:id="rId1"/>
            </p:custDataLst>
            <p:extLst>
              <p:ext uri="{D42A27DB-BD31-4B8C-83A1-F6EECF244321}">
                <p14:modId xmlns:p14="http://schemas.microsoft.com/office/powerpoint/2010/main" val="3251930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24" name="think-cell data - do not delete" hidden="1">
                        <a:extLst>
                          <a:ext uri="{FF2B5EF4-FFF2-40B4-BE49-F238E27FC236}">
                            <a16:creationId xmlns:a16="http://schemas.microsoft.com/office/drawing/2014/main" id="{CACE22CF-8423-B4C1-B39B-BF1C0AB33B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Pfeil: Fünfeck 28">
            <a:extLst>
              <a:ext uri="{FF2B5EF4-FFF2-40B4-BE49-F238E27FC236}">
                <a16:creationId xmlns:a16="http://schemas.microsoft.com/office/drawing/2014/main" id="{424A785B-93B1-D430-95DF-B2735BD0A204}"/>
              </a:ext>
            </a:extLst>
          </p:cNvPr>
          <p:cNvSpPr/>
          <p:nvPr/>
        </p:nvSpPr>
        <p:spPr>
          <a:xfrm>
            <a:off x="9702896" y="2793963"/>
            <a:ext cx="2292857" cy="1954381"/>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4" name="Footer Placeholder 3"/>
          <p:cNvSpPr>
            <a:spLocks noGrp="1"/>
          </p:cNvSpPr>
          <p:nvPr>
            <p:ph type="ftr" sz="quarter" idx="11"/>
          </p:nvPr>
        </p:nvSpPr>
        <p:spPr>
          <a:xfrm>
            <a:off x="730800" y="6494400"/>
            <a:ext cx="7452000" cy="153888"/>
          </a:xfrm>
          <a:prstGeom prst="rect">
            <a:avLst/>
          </a:prstGeom>
        </p:spPr>
        <p:txBody>
          <a:bodyPr vert="horz" lIns="0" tIns="0" rIns="0" bIns="0" rtlCol="0" anchor="t" anchorCtr="0">
            <a:sp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Title 2"/>
          <p:cNvSpPr>
            <a:spLocks noGrp="1"/>
          </p:cNvSpPr>
          <p:nvPr>
            <p:ph type="title"/>
          </p:nvPr>
        </p:nvSpPr>
        <p:spPr/>
        <p:txBody>
          <a:bodyPr vert="horz"/>
          <a:lstStyle/>
          <a:p>
            <a:r>
              <a:rPr lang="en-US"/>
              <a:t>Virus Detection with </a:t>
            </a:r>
            <a:r>
              <a:rPr lang="en-US">
                <a:solidFill>
                  <a:schemeClr val="tx2"/>
                </a:solidFill>
              </a:rPr>
              <a:t>Virotag® AB Reagents</a:t>
            </a:r>
            <a:endParaRPr lang="en-US"/>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6193" b="4504"/>
          <a:stretch/>
        </p:blipFill>
        <p:spPr>
          <a:xfrm>
            <a:off x="588413" y="2046128"/>
            <a:ext cx="7183988" cy="3487283"/>
          </a:xfrm>
          <a:prstGeom prst="rect">
            <a:avLst/>
          </a:prstGeom>
        </p:spPr>
      </p:pic>
      <p:grpSp>
        <p:nvGrpSpPr>
          <p:cNvPr id="9" name="Group 8"/>
          <p:cNvGrpSpPr/>
          <p:nvPr/>
        </p:nvGrpSpPr>
        <p:grpSpPr>
          <a:xfrm>
            <a:off x="300038" y="1749848"/>
            <a:ext cx="9375186" cy="3812152"/>
            <a:chOff x="500400" y="1706769"/>
            <a:chExt cx="10555560" cy="4292394"/>
          </a:xfrm>
        </p:grpSpPr>
        <p:sp>
          <p:nvSpPr>
            <p:cNvPr id="10" name="Rectangle 9"/>
            <p:cNvSpPr/>
            <p:nvPr/>
          </p:nvSpPr>
          <p:spPr>
            <a:xfrm>
              <a:off x="8981480" y="1770411"/>
              <a:ext cx="2074480" cy="4228751"/>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grpSp>
          <p:nvGrpSpPr>
            <p:cNvPr id="13" name="Group 12"/>
            <p:cNvGrpSpPr/>
            <p:nvPr/>
          </p:nvGrpSpPr>
          <p:grpSpPr>
            <a:xfrm>
              <a:off x="500400" y="1719638"/>
              <a:ext cx="10555560" cy="392268"/>
              <a:chOff x="583508" y="2184648"/>
              <a:chExt cx="11024984" cy="392268"/>
            </a:xfrm>
          </p:grpSpPr>
          <p:sp>
            <p:nvSpPr>
              <p:cNvPr id="17" name="Rectangle 16"/>
              <p:cNvSpPr/>
              <p:nvPr/>
            </p:nvSpPr>
            <p:spPr>
              <a:xfrm>
                <a:off x="583508" y="2184648"/>
                <a:ext cx="11024984" cy="392268"/>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T Norms Pro"/>
                  <a:ea typeface="+mn-ea"/>
                  <a:cs typeface="+mn-cs"/>
                </a:endParaRPr>
              </a:p>
            </p:txBody>
          </p:sp>
          <p:sp>
            <p:nvSpPr>
              <p:cNvPr id="18" name="TextBox 17"/>
              <p:cNvSpPr txBox="1"/>
              <p:nvPr/>
            </p:nvSpPr>
            <p:spPr>
              <a:xfrm>
                <a:off x="1092199" y="2217631"/>
                <a:ext cx="914399" cy="305037"/>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Reagent</a:t>
                </a:r>
              </a:p>
            </p:txBody>
          </p:sp>
          <p:sp>
            <p:nvSpPr>
              <p:cNvPr id="19" name="TextBox 18"/>
              <p:cNvSpPr txBox="1"/>
              <p:nvPr/>
            </p:nvSpPr>
            <p:spPr>
              <a:xfrm>
                <a:off x="2843889" y="2235422"/>
                <a:ext cx="1407952" cy="269454"/>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Virus Sample</a:t>
                </a:r>
              </a:p>
            </p:txBody>
          </p:sp>
          <p:sp>
            <p:nvSpPr>
              <p:cNvPr id="20" name="TextBox 19"/>
              <p:cNvSpPr txBox="1"/>
              <p:nvPr/>
            </p:nvSpPr>
            <p:spPr>
              <a:xfrm>
                <a:off x="5276478" y="2235422"/>
                <a:ext cx="1407952" cy="269454"/>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Stained Virus</a:t>
                </a:r>
              </a:p>
            </p:txBody>
          </p:sp>
          <p:sp>
            <p:nvSpPr>
              <p:cNvPr id="21" name="TextBox 20"/>
              <p:cNvSpPr txBox="1"/>
              <p:nvPr/>
            </p:nvSpPr>
            <p:spPr>
              <a:xfrm>
                <a:off x="7591500" y="2235422"/>
                <a:ext cx="1817714" cy="269454"/>
              </a:xfrm>
              <a:prstGeom prst="rect">
                <a:avLst/>
              </a:prstGeom>
              <a:ln w="9525">
                <a:solidFill>
                  <a:schemeClr val="tx1"/>
                </a:solidFill>
              </a:ln>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T Norms Pro"/>
                    <a:ea typeface="+mn-ea"/>
                    <a:cs typeface="+mn-cs"/>
                  </a:rPr>
                  <a:t>Signal Detection</a:t>
                </a:r>
              </a:p>
            </p:txBody>
          </p:sp>
        </p:grpSp>
        <p:sp>
          <p:nvSpPr>
            <p:cNvPr id="14" name="Rectangle 13"/>
            <p:cNvSpPr/>
            <p:nvPr/>
          </p:nvSpPr>
          <p:spPr>
            <a:xfrm>
              <a:off x="500400" y="1706769"/>
              <a:ext cx="10555560" cy="42923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16" name="TextBox 15"/>
            <p:cNvSpPr txBox="1"/>
            <p:nvPr/>
          </p:nvSpPr>
          <p:spPr>
            <a:xfrm>
              <a:off x="9135543" y="2575419"/>
              <a:ext cx="1766354" cy="1954635"/>
            </a:xfrm>
            <a:prstGeom prst="rect">
              <a:avLst/>
            </a:prstGeom>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T Norms Pro"/>
                  <a:ea typeface="+mn-ea"/>
                  <a:cs typeface="+mn-cs"/>
                </a:rPr>
                <a:t>Signal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from multiple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bound antibodies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T Norms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Detection of empty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and full capsids</a:t>
              </a:r>
            </a:p>
          </p:txBody>
        </p:sp>
      </p:grpSp>
      <p:sp>
        <p:nvSpPr>
          <p:cNvPr id="12" name="Text Placeholder 11">
            <a:extLst>
              <a:ext uri="{FF2B5EF4-FFF2-40B4-BE49-F238E27FC236}">
                <a16:creationId xmlns:a16="http://schemas.microsoft.com/office/drawing/2014/main" id="{DB012C14-B5CC-4231-ABE9-8DB0E27FA8C3}"/>
              </a:ext>
            </a:extLst>
          </p:cNvPr>
          <p:cNvSpPr>
            <a:spLocks noGrp="1"/>
          </p:cNvSpPr>
          <p:nvPr>
            <p:ph type="body" sz="quarter" idx="13"/>
          </p:nvPr>
        </p:nvSpPr>
        <p:spPr>
          <a:xfrm>
            <a:off x="298800" y="234000"/>
            <a:ext cx="3233240" cy="184666"/>
          </a:xfrm>
        </p:spPr>
        <p:txBody>
          <a:bodyPr/>
          <a:lstStyle/>
          <a:p>
            <a:r>
              <a:rPr lang="en-US"/>
              <a:t>Virus Counter® Plus Technology</a:t>
            </a:r>
          </a:p>
        </p:txBody>
      </p:sp>
      <p:pic>
        <p:nvPicPr>
          <p:cNvPr id="22" name="Grafik 21">
            <a:extLst>
              <a:ext uri="{FF2B5EF4-FFF2-40B4-BE49-F238E27FC236}">
                <a16:creationId xmlns:a16="http://schemas.microsoft.com/office/drawing/2014/main" id="{701F3B46-B384-7180-5BE4-6CB35E40E752}"/>
              </a:ext>
            </a:extLst>
          </p:cNvPr>
          <p:cNvPicPr>
            <a:picLocks noChangeAspect="1"/>
          </p:cNvPicPr>
          <p:nvPr/>
        </p:nvPicPr>
        <p:blipFill>
          <a:blip r:embed="rId7"/>
          <a:stretch>
            <a:fillRect/>
          </a:stretch>
        </p:blipFill>
        <p:spPr>
          <a:xfrm>
            <a:off x="5102957" y="2155435"/>
            <a:ext cx="884375" cy="329990"/>
          </a:xfrm>
          <a:prstGeom prst="rect">
            <a:avLst/>
          </a:prstGeom>
        </p:spPr>
      </p:pic>
      <p:sp>
        <p:nvSpPr>
          <p:cNvPr id="26" name="Textfeld 25">
            <a:extLst>
              <a:ext uri="{FF2B5EF4-FFF2-40B4-BE49-F238E27FC236}">
                <a16:creationId xmlns:a16="http://schemas.microsoft.com/office/drawing/2014/main" id="{37FE99B3-19F3-4F0E-27F5-CCA743B1AA4A}"/>
              </a:ext>
            </a:extLst>
          </p:cNvPr>
          <p:cNvSpPr txBox="1"/>
          <p:nvPr/>
        </p:nvSpPr>
        <p:spPr>
          <a:xfrm>
            <a:off x="9675224" y="3047878"/>
            <a:ext cx="2292857" cy="1446550"/>
          </a:xfrm>
          <a:prstGeom prst="rect">
            <a:avLst/>
          </a:prstGeom>
          <a:noFill/>
        </p:spPr>
        <p:txBody>
          <a:bodyPr wrap="square">
            <a:spAutoFit/>
          </a:bodyPr>
          <a:lstStyle/>
          <a:p>
            <a:r>
              <a:rPr lang="en-US" sz="1100" b="0" i="0" dirty="0">
                <a:solidFill>
                  <a:srgbClr val="0D0D0D"/>
                </a:solidFill>
                <a:effectLst/>
                <a:latin typeface="+mj-lt"/>
              </a:rPr>
              <a:t>The antibody-based (AB) Virotag® reagents bind to specific epitopes on the virus surface, regardless of whether the virus contains nucleic acid within the capsid. This method uses a single signal to indicate the presence of a virus particle</a:t>
            </a:r>
            <a:r>
              <a:rPr lang="en-US" sz="1100" dirty="0">
                <a:solidFill>
                  <a:srgbClr val="0D0D0D"/>
                </a:solidFill>
                <a:latin typeface="+mj-lt"/>
              </a:rPr>
              <a:t>.</a:t>
            </a:r>
            <a:endParaRPr lang="de-DE" sz="1100" dirty="0">
              <a:latin typeface="+mj-lt"/>
            </a:endParaRPr>
          </a:p>
        </p:txBody>
      </p:sp>
    </p:spTree>
    <p:extLst>
      <p:ext uri="{BB962C8B-B14F-4D97-AF65-F5344CB8AC3E}">
        <p14:creationId xmlns:p14="http://schemas.microsoft.com/office/powerpoint/2010/main" val="34587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990A8-3FBA-1E41-BA77-778EC0595D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Slide Number Placeholder 2">
            <a:extLst>
              <a:ext uri="{FF2B5EF4-FFF2-40B4-BE49-F238E27FC236}">
                <a16:creationId xmlns:a16="http://schemas.microsoft.com/office/drawing/2014/main" id="{64038CD7-6CF5-234E-AD72-679A512592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6C13B4F4-3ABB-9D41-B4BE-6915C9EA875E}"/>
              </a:ext>
            </a:extLst>
          </p:cNvPr>
          <p:cNvSpPr>
            <a:spLocks noGrp="1"/>
          </p:cNvSpPr>
          <p:nvPr>
            <p:ph type="body" sz="quarter" idx="12"/>
          </p:nvPr>
        </p:nvSpPr>
        <p:spPr>
          <a:xfrm>
            <a:off x="300037" y="225425"/>
            <a:ext cx="11591925" cy="5327650"/>
          </a:xfrm>
        </p:spPr>
        <p:txBody>
          <a:bodyPr>
            <a:normAutofit/>
          </a:bodyPr>
          <a:lstStyle/>
          <a:p>
            <a:r>
              <a:rPr lang="fr-FR" sz="6000" dirty="0"/>
              <a:t>Applications in the Bio-Pharma </a:t>
            </a:r>
            <a:r>
              <a:rPr lang="en-US" sz="6000" dirty="0"/>
              <a:t>Industry</a:t>
            </a:r>
          </a:p>
        </p:txBody>
      </p:sp>
    </p:spTree>
    <p:extLst>
      <p:ext uri="{BB962C8B-B14F-4D97-AF65-F5344CB8AC3E}">
        <p14:creationId xmlns:p14="http://schemas.microsoft.com/office/powerpoint/2010/main" val="197051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C21606F-AAB5-14DF-A359-8CAAF037FDF2}"/>
              </a:ext>
            </a:extLst>
          </p:cNvPr>
          <p:cNvGraphicFramePr>
            <a:graphicFrameLocks noChangeAspect="1"/>
          </p:cNvGraphicFramePr>
          <p:nvPr>
            <p:custDataLst>
              <p:tags r:id="rId1"/>
            </p:custDataLst>
            <p:extLst>
              <p:ext uri="{D42A27DB-BD31-4B8C-83A1-F6EECF244321}">
                <p14:modId xmlns:p14="http://schemas.microsoft.com/office/powerpoint/2010/main" val="3089666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7" name="think-cell data - do not delete" hidden="1">
                        <a:extLst>
                          <a:ext uri="{FF2B5EF4-FFF2-40B4-BE49-F238E27FC236}">
                            <a16:creationId xmlns:a16="http://schemas.microsoft.com/office/drawing/2014/main" id="{9C21606F-AAB5-14DF-A359-8CAAF037FD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06F6D905-6BBB-7749-BD27-5B145AB145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Title 4">
            <a:extLst>
              <a:ext uri="{FF2B5EF4-FFF2-40B4-BE49-F238E27FC236}">
                <a16:creationId xmlns:a16="http://schemas.microsoft.com/office/drawing/2014/main" id="{4B284992-D952-BA4E-8B42-E3E2BAE4B435}"/>
              </a:ext>
            </a:extLst>
          </p:cNvPr>
          <p:cNvSpPr>
            <a:spLocks noGrp="1"/>
          </p:cNvSpPr>
          <p:nvPr>
            <p:ph type="title"/>
          </p:nvPr>
        </p:nvSpPr>
        <p:spPr/>
        <p:txBody>
          <a:bodyPr vert="horz"/>
          <a:lstStyle/>
          <a:p>
            <a:r>
              <a:rPr lang="en-US" dirty="0"/>
              <a:t>Challenges in Bio-Pharma Industry</a:t>
            </a:r>
            <a:endParaRPr lang="en-DE" dirty="0"/>
          </a:p>
        </p:txBody>
      </p:sp>
      <p:sp>
        <p:nvSpPr>
          <p:cNvPr id="19" name="Text Placeholder 18">
            <a:extLst>
              <a:ext uri="{FF2B5EF4-FFF2-40B4-BE49-F238E27FC236}">
                <a16:creationId xmlns:a16="http://schemas.microsoft.com/office/drawing/2014/main" id="{D394CF94-E1CB-3742-9241-62E79C773D6D}"/>
              </a:ext>
            </a:extLst>
          </p:cNvPr>
          <p:cNvSpPr>
            <a:spLocks noGrp="1"/>
          </p:cNvSpPr>
          <p:nvPr>
            <p:ph type="body" sz="quarter" idx="21"/>
          </p:nvPr>
        </p:nvSpPr>
        <p:spPr/>
        <p:txBody>
          <a:bodyPr/>
          <a:lstStyle/>
          <a:p>
            <a:endParaRPr lang="en-DE"/>
          </a:p>
        </p:txBody>
      </p:sp>
      <p:sp>
        <p:nvSpPr>
          <p:cNvPr id="17" name="Text Placeholder 16">
            <a:extLst>
              <a:ext uri="{FF2B5EF4-FFF2-40B4-BE49-F238E27FC236}">
                <a16:creationId xmlns:a16="http://schemas.microsoft.com/office/drawing/2014/main" id="{CCBDED11-B873-5441-92AF-91D360F44C62}"/>
              </a:ext>
            </a:extLst>
          </p:cNvPr>
          <p:cNvSpPr>
            <a:spLocks noGrp="1"/>
          </p:cNvSpPr>
          <p:nvPr>
            <p:ph type="body" sz="quarter" idx="13"/>
          </p:nvPr>
        </p:nvSpPr>
        <p:spPr/>
        <p:txBody>
          <a:bodyPr/>
          <a:lstStyle/>
          <a:p>
            <a:r>
              <a:rPr lang="de-DE"/>
              <a:t>Applications in </a:t>
            </a:r>
            <a:r>
              <a:rPr lang="de-DE" err="1"/>
              <a:t>the</a:t>
            </a:r>
            <a:r>
              <a:rPr lang="de-DE"/>
              <a:t> Bio-</a:t>
            </a:r>
            <a:r>
              <a:rPr lang="de-DE" err="1"/>
              <a:t>Pharma</a:t>
            </a:r>
            <a:r>
              <a:rPr lang="de-DE"/>
              <a:t> Industry</a:t>
            </a:r>
            <a:endParaRPr lang="en-DE"/>
          </a:p>
        </p:txBody>
      </p:sp>
      <p:sp>
        <p:nvSpPr>
          <p:cNvPr id="21" name="Text Placeholder 20">
            <a:extLst>
              <a:ext uri="{FF2B5EF4-FFF2-40B4-BE49-F238E27FC236}">
                <a16:creationId xmlns:a16="http://schemas.microsoft.com/office/drawing/2014/main" id="{74B1A0C1-A959-D842-BDFD-EF26A9431CE2}"/>
              </a:ext>
            </a:extLst>
          </p:cNvPr>
          <p:cNvSpPr>
            <a:spLocks noGrp="1"/>
          </p:cNvSpPr>
          <p:nvPr>
            <p:ph type="body" sz="quarter" idx="27"/>
          </p:nvPr>
        </p:nvSpPr>
        <p:spPr/>
        <p:txBody>
          <a:bodyPr/>
          <a:lstStyle/>
          <a:p>
            <a:endParaRPr lang="en-DE"/>
          </a:p>
        </p:txBody>
      </p:sp>
      <p:grpSp>
        <p:nvGrpSpPr>
          <p:cNvPr id="48" name="Group 47">
            <a:extLst>
              <a:ext uri="{FF2B5EF4-FFF2-40B4-BE49-F238E27FC236}">
                <a16:creationId xmlns:a16="http://schemas.microsoft.com/office/drawing/2014/main" id="{5FCB5326-3272-4D49-8DFA-D8DEAFD75112}"/>
              </a:ext>
            </a:extLst>
          </p:cNvPr>
          <p:cNvGrpSpPr/>
          <p:nvPr/>
        </p:nvGrpSpPr>
        <p:grpSpPr>
          <a:xfrm>
            <a:off x="3214900" y="1735196"/>
            <a:ext cx="2844000" cy="3817880"/>
            <a:chOff x="3214901" y="1735196"/>
            <a:chExt cx="2844000" cy="3826806"/>
          </a:xfrm>
        </p:grpSpPr>
        <p:sp>
          <p:nvSpPr>
            <p:cNvPr id="31" name="Platshållare för innehåll 7">
              <a:extLst>
                <a:ext uri="{FF2B5EF4-FFF2-40B4-BE49-F238E27FC236}">
                  <a16:creationId xmlns:a16="http://schemas.microsoft.com/office/drawing/2014/main" id="{5BBF9CE9-B915-1344-95E4-44029523666F}"/>
                </a:ext>
              </a:extLst>
            </p:cNvPr>
            <p:cNvSpPr txBox="1">
              <a:spLocks/>
            </p:cNvSpPr>
            <p:nvPr/>
          </p:nvSpPr>
          <p:spPr>
            <a:xfrm>
              <a:off x="3214901" y="1735196"/>
              <a:ext cx="2844000" cy="3826806"/>
            </a:xfrm>
            <a:prstGeom prst="rect">
              <a:avLst/>
            </a:prstGeom>
            <a:solidFill>
              <a:schemeClr val="bg2"/>
            </a:solidFill>
          </p:spPr>
          <p:txBody>
            <a:bodyPr vert="horz" lIns="216000" tIns="180000" rIns="21600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Your</a:t>
              </a:r>
              <a:b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br>
              <a: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Challenge</a:t>
              </a:r>
            </a:p>
          </p:txBody>
        </p:sp>
        <p:sp>
          <p:nvSpPr>
            <p:cNvPr id="37" name="Platshållare för innehåll 7">
              <a:extLst>
                <a:ext uri="{FF2B5EF4-FFF2-40B4-BE49-F238E27FC236}">
                  <a16:creationId xmlns:a16="http://schemas.microsoft.com/office/drawing/2014/main" id="{43070BF2-8F81-404E-9600-81C82BEB118D}"/>
                </a:ext>
              </a:extLst>
            </p:cNvPr>
            <p:cNvSpPr txBox="1">
              <a:spLocks/>
            </p:cNvSpPr>
            <p:nvPr/>
          </p:nvSpPr>
          <p:spPr>
            <a:xfrm>
              <a:off x="3214901" y="3794166"/>
              <a:ext cx="2844000" cy="1440000"/>
            </a:xfrm>
            <a:prstGeom prst="rect">
              <a:avLst/>
            </a:prstGeom>
            <a:solidFill>
              <a:schemeClr val="bg2"/>
            </a:solidFill>
          </p:spPr>
          <p:txBody>
            <a:bodyPr vert="horz" lIns="216000" tIns="180000" rIns="21600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Achieving high virus yields and titers is crucial for cost-effective production. Optimizing viral vector constructs to maximize virus production can be challenging and may require extensive experimentation.</a:t>
              </a:r>
            </a:p>
          </p:txBody>
        </p:sp>
      </p:grpSp>
      <p:grpSp>
        <p:nvGrpSpPr>
          <p:cNvPr id="47" name="Group 46">
            <a:extLst>
              <a:ext uri="{FF2B5EF4-FFF2-40B4-BE49-F238E27FC236}">
                <a16:creationId xmlns:a16="http://schemas.microsoft.com/office/drawing/2014/main" id="{08AF4213-6325-734E-97D7-D1946479BBCE}"/>
              </a:ext>
            </a:extLst>
          </p:cNvPr>
          <p:cNvGrpSpPr/>
          <p:nvPr/>
        </p:nvGrpSpPr>
        <p:grpSpPr>
          <a:xfrm>
            <a:off x="6131001" y="1735196"/>
            <a:ext cx="2844001" cy="3817880"/>
            <a:chOff x="6131001" y="1735195"/>
            <a:chExt cx="2844001" cy="4042805"/>
          </a:xfrm>
        </p:grpSpPr>
        <p:sp>
          <p:nvSpPr>
            <p:cNvPr id="32" name="Platshållare för innehåll 8">
              <a:extLst>
                <a:ext uri="{FF2B5EF4-FFF2-40B4-BE49-F238E27FC236}">
                  <a16:creationId xmlns:a16="http://schemas.microsoft.com/office/drawing/2014/main" id="{3ED54425-53C2-8445-A210-41D02B84BF47}"/>
                </a:ext>
              </a:extLst>
            </p:cNvPr>
            <p:cNvSpPr txBox="1">
              <a:spLocks/>
            </p:cNvSpPr>
            <p:nvPr/>
          </p:nvSpPr>
          <p:spPr>
            <a:xfrm>
              <a:off x="6131002" y="1735195"/>
              <a:ext cx="2844000" cy="2412000"/>
            </a:xfrm>
            <a:prstGeom prst="rect">
              <a:avLst/>
            </a:prstGeom>
            <a:solidFill>
              <a:schemeClr val="bg2"/>
            </a:solidFill>
          </p:spPr>
          <p:txBody>
            <a:bodyPr vert="horz" lIns="216000" tIns="180000" rIns="216000" bIns="0" rtlCol="0" anchor="t" anchorCtr="0">
              <a:noAutofit/>
            </a:bodyPr>
            <a:lstStyle>
              <a:lvl1pPr marL="0" indent="0" algn="ctr" defTabSz="914400" rtl="0" eaLnBrk="1" latinLnBrk="0" hangingPunct="1">
                <a:lnSpc>
                  <a:spcPct val="100000"/>
                </a:lnSpc>
                <a:spcBef>
                  <a:spcPts val="0"/>
                </a:spcBef>
                <a:spcAft>
                  <a:spcPts val="800"/>
                </a:spcAft>
                <a:buSzPct val="80000"/>
                <a:buFont typeface="Wingdings" panose="05000000000000000000" pitchFamily="2" charset="2"/>
                <a:buNone/>
                <a:tabLst/>
                <a:defRPr lang="de-DE" sz="1800" b="0" kern="1200">
                  <a:solidFill>
                    <a:schemeClr val="tx1"/>
                  </a:solidFill>
                  <a:latin typeface="+mj-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Our </a:t>
              </a:r>
              <a:b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br>
              <a: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Solution</a:t>
              </a:r>
            </a:p>
          </p:txBody>
        </p:sp>
        <p:sp>
          <p:nvSpPr>
            <p:cNvPr id="38" name="Platshållare för innehåll 8">
              <a:extLst>
                <a:ext uri="{FF2B5EF4-FFF2-40B4-BE49-F238E27FC236}">
                  <a16:creationId xmlns:a16="http://schemas.microsoft.com/office/drawing/2014/main" id="{88964EFB-0056-3F45-A545-B2CD0EC1DA3B}"/>
                </a:ext>
              </a:extLst>
            </p:cNvPr>
            <p:cNvSpPr txBox="1">
              <a:spLocks/>
            </p:cNvSpPr>
            <p:nvPr/>
          </p:nvSpPr>
          <p:spPr>
            <a:xfrm>
              <a:off x="6131001" y="3898264"/>
              <a:ext cx="2844000" cy="1879736"/>
            </a:xfrm>
            <a:prstGeom prst="rect">
              <a:avLst/>
            </a:prstGeom>
            <a:solidFill>
              <a:schemeClr val="bg2"/>
            </a:solidFill>
          </p:spPr>
          <p:txBody>
            <a:bodyPr vert="horz" lIns="216000" tIns="180000" rIns="216000" bIns="0" rtlCol="0" anchor="t" anchorCtr="0">
              <a:noAutofit/>
            </a:bodyPr>
            <a:lstStyle>
              <a:lvl1pPr marL="0" indent="0" algn="ctr" defTabSz="914400" rtl="0" eaLnBrk="1" latinLnBrk="0" hangingPunct="1">
                <a:lnSpc>
                  <a:spcPct val="100000"/>
                </a:lnSpc>
                <a:spcBef>
                  <a:spcPts val="0"/>
                </a:spcBef>
                <a:spcAft>
                  <a:spcPts val="800"/>
                </a:spcAft>
                <a:buSzPct val="80000"/>
                <a:buFont typeface="Wingdings" panose="05000000000000000000" pitchFamily="2" charset="2"/>
                <a:buNone/>
                <a:tabLst/>
                <a:defRPr lang="de-DE" sz="1800" b="0" kern="1200">
                  <a:solidFill>
                    <a:schemeClr val="tx1"/>
                  </a:solidFill>
                  <a:latin typeface="+mj-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The Virus Counter® Plus delivers specific, precise and direct virus quantification. It reduces hands-on time and increases reputability with full walk-away operation. This addresses the customer need to gain direct insights in real-time to understand their processes. </a:t>
              </a:r>
            </a:p>
          </p:txBody>
        </p:sp>
      </p:grpSp>
      <p:sp>
        <p:nvSpPr>
          <p:cNvPr id="33" name="Platshållare för innehåll 9">
            <a:extLst>
              <a:ext uri="{FF2B5EF4-FFF2-40B4-BE49-F238E27FC236}">
                <a16:creationId xmlns:a16="http://schemas.microsoft.com/office/drawing/2014/main" id="{8AB7B0B4-9C90-244B-8B02-7099AEE6B2F9}"/>
              </a:ext>
            </a:extLst>
          </p:cNvPr>
          <p:cNvSpPr txBox="1">
            <a:spLocks/>
          </p:cNvSpPr>
          <p:nvPr/>
        </p:nvSpPr>
        <p:spPr>
          <a:xfrm>
            <a:off x="9047103" y="1735195"/>
            <a:ext cx="2844000" cy="2412000"/>
          </a:xfrm>
          <a:prstGeom prst="rect">
            <a:avLst/>
          </a:prstGeom>
          <a:solidFill>
            <a:schemeClr val="bg2"/>
          </a:solidFill>
        </p:spPr>
        <p:txBody>
          <a:bodyPr lIns="216000" tIns="180000" rIns="216000" anchor="t" anchorCtr="0">
            <a:noAutofit/>
          </a:bodyPr>
          <a:lst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The </a:t>
            </a:r>
            <a:b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br>
            <a:r>
              <a:rPr kumimoji="0" lang="en-US" sz="28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Benefits</a:t>
            </a:r>
          </a:p>
        </p:txBody>
      </p:sp>
      <p:sp>
        <p:nvSpPr>
          <p:cNvPr id="39" name="Platshållare för innehåll 9">
            <a:extLst>
              <a:ext uri="{FF2B5EF4-FFF2-40B4-BE49-F238E27FC236}">
                <a16:creationId xmlns:a16="http://schemas.microsoft.com/office/drawing/2014/main" id="{76DE619D-2AB3-BB49-84F3-B1BD371B24BC}"/>
              </a:ext>
            </a:extLst>
          </p:cNvPr>
          <p:cNvSpPr txBox="1">
            <a:spLocks/>
          </p:cNvSpPr>
          <p:nvPr/>
        </p:nvSpPr>
        <p:spPr>
          <a:xfrm>
            <a:off x="9047963" y="3765774"/>
            <a:ext cx="2844000" cy="1775155"/>
          </a:xfrm>
          <a:prstGeom prst="rect">
            <a:avLst/>
          </a:prstGeom>
          <a:solidFill>
            <a:schemeClr val="bg2"/>
          </a:solidFill>
        </p:spPr>
        <p:txBody>
          <a:bodyPr lIns="216000" tIns="180000" rIns="216000" anchor="t" anchorCtr="0">
            <a:noAutofit/>
          </a:bodyPr>
          <a:lst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Process development acceleration and optimization with an increased product safety and quality by in-depth sample characterization. Walk-away sample measurement (96-well plate) with CVs below 10%. Automation reduces the labor and increase overall operational efficiency. </a:t>
            </a:r>
          </a:p>
        </p:txBody>
      </p:sp>
      <p:pic>
        <p:nvPicPr>
          <p:cNvPr id="42" name="Graphic 41">
            <a:extLst>
              <a:ext uri="{FF2B5EF4-FFF2-40B4-BE49-F238E27FC236}">
                <a16:creationId xmlns:a16="http://schemas.microsoft.com/office/drawing/2014/main" id="{8C47BC05-6109-B14E-8748-F73420AA67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5894" y="3288597"/>
            <a:ext cx="720000" cy="720000"/>
          </a:xfrm>
          <a:prstGeom prst="rect">
            <a:avLst/>
          </a:prstGeom>
        </p:spPr>
      </p:pic>
      <p:pic>
        <p:nvPicPr>
          <p:cNvPr id="43" name="Graphic 42">
            <a:extLst>
              <a:ext uri="{FF2B5EF4-FFF2-40B4-BE49-F238E27FC236}">
                <a16:creationId xmlns:a16="http://schemas.microsoft.com/office/drawing/2014/main" id="{2F6F5E1C-AEA9-1747-B597-F243AEA394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49793" y="3288597"/>
            <a:ext cx="720000" cy="720000"/>
          </a:xfrm>
          <a:prstGeom prst="rect">
            <a:avLst/>
          </a:prstGeom>
        </p:spPr>
      </p:pic>
      <p:pic>
        <p:nvPicPr>
          <p:cNvPr id="44" name="Graphic 43">
            <a:extLst>
              <a:ext uri="{FF2B5EF4-FFF2-40B4-BE49-F238E27FC236}">
                <a16:creationId xmlns:a16="http://schemas.microsoft.com/office/drawing/2014/main" id="{00703F2A-658E-FF4C-B1CD-E32EF793E8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81995" y="3288597"/>
            <a:ext cx="720000" cy="720000"/>
          </a:xfrm>
          <a:prstGeom prst="rect">
            <a:avLst/>
          </a:prstGeom>
        </p:spPr>
      </p:pic>
      <p:pic>
        <p:nvPicPr>
          <p:cNvPr id="45" name="Graphic 44">
            <a:extLst>
              <a:ext uri="{FF2B5EF4-FFF2-40B4-BE49-F238E27FC236}">
                <a16:creationId xmlns:a16="http://schemas.microsoft.com/office/drawing/2014/main" id="{DE9556B6-5070-134F-932E-61870718EB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5760780" y="3314426"/>
            <a:ext cx="668344" cy="668344"/>
          </a:xfrm>
          <a:prstGeom prst="rect">
            <a:avLst/>
          </a:prstGeom>
        </p:spPr>
      </p:pic>
      <p:pic>
        <p:nvPicPr>
          <p:cNvPr id="46" name="Graphic 45">
            <a:extLst>
              <a:ext uri="{FF2B5EF4-FFF2-40B4-BE49-F238E27FC236}">
                <a16:creationId xmlns:a16="http://schemas.microsoft.com/office/drawing/2014/main" id="{CEFABAB0-CAA7-D24C-93CF-83ED430F9F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8676881" y="3314425"/>
            <a:ext cx="668344" cy="668344"/>
          </a:xfrm>
          <a:prstGeom prst="rect">
            <a:avLst/>
          </a:prstGeom>
        </p:spPr>
      </p:pic>
      <p:pic>
        <p:nvPicPr>
          <p:cNvPr id="6" name="Picture 5" descr="A close-up of a machine&#10;&#10;Description automatically generated">
            <a:extLst>
              <a:ext uri="{FF2B5EF4-FFF2-40B4-BE49-F238E27FC236}">
                <a16:creationId xmlns:a16="http://schemas.microsoft.com/office/drawing/2014/main" id="{3977765A-0DEF-A10A-B46D-BE11A11B3EF0}"/>
              </a:ext>
            </a:extLst>
          </p:cNvPr>
          <p:cNvPicPr>
            <a:picLocks noChangeAspect="1"/>
          </p:cNvPicPr>
          <p:nvPr/>
        </p:nvPicPr>
        <p:blipFill>
          <a:blip r:embed="rId13"/>
          <a:stretch>
            <a:fillRect/>
          </a:stretch>
        </p:blipFill>
        <p:spPr>
          <a:xfrm>
            <a:off x="443991" y="1681693"/>
            <a:ext cx="2402784" cy="3880307"/>
          </a:xfrm>
          <a:prstGeom prst="rect">
            <a:avLst/>
          </a:prstGeom>
        </p:spPr>
      </p:pic>
    </p:spTree>
    <p:extLst>
      <p:ext uri="{BB962C8B-B14F-4D97-AF65-F5344CB8AC3E}">
        <p14:creationId xmlns:p14="http://schemas.microsoft.com/office/powerpoint/2010/main" val="288807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AD0BB9B0-C941-C015-11C6-A5AFFEA2B1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53" imgH="354" progId="TCLayout.ActiveDocument.1">
                  <p:embed/>
                </p:oleObj>
              </mc:Choice>
              <mc:Fallback>
                <p:oleObj name="think-cell Folie" r:id="rId15" imgW="353" imgH="354" progId="TCLayout.ActiveDocument.1">
                  <p:embed/>
                  <p:pic>
                    <p:nvPicPr>
                      <p:cNvPr id="28" name="think-cell data - do not delete" hidden="1">
                        <a:extLst>
                          <a:ext uri="{FF2B5EF4-FFF2-40B4-BE49-F238E27FC236}">
                            <a16:creationId xmlns:a16="http://schemas.microsoft.com/office/drawing/2014/main" id="{AD0BB9B0-C941-C015-11C6-A5AFFEA2B1A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 name="Foliennummernplatzhalt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C74003-5D7C-4A22-9B7D-92D81AF290AD}"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10" name="Text Placeholder 9">
            <a:extLst>
              <a:ext uri="{FF2B5EF4-FFF2-40B4-BE49-F238E27FC236}">
                <a16:creationId xmlns:a16="http://schemas.microsoft.com/office/drawing/2014/main" id="{4633DBA5-4C1B-CCBE-9DF9-042EC3F6A5CC}"/>
              </a:ext>
            </a:extLst>
          </p:cNvPr>
          <p:cNvSpPr>
            <a:spLocks noGrp="1"/>
          </p:cNvSpPr>
          <p:nvPr>
            <p:ph type="body" sz="quarter" idx="2"/>
          </p:nvPr>
        </p:nvSpPr>
        <p:spPr>
          <a:xfrm>
            <a:off x="1219301" y="5610399"/>
            <a:ext cx="11592000" cy="216000"/>
          </a:xfrm>
        </p:spPr>
        <p:txBody>
          <a:bodyPr/>
          <a:lstStyle/>
          <a:p>
            <a:endParaRPr lang="en-US"/>
          </a:p>
        </p:txBody>
      </p:sp>
      <p:sp>
        <p:nvSpPr>
          <p:cNvPr id="2" name="Titel 1"/>
          <p:cNvSpPr>
            <a:spLocks noGrp="1"/>
          </p:cNvSpPr>
          <p:nvPr>
            <p:ph type="title"/>
          </p:nvPr>
        </p:nvSpPr>
        <p:spPr/>
        <p:txBody>
          <a:bodyPr vert="horz" anchor="ctr"/>
          <a:lstStyle/>
          <a:p>
            <a:r>
              <a:rPr lang="en-US" dirty="0"/>
              <a:t>Virus Quantification in Process Development and Manufacturing</a:t>
            </a:r>
            <a:endParaRPr lang="en-US" dirty="0">
              <a:latin typeface="+mj-lt"/>
            </a:endParaRPr>
          </a:p>
        </p:txBody>
      </p:sp>
      <p:sp>
        <p:nvSpPr>
          <p:cNvPr id="24" name="Text Placeholder 23">
            <a:extLst>
              <a:ext uri="{FF2B5EF4-FFF2-40B4-BE49-F238E27FC236}">
                <a16:creationId xmlns:a16="http://schemas.microsoft.com/office/drawing/2014/main" id="{38EC7A2A-F569-F4BA-B173-B30243BFB91C}"/>
              </a:ext>
            </a:extLst>
          </p:cNvPr>
          <p:cNvSpPr>
            <a:spLocks noGrp="1"/>
          </p:cNvSpPr>
          <p:nvPr>
            <p:ph type="body" sz="quarter" idx="15"/>
          </p:nvPr>
        </p:nvSpPr>
        <p:spPr>
          <a:xfrm>
            <a:off x="298800" y="231667"/>
            <a:ext cx="4320000" cy="184666"/>
          </a:xfrm>
        </p:spPr>
        <p:txBody>
          <a:bodyPr/>
          <a:lstStyle/>
          <a:p>
            <a:r>
              <a:rPr lang="de-DE" dirty="0" err="1"/>
              <a:t>Applications</a:t>
            </a:r>
            <a:r>
              <a:rPr lang="de-DE" dirty="0"/>
              <a:t> in </a:t>
            </a:r>
            <a:r>
              <a:rPr lang="de-DE" dirty="0" err="1"/>
              <a:t>the</a:t>
            </a:r>
            <a:r>
              <a:rPr lang="de-DE" dirty="0"/>
              <a:t> Bio-</a:t>
            </a:r>
            <a:r>
              <a:rPr lang="de-DE" dirty="0" err="1"/>
              <a:t>Pharma</a:t>
            </a:r>
            <a:r>
              <a:rPr lang="de-DE" dirty="0"/>
              <a:t> Industry</a:t>
            </a:r>
            <a:endParaRPr lang="en-US" dirty="0"/>
          </a:p>
        </p:txBody>
      </p:sp>
      <p:grpSp>
        <p:nvGrpSpPr>
          <p:cNvPr id="4" name="Group 3">
            <a:extLst>
              <a:ext uri="{FF2B5EF4-FFF2-40B4-BE49-F238E27FC236}">
                <a16:creationId xmlns:a16="http://schemas.microsoft.com/office/drawing/2014/main" id="{FF3716EC-8F68-468A-BD3B-D5436541EE9C}"/>
              </a:ext>
            </a:extLst>
          </p:cNvPr>
          <p:cNvGrpSpPr/>
          <p:nvPr/>
        </p:nvGrpSpPr>
        <p:grpSpPr>
          <a:xfrm>
            <a:off x="2397940" y="2222770"/>
            <a:ext cx="7685045" cy="3242617"/>
            <a:chOff x="1052048" y="1470123"/>
            <a:chExt cx="9301522" cy="4244773"/>
          </a:xfrm>
        </p:grpSpPr>
        <p:grpSp>
          <p:nvGrpSpPr>
            <p:cNvPr id="23" name="Group 22">
              <a:extLst>
                <a:ext uri="{FF2B5EF4-FFF2-40B4-BE49-F238E27FC236}">
                  <a16:creationId xmlns:a16="http://schemas.microsoft.com/office/drawing/2014/main" id="{7D03C4F7-6291-4AE1-B788-85B5A04BDB37}"/>
                </a:ext>
              </a:extLst>
            </p:cNvPr>
            <p:cNvGrpSpPr/>
            <p:nvPr/>
          </p:nvGrpSpPr>
          <p:grpSpPr>
            <a:xfrm>
              <a:off x="1052048" y="1784613"/>
              <a:ext cx="9301522" cy="3624050"/>
              <a:chOff x="326551" y="1724134"/>
              <a:chExt cx="11542675" cy="4497249"/>
            </a:xfrm>
          </p:grpSpPr>
          <p:sp>
            <p:nvSpPr>
              <p:cNvPr id="73" name="Freihandform 72"/>
              <p:cNvSpPr/>
              <p:nvPr/>
            </p:nvSpPr>
            <p:spPr>
              <a:xfrm>
                <a:off x="2144966" y="5230072"/>
                <a:ext cx="9553898" cy="216040"/>
              </a:xfrm>
              <a:custGeom>
                <a:avLst/>
                <a:gdLst>
                  <a:gd name="connsiteX0" fmla="*/ 383366 w 9752583"/>
                  <a:gd name="connsiteY0" fmla="*/ 0 h 216000"/>
                  <a:gd name="connsiteX1" fmla="*/ 386248 w 9752583"/>
                  <a:gd name="connsiteY1" fmla="*/ 0 h 216000"/>
                  <a:gd name="connsiteX2" fmla="*/ 9752583 w 9752583"/>
                  <a:gd name="connsiteY2" fmla="*/ 0 h 216000"/>
                  <a:gd name="connsiteX3" fmla="*/ 9494545 w 9752583"/>
                  <a:gd name="connsiteY3" fmla="*/ 216000 h 216000"/>
                  <a:gd name="connsiteX4" fmla="*/ 129499 w 9752583"/>
                  <a:gd name="connsiteY4" fmla="*/ 216000 h 216000"/>
                  <a:gd name="connsiteX5" fmla="*/ 125328 w 9752583"/>
                  <a:gd name="connsiteY5" fmla="*/ 216000 h 216000"/>
                  <a:gd name="connsiteX6" fmla="*/ 127423 w 9752583"/>
                  <a:gd name="connsiteY6" fmla="*/ 214246 h 216000"/>
                  <a:gd name="connsiteX7" fmla="*/ 0 w 9752583"/>
                  <a:gd name="connsiteY7" fmla="*/ 106551 h 216000"/>
                  <a:gd name="connsiteX8" fmla="*/ 381950 w 9752583"/>
                  <a:gd name="connsiteY8" fmla="*/ 1186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2583" h="216000">
                    <a:moveTo>
                      <a:pt x="383366" y="0"/>
                    </a:moveTo>
                    <a:lnTo>
                      <a:pt x="386248" y="0"/>
                    </a:lnTo>
                    <a:lnTo>
                      <a:pt x="9752583" y="0"/>
                    </a:lnTo>
                    <a:lnTo>
                      <a:pt x="9494545" y="216000"/>
                    </a:lnTo>
                    <a:lnTo>
                      <a:pt x="129499" y="216000"/>
                    </a:lnTo>
                    <a:lnTo>
                      <a:pt x="125328" y="216000"/>
                    </a:lnTo>
                    <a:lnTo>
                      <a:pt x="127423" y="214246"/>
                    </a:lnTo>
                    <a:lnTo>
                      <a:pt x="0" y="106551"/>
                    </a:lnTo>
                    <a:lnTo>
                      <a:pt x="381950" y="1186"/>
                    </a:ln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T Norms Pro"/>
                  <a:ea typeface="+mn-ea"/>
                  <a:cs typeface="+mn-cs"/>
                </a:endParaRPr>
              </a:p>
            </p:txBody>
          </p:sp>
          <p:sp>
            <p:nvSpPr>
              <p:cNvPr id="72" name="Freihandform 71"/>
              <p:cNvSpPr/>
              <p:nvPr/>
            </p:nvSpPr>
            <p:spPr>
              <a:xfrm>
                <a:off x="2229086" y="2770850"/>
                <a:ext cx="9469778" cy="216040"/>
              </a:xfrm>
              <a:custGeom>
                <a:avLst/>
                <a:gdLst>
                  <a:gd name="connsiteX0" fmla="*/ 250745 w 9627255"/>
                  <a:gd name="connsiteY0" fmla="*/ 0 h 216000"/>
                  <a:gd name="connsiteX1" fmla="*/ 9627255 w 9627255"/>
                  <a:gd name="connsiteY1" fmla="*/ 0 h 216000"/>
                  <a:gd name="connsiteX2" fmla="*/ 9387409 w 9627255"/>
                  <a:gd name="connsiteY2" fmla="*/ 216000 h 216000"/>
                  <a:gd name="connsiteX3" fmla="*/ 0 w 9627255"/>
                  <a:gd name="connsiteY3" fmla="*/ 216000 h 216000"/>
                  <a:gd name="connsiteX4" fmla="*/ 7063 w 9627255"/>
                  <a:gd name="connsiteY4" fmla="*/ 209639 h 216000"/>
                  <a:gd name="connsiteX5" fmla="*/ 377683 w 9627255"/>
                  <a:gd name="connsiteY5" fmla="*/ 10435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7255" h="216000">
                    <a:moveTo>
                      <a:pt x="250745" y="0"/>
                    </a:moveTo>
                    <a:lnTo>
                      <a:pt x="9627255" y="0"/>
                    </a:lnTo>
                    <a:lnTo>
                      <a:pt x="9387409" y="216000"/>
                    </a:lnTo>
                    <a:lnTo>
                      <a:pt x="0" y="216000"/>
                    </a:lnTo>
                    <a:lnTo>
                      <a:pt x="7063" y="209639"/>
                    </a:lnTo>
                    <a:lnTo>
                      <a:pt x="377683" y="104350"/>
                    </a:ln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T Norms Pro"/>
                  <a:ea typeface="+mn-ea"/>
                  <a:cs typeface="+mn-cs"/>
                </a:endParaRPr>
              </a:p>
            </p:txBody>
          </p:sp>
          <p:sp>
            <p:nvSpPr>
              <p:cNvPr id="11" name="Textfeld 10"/>
              <p:cNvSpPr txBox="1"/>
              <p:nvPr>
                <p:custDataLst>
                  <p:tags r:id="rId2"/>
                </p:custDataLst>
              </p:nvPr>
            </p:nvSpPr>
            <p:spPr>
              <a:xfrm>
                <a:off x="6848526" y="5530750"/>
                <a:ext cx="1146042" cy="6906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Virus removal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filtration</a:t>
                </a:r>
              </a:p>
            </p:txBody>
          </p:sp>
          <p:sp>
            <p:nvSpPr>
              <p:cNvPr id="12" name="Textfeld 11"/>
              <p:cNvSpPr txBox="1"/>
              <p:nvPr>
                <p:custDataLst>
                  <p:tags r:id="rId3"/>
                </p:custDataLst>
              </p:nvPr>
            </p:nvSpPr>
            <p:spPr>
              <a:xfrm>
                <a:off x="8919539" y="5530750"/>
                <a:ext cx="1146042" cy="460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Viral </a:t>
                </a:r>
                <a:b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b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clearance</a:t>
                </a:r>
              </a:p>
            </p:txBody>
          </p:sp>
          <p:sp>
            <p:nvSpPr>
              <p:cNvPr id="13" name="Textfeld 12"/>
              <p:cNvSpPr txBox="1"/>
              <p:nvPr>
                <p:custDataLst>
                  <p:tags r:id="rId4"/>
                </p:custDataLst>
              </p:nvPr>
            </p:nvSpPr>
            <p:spPr>
              <a:xfrm>
                <a:off x="7948868" y="5530749"/>
                <a:ext cx="1146042" cy="230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T Norms Pro"/>
                    <a:ea typeface="+mn-ea"/>
                    <a:cs typeface="+mn-cs"/>
                  </a:rPr>
                  <a:t>Polishing</a:t>
                </a:r>
              </a:p>
            </p:txBody>
          </p:sp>
          <p:sp>
            <p:nvSpPr>
              <p:cNvPr id="14" name="Textfeld 13"/>
              <p:cNvSpPr txBox="1"/>
              <p:nvPr>
                <p:custDataLst>
                  <p:tags r:id="rId5"/>
                </p:custDataLst>
              </p:nvPr>
            </p:nvSpPr>
            <p:spPr>
              <a:xfrm>
                <a:off x="2317007" y="5530750"/>
                <a:ext cx="1146042" cy="460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Final</a:t>
                </a:r>
                <a:b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b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filling</a:t>
                </a:r>
              </a:p>
            </p:txBody>
          </p:sp>
          <p:sp>
            <p:nvSpPr>
              <p:cNvPr id="15" name="Textfeld 14"/>
              <p:cNvSpPr txBox="1"/>
              <p:nvPr>
                <p:custDataLst>
                  <p:tags r:id="rId6"/>
                </p:custDataLst>
              </p:nvPr>
            </p:nvSpPr>
            <p:spPr>
              <a:xfrm>
                <a:off x="3427472" y="5530749"/>
                <a:ext cx="1230256" cy="460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Cryo-preservation</a:t>
                </a:r>
              </a:p>
            </p:txBody>
          </p:sp>
          <p:sp>
            <p:nvSpPr>
              <p:cNvPr id="16" name="Textfeld 15"/>
              <p:cNvSpPr txBox="1"/>
              <p:nvPr>
                <p:custDataLst>
                  <p:tags r:id="rId7"/>
                </p:custDataLst>
              </p:nvPr>
            </p:nvSpPr>
            <p:spPr>
              <a:xfrm>
                <a:off x="5588580" y="5530749"/>
                <a:ext cx="1220115" cy="230210"/>
              </a:xfrm>
              <a:prstGeom prst="rect">
                <a:avLst/>
              </a:prstGeom>
              <a:noFill/>
            </p:spPr>
            <p:txBody>
              <a:bodyPr wrap="square" lIns="0" tIns="0" rIns="0" bIns="0" rtlCol="0">
                <a:spAutoFit/>
              </a:bodyPr>
              <a:lstStyle>
                <a:defPPr>
                  <a:defRPr lang="en-US"/>
                </a:defPPr>
                <a:lvl1pPr algn="ctr">
                  <a:defRPr sz="10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20" normalizeH="0" baseline="0" noProof="0">
                    <a:ln>
                      <a:noFill/>
                    </a:ln>
                    <a:solidFill>
                      <a:srgbClr val="000000">
                        <a:lumMod val="85000"/>
                        <a:lumOff val="15000"/>
                      </a:srgbClr>
                    </a:solidFill>
                    <a:effectLst/>
                    <a:uLnTx/>
                    <a:uFillTx/>
                    <a:latin typeface="TT Norms Pro"/>
                    <a:ea typeface="+mn-ea"/>
                    <a:cs typeface="+mn-cs"/>
                  </a:rPr>
                  <a:t>Concentration</a:t>
                </a:r>
              </a:p>
            </p:txBody>
          </p:sp>
          <p:sp>
            <p:nvSpPr>
              <p:cNvPr id="17" name="Textfeld 16"/>
              <p:cNvSpPr txBox="1"/>
              <p:nvPr>
                <p:custDataLst>
                  <p:tags r:id="rId8"/>
                </p:custDataLst>
              </p:nvPr>
            </p:nvSpPr>
            <p:spPr>
              <a:xfrm>
                <a:off x="4583188" y="5530750"/>
                <a:ext cx="1146042" cy="460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Sterile </a:t>
                </a:r>
                <a:b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b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filtration</a:t>
                </a:r>
              </a:p>
            </p:txBody>
          </p:sp>
          <p:sp>
            <p:nvSpPr>
              <p:cNvPr id="18" name="Textfeld 17"/>
              <p:cNvSpPr txBox="1"/>
              <p:nvPr>
                <p:custDataLst>
                  <p:tags r:id="rId9"/>
                </p:custDataLst>
              </p:nvPr>
            </p:nvSpPr>
            <p:spPr>
              <a:xfrm>
                <a:off x="2770673" y="3071676"/>
                <a:ext cx="1697840" cy="460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Culture media </a:t>
                </a:r>
                <a:b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b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preparation</a:t>
                </a:r>
              </a:p>
            </p:txBody>
          </p:sp>
          <p:sp>
            <p:nvSpPr>
              <p:cNvPr id="19" name="Textfeld 18"/>
              <p:cNvSpPr txBox="1"/>
              <p:nvPr>
                <p:custDataLst>
                  <p:tags r:id="rId10"/>
                </p:custDataLst>
              </p:nvPr>
            </p:nvSpPr>
            <p:spPr>
              <a:xfrm>
                <a:off x="9192966" y="3071676"/>
                <a:ext cx="1697840" cy="230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Production</a:t>
                </a:r>
              </a:p>
            </p:txBody>
          </p:sp>
          <p:sp>
            <p:nvSpPr>
              <p:cNvPr id="20" name="Textfeld 19"/>
              <p:cNvSpPr txBox="1"/>
              <p:nvPr>
                <p:custDataLst>
                  <p:tags r:id="rId11"/>
                </p:custDataLst>
              </p:nvPr>
            </p:nvSpPr>
            <p:spPr>
              <a:xfrm>
                <a:off x="4854029" y="3071676"/>
                <a:ext cx="1697840" cy="23021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Seed cultivation</a:t>
                </a:r>
              </a:p>
            </p:txBody>
          </p:sp>
          <p:sp>
            <p:nvSpPr>
              <p:cNvPr id="21" name="Textfeld 20"/>
              <p:cNvSpPr txBox="1"/>
              <p:nvPr>
                <p:custDataLst>
                  <p:tags r:id="rId12"/>
                </p:custDataLst>
              </p:nvPr>
            </p:nvSpPr>
            <p:spPr>
              <a:xfrm>
                <a:off x="7038948" y="3071676"/>
                <a:ext cx="1697840" cy="230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TT Norms Pro"/>
                    <a:ea typeface="+mn-ea"/>
                    <a:cs typeface="+mn-cs"/>
                  </a:rPr>
                  <a:t>Scale-up</a:t>
                </a:r>
              </a:p>
            </p:txBody>
          </p:sp>
          <p:sp>
            <p:nvSpPr>
              <p:cNvPr id="22" name="Textfeld 21"/>
              <p:cNvSpPr txBox="1"/>
              <p:nvPr>
                <p:custDataLst>
                  <p:tags r:id="rId13"/>
                </p:custDataLst>
              </p:nvPr>
            </p:nvSpPr>
            <p:spPr>
              <a:xfrm>
                <a:off x="10133812" y="5530750"/>
                <a:ext cx="1735414" cy="460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85000"/>
                        <a:lumOff val="15000"/>
                      </a:srgbClr>
                    </a:solidFill>
                    <a:effectLst/>
                    <a:uLnTx/>
                    <a:uFillTx/>
                    <a:latin typeface="TT Norms Pro"/>
                    <a:ea typeface="+mn-ea"/>
                    <a:cs typeface="+mn-cs"/>
                  </a:rPr>
                  <a:t>Clarification and centrifugation</a:t>
                </a:r>
              </a:p>
            </p:txBody>
          </p:sp>
          <p:sp>
            <p:nvSpPr>
              <p:cNvPr id="69" name="Freihandform 68"/>
              <p:cNvSpPr/>
              <p:nvPr/>
            </p:nvSpPr>
            <p:spPr>
              <a:xfrm rot="16200000" flipH="1">
                <a:off x="10862635" y="4600273"/>
                <a:ext cx="1435831" cy="236628"/>
              </a:xfrm>
              <a:custGeom>
                <a:avLst/>
                <a:gdLst>
                  <a:gd name="connsiteX0" fmla="*/ 0 w 1398038"/>
                  <a:gd name="connsiteY0" fmla="*/ 248289 h 248289"/>
                  <a:gd name="connsiteX1" fmla="*/ 1195505 w 1398038"/>
                  <a:gd name="connsiteY1" fmla="*/ 248289 h 248289"/>
                  <a:gd name="connsiteX2" fmla="*/ 1398038 w 1398038"/>
                  <a:gd name="connsiteY2" fmla="*/ 0 h 248289"/>
                  <a:gd name="connsiteX3" fmla="*/ 160571 w 1398038"/>
                  <a:gd name="connsiteY3" fmla="*/ 0 h 248289"/>
                  <a:gd name="connsiteX4" fmla="*/ 159995 w 1398038"/>
                  <a:gd name="connsiteY4" fmla="*/ 707 h 248289"/>
                  <a:gd name="connsiteX5" fmla="*/ 201071 w 1398038"/>
                  <a:gd name="connsiteY5" fmla="*/ 142303 h 248289"/>
                  <a:gd name="connsiteX6" fmla="*/ 16619 w 1398038"/>
                  <a:gd name="connsiteY6" fmla="*/ 247807 h 24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038" h="248289">
                    <a:moveTo>
                      <a:pt x="0" y="248289"/>
                    </a:moveTo>
                    <a:lnTo>
                      <a:pt x="1195505" y="248289"/>
                    </a:lnTo>
                    <a:lnTo>
                      <a:pt x="1398038" y="0"/>
                    </a:lnTo>
                    <a:lnTo>
                      <a:pt x="160571" y="0"/>
                    </a:lnTo>
                    <a:lnTo>
                      <a:pt x="159995" y="707"/>
                    </a:lnTo>
                    <a:lnTo>
                      <a:pt x="201071" y="142303"/>
                    </a:lnTo>
                    <a:lnTo>
                      <a:pt x="16619" y="247807"/>
                    </a:ln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T Norms Pro"/>
                  <a:ea typeface="+mn-ea"/>
                  <a:cs typeface="+mn-cs"/>
                </a:endParaRPr>
              </a:p>
            </p:txBody>
          </p:sp>
          <p:sp>
            <p:nvSpPr>
              <p:cNvPr id="70" name="Freihandform 69"/>
              <p:cNvSpPr/>
              <p:nvPr/>
            </p:nvSpPr>
            <p:spPr>
              <a:xfrm>
                <a:off x="11461999" y="2750807"/>
                <a:ext cx="236628" cy="1281252"/>
              </a:xfrm>
              <a:custGeom>
                <a:avLst/>
                <a:gdLst>
                  <a:gd name="connsiteX0" fmla="*/ 248287 w 248287"/>
                  <a:gd name="connsiteY0" fmla="*/ 0 h 1247528"/>
                  <a:gd name="connsiteX1" fmla="*/ 248287 w 248287"/>
                  <a:gd name="connsiteY1" fmla="*/ 1063837 h 1247528"/>
                  <a:gd name="connsiteX2" fmla="*/ 247172 w 248287"/>
                  <a:gd name="connsiteY2" fmla="*/ 1064477 h 1247528"/>
                  <a:gd name="connsiteX3" fmla="*/ 142469 w 248287"/>
                  <a:gd name="connsiteY3" fmla="*/ 1247528 h 1247528"/>
                  <a:gd name="connsiteX4" fmla="*/ 32 w 248287"/>
                  <a:gd name="connsiteY4" fmla="*/ 1206209 h 1247528"/>
                  <a:gd name="connsiteX5" fmla="*/ 0 w 248287"/>
                  <a:gd name="connsiteY5" fmla="*/ 1206227 h 1247528"/>
                  <a:gd name="connsiteX6" fmla="*/ 0 w 248287"/>
                  <a:gd name="connsiteY6" fmla="*/ 1206200 h 1247528"/>
                  <a:gd name="connsiteX7" fmla="*/ 0 w 248287"/>
                  <a:gd name="connsiteY7" fmla="*/ 142390 h 12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287" h="1247528">
                    <a:moveTo>
                      <a:pt x="248287" y="0"/>
                    </a:moveTo>
                    <a:lnTo>
                      <a:pt x="248287" y="1063837"/>
                    </a:lnTo>
                    <a:lnTo>
                      <a:pt x="247172" y="1064477"/>
                    </a:lnTo>
                    <a:lnTo>
                      <a:pt x="142469" y="1247528"/>
                    </a:lnTo>
                    <a:lnTo>
                      <a:pt x="32" y="1206209"/>
                    </a:lnTo>
                    <a:lnTo>
                      <a:pt x="0" y="1206227"/>
                    </a:lnTo>
                    <a:lnTo>
                      <a:pt x="0" y="1206200"/>
                    </a:lnTo>
                    <a:lnTo>
                      <a:pt x="0" y="142390"/>
                    </a:ln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T Norms Pro"/>
                  <a:ea typeface="+mn-ea"/>
                  <a:cs typeface="+mn-cs"/>
                </a:endParaRPr>
              </a:p>
            </p:txBody>
          </p:sp>
          <p:pic>
            <p:nvPicPr>
              <p:cNvPr id="58" name="Grafik 57"/>
              <p:cNvPicPr>
                <a:picLocks noChangeAspect="1"/>
              </p:cNvPicPr>
              <p:nvPr/>
            </p:nvPicPr>
            <p:blipFill>
              <a:blip r:embed="rId17"/>
              <a:stretch>
                <a:fillRect/>
              </a:stretch>
            </p:blipFill>
            <p:spPr>
              <a:xfrm>
                <a:off x="3240181" y="1820778"/>
                <a:ext cx="1008359" cy="1109195"/>
              </a:xfrm>
              <a:prstGeom prst="rect">
                <a:avLst/>
              </a:prstGeom>
            </p:spPr>
          </p:pic>
          <p:pic>
            <p:nvPicPr>
              <p:cNvPr id="60" name="Grafik 59"/>
              <p:cNvPicPr>
                <a:picLocks noChangeAspect="1"/>
              </p:cNvPicPr>
              <p:nvPr/>
            </p:nvPicPr>
            <p:blipFill>
              <a:blip r:embed="rId18"/>
              <a:stretch>
                <a:fillRect/>
              </a:stretch>
            </p:blipFill>
            <p:spPr>
              <a:xfrm>
                <a:off x="5061272" y="2093206"/>
                <a:ext cx="1216320" cy="860226"/>
              </a:xfrm>
              <a:prstGeom prst="rect">
                <a:avLst/>
              </a:prstGeom>
            </p:spPr>
          </p:pic>
          <p:pic>
            <p:nvPicPr>
              <p:cNvPr id="62" name="Grafik 61"/>
              <p:cNvPicPr>
                <a:picLocks noChangeAspect="1"/>
              </p:cNvPicPr>
              <p:nvPr/>
            </p:nvPicPr>
            <p:blipFill>
              <a:blip r:embed="rId19"/>
              <a:stretch>
                <a:fillRect/>
              </a:stretch>
            </p:blipFill>
            <p:spPr>
              <a:xfrm>
                <a:off x="7192108" y="2005945"/>
                <a:ext cx="1391520" cy="958036"/>
              </a:xfrm>
              <a:prstGeom prst="rect">
                <a:avLst/>
              </a:prstGeom>
            </p:spPr>
          </p:pic>
          <p:pic>
            <p:nvPicPr>
              <p:cNvPr id="66" name="Grafik 65"/>
              <p:cNvPicPr>
                <a:picLocks noChangeAspect="1"/>
              </p:cNvPicPr>
              <p:nvPr/>
            </p:nvPicPr>
            <p:blipFill>
              <a:blip r:embed="rId20"/>
              <a:stretch>
                <a:fillRect/>
              </a:stretch>
            </p:blipFill>
            <p:spPr>
              <a:xfrm>
                <a:off x="9551261" y="1734923"/>
                <a:ext cx="1045894" cy="1177571"/>
              </a:xfrm>
              <a:prstGeom prst="rect">
                <a:avLst/>
              </a:prstGeom>
            </p:spPr>
          </p:pic>
          <p:pic>
            <p:nvPicPr>
              <p:cNvPr id="43" name="Grafik 42"/>
              <p:cNvPicPr>
                <a:picLocks noChangeAspect="1"/>
              </p:cNvPicPr>
              <p:nvPr/>
            </p:nvPicPr>
            <p:blipFill>
              <a:blip r:embed="rId21"/>
              <a:stretch>
                <a:fillRect/>
              </a:stretch>
            </p:blipFill>
            <p:spPr>
              <a:xfrm>
                <a:off x="10291965" y="4650191"/>
                <a:ext cx="1063856" cy="729780"/>
              </a:xfrm>
              <a:prstGeom prst="rect">
                <a:avLst/>
              </a:prstGeom>
            </p:spPr>
          </p:pic>
          <p:pic>
            <p:nvPicPr>
              <p:cNvPr id="47" name="Grafik 46"/>
              <p:cNvPicPr>
                <a:picLocks noChangeAspect="1"/>
              </p:cNvPicPr>
              <p:nvPr/>
            </p:nvPicPr>
            <p:blipFill>
              <a:blip r:embed="rId22"/>
              <a:stretch>
                <a:fillRect/>
              </a:stretch>
            </p:blipFill>
            <p:spPr>
              <a:xfrm>
                <a:off x="9123612" y="4601055"/>
                <a:ext cx="737898" cy="798855"/>
              </a:xfrm>
              <a:prstGeom prst="rect">
                <a:avLst/>
              </a:prstGeom>
            </p:spPr>
          </p:pic>
          <p:pic>
            <p:nvPicPr>
              <p:cNvPr id="50" name="Grafik 49"/>
              <p:cNvPicPr>
                <a:picLocks noChangeAspect="1"/>
              </p:cNvPicPr>
              <p:nvPr/>
            </p:nvPicPr>
            <p:blipFill>
              <a:blip r:embed="rId23"/>
              <a:stretch>
                <a:fillRect/>
              </a:stretch>
            </p:blipFill>
            <p:spPr>
              <a:xfrm>
                <a:off x="8272388" y="4753838"/>
                <a:ext cx="499003" cy="617011"/>
              </a:xfrm>
              <a:prstGeom prst="rect">
                <a:avLst/>
              </a:prstGeom>
            </p:spPr>
          </p:pic>
          <p:pic>
            <p:nvPicPr>
              <p:cNvPr id="54" name="Grafik 53"/>
              <p:cNvPicPr>
                <a:picLocks noChangeAspect="1"/>
              </p:cNvPicPr>
              <p:nvPr/>
            </p:nvPicPr>
            <p:blipFill>
              <a:blip r:embed="rId24"/>
              <a:stretch>
                <a:fillRect/>
              </a:stretch>
            </p:blipFill>
            <p:spPr>
              <a:xfrm>
                <a:off x="5972906" y="4805876"/>
                <a:ext cx="429148" cy="563256"/>
              </a:xfrm>
              <a:prstGeom prst="rect">
                <a:avLst/>
              </a:prstGeom>
            </p:spPr>
          </p:pic>
          <p:grpSp>
            <p:nvGrpSpPr>
              <p:cNvPr id="9" name="Gruppieren 8">
                <a:extLst>
                  <a:ext uri="{FF2B5EF4-FFF2-40B4-BE49-F238E27FC236}">
                    <a16:creationId xmlns:a16="http://schemas.microsoft.com/office/drawing/2014/main" id="{231076A3-8539-4B8B-A9BE-904FF545BC86}"/>
                  </a:ext>
                </a:extLst>
              </p:cNvPr>
              <p:cNvGrpSpPr/>
              <p:nvPr/>
            </p:nvGrpSpPr>
            <p:grpSpPr>
              <a:xfrm>
                <a:off x="4967450" y="4609259"/>
                <a:ext cx="377521" cy="755657"/>
                <a:chOff x="4932945" y="4617885"/>
                <a:chExt cx="377521" cy="755657"/>
              </a:xfrm>
            </p:grpSpPr>
            <p:pic>
              <p:nvPicPr>
                <p:cNvPr id="59" name="Grafik 58"/>
                <p:cNvPicPr>
                  <a:picLocks noChangeAspect="1"/>
                </p:cNvPicPr>
                <p:nvPr/>
              </p:nvPicPr>
              <p:blipFill>
                <a:blip r:embed="rId25"/>
                <a:stretch>
                  <a:fillRect/>
                </a:stretch>
              </p:blipFill>
              <p:spPr>
                <a:xfrm>
                  <a:off x="4932945" y="4617885"/>
                  <a:ext cx="160898" cy="696194"/>
                </a:xfrm>
                <a:prstGeom prst="rect">
                  <a:avLst/>
                </a:prstGeom>
              </p:spPr>
            </p:pic>
            <p:pic>
              <p:nvPicPr>
                <p:cNvPr id="63" name="Grafik 62"/>
                <p:cNvPicPr>
                  <a:picLocks noChangeAspect="1"/>
                </p:cNvPicPr>
                <p:nvPr/>
              </p:nvPicPr>
              <p:blipFill>
                <a:blip r:embed="rId25"/>
                <a:stretch>
                  <a:fillRect/>
                </a:stretch>
              </p:blipFill>
              <p:spPr>
                <a:xfrm>
                  <a:off x="5149568" y="4677348"/>
                  <a:ext cx="160898" cy="696194"/>
                </a:xfrm>
                <a:prstGeom prst="rect">
                  <a:avLst/>
                </a:prstGeom>
              </p:spPr>
            </p:pic>
          </p:grpSp>
          <p:grpSp>
            <p:nvGrpSpPr>
              <p:cNvPr id="8" name="Gruppieren 7">
                <a:extLst>
                  <a:ext uri="{FF2B5EF4-FFF2-40B4-BE49-F238E27FC236}">
                    <a16:creationId xmlns:a16="http://schemas.microsoft.com/office/drawing/2014/main" id="{58BE7869-F747-40A4-87DB-9A46F237ECE5}"/>
                  </a:ext>
                </a:extLst>
              </p:cNvPr>
              <p:cNvGrpSpPr/>
              <p:nvPr/>
            </p:nvGrpSpPr>
            <p:grpSpPr>
              <a:xfrm>
                <a:off x="7226842" y="4631707"/>
                <a:ext cx="389410" cy="734457"/>
                <a:chOff x="7192338" y="4640333"/>
                <a:chExt cx="389410" cy="734457"/>
              </a:xfrm>
            </p:grpSpPr>
            <p:pic>
              <p:nvPicPr>
                <p:cNvPr id="52" name="Grafik 51"/>
                <p:cNvPicPr>
                  <a:picLocks noChangeAspect="1"/>
                </p:cNvPicPr>
                <p:nvPr/>
              </p:nvPicPr>
              <p:blipFill>
                <a:blip r:embed="rId26"/>
                <a:stretch>
                  <a:fillRect/>
                </a:stretch>
              </p:blipFill>
              <p:spPr>
                <a:xfrm>
                  <a:off x="7192338" y="4698226"/>
                  <a:ext cx="164947" cy="676564"/>
                </a:xfrm>
                <a:prstGeom prst="rect">
                  <a:avLst/>
                </a:prstGeom>
              </p:spPr>
            </p:pic>
            <p:pic>
              <p:nvPicPr>
                <p:cNvPr id="64" name="Grafik 63"/>
                <p:cNvPicPr>
                  <a:picLocks noChangeAspect="1"/>
                </p:cNvPicPr>
                <p:nvPr/>
              </p:nvPicPr>
              <p:blipFill>
                <a:blip r:embed="rId26"/>
                <a:stretch>
                  <a:fillRect/>
                </a:stretch>
              </p:blipFill>
              <p:spPr>
                <a:xfrm>
                  <a:off x="7416801" y="4640333"/>
                  <a:ext cx="164947" cy="676564"/>
                </a:xfrm>
                <a:prstGeom prst="rect">
                  <a:avLst/>
                </a:prstGeom>
              </p:spPr>
            </p:pic>
          </p:grpSp>
          <p:pic>
            <p:nvPicPr>
              <p:cNvPr id="65" name="Grafik 64"/>
              <p:cNvPicPr>
                <a:picLocks noChangeAspect="1"/>
              </p:cNvPicPr>
              <p:nvPr/>
            </p:nvPicPr>
            <p:blipFill>
              <a:blip r:embed="rId27"/>
              <a:stretch>
                <a:fillRect/>
              </a:stretch>
            </p:blipFill>
            <p:spPr>
              <a:xfrm>
                <a:off x="3764925" y="4500471"/>
                <a:ext cx="555348" cy="846404"/>
              </a:xfrm>
              <a:prstGeom prst="rect">
                <a:avLst/>
              </a:prstGeom>
            </p:spPr>
          </p:pic>
          <p:pic>
            <p:nvPicPr>
              <p:cNvPr id="68" name="Grafik 67"/>
              <p:cNvPicPr>
                <a:picLocks noChangeAspect="1"/>
              </p:cNvPicPr>
              <p:nvPr/>
            </p:nvPicPr>
            <p:blipFill>
              <a:blip r:embed="rId28"/>
              <a:stretch>
                <a:fillRect/>
              </a:stretch>
            </p:blipFill>
            <p:spPr>
              <a:xfrm flipH="1">
                <a:off x="2432613" y="4519812"/>
                <a:ext cx="876731" cy="872985"/>
              </a:xfrm>
              <a:prstGeom prst="rect">
                <a:avLst/>
              </a:prstGeom>
            </p:spPr>
          </p:pic>
          <p:grpSp>
            <p:nvGrpSpPr>
              <p:cNvPr id="81" name="Gruppieren 80"/>
              <p:cNvGrpSpPr/>
              <p:nvPr/>
            </p:nvGrpSpPr>
            <p:grpSpPr>
              <a:xfrm>
                <a:off x="2248795" y="1724134"/>
                <a:ext cx="216003" cy="1980000"/>
                <a:chOff x="1667806" y="1700213"/>
                <a:chExt cx="216003" cy="2160000"/>
              </a:xfrm>
            </p:grpSpPr>
            <p:cxnSp>
              <p:nvCxnSpPr>
                <p:cNvPr id="76" name="Gerader Verbinder 75"/>
                <p:cNvCxnSpPr/>
                <p:nvPr/>
              </p:nvCxnSpPr>
              <p:spPr>
                <a:xfrm>
                  <a:off x="1667807" y="1700213"/>
                  <a:ext cx="0" cy="21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1667806" y="1700213"/>
                  <a:ext cx="21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667810" y="3860213"/>
                  <a:ext cx="215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uppieren 81"/>
              <p:cNvGrpSpPr/>
              <p:nvPr/>
            </p:nvGrpSpPr>
            <p:grpSpPr>
              <a:xfrm>
                <a:off x="2248795" y="4011059"/>
                <a:ext cx="216003" cy="1980000"/>
                <a:chOff x="1667806" y="1700213"/>
                <a:chExt cx="216003" cy="2160000"/>
              </a:xfrm>
            </p:grpSpPr>
            <p:cxnSp>
              <p:nvCxnSpPr>
                <p:cNvPr id="83" name="Gerader Verbinder 82"/>
                <p:cNvCxnSpPr/>
                <p:nvPr/>
              </p:nvCxnSpPr>
              <p:spPr>
                <a:xfrm>
                  <a:off x="1667807" y="1700213"/>
                  <a:ext cx="0" cy="21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a:off x="1667810" y="1700213"/>
                  <a:ext cx="215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a:off x="1667806" y="3860213"/>
                  <a:ext cx="21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feld 45"/>
              <p:cNvSpPr txBox="1"/>
              <p:nvPr/>
            </p:nvSpPr>
            <p:spPr>
              <a:xfrm>
                <a:off x="326551" y="4448951"/>
                <a:ext cx="1584000" cy="124993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TT Norms Pro"/>
                    <a:ea typeface="+mn-ea"/>
                    <a:cs typeface="+mn-cs"/>
                  </a:rPr>
                  <a:t>Downstream</a:t>
                </a:r>
                <a:endParaRPr kumimoji="0" lang="en-US" sz="1100" b="0" i="0" u="none" strike="noStrike" kern="1200" cap="none" spc="0" normalizeH="0" baseline="0" noProof="0" dirty="0">
                  <a:ln>
                    <a:noFill/>
                  </a:ln>
                  <a:solidFill>
                    <a:srgbClr val="000000"/>
                  </a:solidFill>
                  <a:effectLst/>
                  <a:uLnTx/>
                  <a:uFillTx/>
                  <a:latin typeface="TT Norms Pro"/>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T Norms Pro"/>
                    <a:ea typeface="+mn-ea"/>
                    <a:cs typeface="+mn-cs"/>
                  </a:rPr>
                  <a:t>Isolation &amp; filling of the desired drug</a:t>
                </a:r>
              </a:p>
            </p:txBody>
          </p:sp>
          <p:sp>
            <p:nvSpPr>
              <p:cNvPr id="48" name="Textfeld 47"/>
              <p:cNvSpPr txBox="1"/>
              <p:nvPr/>
            </p:nvSpPr>
            <p:spPr>
              <a:xfrm>
                <a:off x="382025" y="2160137"/>
                <a:ext cx="1564767" cy="7138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T Norms Pro"/>
                    <a:ea typeface="+mn-ea"/>
                    <a:cs typeface="+mn-cs"/>
                  </a:rPr>
                  <a:t>Upstream</a:t>
                </a:r>
                <a:endParaRPr kumimoji="0" lang="en-US" sz="1200" b="0" i="0" u="none" strike="noStrike" kern="1200" cap="none" spc="0" normalizeH="0" baseline="0" noProof="0" dirty="0">
                  <a:ln>
                    <a:noFill/>
                  </a:ln>
                  <a:solidFill>
                    <a:srgbClr val="000000"/>
                  </a:solidFill>
                  <a:effectLst/>
                  <a:uLnTx/>
                  <a:uFillTx/>
                  <a:latin typeface="TT Norms Pro"/>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T Norms Pro"/>
                    <a:ea typeface="+mn-ea"/>
                    <a:cs typeface="+mn-cs"/>
                  </a:rPr>
                  <a:t>Production of the desired drug</a:t>
                </a:r>
              </a:p>
            </p:txBody>
          </p:sp>
        </p:grpSp>
        <p:sp>
          <p:nvSpPr>
            <p:cNvPr id="53" name="Text Placeholder 9">
              <a:extLst>
                <a:ext uri="{FF2B5EF4-FFF2-40B4-BE49-F238E27FC236}">
                  <a16:creationId xmlns:a16="http://schemas.microsoft.com/office/drawing/2014/main" id="{8A50B0CE-BD24-4C6A-9435-A157BEC74C17}"/>
                </a:ext>
              </a:extLst>
            </p:cNvPr>
            <p:cNvSpPr txBox="1">
              <a:spLocks/>
            </p:cNvSpPr>
            <p:nvPr/>
          </p:nvSpPr>
          <p:spPr>
            <a:xfrm>
              <a:off x="3365992" y="1485738"/>
              <a:ext cx="3378033" cy="274320"/>
            </a:xfrm>
            <a:prstGeom prst="rect">
              <a:avLst/>
            </a:prstGeom>
            <a:solidFill>
              <a:srgbClr val="FFED00"/>
            </a:solidFill>
            <a:ln>
              <a:solidFill>
                <a:schemeClr val="bg1"/>
              </a:solidFill>
            </a:ln>
          </p:spPr>
          <p:style>
            <a:lnRef idx="2">
              <a:schemeClr val="accent5"/>
            </a:lnRef>
            <a:fillRef idx="1">
              <a:schemeClr val="lt1"/>
            </a:fillRef>
            <a:effectRef idx="0">
              <a:schemeClr val="accent5"/>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TT Norms Pro"/>
                  <a:ea typeface="+mn-ea"/>
                  <a:cs typeface="+mn-cs"/>
                </a:rPr>
                <a:t>Optimization of growth conditions</a:t>
              </a:r>
            </a:p>
          </p:txBody>
        </p:sp>
        <p:sp>
          <p:nvSpPr>
            <p:cNvPr id="55" name="Text Placeholder 9">
              <a:extLst>
                <a:ext uri="{FF2B5EF4-FFF2-40B4-BE49-F238E27FC236}">
                  <a16:creationId xmlns:a16="http://schemas.microsoft.com/office/drawing/2014/main" id="{DBE7FC3E-70C7-461A-8A28-F5818B9C4D68}"/>
                </a:ext>
              </a:extLst>
            </p:cNvPr>
            <p:cNvSpPr txBox="1">
              <a:spLocks/>
            </p:cNvSpPr>
            <p:nvPr/>
          </p:nvSpPr>
          <p:spPr>
            <a:xfrm>
              <a:off x="7478019" y="1470123"/>
              <a:ext cx="2325838" cy="274320"/>
            </a:xfrm>
            <a:prstGeom prst="rect">
              <a:avLst/>
            </a:prstGeom>
            <a:solidFill>
              <a:srgbClr val="FFED00"/>
            </a:solidFill>
            <a:ln>
              <a:solidFill>
                <a:schemeClr val="bg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TT Norms Pro"/>
                  <a:ea typeface="+mn-ea"/>
                  <a:cs typeface="+mn-cs"/>
                </a:rPr>
                <a:t>Real-time virus titer</a:t>
              </a:r>
            </a:p>
          </p:txBody>
        </p:sp>
        <p:sp>
          <p:nvSpPr>
            <p:cNvPr id="56" name="Text Placeholder 9">
              <a:extLst>
                <a:ext uri="{FF2B5EF4-FFF2-40B4-BE49-F238E27FC236}">
                  <a16:creationId xmlns:a16="http://schemas.microsoft.com/office/drawing/2014/main" id="{663AB055-1F0E-43DD-A7DA-952B5FEBE8A1}"/>
                </a:ext>
              </a:extLst>
            </p:cNvPr>
            <p:cNvSpPr txBox="1">
              <a:spLocks/>
            </p:cNvSpPr>
            <p:nvPr/>
          </p:nvSpPr>
          <p:spPr>
            <a:xfrm>
              <a:off x="8603596" y="5440576"/>
              <a:ext cx="1480611" cy="274320"/>
            </a:xfrm>
            <a:prstGeom prst="rect">
              <a:avLst/>
            </a:prstGeom>
            <a:solidFill>
              <a:srgbClr val="FFED00"/>
            </a:solidFill>
            <a:ln>
              <a:solidFill>
                <a:schemeClr val="bg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TT Norms Pro"/>
                  <a:ea typeface="+mn-ea"/>
                  <a:cs typeface="+mn-cs"/>
                </a:rPr>
                <a:t>Optimize yield</a:t>
              </a:r>
            </a:p>
          </p:txBody>
        </p:sp>
        <p:sp>
          <p:nvSpPr>
            <p:cNvPr id="57" name="Text Placeholder 9">
              <a:extLst>
                <a:ext uri="{FF2B5EF4-FFF2-40B4-BE49-F238E27FC236}">
                  <a16:creationId xmlns:a16="http://schemas.microsoft.com/office/drawing/2014/main" id="{68D1A258-7945-4297-A992-FF229EED7182}"/>
                </a:ext>
              </a:extLst>
            </p:cNvPr>
            <p:cNvSpPr txBox="1">
              <a:spLocks/>
            </p:cNvSpPr>
            <p:nvPr/>
          </p:nvSpPr>
          <p:spPr>
            <a:xfrm>
              <a:off x="2748035" y="5440576"/>
              <a:ext cx="3167585" cy="274320"/>
            </a:xfrm>
            <a:prstGeom prst="rect">
              <a:avLst/>
            </a:prstGeom>
            <a:solidFill>
              <a:srgbClr val="FFED00"/>
            </a:solidFill>
            <a:ln>
              <a:solidFill>
                <a:schemeClr val="bg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TT Norms Pro"/>
                  <a:ea typeface="+mn-ea"/>
                  <a:cs typeface="+mn-cs"/>
                </a:rPr>
                <a:t>Characterize product in depth</a:t>
              </a:r>
            </a:p>
          </p:txBody>
        </p:sp>
        <p:sp>
          <p:nvSpPr>
            <p:cNvPr id="67" name="Text Placeholder 9">
              <a:extLst>
                <a:ext uri="{FF2B5EF4-FFF2-40B4-BE49-F238E27FC236}">
                  <a16:creationId xmlns:a16="http://schemas.microsoft.com/office/drawing/2014/main" id="{5B9978B1-EBED-41DF-8A8D-18BA72A2230A}"/>
                </a:ext>
              </a:extLst>
            </p:cNvPr>
            <p:cNvSpPr txBox="1">
              <a:spLocks/>
            </p:cNvSpPr>
            <p:nvPr/>
          </p:nvSpPr>
          <p:spPr>
            <a:xfrm>
              <a:off x="6156713" y="5440576"/>
              <a:ext cx="2177518" cy="274320"/>
            </a:xfrm>
            <a:prstGeom prst="rect">
              <a:avLst/>
            </a:prstGeom>
            <a:solidFill>
              <a:srgbClr val="FFED00"/>
            </a:solidFill>
            <a:ln>
              <a:solidFill>
                <a:schemeClr val="bg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TT Norms Pro"/>
                  <a:ea typeface="+mn-ea"/>
                  <a:cs typeface="+mn-cs"/>
                </a:rPr>
                <a:t>Track purification</a:t>
              </a:r>
            </a:p>
          </p:txBody>
        </p:sp>
      </p:grpSp>
      <p:grpSp>
        <p:nvGrpSpPr>
          <p:cNvPr id="61" name="Group 60">
            <a:extLst>
              <a:ext uri="{FF2B5EF4-FFF2-40B4-BE49-F238E27FC236}">
                <a16:creationId xmlns:a16="http://schemas.microsoft.com/office/drawing/2014/main" id="{254A3C36-7521-4AD3-BBC3-4402A499A0A8}"/>
              </a:ext>
            </a:extLst>
          </p:cNvPr>
          <p:cNvGrpSpPr/>
          <p:nvPr/>
        </p:nvGrpSpPr>
        <p:grpSpPr>
          <a:xfrm>
            <a:off x="1637485" y="1785952"/>
            <a:ext cx="9129324" cy="279935"/>
            <a:chOff x="539844" y="1512634"/>
            <a:chExt cx="6927646" cy="566691"/>
          </a:xfrm>
          <a:solidFill>
            <a:schemeClr val="accent1"/>
          </a:solidFill>
        </p:grpSpPr>
        <p:sp>
          <p:nvSpPr>
            <p:cNvPr id="71" name="Chevron 11">
              <a:extLst>
                <a:ext uri="{FF2B5EF4-FFF2-40B4-BE49-F238E27FC236}">
                  <a16:creationId xmlns:a16="http://schemas.microsoft.com/office/drawing/2014/main" id="{EB17D9AC-79C8-4A8A-A449-38AC4777854E}"/>
                </a:ext>
              </a:extLst>
            </p:cNvPr>
            <p:cNvSpPr/>
            <p:nvPr/>
          </p:nvSpPr>
          <p:spPr bwMode="auto">
            <a:xfrm>
              <a:off x="539844" y="1524001"/>
              <a:ext cx="173469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487" tIns="44450" rIns="90487" bIns="44450" numCol="1" rtlCol="0" anchor="ctr" anchorCtr="0" compatLnSpc="1">
              <a:prstTxWarp prst="textNoShape">
                <a:avLst/>
              </a:prstTxWarp>
            </a:bodyPr>
            <a:lstStyle/>
            <a:p>
              <a:pPr marL="0" marR="0" lvl="0" indent="0" algn="ctr" defTabSz="914400" rtl="0" eaLnBrk="0" fontAlgn="base" latinLnBrk="0" hangingPunct="0">
                <a:lnSpc>
                  <a:spcPct val="100000"/>
                </a:lnSpc>
                <a:spcBef>
                  <a:spcPct val="12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T Norms Pro"/>
                  <a:ea typeface="+mn-ea"/>
                  <a:cs typeface="+mn-cs"/>
                </a:rPr>
                <a:t>Basic Research</a:t>
              </a:r>
              <a:endParaRPr kumimoji="0" lang="en-US" sz="1600" b="0" i="0" u="none" strike="noStrike" kern="1200" cap="none" spc="0" normalizeH="0" baseline="0" noProof="0" dirty="0">
                <a:ln>
                  <a:noFill/>
                </a:ln>
                <a:solidFill>
                  <a:srgbClr val="000000"/>
                </a:solidFill>
                <a:effectLst/>
                <a:uLnTx/>
                <a:uFillTx/>
                <a:latin typeface="TT Norms Pro"/>
                <a:ea typeface="+mn-ea"/>
                <a:cs typeface="+mn-cs"/>
              </a:endParaRPr>
            </a:p>
          </p:txBody>
        </p:sp>
        <p:sp>
          <p:nvSpPr>
            <p:cNvPr id="74" name="Chevron 15">
              <a:extLst>
                <a:ext uri="{FF2B5EF4-FFF2-40B4-BE49-F238E27FC236}">
                  <a16:creationId xmlns:a16="http://schemas.microsoft.com/office/drawing/2014/main" id="{4E195AE6-C803-4C16-8591-A3C4883138B8}"/>
                </a:ext>
              </a:extLst>
            </p:cNvPr>
            <p:cNvSpPr/>
            <p:nvPr/>
          </p:nvSpPr>
          <p:spPr bwMode="auto">
            <a:xfrm>
              <a:off x="2270827" y="1519474"/>
              <a:ext cx="173469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487" tIns="44450" rIns="90487" bIns="44450" numCol="1" rtlCol="0" anchor="ctr" anchorCtr="0" compatLnSpc="1">
              <a:prstTxWarp prst="textNoShape">
                <a:avLst/>
              </a:prstTxWarp>
            </a:bodyPr>
            <a:lstStyle/>
            <a:p>
              <a:pPr marL="0" marR="0" lvl="0" indent="0" algn="ctr" defTabSz="914400" rtl="0" eaLnBrk="0" fontAlgn="base" latinLnBrk="0" hangingPunct="0">
                <a:lnSpc>
                  <a:spcPct val="100000"/>
                </a:lnSpc>
                <a:spcBef>
                  <a:spcPct val="12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Pre-Clinical</a:t>
              </a:r>
              <a:endParaRPr kumimoji="0" lang="en-US" sz="1600" b="0" i="0" u="none" strike="noStrike" kern="1200" cap="none" spc="0" normalizeH="0" baseline="0" noProof="0">
                <a:ln>
                  <a:noFill/>
                </a:ln>
                <a:solidFill>
                  <a:srgbClr val="000000"/>
                </a:solidFill>
                <a:effectLst/>
                <a:uLnTx/>
                <a:uFillTx/>
                <a:latin typeface="TT Norms Pro"/>
                <a:ea typeface="+mn-ea"/>
                <a:cs typeface="+mn-cs"/>
              </a:endParaRPr>
            </a:p>
          </p:txBody>
        </p:sp>
        <p:sp>
          <p:nvSpPr>
            <p:cNvPr id="75" name="Chevron 16">
              <a:extLst>
                <a:ext uri="{FF2B5EF4-FFF2-40B4-BE49-F238E27FC236}">
                  <a16:creationId xmlns:a16="http://schemas.microsoft.com/office/drawing/2014/main" id="{89A464B9-6FC3-4143-A244-6DDE37F74B49}"/>
                </a:ext>
              </a:extLst>
            </p:cNvPr>
            <p:cNvSpPr/>
            <p:nvPr/>
          </p:nvSpPr>
          <p:spPr bwMode="auto">
            <a:xfrm>
              <a:off x="4001811" y="1517584"/>
              <a:ext cx="173469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487" tIns="44450" rIns="90487" bIns="44450" numCol="1" rtlCol="0" anchor="ctr" anchorCtr="0" compatLnSpc="1">
              <a:prstTxWarp prst="textNoShape">
                <a:avLst/>
              </a:prstTxWarp>
            </a:bodyPr>
            <a:lstStyle/>
            <a:p>
              <a:pPr marL="0" marR="0" lvl="0" indent="0" algn="ctr" defTabSz="914400" rtl="0" eaLnBrk="0" fontAlgn="base" latinLnBrk="0" hangingPunct="0">
                <a:lnSpc>
                  <a:spcPct val="100000"/>
                </a:lnSpc>
                <a:spcBef>
                  <a:spcPct val="12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Clinical Dev</a:t>
              </a:r>
              <a:endParaRPr kumimoji="0" lang="en-US" sz="1600" b="0" i="0" u="none" strike="noStrike" kern="1200" cap="none" spc="0" normalizeH="0" baseline="0" noProof="0">
                <a:ln>
                  <a:noFill/>
                </a:ln>
                <a:solidFill>
                  <a:srgbClr val="000000"/>
                </a:solidFill>
                <a:effectLst/>
                <a:uLnTx/>
                <a:uFillTx/>
                <a:latin typeface="TT Norms Pro"/>
                <a:ea typeface="+mn-ea"/>
                <a:cs typeface="+mn-cs"/>
              </a:endParaRPr>
            </a:p>
          </p:txBody>
        </p:sp>
        <p:sp>
          <p:nvSpPr>
            <p:cNvPr id="77" name="Chevron 17">
              <a:extLst>
                <a:ext uri="{FF2B5EF4-FFF2-40B4-BE49-F238E27FC236}">
                  <a16:creationId xmlns:a16="http://schemas.microsoft.com/office/drawing/2014/main" id="{7436875B-6F6C-4567-966E-BEEC91C4D3E8}"/>
                </a:ext>
              </a:extLst>
            </p:cNvPr>
            <p:cNvSpPr/>
            <p:nvPr/>
          </p:nvSpPr>
          <p:spPr bwMode="auto">
            <a:xfrm>
              <a:off x="5732794" y="1512634"/>
              <a:ext cx="173469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0487" tIns="44450" rIns="90487" bIns="44450" numCol="1" rtlCol="0" anchor="ctr" anchorCtr="0" compatLnSpc="1">
              <a:prstTxWarp prst="textNoShape">
                <a:avLst/>
              </a:prstTxWarp>
            </a:bodyPr>
            <a:lstStyle/>
            <a:p>
              <a:pPr marL="0" marR="0" lvl="0" indent="0" algn="ctr" defTabSz="914400" rtl="0" eaLnBrk="0" fontAlgn="base" latinLnBrk="0" hangingPunct="0">
                <a:lnSpc>
                  <a:spcPct val="100000"/>
                </a:lnSpc>
                <a:spcBef>
                  <a:spcPct val="12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a:ea typeface="+mn-ea"/>
                  <a:cs typeface="+mn-cs"/>
                </a:rPr>
                <a:t>Manufacturing</a:t>
              </a:r>
              <a:endParaRPr kumimoji="0" lang="en-US" sz="1600" b="0" i="0" u="none" strike="noStrike" kern="1200" cap="none" spc="0" normalizeH="0" baseline="0" noProof="0">
                <a:ln>
                  <a:noFill/>
                </a:ln>
                <a:solidFill>
                  <a:srgbClr val="000000"/>
                </a:solidFill>
                <a:effectLst/>
                <a:uLnTx/>
                <a:uFillTx/>
                <a:latin typeface="TT Norms Pro"/>
                <a:ea typeface="+mn-ea"/>
                <a:cs typeface="+mn-cs"/>
              </a:endParaRPr>
            </a:p>
          </p:txBody>
        </p:sp>
      </p:grpSp>
      <p:sp>
        <p:nvSpPr>
          <p:cNvPr id="5" name="Text Placeholder 9">
            <a:extLst>
              <a:ext uri="{FF2B5EF4-FFF2-40B4-BE49-F238E27FC236}">
                <a16:creationId xmlns:a16="http://schemas.microsoft.com/office/drawing/2014/main" id="{EE962BAC-07FF-4A14-9643-A04524D20BBF}"/>
              </a:ext>
            </a:extLst>
          </p:cNvPr>
          <p:cNvSpPr txBox="1">
            <a:spLocks/>
          </p:cNvSpPr>
          <p:nvPr/>
        </p:nvSpPr>
        <p:spPr>
          <a:xfrm>
            <a:off x="1342671" y="2235355"/>
            <a:ext cx="2031870" cy="282365"/>
          </a:xfrm>
          <a:prstGeom prst="rect">
            <a:avLst/>
          </a:prstGeom>
          <a:solidFill>
            <a:srgbClr val="FFED00"/>
          </a:solidFill>
          <a:ln>
            <a:solidFill>
              <a:schemeClr val="bg1"/>
            </a:solidFill>
          </a:ln>
        </p:spPr>
        <p:style>
          <a:lnRef idx="2">
            <a:schemeClr val="accent5"/>
          </a:lnRef>
          <a:fillRef idx="1">
            <a:schemeClr val="lt1"/>
          </a:fillRef>
          <a:effectRef idx="0">
            <a:schemeClr val="accent5"/>
          </a:effectRef>
          <a:fontRef idx="minor">
            <a:schemeClr val="dk1"/>
          </a:fontRef>
        </p:style>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TT Norms Pro"/>
                <a:ea typeface="+mn-ea"/>
                <a:cs typeface="+mn-cs"/>
              </a:rPr>
              <a:t>User Application</a:t>
            </a:r>
            <a:endParaRPr kumimoji="0" lang="de-DE" sz="2800" b="1" i="0" u="none" strike="noStrike" kern="1200" cap="none" spc="0" normalizeH="0" baseline="0" noProof="0" dirty="0">
              <a:ln>
                <a:noFill/>
              </a:ln>
              <a:solidFill>
                <a:srgbClr val="000000"/>
              </a:solidFill>
              <a:effectLst/>
              <a:uLnTx/>
              <a:uFillTx/>
              <a:latin typeface="TT Norms Pro"/>
              <a:ea typeface="+mn-ea"/>
              <a:cs typeface="+mn-cs"/>
            </a:endParaRPr>
          </a:p>
        </p:txBody>
      </p:sp>
      <p:sp>
        <p:nvSpPr>
          <p:cNvPr id="87" name="Text Placeholder 9">
            <a:extLst>
              <a:ext uri="{FF2B5EF4-FFF2-40B4-BE49-F238E27FC236}">
                <a16:creationId xmlns:a16="http://schemas.microsoft.com/office/drawing/2014/main" id="{94DECEEA-56DF-4807-A2F1-DF0B749B4250}"/>
              </a:ext>
            </a:extLst>
          </p:cNvPr>
          <p:cNvSpPr txBox="1">
            <a:spLocks/>
          </p:cNvSpPr>
          <p:nvPr/>
        </p:nvSpPr>
        <p:spPr>
          <a:xfrm>
            <a:off x="1406134" y="5183022"/>
            <a:ext cx="2031870" cy="282365"/>
          </a:xfrm>
          <a:prstGeom prst="rect">
            <a:avLst/>
          </a:prstGeom>
          <a:solidFill>
            <a:srgbClr val="FFED00"/>
          </a:solidFill>
          <a:ln>
            <a:solidFill>
              <a:schemeClr val="bg1"/>
            </a:solidFill>
          </a:ln>
        </p:spPr>
        <p:style>
          <a:lnRef idx="2">
            <a:schemeClr val="accent5"/>
          </a:lnRef>
          <a:fillRef idx="1">
            <a:schemeClr val="lt1"/>
          </a:fillRef>
          <a:effectRef idx="0">
            <a:schemeClr val="accent5"/>
          </a:effectRef>
          <a:fontRef idx="minor">
            <a:schemeClr val="dk1"/>
          </a:fontRef>
        </p:style>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TT Norms Pro"/>
                <a:ea typeface="+mn-ea"/>
                <a:cs typeface="+mn-cs"/>
              </a:rPr>
              <a:t>User Application</a:t>
            </a:r>
            <a:endParaRPr kumimoji="0" lang="de-DE" sz="2800" b="1" i="0" u="none" strike="noStrike" kern="1200" cap="none" spc="0" normalizeH="0" baseline="0" noProof="0">
              <a:ln>
                <a:noFill/>
              </a:ln>
              <a:solidFill>
                <a:srgbClr val="000000"/>
              </a:solidFill>
              <a:effectLst/>
              <a:uLnTx/>
              <a:uFillTx/>
              <a:latin typeface="TT Norms Pro"/>
              <a:ea typeface="+mn-ea"/>
              <a:cs typeface="+mn-cs"/>
            </a:endParaRPr>
          </a:p>
        </p:txBody>
      </p:sp>
    </p:spTree>
    <p:extLst>
      <p:ext uri="{BB962C8B-B14F-4D97-AF65-F5344CB8AC3E}">
        <p14:creationId xmlns:p14="http://schemas.microsoft.com/office/powerpoint/2010/main" val="291022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6BB509-B0CF-4742-8A34-47EA8BBEFFD6}"/>
              </a:ext>
            </a:extLst>
          </p:cNvPr>
          <p:cNvSpPr>
            <a:spLocks noGrp="1"/>
          </p:cNvSpPr>
          <p:nvPr>
            <p:ph type="title"/>
          </p:nvPr>
        </p:nvSpPr>
        <p:spPr/>
        <p:txBody>
          <a:bodyPr/>
          <a:lstStyle/>
          <a:p>
            <a:r>
              <a:rPr lang="en-US"/>
              <a:t>Agenda</a:t>
            </a:r>
          </a:p>
        </p:txBody>
      </p:sp>
      <p:sp>
        <p:nvSpPr>
          <p:cNvPr id="9" name="Foliennummernplatzhalter 8">
            <a:extLst>
              <a:ext uri="{FF2B5EF4-FFF2-40B4-BE49-F238E27FC236}">
                <a16:creationId xmlns:a16="http://schemas.microsoft.com/office/drawing/2014/main" id="{24E39ABA-A32E-47CE-8F4A-AC7CBD35F4F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6" name="Textplatzhalter 5">
            <a:extLst>
              <a:ext uri="{FF2B5EF4-FFF2-40B4-BE49-F238E27FC236}">
                <a16:creationId xmlns:a16="http://schemas.microsoft.com/office/drawing/2014/main" id="{E82BBE80-18B6-4508-83D8-491E717D06F0}"/>
              </a:ext>
            </a:extLst>
          </p:cNvPr>
          <p:cNvSpPr>
            <a:spLocks noGrp="1"/>
          </p:cNvSpPr>
          <p:nvPr>
            <p:ph type="body" sz="quarter" idx="14"/>
          </p:nvPr>
        </p:nvSpPr>
        <p:spPr/>
        <p:txBody>
          <a:bodyPr/>
          <a:lstStyle/>
          <a:p>
            <a:r>
              <a:rPr lang="en-US"/>
              <a:t>Challenges in Virus Particle Quantification</a:t>
            </a:r>
          </a:p>
          <a:p>
            <a:r>
              <a:rPr lang="en-US"/>
              <a:t>About the Virus Counter® Plus</a:t>
            </a:r>
          </a:p>
          <a:p>
            <a:r>
              <a:rPr lang="en-US"/>
              <a:t>Virus Counter® Plus Technology</a:t>
            </a:r>
          </a:p>
          <a:p>
            <a:r>
              <a:rPr lang="en-US"/>
              <a:t>Applications in the Bio-Pharma Industry</a:t>
            </a:r>
          </a:p>
          <a:p>
            <a:r>
              <a:rPr lang="en-US"/>
              <a:t>Customer Benefits</a:t>
            </a:r>
          </a:p>
          <a:p>
            <a:r>
              <a:rPr lang="en-US"/>
              <a:t>Summary</a:t>
            </a:r>
          </a:p>
        </p:txBody>
      </p:sp>
      <p:pic>
        <p:nvPicPr>
          <p:cNvPr id="2" name="Picture 5" descr="A close-up of a machine&#10;&#10;Description automatically generated">
            <a:extLst>
              <a:ext uri="{FF2B5EF4-FFF2-40B4-BE49-F238E27FC236}">
                <a16:creationId xmlns:a16="http://schemas.microsoft.com/office/drawing/2014/main" id="{BE4325B8-A79C-F4D1-E096-AE18AB6CF18D}"/>
              </a:ext>
            </a:extLst>
          </p:cNvPr>
          <p:cNvPicPr>
            <a:picLocks noChangeAspect="1"/>
          </p:cNvPicPr>
          <p:nvPr/>
        </p:nvPicPr>
        <p:blipFill>
          <a:blip r:embed="rId3"/>
          <a:stretch>
            <a:fillRect/>
          </a:stretch>
        </p:blipFill>
        <p:spPr>
          <a:xfrm>
            <a:off x="7122551" y="366822"/>
            <a:ext cx="3257160" cy="5290407"/>
          </a:xfrm>
          <a:prstGeom prst="rect">
            <a:avLst/>
          </a:prstGeom>
        </p:spPr>
      </p:pic>
    </p:spTree>
    <p:extLst>
      <p:ext uri="{BB962C8B-B14F-4D97-AF65-F5344CB8AC3E}">
        <p14:creationId xmlns:p14="http://schemas.microsoft.com/office/powerpoint/2010/main" val="116784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7D50AE40-57B7-93E9-94FB-89B2F6597B97}"/>
              </a:ext>
            </a:extLst>
          </p:cNvPr>
          <p:cNvGraphicFramePr>
            <a:graphicFrameLocks noChangeAspect="1"/>
          </p:cNvGraphicFramePr>
          <p:nvPr>
            <p:custDataLst>
              <p:tags r:id="rId1"/>
            </p:custDataLst>
            <p:extLst>
              <p:ext uri="{D42A27DB-BD31-4B8C-83A1-F6EECF244321}">
                <p14:modId xmlns:p14="http://schemas.microsoft.com/office/powerpoint/2010/main" val="522064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1" name="think-cell data - do not delete" hidden="1">
                        <a:extLst>
                          <a:ext uri="{FF2B5EF4-FFF2-40B4-BE49-F238E27FC236}">
                            <a16:creationId xmlns:a16="http://schemas.microsoft.com/office/drawing/2014/main" id="{7D50AE40-57B7-93E9-94FB-89B2F6597B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A61616F-960A-CD41-8656-B28FD4E49B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Title 2">
            <a:extLst>
              <a:ext uri="{FF2B5EF4-FFF2-40B4-BE49-F238E27FC236}">
                <a16:creationId xmlns:a16="http://schemas.microsoft.com/office/drawing/2014/main" id="{0D8F85DA-3DED-E845-A7F0-09F6975E0D64}"/>
              </a:ext>
            </a:extLst>
          </p:cNvPr>
          <p:cNvSpPr>
            <a:spLocks noGrp="1"/>
          </p:cNvSpPr>
          <p:nvPr>
            <p:ph type="title"/>
          </p:nvPr>
        </p:nvSpPr>
        <p:spPr/>
        <p:txBody>
          <a:bodyPr vert="horz"/>
          <a:lstStyle/>
          <a:p>
            <a:r>
              <a:rPr lang="en-US" dirty="0"/>
              <a:t>Scenarios in Which the Virus Counter® Plus Is Used for Virus Quantification</a:t>
            </a:r>
            <a:endParaRPr lang="en-DE" dirty="0"/>
          </a:p>
        </p:txBody>
      </p:sp>
      <p:sp>
        <p:nvSpPr>
          <p:cNvPr id="4" name="Text Placeholder 3">
            <a:extLst>
              <a:ext uri="{FF2B5EF4-FFF2-40B4-BE49-F238E27FC236}">
                <a16:creationId xmlns:a16="http://schemas.microsoft.com/office/drawing/2014/main" id="{66B08FEF-E0F9-8E4E-B75A-2ED6C4220E70}"/>
              </a:ext>
            </a:extLst>
          </p:cNvPr>
          <p:cNvSpPr>
            <a:spLocks noGrp="1"/>
          </p:cNvSpPr>
          <p:nvPr>
            <p:ph type="body" sz="quarter" idx="13"/>
          </p:nvPr>
        </p:nvSpPr>
        <p:spPr/>
        <p:txBody>
          <a:bodyPr/>
          <a:lstStyle/>
          <a:p>
            <a:r>
              <a:rPr lang="de-DE" dirty="0" err="1"/>
              <a:t>Applications</a:t>
            </a:r>
            <a:r>
              <a:rPr lang="de-DE" dirty="0"/>
              <a:t> in the Bio-</a:t>
            </a:r>
            <a:r>
              <a:rPr lang="de-DE" dirty="0" err="1"/>
              <a:t>Pharma</a:t>
            </a:r>
            <a:r>
              <a:rPr lang="de-DE" dirty="0"/>
              <a:t> Industry</a:t>
            </a:r>
            <a:endParaRPr lang="en-DE" dirty="0"/>
          </a:p>
          <a:p>
            <a:endParaRPr lang="en-DE" dirty="0"/>
          </a:p>
        </p:txBody>
      </p:sp>
      <p:sp>
        <p:nvSpPr>
          <p:cNvPr id="6" name="Text Placeholder 3">
            <a:extLst>
              <a:ext uri="{FF2B5EF4-FFF2-40B4-BE49-F238E27FC236}">
                <a16:creationId xmlns:a16="http://schemas.microsoft.com/office/drawing/2014/main" id="{6E75DAE8-4550-F847-B900-0DDA3AF96C7D}"/>
              </a:ext>
            </a:extLst>
          </p:cNvPr>
          <p:cNvSpPr txBox="1">
            <a:spLocks/>
          </p:cNvSpPr>
          <p:nvPr/>
        </p:nvSpPr>
        <p:spPr>
          <a:xfrm>
            <a:off x="299849" y="1864012"/>
            <a:ext cx="11592301" cy="3689063"/>
          </a:xfrm>
          <a:prstGeom prst="rect">
            <a:avLst/>
          </a:prstGeom>
          <a:solidFill>
            <a:schemeClr val="accent1"/>
          </a:solidFill>
        </p:spPr>
        <p:txBody>
          <a:bodyPr/>
          <a:lst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kumimoji="0" lang="en-DE" sz="1800" b="0" i="0" u="none" strike="noStrike" kern="1200" cap="none" spc="0" normalizeH="0" baseline="0" noProof="0">
                <a:ln>
                  <a:noFill/>
                </a:ln>
                <a:solidFill>
                  <a:srgbClr val="000000"/>
                </a:solidFill>
                <a:effectLst/>
                <a:uLnTx/>
                <a:uFillTx/>
                <a:latin typeface="TT Norms Pro"/>
                <a:ea typeface="+mn-ea"/>
                <a:cs typeface="+mn-cs"/>
              </a:rPr>
              <a:t> </a:t>
            </a:r>
          </a:p>
        </p:txBody>
      </p:sp>
      <p:grpSp>
        <p:nvGrpSpPr>
          <p:cNvPr id="7" name="Group 6">
            <a:extLst>
              <a:ext uri="{FF2B5EF4-FFF2-40B4-BE49-F238E27FC236}">
                <a16:creationId xmlns:a16="http://schemas.microsoft.com/office/drawing/2014/main" id="{E38AFBA3-8299-4343-800A-2F3505040352}"/>
              </a:ext>
            </a:extLst>
          </p:cNvPr>
          <p:cNvGrpSpPr/>
          <p:nvPr/>
        </p:nvGrpSpPr>
        <p:grpSpPr>
          <a:xfrm>
            <a:off x="8081467" y="2068512"/>
            <a:ext cx="3544982" cy="3261519"/>
            <a:chOff x="3627885" y="2029344"/>
            <a:chExt cx="3797327" cy="3493686"/>
          </a:xfrm>
        </p:grpSpPr>
        <p:cxnSp>
          <p:nvCxnSpPr>
            <p:cNvPr id="8" name="Gerader Verbinder 38">
              <a:extLst>
                <a:ext uri="{FF2B5EF4-FFF2-40B4-BE49-F238E27FC236}">
                  <a16:creationId xmlns:a16="http://schemas.microsoft.com/office/drawing/2014/main" id="{F73DEC84-C525-BD4B-AC63-5F7216141B19}"/>
                </a:ext>
              </a:extLst>
            </p:cNvPr>
            <p:cNvCxnSpPr>
              <a:cxnSpLocks/>
            </p:cNvCxnSpPr>
            <p:nvPr/>
          </p:nvCxnSpPr>
          <p:spPr>
            <a:xfrm flipV="1">
              <a:off x="6133998" y="4807497"/>
              <a:ext cx="0" cy="2744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400">
              <a:extLst>
                <a:ext uri="{FF2B5EF4-FFF2-40B4-BE49-F238E27FC236}">
                  <a16:creationId xmlns:a16="http://schemas.microsoft.com/office/drawing/2014/main" id="{B915CF08-D9C7-004C-A0F7-81C5F4C92264}"/>
                </a:ext>
              </a:extLst>
            </p:cNvPr>
            <p:cNvSpPr>
              <a:spLocks/>
            </p:cNvSpPr>
            <p:nvPr/>
          </p:nvSpPr>
          <p:spPr bwMode="auto">
            <a:xfrm>
              <a:off x="4305600" y="2029344"/>
              <a:ext cx="2322004" cy="1400722"/>
            </a:xfrm>
            <a:custGeom>
              <a:avLst/>
              <a:gdLst/>
              <a:ahLst/>
              <a:cxnLst>
                <a:cxn ang="0">
                  <a:pos x="584" y="693"/>
                </a:cxn>
                <a:cxn ang="0">
                  <a:pos x="926" y="580"/>
                </a:cxn>
                <a:cxn ang="0">
                  <a:pos x="1146" y="624"/>
                </a:cxn>
                <a:cxn ang="0">
                  <a:pos x="1148" y="574"/>
                </a:cxn>
                <a:cxn ang="0">
                  <a:pos x="574" y="0"/>
                </a:cxn>
                <a:cxn ang="0">
                  <a:pos x="0" y="574"/>
                </a:cxn>
                <a:cxn ang="0">
                  <a:pos x="3" y="632"/>
                </a:cxn>
                <a:cxn ang="0">
                  <a:pos x="242" y="580"/>
                </a:cxn>
                <a:cxn ang="0">
                  <a:pos x="584" y="693"/>
                </a:cxn>
              </a:cxnLst>
              <a:rect l="0" t="0" r="r" b="b"/>
              <a:pathLst>
                <a:path w="1148" h="693">
                  <a:moveTo>
                    <a:pt x="584" y="693"/>
                  </a:moveTo>
                  <a:cubicBezTo>
                    <a:pt x="680" y="622"/>
                    <a:pt x="798" y="580"/>
                    <a:pt x="926" y="580"/>
                  </a:cubicBezTo>
                  <a:cubicBezTo>
                    <a:pt x="1004" y="580"/>
                    <a:pt x="1078" y="596"/>
                    <a:pt x="1146" y="624"/>
                  </a:cubicBezTo>
                  <a:cubicBezTo>
                    <a:pt x="1147" y="608"/>
                    <a:pt x="1148" y="591"/>
                    <a:pt x="1148" y="574"/>
                  </a:cubicBezTo>
                  <a:cubicBezTo>
                    <a:pt x="1148" y="257"/>
                    <a:pt x="891" y="0"/>
                    <a:pt x="574" y="0"/>
                  </a:cubicBezTo>
                  <a:cubicBezTo>
                    <a:pt x="257" y="0"/>
                    <a:pt x="0" y="257"/>
                    <a:pt x="0" y="574"/>
                  </a:cubicBezTo>
                  <a:cubicBezTo>
                    <a:pt x="0" y="594"/>
                    <a:pt x="1" y="613"/>
                    <a:pt x="3" y="632"/>
                  </a:cubicBezTo>
                  <a:cubicBezTo>
                    <a:pt x="76" y="599"/>
                    <a:pt x="157" y="580"/>
                    <a:pt x="242" y="580"/>
                  </a:cubicBezTo>
                  <a:cubicBezTo>
                    <a:pt x="370" y="580"/>
                    <a:pt x="488" y="622"/>
                    <a:pt x="584" y="693"/>
                  </a:cubicBezTo>
                  <a:close/>
                </a:path>
              </a:pathLst>
            </a:custGeom>
            <a:solidFill>
              <a:schemeClr val="bg1"/>
            </a:solidFill>
            <a:ln w="12700">
              <a:noFill/>
              <a:miter lim="800000"/>
              <a:headEnd/>
              <a:tailEnd/>
            </a:ln>
            <a:effectLst/>
          </p:spPr>
          <p:txBody>
            <a:bodyPr lIns="288000" tIns="0" rIns="0" bIns="0" anchor="ctr"/>
            <a:lstStyle/>
            <a:p>
              <a:pPr marL="0" marR="0" lvl="0" indent="0" algn="l" defTabSz="801688" eaLnBrk="0" fontAlgn="auto"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T Norms Pro"/>
                <a:ea typeface="+mn-ea"/>
                <a:cs typeface="Arial" charset="0"/>
              </a:endParaRPr>
            </a:p>
          </p:txBody>
        </p:sp>
        <p:sp>
          <p:nvSpPr>
            <p:cNvPr id="10" name="Freeform 401">
              <a:extLst>
                <a:ext uri="{FF2B5EF4-FFF2-40B4-BE49-F238E27FC236}">
                  <a16:creationId xmlns:a16="http://schemas.microsoft.com/office/drawing/2014/main" id="{94804B3A-4910-0346-ADD2-9CD11A500F1A}"/>
                </a:ext>
              </a:extLst>
            </p:cNvPr>
            <p:cNvSpPr>
              <a:spLocks/>
            </p:cNvSpPr>
            <p:nvPr/>
          </p:nvSpPr>
          <p:spPr bwMode="auto">
            <a:xfrm>
              <a:off x="3633868" y="3307001"/>
              <a:ext cx="1852818" cy="2216029"/>
            </a:xfrm>
            <a:custGeom>
              <a:avLst/>
              <a:gdLst/>
              <a:ahLst/>
              <a:cxnLst>
                <a:cxn ang="0">
                  <a:pos x="684" y="522"/>
                </a:cxn>
                <a:cxn ang="0">
                  <a:pos x="686" y="473"/>
                </a:cxn>
                <a:cxn ang="0">
                  <a:pos x="335" y="0"/>
                </a:cxn>
                <a:cxn ang="0">
                  <a:pos x="0" y="522"/>
                </a:cxn>
                <a:cxn ang="0">
                  <a:pos x="574" y="1096"/>
                </a:cxn>
                <a:cxn ang="0">
                  <a:pos x="916" y="983"/>
                </a:cxn>
                <a:cxn ang="0">
                  <a:pos x="684" y="522"/>
                </a:cxn>
              </a:cxnLst>
              <a:rect l="0" t="0" r="r" b="b"/>
              <a:pathLst>
                <a:path w="916" h="1096">
                  <a:moveTo>
                    <a:pt x="684" y="522"/>
                  </a:moveTo>
                  <a:cubicBezTo>
                    <a:pt x="684" y="506"/>
                    <a:pt x="685" y="489"/>
                    <a:pt x="686" y="473"/>
                  </a:cubicBezTo>
                  <a:cubicBezTo>
                    <a:pt x="495" y="394"/>
                    <a:pt x="356" y="214"/>
                    <a:pt x="335" y="0"/>
                  </a:cubicBezTo>
                  <a:cubicBezTo>
                    <a:pt x="137" y="91"/>
                    <a:pt x="0" y="291"/>
                    <a:pt x="0" y="522"/>
                  </a:cubicBezTo>
                  <a:cubicBezTo>
                    <a:pt x="0" y="839"/>
                    <a:pt x="257" y="1096"/>
                    <a:pt x="574" y="1096"/>
                  </a:cubicBezTo>
                  <a:cubicBezTo>
                    <a:pt x="702" y="1096"/>
                    <a:pt x="820" y="1054"/>
                    <a:pt x="916" y="983"/>
                  </a:cubicBezTo>
                  <a:cubicBezTo>
                    <a:pt x="775" y="879"/>
                    <a:pt x="684" y="711"/>
                    <a:pt x="684" y="522"/>
                  </a:cubicBezTo>
                  <a:close/>
                </a:path>
              </a:pathLst>
            </a:custGeom>
            <a:solidFill>
              <a:schemeClr val="bg1"/>
            </a:solidFill>
            <a:ln w="12700">
              <a:noFill/>
              <a:miter lim="800000"/>
              <a:headEnd/>
              <a:tailEnd/>
            </a:ln>
            <a:effectLst/>
          </p:spPr>
          <p:txBody>
            <a:bodyPr lIns="288000" tIns="0" rIns="0" bIns="0" anchor="ctr"/>
            <a:lstStyle/>
            <a:p>
              <a:pPr marL="0" marR="0" lvl="0" indent="0" algn="l" defTabSz="801688" eaLnBrk="0" fontAlgn="auto"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T Norms Pro"/>
                <a:ea typeface="+mn-ea"/>
                <a:cs typeface="Arial" charset="0"/>
              </a:endParaRPr>
            </a:p>
          </p:txBody>
        </p:sp>
        <p:sp>
          <p:nvSpPr>
            <p:cNvPr id="11" name="Freeform 402">
              <a:extLst>
                <a:ext uri="{FF2B5EF4-FFF2-40B4-BE49-F238E27FC236}">
                  <a16:creationId xmlns:a16="http://schemas.microsoft.com/office/drawing/2014/main" id="{D5973190-1718-7444-B449-8AF2D1668BC8}"/>
                </a:ext>
              </a:extLst>
            </p:cNvPr>
            <p:cNvSpPr>
              <a:spLocks/>
            </p:cNvSpPr>
            <p:nvPr/>
          </p:nvSpPr>
          <p:spPr bwMode="auto">
            <a:xfrm>
              <a:off x="4311583" y="3201881"/>
              <a:ext cx="1175104" cy="1061437"/>
            </a:xfrm>
            <a:custGeom>
              <a:avLst/>
              <a:gdLst/>
              <a:ahLst/>
              <a:cxnLst>
                <a:cxn ang="0">
                  <a:pos x="351" y="525"/>
                </a:cxn>
                <a:cxn ang="0">
                  <a:pos x="581" y="113"/>
                </a:cxn>
                <a:cxn ang="0">
                  <a:pos x="239" y="0"/>
                </a:cxn>
                <a:cxn ang="0">
                  <a:pos x="0" y="52"/>
                </a:cxn>
                <a:cxn ang="0">
                  <a:pos x="351" y="525"/>
                </a:cxn>
              </a:cxnLst>
              <a:rect l="0" t="0" r="r" b="b"/>
              <a:pathLst>
                <a:path w="581" h="525">
                  <a:moveTo>
                    <a:pt x="351" y="525"/>
                  </a:moveTo>
                  <a:cubicBezTo>
                    <a:pt x="366" y="356"/>
                    <a:pt x="453" y="209"/>
                    <a:pt x="581" y="113"/>
                  </a:cubicBezTo>
                  <a:cubicBezTo>
                    <a:pt x="485" y="42"/>
                    <a:pt x="367" y="0"/>
                    <a:pt x="239" y="0"/>
                  </a:cubicBezTo>
                  <a:cubicBezTo>
                    <a:pt x="154" y="0"/>
                    <a:pt x="73" y="19"/>
                    <a:pt x="0" y="52"/>
                  </a:cubicBezTo>
                  <a:cubicBezTo>
                    <a:pt x="21" y="266"/>
                    <a:pt x="160" y="446"/>
                    <a:pt x="351" y="525"/>
                  </a:cubicBezTo>
                  <a:close/>
                </a:path>
              </a:pathLst>
            </a:custGeom>
            <a:solidFill>
              <a:schemeClr val="bg2"/>
            </a:solidFill>
            <a:ln w="12700">
              <a:noFill/>
              <a:miter lim="800000"/>
              <a:headEnd/>
              <a:tailEnd/>
            </a:ln>
            <a:effectLst/>
          </p:spPr>
          <p:txBody>
            <a:bodyPr lIns="288000" tIns="0" rIns="0" bIns="0" anchor="ctr"/>
            <a:lstStyle/>
            <a:p>
              <a:pPr marL="0" marR="0" lvl="0" indent="0" algn="l" defTabSz="801688" eaLnBrk="0" fontAlgn="auto"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T Norms Pro"/>
                <a:ea typeface="+mn-ea"/>
                <a:cs typeface="Arial" charset="0"/>
              </a:endParaRPr>
            </a:p>
          </p:txBody>
        </p:sp>
        <p:sp>
          <p:nvSpPr>
            <p:cNvPr id="12" name="Freeform 403">
              <a:extLst>
                <a:ext uri="{FF2B5EF4-FFF2-40B4-BE49-F238E27FC236}">
                  <a16:creationId xmlns:a16="http://schemas.microsoft.com/office/drawing/2014/main" id="{50A02C49-3FC8-2240-8E75-5A8F11A8F002}"/>
                </a:ext>
              </a:extLst>
            </p:cNvPr>
            <p:cNvSpPr>
              <a:spLocks/>
            </p:cNvSpPr>
            <p:nvPr/>
          </p:nvSpPr>
          <p:spPr bwMode="auto">
            <a:xfrm>
              <a:off x="5486685" y="3290763"/>
              <a:ext cx="1852818" cy="2232267"/>
            </a:xfrm>
            <a:custGeom>
              <a:avLst/>
              <a:gdLst/>
              <a:ahLst/>
              <a:cxnLst>
                <a:cxn ang="0">
                  <a:pos x="562" y="0"/>
                </a:cxn>
                <a:cxn ang="0">
                  <a:pos x="229" y="472"/>
                </a:cxn>
                <a:cxn ang="0">
                  <a:pos x="232" y="530"/>
                </a:cxn>
                <a:cxn ang="0">
                  <a:pos x="0" y="991"/>
                </a:cxn>
                <a:cxn ang="0">
                  <a:pos x="342" y="1104"/>
                </a:cxn>
                <a:cxn ang="0">
                  <a:pos x="916" y="530"/>
                </a:cxn>
                <a:cxn ang="0">
                  <a:pos x="562" y="0"/>
                </a:cxn>
              </a:cxnLst>
              <a:rect l="0" t="0" r="r" b="b"/>
              <a:pathLst>
                <a:path w="916" h="1104">
                  <a:moveTo>
                    <a:pt x="562" y="0"/>
                  </a:moveTo>
                  <a:cubicBezTo>
                    <a:pt x="544" y="210"/>
                    <a:pt x="412" y="388"/>
                    <a:pt x="229" y="472"/>
                  </a:cubicBezTo>
                  <a:cubicBezTo>
                    <a:pt x="231" y="491"/>
                    <a:pt x="232" y="511"/>
                    <a:pt x="232" y="530"/>
                  </a:cubicBezTo>
                  <a:cubicBezTo>
                    <a:pt x="232" y="719"/>
                    <a:pt x="141" y="887"/>
                    <a:pt x="0" y="991"/>
                  </a:cubicBezTo>
                  <a:cubicBezTo>
                    <a:pt x="96" y="1062"/>
                    <a:pt x="214" y="1104"/>
                    <a:pt x="342" y="1104"/>
                  </a:cubicBezTo>
                  <a:cubicBezTo>
                    <a:pt x="659" y="1104"/>
                    <a:pt x="916" y="847"/>
                    <a:pt x="916" y="530"/>
                  </a:cubicBezTo>
                  <a:cubicBezTo>
                    <a:pt x="916" y="291"/>
                    <a:pt x="770" y="86"/>
                    <a:pt x="562" y="0"/>
                  </a:cubicBezTo>
                  <a:close/>
                </a:path>
              </a:pathLst>
            </a:custGeom>
            <a:solidFill>
              <a:schemeClr val="bg1"/>
            </a:solidFill>
            <a:ln w="12700">
              <a:noFill/>
              <a:miter lim="800000"/>
              <a:headEnd/>
              <a:tailEnd/>
            </a:ln>
            <a:effectLst/>
          </p:spPr>
          <p:txBody>
            <a:bodyPr lIns="288000" tIns="0" rIns="0" bIns="0" anchor="ctr"/>
            <a:lstStyle/>
            <a:p>
              <a:pPr marL="0" marR="0" lvl="0" indent="0" algn="l" defTabSz="801688" eaLnBrk="0" fontAlgn="auto"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T Norms Pro"/>
                <a:ea typeface="+mn-ea"/>
                <a:cs typeface="Arial" charset="0"/>
              </a:endParaRPr>
            </a:p>
          </p:txBody>
        </p:sp>
        <p:sp>
          <p:nvSpPr>
            <p:cNvPr id="13" name="Freeform 404">
              <a:extLst>
                <a:ext uri="{FF2B5EF4-FFF2-40B4-BE49-F238E27FC236}">
                  <a16:creationId xmlns:a16="http://schemas.microsoft.com/office/drawing/2014/main" id="{ACA94645-0470-604B-AE73-C055D8DC4FD0}"/>
                </a:ext>
              </a:extLst>
            </p:cNvPr>
            <p:cNvSpPr>
              <a:spLocks/>
            </p:cNvSpPr>
            <p:nvPr/>
          </p:nvSpPr>
          <p:spPr bwMode="auto">
            <a:xfrm>
              <a:off x="5486685" y="3201881"/>
              <a:ext cx="1136646" cy="1043491"/>
            </a:xfrm>
            <a:custGeom>
              <a:avLst/>
              <a:gdLst/>
              <a:ahLst/>
              <a:cxnLst>
                <a:cxn ang="0">
                  <a:pos x="0" y="113"/>
                </a:cxn>
                <a:cxn ang="0">
                  <a:pos x="229" y="516"/>
                </a:cxn>
                <a:cxn ang="0">
                  <a:pos x="562" y="44"/>
                </a:cxn>
                <a:cxn ang="0">
                  <a:pos x="342" y="0"/>
                </a:cxn>
                <a:cxn ang="0">
                  <a:pos x="0" y="113"/>
                </a:cxn>
              </a:cxnLst>
              <a:rect l="0" t="0" r="r" b="b"/>
              <a:pathLst>
                <a:path w="562" h="516">
                  <a:moveTo>
                    <a:pt x="0" y="113"/>
                  </a:moveTo>
                  <a:cubicBezTo>
                    <a:pt x="126" y="207"/>
                    <a:pt x="213" y="351"/>
                    <a:pt x="229" y="516"/>
                  </a:cubicBezTo>
                  <a:cubicBezTo>
                    <a:pt x="412" y="432"/>
                    <a:pt x="544" y="254"/>
                    <a:pt x="562" y="44"/>
                  </a:cubicBezTo>
                  <a:cubicBezTo>
                    <a:pt x="494" y="16"/>
                    <a:pt x="420" y="0"/>
                    <a:pt x="342" y="0"/>
                  </a:cubicBezTo>
                  <a:cubicBezTo>
                    <a:pt x="214" y="0"/>
                    <a:pt x="96" y="42"/>
                    <a:pt x="0" y="113"/>
                  </a:cubicBezTo>
                  <a:close/>
                </a:path>
              </a:pathLst>
            </a:custGeom>
            <a:solidFill>
              <a:schemeClr val="bg2"/>
            </a:solidFill>
            <a:ln w="12700">
              <a:noFill/>
              <a:miter lim="800000"/>
              <a:headEnd/>
              <a:tailEnd/>
            </a:ln>
            <a:effectLst/>
          </p:spPr>
          <p:txBody>
            <a:bodyPr lIns="288000" tIns="0" rIns="0" bIns="0" anchor="ctr"/>
            <a:lstStyle/>
            <a:p>
              <a:pPr marL="0" marR="0" lvl="0" indent="0" algn="l" defTabSz="801688" eaLnBrk="0" fontAlgn="auto"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T Norms Pro"/>
                <a:ea typeface="+mn-ea"/>
                <a:cs typeface="Arial" charset="0"/>
              </a:endParaRPr>
            </a:p>
          </p:txBody>
        </p:sp>
        <p:sp>
          <p:nvSpPr>
            <p:cNvPr id="14" name="Freeform 405">
              <a:extLst>
                <a:ext uri="{FF2B5EF4-FFF2-40B4-BE49-F238E27FC236}">
                  <a16:creationId xmlns:a16="http://schemas.microsoft.com/office/drawing/2014/main" id="{B2C8A86E-830E-AC4A-AF14-CF73320E191C}"/>
                </a:ext>
              </a:extLst>
            </p:cNvPr>
            <p:cNvSpPr>
              <a:spLocks/>
            </p:cNvSpPr>
            <p:nvPr/>
          </p:nvSpPr>
          <p:spPr bwMode="auto">
            <a:xfrm>
              <a:off x="5017500" y="4245374"/>
              <a:ext cx="938374" cy="1049473"/>
            </a:xfrm>
            <a:custGeom>
              <a:avLst/>
              <a:gdLst/>
              <a:ahLst/>
              <a:cxnLst>
                <a:cxn ang="0">
                  <a:pos x="464" y="58"/>
                </a:cxn>
                <a:cxn ang="0">
                  <a:pos x="461" y="0"/>
                </a:cxn>
                <a:cxn ang="0">
                  <a:pos x="222" y="52"/>
                </a:cxn>
                <a:cxn ang="0">
                  <a:pos x="2" y="9"/>
                </a:cxn>
                <a:cxn ang="0">
                  <a:pos x="0" y="58"/>
                </a:cxn>
                <a:cxn ang="0">
                  <a:pos x="232" y="519"/>
                </a:cxn>
                <a:cxn ang="0">
                  <a:pos x="464" y="58"/>
                </a:cxn>
              </a:cxnLst>
              <a:rect l="0" t="0" r="r" b="b"/>
              <a:pathLst>
                <a:path w="464" h="519">
                  <a:moveTo>
                    <a:pt x="464" y="58"/>
                  </a:moveTo>
                  <a:cubicBezTo>
                    <a:pt x="464" y="39"/>
                    <a:pt x="463" y="19"/>
                    <a:pt x="461" y="0"/>
                  </a:cubicBezTo>
                  <a:cubicBezTo>
                    <a:pt x="388" y="34"/>
                    <a:pt x="307" y="52"/>
                    <a:pt x="222" y="52"/>
                  </a:cubicBezTo>
                  <a:cubicBezTo>
                    <a:pt x="144" y="52"/>
                    <a:pt x="70" y="37"/>
                    <a:pt x="2" y="9"/>
                  </a:cubicBezTo>
                  <a:cubicBezTo>
                    <a:pt x="1" y="25"/>
                    <a:pt x="0" y="42"/>
                    <a:pt x="0" y="58"/>
                  </a:cubicBezTo>
                  <a:cubicBezTo>
                    <a:pt x="0" y="247"/>
                    <a:pt x="91" y="415"/>
                    <a:pt x="232" y="519"/>
                  </a:cubicBezTo>
                  <a:cubicBezTo>
                    <a:pt x="373" y="415"/>
                    <a:pt x="464" y="247"/>
                    <a:pt x="464" y="58"/>
                  </a:cubicBezTo>
                  <a:close/>
                </a:path>
              </a:pathLst>
            </a:custGeom>
            <a:solidFill>
              <a:schemeClr val="bg2"/>
            </a:solidFill>
            <a:ln w="12700">
              <a:noFill/>
              <a:miter lim="800000"/>
              <a:headEnd/>
              <a:tailEnd/>
            </a:ln>
            <a:effectLst/>
          </p:spPr>
          <p:txBody>
            <a:bodyPr lIns="288000" tIns="0" rIns="0" bIns="0" anchor="ctr"/>
            <a:lstStyle/>
            <a:p>
              <a:pPr marL="0" marR="0" lvl="0" indent="0" algn="l" defTabSz="801688" eaLnBrk="0" fontAlgn="auto"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T Norms Pro"/>
                <a:ea typeface="+mn-ea"/>
                <a:cs typeface="Arial" charset="0"/>
              </a:endParaRPr>
            </a:p>
          </p:txBody>
        </p:sp>
        <p:sp>
          <p:nvSpPr>
            <p:cNvPr id="15" name="Freeform 406">
              <a:extLst>
                <a:ext uri="{FF2B5EF4-FFF2-40B4-BE49-F238E27FC236}">
                  <a16:creationId xmlns:a16="http://schemas.microsoft.com/office/drawing/2014/main" id="{5F209241-ACE2-B746-AF5E-27FAEE9C927D}"/>
                </a:ext>
              </a:extLst>
            </p:cNvPr>
            <p:cNvSpPr>
              <a:spLocks/>
            </p:cNvSpPr>
            <p:nvPr/>
          </p:nvSpPr>
          <p:spPr bwMode="auto">
            <a:xfrm>
              <a:off x="5020918" y="3430066"/>
              <a:ext cx="928973" cy="920425"/>
            </a:xfrm>
            <a:custGeom>
              <a:avLst/>
              <a:gdLst/>
              <a:ahLst/>
              <a:cxnLst>
                <a:cxn ang="0">
                  <a:pos x="230" y="0"/>
                </a:cxn>
                <a:cxn ang="0">
                  <a:pos x="0" y="412"/>
                </a:cxn>
                <a:cxn ang="0">
                  <a:pos x="220" y="455"/>
                </a:cxn>
                <a:cxn ang="0">
                  <a:pos x="459" y="403"/>
                </a:cxn>
                <a:cxn ang="0">
                  <a:pos x="230" y="0"/>
                </a:cxn>
              </a:cxnLst>
              <a:rect l="0" t="0" r="r" b="b"/>
              <a:pathLst>
                <a:path w="459" h="455">
                  <a:moveTo>
                    <a:pt x="230" y="0"/>
                  </a:moveTo>
                  <a:cubicBezTo>
                    <a:pt x="102" y="96"/>
                    <a:pt x="15" y="243"/>
                    <a:pt x="0" y="412"/>
                  </a:cubicBezTo>
                  <a:cubicBezTo>
                    <a:pt x="68" y="440"/>
                    <a:pt x="142" y="455"/>
                    <a:pt x="220" y="455"/>
                  </a:cubicBezTo>
                  <a:cubicBezTo>
                    <a:pt x="305" y="455"/>
                    <a:pt x="386" y="437"/>
                    <a:pt x="459" y="403"/>
                  </a:cubicBezTo>
                  <a:cubicBezTo>
                    <a:pt x="443" y="238"/>
                    <a:pt x="356" y="94"/>
                    <a:pt x="230" y="0"/>
                  </a:cubicBezTo>
                  <a:close/>
                </a:path>
              </a:pathLst>
            </a:custGeom>
            <a:solidFill>
              <a:schemeClr val="tx1"/>
            </a:solidFill>
            <a:ln w="12700">
              <a:noFill/>
              <a:miter lim="800000"/>
              <a:headEnd/>
              <a:tailEnd/>
            </a:ln>
            <a:effectLst/>
          </p:spPr>
          <p:txBody>
            <a:bodyPr lIns="288000" tIns="108000" rIns="288000" bIns="0" anchor="ctr"/>
            <a:lstStyle/>
            <a:p>
              <a:pPr marL="0" marR="0" lvl="0" indent="0" algn="ctr" defTabSz="801688" eaLnBrk="0" fontAlgn="auto" latinLnBrk="0" hangingPunct="0">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innerShdw blurRad="25400">
                    <a:prstClr val="black"/>
                  </a:innerShdw>
                </a:effectLst>
                <a:uLnTx/>
                <a:uFillTx/>
                <a:latin typeface="TT Norms Pro"/>
                <a:ea typeface="+mn-ea"/>
                <a:cs typeface="Arial" charset="0"/>
              </a:endParaRPr>
            </a:p>
          </p:txBody>
        </p:sp>
        <p:sp>
          <p:nvSpPr>
            <p:cNvPr id="16" name="Textfeld 24">
              <a:extLst>
                <a:ext uri="{FF2B5EF4-FFF2-40B4-BE49-F238E27FC236}">
                  <a16:creationId xmlns:a16="http://schemas.microsoft.com/office/drawing/2014/main" id="{CED6E33D-B280-734A-96DC-D98797135255}"/>
                </a:ext>
              </a:extLst>
            </p:cNvPr>
            <p:cNvSpPr txBox="1"/>
            <p:nvPr/>
          </p:nvSpPr>
          <p:spPr>
            <a:xfrm>
              <a:off x="4643634" y="2305549"/>
              <a:ext cx="1645936" cy="758276"/>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T Norms Pro"/>
                </a:rPr>
                <a:t>Assessment</a:t>
              </a:r>
              <a:r>
                <a:rPr kumimoji="0" lang="en-US" sz="1000" b="0" i="0" u="none" strike="noStrike" kern="1200" cap="none" spc="0" normalizeH="0" baseline="0" noProof="0" dirty="0">
                  <a:ln>
                    <a:noFill/>
                  </a:ln>
                  <a:solidFill>
                    <a:srgbClr val="000000"/>
                  </a:solidFill>
                  <a:effectLst/>
                  <a:uLnTx/>
                  <a:uFillTx/>
                  <a:latin typeface="TT Norms Pro"/>
                  <a:ea typeface="+mn-ea"/>
                  <a:cs typeface="+mn-cs"/>
                </a:rPr>
                <a:t> of purification efficiency and the determination of virus yield</a:t>
              </a:r>
              <a:endParaRPr kumimoji="0" lang="en-US" sz="1200" b="0" i="0" u="none" strike="noStrike" kern="1200" cap="none" spc="0" normalizeH="0" baseline="0" noProof="0" dirty="0">
                <a:ln>
                  <a:noFill/>
                </a:ln>
                <a:solidFill>
                  <a:srgbClr val="000000"/>
                </a:solidFill>
                <a:effectLst/>
                <a:uLnTx/>
                <a:uFillTx/>
                <a:latin typeface="TT Norms Pro"/>
                <a:ea typeface="+mn-ea"/>
                <a:cs typeface="+mn-cs"/>
              </a:endParaRPr>
            </a:p>
          </p:txBody>
        </p:sp>
        <p:sp>
          <p:nvSpPr>
            <p:cNvPr id="17" name="Textfeld 29">
              <a:extLst>
                <a:ext uri="{FF2B5EF4-FFF2-40B4-BE49-F238E27FC236}">
                  <a16:creationId xmlns:a16="http://schemas.microsoft.com/office/drawing/2014/main" id="{F42961C5-1A10-4948-9A58-8C034ED26365}"/>
                </a:ext>
              </a:extLst>
            </p:cNvPr>
            <p:cNvSpPr txBox="1"/>
            <p:nvPr/>
          </p:nvSpPr>
          <p:spPr>
            <a:xfrm flipH="1">
              <a:off x="3627885" y="4162549"/>
              <a:ext cx="1503773" cy="758276"/>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T Norms Pro"/>
                </a:rPr>
                <a:t>P</a:t>
              </a:r>
              <a:r>
                <a:rPr kumimoji="0" lang="en-US" sz="1000" b="0" i="0" u="none" strike="noStrike" kern="1200" cap="none" spc="0" normalizeH="0" baseline="0" noProof="0" dirty="0" err="1">
                  <a:ln>
                    <a:noFill/>
                  </a:ln>
                  <a:solidFill>
                    <a:srgbClr val="000000"/>
                  </a:solidFill>
                  <a:effectLst/>
                  <a:uLnTx/>
                  <a:uFillTx/>
                  <a:latin typeface="TT Norms Pro"/>
                  <a:ea typeface="+mn-ea"/>
                  <a:cs typeface="+mn-cs"/>
                </a:rPr>
                <a:t>recise</a:t>
              </a:r>
              <a:r>
                <a:rPr kumimoji="0" lang="en-US" sz="1000" b="0" i="0" u="none" strike="noStrike" kern="1200" cap="none" spc="0" normalizeH="0" baseline="0" noProof="0" dirty="0">
                  <a:ln>
                    <a:noFill/>
                  </a:ln>
                  <a:solidFill>
                    <a:srgbClr val="000000"/>
                  </a:solidFill>
                  <a:effectLst/>
                  <a:uLnTx/>
                  <a:uFillTx/>
                  <a:latin typeface="TT Norms Pro"/>
                  <a:ea typeface="+mn-ea"/>
                  <a:cs typeface="+mn-cs"/>
                </a:rPr>
                <a:t> quantification is essential for ensuring product consistency</a:t>
              </a:r>
            </a:p>
          </p:txBody>
        </p:sp>
        <p:sp>
          <p:nvSpPr>
            <p:cNvPr id="18" name="Textfeld 30">
              <a:extLst>
                <a:ext uri="{FF2B5EF4-FFF2-40B4-BE49-F238E27FC236}">
                  <a16:creationId xmlns:a16="http://schemas.microsoft.com/office/drawing/2014/main" id="{6ED6161D-CA2C-9D4C-8804-7DDB2C4D03B5}"/>
                </a:ext>
              </a:extLst>
            </p:cNvPr>
            <p:cNvSpPr txBox="1"/>
            <p:nvPr/>
          </p:nvSpPr>
          <p:spPr>
            <a:xfrm>
              <a:off x="5817972" y="4214063"/>
              <a:ext cx="1607240" cy="59343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T Norms Pro"/>
                </a:rPr>
                <a:t>R</a:t>
              </a:r>
              <a:r>
                <a:rPr kumimoji="0" lang="en-US" sz="1000" b="0" i="0" u="none" strike="noStrike" kern="1200" cap="none" spc="0" normalizeH="0" baseline="0" noProof="0" dirty="0" err="1">
                  <a:ln>
                    <a:noFill/>
                  </a:ln>
                  <a:solidFill>
                    <a:srgbClr val="000000"/>
                  </a:solidFill>
                  <a:effectLst/>
                  <a:uLnTx/>
                  <a:uFillTx/>
                  <a:latin typeface="TT Norms Pro"/>
                  <a:ea typeface="+mn-ea"/>
                  <a:cs typeface="+mn-cs"/>
                </a:rPr>
                <a:t>eal</a:t>
              </a:r>
              <a:r>
                <a:rPr kumimoji="0" lang="en-US" sz="1000" b="0" i="0" u="none" strike="noStrike" kern="1200" cap="none" spc="0" normalizeH="0" baseline="0" noProof="0" dirty="0">
                  <a:ln>
                    <a:noFill/>
                  </a:ln>
                  <a:solidFill>
                    <a:srgbClr val="000000"/>
                  </a:solidFill>
                  <a:effectLst/>
                  <a:uLnTx/>
                  <a:uFillTx/>
                  <a:latin typeface="TT Norms Pro"/>
                  <a:ea typeface="+mn-ea"/>
                  <a:cs typeface="+mn-cs"/>
                </a:rPr>
                <a:t>-time monitoring of virus particle concentration</a:t>
              </a:r>
            </a:p>
          </p:txBody>
        </p:sp>
        <p:sp>
          <p:nvSpPr>
            <p:cNvPr id="19" name="Textfeld 35">
              <a:extLst>
                <a:ext uri="{FF2B5EF4-FFF2-40B4-BE49-F238E27FC236}">
                  <a16:creationId xmlns:a16="http://schemas.microsoft.com/office/drawing/2014/main" id="{25ED5D6A-A49D-E345-BE10-E4E4F23A2D32}"/>
                </a:ext>
              </a:extLst>
            </p:cNvPr>
            <p:cNvSpPr txBox="1"/>
            <p:nvPr/>
          </p:nvSpPr>
          <p:spPr>
            <a:xfrm>
              <a:off x="4550513" y="3477559"/>
              <a:ext cx="486376" cy="318222"/>
            </a:xfrm>
            <a:prstGeom prst="rect">
              <a:avLst/>
            </a:prstGeom>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T Norms Pro"/>
                  <a:ea typeface="+mn-ea"/>
                  <a:cs typeface="+mn-cs"/>
                </a:rPr>
                <a:t>A</a:t>
              </a:r>
              <a:endParaRPr kumimoji="0" lang="en-US" sz="1800" b="1" i="0" u="none" strike="noStrike" kern="1200" cap="none" spc="0" normalizeH="0" baseline="0" noProof="0" dirty="0">
                <a:ln>
                  <a:noFill/>
                </a:ln>
                <a:solidFill>
                  <a:srgbClr val="000000"/>
                </a:solidFill>
                <a:effectLst/>
                <a:uLnTx/>
                <a:uFillTx/>
                <a:latin typeface="TT Norms Pro"/>
                <a:ea typeface="+mn-ea"/>
                <a:cs typeface="+mn-cs"/>
              </a:endParaRPr>
            </a:p>
          </p:txBody>
        </p:sp>
        <p:sp>
          <p:nvSpPr>
            <p:cNvPr id="20" name="Textfeld 37">
              <a:extLst>
                <a:ext uri="{FF2B5EF4-FFF2-40B4-BE49-F238E27FC236}">
                  <a16:creationId xmlns:a16="http://schemas.microsoft.com/office/drawing/2014/main" id="{54D4AD34-3069-8E45-ACE9-D87A5F1906D9}"/>
                </a:ext>
              </a:extLst>
            </p:cNvPr>
            <p:cNvSpPr txBox="1"/>
            <p:nvPr/>
          </p:nvSpPr>
          <p:spPr>
            <a:xfrm>
              <a:off x="5227843" y="4602603"/>
              <a:ext cx="486376" cy="318222"/>
            </a:xfrm>
            <a:prstGeom prst="rect">
              <a:avLst/>
            </a:prstGeom>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T Norms Pro"/>
                  <a:ea typeface="+mn-ea"/>
                  <a:cs typeface="+mn-cs"/>
                </a:rPr>
                <a:t>C</a:t>
              </a:r>
              <a:endParaRPr kumimoji="0" lang="en-US" sz="1800" b="1" i="0" u="none" strike="noStrike" kern="1200" cap="none" spc="0" normalizeH="0" baseline="0" noProof="0" dirty="0">
                <a:ln>
                  <a:noFill/>
                </a:ln>
                <a:solidFill>
                  <a:srgbClr val="000000"/>
                </a:solidFill>
                <a:effectLst/>
                <a:uLnTx/>
                <a:uFillTx/>
                <a:latin typeface="TT Norms Pro"/>
                <a:ea typeface="+mn-ea"/>
                <a:cs typeface="+mn-cs"/>
              </a:endParaRPr>
            </a:p>
          </p:txBody>
        </p:sp>
        <p:sp>
          <p:nvSpPr>
            <p:cNvPr id="21" name="Textfeld 41">
              <a:extLst>
                <a:ext uri="{FF2B5EF4-FFF2-40B4-BE49-F238E27FC236}">
                  <a16:creationId xmlns:a16="http://schemas.microsoft.com/office/drawing/2014/main" id="{430BC2CC-4B2D-0A46-AA12-17B2246378D6}"/>
                </a:ext>
              </a:extLst>
            </p:cNvPr>
            <p:cNvSpPr txBox="1"/>
            <p:nvPr/>
          </p:nvSpPr>
          <p:spPr>
            <a:xfrm>
              <a:off x="5887262" y="3501825"/>
              <a:ext cx="486376" cy="318222"/>
            </a:xfrm>
            <a:prstGeom prst="rect">
              <a:avLst/>
            </a:prstGeom>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T Norms Pro"/>
                  <a:ea typeface="+mn-ea"/>
                  <a:cs typeface="+mn-cs"/>
                </a:rPr>
                <a:t>B</a:t>
              </a:r>
              <a:endParaRPr kumimoji="0" lang="en-US" sz="1800" b="1" i="0" u="none" strike="noStrike" kern="1200" cap="none" spc="0" normalizeH="0" baseline="0" noProof="0" dirty="0">
                <a:ln>
                  <a:noFill/>
                </a:ln>
                <a:solidFill>
                  <a:srgbClr val="000000"/>
                </a:solidFill>
                <a:effectLst/>
                <a:uLnTx/>
                <a:uFillTx/>
                <a:latin typeface="TT Norms Pro"/>
                <a:ea typeface="+mn-ea"/>
                <a:cs typeface="+mn-cs"/>
              </a:endParaRPr>
            </a:p>
          </p:txBody>
        </p:sp>
      </p:grpSp>
      <p:sp>
        <p:nvSpPr>
          <p:cNvPr id="22" name="Text Placeholder 4">
            <a:extLst>
              <a:ext uri="{FF2B5EF4-FFF2-40B4-BE49-F238E27FC236}">
                <a16:creationId xmlns:a16="http://schemas.microsoft.com/office/drawing/2014/main" id="{5BBF7F8B-B554-314C-9CEB-4F3ED0566FC3}"/>
              </a:ext>
            </a:extLst>
          </p:cNvPr>
          <p:cNvSpPr txBox="1">
            <a:spLocks/>
          </p:cNvSpPr>
          <p:nvPr/>
        </p:nvSpPr>
        <p:spPr>
          <a:xfrm>
            <a:off x="298800" y="1864014"/>
            <a:ext cx="2843999" cy="3689062"/>
          </a:xfrm>
          <a:prstGeom prst="rect">
            <a:avLst/>
          </a:prstGeom>
          <a:solidFill>
            <a:schemeClr val="bg2"/>
          </a:solidFill>
        </p:spPr>
        <p:txBody>
          <a:bodyPr vert="horz" lIns="216000" tIns="180000" rIns="216000" bIns="180000" rtlCol="0">
            <a:noAutofit/>
          </a:bodyPr>
          <a:lstStyle>
            <a:lvl1pPr marL="162000" indent="-1620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
                <a:srgbClr val="000000"/>
              </a:buClr>
              <a:buSzPct val="100000"/>
              <a:buFont typeface="Wingdings" panose="05000000000000000000" pitchFamily="2" charset="2"/>
              <a:buNone/>
              <a:tabLst/>
              <a:defRPr/>
            </a:pPr>
            <a:endParaRPr kumimoji="0" lang="en-US" sz="1200" i="0" u="none" strike="noStrike" kern="1200" cap="none" spc="0" normalizeH="0" baseline="0" noProof="0">
              <a:ln>
                <a:noFill/>
              </a:ln>
              <a:solidFill>
                <a:srgbClr val="000000"/>
              </a:solidFill>
              <a:effectLst/>
              <a:uLnTx/>
              <a:uFillTx/>
              <a:latin typeface="TT Norms Pro"/>
              <a:ea typeface="+mn-ea"/>
              <a:cs typeface="+mn-cs"/>
            </a:endParaRPr>
          </a:p>
          <a:p>
            <a:pPr marL="0" marR="0" lvl="0" indent="0" algn="l" defTabSz="914400" rtl="0" eaLnBrk="1" fontAlgn="auto" latinLnBrk="0" hangingPunct="1">
              <a:lnSpc>
                <a:spcPct val="100000"/>
              </a:lnSpc>
              <a:spcBef>
                <a:spcPts val="0"/>
              </a:spcBef>
              <a:spcAft>
                <a:spcPts val="800"/>
              </a:spcAft>
              <a:buClr>
                <a:srgbClr val="000000"/>
              </a:buClr>
              <a:buSzPct val="100000"/>
              <a:buFont typeface="Wingdings" panose="05000000000000000000" pitchFamily="2" charset="2"/>
              <a:buNone/>
              <a:tabLst/>
              <a:defRPr/>
            </a:pPr>
            <a:endParaRPr kumimoji="0" lang="en-US" sz="1200" i="0" u="none" strike="noStrike" kern="1200" cap="none" spc="0" normalizeH="0" baseline="0" noProof="0">
              <a:ln>
                <a:noFill/>
              </a:ln>
              <a:solidFill>
                <a:srgbClr val="000000"/>
              </a:solidFill>
              <a:effectLst/>
              <a:uLnTx/>
              <a:uFillTx/>
              <a:latin typeface="TT Norms Pro"/>
              <a:ea typeface="+mn-ea"/>
              <a:cs typeface="+mn-cs"/>
            </a:endParaRPr>
          </a:p>
          <a:p>
            <a:pPr marL="0" marR="0" lvl="0" indent="0" algn="l" defTabSz="914400" rtl="0" eaLnBrk="1" fontAlgn="auto" latinLnBrk="0" hangingPunct="1">
              <a:lnSpc>
                <a:spcPct val="100000"/>
              </a:lnSpc>
              <a:spcBef>
                <a:spcPts val="0"/>
              </a:spcBef>
              <a:spcAft>
                <a:spcPts val="800"/>
              </a:spcAft>
              <a:buClr>
                <a:srgbClr val="000000"/>
              </a:buClr>
              <a:buSzPct val="100000"/>
              <a:buFont typeface="Wingdings" panose="05000000000000000000" pitchFamily="2" charset="2"/>
              <a:buNone/>
              <a:tabLst/>
              <a:defRPr/>
            </a:pPr>
            <a:endParaRPr kumimoji="0" lang="en-US" sz="1200" i="0" u="none" strike="noStrike" kern="1200" cap="none" spc="0" normalizeH="0" baseline="0" noProof="0">
              <a:ln>
                <a:noFill/>
              </a:ln>
              <a:solidFill>
                <a:srgbClr val="000000"/>
              </a:solidFill>
              <a:effectLst/>
              <a:uLnTx/>
              <a:uFillTx/>
              <a:latin typeface="TT Norms Pro"/>
              <a:ea typeface="+mn-ea"/>
              <a:cs typeface="+mn-cs"/>
            </a:endParaRPr>
          </a:p>
          <a:p>
            <a:pPr marL="0" marR="0" lvl="0" indent="0" algn="l" defTabSz="914400" rtl="0" eaLnBrk="1" fontAlgn="auto" latinLnBrk="0" hangingPunct="1">
              <a:lnSpc>
                <a:spcPct val="100000"/>
              </a:lnSpc>
              <a:spcBef>
                <a:spcPts val="0"/>
              </a:spcBef>
              <a:spcAft>
                <a:spcPts val="800"/>
              </a:spcAft>
              <a:buClr>
                <a:srgbClr val="000000"/>
              </a:buClr>
              <a:buSzPct val="100000"/>
              <a:buFont typeface="Wingdings" panose="05000000000000000000" pitchFamily="2" charset="2"/>
              <a:buNone/>
              <a:tabLst/>
              <a:defRPr/>
            </a:pPr>
            <a:r>
              <a:rPr lang="en-US" sz="1300">
                <a:solidFill>
                  <a:srgbClr val="000000"/>
                </a:solidFill>
                <a:latin typeface="TT Norms Pro"/>
              </a:rPr>
              <a:t>F</a:t>
            </a:r>
            <a:r>
              <a:rPr kumimoji="0" lang="en-US" sz="1300" i="0" u="none" strike="noStrike" kern="1200" cap="none" spc="0" normalizeH="0" baseline="0" noProof="0" err="1">
                <a:ln>
                  <a:noFill/>
                </a:ln>
                <a:solidFill>
                  <a:srgbClr val="000000"/>
                </a:solidFill>
                <a:effectLst/>
                <a:uLnTx/>
                <a:uFillTx/>
                <a:latin typeface="TT Norms Pro"/>
                <a:ea typeface="+mn-ea"/>
                <a:cs typeface="+mn-cs"/>
              </a:rPr>
              <a:t>ully</a:t>
            </a:r>
            <a:r>
              <a:rPr kumimoji="0" lang="en-US" sz="1300" i="0" u="none" strike="noStrike" kern="1200" cap="none" spc="0" normalizeH="0" baseline="0" noProof="0">
                <a:ln>
                  <a:noFill/>
                </a:ln>
                <a:solidFill>
                  <a:srgbClr val="000000"/>
                </a:solidFill>
                <a:effectLst/>
                <a:uLnTx/>
                <a:uFillTx/>
                <a:latin typeface="TT Norms Pro"/>
                <a:ea typeface="+mn-ea"/>
                <a:cs typeface="+mn-cs"/>
              </a:rPr>
              <a:t> automated and rapid virus particle quantification offers significant value by saving time, increasing throughput, improving data accuracy, and reducing labor costs. It enables researchers and production to efficiently analyze virus samples, accelerating research progress and facilitating the development and production of viral-based therapeutics and vaccines.</a:t>
            </a:r>
          </a:p>
        </p:txBody>
      </p:sp>
      <p:sp>
        <p:nvSpPr>
          <p:cNvPr id="24" name="Textfeld 49">
            <a:extLst>
              <a:ext uri="{FF2B5EF4-FFF2-40B4-BE49-F238E27FC236}">
                <a16:creationId xmlns:a16="http://schemas.microsoft.com/office/drawing/2014/main" id="{844A3CD1-5098-6945-80EC-09495B1AA8DE}"/>
              </a:ext>
            </a:extLst>
          </p:cNvPr>
          <p:cNvSpPr txBox="1"/>
          <p:nvPr/>
        </p:nvSpPr>
        <p:spPr>
          <a:xfrm>
            <a:off x="3699217" y="2075388"/>
            <a:ext cx="3831418" cy="774043"/>
          </a:xfrm>
          <a:prstGeom prst="rect">
            <a:avLst/>
          </a:prstGeom>
        </p:spPr>
        <p:txBody>
          <a:bodyPr vert="horz" wrap="square" lIns="0" tIns="0" rIns="0" bIns="0" rtlCol="0">
            <a:noAutofit/>
          </a:bodyPr>
          <a:lstStyle/>
          <a:p>
            <a:pPr marL="0" marR="0" lvl="0" indent="314325" algn="l" defTabSz="914400" rtl="0" eaLnBrk="1" fontAlgn="auto" latinLnBrk="0" hangingPunct="1">
              <a:lnSpc>
                <a:spcPct val="100000"/>
              </a:lnSpc>
              <a:spcBef>
                <a:spcPts val="0"/>
              </a:spcBef>
              <a:spcAft>
                <a:spcPts val="200"/>
              </a:spcAft>
              <a:buClrTx/>
              <a:buSzTx/>
              <a:buFontTx/>
              <a:buNone/>
              <a:tabLst/>
              <a:defRPr/>
            </a:pPr>
            <a:r>
              <a:rPr kumimoji="0" lang="de-DE"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Vaccine Development</a:t>
            </a:r>
          </a:p>
          <a:p>
            <a:pPr marR="0" lvl="0" algn="l" defTabSz="914400" rtl="0" eaLnBrk="1" fontAlgn="auto" latinLnBrk="0" hangingPunct="1">
              <a:lnSpc>
                <a:spcPct val="100000"/>
              </a:lnSpc>
              <a:spcBef>
                <a:spcPts val="0"/>
              </a:spcBef>
              <a:spcAft>
                <a:spcPts val="200"/>
              </a:spcAft>
              <a:buClr>
                <a:srgbClr val="000000"/>
              </a:buClr>
              <a:buSzTx/>
              <a:tabLst/>
              <a:defRPr/>
            </a:pPr>
            <a:r>
              <a:rPr kumimoji="0" lang="en-US" sz="1400" b="0" i="0" u="none" strike="noStrike" kern="0" cap="none" spc="0" normalizeH="0" baseline="0" noProof="0">
                <a:ln>
                  <a:noFill/>
                </a:ln>
                <a:solidFill>
                  <a:srgbClr val="000000"/>
                </a:solidFill>
                <a:effectLst/>
                <a:uLnTx/>
                <a:uFillTx/>
                <a:latin typeface="TT Norms Pro" panose="02000503030000020003" pitchFamily="2" charset="0"/>
                <a:ea typeface="Helvetica Neue" panose="02000503000000020004" pitchFamily="2" charset="0"/>
                <a:cs typeface="Segoe UI" panose="020B0502040204020203" pitchFamily="34" charset="0"/>
              </a:rPr>
              <a:t>Assessing the viral particle concentration in vaccine formulations during development to ensure the desired dosage and efficacy.</a:t>
            </a:r>
          </a:p>
        </p:txBody>
      </p:sp>
      <p:sp>
        <p:nvSpPr>
          <p:cNvPr id="25" name="Textfeld 49">
            <a:extLst>
              <a:ext uri="{FF2B5EF4-FFF2-40B4-BE49-F238E27FC236}">
                <a16:creationId xmlns:a16="http://schemas.microsoft.com/office/drawing/2014/main" id="{61471E43-28C1-5042-A912-5C444800091D}"/>
              </a:ext>
            </a:extLst>
          </p:cNvPr>
          <p:cNvSpPr txBox="1"/>
          <p:nvPr/>
        </p:nvSpPr>
        <p:spPr>
          <a:xfrm>
            <a:off x="3699217" y="3284858"/>
            <a:ext cx="3831418" cy="774043"/>
          </a:xfrm>
          <a:prstGeom prst="rect">
            <a:avLst/>
          </a:prstGeom>
        </p:spPr>
        <p:txBody>
          <a:bodyPr vert="horz" wrap="square" lIns="0" tIns="0" rIns="0" bIns="0" rtlCol="0">
            <a:noAutofit/>
          </a:bodyPr>
          <a:lstStyle/>
          <a:p>
            <a:pPr marL="0" marR="0" lvl="0" indent="314325" algn="l" defTabSz="914400" rtl="0" eaLnBrk="1" fontAlgn="auto" latinLnBrk="0" hangingPunct="1">
              <a:lnSpc>
                <a:spcPct val="100000"/>
              </a:lnSpc>
              <a:spcBef>
                <a:spcPts val="0"/>
              </a:spcBef>
              <a:spcAft>
                <a:spcPts val="200"/>
              </a:spcAft>
              <a:buClrTx/>
              <a:buSzTx/>
              <a:buFontTx/>
              <a:buNone/>
              <a:tabLst/>
              <a:defRPr/>
            </a:pPr>
            <a:r>
              <a:rPr kumimoji="0" lang="de-DE" sz="1600" b="1"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Viral Vector Manufacturing</a:t>
            </a:r>
          </a:p>
          <a:p>
            <a:pPr marR="0" lvl="0" algn="l" defTabSz="914400" rtl="0" eaLnBrk="1" fontAlgn="auto" latinLnBrk="0" hangingPunct="1">
              <a:lnSpc>
                <a:spcPct val="100000"/>
              </a:lnSpc>
              <a:spcBef>
                <a:spcPts val="0"/>
              </a:spcBef>
              <a:spcAft>
                <a:spcPts val="200"/>
              </a:spcAft>
              <a:buClr>
                <a:srgbClr val="000000"/>
              </a:buClr>
              <a:buSzTx/>
              <a:tabLst/>
              <a:defRPr/>
            </a:pPr>
            <a:r>
              <a:rPr kumimoji="0" lang="en-US" sz="1400" b="0" i="0" u="none" strike="noStrike" kern="0" cap="none" spc="0" normalizeH="0" baseline="0" noProof="0">
                <a:ln>
                  <a:noFill/>
                </a:ln>
                <a:solidFill>
                  <a:srgbClr val="000000"/>
                </a:solidFill>
                <a:effectLst/>
                <a:uLnTx/>
                <a:uFillTx/>
                <a:latin typeface="TT Norms Pro" panose="02000503030000020003" pitchFamily="2" charset="0"/>
                <a:ea typeface="Helvetica Neue" panose="02000503000000020004" pitchFamily="2" charset="0"/>
                <a:cs typeface="Segoe UI" panose="020B0502040204020203" pitchFamily="34" charset="0"/>
              </a:rPr>
              <a:t>Monitoring the yield of viral vectors used in gene therapy or vaccine delivery systems to optimize production processes and ensure high titers.</a:t>
            </a:r>
          </a:p>
        </p:txBody>
      </p:sp>
      <p:sp>
        <p:nvSpPr>
          <p:cNvPr id="26" name="Textfeld 49">
            <a:extLst>
              <a:ext uri="{FF2B5EF4-FFF2-40B4-BE49-F238E27FC236}">
                <a16:creationId xmlns:a16="http://schemas.microsoft.com/office/drawing/2014/main" id="{7E2A99C9-B654-744C-8A52-84FD73CB4D0B}"/>
              </a:ext>
            </a:extLst>
          </p:cNvPr>
          <p:cNvSpPr txBox="1"/>
          <p:nvPr/>
        </p:nvSpPr>
        <p:spPr>
          <a:xfrm>
            <a:off x="3699216" y="4494327"/>
            <a:ext cx="4050815" cy="774043"/>
          </a:xfrm>
          <a:prstGeom prst="rect">
            <a:avLst/>
          </a:prstGeom>
        </p:spPr>
        <p:txBody>
          <a:bodyPr vert="horz" wrap="square" lIns="0" tIns="0" rIns="0" bIns="0" rtlCol="0">
            <a:noAutofit/>
          </a:bodyPr>
          <a:lstStyle/>
          <a:p>
            <a:pPr marL="0" marR="0" lvl="0" indent="314325" algn="l" defTabSz="914400" rtl="0" eaLnBrk="1" fontAlgn="auto" latinLnBrk="0" hangingPunct="1">
              <a:lnSpc>
                <a:spcPct val="100000"/>
              </a:lnSpc>
              <a:spcBef>
                <a:spcPts val="0"/>
              </a:spcBef>
              <a:spcAft>
                <a:spcPts val="20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Virus </a:t>
            </a:r>
            <a:r>
              <a:rPr kumimoji="0" lang="en-US" sz="1400" b="1" i="0" u="none" strike="noStrike" kern="1200" cap="none" spc="0" normalizeH="0" baseline="0" dirty="0">
                <a:ln>
                  <a:noFill/>
                </a:ln>
                <a:solidFill>
                  <a:srgbClr val="000000"/>
                </a:solidFill>
                <a:effectLst/>
                <a:uLnTx/>
                <a:uFillTx/>
                <a:latin typeface="TT Norms Pro" panose="02000503030000020003" pitchFamily="2" charset="0"/>
                <a:ea typeface="+mn-ea"/>
                <a:cs typeface="+mn-cs"/>
              </a:rPr>
              <a:t>Purification</a:t>
            </a:r>
          </a:p>
          <a:p>
            <a:pPr marR="0" lvl="0" algn="l" defTabSz="914400" rtl="0" eaLnBrk="1" fontAlgn="auto" latinLnBrk="0" hangingPunct="1">
              <a:lnSpc>
                <a:spcPct val="100000"/>
              </a:lnSpc>
              <a:spcBef>
                <a:spcPts val="0"/>
              </a:spcBef>
              <a:spcAft>
                <a:spcPts val="200"/>
              </a:spcAft>
              <a:buClr>
                <a:srgbClr val="000000"/>
              </a:buClr>
              <a:buSzTx/>
              <a:tabLst/>
              <a:defRPr/>
            </a:pPr>
            <a:r>
              <a:rPr kumimoji="0" lang="en-US" sz="1400" b="0" i="0" u="none" strike="noStrike" kern="0" cap="none" spc="0" normalizeH="0" baseline="0" noProof="0" dirty="0">
                <a:ln>
                  <a:noFill/>
                </a:ln>
                <a:solidFill>
                  <a:srgbClr val="000000"/>
                </a:solidFill>
                <a:effectLst/>
                <a:uLnTx/>
                <a:uFillTx/>
                <a:latin typeface="TT Norms Pro" panose="02000503030000020003" pitchFamily="2" charset="0"/>
                <a:ea typeface="Helvetica Neue" panose="02000503000000020004" pitchFamily="2" charset="0"/>
                <a:cs typeface="Segoe UI" panose="020B0502040204020203" pitchFamily="34" charset="0"/>
              </a:rPr>
              <a:t>Quantifying virus particles before and after purification steps to evaluate the efficiency of purification processes and ensure product purity.</a:t>
            </a:r>
          </a:p>
        </p:txBody>
      </p:sp>
      <p:sp>
        <p:nvSpPr>
          <p:cNvPr id="27" name="Textfeld 53">
            <a:extLst>
              <a:ext uri="{FF2B5EF4-FFF2-40B4-BE49-F238E27FC236}">
                <a16:creationId xmlns:a16="http://schemas.microsoft.com/office/drawing/2014/main" id="{4FB9809A-6C7C-AA45-B956-1C34683F0A20}"/>
              </a:ext>
            </a:extLst>
          </p:cNvPr>
          <p:cNvSpPr txBox="1"/>
          <p:nvPr/>
        </p:nvSpPr>
        <p:spPr>
          <a:xfrm>
            <a:off x="3577888" y="2021431"/>
            <a:ext cx="324000" cy="324000"/>
          </a:xfrm>
          <a:prstGeom prst="rect">
            <a:avLst/>
          </a:prstGeom>
          <a:solidFill>
            <a:schemeClr val="bg2"/>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de-DE" sz="1800" b="1" i="0" u="none" strike="noStrike" kern="1200" cap="none" spc="0" normalizeH="0" baseline="0" noProof="0">
                <a:ln>
                  <a:noFill/>
                </a:ln>
                <a:solidFill>
                  <a:srgbClr val="000000"/>
                </a:solidFill>
                <a:effectLst/>
                <a:uLnTx/>
                <a:uFillTx/>
                <a:latin typeface="TT Norms Pro"/>
                <a:ea typeface="+mn-ea"/>
                <a:cs typeface="+mn-cs"/>
              </a:rPr>
              <a:t>A</a:t>
            </a:r>
          </a:p>
        </p:txBody>
      </p:sp>
      <p:sp>
        <p:nvSpPr>
          <p:cNvPr id="28" name="Textfeld 53">
            <a:extLst>
              <a:ext uri="{FF2B5EF4-FFF2-40B4-BE49-F238E27FC236}">
                <a16:creationId xmlns:a16="http://schemas.microsoft.com/office/drawing/2014/main" id="{A3E5972D-9B09-6E46-964D-94EA15018C2F}"/>
              </a:ext>
            </a:extLst>
          </p:cNvPr>
          <p:cNvSpPr txBox="1"/>
          <p:nvPr/>
        </p:nvSpPr>
        <p:spPr>
          <a:xfrm>
            <a:off x="3577888" y="3230900"/>
            <a:ext cx="324000" cy="324000"/>
          </a:xfrm>
          <a:prstGeom prst="rect">
            <a:avLst/>
          </a:prstGeom>
          <a:solidFill>
            <a:schemeClr val="bg2"/>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de-DE" sz="1800" b="1" i="0" u="none" strike="noStrike" kern="1200" cap="none" spc="0" normalizeH="0" baseline="0" noProof="0">
                <a:ln>
                  <a:noFill/>
                </a:ln>
                <a:solidFill>
                  <a:srgbClr val="000000"/>
                </a:solidFill>
                <a:effectLst/>
                <a:uLnTx/>
                <a:uFillTx/>
                <a:latin typeface="TT Norms Pro"/>
                <a:ea typeface="+mn-ea"/>
                <a:cs typeface="+mn-cs"/>
              </a:rPr>
              <a:t>B</a:t>
            </a:r>
          </a:p>
        </p:txBody>
      </p:sp>
      <p:sp>
        <p:nvSpPr>
          <p:cNvPr id="29" name="Textfeld 53">
            <a:extLst>
              <a:ext uri="{FF2B5EF4-FFF2-40B4-BE49-F238E27FC236}">
                <a16:creationId xmlns:a16="http://schemas.microsoft.com/office/drawing/2014/main" id="{B2F602C7-7C44-6A44-B644-BDB52901B98B}"/>
              </a:ext>
            </a:extLst>
          </p:cNvPr>
          <p:cNvSpPr txBox="1"/>
          <p:nvPr/>
        </p:nvSpPr>
        <p:spPr>
          <a:xfrm>
            <a:off x="3577888" y="4440369"/>
            <a:ext cx="324000" cy="324000"/>
          </a:xfrm>
          <a:prstGeom prst="rect">
            <a:avLst/>
          </a:prstGeom>
          <a:solidFill>
            <a:schemeClr val="bg2"/>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de-DE" sz="1800" b="1" i="0" u="none" strike="noStrike" kern="1200" cap="none" spc="0" normalizeH="0" baseline="0" noProof="0">
                <a:ln>
                  <a:noFill/>
                </a:ln>
                <a:solidFill>
                  <a:srgbClr val="000000"/>
                </a:solidFill>
                <a:effectLst/>
                <a:uLnTx/>
                <a:uFillTx/>
                <a:latin typeface="TT Norms Pro"/>
                <a:ea typeface="+mn-ea"/>
                <a:cs typeface="+mn-cs"/>
              </a:rPr>
              <a:t>C</a:t>
            </a:r>
          </a:p>
        </p:txBody>
      </p:sp>
      <p:pic>
        <p:nvPicPr>
          <p:cNvPr id="30" name="Graphic 29">
            <a:extLst>
              <a:ext uri="{FF2B5EF4-FFF2-40B4-BE49-F238E27FC236}">
                <a16:creationId xmlns:a16="http://schemas.microsoft.com/office/drawing/2014/main" id="{54E6AAA8-3034-EC43-A9EE-F91F3C1A5B5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9712" y="1887996"/>
            <a:ext cx="900000" cy="900000"/>
          </a:xfrm>
          <a:prstGeom prst="rect">
            <a:avLst/>
          </a:prstGeom>
        </p:spPr>
      </p:pic>
      <p:pic>
        <p:nvPicPr>
          <p:cNvPr id="40" name="Grafik 39">
            <a:extLst>
              <a:ext uri="{FF2B5EF4-FFF2-40B4-BE49-F238E27FC236}">
                <a16:creationId xmlns:a16="http://schemas.microsoft.com/office/drawing/2014/main" id="{2B19641E-66B8-92AE-B892-E24F6C9E55C0}"/>
              </a:ext>
            </a:extLst>
          </p:cNvPr>
          <p:cNvPicPr>
            <a:picLocks noChangeAspect="1"/>
          </p:cNvPicPr>
          <p:nvPr/>
        </p:nvPicPr>
        <p:blipFill>
          <a:blip r:embed="rId7"/>
          <a:stretch>
            <a:fillRect/>
          </a:stretch>
        </p:blipFill>
        <p:spPr>
          <a:xfrm>
            <a:off x="9659419" y="3570748"/>
            <a:ext cx="327743" cy="544177"/>
          </a:xfrm>
          <a:prstGeom prst="rect">
            <a:avLst/>
          </a:prstGeom>
        </p:spPr>
      </p:pic>
    </p:spTree>
    <p:extLst>
      <p:ext uri="{BB962C8B-B14F-4D97-AF65-F5344CB8AC3E}">
        <p14:creationId xmlns:p14="http://schemas.microsoft.com/office/powerpoint/2010/main" val="308712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990A8-3FBA-1E41-BA77-778EC0595D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Slide Number Placeholder 2">
            <a:extLst>
              <a:ext uri="{FF2B5EF4-FFF2-40B4-BE49-F238E27FC236}">
                <a16:creationId xmlns:a16="http://schemas.microsoft.com/office/drawing/2014/main" id="{64038CD7-6CF5-234E-AD72-679A512592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6C13B4F4-3ABB-9D41-B4BE-6915C9EA875E}"/>
              </a:ext>
            </a:extLst>
          </p:cNvPr>
          <p:cNvSpPr>
            <a:spLocks noGrp="1"/>
          </p:cNvSpPr>
          <p:nvPr>
            <p:ph type="body" sz="quarter" idx="12"/>
          </p:nvPr>
        </p:nvSpPr>
        <p:spPr>
          <a:xfrm>
            <a:off x="300037" y="225425"/>
            <a:ext cx="11591925" cy="5327650"/>
          </a:xfrm>
        </p:spPr>
        <p:txBody>
          <a:bodyPr>
            <a:normAutofit/>
          </a:bodyPr>
          <a:lstStyle/>
          <a:p>
            <a:r>
              <a:rPr lang="fr-FR" sz="6000" dirty="0"/>
              <a:t>Customer </a:t>
            </a:r>
            <a:r>
              <a:rPr lang="fr-FR" sz="6000" dirty="0" err="1"/>
              <a:t>Benefits</a:t>
            </a:r>
            <a:endParaRPr lang="fr-FR" sz="6000" dirty="0"/>
          </a:p>
        </p:txBody>
      </p:sp>
    </p:spTree>
    <p:extLst>
      <p:ext uri="{BB962C8B-B14F-4D97-AF65-F5344CB8AC3E}">
        <p14:creationId xmlns:p14="http://schemas.microsoft.com/office/powerpoint/2010/main" val="230104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9">
            <a:extLst>
              <a:ext uri="{FF2B5EF4-FFF2-40B4-BE49-F238E27FC236}">
                <a16:creationId xmlns:a16="http://schemas.microsoft.com/office/drawing/2014/main" id="{DDD35521-72A4-B430-7D26-20B34819FEEA}"/>
              </a:ext>
            </a:extLst>
          </p:cNvPr>
          <p:cNvSpPr txBox="1">
            <a:spLocks/>
          </p:cNvSpPr>
          <p:nvPr/>
        </p:nvSpPr>
        <p:spPr bwMode="auto">
          <a:xfrm>
            <a:off x="5603052" y="234000"/>
            <a:ext cx="6288912" cy="5544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endParaRPr>
          </a:p>
        </p:txBody>
      </p:sp>
      <p:sp>
        <p:nvSpPr>
          <p:cNvPr id="52" name="Text Placeholder 51">
            <a:extLst>
              <a:ext uri="{FF2B5EF4-FFF2-40B4-BE49-F238E27FC236}">
                <a16:creationId xmlns:a16="http://schemas.microsoft.com/office/drawing/2014/main" id="{AB92694B-6FF2-7EFC-9EC1-64E4B0A48DB4}"/>
              </a:ext>
            </a:extLst>
          </p:cNvPr>
          <p:cNvSpPr>
            <a:spLocks noGrp="1"/>
          </p:cNvSpPr>
          <p:nvPr>
            <p:ph type="body" sz="quarter" idx="20"/>
          </p:nvPr>
        </p:nvSpPr>
        <p:spPr/>
        <p:txBody>
          <a:bodyPr/>
          <a:lstStyle/>
          <a:p>
            <a:pPr marL="0" indent="0">
              <a:buNone/>
            </a:pPr>
            <a:r>
              <a:rPr lang="en-DE"/>
              <a:t> </a:t>
            </a:r>
          </a:p>
        </p:txBody>
      </p:sp>
      <p:sp>
        <p:nvSpPr>
          <p:cNvPr id="3" name="Slide Number Placeholder 2">
            <a:extLst>
              <a:ext uri="{FF2B5EF4-FFF2-40B4-BE49-F238E27FC236}">
                <a16:creationId xmlns:a16="http://schemas.microsoft.com/office/drawing/2014/main" id="{BB109B7A-F105-7A46-804D-721BDD0E606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1" name="Rechteck 5">
            <a:extLst>
              <a:ext uri="{FF2B5EF4-FFF2-40B4-BE49-F238E27FC236}">
                <a16:creationId xmlns:a16="http://schemas.microsoft.com/office/drawing/2014/main" id="{03E0F7C7-E17E-8531-A34B-27A811F8D3F0}"/>
              </a:ext>
            </a:extLst>
          </p:cNvPr>
          <p:cNvSpPr>
            <a:spLocks noChangeAspect="1"/>
          </p:cNvSpPr>
          <p:nvPr/>
        </p:nvSpPr>
        <p:spPr bwMode="auto">
          <a:xfrm>
            <a:off x="5603051" y="234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T Norms Pro" panose="02000503030000020003" pitchFamily="2" charset="0"/>
                <a:ea typeface="+mn-ea"/>
                <a:cs typeface="+mn-cs"/>
              </a:rPr>
              <a:t>1</a:t>
            </a:r>
          </a:p>
        </p:txBody>
      </p:sp>
      <p:sp>
        <p:nvSpPr>
          <p:cNvPr id="32" name="Rechteck 5">
            <a:extLst>
              <a:ext uri="{FF2B5EF4-FFF2-40B4-BE49-F238E27FC236}">
                <a16:creationId xmlns:a16="http://schemas.microsoft.com/office/drawing/2014/main" id="{3E563222-BB30-38C8-E534-0F593B22D5E8}"/>
              </a:ext>
            </a:extLst>
          </p:cNvPr>
          <p:cNvSpPr>
            <a:spLocks noChangeAspect="1"/>
          </p:cNvSpPr>
          <p:nvPr/>
        </p:nvSpPr>
        <p:spPr bwMode="auto">
          <a:xfrm>
            <a:off x="5603051" y="4698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T Norms Pro" panose="02000503030000020003" pitchFamily="2" charset="0"/>
                <a:ea typeface="+mn-ea"/>
                <a:cs typeface="+mn-cs"/>
              </a:rPr>
              <a:t>5</a:t>
            </a:r>
          </a:p>
        </p:txBody>
      </p:sp>
      <p:sp>
        <p:nvSpPr>
          <p:cNvPr id="33" name="Rechteck 5">
            <a:extLst>
              <a:ext uri="{FF2B5EF4-FFF2-40B4-BE49-F238E27FC236}">
                <a16:creationId xmlns:a16="http://schemas.microsoft.com/office/drawing/2014/main" id="{6D55C300-3BAD-5862-C8AD-BB0CD07897F5}"/>
              </a:ext>
            </a:extLst>
          </p:cNvPr>
          <p:cNvSpPr>
            <a:spLocks noChangeAspect="1"/>
          </p:cNvSpPr>
          <p:nvPr/>
        </p:nvSpPr>
        <p:spPr bwMode="auto">
          <a:xfrm>
            <a:off x="5603051" y="1350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T Norms Pro" panose="02000503030000020003" pitchFamily="2" charset="0"/>
                <a:ea typeface="+mn-ea"/>
                <a:cs typeface="+mn-cs"/>
              </a:rPr>
              <a:t>2</a:t>
            </a:r>
          </a:p>
        </p:txBody>
      </p:sp>
      <p:sp>
        <p:nvSpPr>
          <p:cNvPr id="34" name="Rechteck 5">
            <a:extLst>
              <a:ext uri="{FF2B5EF4-FFF2-40B4-BE49-F238E27FC236}">
                <a16:creationId xmlns:a16="http://schemas.microsoft.com/office/drawing/2014/main" id="{F50FBDB9-1684-3CCE-CBA0-5F12D180CE98}"/>
              </a:ext>
            </a:extLst>
          </p:cNvPr>
          <p:cNvSpPr>
            <a:spLocks noChangeAspect="1"/>
          </p:cNvSpPr>
          <p:nvPr/>
        </p:nvSpPr>
        <p:spPr bwMode="auto">
          <a:xfrm>
            <a:off x="5603051" y="2466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T Norms Pro" panose="02000503030000020003" pitchFamily="2" charset="0"/>
                <a:ea typeface="+mn-ea"/>
                <a:cs typeface="+mn-cs"/>
              </a:rPr>
              <a:t>3</a:t>
            </a:r>
          </a:p>
        </p:txBody>
      </p:sp>
      <p:sp>
        <p:nvSpPr>
          <p:cNvPr id="35" name="Rechteck 5">
            <a:extLst>
              <a:ext uri="{FF2B5EF4-FFF2-40B4-BE49-F238E27FC236}">
                <a16:creationId xmlns:a16="http://schemas.microsoft.com/office/drawing/2014/main" id="{4D49A3EA-3675-AD9C-335B-F7A4880E7AA2}"/>
              </a:ext>
            </a:extLst>
          </p:cNvPr>
          <p:cNvSpPr>
            <a:spLocks noChangeAspect="1"/>
          </p:cNvSpPr>
          <p:nvPr/>
        </p:nvSpPr>
        <p:spPr bwMode="auto">
          <a:xfrm>
            <a:off x="5603051" y="3582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T Norms Pro" panose="02000503030000020003" pitchFamily="2" charset="0"/>
                <a:ea typeface="+mn-ea"/>
                <a:cs typeface="+mn-cs"/>
              </a:rPr>
              <a:t>4</a:t>
            </a:r>
          </a:p>
        </p:txBody>
      </p:sp>
      <p:sp>
        <p:nvSpPr>
          <p:cNvPr id="36" name="Textplatzhalter 49">
            <a:extLst>
              <a:ext uri="{FF2B5EF4-FFF2-40B4-BE49-F238E27FC236}">
                <a16:creationId xmlns:a16="http://schemas.microsoft.com/office/drawing/2014/main" id="{E6D3CD8D-04F2-3A65-0E94-4D98F032F4AD}"/>
              </a:ext>
            </a:extLst>
          </p:cNvPr>
          <p:cNvSpPr txBox="1">
            <a:spLocks/>
          </p:cNvSpPr>
          <p:nvPr/>
        </p:nvSpPr>
        <p:spPr bwMode="auto">
          <a:xfrm>
            <a:off x="6691702" y="1386000"/>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0000"/>
                </a:solidFill>
                <a:effectLst/>
                <a:uLnTx/>
                <a:uFillTx/>
                <a:latin typeface="TT Norms Pro" panose="02000503030000020003" pitchFamily="2" charset="0"/>
                <a:ea typeface="ＭＳ Ｐゴシック" charset="0"/>
              </a:rPr>
              <a:t>Biologically</a:t>
            </a:r>
            <a:r>
              <a:rPr kumimoji="0" lang="de-DE" sz="2000" b="1" i="0" u="none" strike="noStrike" kern="1200" cap="none" spc="0" normalizeH="0" baseline="0" noProof="0" dirty="0">
                <a:ln>
                  <a:noFill/>
                </a:ln>
                <a:solidFill>
                  <a:srgbClr val="000000"/>
                </a:solidFill>
                <a:effectLst/>
                <a:uLnTx/>
                <a:uFillTx/>
                <a:latin typeface="TT Norms Pro" panose="02000503030000020003" pitchFamily="2" charset="0"/>
                <a:ea typeface="ＭＳ Ｐゴシック" charset="0"/>
              </a:rPr>
              <a:t>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T Norms Pro" panose="02000503030000020003" pitchFamily="2" charset="0"/>
              </a:rPr>
              <a:t>Derives virus titer from total particle count with high affinity and precision reagents</a:t>
            </a:r>
            <a:endParaRPr kumimoji="0" lang="en-US" sz="1400" b="0" i="0" u="none" strike="noStrike" kern="1200" cap="none" spc="0" normalizeH="0" baseline="0" dirty="0">
              <a:ln>
                <a:noFill/>
              </a:ln>
              <a:solidFill>
                <a:srgbClr val="000000"/>
              </a:solidFill>
              <a:effectLst/>
              <a:uLnTx/>
              <a:uFillTx/>
              <a:latin typeface="TT Norms Pro" panose="02000503030000020003" pitchFamily="2" charset="0"/>
              <a:ea typeface="ＭＳ Ｐゴシック" charset="0"/>
            </a:endParaRPr>
          </a:p>
        </p:txBody>
      </p:sp>
      <p:sp>
        <p:nvSpPr>
          <p:cNvPr id="37" name="Textplatzhalter 49">
            <a:extLst>
              <a:ext uri="{FF2B5EF4-FFF2-40B4-BE49-F238E27FC236}">
                <a16:creationId xmlns:a16="http://schemas.microsoft.com/office/drawing/2014/main" id="{640A58C6-3153-108E-D505-9E6B040467A0}"/>
              </a:ext>
            </a:extLst>
          </p:cNvPr>
          <p:cNvSpPr txBox="1">
            <a:spLocks/>
          </p:cNvSpPr>
          <p:nvPr/>
        </p:nvSpPr>
        <p:spPr bwMode="auto">
          <a:xfrm>
            <a:off x="6691702" y="2566187"/>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rPr>
              <a:t>High Precision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rPr>
              <a:t>High reproducibility for confidence in customer results to make critical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endParaRPr>
          </a:p>
        </p:txBody>
      </p:sp>
      <p:sp>
        <p:nvSpPr>
          <p:cNvPr id="38" name="Textplatzhalter 49">
            <a:extLst>
              <a:ext uri="{FF2B5EF4-FFF2-40B4-BE49-F238E27FC236}">
                <a16:creationId xmlns:a16="http://schemas.microsoft.com/office/drawing/2014/main" id="{14CA4B69-D5CE-D390-1C0A-346C27B45CD1}"/>
              </a:ext>
            </a:extLst>
          </p:cNvPr>
          <p:cNvSpPr txBox="1">
            <a:spLocks/>
          </p:cNvSpPr>
          <p:nvPr/>
        </p:nvSpPr>
        <p:spPr bwMode="auto">
          <a:xfrm>
            <a:off x="6691702" y="3632094"/>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rPr>
              <a:t>Automation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rPr>
              <a:t>Automated sample processing in  96-well format reduces hands-on time for customers and increase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endParaRPr>
          </a:p>
        </p:txBody>
      </p:sp>
      <p:sp>
        <p:nvSpPr>
          <p:cNvPr id="39" name="Textplatzhalter 49">
            <a:extLst>
              <a:ext uri="{FF2B5EF4-FFF2-40B4-BE49-F238E27FC236}">
                <a16:creationId xmlns:a16="http://schemas.microsoft.com/office/drawing/2014/main" id="{8680C836-F0DC-2303-41A4-C48E0E00C553}"/>
              </a:ext>
            </a:extLst>
          </p:cNvPr>
          <p:cNvSpPr txBox="1">
            <a:spLocks/>
          </p:cNvSpPr>
          <p:nvPr/>
        </p:nvSpPr>
        <p:spPr bwMode="auto">
          <a:xfrm>
            <a:off x="6691702" y="4798187"/>
            <a:ext cx="5200261" cy="979813"/>
          </a:xfrm>
          <a:prstGeom prst="rect">
            <a:avLst/>
          </a:prstGeom>
          <a:solidFill>
            <a:schemeClr val="bg1"/>
          </a:solidFill>
          <a:ln w="9525">
            <a:noFill/>
            <a:miter lim="800000"/>
            <a:headEnd/>
            <a:tailEnd/>
          </a:ln>
        </p:spPr>
        <p:txBody>
          <a:bodyPr lIns="216000" tIns="45720" rIns="216000" bIns="4572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err="1">
                <a:ln>
                  <a:noFill/>
                </a:ln>
                <a:solidFill>
                  <a:srgbClr val="000000"/>
                </a:solidFill>
                <a:effectLst/>
                <a:uLnTx/>
                <a:uFillTx/>
                <a:latin typeface="TT Norms Pro"/>
                <a:ea typeface="ＭＳ Ｐゴシック"/>
              </a:rPr>
              <a:t>Direct</a:t>
            </a:r>
            <a:r>
              <a:rPr kumimoji="0" lang="de-DE" sz="2000" b="1" i="0" u="none" strike="noStrike" kern="1200" cap="none" spc="0" normalizeH="0" baseline="0" noProof="0" dirty="0">
                <a:ln>
                  <a:noFill/>
                </a:ln>
                <a:solidFill>
                  <a:srgbClr val="000000"/>
                </a:solidFill>
                <a:effectLst/>
                <a:uLnTx/>
                <a:uFillTx/>
                <a:latin typeface="TT Norms Pro"/>
                <a:ea typeface="ＭＳ Ｐゴシック"/>
              </a:rPr>
              <a:t> </a:t>
            </a:r>
            <a:r>
              <a:rPr lang="de-DE" sz="2000" b="1" dirty="0">
                <a:solidFill>
                  <a:srgbClr val="000000"/>
                </a:solidFill>
                <a:latin typeface="TT Norms Pro"/>
                <a:ea typeface="ＭＳ Ｐゴシック"/>
              </a:rPr>
              <a:t>Measurement</a:t>
            </a:r>
            <a:endParaRPr kumimoji="0" lang="de-DE" sz="2000" b="1" i="0" u="none" strike="noStrike" kern="1200" cap="none" spc="0" normalizeH="0" baseline="0" noProof="0" dirty="0">
              <a:ln>
                <a:noFill/>
              </a:ln>
              <a:solidFill>
                <a:srgbClr val="000000"/>
              </a:solidFill>
              <a:effectLst/>
              <a:uLnTx/>
              <a:uFillTx/>
              <a:latin typeface="TT Norms Pro"/>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T Norms Pro"/>
                <a:ea typeface="ＭＳ Ｐゴシック"/>
              </a:rPr>
              <a:t>Direct enumeration of stained virus particles by measurements of emitted fluorescence</a:t>
            </a:r>
            <a:endParaRPr lang="en-US" sz="1400" b="0" i="0" u="none" strike="noStrike" kern="1200" cap="none" spc="0" normalizeH="0" baseline="0" noProof="0" dirty="0">
              <a:ln>
                <a:noFill/>
              </a:ln>
              <a:solidFill>
                <a:srgbClr val="000000"/>
              </a:solidFill>
              <a:effectLst/>
              <a:uLnTx/>
              <a:uFillTx/>
              <a:latin typeface="TT Norms Pro"/>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T Norms Pro" panose="02000503030000020003" pitchFamily="2" charset="0"/>
              <a:ea typeface="ＭＳ Ｐゴシック" charset="0"/>
            </a:endParaRPr>
          </a:p>
        </p:txBody>
      </p:sp>
      <p:sp>
        <p:nvSpPr>
          <p:cNvPr id="40" name="Textplatzhalter 49">
            <a:extLst>
              <a:ext uri="{FF2B5EF4-FFF2-40B4-BE49-F238E27FC236}">
                <a16:creationId xmlns:a16="http://schemas.microsoft.com/office/drawing/2014/main" id="{C5E2A67B-5A32-2AC4-5D89-653CF7469BAB}"/>
              </a:ext>
            </a:extLst>
          </p:cNvPr>
          <p:cNvSpPr txBox="1">
            <a:spLocks/>
          </p:cNvSpPr>
          <p:nvPr/>
        </p:nvSpPr>
        <p:spPr bwMode="auto">
          <a:xfrm>
            <a:off x="6691702" y="370187"/>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rgbClr val="000000"/>
                </a:solidFill>
                <a:latin typeface="TT Norms Pro" panose="02000503030000020003" pitchFamily="2" charset="0"/>
              </a:rPr>
              <a:t>Rapid </a:t>
            </a:r>
            <a:r>
              <a:rPr lang="de-DE" sz="2000" b="1" dirty="0" err="1">
                <a:solidFill>
                  <a:srgbClr val="000000"/>
                </a:solidFill>
                <a:latin typeface="TT Norms Pro" panose="02000503030000020003" pitchFamily="2" charset="0"/>
              </a:rPr>
              <a:t>Results</a:t>
            </a:r>
            <a:endParaRPr lang="de-DE" sz="2000" b="1" dirty="0">
              <a:solidFill>
                <a:srgbClr val="000000"/>
              </a:solidFill>
              <a:latin typeface="TT Norms Pro" panose="0200050303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T Norms Pro" panose="02000503030000020003" pitchFamily="2" charset="0"/>
              </a:rPr>
              <a:t>T</a:t>
            </a:r>
            <a:r>
              <a:rPr kumimoji="0" lang="en-US" sz="1400" b="0" i="0" u="none" strike="noStrike" kern="1200" cap="none" spc="0" normalizeH="0" baseline="0" noProof="0" dirty="0" err="1">
                <a:ln>
                  <a:noFill/>
                </a:ln>
                <a:solidFill>
                  <a:srgbClr val="000000"/>
                </a:solidFill>
                <a:effectLst/>
                <a:uLnTx/>
                <a:uFillTx/>
                <a:latin typeface="TT Norms Pro" panose="02000503030000020003" pitchFamily="2" charset="0"/>
                <a:ea typeface="ＭＳ Ｐゴシック" charset="0"/>
              </a:rPr>
              <a:t>iter</a:t>
            </a:r>
            <a:r>
              <a:rPr kumimoji="0" lang="en-US" sz="1400" b="0" i="0" u="none" strike="noStrike" kern="1200" cap="none" spc="0" normalizeH="0" baseline="0" noProof="0" dirty="0">
                <a:ln>
                  <a:noFill/>
                </a:ln>
                <a:solidFill>
                  <a:srgbClr val="000000"/>
                </a:solidFill>
                <a:effectLst/>
                <a:uLnTx/>
                <a:uFillTx/>
                <a:latin typeface="TT Norms Pro" panose="02000503030000020003" pitchFamily="2" charset="0"/>
                <a:ea typeface="ＭＳ Ｐゴシック" charset="0"/>
              </a:rPr>
              <a:t> insights rapidly to accelerate customers time to result and process development timelines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TT Norms Pro" panose="02000503030000020003" pitchFamily="2" charset="0"/>
              <a:ea typeface="ＭＳ Ｐゴシック" charset="0"/>
            </a:endParaRPr>
          </a:p>
        </p:txBody>
      </p:sp>
      <p:sp>
        <p:nvSpPr>
          <p:cNvPr id="42" name="Rechteck 5">
            <a:extLst>
              <a:ext uri="{FF2B5EF4-FFF2-40B4-BE49-F238E27FC236}">
                <a16:creationId xmlns:a16="http://schemas.microsoft.com/office/drawing/2014/main" id="{FD90683D-3934-07A3-ADE2-F4D06CD85C0D}"/>
              </a:ext>
            </a:extLst>
          </p:cNvPr>
          <p:cNvSpPr>
            <a:spLocks noChangeAspect="1"/>
          </p:cNvSpPr>
          <p:nvPr/>
        </p:nvSpPr>
        <p:spPr bwMode="auto">
          <a:xfrm>
            <a:off x="300037" y="234000"/>
            <a:ext cx="5186363" cy="5544000"/>
          </a:xfrm>
          <a:prstGeom prst="rect">
            <a:avLst/>
          </a:prstGeom>
          <a:noFill/>
          <a:ln w="9525" cap="flat" cmpd="sng" algn="ctr">
            <a:noFill/>
            <a:prstDash val="solid"/>
            <a:round/>
            <a:headEnd type="none" w="med" len="med"/>
            <a:tailEnd type="none" w="med" len="med"/>
          </a:ln>
          <a:effectLst/>
        </p:spPr>
        <p:txBody>
          <a:bodyPr vert="horz" wrap="square" lIns="432000" tIns="360000" rIns="0" bIns="7200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T Norms Pro" panose="02000503030000020003" pitchFamily="2" charset="0"/>
              <a:ea typeface="+mn-ea"/>
              <a:cs typeface="+mn-cs"/>
            </a:endParaRPr>
          </a:p>
        </p:txBody>
      </p:sp>
      <p:pic>
        <p:nvPicPr>
          <p:cNvPr id="2" name="Graphic 1">
            <a:extLst>
              <a:ext uri="{FF2B5EF4-FFF2-40B4-BE49-F238E27FC236}">
                <a16:creationId xmlns:a16="http://schemas.microsoft.com/office/drawing/2014/main" id="{72E3569B-12A0-516C-83AA-2ED4A6DCC70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8233"/>
          <a:stretch/>
        </p:blipFill>
        <p:spPr>
          <a:xfrm flipH="1">
            <a:off x="592137" y="2992849"/>
            <a:ext cx="2653086" cy="3043338"/>
          </a:xfrm>
          <a:prstGeom prst="rect">
            <a:avLst/>
          </a:prstGeom>
        </p:spPr>
      </p:pic>
      <p:sp>
        <p:nvSpPr>
          <p:cNvPr id="4" name="Rectangular Callout 3">
            <a:extLst>
              <a:ext uri="{FF2B5EF4-FFF2-40B4-BE49-F238E27FC236}">
                <a16:creationId xmlns:a16="http://schemas.microsoft.com/office/drawing/2014/main" id="{A40DB527-D677-75F8-5D80-41DAF27A39F7}"/>
              </a:ext>
            </a:extLst>
          </p:cNvPr>
          <p:cNvSpPr/>
          <p:nvPr/>
        </p:nvSpPr>
        <p:spPr>
          <a:xfrm>
            <a:off x="300037" y="234000"/>
            <a:ext cx="4691063" cy="2115000"/>
          </a:xfrm>
          <a:prstGeom prst="wedgeRectCallout">
            <a:avLst>
              <a:gd name="adj1" fmla="val 13551"/>
              <a:gd name="adj2" fmla="val 86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80000" rIns="21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tab pos="3149600" algn="l"/>
              </a:tabLst>
              <a:defRPr/>
            </a:pPr>
            <a:r>
              <a:rPr kumimoji="0" lang="en-US" sz="48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What </a:t>
            </a:r>
            <a:br>
              <a:rPr kumimoji="0" lang="en-US" sz="48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br>
            <a:r>
              <a:rPr kumimoji="0" lang="en-US" sz="32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are the core </a:t>
            </a:r>
          </a:p>
          <a:p>
            <a:pPr marL="0" marR="0" lvl="0" indent="0" algn="l" defTabSz="914400" rtl="0" eaLnBrk="1" fontAlgn="auto" latinLnBrk="0" hangingPunct="1">
              <a:lnSpc>
                <a:spcPct val="100000"/>
              </a:lnSpc>
              <a:spcBef>
                <a:spcPts val="0"/>
              </a:spcBef>
              <a:spcAft>
                <a:spcPts val="0"/>
              </a:spcAft>
              <a:buClrTx/>
              <a:buSzTx/>
              <a:buFontTx/>
              <a:buNone/>
              <a:tabLst>
                <a:tab pos="3149600" algn="l"/>
              </a:tabLst>
              <a:defRPr/>
            </a:pPr>
            <a:r>
              <a:rPr kumimoji="0" lang="en-US" sz="3200" b="0" i="0" u="none" strike="noStrike" kern="1200" cap="none" spc="0" normalizeH="0" baseline="0" noProof="0">
                <a:ln>
                  <a:noFill/>
                </a:ln>
                <a:solidFill>
                  <a:srgbClr val="000000"/>
                </a:solidFill>
                <a:effectLst/>
                <a:uLnTx/>
                <a:uFillTx/>
                <a:latin typeface="TT Norms Pro" panose="02000503030000020003" pitchFamily="2" charset="0"/>
                <a:ea typeface="+mn-ea"/>
                <a:cs typeface="+mn-cs"/>
              </a:rPr>
              <a:t>benefits?</a:t>
            </a:r>
            <a:endParaRPr kumimoji="0" lang="en-US" sz="4800" b="0" i="0" u="none" strike="noStrike" kern="1200" cap="none" spc="0" normalizeH="0" baseline="0" noProof="0">
              <a:ln>
                <a:noFill/>
              </a:ln>
              <a:solidFill>
                <a:srgbClr val="000000"/>
              </a:solidFill>
              <a:effectLst/>
              <a:uLnTx/>
              <a:uFillTx/>
              <a:latin typeface="TT Norms Pro" panose="02000503030000020003" pitchFamily="2" charset="0"/>
              <a:ea typeface="+mn-ea"/>
              <a:cs typeface="+mn-cs"/>
            </a:endParaRPr>
          </a:p>
        </p:txBody>
      </p:sp>
    </p:spTree>
    <p:extLst>
      <p:ext uri="{BB962C8B-B14F-4D97-AF65-F5344CB8AC3E}">
        <p14:creationId xmlns:p14="http://schemas.microsoft.com/office/powerpoint/2010/main" val="125956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990A8-3FBA-1E41-BA77-778EC0595D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Slide Number Placeholder 2">
            <a:extLst>
              <a:ext uri="{FF2B5EF4-FFF2-40B4-BE49-F238E27FC236}">
                <a16:creationId xmlns:a16="http://schemas.microsoft.com/office/drawing/2014/main" id="{64038CD7-6CF5-234E-AD72-679A512592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6C13B4F4-3ABB-9D41-B4BE-6915C9EA875E}"/>
              </a:ext>
            </a:extLst>
          </p:cNvPr>
          <p:cNvSpPr>
            <a:spLocks noGrp="1"/>
          </p:cNvSpPr>
          <p:nvPr>
            <p:ph type="body" sz="quarter" idx="12"/>
          </p:nvPr>
        </p:nvSpPr>
        <p:spPr>
          <a:xfrm>
            <a:off x="300037" y="225425"/>
            <a:ext cx="11591925" cy="5327650"/>
          </a:xfrm>
        </p:spPr>
        <p:txBody>
          <a:bodyPr>
            <a:normAutofit/>
          </a:bodyPr>
          <a:lstStyle/>
          <a:p>
            <a:r>
              <a:rPr lang="fr-FR" sz="6000" err="1"/>
              <a:t>Summary</a:t>
            </a:r>
            <a:endParaRPr lang="fr-FR" sz="6000"/>
          </a:p>
        </p:txBody>
      </p:sp>
    </p:spTree>
    <p:extLst>
      <p:ext uri="{BB962C8B-B14F-4D97-AF65-F5344CB8AC3E}">
        <p14:creationId xmlns:p14="http://schemas.microsoft.com/office/powerpoint/2010/main" val="179460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28BCDC2-5206-CC87-7DD0-B07822279D71}"/>
              </a:ext>
            </a:extLst>
          </p:cNvPr>
          <p:cNvGraphicFramePr>
            <a:graphicFrameLocks noChangeAspect="1"/>
          </p:cNvGraphicFramePr>
          <p:nvPr>
            <p:custDataLst>
              <p:tags r:id="rId1"/>
            </p:custDataLst>
            <p:extLst>
              <p:ext uri="{D42A27DB-BD31-4B8C-83A1-F6EECF244321}">
                <p14:modId xmlns:p14="http://schemas.microsoft.com/office/powerpoint/2010/main" val="1630997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1" imgH="411" progId="TCLayout.ActiveDocument.1">
                  <p:embed/>
                </p:oleObj>
              </mc:Choice>
              <mc:Fallback>
                <p:oleObj name="think-cell Folie" r:id="rId4" imgW="411" imgH="411" progId="TCLayout.ActiveDocument.1">
                  <p:embed/>
                  <p:pic>
                    <p:nvPicPr>
                      <p:cNvPr id="13" name="Object 12" hidden="1">
                        <a:extLst>
                          <a:ext uri="{FF2B5EF4-FFF2-40B4-BE49-F238E27FC236}">
                            <a16:creationId xmlns:a16="http://schemas.microsoft.com/office/drawing/2014/main" id="{428BCDC2-5206-CC87-7DD0-B07822279D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3DC6818-19BD-B484-30CB-EABEC567890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Title 4">
            <a:extLst>
              <a:ext uri="{FF2B5EF4-FFF2-40B4-BE49-F238E27FC236}">
                <a16:creationId xmlns:a16="http://schemas.microsoft.com/office/drawing/2014/main" id="{00AFBBBB-55B0-3238-758C-4AE9F9F100A7}"/>
              </a:ext>
            </a:extLst>
          </p:cNvPr>
          <p:cNvSpPr>
            <a:spLocks noGrp="1"/>
          </p:cNvSpPr>
          <p:nvPr>
            <p:ph type="title"/>
          </p:nvPr>
        </p:nvSpPr>
        <p:spPr/>
        <p:txBody>
          <a:bodyPr vert="horz"/>
          <a:lstStyle/>
          <a:p>
            <a:r>
              <a:rPr lang="en-US" dirty="0"/>
              <a:t>Virus Counter® Plus Platform</a:t>
            </a:r>
          </a:p>
        </p:txBody>
      </p:sp>
      <p:pic>
        <p:nvPicPr>
          <p:cNvPr id="28" name="Picture 27" descr="A grey and yellow machine with a screen and a few bottles&#10;&#10;Description automatically generated with medium confidence">
            <a:extLst>
              <a:ext uri="{FF2B5EF4-FFF2-40B4-BE49-F238E27FC236}">
                <a16:creationId xmlns:a16="http://schemas.microsoft.com/office/drawing/2014/main" id="{95658B61-297A-2D40-E0AC-73575814A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5198" y="1656808"/>
            <a:ext cx="2165027" cy="3731571"/>
          </a:xfrm>
          <a:prstGeom prst="rect">
            <a:avLst/>
          </a:prstGeom>
        </p:spPr>
      </p:pic>
      <p:grpSp>
        <p:nvGrpSpPr>
          <p:cNvPr id="15" name="Gruppieren 14">
            <a:extLst>
              <a:ext uri="{FF2B5EF4-FFF2-40B4-BE49-F238E27FC236}">
                <a16:creationId xmlns:a16="http://schemas.microsoft.com/office/drawing/2014/main" id="{92D86B85-3959-16DF-1639-21689C07DFA3}"/>
              </a:ext>
            </a:extLst>
          </p:cNvPr>
          <p:cNvGrpSpPr/>
          <p:nvPr/>
        </p:nvGrpSpPr>
        <p:grpSpPr>
          <a:xfrm>
            <a:off x="4389808" y="3526722"/>
            <a:ext cx="4023360" cy="2026353"/>
            <a:chOff x="240968" y="3582803"/>
            <a:chExt cx="4320000" cy="2194199"/>
          </a:xfrm>
        </p:grpSpPr>
        <p:sp>
          <p:nvSpPr>
            <p:cNvPr id="11" name="Rectangle 10">
              <a:extLst>
                <a:ext uri="{FF2B5EF4-FFF2-40B4-BE49-F238E27FC236}">
                  <a16:creationId xmlns:a16="http://schemas.microsoft.com/office/drawing/2014/main" id="{004506C2-43C9-2535-BB57-03ADE951A334}"/>
                </a:ext>
              </a:extLst>
            </p:cNvPr>
            <p:cNvSpPr/>
            <p:nvPr/>
          </p:nvSpPr>
          <p:spPr>
            <a:xfrm>
              <a:off x="240968" y="3582803"/>
              <a:ext cx="4320000" cy="2194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kumimoji="0" lang="en-US" sz="1600" b="1"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Features</a:t>
              </a:r>
            </a:p>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endParaRPr kumimoji="0" lang="en-US" sz="700" b="1"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endParaRPr>
            </a:p>
            <a:p>
              <a:pPr marL="269875" marR="0" lvl="0" indent="-269875" algn="l" defTabSz="914400" rtl="0" eaLnBrk="1" fontAlgn="auto" latinLnBrk="0" hangingPunct="1">
                <a:lnSpc>
                  <a:spcPct val="100000"/>
                </a:lnSpc>
                <a:spcBef>
                  <a:spcPts val="0"/>
                </a:spcBef>
                <a:spcAft>
                  <a:spcPts val="500"/>
                </a:spcAft>
                <a:buClr>
                  <a:srgbClr val="0000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Quicker time-to-result: Faster Bioprocess PD</a:t>
              </a:r>
            </a:p>
            <a:p>
              <a:pPr marL="269875" marR="0" lvl="0" indent="-269875" algn="l" defTabSz="914400" rtl="0" eaLnBrk="1" fontAlgn="auto" latinLnBrk="0" hangingPunct="1">
                <a:lnSpc>
                  <a:spcPct val="100000"/>
                </a:lnSpc>
                <a:spcBef>
                  <a:spcPts val="0"/>
                </a:spcBef>
                <a:spcAft>
                  <a:spcPts val="500"/>
                </a:spcAft>
                <a:buClr>
                  <a:srgbClr val="0000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High reproducibility: Reliable result</a:t>
              </a:r>
            </a:p>
            <a:p>
              <a:pPr marL="269875" marR="0" lvl="0" indent="-269875" algn="l" defTabSz="914400" rtl="0" eaLnBrk="1" fontAlgn="auto" latinLnBrk="0" hangingPunct="1">
                <a:lnSpc>
                  <a:spcPct val="100000"/>
                </a:lnSpc>
                <a:spcBef>
                  <a:spcPts val="0"/>
                </a:spcBef>
                <a:spcAft>
                  <a:spcPts val="500"/>
                </a:spcAft>
                <a:buClr>
                  <a:srgbClr val="0000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Less hands-on time: Increased productivity</a:t>
              </a:r>
            </a:p>
            <a:p>
              <a:pPr marL="269875" marR="0" lvl="0" indent="-269875" algn="l" defTabSz="914400" rtl="0" eaLnBrk="1" fontAlgn="auto" latinLnBrk="0" hangingPunct="1">
                <a:lnSpc>
                  <a:spcPct val="100000"/>
                </a:lnSpc>
                <a:spcBef>
                  <a:spcPts val="0"/>
                </a:spcBef>
                <a:spcAft>
                  <a:spcPts val="500"/>
                </a:spcAft>
                <a:buClr>
                  <a:srgbClr val="0000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Ease-of-use: Reduced user training &amp; error</a:t>
              </a:r>
            </a:p>
            <a:p>
              <a:pPr marL="269875" marR="0" lvl="0" indent="-269875" algn="l" defTabSz="914400" rtl="0" eaLnBrk="1" fontAlgn="auto" latinLnBrk="0" hangingPunct="1">
                <a:lnSpc>
                  <a:spcPct val="100000"/>
                </a:lnSpc>
                <a:spcBef>
                  <a:spcPts val="0"/>
                </a:spcBef>
                <a:spcAft>
                  <a:spcPts val="500"/>
                </a:spcAft>
                <a:buClr>
                  <a:srgbClr val="0000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TT Norms Pro" panose="02000503030000020003" pitchFamily="2" charset="0"/>
                  <a:ea typeface="+mn-ea"/>
                  <a:cs typeface="+mn-cs"/>
                </a:rPr>
                <a:t>High Specificity: Confidence in the readout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5DFEF80-8E64-46DA-8326-D8E7E50039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8507" y="3646654"/>
              <a:ext cx="601436" cy="601436"/>
            </a:xfrm>
            <a:prstGeom prst="rect">
              <a:avLst/>
            </a:prstGeom>
          </p:spPr>
        </p:pic>
      </p:grpSp>
      <p:sp>
        <p:nvSpPr>
          <p:cNvPr id="27" name="Rectangle 10">
            <a:extLst>
              <a:ext uri="{FF2B5EF4-FFF2-40B4-BE49-F238E27FC236}">
                <a16:creationId xmlns:a16="http://schemas.microsoft.com/office/drawing/2014/main" id="{99ED8256-79AC-50E0-32CA-DD94191E037C}"/>
              </a:ext>
            </a:extLst>
          </p:cNvPr>
          <p:cNvSpPr/>
          <p:nvPr/>
        </p:nvSpPr>
        <p:spPr>
          <a:xfrm>
            <a:off x="298798" y="1371391"/>
            <a:ext cx="4023360" cy="20576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algn="l"/>
            <a:r>
              <a:rPr lang="de-DE" sz="1600" b="1" noProof="0" dirty="0">
                <a:solidFill>
                  <a:schemeClr val="tx1"/>
                </a:solidFill>
                <a:latin typeface="+mj-lt"/>
              </a:rPr>
              <a:t>Solution</a:t>
            </a:r>
            <a:r>
              <a:rPr lang="de-DE" sz="1600" noProof="0" dirty="0">
                <a:solidFill>
                  <a:schemeClr val="tx1"/>
                </a:solidFill>
              </a:rPr>
              <a:t> </a:t>
            </a:r>
          </a:p>
          <a:p>
            <a:pPr algn="ctr"/>
            <a:endParaRPr lang="de-DE" sz="1600" noProof="0" dirty="0">
              <a:solidFill>
                <a:schemeClr val="tx1"/>
              </a:solidFill>
            </a:endParaRPr>
          </a:p>
          <a:p>
            <a:pPr algn="ctr"/>
            <a:r>
              <a:rPr lang="en-US" sz="1400" noProof="0" dirty="0">
                <a:solidFill>
                  <a:schemeClr val="tx1"/>
                </a:solidFill>
              </a:rPr>
              <a:t>The Virus Counter® Plus platform allows</a:t>
            </a:r>
          </a:p>
          <a:p>
            <a:pPr algn="ctr"/>
            <a:r>
              <a:rPr lang="en-US" sz="1400" b="1" dirty="0">
                <a:solidFill>
                  <a:schemeClr val="tx1"/>
                </a:solidFill>
              </a:rPr>
              <a:t>virus titer insight rapidly </a:t>
            </a:r>
            <a:r>
              <a:rPr lang="en-US" sz="1400" dirty="0">
                <a:solidFill>
                  <a:schemeClr val="tx1"/>
                </a:solidFill>
              </a:rPr>
              <a:t>and with </a:t>
            </a:r>
            <a:r>
              <a:rPr lang="en-US" sz="1400" b="1" dirty="0">
                <a:solidFill>
                  <a:schemeClr val="tx1"/>
                </a:solidFill>
              </a:rPr>
              <a:t>high precision to optimize </a:t>
            </a:r>
            <a:r>
              <a:rPr lang="en-US" sz="1400" b="0" dirty="0">
                <a:solidFill>
                  <a:schemeClr val="tx1"/>
                </a:solidFill>
              </a:rPr>
              <a:t>their </a:t>
            </a:r>
            <a:r>
              <a:rPr lang="en-US" sz="1400" b="1" dirty="0">
                <a:solidFill>
                  <a:schemeClr val="tx1"/>
                </a:solidFill>
              </a:rPr>
              <a:t>production processes </a:t>
            </a:r>
            <a:r>
              <a:rPr lang="en-US" sz="1400" b="0" dirty="0">
                <a:solidFill>
                  <a:schemeClr val="tx1"/>
                </a:solidFill>
              </a:rPr>
              <a:t>and reduce time to market</a:t>
            </a:r>
            <a:endParaRPr lang="en-US" sz="1400" noProof="0" dirty="0">
              <a:solidFill>
                <a:schemeClr val="tx1"/>
              </a:solidFill>
            </a:endParaRPr>
          </a:p>
        </p:txBody>
      </p:sp>
      <p:sp>
        <p:nvSpPr>
          <p:cNvPr id="29" name="Rectangle 9">
            <a:extLst>
              <a:ext uri="{FF2B5EF4-FFF2-40B4-BE49-F238E27FC236}">
                <a16:creationId xmlns:a16="http://schemas.microsoft.com/office/drawing/2014/main" id="{1790F51F-A683-B896-D2A8-AA05775FBCD2}"/>
              </a:ext>
            </a:extLst>
          </p:cNvPr>
          <p:cNvSpPr/>
          <p:nvPr/>
        </p:nvSpPr>
        <p:spPr>
          <a:xfrm>
            <a:off x="298798" y="3522594"/>
            <a:ext cx="4023360" cy="2030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0" marR="0" lvl="0" indent="0" algn="l" defTabSz="914400" rtl="0" eaLnBrk="1" fontAlgn="auto" latinLnBrk="0" hangingPunct="1">
              <a:lnSpc>
                <a:spcPct val="100000"/>
              </a:lnSpc>
              <a:spcBef>
                <a:spcPts val="0"/>
              </a:spcBef>
              <a:spcAft>
                <a:spcPts val="800"/>
              </a:spcAft>
              <a:buClr>
                <a:srgbClr val="000000"/>
              </a:buClr>
              <a:buSzTx/>
              <a:buFontTx/>
              <a:buNone/>
              <a:tabLst/>
              <a:defRPr/>
            </a:pPr>
            <a:r>
              <a:rPr lang="en-US" sz="1600" b="1" dirty="0">
                <a:solidFill>
                  <a:schemeClr val="bg1"/>
                </a:solidFill>
                <a:latin typeface="TT Norms Pro" panose="02000503030000020003" pitchFamily="2" charset="0"/>
              </a:rPr>
              <a:t>Improvements</a:t>
            </a:r>
            <a:endParaRPr kumimoji="0" lang="en-US" sz="1600" b="1" i="0" u="none" strike="noStrike" kern="1200" cap="none" spc="0" normalizeH="0" baseline="0" noProof="0" dirty="0">
              <a:ln>
                <a:noFill/>
              </a:ln>
              <a:solidFill>
                <a:schemeClr val="bg1"/>
              </a:solidFill>
              <a:effectLst/>
              <a:uLnTx/>
              <a:uFillTx/>
              <a:latin typeface="TT Norms Pro" panose="02000503030000020003" pitchFamily="2" charset="0"/>
              <a:ea typeface="+mn-ea"/>
              <a:cs typeface="+mn-cs"/>
            </a:endParaRPr>
          </a:p>
          <a:p>
            <a:pPr marL="0" marR="0" lvl="0" indent="0" algn="ctr" defTabSz="914400" rtl="0" eaLnBrk="1" fontAlgn="auto" latinLnBrk="0" hangingPunct="1">
              <a:lnSpc>
                <a:spcPct val="100000"/>
              </a:lnSpc>
              <a:spcBef>
                <a:spcPts val="0"/>
              </a:spcBef>
              <a:spcAft>
                <a:spcPts val="800"/>
              </a:spcAft>
              <a:buClr>
                <a:srgbClr val="000000"/>
              </a:buClr>
              <a:buSzTx/>
              <a:buFontTx/>
              <a:buNone/>
              <a:tabLst/>
              <a:defRPr/>
            </a:pPr>
            <a:endParaRPr kumimoji="0" lang="en-US" sz="700" b="0" i="0" u="none" strike="noStrike" kern="1200" cap="none" spc="0" normalizeH="0" baseline="0" noProof="0" dirty="0">
              <a:ln>
                <a:noFill/>
              </a:ln>
              <a:solidFill>
                <a:schemeClr val="bg1"/>
              </a:solidFill>
              <a:effectLst/>
              <a:uLnTx/>
              <a:uFillTx/>
              <a:latin typeface="TT Norms Pro" panose="02000503030000020003" pitchFamily="2" charset="0"/>
              <a:ea typeface="+mn-ea"/>
              <a:cs typeface="+mn-cs"/>
            </a:endParaRPr>
          </a:p>
          <a:p>
            <a:pPr marL="269875" marR="0" lvl="0" indent="-269875" algn="l" defTabSz="914400" rtl="0" eaLnBrk="1" fontAlgn="auto" latinLnBrk="0" hangingPunct="1">
              <a:lnSpc>
                <a:spcPct val="100000"/>
              </a:lnSpc>
              <a:spcBef>
                <a:spcPts val="0"/>
              </a:spcBef>
              <a:spcAft>
                <a:spcPts val="500"/>
              </a:spcAft>
              <a:buClr>
                <a:schemeClr val="bg1"/>
              </a:buClr>
              <a:buSzTx/>
              <a:buFont typeface="Wingdings" pitchFamily="2" charset="2"/>
              <a:buChar char="§"/>
              <a:tabLst/>
              <a:defRPr/>
            </a:pPr>
            <a:r>
              <a:rPr lang="en-US" sz="1200" dirty="0">
                <a:solidFill>
                  <a:schemeClr val="bg1"/>
                </a:solidFill>
                <a:latin typeface="TT Norms Pro" panose="02000503030000020003" pitchFamily="2" charset="0"/>
              </a:rPr>
              <a:t>Automation</a:t>
            </a:r>
          </a:p>
          <a:p>
            <a:pPr marL="269875" marR="0" lvl="0" indent="-269875" algn="l" defTabSz="914400" rtl="0" eaLnBrk="1" fontAlgn="auto" latinLnBrk="0" hangingPunct="1">
              <a:lnSpc>
                <a:spcPct val="100000"/>
              </a:lnSpc>
              <a:spcBef>
                <a:spcPts val="0"/>
              </a:spcBef>
              <a:spcAft>
                <a:spcPts val="500"/>
              </a:spcAft>
              <a:buClr>
                <a:schemeClr val="bg1"/>
              </a:buClr>
              <a:buSzTx/>
              <a:buFont typeface="Wingdings" pitchFamily="2" charset="2"/>
              <a:buChar char="§"/>
              <a:tabLst/>
              <a:defRPr/>
            </a:pPr>
            <a:r>
              <a:rPr lang="en-US" sz="1200" dirty="0">
                <a:solidFill>
                  <a:schemeClr val="bg1"/>
                </a:solidFill>
                <a:latin typeface="TT Norms Pro" panose="02000503030000020003" pitchFamily="2" charset="0"/>
              </a:rPr>
              <a:t>Redesigned optical deck</a:t>
            </a:r>
            <a:endParaRPr kumimoji="0" lang="en-US" sz="1200" b="0" i="0" u="none" strike="noStrike" kern="1200" cap="none" spc="0" normalizeH="0" baseline="0" noProof="0" dirty="0">
              <a:ln>
                <a:noFill/>
              </a:ln>
              <a:solidFill>
                <a:schemeClr val="bg1"/>
              </a:solidFill>
              <a:effectLst/>
              <a:uLnTx/>
              <a:uFillTx/>
              <a:latin typeface="TT Norms Pro" panose="02000503030000020003" pitchFamily="2" charset="0"/>
              <a:ea typeface="+mn-ea"/>
              <a:cs typeface="+mn-cs"/>
            </a:endParaRPr>
          </a:p>
          <a:p>
            <a:pPr marL="269875" marR="0" lvl="0" indent="-269875" algn="l" defTabSz="914400" rtl="0" eaLnBrk="1" fontAlgn="auto" latinLnBrk="0" hangingPunct="1">
              <a:lnSpc>
                <a:spcPct val="100000"/>
              </a:lnSpc>
              <a:spcBef>
                <a:spcPts val="0"/>
              </a:spcBef>
              <a:spcAft>
                <a:spcPts val="500"/>
              </a:spcAft>
              <a:buClr>
                <a:schemeClr val="bg1"/>
              </a:buClr>
              <a:buSzTx/>
              <a:buFont typeface="Wingdings" pitchFamily="2" charset="2"/>
              <a:buChar char="§"/>
              <a:tabLst/>
              <a:defRPr/>
            </a:pPr>
            <a:r>
              <a:rPr kumimoji="0" lang="en-US" sz="1200" b="0" i="0" u="none" strike="noStrike" kern="1200" cap="none" spc="0" normalizeH="0" baseline="0" noProof="0" dirty="0">
                <a:ln>
                  <a:noFill/>
                </a:ln>
                <a:solidFill>
                  <a:schemeClr val="bg1"/>
                </a:solidFill>
                <a:effectLst/>
                <a:uLnTx/>
                <a:uFillTx/>
                <a:latin typeface="TT Norms Pro" panose="02000503030000020003" pitchFamily="2" charset="0"/>
                <a:ea typeface="+mn-ea"/>
                <a:cs typeface="+mn-cs"/>
              </a:rPr>
              <a:t>Internal pump eliminating need for external gas</a:t>
            </a:r>
          </a:p>
          <a:p>
            <a:pPr marL="269875" marR="0" lvl="0" indent="-269875" algn="l" defTabSz="914400" rtl="0" eaLnBrk="1" fontAlgn="auto" latinLnBrk="0" hangingPunct="1">
              <a:lnSpc>
                <a:spcPct val="100000"/>
              </a:lnSpc>
              <a:spcBef>
                <a:spcPts val="0"/>
              </a:spcBef>
              <a:spcAft>
                <a:spcPts val="500"/>
              </a:spcAft>
              <a:buClr>
                <a:schemeClr val="bg1"/>
              </a:buClr>
              <a:buSzTx/>
              <a:buFont typeface="Wingdings" pitchFamily="2" charset="2"/>
              <a:buChar char="§"/>
              <a:tabLst/>
              <a:defRPr/>
            </a:pPr>
            <a:r>
              <a:rPr kumimoji="0" lang="en-US" sz="1200" b="0" i="0" u="none" strike="noStrike" kern="1200" cap="none" spc="0" normalizeH="0" baseline="0" noProof="0" dirty="0">
                <a:ln>
                  <a:noFill/>
                </a:ln>
                <a:solidFill>
                  <a:schemeClr val="bg1"/>
                </a:solidFill>
                <a:effectLst/>
                <a:uLnTx/>
                <a:uFillTx/>
                <a:latin typeface="TT Norms Pro" panose="02000503030000020003" pitchFamily="2" charset="0"/>
                <a:ea typeface="+mn-ea"/>
                <a:cs typeface="+mn-cs"/>
              </a:rPr>
              <a:t>Robust construction</a:t>
            </a:r>
          </a:p>
          <a:p>
            <a:pPr marL="269875" marR="0" lvl="0" indent="-269875" algn="l" defTabSz="914400" rtl="0" eaLnBrk="1" fontAlgn="auto" latinLnBrk="0" hangingPunct="1">
              <a:lnSpc>
                <a:spcPct val="100000"/>
              </a:lnSpc>
              <a:spcBef>
                <a:spcPts val="0"/>
              </a:spcBef>
              <a:spcAft>
                <a:spcPts val="500"/>
              </a:spcAft>
              <a:buClr>
                <a:schemeClr val="bg1"/>
              </a:buClr>
              <a:buSzTx/>
              <a:buFont typeface="Wingdings" pitchFamily="2" charset="2"/>
              <a:buChar char="§"/>
              <a:tabLst/>
              <a:defRPr/>
            </a:pPr>
            <a:r>
              <a:rPr kumimoji="0" lang="en-US" sz="1200" b="0" i="0" u="none" strike="noStrike" kern="1200" cap="none" spc="0" normalizeH="0" baseline="0" noProof="0" dirty="0">
                <a:ln>
                  <a:noFill/>
                </a:ln>
                <a:solidFill>
                  <a:schemeClr val="bg1"/>
                </a:solidFill>
                <a:effectLst/>
                <a:uLnTx/>
                <a:uFillTx/>
                <a:latin typeface="TT Norms Pro" panose="02000503030000020003" pitchFamily="2" charset="0"/>
                <a:ea typeface="+mn-ea"/>
                <a:cs typeface="+mn-cs"/>
              </a:rPr>
              <a:t>Modular design enabling serviceability</a:t>
            </a:r>
          </a:p>
        </p:txBody>
      </p:sp>
      <p:pic>
        <p:nvPicPr>
          <p:cNvPr id="34" name="Grafik 33" descr="Ein Bild, das Schwarz, Dunkelheit enthält.&#10;&#10;Automatisch generierte Beschreibung">
            <a:extLst>
              <a:ext uri="{FF2B5EF4-FFF2-40B4-BE49-F238E27FC236}">
                <a16:creationId xmlns:a16="http://schemas.microsoft.com/office/drawing/2014/main" id="{4BA63BB1-27F7-3EA0-22EB-D92ACDCCC1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0336" y="1434091"/>
            <a:ext cx="552400" cy="553374"/>
          </a:xfrm>
          <a:prstGeom prst="rect">
            <a:avLst/>
          </a:prstGeom>
        </p:spPr>
      </p:pic>
      <p:grpSp>
        <p:nvGrpSpPr>
          <p:cNvPr id="2" name="Group 18">
            <a:extLst>
              <a:ext uri="{FF2B5EF4-FFF2-40B4-BE49-F238E27FC236}">
                <a16:creationId xmlns:a16="http://schemas.microsoft.com/office/drawing/2014/main" id="{1BBB3AD6-BC59-E951-6CC3-E1390ED4F0E6}"/>
              </a:ext>
            </a:extLst>
          </p:cNvPr>
          <p:cNvGrpSpPr/>
          <p:nvPr/>
        </p:nvGrpSpPr>
        <p:grpSpPr>
          <a:xfrm>
            <a:off x="4618800" y="1462182"/>
            <a:ext cx="528759" cy="497193"/>
            <a:chOff x="2037498" y="3018621"/>
            <a:chExt cx="1069698" cy="1005840"/>
          </a:xfrm>
        </p:grpSpPr>
        <p:sp>
          <p:nvSpPr>
            <p:cNvPr id="8" name="Rectangle 19">
              <a:extLst>
                <a:ext uri="{FF2B5EF4-FFF2-40B4-BE49-F238E27FC236}">
                  <a16:creationId xmlns:a16="http://schemas.microsoft.com/office/drawing/2014/main" id="{1F7F0F63-7F9F-13AD-EAEE-402B9CE04801}"/>
                </a:ext>
              </a:extLst>
            </p:cNvPr>
            <p:cNvSpPr>
              <a:spLocks noChangeAspect="1"/>
            </p:cNvSpPr>
            <p:nvPr/>
          </p:nvSpPr>
          <p:spPr>
            <a:xfrm>
              <a:off x="2037498" y="3021385"/>
              <a:ext cx="1069698" cy="1000313"/>
            </a:xfrm>
            <a:prstGeom prst="rect">
              <a:avLst/>
            </a:prstGeom>
            <a:solidFill>
              <a:srgbClr val="FFED00"/>
            </a:solidFill>
            <a:ln w="12700" cap="flat" cmpd="sng" algn="ctr">
              <a:noFill/>
              <a:prstDash val="solid"/>
              <a:miter lim="800000"/>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T Norms Pro" panose="02000503030000020003" pitchFamily="2" charset="0"/>
                <a:ea typeface="+mn-ea"/>
                <a:cs typeface="+mn-cs"/>
              </a:endParaRPr>
            </a:p>
          </p:txBody>
        </p:sp>
        <p:pic>
          <p:nvPicPr>
            <p:cNvPr id="17" name="Picture 20">
              <a:extLst>
                <a:ext uri="{FF2B5EF4-FFF2-40B4-BE49-F238E27FC236}">
                  <a16:creationId xmlns:a16="http://schemas.microsoft.com/office/drawing/2014/main" id="{5059DC55-92D9-8707-08C0-9E76ADC6F3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9427" y="3018621"/>
              <a:ext cx="1005840" cy="1005840"/>
            </a:xfrm>
            <a:prstGeom prst="rect">
              <a:avLst/>
            </a:prstGeom>
          </p:spPr>
        </p:pic>
      </p:grpSp>
      <p:sp>
        <p:nvSpPr>
          <p:cNvPr id="18" name="TextBox 21">
            <a:extLst>
              <a:ext uri="{FF2B5EF4-FFF2-40B4-BE49-F238E27FC236}">
                <a16:creationId xmlns:a16="http://schemas.microsoft.com/office/drawing/2014/main" id="{5B62EC40-5EAD-79DE-10F7-443A92415702}"/>
              </a:ext>
            </a:extLst>
          </p:cNvPr>
          <p:cNvSpPr txBox="1"/>
          <p:nvPr/>
        </p:nvSpPr>
        <p:spPr>
          <a:xfrm>
            <a:off x="5234416" y="1378479"/>
            <a:ext cx="3108668"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T Norms Pro"/>
                <a:ea typeface="+mn-ea"/>
                <a:cs typeface="+mn-cs"/>
              </a:rPr>
              <a:t>Higher product yield and quality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T Norms Pro"/>
                <a:ea typeface="+mn-ea"/>
                <a:cs typeface="+mn-cs"/>
              </a:rPr>
              <a:t>O</a:t>
            </a:r>
            <a:r>
              <a:rPr kumimoji="0" lang="en-US" sz="1200" b="0" i="0" u="none" strike="noStrike" kern="1200" cap="none" spc="0" normalizeH="0" baseline="0" noProof="0">
                <a:ln>
                  <a:noFill/>
                </a:ln>
                <a:solidFill>
                  <a:srgbClr val="000000"/>
                </a:solidFill>
                <a:effectLst/>
                <a:uLnTx/>
                <a:uFillTx/>
                <a:latin typeface="TT Norms Pro"/>
                <a:ea typeface="Roboto" pitchFamily="2" charset="0"/>
                <a:cs typeface="Arial" panose="020B0604020202020204" pitchFamily="34" charset="0"/>
              </a:rPr>
              <a:t>ptimization of development and manufacturing processes</a:t>
            </a:r>
            <a:r>
              <a:rPr kumimoji="0" lang="en-US" sz="1200" b="0" i="0" u="none" strike="noStrike" kern="1200" cap="none" spc="0" normalizeH="0" baseline="0" noProof="0">
                <a:ln>
                  <a:noFill/>
                </a:ln>
                <a:solidFill>
                  <a:srgbClr val="000000"/>
                </a:solidFill>
                <a:effectLst/>
                <a:uLnTx/>
                <a:uFillTx/>
                <a:latin typeface="TT Norms Pro"/>
                <a:ea typeface="+mn-ea"/>
                <a:cs typeface="+mn-cs"/>
              </a:rPr>
              <a:t> </a:t>
            </a:r>
          </a:p>
        </p:txBody>
      </p:sp>
      <p:grpSp>
        <p:nvGrpSpPr>
          <p:cNvPr id="19" name="Group 24">
            <a:extLst>
              <a:ext uri="{FF2B5EF4-FFF2-40B4-BE49-F238E27FC236}">
                <a16:creationId xmlns:a16="http://schemas.microsoft.com/office/drawing/2014/main" id="{D3215F78-DB82-918F-1641-CD601A8970D1}"/>
              </a:ext>
            </a:extLst>
          </p:cNvPr>
          <p:cNvGrpSpPr/>
          <p:nvPr/>
        </p:nvGrpSpPr>
        <p:grpSpPr>
          <a:xfrm>
            <a:off x="4634583" y="2173787"/>
            <a:ext cx="528759" cy="497193"/>
            <a:chOff x="5663292" y="2982743"/>
            <a:chExt cx="1069698" cy="1005840"/>
          </a:xfrm>
        </p:grpSpPr>
        <p:sp>
          <p:nvSpPr>
            <p:cNvPr id="20" name="Rectangle 25">
              <a:extLst>
                <a:ext uri="{FF2B5EF4-FFF2-40B4-BE49-F238E27FC236}">
                  <a16:creationId xmlns:a16="http://schemas.microsoft.com/office/drawing/2014/main" id="{4ECAE2A9-B456-0AAB-E74F-399FBBCA2A54}"/>
                </a:ext>
              </a:extLst>
            </p:cNvPr>
            <p:cNvSpPr>
              <a:spLocks noChangeAspect="1"/>
            </p:cNvSpPr>
            <p:nvPr/>
          </p:nvSpPr>
          <p:spPr>
            <a:xfrm>
              <a:off x="5663292" y="2985507"/>
              <a:ext cx="1069698" cy="1000313"/>
            </a:xfrm>
            <a:prstGeom prst="rect">
              <a:avLst/>
            </a:prstGeom>
            <a:solidFill>
              <a:srgbClr val="FFED00"/>
            </a:solidFill>
            <a:ln w="12700" cap="flat" cmpd="sng" algn="ctr">
              <a:noFill/>
              <a:prstDash val="solid"/>
              <a:miter lim="800000"/>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T Norms Pro" panose="02000503030000020003" pitchFamily="2" charset="0"/>
                <a:ea typeface="+mn-ea"/>
                <a:cs typeface="+mn-cs"/>
              </a:endParaRPr>
            </a:p>
          </p:txBody>
        </p:sp>
        <p:pic>
          <p:nvPicPr>
            <p:cNvPr id="21" name="Picture 26">
              <a:extLst>
                <a:ext uri="{FF2B5EF4-FFF2-40B4-BE49-F238E27FC236}">
                  <a16:creationId xmlns:a16="http://schemas.microsoft.com/office/drawing/2014/main" id="{1BE7C3C0-DD53-0B8A-8005-7AB74F08C1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4336" y="2982743"/>
              <a:ext cx="1007611" cy="1005840"/>
            </a:xfrm>
            <a:prstGeom prst="rect">
              <a:avLst/>
            </a:prstGeom>
          </p:spPr>
        </p:pic>
      </p:grpSp>
      <p:sp>
        <p:nvSpPr>
          <p:cNvPr id="22" name="TextBox 27">
            <a:extLst>
              <a:ext uri="{FF2B5EF4-FFF2-40B4-BE49-F238E27FC236}">
                <a16:creationId xmlns:a16="http://schemas.microsoft.com/office/drawing/2014/main" id="{3F2B8CBE-1806-9714-675E-CDD8574125A9}"/>
              </a:ext>
            </a:extLst>
          </p:cNvPr>
          <p:cNvSpPr txBox="1"/>
          <p:nvPr/>
        </p:nvSpPr>
        <p:spPr>
          <a:xfrm>
            <a:off x="5234415" y="2123391"/>
            <a:ext cx="317875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T Norms Pro"/>
                <a:ea typeface="+mn-ea"/>
                <a:cs typeface="+mn-cs"/>
              </a:rPr>
              <a:t>Quicker development timelines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T Norms Pro"/>
                <a:ea typeface="+mn-ea"/>
                <a:cs typeface="+mn-cs"/>
              </a:rPr>
              <a:t>Accelerated time-to-result and gain critical insights immediately</a:t>
            </a:r>
            <a:endParaRPr kumimoji="0" lang="en-US" sz="1200" b="0" i="0" u="none" strike="noStrike" kern="1200" cap="none" spc="0" normalizeH="0" baseline="0" noProof="0">
              <a:ln>
                <a:noFill/>
              </a:ln>
              <a:solidFill>
                <a:srgbClr val="000000"/>
              </a:solidFill>
              <a:effectLst/>
              <a:uLnTx/>
              <a:uFillTx/>
              <a:latin typeface="TT Norms Pro"/>
              <a:ea typeface="Roboto" pitchFamily="2" charset="0"/>
              <a:cs typeface="Arial" panose="020B0604020202020204" pitchFamily="34" charset="0"/>
            </a:endParaRPr>
          </a:p>
        </p:txBody>
      </p:sp>
      <p:grpSp>
        <p:nvGrpSpPr>
          <p:cNvPr id="23" name="Group 29">
            <a:extLst>
              <a:ext uri="{FF2B5EF4-FFF2-40B4-BE49-F238E27FC236}">
                <a16:creationId xmlns:a16="http://schemas.microsoft.com/office/drawing/2014/main" id="{DE1D814B-1DE6-7C74-04AE-4900DE522649}"/>
              </a:ext>
            </a:extLst>
          </p:cNvPr>
          <p:cNvGrpSpPr/>
          <p:nvPr/>
        </p:nvGrpSpPr>
        <p:grpSpPr>
          <a:xfrm>
            <a:off x="4618800" y="2885392"/>
            <a:ext cx="528759" cy="497193"/>
            <a:chOff x="9224730" y="2982743"/>
            <a:chExt cx="1069698" cy="1005840"/>
          </a:xfrm>
        </p:grpSpPr>
        <p:sp>
          <p:nvSpPr>
            <p:cNvPr id="24" name="Rectangle 30">
              <a:extLst>
                <a:ext uri="{FF2B5EF4-FFF2-40B4-BE49-F238E27FC236}">
                  <a16:creationId xmlns:a16="http://schemas.microsoft.com/office/drawing/2014/main" id="{65F27FBD-0F52-5494-4CB4-5D9AF33EF7EB}"/>
                </a:ext>
              </a:extLst>
            </p:cNvPr>
            <p:cNvSpPr>
              <a:spLocks noChangeAspect="1"/>
            </p:cNvSpPr>
            <p:nvPr/>
          </p:nvSpPr>
          <p:spPr>
            <a:xfrm>
              <a:off x="9224730" y="2985507"/>
              <a:ext cx="1069698" cy="1000313"/>
            </a:xfrm>
            <a:prstGeom prst="rect">
              <a:avLst/>
            </a:prstGeom>
            <a:solidFill>
              <a:srgbClr val="FFED00"/>
            </a:solidFill>
            <a:ln w="12700" cap="flat" cmpd="sng" algn="ctr">
              <a:noFill/>
              <a:prstDash val="solid"/>
              <a:miter lim="800000"/>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T Norms Pro" panose="02000503030000020003" pitchFamily="2" charset="0"/>
                <a:ea typeface="+mn-ea"/>
                <a:cs typeface="+mn-cs"/>
              </a:endParaRPr>
            </a:p>
          </p:txBody>
        </p:sp>
        <p:pic>
          <p:nvPicPr>
            <p:cNvPr id="25" name="Picture 31">
              <a:extLst>
                <a:ext uri="{FF2B5EF4-FFF2-40B4-BE49-F238E27FC236}">
                  <a16:creationId xmlns:a16="http://schemas.microsoft.com/office/drawing/2014/main" id="{01D520B6-DBCB-16FD-4D72-6AD0ACA3B7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56659" y="2982743"/>
              <a:ext cx="1005840" cy="1005840"/>
            </a:xfrm>
            <a:prstGeom prst="rect">
              <a:avLst/>
            </a:prstGeom>
          </p:spPr>
        </p:pic>
      </p:grpSp>
      <p:sp>
        <p:nvSpPr>
          <p:cNvPr id="30" name="TextBox 33">
            <a:extLst>
              <a:ext uri="{FF2B5EF4-FFF2-40B4-BE49-F238E27FC236}">
                <a16:creationId xmlns:a16="http://schemas.microsoft.com/office/drawing/2014/main" id="{788E6678-99C0-9544-044E-0CF36A6ABA03}"/>
              </a:ext>
            </a:extLst>
          </p:cNvPr>
          <p:cNvSpPr txBox="1"/>
          <p:nvPr/>
        </p:nvSpPr>
        <p:spPr>
          <a:xfrm>
            <a:off x="5247357" y="2847870"/>
            <a:ext cx="3165139"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T Norms Pro"/>
                <a:ea typeface="Roboto" pitchFamily="2" charset="0"/>
                <a:cs typeface="Arial" panose="020B0604020202020204" pitchFamily="34" charset="0"/>
              </a:rPr>
              <a:t>Increased confidence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T Norms Pro"/>
                <a:ea typeface="Roboto" pitchFamily="2" charset="0"/>
                <a:cs typeface="Arial" panose="020B0604020202020204" pitchFamily="34" charset="0"/>
              </a:rPr>
              <a:t>Precise sample characterization to make the right decisions</a:t>
            </a:r>
            <a:endParaRPr kumimoji="0" lang="en-US" sz="1200" b="0" i="0" u="none" strike="noStrike" kern="1200" cap="none" spc="0" normalizeH="0" baseline="0" noProof="0" dirty="0">
              <a:ln>
                <a:noFill/>
              </a:ln>
              <a:solidFill>
                <a:srgbClr val="000000"/>
              </a:solidFill>
              <a:effectLst/>
              <a:uLnTx/>
              <a:uFillTx/>
              <a:latin typeface="TT Norms Pro"/>
              <a:ea typeface="+mn-ea"/>
              <a:cs typeface="+mn-cs"/>
            </a:endParaRPr>
          </a:p>
        </p:txBody>
      </p:sp>
      <p:sp>
        <p:nvSpPr>
          <p:cNvPr id="14" name="Text Placeholder 13">
            <a:extLst>
              <a:ext uri="{FF2B5EF4-FFF2-40B4-BE49-F238E27FC236}">
                <a16:creationId xmlns:a16="http://schemas.microsoft.com/office/drawing/2014/main" id="{B05DE42C-7DCE-0CB0-B001-F9ADCC94BEB4}"/>
              </a:ext>
            </a:extLst>
          </p:cNvPr>
          <p:cNvSpPr>
            <a:spLocks noGrp="1"/>
          </p:cNvSpPr>
          <p:nvPr>
            <p:ph type="body" sz="quarter" idx="13"/>
          </p:nvPr>
        </p:nvSpPr>
        <p:spPr/>
        <p:txBody>
          <a:bodyPr/>
          <a:lstStyle/>
          <a:p>
            <a:r>
              <a:rPr lang="en-US" dirty="0"/>
              <a:t>Summary</a:t>
            </a:r>
          </a:p>
        </p:txBody>
      </p:sp>
    </p:spTree>
    <p:extLst>
      <p:ext uri="{BB962C8B-B14F-4D97-AF65-F5344CB8AC3E}">
        <p14:creationId xmlns:p14="http://schemas.microsoft.com/office/powerpoint/2010/main" val="2597047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379CC6-1C7C-E99B-C38B-1865AD7BCA51}"/>
              </a:ext>
            </a:extLst>
          </p:cNvPr>
          <p:cNvSpPr/>
          <p:nvPr/>
        </p:nvSpPr>
        <p:spPr>
          <a:xfrm>
            <a:off x="0" y="0"/>
            <a:ext cx="12192000" cy="4696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 name="Text Placeholder 1">
            <a:extLst>
              <a:ext uri="{FF2B5EF4-FFF2-40B4-BE49-F238E27FC236}">
                <a16:creationId xmlns:a16="http://schemas.microsoft.com/office/drawing/2014/main" id="{D21A93C5-B608-0917-A22C-71AB1D628D02}"/>
              </a:ext>
            </a:extLst>
          </p:cNvPr>
          <p:cNvSpPr>
            <a:spLocks noGrp="1"/>
          </p:cNvSpPr>
          <p:nvPr>
            <p:ph type="body" sz="quarter" idx="10"/>
          </p:nvPr>
        </p:nvSpPr>
        <p:spPr/>
        <p:txBody>
          <a:bodyPr/>
          <a:lstStyle/>
          <a:p>
            <a:r>
              <a:rPr lang="de-DE" err="1"/>
              <a:t>Thank</a:t>
            </a:r>
            <a:r>
              <a:rPr lang="de-DE"/>
              <a:t> </a:t>
            </a:r>
            <a:r>
              <a:rPr lang="de-DE" err="1"/>
              <a:t>you</a:t>
            </a:r>
            <a:r>
              <a:rPr lang="de-DE"/>
              <a:t>.</a:t>
            </a:r>
            <a:endParaRPr lang="en-US"/>
          </a:p>
        </p:txBody>
      </p:sp>
      <p:pic>
        <p:nvPicPr>
          <p:cNvPr id="7" name="Picture Placeholder 6">
            <a:extLst>
              <a:ext uri="{FF2B5EF4-FFF2-40B4-BE49-F238E27FC236}">
                <a16:creationId xmlns:a16="http://schemas.microsoft.com/office/drawing/2014/main" id="{5C21BDC8-0199-A76A-8808-3BF234F6574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99" t="8139" r="299" b="3957"/>
          <a:stretch/>
        </p:blipFill>
        <p:spPr>
          <a:xfrm>
            <a:off x="486728" y="201236"/>
            <a:ext cx="11145520" cy="4294218"/>
          </a:xfrm>
        </p:spPr>
      </p:pic>
    </p:spTree>
    <p:extLst>
      <p:ext uri="{BB962C8B-B14F-4D97-AF65-F5344CB8AC3E}">
        <p14:creationId xmlns:p14="http://schemas.microsoft.com/office/powerpoint/2010/main" val="390152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990A8-3FBA-1E41-BA77-778EC0595D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Slide Number Placeholder 2">
            <a:extLst>
              <a:ext uri="{FF2B5EF4-FFF2-40B4-BE49-F238E27FC236}">
                <a16:creationId xmlns:a16="http://schemas.microsoft.com/office/drawing/2014/main" id="{64038CD7-6CF5-234E-AD72-679A512592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6C13B4F4-3ABB-9D41-B4BE-6915C9EA875E}"/>
              </a:ext>
            </a:extLst>
          </p:cNvPr>
          <p:cNvSpPr>
            <a:spLocks noGrp="1"/>
          </p:cNvSpPr>
          <p:nvPr>
            <p:ph type="body" sz="quarter" idx="12"/>
          </p:nvPr>
        </p:nvSpPr>
        <p:spPr>
          <a:xfrm>
            <a:off x="300037" y="225425"/>
            <a:ext cx="11591925" cy="5327650"/>
          </a:xfrm>
        </p:spPr>
        <p:txBody>
          <a:bodyPr>
            <a:normAutofit/>
          </a:bodyPr>
          <a:lstStyle/>
          <a:p>
            <a:r>
              <a:rPr lang="fr-FR" sz="6000" dirty="0"/>
              <a:t>Challenges in Virus </a:t>
            </a:r>
            <a:r>
              <a:rPr lang="fr-FR" sz="6000" dirty="0" err="1"/>
              <a:t>Particle</a:t>
            </a:r>
            <a:r>
              <a:rPr lang="fr-FR" sz="6000" dirty="0"/>
              <a:t> Quantification</a:t>
            </a:r>
          </a:p>
        </p:txBody>
      </p:sp>
    </p:spTree>
    <p:extLst>
      <p:ext uri="{BB962C8B-B14F-4D97-AF65-F5344CB8AC3E}">
        <p14:creationId xmlns:p14="http://schemas.microsoft.com/office/powerpoint/2010/main" val="277661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AE0DBE8F-50EA-EED1-C333-0250855FEFCA}"/>
              </a:ext>
            </a:extLst>
          </p:cNvPr>
          <p:cNvGraphicFramePr>
            <a:graphicFrameLocks noChangeAspect="1"/>
          </p:cNvGraphicFramePr>
          <p:nvPr>
            <p:custDataLst>
              <p:tags r:id="rId1"/>
            </p:custDataLst>
            <p:extLst>
              <p:ext uri="{D42A27DB-BD31-4B8C-83A1-F6EECF244321}">
                <p14:modId xmlns:p14="http://schemas.microsoft.com/office/powerpoint/2010/main" val="1519619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50" name="think-cell data - do not delete" hidden="1">
                        <a:extLst>
                          <a:ext uri="{FF2B5EF4-FFF2-40B4-BE49-F238E27FC236}">
                            <a16:creationId xmlns:a16="http://schemas.microsoft.com/office/drawing/2014/main" id="{AE0DBE8F-50EA-EED1-C333-0250855FEF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p:cNvSpPr>
            <a:spLocks noGrp="1"/>
          </p:cNvSpPr>
          <p:nvPr>
            <p:ph type="ftr" sz="quarter" idx="11"/>
          </p:nvPr>
        </p:nvSpPr>
        <p:spPr>
          <a:xfrm>
            <a:off x="730800" y="6494400"/>
            <a:ext cx="7452000" cy="153888"/>
          </a:xfrm>
          <a:prstGeom prst="rect">
            <a:avLst/>
          </a:prstGeom>
        </p:spPr>
        <p:txBody>
          <a:bodyPr vert="horz" lIns="0" tIns="0" rIns="0" bIns="0" rtlCol="0" anchor="t" anchorCtr="0">
            <a:sp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10" name="Text Placeholder 9"/>
          <p:cNvSpPr>
            <a:spLocks noGrp="1"/>
          </p:cNvSpPr>
          <p:nvPr>
            <p:ph type="body" sz="quarter" idx="13"/>
          </p:nvPr>
        </p:nvSpPr>
        <p:spPr>
          <a:xfrm>
            <a:off x="298800" y="234000"/>
            <a:ext cx="3541680" cy="179400"/>
          </a:xfrm>
        </p:spPr>
        <p:txBody>
          <a:bodyPr>
            <a:normAutofit lnSpcReduction="10000"/>
          </a:bodyPr>
          <a:lstStyle/>
          <a:p>
            <a:r>
              <a:rPr lang="fr-FR"/>
              <a:t>Challenges in Virus </a:t>
            </a:r>
            <a:r>
              <a:rPr lang="fr-FR" err="1"/>
              <a:t>Particle</a:t>
            </a:r>
            <a:r>
              <a:rPr lang="fr-FR"/>
              <a:t> Quantification</a:t>
            </a:r>
          </a:p>
        </p:txBody>
      </p:sp>
      <p:sp>
        <p:nvSpPr>
          <p:cNvPr id="3" name="Title 2"/>
          <p:cNvSpPr>
            <a:spLocks noGrp="1"/>
          </p:cNvSpPr>
          <p:nvPr>
            <p:ph type="title"/>
          </p:nvPr>
        </p:nvSpPr>
        <p:spPr/>
        <p:txBody>
          <a:bodyPr vert="horz"/>
          <a:lstStyle/>
          <a:p>
            <a:r>
              <a:rPr lang="en-US" dirty="0"/>
              <a:t>Modern Virus Quantification Needs</a:t>
            </a:r>
          </a:p>
        </p:txBody>
      </p:sp>
      <p:grpSp>
        <p:nvGrpSpPr>
          <p:cNvPr id="51" name="Gruppieren 50">
            <a:extLst>
              <a:ext uri="{FF2B5EF4-FFF2-40B4-BE49-F238E27FC236}">
                <a16:creationId xmlns:a16="http://schemas.microsoft.com/office/drawing/2014/main" id="{258BAFE8-28EB-6593-76B2-693542A30EF2}"/>
              </a:ext>
            </a:extLst>
          </p:cNvPr>
          <p:cNvGrpSpPr/>
          <p:nvPr/>
        </p:nvGrpSpPr>
        <p:grpSpPr>
          <a:xfrm>
            <a:off x="298800" y="1736725"/>
            <a:ext cx="11592302" cy="618924"/>
            <a:chOff x="993622" y="1146728"/>
            <a:chExt cx="9675349" cy="786684"/>
          </a:xfrm>
        </p:grpSpPr>
        <p:sp>
          <p:nvSpPr>
            <p:cNvPr id="48" name="Rechteck 47">
              <a:extLst>
                <a:ext uri="{FF2B5EF4-FFF2-40B4-BE49-F238E27FC236}">
                  <a16:creationId xmlns:a16="http://schemas.microsoft.com/office/drawing/2014/main" id="{4D65DB08-94C7-707A-8567-8F0D21B5ADAE}"/>
                </a:ext>
              </a:extLst>
            </p:cNvPr>
            <p:cNvSpPr/>
            <p:nvPr/>
          </p:nvSpPr>
          <p:spPr>
            <a:xfrm>
              <a:off x="993622" y="1146728"/>
              <a:ext cx="9675349" cy="6772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28" name="Rectangle 27"/>
            <p:cNvSpPr/>
            <p:nvPr/>
          </p:nvSpPr>
          <p:spPr>
            <a:xfrm>
              <a:off x="1071041" y="1287081"/>
              <a:ext cx="9468604" cy="646331"/>
            </a:xfrm>
            <a:prstGeom prst="rect">
              <a:avLst/>
            </a:prstGeom>
            <a:noFill/>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T Norms Pro"/>
                  <a:ea typeface="+mn-ea"/>
                  <a:cs typeface="+mn-cs"/>
                </a:rPr>
                <a:t>Viruses play crucial roles as essential components and tools in numerous modern therapies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T Norms Pro"/>
                <a:ea typeface="+mn-ea"/>
                <a:cs typeface="+mn-cs"/>
              </a:endParaRPr>
            </a:p>
          </p:txBody>
        </p:sp>
      </p:grpSp>
      <p:grpSp>
        <p:nvGrpSpPr>
          <p:cNvPr id="2" name="Group 1"/>
          <p:cNvGrpSpPr/>
          <p:nvPr/>
        </p:nvGrpSpPr>
        <p:grpSpPr>
          <a:xfrm>
            <a:off x="287481" y="4991257"/>
            <a:ext cx="12353943" cy="378824"/>
            <a:chOff x="1389465" y="4944804"/>
            <a:chExt cx="15702489" cy="481505"/>
          </a:xfrm>
        </p:grpSpPr>
        <p:sp>
          <p:nvSpPr>
            <p:cNvPr id="6" name="Rectangle 5"/>
            <p:cNvSpPr/>
            <p:nvPr/>
          </p:nvSpPr>
          <p:spPr>
            <a:xfrm>
              <a:off x="1389465" y="4944804"/>
              <a:ext cx="14749886" cy="476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7" name="Rectangle 6"/>
            <p:cNvSpPr/>
            <p:nvPr/>
          </p:nvSpPr>
          <p:spPr>
            <a:xfrm>
              <a:off x="1952946" y="4956869"/>
              <a:ext cx="15139008" cy="469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T Norms Pro"/>
                  <a:ea typeface="+mn-ea"/>
                  <a:cs typeface="+mn-cs"/>
                </a:rPr>
                <a:t>Higher viral product yield  		Shortened time-to-market		</a:t>
              </a:r>
              <a:r>
                <a:rPr kumimoji="0" lang="en-US" sz="1800" b="0" i="0" u="none" strike="noStrike" kern="1200" cap="none" spc="0" normalizeH="0" baseline="0" noProof="0">
                  <a:ln>
                    <a:noFill/>
                  </a:ln>
                  <a:solidFill>
                    <a:srgbClr val="000000"/>
                  </a:solidFill>
                  <a:effectLst/>
                  <a:uLnTx/>
                  <a:uFillTx/>
                  <a:latin typeface="TT Norms Pro"/>
                  <a:ea typeface="Roboto" pitchFamily="2" charset="0"/>
                  <a:cs typeface="Arial" panose="020B0604020202020204" pitchFamily="34" charset="0"/>
                </a:rPr>
                <a:t>Increased patient safety</a:t>
              </a:r>
              <a:r>
                <a:rPr kumimoji="0" lang="en-US" sz="1800" b="0" i="0" u="none" strike="noStrike" kern="1200" cap="none" spc="0" normalizeH="0" baseline="0" noProof="0">
                  <a:ln>
                    <a:noFill/>
                  </a:ln>
                  <a:solidFill>
                    <a:srgbClr val="000000"/>
                  </a:solidFill>
                  <a:effectLst/>
                  <a:uLnTx/>
                  <a:uFillTx/>
                  <a:latin typeface="TT Norms Pro"/>
                  <a:ea typeface="+mn-ea"/>
                  <a:cs typeface="+mn-cs"/>
                </a:rPr>
                <a:t>       </a:t>
              </a:r>
            </a:p>
          </p:txBody>
        </p:sp>
      </p:grpSp>
      <p:grpSp>
        <p:nvGrpSpPr>
          <p:cNvPr id="29" name="Gruppieren 28">
            <a:extLst>
              <a:ext uri="{FF2B5EF4-FFF2-40B4-BE49-F238E27FC236}">
                <a16:creationId xmlns:a16="http://schemas.microsoft.com/office/drawing/2014/main" id="{97DC2419-892E-6A40-DBBE-2635A0E0D099}"/>
              </a:ext>
            </a:extLst>
          </p:cNvPr>
          <p:cNvGrpSpPr/>
          <p:nvPr/>
        </p:nvGrpSpPr>
        <p:grpSpPr>
          <a:xfrm>
            <a:off x="6089721" y="2477069"/>
            <a:ext cx="2717150" cy="2231465"/>
            <a:chOff x="4057923" y="2029889"/>
            <a:chExt cx="2716157" cy="2249442"/>
          </a:xfrm>
        </p:grpSpPr>
        <p:sp>
          <p:nvSpPr>
            <p:cNvPr id="13" name="Rechteck 12">
              <a:extLst>
                <a:ext uri="{FF2B5EF4-FFF2-40B4-BE49-F238E27FC236}">
                  <a16:creationId xmlns:a16="http://schemas.microsoft.com/office/drawing/2014/main" id="{41593C1A-34F9-0183-45B4-D57D6202FF27}"/>
                </a:ext>
              </a:extLst>
            </p:cNvPr>
            <p:cNvSpPr/>
            <p:nvPr/>
          </p:nvSpPr>
          <p:spPr>
            <a:xfrm>
              <a:off x="4057923" y="2344818"/>
              <a:ext cx="2193163" cy="19345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24" name="Textfeld 23">
              <a:extLst>
                <a:ext uri="{FF2B5EF4-FFF2-40B4-BE49-F238E27FC236}">
                  <a16:creationId xmlns:a16="http://schemas.microsoft.com/office/drawing/2014/main" id="{78C05424-FF2A-2B9E-4CB3-727B48A9BA73}"/>
                </a:ext>
              </a:extLst>
            </p:cNvPr>
            <p:cNvSpPr txBox="1"/>
            <p:nvPr/>
          </p:nvSpPr>
          <p:spPr>
            <a:xfrm>
              <a:off x="4654095" y="2029889"/>
              <a:ext cx="2119985" cy="429636"/>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srgbClr val="000000"/>
                  </a:solidFill>
                  <a:effectLst/>
                  <a:uLnTx/>
                  <a:uFillTx/>
                  <a:latin typeface="TT Norms Pro"/>
                  <a:ea typeface="+mn-ea"/>
                  <a:cs typeface="+mn-cs"/>
                </a:rPr>
                <a:t>Vaccines</a:t>
              </a:r>
              <a:endParaRPr kumimoji="0" lang="de-DE" sz="1800" b="0" i="0" u="none" strike="noStrike" kern="1200" cap="none" spc="0" normalizeH="0" baseline="0" noProof="0">
                <a:ln>
                  <a:noFill/>
                </a:ln>
                <a:solidFill>
                  <a:srgbClr val="000000"/>
                </a:solidFill>
                <a:effectLst/>
                <a:uLnTx/>
                <a:uFillTx/>
                <a:latin typeface="TT Norms Pro"/>
                <a:ea typeface="+mn-ea"/>
                <a:cs typeface="+mn-cs"/>
              </a:endParaRPr>
            </a:p>
          </p:txBody>
        </p:sp>
      </p:grpSp>
      <p:grpSp>
        <p:nvGrpSpPr>
          <p:cNvPr id="27" name="Gruppieren 26">
            <a:extLst>
              <a:ext uri="{FF2B5EF4-FFF2-40B4-BE49-F238E27FC236}">
                <a16:creationId xmlns:a16="http://schemas.microsoft.com/office/drawing/2014/main" id="{E0D33F93-E633-0A62-354E-7769293B5589}"/>
              </a:ext>
            </a:extLst>
          </p:cNvPr>
          <p:cNvGrpSpPr/>
          <p:nvPr/>
        </p:nvGrpSpPr>
        <p:grpSpPr>
          <a:xfrm>
            <a:off x="1262117" y="2467575"/>
            <a:ext cx="2560117" cy="2230346"/>
            <a:chOff x="-767916" y="2020319"/>
            <a:chExt cx="2559181" cy="2248313"/>
          </a:xfrm>
        </p:grpSpPr>
        <p:sp>
          <p:nvSpPr>
            <p:cNvPr id="11" name="Rechteck 10">
              <a:extLst>
                <a:ext uri="{FF2B5EF4-FFF2-40B4-BE49-F238E27FC236}">
                  <a16:creationId xmlns:a16="http://schemas.microsoft.com/office/drawing/2014/main" id="{2E237080-CC93-AEE4-1343-9008DAA73DA8}"/>
                </a:ext>
              </a:extLst>
            </p:cNvPr>
            <p:cNvSpPr/>
            <p:nvPr/>
          </p:nvSpPr>
          <p:spPr>
            <a:xfrm>
              <a:off x="-767916" y="2344818"/>
              <a:ext cx="2193163" cy="1923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23" name="Textfeld 22">
              <a:extLst>
                <a:ext uri="{FF2B5EF4-FFF2-40B4-BE49-F238E27FC236}">
                  <a16:creationId xmlns:a16="http://schemas.microsoft.com/office/drawing/2014/main" id="{9DC27DFC-65A3-A996-8217-92C3920451DA}"/>
                </a:ext>
              </a:extLst>
            </p:cNvPr>
            <p:cNvSpPr txBox="1"/>
            <p:nvPr/>
          </p:nvSpPr>
          <p:spPr>
            <a:xfrm>
              <a:off x="-328720" y="2020319"/>
              <a:ext cx="2119985" cy="429637"/>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TT Norms Pro"/>
                  <a:ea typeface="+mn-ea"/>
                  <a:cs typeface="+mn-cs"/>
                </a:rPr>
                <a:t>Cell Therapy</a:t>
              </a:r>
            </a:p>
          </p:txBody>
        </p:sp>
      </p:grpSp>
      <p:grpSp>
        <p:nvGrpSpPr>
          <p:cNvPr id="45" name="Gruppieren 44">
            <a:extLst>
              <a:ext uri="{FF2B5EF4-FFF2-40B4-BE49-F238E27FC236}">
                <a16:creationId xmlns:a16="http://schemas.microsoft.com/office/drawing/2014/main" id="{B2116B46-9722-F567-86A4-5CD83511B75A}"/>
              </a:ext>
            </a:extLst>
          </p:cNvPr>
          <p:cNvGrpSpPr/>
          <p:nvPr/>
        </p:nvGrpSpPr>
        <p:grpSpPr>
          <a:xfrm>
            <a:off x="8503526" y="2478276"/>
            <a:ext cx="2413806" cy="2230258"/>
            <a:chOff x="6470844" y="2031106"/>
            <a:chExt cx="2412923" cy="2248225"/>
          </a:xfrm>
        </p:grpSpPr>
        <p:grpSp>
          <p:nvGrpSpPr>
            <p:cNvPr id="30" name="Gruppieren 29">
              <a:extLst>
                <a:ext uri="{FF2B5EF4-FFF2-40B4-BE49-F238E27FC236}">
                  <a16:creationId xmlns:a16="http://schemas.microsoft.com/office/drawing/2014/main" id="{C0AACE6F-B0EA-5C80-413A-E1852AECE507}"/>
                </a:ext>
              </a:extLst>
            </p:cNvPr>
            <p:cNvGrpSpPr/>
            <p:nvPr/>
          </p:nvGrpSpPr>
          <p:grpSpPr>
            <a:xfrm>
              <a:off x="6470844" y="2031106"/>
              <a:ext cx="2412923" cy="2248225"/>
              <a:chOff x="6470844" y="2031106"/>
              <a:chExt cx="2412923" cy="2248225"/>
            </a:xfrm>
          </p:grpSpPr>
          <p:sp>
            <p:nvSpPr>
              <p:cNvPr id="15" name="Rechteck 14">
                <a:extLst>
                  <a:ext uri="{FF2B5EF4-FFF2-40B4-BE49-F238E27FC236}">
                    <a16:creationId xmlns:a16="http://schemas.microsoft.com/office/drawing/2014/main" id="{16ADA3FF-F54E-0162-C53F-2E858188C6F5}"/>
                  </a:ext>
                </a:extLst>
              </p:cNvPr>
              <p:cNvSpPr/>
              <p:nvPr/>
            </p:nvSpPr>
            <p:spPr>
              <a:xfrm>
                <a:off x="6470844" y="2344819"/>
                <a:ext cx="2193163" cy="1934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25" name="Textfeld 24">
                <a:extLst>
                  <a:ext uri="{FF2B5EF4-FFF2-40B4-BE49-F238E27FC236}">
                    <a16:creationId xmlns:a16="http://schemas.microsoft.com/office/drawing/2014/main" id="{AA5F23C0-7A40-21B9-775B-B367A9480813}"/>
                  </a:ext>
                </a:extLst>
              </p:cNvPr>
              <p:cNvSpPr txBox="1"/>
              <p:nvPr/>
            </p:nvSpPr>
            <p:spPr>
              <a:xfrm>
                <a:off x="6654013" y="2031106"/>
                <a:ext cx="2229754" cy="429636"/>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srgbClr val="000000"/>
                    </a:solidFill>
                    <a:effectLst/>
                    <a:uLnTx/>
                    <a:uFillTx/>
                    <a:latin typeface="TT Norms Pro"/>
                    <a:ea typeface="+mn-ea"/>
                    <a:cs typeface="+mn-cs"/>
                  </a:rPr>
                  <a:t>Recomb</a:t>
                </a:r>
                <a:r>
                  <a:rPr kumimoji="0" lang="de-DE" sz="1800" b="0" i="0" u="none" strike="noStrike" kern="1200" cap="none" spc="0" normalizeH="0" baseline="0" noProof="0">
                    <a:ln>
                      <a:noFill/>
                    </a:ln>
                    <a:solidFill>
                      <a:srgbClr val="000000"/>
                    </a:solidFill>
                    <a:effectLst/>
                    <a:uLnTx/>
                    <a:uFillTx/>
                    <a:latin typeface="TT Norms Pro"/>
                    <a:ea typeface="+mn-ea"/>
                    <a:cs typeface="+mn-cs"/>
                  </a:rPr>
                  <a:t>. Proteins</a:t>
                </a:r>
              </a:p>
            </p:txBody>
          </p:sp>
        </p:grpSp>
        <p:pic>
          <p:nvPicPr>
            <p:cNvPr id="43" name="Grafik 42" descr="Ein Bild, das Schwarz, Dunkelheit, Screenshot enthält.&#10;&#10;Automatisch generierte Beschreibung">
              <a:extLst>
                <a:ext uri="{FF2B5EF4-FFF2-40B4-BE49-F238E27FC236}">
                  <a16:creationId xmlns:a16="http://schemas.microsoft.com/office/drawing/2014/main" id="{677FA149-34D1-134E-898D-25A2E9569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067" y="2405966"/>
              <a:ext cx="1788459" cy="1788459"/>
            </a:xfrm>
            <a:prstGeom prst="rect">
              <a:avLst/>
            </a:prstGeom>
          </p:spPr>
        </p:pic>
      </p:grpSp>
      <p:pic>
        <p:nvPicPr>
          <p:cNvPr id="9" name="Grafik 8" descr="Ein Bild, das Schwarz, Dunkelheit enthält.&#10;&#10;Automatisch generierte Beschreibung">
            <a:extLst>
              <a:ext uri="{FF2B5EF4-FFF2-40B4-BE49-F238E27FC236}">
                <a16:creationId xmlns:a16="http://schemas.microsoft.com/office/drawing/2014/main" id="{26CB0EA6-F15E-62A0-761F-56B6F52F73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17" y="2938310"/>
            <a:ext cx="1598891" cy="1598891"/>
          </a:xfrm>
          <a:prstGeom prst="rect">
            <a:avLst/>
          </a:prstGeom>
        </p:spPr>
      </p:pic>
      <p:sp>
        <p:nvSpPr>
          <p:cNvPr id="12" name="Rechteck 11">
            <a:extLst>
              <a:ext uri="{FF2B5EF4-FFF2-40B4-BE49-F238E27FC236}">
                <a16:creationId xmlns:a16="http://schemas.microsoft.com/office/drawing/2014/main" id="{CB1B4593-A005-AEA5-9D21-902BD7C747BB}"/>
              </a:ext>
            </a:extLst>
          </p:cNvPr>
          <p:cNvSpPr/>
          <p:nvPr/>
        </p:nvSpPr>
        <p:spPr>
          <a:xfrm>
            <a:off x="3686552" y="2789480"/>
            <a:ext cx="2193965" cy="1919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000000"/>
              </a:solidFill>
              <a:effectLst/>
              <a:uLnTx/>
              <a:uFillTx/>
              <a:latin typeface="TT Norms Pro"/>
              <a:ea typeface="+mn-ea"/>
              <a:cs typeface="+mn-cs"/>
            </a:endParaRPr>
          </a:p>
        </p:txBody>
      </p:sp>
      <p:sp>
        <p:nvSpPr>
          <p:cNvPr id="14" name="Textfeld 13">
            <a:extLst>
              <a:ext uri="{FF2B5EF4-FFF2-40B4-BE49-F238E27FC236}">
                <a16:creationId xmlns:a16="http://schemas.microsoft.com/office/drawing/2014/main" id="{2A2229B9-6D8B-45F7-F548-2B52156B19EB}"/>
              </a:ext>
            </a:extLst>
          </p:cNvPr>
          <p:cNvSpPr txBox="1"/>
          <p:nvPr/>
        </p:nvSpPr>
        <p:spPr>
          <a:xfrm>
            <a:off x="4023771" y="2480691"/>
            <a:ext cx="2120761" cy="426204"/>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olidFill>
                  <a:srgbClr val="000000"/>
                </a:solidFill>
                <a:latin typeface="TT Norms Pro"/>
              </a:rPr>
              <a:t>Gene</a:t>
            </a:r>
            <a:r>
              <a:rPr kumimoji="0" lang="de-DE" sz="1800" b="0" i="0" u="none" strike="noStrike" kern="1200" cap="none" spc="0" normalizeH="0" baseline="0" noProof="0">
                <a:ln>
                  <a:noFill/>
                </a:ln>
                <a:solidFill>
                  <a:srgbClr val="000000"/>
                </a:solidFill>
                <a:effectLst/>
                <a:uLnTx/>
                <a:uFillTx/>
                <a:latin typeface="TT Norms Pro"/>
                <a:ea typeface="+mn-ea"/>
                <a:cs typeface="+mn-cs"/>
              </a:rPr>
              <a:t> Therapy</a:t>
            </a:r>
          </a:p>
        </p:txBody>
      </p:sp>
      <p:pic>
        <p:nvPicPr>
          <p:cNvPr id="17" name="Grafik 16" descr="Ein Bild, das Schwarz, Dunkelheit enthält.&#10;&#10;Automatisch generierte Beschreibung">
            <a:extLst>
              <a:ext uri="{FF2B5EF4-FFF2-40B4-BE49-F238E27FC236}">
                <a16:creationId xmlns:a16="http://schemas.microsoft.com/office/drawing/2014/main" id="{4A204C0A-B2B2-45A7-1B89-E0531A8B22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406" y="3053563"/>
            <a:ext cx="1353402" cy="1353402"/>
          </a:xfrm>
          <a:prstGeom prst="rect">
            <a:avLst/>
          </a:prstGeom>
        </p:spPr>
      </p:pic>
      <p:pic>
        <p:nvPicPr>
          <p:cNvPr id="19" name="Grafik 18" descr="Ein Bild, das Schwarz, Dunkelheit enthält.&#10;&#10;Automatisch generierte Beschreibung">
            <a:extLst>
              <a:ext uri="{FF2B5EF4-FFF2-40B4-BE49-F238E27FC236}">
                <a16:creationId xmlns:a16="http://schemas.microsoft.com/office/drawing/2014/main" id="{BF40ACF9-0708-4740-4F56-4D1F2616F6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9880" y="3043504"/>
            <a:ext cx="1426535" cy="1426535"/>
          </a:xfrm>
          <a:prstGeom prst="rect">
            <a:avLst/>
          </a:prstGeom>
        </p:spPr>
      </p:pic>
    </p:spTree>
    <p:extLst>
      <p:ext uri="{BB962C8B-B14F-4D97-AF65-F5344CB8AC3E}">
        <p14:creationId xmlns:p14="http://schemas.microsoft.com/office/powerpoint/2010/main" val="84968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A69443DF-035D-44E3-0967-19E37F545C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29" name="think-cell data - do not delete" hidden="1">
                        <a:extLst>
                          <a:ext uri="{FF2B5EF4-FFF2-40B4-BE49-F238E27FC236}">
                            <a16:creationId xmlns:a16="http://schemas.microsoft.com/office/drawing/2014/main" id="{A69443DF-035D-44E3-0967-19E37F545C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Pfeil: Fünfeck 41">
            <a:extLst>
              <a:ext uri="{FF2B5EF4-FFF2-40B4-BE49-F238E27FC236}">
                <a16:creationId xmlns:a16="http://schemas.microsoft.com/office/drawing/2014/main" id="{B724DB42-E114-2483-16E3-45F967FB6EE5}"/>
              </a:ext>
            </a:extLst>
          </p:cNvPr>
          <p:cNvSpPr/>
          <p:nvPr/>
        </p:nvSpPr>
        <p:spPr>
          <a:xfrm>
            <a:off x="2075278" y="1892357"/>
            <a:ext cx="1799681" cy="3629734"/>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Title 2"/>
          <p:cNvSpPr>
            <a:spLocks noGrp="1"/>
          </p:cNvSpPr>
          <p:nvPr>
            <p:ph type="title"/>
          </p:nvPr>
        </p:nvSpPr>
        <p:spPr/>
        <p:txBody>
          <a:bodyPr vert="horz"/>
          <a:lstStyle/>
          <a:p>
            <a:pPr marL="225425" indent="-225425">
              <a:lnSpc>
                <a:spcPct val="114000"/>
              </a:lnSpc>
              <a:spcBef>
                <a:spcPts val="400"/>
              </a:spcBef>
              <a:spcAft>
                <a:spcPts val="400"/>
              </a:spcAft>
            </a:pPr>
            <a:r>
              <a:rPr lang="en-US" kern="0" noProof="0" dirty="0"/>
              <a:t>Drawbacks of Traditional Virus Quantification Drawbacks</a:t>
            </a:r>
          </a:p>
        </p:txBody>
      </p:sp>
      <p:grpSp>
        <p:nvGrpSpPr>
          <p:cNvPr id="11" name="Group 10"/>
          <p:cNvGrpSpPr/>
          <p:nvPr/>
        </p:nvGrpSpPr>
        <p:grpSpPr>
          <a:xfrm>
            <a:off x="406813" y="1885871"/>
            <a:ext cx="1461025" cy="3636220"/>
            <a:chOff x="5666137" y="686355"/>
            <a:chExt cx="1723581" cy="5681564"/>
          </a:xfrm>
        </p:grpSpPr>
        <p:sp>
          <p:nvSpPr>
            <p:cNvPr id="16" name="Rectangle 15"/>
            <p:cNvSpPr/>
            <p:nvPr/>
          </p:nvSpPr>
          <p:spPr>
            <a:xfrm>
              <a:off x="5666137" y="686355"/>
              <a:ext cx="1723581" cy="1861890"/>
            </a:xfrm>
            <a:prstGeom prst="rect">
              <a:avLst/>
            </a:prstGeom>
            <a:solidFill>
              <a:srgbClr val="DADADA"/>
            </a:solidFill>
            <a:ln w="635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75000"/>
                    <a:lumOff val="25000"/>
                  </a:srgbClr>
                </a:solidFill>
                <a:effectLst/>
                <a:uLnTx/>
                <a:uFillTx/>
                <a:latin typeface="TT Norms Pro"/>
                <a:ea typeface="+mn-ea"/>
                <a:cs typeface="+mn-cs"/>
              </a:endParaRPr>
            </a:p>
          </p:txBody>
        </p:sp>
        <p:sp>
          <p:nvSpPr>
            <p:cNvPr id="17" name="Rectangle 16"/>
            <p:cNvSpPr/>
            <p:nvPr/>
          </p:nvSpPr>
          <p:spPr>
            <a:xfrm>
              <a:off x="5666137" y="2616074"/>
              <a:ext cx="1723581" cy="1827351"/>
            </a:xfrm>
            <a:prstGeom prst="rect">
              <a:avLst/>
            </a:prstGeom>
            <a:solidFill>
              <a:srgbClr val="DADADA"/>
            </a:solidFill>
            <a:ln w="635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75000"/>
                    <a:lumOff val="25000"/>
                  </a:srgbClr>
                </a:solidFill>
                <a:effectLst/>
                <a:uLnTx/>
                <a:uFillTx/>
                <a:latin typeface="TT Norms Pro"/>
                <a:ea typeface="+mn-ea"/>
                <a:cs typeface="+mn-cs"/>
              </a:endParaRPr>
            </a:p>
          </p:txBody>
        </p:sp>
        <p:sp>
          <p:nvSpPr>
            <p:cNvPr id="18" name="Rectangle 17"/>
            <p:cNvSpPr/>
            <p:nvPr/>
          </p:nvSpPr>
          <p:spPr>
            <a:xfrm>
              <a:off x="5666137" y="4511254"/>
              <a:ext cx="1723581" cy="1856665"/>
            </a:xfrm>
            <a:prstGeom prst="rect">
              <a:avLst/>
            </a:prstGeom>
            <a:solidFill>
              <a:srgbClr val="DADADA"/>
            </a:solidFill>
            <a:ln w="635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75000"/>
                    <a:lumOff val="25000"/>
                  </a:srgbClr>
                </a:solidFill>
                <a:effectLst/>
                <a:uLnTx/>
                <a:uFillTx/>
                <a:latin typeface="TT Norms Pro"/>
                <a:ea typeface="+mn-ea"/>
                <a:cs typeface="+mn-cs"/>
              </a:endParaRPr>
            </a:p>
          </p:txBody>
        </p:sp>
      </p:grpSp>
      <p:pic>
        <p:nvPicPr>
          <p:cNvPr id="6" name="Grafik 5" descr="Ein Bild, das Schwarz, Dunkelheit, Screenshot enthält.&#10;&#10;Automatisch generierte Beschreibung">
            <a:extLst>
              <a:ext uri="{FF2B5EF4-FFF2-40B4-BE49-F238E27FC236}">
                <a16:creationId xmlns:a16="http://schemas.microsoft.com/office/drawing/2014/main" id="{C2F28945-F511-DF40-956A-788B683C3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707" y="4513785"/>
            <a:ext cx="914400" cy="914400"/>
          </a:xfrm>
          <a:prstGeom prst="rect">
            <a:avLst/>
          </a:prstGeom>
        </p:spPr>
      </p:pic>
      <p:pic>
        <p:nvPicPr>
          <p:cNvPr id="8" name="Grafik 7" descr="Ein Bild, das Schwarz, Dunkelheit enthält.&#10;&#10;Automatisch generierte Beschreibung">
            <a:extLst>
              <a:ext uri="{FF2B5EF4-FFF2-40B4-BE49-F238E27FC236}">
                <a16:creationId xmlns:a16="http://schemas.microsoft.com/office/drawing/2014/main" id="{4A3A8570-C384-1207-D149-66AD0CD4F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465" y="3129393"/>
            <a:ext cx="945172" cy="945172"/>
          </a:xfrm>
          <a:prstGeom prst="rect">
            <a:avLst/>
          </a:prstGeom>
        </p:spPr>
      </p:pic>
      <p:pic>
        <p:nvPicPr>
          <p:cNvPr id="21" name="Grafik 20" descr="Ein Bild, das Schwarz, Dunkelheit, Screenshot enthält.&#10;&#10;Automatisch generierte Beschreibung">
            <a:extLst>
              <a:ext uri="{FF2B5EF4-FFF2-40B4-BE49-F238E27FC236}">
                <a16:creationId xmlns:a16="http://schemas.microsoft.com/office/drawing/2014/main" id="{4B6E187E-A725-17EE-CB32-03030AB43D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707" y="1784744"/>
            <a:ext cx="1007598" cy="976826"/>
          </a:xfrm>
          <a:prstGeom prst="rect">
            <a:avLst/>
          </a:prstGeom>
        </p:spPr>
      </p:pic>
      <p:sp>
        <p:nvSpPr>
          <p:cNvPr id="22" name="Rechteck 21">
            <a:extLst>
              <a:ext uri="{FF2B5EF4-FFF2-40B4-BE49-F238E27FC236}">
                <a16:creationId xmlns:a16="http://schemas.microsoft.com/office/drawing/2014/main" id="{DC46E185-7D40-7DC8-D70D-1419C22DEEB2}"/>
              </a:ext>
            </a:extLst>
          </p:cNvPr>
          <p:cNvSpPr/>
          <p:nvPr/>
        </p:nvSpPr>
        <p:spPr>
          <a:xfrm>
            <a:off x="3345377" y="1828529"/>
            <a:ext cx="8361786" cy="109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tx1"/>
              </a:solidFill>
            </a:endParaRPr>
          </a:p>
        </p:txBody>
      </p:sp>
      <p:sp>
        <p:nvSpPr>
          <p:cNvPr id="23" name="Rechteck 22">
            <a:extLst>
              <a:ext uri="{FF2B5EF4-FFF2-40B4-BE49-F238E27FC236}">
                <a16:creationId xmlns:a16="http://schemas.microsoft.com/office/drawing/2014/main" id="{82CD504B-9BDD-774A-BF1D-268931B9BAFC}"/>
              </a:ext>
            </a:extLst>
          </p:cNvPr>
          <p:cNvSpPr/>
          <p:nvPr/>
        </p:nvSpPr>
        <p:spPr>
          <a:xfrm>
            <a:off x="3337478" y="3008671"/>
            <a:ext cx="8361785" cy="991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a:solidFill>
                <a:schemeClr val="tx1"/>
              </a:solidFill>
            </a:endParaRPr>
          </a:p>
        </p:txBody>
      </p:sp>
      <p:sp>
        <p:nvSpPr>
          <p:cNvPr id="24" name="Rechteck 23">
            <a:extLst>
              <a:ext uri="{FF2B5EF4-FFF2-40B4-BE49-F238E27FC236}">
                <a16:creationId xmlns:a16="http://schemas.microsoft.com/office/drawing/2014/main" id="{83C2643E-4CDD-1618-A43A-04B0EDF9FC11}"/>
              </a:ext>
            </a:extLst>
          </p:cNvPr>
          <p:cNvSpPr/>
          <p:nvPr/>
        </p:nvSpPr>
        <p:spPr>
          <a:xfrm>
            <a:off x="3345376" y="4083087"/>
            <a:ext cx="8335887" cy="1113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a:solidFill>
                <a:schemeClr val="tx1"/>
              </a:solidFill>
            </a:endParaRPr>
          </a:p>
        </p:txBody>
      </p:sp>
      <p:sp>
        <p:nvSpPr>
          <p:cNvPr id="26" name="Textfeld 25">
            <a:extLst>
              <a:ext uri="{FF2B5EF4-FFF2-40B4-BE49-F238E27FC236}">
                <a16:creationId xmlns:a16="http://schemas.microsoft.com/office/drawing/2014/main" id="{1A89D67C-8EA8-4C42-C308-C09C28D9427B}"/>
              </a:ext>
            </a:extLst>
          </p:cNvPr>
          <p:cNvSpPr txBox="1"/>
          <p:nvPr/>
        </p:nvSpPr>
        <p:spPr>
          <a:xfrm>
            <a:off x="5638800" y="2974109"/>
            <a:ext cx="914400" cy="914400"/>
          </a:xfrm>
          <a:prstGeom prst="rect">
            <a:avLst/>
          </a:prstGeom>
        </p:spPr>
        <p:txBody>
          <a:bodyPr vert="horz" wrap="square" lIns="0" tIns="0" rIns="0" bIns="0" rtlCol="0">
            <a:noAutofit/>
          </a:bodyPr>
          <a:lstStyle/>
          <a:p>
            <a:pPr algn="l"/>
            <a:endParaRPr lang="de-DE" noProof="0"/>
          </a:p>
        </p:txBody>
      </p:sp>
      <p:sp>
        <p:nvSpPr>
          <p:cNvPr id="27" name="Textfeld 26">
            <a:extLst>
              <a:ext uri="{FF2B5EF4-FFF2-40B4-BE49-F238E27FC236}">
                <a16:creationId xmlns:a16="http://schemas.microsoft.com/office/drawing/2014/main" id="{D2A62F23-5BB7-FFE7-70D1-5A118748DACD}"/>
              </a:ext>
            </a:extLst>
          </p:cNvPr>
          <p:cNvSpPr txBox="1"/>
          <p:nvPr/>
        </p:nvSpPr>
        <p:spPr>
          <a:xfrm>
            <a:off x="5846618" y="4331827"/>
            <a:ext cx="914400" cy="914400"/>
          </a:xfrm>
          <a:prstGeom prst="rect">
            <a:avLst/>
          </a:prstGeom>
        </p:spPr>
        <p:txBody>
          <a:bodyPr vert="horz" wrap="none" lIns="0" tIns="0" rIns="0" bIns="0" rtlCol="0">
            <a:noAutofit/>
          </a:bodyPr>
          <a:lstStyle/>
          <a:p>
            <a:pPr algn="l"/>
            <a:endParaRPr lang="de-DE" noProof="0"/>
          </a:p>
        </p:txBody>
      </p:sp>
      <p:sp>
        <p:nvSpPr>
          <p:cNvPr id="28" name="Textfeld 27">
            <a:extLst>
              <a:ext uri="{FF2B5EF4-FFF2-40B4-BE49-F238E27FC236}">
                <a16:creationId xmlns:a16="http://schemas.microsoft.com/office/drawing/2014/main" id="{4EF07A7B-A002-8956-04C8-0C15E25881D5}"/>
              </a:ext>
            </a:extLst>
          </p:cNvPr>
          <p:cNvSpPr txBox="1"/>
          <p:nvPr/>
        </p:nvSpPr>
        <p:spPr>
          <a:xfrm>
            <a:off x="3487388" y="1934146"/>
            <a:ext cx="7972905" cy="1332128"/>
          </a:xfrm>
          <a:prstGeom prst="rect">
            <a:avLst/>
          </a:prstGeom>
        </p:spPr>
        <p:txBody>
          <a:bodyPr vert="horz" wrap="none" lIns="0" tIns="0" rIns="0" bIns="0" rtlCol="0">
            <a:noAutofit/>
          </a:bodyPr>
          <a:lstStyle/>
          <a:p>
            <a:pPr algn="l"/>
            <a:r>
              <a:rPr lang="en-US" sz="1600" b="1" dirty="0"/>
              <a:t>Subjectivity</a:t>
            </a:r>
            <a:r>
              <a:rPr lang="en-US" sz="1600" dirty="0"/>
              <a:t>	 	</a:t>
            </a:r>
            <a:r>
              <a:rPr lang="en-US" sz="1200" dirty="0"/>
              <a:t>Some methods rely on visual interpretation, which can introduce subjectivity </a:t>
            </a:r>
            <a:br>
              <a:rPr lang="en-US" sz="1200" dirty="0"/>
            </a:br>
            <a:r>
              <a:rPr lang="en-US" sz="1200" dirty="0"/>
              <a:t>			and variability in results.</a:t>
            </a:r>
          </a:p>
          <a:p>
            <a:pPr algn="l"/>
            <a:endParaRPr lang="en-US" sz="1200" dirty="0"/>
          </a:p>
          <a:p>
            <a:pPr algn="l"/>
            <a:r>
              <a:rPr lang="en-US" sz="1600" b="1" dirty="0"/>
              <a:t>Labor-Intensive</a:t>
            </a:r>
            <a:r>
              <a:rPr lang="en-US" sz="1600" dirty="0"/>
              <a:t> 		</a:t>
            </a:r>
            <a:r>
              <a:rPr lang="en-US" sz="1200" dirty="0"/>
              <a:t>Manual handling and procedures lead to resource-intensive workflows.</a:t>
            </a:r>
          </a:p>
          <a:p>
            <a:pPr algn="l"/>
            <a:endParaRPr lang="de-DE" sz="1600" noProof="0" dirty="0"/>
          </a:p>
        </p:txBody>
      </p:sp>
      <p:sp>
        <p:nvSpPr>
          <p:cNvPr id="39" name="Textfeld 38">
            <a:extLst>
              <a:ext uri="{FF2B5EF4-FFF2-40B4-BE49-F238E27FC236}">
                <a16:creationId xmlns:a16="http://schemas.microsoft.com/office/drawing/2014/main" id="{54347868-4633-B2A5-2ED8-5F5E44D31771}"/>
              </a:ext>
            </a:extLst>
          </p:cNvPr>
          <p:cNvSpPr txBox="1"/>
          <p:nvPr/>
        </p:nvSpPr>
        <p:spPr>
          <a:xfrm>
            <a:off x="3487388" y="3129393"/>
            <a:ext cx="8353887" cy="1199349"/>
          </a:xfrm>
          <a:prstGeom prst="rect">
            <a:avLst/>
          </a:prstGeom>
        </p:spPr>
        <p:txBody>
          <a:bodyPr vert="horz" wrap="none" lIns="0" tIns="0" rIns="0" bIns="0" rtlCol="0" anchor="t">
            <a:noAutofit/>
          </a:bodyPr>
          <a:lstStyle/>
          <a:p>
            <a:r>
              <a:rPr lang="en-US" sz="1600" b="1" dirty="0"/>
              <a:t>Variability</a:t>
            </a:r>
            <a:r>
              <a:rPr lang="de-DE" sz="1600" b="1" dirty="0"/>
              <a:t>			</a:t>
            </a:r>
            <a:r>
              <a:rPr lang="en-US" sz="1200" noProof="0" dirty="0"/>
              <a:t>Traditional assays are complex, time consuming</a:t>
            </a:r>
            <a:r>
              <a:rPr lang="en-US" sz="1200" dirty="0"/>
              <a:t>, and require technical expertise.</a:t>
            </a:r>
          </a:p>
          <a:p>
            <a:r>
              <a:rPr lang="en-US" sz="1200" dirty="0"/>
              <a:t>			</a:t>
            </a:r>
          </a:p>
          <a:p>
            <a:r>
              <a:rPr lang="en-US" sz="1600" b="1" dirty="0"/>
              <a:t>Time-Consuming</a:t>
            </a:r>
            <a:r>
              <a:rPr lang="en-US" sz="1600" dirty="0"/>
              <a:t> 		</a:t>
            </a:r>
            <a:r>
              <a:rPr lang="en-US" sz="1200" dirty="0"/>
              <a:t>Results can take days or weeks which lead to increased development costs.</a:t>
            </a:r>
            <a:endParaRPr lang="en-US" sz="1200" noProof="0" dirty="0"/>
          </a:p>
        </p:txBody>
      </p:sp>
      <p:sp>
        <p:nvSpPr>
          <p:cNvPr id="40" name="Textfeld 39">
            <a:extLst>
              <a:ext uri="{FF2B5EF4-FFF2-40B4-BE49-F238E27FC236}">
                <a16:creationId xmlns:a16="http://schemas.microsoft.com/office/drawing/2014/main" id="{B5AFB7FA-7535-1458-0BC5-CD1AB0499E18}"/>
              </a:ext>
            </a:extLst>
          </p:cNvPr>
          <p:cNvSpPr txBox="1"/>
          <p:nvPr/>
        </p:nvSpPr>
        <p:spPr>
          <a:xfrm>
            <a:off x="3442473" y="4232917"/>
            <a:ext cx="8011229" cy="1280742"/>
          </a:xfrm>
          <a:prstGeom prst="rect">
            <a:avLst/>
          </a:prstGeom>
        </p:spPr>
        <p:txBody>
          <a:bodyPr vert="horz" wrap="none" lIns="0" tIns="0" rIns="0" bIns="0" rtlCol="0" anchor="t">
            <a:noAutofit/>
          </a:bodyPr>
          <a:lstStyle/>
          <a:p>
            <a:r>
              <a:rPr lang="en-US" sz="1600" b="1" noProof="0" dirty="0"/>
              <a:t>Production Delays		</a:t>
            </a:r>
            <a:r>
              <a:rPr lang="en-US" sz="1200" noProof="0" dirty="0"/>
              <a:t>Time-consuming methods lead to delays during</a:t>
            </a:r>
            <a:r>
              <a:rPr lang="en-US" sz="1200" dirty="0"/>
              <a:t> </a:t>
            </a:r>
            <a:r>
              <a:rPr lang="en-US" sz="1200" noProof="0" dirty="0"/>
              <a:t>manufacturing.</a:t>
            </a:r>
          </a:p>
          <a:p>
            <a:endParaRPr lang="en-US" sz="1200" noProof="0" dirty="0"/>
          </a:p>
          <a:p>
            <a:r>
              <a:rPr lang="en-US" sz="1600" b="1" dirty="0"/>
              <a:t>Batch-to-Bach Variability	</a:t>
            </a:r>
            <a:r>
              <a:rPr lang="en-US" sz="1200" dirty="0"/>
              <a:t>Traditional techniques may result in inconsistent production batches.</a:t>
            </a:r>
          </a:p>
          <a:p>
            <a:pPr algn="l"/>
            <a:endParaRPr lang="de-DE" sz="1600" noProof="0" dirty="0"/>
          </a:p>
        </p:txBody>
      </p:sp>
      <p:sp>
        <p:nvSpPr>
          <p:cNvPr id="43" name="Textfeld 42">
            <a:extLst>
              <a:ext uri="{FF2B5EF4-FFF2-40B4-BE49-F238E27FC236}">
                <a16:creationId xmlns:a16="http://schemas.microsoft.com/office/drawing/2014/main" id="{BD70F073-95A1-949C-036F-1C05EBCEFF80}"/>
              </a:ext>
            </a:extLst>
          </p:cNvPr>
          <p:cNvSpPr txBox="1"/>
          <p:nvPr/>
        </p:nvSpPr>
        <p:spPr>
          <a:xfrm>
            <a:off x="2192732" y="2026652"/>
            <a:ext cx="914400" cy="914400"/>
          </a:xfrm>
          <a:prstGeom prst="rect">
            <a:avLst/>
          </a:prstGeom>
        </p:spPr>
        <p:txBody>
          <a:bodyPr vert="horz" wrap="none" lIns="0" tIns="0" rIns="0" bIns="0" rtlCol="0">
            <a:noAutofit/>
          </a:bodyPr>
          <a:lstStyle/>
          <a:p>
            <a:pPr algn="l"/>
            <a:r>
              <a:rPr lang="de-DE" sz="1400" noProof="0" dirty="0"/>
              <a:t>Research</a:t>
            </a:r>
            <a:endParaRPr lang="de-DE" sz="1600" noProof="0" dirty="0"/>
          </a:p>
        </p:txBody>
      </p:sp>
      <p:sp>
        <p:nvSpPr>
          <p:cNvPr id="44" name="Textfeld 43">
            <a:extLst>
              <a:ext uri="{FF2B5EF4-FFF2-40B4-BE49-F238E27FC236}">
                <a16:creationId xmlns:a16="http://schemas.microsoft.com/office/drawing/2014/main" id="{1FDFF933-8C4A-F03C-7092-2CF42F3DEE1F}"/>
              </a:ext>
            </a:extLst>
          </p:cNvPr>
          <p:cNvSpPr txBox="1"/>
          <p:nvPr/>
        </p:nvSpPr>
        <p:spPr>
          <a:xfrm>
            <a:off x="2137476" y="3248453"/>
            <a:ext cx="914400" cy="914400"/>
          </a:xfrm>
          <a:prstGeom prst="rect">
            <a:avLst/>
          </a:prstGeom>
        </p:spPr>
        <p:txBody>
          <a:bodyPr vert="horz" wrap="none" lIns="0" tIns="0" rIns="0" bIns="0" rtlCol="0">
            <a:noAutofit/>
          </a:bodyPr>
          <a:lstStyle/>
          <a:p>
            <a:pPr algn="l"/>
            <a:r>
              <a:rPr lang="de-DE" sz="1400" noProof="0" dirty="0"/>
              <a:t>Development</a:t>
            </a:r>
            <a:endParaRPr lang="de-DE" sz="1600" noProof="0" dirty="0"/>
          </a:p>
        </p:txBody>
      </p:sp>
      <p:sp>
        <p:nvSpPr>
          <p:cNvPr id="46" name="Textfeld 45">
            <a:extLst>
              <a:ext uri="{FF2B5EF4-FFF2-40B4-BE49-F238E27FC236}">
                <a16:creationId xmlns:a16="http://schemas.microsoft.com/office/drawing/2014/main" id="{D46CCABE-8AF5-234B-2248-79066256EC9E}"/>
              </a:ext>
            </a:extLst>
          </p:cNvPr>
          <p:cNvSpPr txBox="1"/>
          <p:nvPr/>
        </p:nvSpPr>
        <p:spPr>
          <a:xfrm>
            <a:off x="2092562" y="4484228"/>
            <a:ext cx="914400" cy="914400"/>
          </a:xfrm>
          <a:prstGeom prst="rect">
            <a:avLst/>
          </a:prstGeom>
        </p:spPr>
        <p:txBody>
          <a:bodyPr vert="horz" wrap="none" lIns="0" tIns="0" rIns="0" bIns="0" rtlCol="0">
            <a:noAutofit/>
          </a:bodyPr>
          <a:lstStyle/>
          <a:p>
            <a:pPr algn="l"/>
            <a:r>
              <a:rPr lang="de-DE" sz="1400" noProof="0" dirty="0"/>
              <a:t>Manufacturing</a:t>
            </a:r>
            <a:endParaRPr lang="de-DE" sz="1600" noProof="0" dirty="0"/>
          </a:p>
        </p:txBody>
      </p:sp>
      <p:sp>
        <p:nvSpPr>
          <p:cNvPr id="47" name="Text Placeholder 9">
            <a:extLst>
              <a:ext uri="{FF2B5EF4-FFF2-40B4-BE49-F238E27FC236}">
                <a16:creationId xmlns:a16="http://schemas.microsoft.com/office/drawing/2014/main" id="{A975488B-6607-96B4-9DE8-93C244E5C701}"/>
              </a:ext>
            </a:extLst>
          </p:cNvPr>
          <p:cNvSpPr txBox="1">
            <a:spLocks/>
          </p:cNvSpPr>
          <p:nvPr/>
        </p:nvSpPr>
        <p:spPr>
          <a:xfrm>
            <a:off x="298800" y="234000"/>
            <a:ext cx="3541680" cy="179400"/>
          </a:xfrm>
          <a:prstGeom prst="rect">
            <a:avLst/>
          </a:prstGeom>
        </p:spPr>
        <p:txBody>
          <a:bodyPr vert="horz" lIns="0" tIns="0" rIns="0" bIns="0" rtlCol="0" anchor="ctr" anchorCtr="0">
            <a:normAutofit lnSpcReduction="10000"/>
          </a:bodyPr>
          <a:lstStyle>
            <a:lvl1pPr marL="0" indent="0" algn="l" defTabSz="914400" rtl="0" eaLnBrk="1" latinLnBrk="0" hangingPunct="1">
              <a:lnSpc>
                <a:spcPct val="100000"/>
              </a:lnSpc>
              <a:spcBef>
                <a:spcPts val="0"/>
              </a:spcBef>
              <a:spcAft>
                <a:spcPts val="800"/>
              </a:spcAft>
              <a:buSzPct val="80000"/>
              <a:buFont typeface="Wingdings" panose="05000000000000000000" pitchFamily="2" charset="2"/>
              <a:buNone/>
              <a:defRPr lang="de-DE" sz="1200" b="0" kern="1200">
                <a:solidFill>
                  <a:schemeClr val="tx1"/>
                </a:solidFill>
                <a:latin typeface="+mn-lt"/>
                <a:ea typeface="+mn-ea"/>
                <a:cs typeface="+mn-cs"/>
              </a:defRPr>
            </a:lvl1pPr>
            <a:lvl2pPr marL="3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4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61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738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Challenges in Virus Particle Quantification</a:t>
            </a:r>
          </a:p>
        </p:txBody>
      </p:sp>
      <p:cxnSp>
        <p:nvCxnSpPr>
          <p:cNvPr id="4" name="Gerader Verbinder 3">
            <a:extLst>
              <a:ext uri="{FF2B5EF4-FFF2-40B4-BE49-F238E27FC236}">
                <a16:creationId xmlns:a16="http://schemas.microsoft.com/office/drawing/2014/main" id="{0C81574A-D0CC-B4DB-51F0-BB453EFAF694}"/>
              </a:ext>
            </a:extLst>
          </p:cNvPr>
          <p:cNvCxnSpPr>
            <a:cxnSpLocks/>
            <a:stCxn id="22" idx="1"/>
            <a:endCxn id="22" idx="3"/>
          </p:cNvCxnSpPr>
          <p:nvPr/>
        </p:nvCxnSpPr>
        <p:spPr>
          <a:xfrm>
            <a:off x="3345377" y="2378095"/>
            <a:ext cx="83617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EF2DF8C-5D63-17F1-FD16-59D098FA8A88}"/>
              </a:ext>
            </a:extLst>
          </p:cNvPr>
          <p:cNvCxnSpPr/>
          <p:nvPr/>
        </p:nvCxnSpPr>
        <p:spPr>
          <a:xfrm>
            <a:off x="3353275" y="3429000"/>
            <a:ext cx="83538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6F796F28-ACE9-2517-0BD2-3EFCEBCCF05E}"/>
              </a:ext>
            </a:extLst>
          </p:cNvPr>
          <p:cNvCxnSpPr/>
          <p:nvPr/>
        </p:nvCxnSpPr>
        <p:spPr>
          <a:xfrm>
            <a:off x="3345376" y="4549430"/>
            <a:ext cx="83538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00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02F2337D-D9FE-5A28-A63B-C72A4BA66D38}"/>
              </a:ext>
            </a:extLst>
          </p:cNvPr>
          <p:cNvGraphicFramePr>
            <a:graphicFrameLocks noChangeAspect="1"/>
          </p:cNvGraphicFramePr>
          <p:nvPr>
            <p:custDataLst>
              <p:tags r:id="rId1"/>
            </p:custDataLst>
            <p:extLst>
              <p:ext uri="{D42A27DB-BD31-4B8C-83A1-F6EECF244321}">
                <p14:modId xmlns:p14="http://schemas.microsoft.com/office/powerpoint/2010/main" val="3048174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21" name="think-cell data - do not delete" hidden="1">
                        <a:extLst>
                          <a:ext uri="{FF2B5EF4-FFF2-40B4-BE49-F238E27FC236}">
                            <a16:creationId xmlns:a16="http://schemas.microsoft.com/office/drawing/2014/main" id="{02F2337D-D9FE-5A28-A63B-C72A4BA66D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97989D8-795E-F860-5AB6-FD5CC344A747}"/>
              </a:ext>
            </a:extLst>
          </p:cNvPr>
          <p:cNvSpPr/>
          <p:nvPr/>
        </p:nvSpPr>
        <p:spPr>
          <a:xfrm>
            <a:off x="298800" y="1759747"/>
            <a:ext cx="11593163" cy="10981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err="1">
              <a:solidFill>
                <a:schemeClr val="tx1"/>
              </a:solidFill>
            </a:endParaRPr>
          </a:p>
        </p:txBody>
      </p:sp>
      <p:sp>
        <p:nvSpPr>
          <p:cNvPr id="2" name="Textplatzhalter 1">
            <a:extLst>
              <a:ext uri="{FF2B5EF4-FFF2-40B4-BE49-F238E27FC236}">
                <a16:creationId xmlns:a16="http://schemas.microsoft.com/office/drawing/2014/main" id="{B76AF36B-5A7E-E991-F8CF-628AEB5BA269}"/>
              </a:ext>
            </a:extLst>
          </p:cNvPr>
          <p:cNvSpPr>
            <a:spLocks noGrp="1"/>
          </p:cNvSpPr>
          <p:nvPr>
            <p:ph type="body" sz="quarter" idx="15"/>
          </p:nvPr>
        </p:nvSpPr>
        <p:spPr>
          <a:xfrm>
            <a:off x="298450" y="1846894"/>
            <a:ext cx="11592301" cy="914963"/>
          </a:xfrm>
        </p:spPr>
        <p:txBody>
          <a:bodyPr/>
          <a:lstStyle/>
          <a:p>
            <a:pPr marL="0" indent="0" algn="ctr">
              <a:buNone/>
            </a:pPr>
            <a:r>
              <a:rPr lang="en-US" sz="2300" b="0" dirty="0"/>
              <a:t>Customer need to gain </a:t>
            </a:r>
            <a:r>
              <a:rPr lang="en-US" sz="2300" b="1" dirty="0"/>
              <a:t>virus titer insight rapidly </a:t>
            </a:r>
            <a:r>
              <a:rPr lang="en-US" sz="2300" dirty="0"/>
              <a:t>and with </a:t>
            </a:r>
            <a:r>
              <a:rPr lang="en-US" sz="2300" b="1" dirty="0"/>
              <a:t>high precision to optimize </a:t>
            </a:r>
            <a:r>
              <a:rPr lang="en-US" sz="2300" b="0" dirty="0"/>
              <a:t>their </a:t>
            </a:r>
            <a:r>
              <a:rPr lang="en-US" sz="2300" b="1" dirty="0"/>
              <a:t>production processes </a:t>
            </a:r>
            <a:r>
              <a:rPr lang="en-US" sz="2300" b="0" dirty="0"/>
              <a:t>and monitor manufacturing to </a:t>
            </a:r>
            <a:r>
              <a:rPr lang="en-US" sz="2300" b="1" dirty="0"/>
              <a:t>ensure high yields and quality</a:t>
            </a:r>
            <a:r>
              <a:rPr lang="en-US" sz="2300" b="0" dirty="0"/>
              <a:t>. </a:t>
            </a:r>
            <a:endParaRPr lang="de-DE" sz="2300" dirty="0"/>
          </a:p>
          <a:p>
            <a:pPr marL="0" indent="0">
              <a:buNone/>
            </a:pPr>
            <a:endParaRPr lang="de-DE" dirty="0"/>
          </a:p>
        </p:txBody>
      </p:sp>
      <p:sp>
        <p:nvSpPr>
          <p:cNvPr id="3" name="Foliennummernplatzhalter 2">
            <a:extLst>
              <a:ext uri="{FF2B5EF4-FFF2-40B4-BE49-F238E27FC236}">
                <a16:creationId xmlns:a16="http://schemas.microsoft.com/office/drawing/2014/main" id="{ECF387AB-2374-69D1-901D-6C6E10F870ED}"/>
              </a:ext>
            </a:extLst>
          </p:cNvPr>
          <p:cNvSpPr>
            <a:spLocks noGrp="1"/>
          </p:cNvSpPr>
          <p:nvPr>
            <p:ph type="sldNum" sz="quarter" idx="12"/>
          </p:nvPr>
        </p:nvSpPr>
        <p:spPr/>
        <p:txBody>
          <a:bodyPr/>
          <a:lstStyle/>
          <a:p>
            <a:fld id="{0C8761C7-EE27-4485-904A-AF787EF92FBE}" type="slidenum">
              <a:rPr lang="en-US" noProof="0" smtClean="0"/>
              <a:t>6</a:t>
            </a:fld>
            <a:endParaRPr lang="en-US" noProof="0"/>
          </a:p>
        </p:txBody>
      </p:sp>
      <p:sp>
        <p:nvSpPr>
          <p:cNvPr id="5" name="Textplatzhalter 4">
            <a:extLst>
              <a:ext uri="{FF2B5EF4-FFF2-40B4-BE49-F238E27FC236}">
                <a16:creationId xmlns:a16="http://schemas.microsoft.com/office/drawing/2014/main" id="{E66134B4-CF30-32B7-5737-C157DD396C8A}"/>
              </a:ext>
            </a:extLst>
          </p:cNvPr>
          <p:cNvSpPr>
            <a:spLocks noGrp="1"/>
          </p:cNvSpPr>
          <p:nvPr>
            <p:ph type="body" sz="quarter" idx="18"/>
          </p:nvPr>
        </p:nvSpPr>
        <p:spPr>
          <a:xfrm>
            <a:off x="645333" y="3634582"/>
            <a:ext cx="2611001" cy="1359791"/>
          </a:xfrm>
        </p:spPr>
        <p:txBody>
          <a:bodyPr/>
          <a:lstStyle/>
          <a:p>
            <a:pPr marL="171450" indent="-171450">
              <a:buFont typeface="Wingdings" panose="05000000000000000000" pitchFamily="2" charset="2"/>
              <a:buChar char="§"/>
            </a:pPr>
            <a:r>
              <a:rPr lang="en-US" sz="1600"/>
              <a:t>Precise Titer is crucial for validation of experiments</a:t>
            </a:r>
          </a:p>
          <a:p>
            <a:pPr marL="171450" indent="-171450">
              <a:buFont typeface="Wingdings" panose="05000000000000000000" pitchFamily="2" charset="2"/>
              <a:buChar char="§"/>
            </a:pPr>
            <a:r>
              <a:rPr lang="en-US" sz="1600"/>
              <a:t>Ensure product quality</a:t>
            </a:r>
          </a:p>
          <a:p>
            <a:pPr marL="171450" indent="-171450">
              <a:buFont typeface="Wingdings" panose="05000000000000000000" pitchFamily="2" charset="2"/>
              <a:buChar char="§"/>
            </a:pPr>
            <a:endParaRPr lang="de-DE" sz="1200"/>
          </a:p>
        </p:txBody>
      </p:sp>
      <p:sp>
        <p:nvSpPr>
          <p:cNvPr id="6" name="Titel 5">
            <a:extLst>
              <a:ext uri="{FF2B5EF4-FFF2-40B4-BE49-F238E27FC236}">
                <a16:creationId xmlns:a16="http://schemas.microsoft.com/office/drawing/2014/main" id="{32320683-E0FB-CC79-5947-5B8C93F6FBCD}"/>
              </a:ext>
            </a:extLst>
          </p:cNvPr>
          <p:cNvSpPr>
            <a:spLocks noGrp="1"/>
          </p:cNvSpPr>
          <p:nvPr>
            <p:ph type="title"/>
          </p:nvPr>
        </p:nvSpPr>
        <p:spPr/>
        <p:txBody>
          <a:bodyPr vert="horz"/>
          <a:lstStyle/>
          <a:p>
            <a:r>
              <a:rPr lang="en-US" dirty="0"/>
              <a:t>Why Precise and Fast Counting Methods Are Necessary</a:t>
            </a:r>
            <a:endParaRPr lang="de-DE" dirty="0"/>
          </a:p>
        </p:txBody>
      </p:sp>
      <p:sp>
        <p:nvSpPr>
          <p:cNvPr id="8" name="TextBox 7">
            <a:extLst>
              <a:ext uri="{FF2B5EF4-FFF2-40B4-BE49-F238E27FC236}">
                <a16:creationId xmlns:a16="http://schemas.microsoft.com/office/drawing/2014/main" id="{5E6AFD46-00ED-C8C8-B77D-28859781CE9C}"/>
              </a:ext>
            </a:extLst>
          </p:cNvPr>
          <p:cNvSpPr txBox="1"/>
          <p:nvPr/>
        </p:nvSpPr>
        <p:spPr>
          <a:xfrm>
            <a:off x="645334" y="3079619"/>
            <a:ext cx="2419720" cy="369332"/>
          </a:xfrm>
          <a:prstGeom prst="rect">
            <a:avLst/>
          </a:prstGeom>
          <a:solidFill>
            <a:schemeClr val="bg2"/>
          </a:solidFill>
        </p:spPr>
        <p:txBody>
          <a:bodyPr wrap="square">
            <a:spAutoFit/>
          </a:bodyPr>
          <a:lstStyle/>
          <a:p>
            <a:pPr algn="ctr"/>
            <a:r>
              <a:rPr kumimoji="0" lang="en-US" sz="1800" b="1" u="none" strike="noStrike" kern="1200" cap="none" spc="0" normalizeH="0" baseline="0" noProof="0">
                <a:ln>
                  <a:noFill/>
                </a:ln>
                <a:solidFill>
                  <a:prstClr val="black"/>
                </a:solidFill>
                <a:effectLst/>
                <a:uLnTx/>
                <a:uFillTx/>
                <a:latin typeface="TT Norms Pro"/>
                <a:ea typeface="+mn-ea"/>
                <a:cs typeface="TT Norms Pro"/>
              </a:rPr>
              <a:t>Accuracy of Results</a:t>
            </a:r>
            <a:endParaRPr lang="en-US"/>
          </a:p>
        </p:txBody>
      </p:sp>
      <p:sp>
        <p:nvSpPr>
          <p:cNvPr id="9" name="TextBox 7">
            <a:extLst>
              <a:ext uri="{FF2B5EF4-FFF2-40B4-BE49-F238E27FC236}">
                <a16:creationId xmlns:a16="http://schemas.microsoft.com/office/drawing/2014/main" id="{5DE90B8A-9487-AA4A-C953-9CF28164C7BB}"/>
              </a:ext>
            </a:extLst>
          </p:cNvPr>
          <p:cNvSpPr txBox="1"/>
          <p:nvPr/>
        </p:nvSpPr>
        <p:spPr>
          <a:xfrm>
            <a:off x="3466727" y="3073244"/>
            <a:ext cx="2419720" cy="369332"/>
          </a:xfrm>
          <a:prstGeom prst="rect">
            <a:avLst/>
          </a:prstGeom>
          <a:solidFill>
            <a:schemeClr val="bg2"/>
          </a:solidFill>
        </p:spPr>
        <p:txBody>
          <a:bodyPr wrap="square">
            <a:spAutoFit/>
          </a:bodyPr>
          <a:lstStyle/>
          <a:p>
            <a:pPr algn="ctr"/>
            <a:r>
              <a:rPr kumimoji="0" lang="en-US" sz="1800" b="1" u="none" strike="noStrike" kern="1200" cap="none" spc="0" normalizeH="0" baseline="0" noProof="0">
                <a:ln>
                  <a:noFill/>
                </a:ln>
                <a:solidFill>
                  <a:prstClr val="black"/>
                </a:solidFill>
                <a:effectLst/>
                <a:uLnTx/>
                <a:uFillTx/>
                <a:latin typeface="TT Norms Pro"/>
                <a:ea typeface="+mn-ea"/>
                <a:cs typeface="TT Norms Pro"/>
              </a:rPr>
              <a:t>Process Optimization</a:t>
            </a:r>
            <a:endParaRPr lang="en-US"/>
          </a:p>
        </p:txBody>
      </p:sp>
      <p:sp>
        <p:nvSpPr>
          <p:cNvPr id="10" name="TextBox 7">
            <a:extLst>
              <a:ext uri="{FF2B5EF4-FFF2-40B4-BE49-F238E27FC236}">
                <a16:creationId xmlns:a16="http://schemas.microsoft.com/office/drawing/2014/main" id="{F682946F-0AAB-A00A-C57E-82B223400C6E}"/>
              </a:ext>
            </a:extLst>
          </p:cNvPr>
          <p:cNvSpPr txBox="1"/>
          <p:nvPr/>
        </p:nvSpPr>
        <p:spPr>
          <a:xfrm>
            <a:off x="6288120" y="3067240"/>
            <a:ext cx="2419720" cy="369332"/>
          </a:xfrm>
          <a:prstGeom prst="rect">
            <a:avLst/>
          </a:prstGeom>
          <a:solidFill>
            <a:schemeClr val="bg2"/>
          </a:solidFill>
        </p:spPr>
        <p:txBody>
          <a:bodyPr wrap="square">
            <a:spAutoFit/>
          </a:bodyPr>
          <a:lstStyle/>
          <a:p>
            <a:pPr algn="ctr"/>
            <a:r>
              <a:rPr kumimoji="0" lang="en-US" sz="1800" b="1" u="none" strike="noStrike" kern="1200" cap="none" spc="0" normalizeH="0" baseline="0" noProof="0">
                <a:ln>
                  <a:noFill/>
                </a:ln>
                <a:solidFill>
                  <a:prstClr val="black"/>
                </a:solidFill>
                <a:effectLst/>
                <a:uLnTx/>
                <a:uFillTx/>
                <a:latin typeface="TT Norms Pro"/>
                <a:ea typeface="+mn-ea"/>
                <a:cs typeface="TT Norms Pro"/>
              </a:rPr>
              <a:t>Cost Efficiency</a:t>
            </a:r>
            <a:endParaRPr lang="en-US"/>
          </a:p>
        </p:txBody>
      </p:sp>
      <p:sp>
        <p:nvSpPr>
          <p:cNvPr id="11" name="TextBox 7">
            <a:extLst>
              <a:ext uri="{FF2B5EF4-FFF2-40B4-BE49-F238E27FC236}">
                <a16:creationId xmlns:a16="http://schemas.microsoft.com/office/drawing/2014/main" id="{3D0BA0C4-3A2A-4966-4AF2-FCA0C1AF5009}"/>
              </a:ext>
            </a:extLst>
          </p:cNvPr>
          <p:cNvSpPr txBox="1"/>
          <p:nvPr/>
        </p:nvSpPr>
        <p:spPr>
          <a:xfrm>
            <a:off x="9109513" y="3067240"/>
            <a:ext cx="2419720" cy="369332"/>
          </a:xfrm>
          <a:prstGeom prst="rect">
            <a:avLst/>
          </a:prstGeom>
          <a:solidFill>
            <a:schemeClr val="bg2"/>
          </a:solidFill>
        </p:spPr>
        <p:txBody>
          <a:bodyPr wrap="square">
            <a:spAutoFit/>
          </a:bodyPr>
          <a:lstStyle/>
          <a:p>
            <a:pPr algn="ctr"/>
            <a:r>
              <a:rPr kumimoji="0" lang="en-US" sz="1800" b="1" u="none" strike="noStrike" kern="1200" cap="none" spc="0" normalizeH="0" baseline="0" noProof="0">
                <a:ln>
                  <a:noFill/>
                </a:ln>
                <a:solidFill>
                  <a:prstClr val="black"/>
                </a:solidFill>
                <a:effectLst/>
                <a:uLnTx/>
                <a:uFillTx/>
                <a:latin typeface="TT Norms Pro"/>
                <a:ea typeface="+mn-ea"/>
                <a:cs typeface="TT Norms Pro"/>
              </a:rPr>
              <a:t>Decision-taking</a:t>
            </a:r>
            <a:endParaRPr lang="en-US"/>
          </a:p>
        </p:txBody>
      </p:sp>
      <p:sp>
        <p:nvSpPr>
          <p:cNvPr id="16" name="Textfeld 15">
            <a:extLst>
              <a:ext uri="{FF2B5EF4-FFF2-40B4-BE49-F238E27FC236}">
                <a16:creationId xmlns:a16="http://schemas.microsoft.com/office/drawing/2014/main" id="{0A89CB9E-2D6A-026F-BCFA-90EA38E11F23}"/>
              </a:ext>
            </a:extLst>
          </p:cNvPr>
          <p:cNvSpPr txBox="1"/>
          <p:nvPr/>
        </p:nvSpPr>
        <p:spPr>
          <a:xfrm>
            <a:off x="573604" y="3652471"/>
            <a:ext cx="2326452" cy="1908175"/>
          </a:xfrm>
          <a:prstGeom prst="rect">
            <a:avLst/>
          </a:prstGeom>
        </p:spPr>
        <p:txBody>
          <a:bodyPr vert="horz" wrap="none" lIns="0" tIns="0" rIns="0" bIns="0" rtlCol="0">
            <a:noAutofit/>
          </a:bodyPr>
          <a:lstStyle/>
          <a:p>
            <a:pPr algn="l"/>
            <a:endParaRPr lang="de-DE" noProof="0"/>
          </a:p>
        </p:txBody>
      </p:sp>
      <p:sp>
        <p:nvSpPr>
          <p:cNvPr id="17" name="Textplatzhalter 4">
            <a:extLst>
              <a:ext uri="{FF2B5EF4-FFF2-40B4-BE49-F238E27FC236}">
                <a16:creationId xmlns:a16="http://schemas.microsoft.com/office/drawing/2014/main" id="{BECD9183-141E-3BBA-E210-38DAB475788D}"/>
              </a:ext>
            </a:extLst>
          </p:cNvPr>
          <p:cNvSpPr txBox="1">
            <a:spLocks/>
          </p:cNvSpPr>
          <p:nvPr/>
        </p:nvSpPr>
        <p:spPr>
          <a:xfrm>
            <a:off x="3466727" y="3611966"/>
            <a:ext cx="2419720" cy="1344402"/>
          </a:xfrm>
          <a:prstGeom prst="rect">
            <a:avLst/>
          </a:prstGeom>
        </p:spPr>
        <p:txBody>
          <a:bodyPr vert="horz" wrap="square" lIns="0" tIns="36000" rIns="0" bIns="0" rtlCol="0" anchor="t" anchorCtr="0">
            <a:spAutoFit/>
          </a:bodyPr>
          <a:lstStyle>
            <a:lvl1pPr marL="0" indent="0" algn="l" defTabSz="914400" rtl="0" eaLnBrk="1" latinLnBrk="0" hangingPunct="1">
              <a:lnSpc>
                <a:spcPct val="100000"/>
              </a:lnSpc>
              <a:spcBef>
                <a:spcPts val="0"/>
              </a:spcBef>
              <a:spcAft>
                <a:spcPts val="600"/>
              </a:spcAft>
              <a:buSzPct val="80000"/>
              <a:buFont typeface="Wingdings" panose="05000000000000000000" pitchFamily="2" charset="2"/>
              <a:buNone/>
              <a:defRPr lang="de-DE" sz="1000" b="0" kern="120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a:lstStyle>
          <a:p>
            <a:pPr marL="171450" indent="-171450">
              <a:buFont typeface="Wingdings" panose="05000000000000000000" pitchFamily="2" charset="2"/>
              <a:buChar char="§"/>
            </a:pPr>
            <a:r>
              <a:rPr lang="en-US" sz="1600"/>
              <a:t>Early detection and correction of deviations in virus concentration</a:t>
            </a:r>
          </a:p>
          <a:p>
            <a:pPr marL="171450" indent="-171450">
              <a:buFont typeface="Wingdings" panose="05000000000000000000" pitchFamily="2" charset="2"/>
              <a:buChar char="§"/>
            </a:pPr>
            <a:r>
              <a:rPr lang="en-US" sz="1600"/>
              <a:t>Precise monitoring and control of production</a:t>
            </a:r>
          </a:p>
        </p:txBody>
      </p:sp>
      <p:sp>
        <p:nvSpPr>
          <p:cNvPr id="18" name="Textplatzhalter 4">
            <a:extLst>
              <a:ext uri="{FF2B5EF4-FFF2-40B4-BE49-F238E27FC236}">
                <a16:creationId xmlns:a16="http://schemas.microsoft.com/office/drawing/2014/main" id="{2F47706D-D973-5D2B-18CD-3A5DF8F39226}"/>
              </a:ext>
            </a:extLst>
          </p:cNvPr>
          <p:cNvSpPr txBox="1">
            <a:spLocks/>
          </p:cNvSpPr>
          <p:nvPr/>
        </p:nvSpPr>
        <p:spPr>
          <a:xfrm>
            <a:off x="6316930" y="3611966"/>
            <a:ext cx="2523487" cy="1590623"/>
          </a:xfrm>
          <a:prstGeom prst="rect">
            <a:avLst/>
          </a:prstGeom>
        </p:spPr>
        <p:txBody>
          <a:bodyPr vert="horz" wrap="square" lIns="0" tIns="36000" rIns="0" bIns="0" rtlCol="0" anchor="t" anchorCtr="0">
            <a:spAutoFit/>
          </a:bodyPr>
          <a:lstStyle>
            <a:lvl1pPr marL="0" indent="0" algn="l" defTabSz="914400" rtl="0" eaLnBrk="1" latinLnBrk="0" hangingPunct="1">
              <a:lnSpc>
                <a:spcPct val="100000"/>
              </a:lnSpc>
              <a:spcBef>
                <a:spcPts val="0"/>
              </a:spcBef>
              <a:spcAft>
                <a:spcPts val="600"/>
              </a:spcAft>
              <a:buSzPct val="80000"/>
              <a:buFont typeface="Wingdings" panose="05000000000000000000" pitchFamily="2" charset="2"/>
              <a:buNone/>
              <a:defRPr lang="de-DE" sz="1000" b="0" kern="120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a:lstStyle>
          <a:p>
            <a:pPr marL="171450" indent="-171450">
              <a:buFont typeface="Wingdings" panose="05000000000000000000" pitchFamily="2" charset="2"/>
              <a:buChar char="§"/>
            </a:pPr>
            <a:r>
              <a:rPr lang="en-US" sz="1600"/>
              <a:t>Avoid no-added value work and reduce labor costs</a:t>
            </a:r>
          </a:p>
          <a:p>
            <a:pPr marL="171450" indent="-171450">
              <a:buFont typeface="Wingdings" panose="05000000000000000000" pitchFamily="2" charset="2"/>
              <a:buChar char="§"/>
            </a:pPr>
            <a:r>
              <a:rPr lang="en-US" sz="1600"/>
              <a:t>Fast and precise counting directly contribute to profitability</a:t>
            </a:r>
          </a:p>
        </p:txBody>
      </p:sp>
      <p:sp>
        <p:nvSpPr>
          <p:cNvPr id="19" name="Textplatzhalter 4">
            <a:extLst>
              <a:ext uri="{FF2B5EF4-FFF2-40B4-BE49-F238E27FC236}">
                <a16:creationId xmlns:a16="http://schemas.microsoft.com/office/drawing/2014/main" id="{333124B2-C31B-B754-5028-14FBE7F34307}"/>
              </a:ext>
            </a:extLst>
          </p:cNvPr>
          <p:cNvSpPr txBox="1">
            <a:spLocks/>
          </p:cNvSpPr>
          <p:nvPr/>
        </p:nvSpPr>
        <p:spPr>
          <a:xfrm>
            <a:off x="9138324" y="3580414"/>
            <a:ext cx="2419720" cy="1098181"/>
          </a:xfrm>
          <a:prstGeom prst="rect">
            <a:avLst/>
          </a:prstGeom>
        </p:spPr>
        <p:txBody>
          <a:bodyPr vert="horz" wrap="square" lIns="0" tIns="36000" rIns="0" bIns="0" rtlCol="0" anchor="t" anchorCtr="0">
            <a:spAutoFit/>
          </a:bodyPr>
          <a:lstStyle>
            <a:lvl1pPr marL="0" indent="0" algn="l" defTabSz="914400" rtl="0" eaLnBrk="1" latinLnBrk="0" hangingPunct="1">
              <a:lnSpc>
                <a:spcPct val="100000"/>
              </a:lnSpc>
              <a:spcBef>
                <a:spcPts val="0"/>
              </a:spcBef>
              <a:spcAft>
                <a:spcPts val="600"/>
              </a:spcAft>
              <a:buSzPct val="80000"/>
              <a:buFont typeface="Wingdings" panose="05000000000000000000" pitchFamily="2" charset="2"/>
              <a:buNone/>
              <a:defRPr lang="de-DE" sz="1000" b="0" kern="120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a:lstStyle>
          <a:p>
            <a:pPr marL="171450" indent="-171450">
              <a:buFont typeface="Wingdings" panose="05000000000000000000" pitchFamily="2" charset="2"/>
              <a:buChar char="§"/>
            </a:pPr>
            <a:r>
              <a:rPr lang="en-US" sz="1600"/>
              <a:t>Fast decision-taking to speed up process </a:t>
            </a:r>
          </a:p>
          <a:p>
            <a:pPr marL="171450" indent="-171450">
              <a:buFont typeface="Wingdings" panose="05000000000000000000" pitchFamily="2" charset="2"/>
              <a:buChar char="§"/>
            </a:pPr>
            <a:r>
              <a:rPr lang="en-US" sz="1600"/>
              <a:t>Confidents with reliable insights</a:t>
            </a:r>
          </a:p>
        </p:txBody>
      </p:sp>
      <p:sp>
        <p:nvSpPr>
          <p:cNvPr id="24" name="Text Placeholder 9">
            <a:extLst>
              <a:ext uri="{FF2B5EF4-FFF2-40B4-BE49-F238E27FC236}">
                <a16:creationId xmlns:a16="http://schemas.microsoft.com/office/drawing/2014/main" id="{41BBD871-7E0C-8F75-531E-231B4917D9C3}"/>
              </a:ext>
            </a:extLst>
          </p:cNvPr>
          <p:cNvSpPr>
            <a:spLocks noGrp="1"/>
          </p:cNvSpPr>
          <p:nvPr>
            <p:ph type="body" sz="quarter" idx="13"/>
          </p:nvPr>
        </p:nvSpPr>
        <p:spPr>
          <a:xfrm>
            <a:off x="298450" y="233363"/>
            <a:ext cx="3028410" cy="282203"/>
          </a:xfrm>
        </p:spPr>
        <p:txBody>
          <a:bodyPr>
            <a:normAutofit/>
          </a:bodyPr>
          <a:lstStyle/>
          <a:p>
            <a:r>
              <a:rPr lang="fr-FR"/>
              <a:t>Challenges in Virus </a:t>
            </a:r>
            <a:r>
              <a:rPr lang="fr-FR" err="1"/>
              <a:t>Particle</a:t>
            </a:r>
            <a:r>
              <a:rPr lang="fr-FR"/>
              <a:t> Quantification</a:t>
            </a:r>
          </a:p>
        </p:txBody>
      </p:sp>
    </p:spTree>
    <p:extLst>
      <p:ext uri="{BB962C8B-B14F-4D97-AF65-F5344CB8AC3E}">
        <p14:creationId xmlns:p14="http://schemas.microsoft.com/office/powerpoint/2010/main" val="301968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990A8-3FBA-1E41-BA77-778EC0595D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3" name="Slide Number Placeholder 2">
            <a:extLst>
              <a:ext uri="{FF2B5EF4-FFF2-40B4-BE49-F238E27FC236}">
                <a16:creationId xmlns:a16="http://schemas.microsoft.com/office/drawing/2014/main" id="{64038CD7-6CF5-234E-AD72-679A512592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dirty="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6C13B4F4-3ABB-9D41-B4BE-6915C9EA875E}"/>
              </a:ext>
            </a:extLst>
          </p:cNvPr>
          <p:cNvSpPr>
            <a:spLocks noGrp="1"/>
          </p:cNvSpPr>
          <p:nvPr>
            <p:ph type="body" sz="quarter" idx="12"/>
          </p:nvPr>
        </p:nvSpPr>
        <p:spPr>
          <a:xfrm>
            <a:off x="300037" y="225425"/>
            <a:ext cx="11591925" cy="5327650"/>
          </a:xfrm>
        </p:spPr>
        <p:txBody>
          <a:bodyPr>
            <a:normAutofit/>
          </a:bodyPr>
          <a:lstStyle/>
          <a:p>
            <a:r>
              <a:rPr lang="fr-FR" sz="6000"/>
              <a:t>About the Virus Counter® Plus</a:t>
            </a:r>
          </a:p>
        </p:txBody>
      </p:sp>
    </p:spTree>
    <p:extLst>
      <p:ext uri="{BB962C8B-B14F-4D97-AF65-F5344CB8AC3E}">
        <p14:creationId xmlns:p14="http://schemas.microsoft.com/office/powerpoint/2010/main" val="76600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2FB999E-3C5A-3A8B-0F0E-4AE9AD12FF74}"/>
              </a:ext>
            </a:extLst>
          </p:cNvPr>
          <p:cNvGraphicFramePr>
            <a:graphicFrameLocks noChangeAspect="1"/>
          </p:cNvGraphicFramePr>
          <p:nvPr>
            <p:custDataLst>
              <p:tags r:id="rId1"/>
            </p:custDataLst>
            <p:extLst>
              <p:ext uri="{D42A27DB-BD31-4B8C-83A1-F6EECF244321}">
                <p14:modId xmlns:p14="http://schemas.microsoft.com/office/powerpoint/2010/main" val="166327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7" name="Objekt 6" hidden="1">
                        <a:extLst>
                          <a:ext uri="{FF2B5EF4-FFF2-40B4-BE49-F238E27FC236}">
                            <a16:creationId xmlns:a16="http://schemas.microsoft.com/office/drawing/2014/main" id="{C2FB999E-3C5A-3A8B-0F0E-4AE9AD12FF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BE0C70F1-E80E-FBF7-2220-925CEC147A7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5" name="Titel 4">
            <a:extLst>
              <a:ext uri="{FF2B5EF4-FFF2-40B4-BE49-F238E27FC236}">
                <a16:creationId xmlns:a16="http://schemas.microsoft.com/office/drawing/2014/main" id="{23EE5D81-2466-1543-1119-7F8A0A162F90}"/>
              </a:ext>
            </a:extLst>
          </p:cNvPr>
          <p:cNvSpPr>
            <a:spLocks noGrp="1"/>
          </p:cNvSpPr>
          <p:nvPr>
            <p:ph type="title"/>
          </p:nvPr>
        </p:nvSpPr>
        <p:spPr/>
        <p:txBody>
          <a:bodyPr vert="horz"/>
          <a:lstStyle/>
          <a:p>
            <a:r>
              <a:rPr lang="de-DE"/>
              <a:t>Product Introduction</a:t>
            </a:r>
          </a:p>
        </p:txBody>
      </p:sp>
      <p:sp>
        <p:nvSpPr>
          <p:cNvPr id="6" name="Textplatzhalter 5">
            <a:extLst>
              <a:ext uri="{FF2B5EF4-FFF2-40B4-BE49-F238E27FC236}">
                <a16:creationId xmlns:a16="http://schemas.microsoft.com/office/drawing/2014/main" id="{635B8AA5-4FF5-E4C6-9C59-8CD213FA0AE1}"/>
              </a:ext>
            </a:extLst>
          </p:cNvPr>
          <p:cNvSpPr>
            <a:spLocks noGrp="1"/>
          </p:cNvSpPr>
          <p:nvPr>
            <p:ph type="body" sz="quarter" idx="15"/>
          </p:nvPr>
        </p:nvSpPr>
        <p:spPr/>
        <p:txBody>
          <a:bodyPr/>
          <a:lstStyle/>
          <a:p>
            <a:r>
              <a:rPr lang="de-DE"/>
              <a:t>About the Virus Counter® Plus</a:t>
            </a:r>
          </a:p>
        </p:txBody>
      </p:sp>
      <p:pic>
        <p:nvPicPr>
          <p:cNvPr id="14" name="Grafik 13">
            <a:extLst>
              <a:ext uri="{FF2B5EF4-FFF2-40B4-BE49-F238E27FC236}">
                <a16:creationId xmlns:a16="http://schemas.microsoft.com/office/drawing/2014/main" id="{ED7F3456-2A87-6BB2-D974-5D4839A16D20}"/>
              </a:ext>
            </a:extLst>
          </p:cNvPr>
          <p:cNvPicPr>
            <a:picLocks noChangeAspect="1"/>
          </p:cNvPicPr>
          <p:nvPr/>
        </p:nvPicPr>
        <p:blipFill>
          <a:blip r:embed="rId6"/>
          <a:stretch>
            <a:fillRect/>
          </a:stretch>
        </p:blipFill>
        <p:spPr>
          <a:xfrm>
            <a:off x="298800" y="1568250"/>
            <a:ext cx="4148312" cy="4506034"/>
          </a:xfrm>
          <a:prstGeom prst="rect">
            <a:avLst/>
          </a:prstGeom>
        </p:spPr>
      </p:pic>
      <p:sp>
        <p:nvSpPr>
          <p:cNvPr id="3" name="Pfeil: nach rechts 2">
            <a:extLst>
              <a:ext uri="{FF2B5EF4-FFF2-40B4-BE49-F238E27FC236}">
                <a16:creationId xmlns:a16="http://schemas.microsoft.com/office/drawing/2014/main" id="{F2F20A9D-8B05-296A-218B-BB2EB2CEE70B}"/>
              </a:ext>
            </a:extLst>
          </p:cNvPr>
          <p:cNvSpPr/>
          <p:nvPr/>
        </p:nvSpPr>
        <p:spPr>
          <a:xfrm>
            <a:off x="3829050" y="2028142"/>
            <a:ext cx="2266950" cy="2801713"/>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err="1">
              <a:solidFill>
                <a:schemeClr val="tx1"/>
              </a:solidFill>
            </a:endParaRPr>
          </a:p>
        </p:txBody>
      </p:sp>
      <p:sp>
        <p:nvSpPr>
          <p:cNvPr id="11" name="Text Placeholder 15">
            <a:extLst>
              <a:ext uri="{FF2B5EF4-FFF2-40B4-BE49-F238E27FC236}">
                <a16:creationId xmlns:a16="http://schemas.microsoft.com/office/drawing/2014/main" id="{64C812F8-D8F9-3996-FF59-BAEC44F41D6A}"/>
              </a:ext>
            </a:extLst>
          </p:cNvPr>
          <p:cNvSpPr txBox="1">
            <a:spLocks noGrp="1"/>
          </p:cNvSpPr>
          <p:nvPr>
            <p:ph type="body" sz="quarter" idx="1"/>
          </p:nvPr>
        </p:nvSpPr>
        <p:spPr>
          <a:xfrm>
            <a:off x="6277200" y="2028142"/>
            <a:ext cx="5597213" cy="3086783"/>
          </a:xfrm>
          <a:prstGeom prst="rect">
            <a:avLst/>
          </a:prstGeom>
          <a:solidFill>
            <a:schemeClr val="bg2"/>
          </a:solidFill>
        </p:spPr>
        <p:txBody>
          <a:bodyPr lIns="450000" tIns="252000" rIns="450000" bIns="252000"/>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100800" indent="-100800" algn="l" defTabSz="914400" rtl="0" eaLnBrk="1" latinLnBrk="0" hangingPunct="1">
              <a:lnSpc>
                <a:spcPct val="100000"/>
              </a:lnSpc>
              <a:spcBef>
                <a:spcPts val="600"/>
              </a:spcBef>
              <a:spcAft>
                <a:spcPts val="200"/>
              </a:spcAft>
              <a:buSzPct val="80000"/>
              <a:buFont typeface="Wingdings" panose="05000000000000000000" pitchFamily="2" charset="2"/>
              <a:buChar char="§"/>
              <a:defRPr sz="1800" kern="1200">
                <a:solidFill>
                  <a:schemeClr val="tx1"/>
                </a:solidFill>
                <a:latin typeface="+mj-lt"/>
                <a:ea typeface="+mn-ea"/>
                <a:cs typeface="+mn-cs"/>
              </a:defRPr>
            </a:lvl2pPr>
            <a:lvl3pPr marL="252000" indent="-100800" algn="l" defTabSz="914400" rtl="0" eaLnBrk="1" latinLnBrk="0" hangingPunct="1">
              <a:lnSpc>
                <a:spcPct val="100000"/>
              </a:lnSpc>
              <a:spcBef>
                <a:spcPts val="600"/>
              </a:spcBef>
              <a:spcAft>
                <a:spcPts val="200"/>
              </a:spcAft>
              <a:buSzPct val="80000"/>
              <a:buFont typeface="Wingdings" panose="05000000000000000000" pitchFamily="2" charset="2"/>
              <a:buChar char="§"/>
              <a:defRPr sz="1600" kern="1200">
                <a:solidFill>
                  <a:schemeClr val="tx1"/>
                </a:solidFill>
                <a:latin typeface="+mj-lt"/>
                <a:ea typeface="+mn-ea"/>
                <a:cs typeface="+mn-cs"/>
              </a:defRPr>
            </a:lvl3pPr>
            <a:lvl4pPr marL="403200" indent="-101600" algn="l" defTabSz="914400" rtl="0" eaLnBrk="1" latinLnBrk="0" hangingPunct="1">
              <a:lnSpc>
                <a:spcPct val="100000"/>
              </a:lnSpc>
              <a:spcBef>
                <a:spcPts val="600"/>
              </a:spcBef>
              <a:spcAft>
                <a:spcPts val="200"/>
              </a:spcAft>
              <a:buSzPct val="80000"/>
              <a:buFont typeface="Wingdings" panose="05000000000000000000" pitchFamily="2" charset="2"/>
              <a:buChar char="§"/>
              <a:defRPr sz="1600" kern="1200">
                <a:solidFill>
                  <a:schemeClr val="tx1"/>
                </a:solidFill>
                <a:latin typeface="+mj-lt"/>
                <a:ea typeface="+mn-ea"/>
                <a:cs typeface="+mn-cs"/>
              </a:defRPr>
            </a:lvl4pPr>
            <a:lvl5pPr marL="554400" indent="-100013" algn="l" defTabSz="914400" rtl="0" eaLnBrk="1" latinLnBrk="0" hangingPunct="1">
              <a:lnSpc>
                <a:spcPct val="100000"/>
              </a:lnSpc>
              <a:spcBef>
                <a:spcPts val="600"/>
              </a:spcBef>
              <a:spcAft>
                <a:spcPts val="200"/>
              </a:spcAft>
              <a:buSzPct val="80000"/>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tx1">
                    <a:lumMod val="100000"/>
                  </a:schemeClr>
                </a:solidFill>
              </a:rPr>
              <a:t>The Virus Counter® Plus platform specializes in the </a:t>
            </a:r>
            <a:r>
              <a:rPr lang="en-US" sz="2000" dirty="0">
                <a:solidFill>
                  <a:schemeClr val="tx1">
                    <a:lumMod val="100000"/>
                  </a:schemeClr>
                </a:solidFill>
              </a:rPr>
              <a:t>rapid</a:t>
            </a:r>
            <a:r>
              <a:rPr lang="en-US" sz="2000" b="0" dirty="0">
                <a:solidFill>
                  <a:schemeClr val="tx1">
                    <a:lumMod val="100000"/>
                  </a:schemeClr>
                </a:solidFill>
              </a:rPr>
              <a:t>, </a:t>
            </a:r>
            <a:r>
              <a:rPr lang="en-US" sz="2000" dirty="0">
                <a:solidFill>
                  <a:schemeClr val="tx1">
                    <a:lumMod val="100000"/>
                  </a:schemeClr>
                </a:solidFill>
              </a:rPr>
              <a:t>direct</a:t>
            </a:r>
            <a:r>
              <a:rPr lang="en-US" sz="2000" b="0" dirty="0">
                <a:solidFill>
                  <a:schemeClr val="tx1">
                    <a:lumMod val="100000"/>
                  </a:schemeClr>
                </a:solidFill>
              </a:rPr>
              <a:t>, and </a:t>
            </a:r>
            <a:r>
              <a:rPr lang="en-US" sz="2000" dirty="0">
                <a:solidFill>
                  <a:schemeClr val="tx1">
                    <a:lumMod val="100000"/>
                  </a:schemeClr>
                </a:solidFill>
              </a:rPr>
              <a:t>precise quantification </a:t>
            </a:r>
            <a:r>
              <a:rPr lang="en-US" sz="2000" b="0" dirty="0">
                <a:solidFill>
                  <a:schemeClr val="tx1">
                    <a:lumMod val="100000"/>
                  </a:schemeClr>
                </a:solidFill>
              </a:rPr>
              <a:t>of small virus-sized particles using antibody and dual label assays. </a:t>
            </a:r>
          </a:p>
          <a:p>
            <a:r>
              <a:rPr lang="en-US" sz="2000" b="0" dirty="0">
                <a:solidFill>
                  <a:schemeClr val="tx1">
                    <a:lumMod val="100000"/>
                  </a:schemeClr>
                </a:solidFill>
              </a:rPr>
              <a:t>It enables customers to gain </a:t>
            </a:r>
            <a:r>
              <a:rPr lang="en-US" sz="2000" dirty="0">
                <a:solidFill>
                  <a:schemeClr val="tx1">
                    <a:lumMod val="100000"/>
                  </a:schemeClr>
                </a:solidFill>
              </a:rPr>
              <a:t>real-time</a:t>
            </a:r>
            <a:r>
              <a:rPr lang="en-US" sz="2000" b="0" dirty="0">
                <a:solidFill>
                  <a:schemeClr val="tx1">
                    <a:lumMod val="100000"/>
                  </a:schemeClr>
                </a:solidFill>
              </a:rPr>
              <a:t> </a:t>
            </a:r>
            <a:r>
              <a:rPr lang="en-US" sz="2000" dirty="0">
                <a:solidFill>
                  <a:schemeClr val="tx1">
                    <a:lumMod val="100000"/>
                  </a:schemeClr>
                </a:solidFill>
              </a:rPr>
              <a:t>insights</a:t>
            </a:r>
            <a:r>
              <a:rPr lang="en-US" sz="2000" b="0" dirty="0">
                <a:solidFill>
                  <a:schemeClr val="tx1">
                    <a:lumMod val="100000"/>
                  </a:schemeClr>
                </a:solidFill>
              </a:rPr>
              <a:t> into their </a:t>
            </a:r>
            <a:r>
              <a:rPr lang="en-US" sz="2000" dirty="0">
                <a:solidFill>
                  <a:schemeClr val="tx1">
                    <a:lumMod val="100000"/>
                  </a:schemeClr>
                </a:solidFill>
              </a:rPr>
              <a:t>viral vector manufacturing </a:t>
            </a:r>
            <a:r>
              <a:rPr lang="en-US" sz="2000" b="0" dirty="0">
                <a:solidFill>
                  <a:schemeClr val="tx1">
                    <a:lumMod val="100000"/>
                  </a:schemeClr>
                </a:solidFill>
              </a:rPr>
              <a:t>processes. </a:t>
            </a:r>
          </a:p>
        </p:txBody>
      </p:sp>
    </p:spTree>
    <p:extLst>
      <p:ext uri="{BB962C8B-B14F-4D97-AF65-F5344CB8AC3E}">
        <p14:creationId xmlns:p14="http://schemas.microsoft.com/office/powerpoint/2010/main" val="186794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hink-cell data - do not delete" hidden="1">
            <a:extLst>
              <a:ext uri="{FF2B5EF4-FFF2-40B4-BE49-F238E27FC236}">
                <a16:creationId xmlns:a16="http://schemas.microsoft.com/office/drawing/2014/main" id="{ED0FF9C4-2A4F-E921-FF5B-8E1BB20F7B0D}"/>
              </a:ext>
            </a:extLst>
          </p:cNvPr>
          <p:cNvGraphicFramePr>
            <a:graphicFrameLocks noChangeAspect="1"/>
          </p:cNvGraphicFramePr>
          <p:nvPr>
            <p:custDataLst>
              <p:tags r:id="rId1"/>
            </p:custDataLst>
            <p:extLst>
              <p:ext uri="{D42A27DB-BD31-4B8C-83A1-F6EECF244321}">
                <p14:modId xmlns:p14="http://schemas.microsoft.com/office/powerpoint/2010/main" val="10486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57" name="think-cell data - do not delete" hidden="1">
                        <a:extLst>
                          <a:ext uri="{FF2B5EF4-FFF2-40B4-BE49-F238E27FC236}">
                            <a16:creationId xmlns:a16="http://schemas.microsoft.com/office/drawing/2014/main" id="{ED0FF9C4-2A4F-E921-FF5B-8E1BB20F7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B3DEBEC-DA11-4CD8-898D-0EEC05E7C193}"/>
              </a:ext>
            </a:extLst>
          </p:cNvPr>
          <p:cNvSpPr>
            <a:spLocks noGrp="1"/>
          </p:cNvSpPr>
          <p:nvPr>
            <p:ph type="sldNum" sz="quarter" idx="12"/>
          </p:nvPr>
        </p:nvSpPr>
        <p:spPr>
          <a:xfrm>
            <a:off x="249933" y="7252225"/>
            <a:ext cx="412377" cy="1538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8761C7-EE27-4485-904A-AF787EF92FBE}" type="slidenum">
              <a:rPr kumimoji="0" lang="en-US" sz="1000" b="0" i="0" u="none" strike="noStrike" kern="1200" cap="none" spc="0" normalizeH="0" baseline="0" noProof="0" smtClean="0">
                <a:ln>
                  <a:noFill/>
                </a:ln>
                <a:solidFill>
                  <a:srgbClr val="000000"/>
                </a:solidFill>
                <a:effectLst/>
                <a:uLnTx/>
                <a:uFillTx/>
                <a:latin typeface="TT Norm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TT Norms Pro"/>
              <a:ea typeface="+mn-ea"/>
              <a:cs typeface="+mn-cs"/>
            </a:endParaRPr>
          </a:p>
        </p:txBody>
      </p:sp>
      <p:sp>
        <p:nvSpPr>
          <p:cNvPr id="4" name="Text Placeholder 3">
            <a:extLst>
              <a:ext uri="{FF2B5EF4-FFF2-40B4-BE49-F238E27FC236}">
                <a16:creationId xmlns:a16="http://schemas.microsoft.com/office/drawing/2014/main" id="{E24087DA-C406-4309-9C8B-DF4D3590804C}"/>
              </a:ext>
            </a:extLst>
          </p:cNvPr>
          <p:cNvSpPr>
            <a:spLocks noGrp="1"/>
          </p:cNvSpPr>
          <p:nvPr>
            <p:ph type="body" sz="quarter" idx="13"/>
          </p:nvPr>
        </p:nvSpPr>
        <p:spPr>
          <a:xfrm>
            <a:off x="299660" y="-86113"/>
            <a:ext cx="4757394" cy="759182"/>
          </a:xfrm>
        </p:spPr>
        <p:txBody>
          <a:bodyPr/>
          <a:lstStyle/>
          <a:p>
            <a:endParaRPr lang="en-US" sz="1200" dirty="0">
              <a:effectLst/>
              <a:latin typeface="+mn-lt"/>
              <a:ea typeface="DengXian" panose="02010600030101010101" pitchFamily="2" charset="-122"/>
            </a:endParaRPr>
          </a:p>
          <a:p>
            <a:r>
              <a:rPr lang="en-US" sz="1200" dirty="0">
                <a:effectLst/>
                <a:latin typeface="+mn-lt"/>
                <a:ea typeface="DengXian"/>
              </a:rPr>
              <a:t>About the Virus Counter® Plus</a:t>
            </a:r>
            <a:endParaRPr lang="en-US" dirty="0">
              <a:ea typeface="DengXian"/>
            </a:endParaRPr>
          </a:p>
          <a:p>
            <a:endParaRPr lang="en-US" dirty="0"/>
          </a:p>
        </p:txBody>
      </p:sp>
      <p:sp>
        <p:nvSpPr>
          <p:cNvPr id="6" name="Title 5">
            <a:extLst>
              <a:ext uri="{FF2B5EF4-FFF2-40B4-BE49-F238E27FC236}">
                <a16:creationId xmlns:a16="http://schemas.microsoft.com/office/drawing/2014/main" id="{8EFEB8DF-543C-48D5-A1C3-475D07FF5043}"/>
              </a:ext>
            </a:extLst>
          </p:cNvPr>
          <p:cNvSpPr>
            <a:spLocks noGrp="1"/>
          </p:cNvSpPr>
          <p:nvPr>
            <p:ph type="title"/>
          </p:nvPr>
        </p:nvSpPr>
        <p:spPr/>
        <p:txBody>
          <a:bodyPr vert="horz"/>
          <a:lstStyle/>
          <a:p>
            <a:r>
              <a:rPr lang="de-DE"/>
              <a:t>The Virus Counter® Plus Platform</a:t>
            </a:r>
            <a:endParaRPr lang="en-US"/>
          </a:p>
        </p:txBody>
      </p:sp>
      <p:grpSp>
        <p:nvGrpSpPr>
          <p:cNvPr id="52" name="Gruppieren 51">
            <a:extLst>
              <a:ext uri="{FF2B5EF4-FFF2-40B4-BE49-F238E27FC236}">
                <a16:creationId xmlns:a16="http://schemas.microsoft.com/office/drawing/2014/main" id="{8AD12E63-34E1-8524-ED58-5A627416008F}"/>
              </a:ext>
            </a:extLst>
          </p:cNvPr>
          <p:cNvGrpSpPr/>
          <p:nvPr/>
        </p:nvGrpSpPr>
        <p:grpSpPr>
          <a:xfrm>
            <a:off x="1168320" y="2844064"/>
            <a:ext cx="9507501" cy="2861785"/>
            <a:chOff x="1342250" y="1798347"/>
            <a:chExt cx="9507501" cy="2861785"/>
          </a:xfrm>
        </p:grpSpPr>
        <p:grpSp>
          <p:nvGrpSpPr>
            <p:cNvPr id="2" name="Group 60">
              <a:extLst>
                <a:ext uri="{FF2B5EF4-FFF2-40B4-BE49-F238E27FC236}">
                  <a16:creationId xmlns:a16="http://schemas.microsoft.com/office/drawing/2014/main" id="{93F51089-88BF-0365-8E6C-ACE74267DE1E}"/>
                </a:ext>
              </a:extLst>
            </p:cNvPr>
            <p:cNvGrpSpPr/>
            <p:nvPr/>
          </p:nvGrpSpPr>
          <p:grpSpPr>
            <a:xfrm>
              <a:off x="1342250" y="1798347"/>
              <a:ext cx="9507501" cy="914400"/>
              <a:chOff x="539844" y="1517584"/>
              <a:chExt cx="5196663" cy="561741"/>
            </a:xfrm>
            <a:solidFill>
              <a:schemeClr val="accent1"/>
            </a:solidFill>
          </p:grpSpPr>
          <p:sp>
            <p:nvSpPr>
              <p:cNvPr id="5" name="Chevron 11">
                <a:extLst>
                  <a:ext uri="{FF2B5EF4-FFF2-40B4-BE49-F238E27FC236}">
                    <a16:creationId xmlns:a16="http://schemas.microsoft.com/office/drawing/2014/main" id="{36CA2F55-23C3-594D-63E7-8ABDA0FD6BA7}"/>
                  </a:ext>
                </a:extLst>
              </p:cNvPr>
              <p:cNvSpPr/>
              <p:nvPr/>
            </p:nvSpPr>
            <p:spPr bwMode="auto">
              <a:xfrm>
                <a:off x="539844" y="1524001"/>
                <a:ext cx="184001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487" tIns="44450" rIns="90487" bIns="44450" numCol="1" rtlCol="0" anchor="ctr" anchorCtr="0" compatLnSpc="1">
                <a:prstTxWarp prst="textNoShape">
                  <a:avLst/>
                </a:prstTxWarp>
              </a:bodyPr>
              <a:lstStyle/>
              <a:p>
                <a:pPr marL="0" marR="0" lvl="0" indent="0" algn="ctr" defTabSz="914400" rtl="0" eaLnBrk="0" fontAlgn="base" latinLnBrk="0" hangingPunct="0">
                  <a:lnSpc>
                    <a:spcPct val="100000"/>
                  </a:lnSpc>
                  <a:spcBef>
                    <a:spcPct val="12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T Norms Pro"/>
                    <a:ea typeface="+mn-ea"/>
                    <a:cs typeface="+mn-cs"/>
                  </a:rPr>
                  <a:t>Virotag® Reagents</a:t>
                </a:r>
                <a:endParaRPr kumimoji="0" lang="en-US" b="0" i="0" u="none" strike="noStrike" kern="1200" cap="none" spc="0" normalizeH="0" baseline="0" noProof="0">
                  <a:ln>
                    <a:noFill/>
                  </a:ln>
                  <a:solidFill>
                    <a:srgbClr val="000000"/>
                  </a:solidFill>
                  <a:effectLst/>
                  <a:uLnTx/>
                  <a:uFillTx/>
                  <a:latin typeface="TT Norms Pro"/>
                  <a:ea typeface="+mn-ea"/>
                  <a:cs typeface="+mn-cs"/>
                </a:endParaRPr>
              </a:p>
            </p:txBody>
          </p:sp>
          <p:sp>
            <p:nvSpPr>
              <p:cNvPr id="7" name="Chevron 15">
                <a:extLst>
                  <a:ext uri="{FF2B5EF4-FFF2-40B4-BE49-F238E27FC236}">
                    <a16:creationId xmlns:a16="http://schemas.microsoft.com/office/drawing/2014/main" id="{A8555D9C-980E-F61C-7685-6124A80DF0FC}"/>
                  </a:ext>
                </a:extLst>
              </p:cNvPr>
              <p:cNvSpPr/>
              <p:nvPr/>
            </p:nvSpPr>
            <p:spPr bwMode="auto">
              <a:xfrm>
                <a:off x="2270827" y="1519474"/>
                <a:ext cx="184001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487" tIns="44450" rIns="90487" bIns="44450" numCol="1" rtlCol="0" anchor="ctr" anchorCtr="0" compatLnSpc="1">
                <a:prstTxWarp prst="textNoShape">
                  <a:avLst/>
                </a:prstTxWarp>
              </a:bodyPr>
              <a:lstStyle/>
              <a:p>
                <a:pPr marL="0" marR="0" lvl="0" indent="0" algn="ctr" defTabSz="914400" rtl="0" eaLnBrk="0" fontAlgn="base" latinLnBrk="0" hangingPunct="0">
                  <a:lnSpc>
                    <a:spcPct val="100000"/>
                  </a:lnSpc>
                  <a:spcBef>
                    <a:spcPct val="12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T Norms Pro"/>
                    <a:ea typeface="+mn-ea"/>
                    <a:cs typeface="+mn-cs"/>
                  </a:rPr>
                  <a:t>Virus Counter® Plus Instrument</a:t>
                </a:r>
                <a:endParaRPr kumimoji="0" lang="en-US" b="0" i="0" u="none" strike="noStrike" kern="1200" cap="none" spc="0" normalizeH="0" baseline="0" noProof="0">
                  <a:ln>
                    <a:noFill/>
                  </a:ln>
                  <a:solidFill>
                    <a:srgbClr val="000000"/>
                  </a:solidFill>
                  <a:effectLst/>
                  <a:uLnTx/>
                  <a:uFillTx/>
                  <a:latin typeface="TT Norms Pro"/>
                  <a:ea typeface="+mn-ea"/>
                  <a:cs typeface="+mn-cs"/>
                </a:endParaRPr>
              </a:p>
            </p:txBody>
          </p:sp>
          <p:sp>
            <p:nvSpPr>
              <p:cNvPr id="8" name="Chevron 16">
                <a:extLst>
                  <a:ext uri="{FF2B5EF4-FFF2-40B4-BE49-F238E27FC236}">
                    <a16:creationId xmlns:a16="http://schemas.microsoft.com/office/drawing/2014/main" id="{796C34DA-6536-5E0C-F642-EF2139F62E60}"/>
                  </a:ext>
                </a:extLst>
              </p:cNvPr>
              <p:cNvSpPr/>
              <p:nvPr/>
            </p:nvSpPr>
            <p:spPr bwMode="auto">
              <a:xfrm>
                <a:off x="4001811" y="1517584"/>
                <a:ext cx="1734696" cy="555324"/>
              </a:xfrm>
              <a:prstGeom prst="chevron">
                <a:avLst/>
              </a:prstGeom>
              <a:grp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487" tIns="44450" rIns="90487" bIns="44450" numCol="1" rtlCol="0" anchor="ctr" anchorCtr="0" compatLnSpc="1">
                <a:prstTxWarp prst="textNoShape">
                  <a:avLst/>
                </a:prstTxWarp>
              </a:bodyPr>
              <a:lstStyle/>
              <a:p>
                <a:pPr algn="ctr" eaLnBrk="0" fontAlgn="base" hangingPunct="0">
                  <a:spcBef>
                    <a:spcPct val="120000"/>
                  </a:spcBef>
                  <a:spcAft>
                    <a:spcPct val="0"/>
                  </a:spcAft>
                  <a:defRPr/>
                </a:pPr>
                <a:r>
                  <a:rPr lang="en-US" sz="1600" dirty="0">
                    <a:solidFill>
                      <a:srgbClr val="000000"/>
                    </a:solidFill>
                    <a:latin typeface="TT Norms Pro"/>
                  </a:rPr>
                  <a:t>Virus Counter® Plus </a:t>
                </a:r>
                <a:r>
                  <a:rPr kumimoji="0" lang="en-US" sz="1600" b="0" i="0" u="none" strike="noStrike" kern="1200" cap="none" spc="0" normalizeH="0" baseline="0" noProof="0" dirty="0">
                    <a:ln>
                      <a:noFill/>
                    </a:ln>
                    <a:solidFill>
                      <a:srgbClr val="000000"/>
                    </a:solidFill>
                    <a:effectLst/>
                    <a:uLnTx/>
                    <a:uFillTx/>
                    <a:latin typeface="TT Norms Pro"/>
                    <a:ea typeface="+mn-ea"/>
                    <a:cs typeface="+mn-cs"/>
                  </a:rPr>
                  <a:t>Software</a:t>
                </a:r>
                <a:r>
                  <a:rPr lang="en-US" sz="1600" dirty="0">
                    <a:solidFill>
                      <a:srgbClr val="000000"/>
                    </a:solidFill>
                    <a:latin typeface="TT Norms Pro"/>
                  </a:rPr>
                  <a:t> </a:t>
                </a:r>
                <a:endParaRPr kumimoji="0" lang="en-US" b="0" i="0" u="none" strike="noStrike" kern="1200" cap="none" spc="0" normalizeH="0" baseline="0" noProof="0" dirty="0">
                  <a:ln>
                    <a:noFill/>
                  </a:ln>
                  <a:solidFill>
                    <a:srgbClr val="000000"/>
                  </a:solidFill>
                  <a:effectLst/>
                  <a:uLnTx/>
                  <a:uFillTx/>
                  <a:latin typeface="TT Norms Pro"/>
                  <a:ea typeface="+mn-ea"/>
                  <a:cs typeface="+mn-cs"/>
                </a:endParaRPr>
              </a:p>
            </p:txBody>
          </p:sp>
        </p:grpSp>
        <p:pic>
          <p:nvPicPr>
            <p:cNvPr id="12" name="Grafik 11">
              <a:extLst>
                <a:ext uri="{FF2B5EF4-FFF2-40B4-BE49-F238E27FC236}">
                  <a16:creationId xmlns:a16="http://schemas.microsoft.com/office/drawing/2014/main" id="{9960CAF2-6EA6-387A-ABA2-4F7A3A6AAEBD}"/>
                </a:ext>
              </a:extLst>
            </p:cNvPr>
            <p:cNvPicPr>
              <a:picLocks noChangeAspect="1"/>
            </p:cNvPicPr>
            <p:nvPr/>
          </p:nvPicPr>
          <p:blipFill>
            <a:blip r:embed="rId5"/>
            <a:stretch>
              <a:fillRect/>
            </a:stretch>
          </p:blipFill>
          <p:spPr>
            <a:xfrm>
              <a:off x="5415739" y="2793410"/>
              <a:ext cx="1460731" cy="1866722"/>
            </a:xfrm>
            <a:prstGeom prst="rect">
              <a:avLst/>
            </a:prstGeom>
          </p:spPr>
        </p:pic>
      </p:grpSp>
      <p:sp>
        <p:nvSpPr>
          <p:cNvPr id="31" name="Textfeld 30">
            <a:extLst>
              <a:ext uri="{FF2B5EF4-FFF2-40B4-BE49-F238E27FC236}">
                <a16:creationId xmlns:a16="http://schemas.microsoft.com/office/drawing/2014/main" id="{44EFD748-6D8A-18AF-D938-1DA84C1C74E3}"/>
              </a:ext>
            </a:extLst>
          </p:cNvPr>
          <p:cNvSpPr txBox="1"/>
          <p:nvPr/>
        </p:nvSpPr>
        <p:spPr>
          <a:xfrm>
            <a:off x="475190" y="1964055"/>
            <a:ext cx="4328808" cy="914400"/>
          </a:xfrm>
          <a:prstGeom prst="rect">
            <a:avLst/>
          </a:prstGeom>
        </p:spPr>
        <p:txBody>
          <a:bodyPr vert="horz" wrap="none" lIns="0" tIns="0" rIns="0" bIns="0" rtlCol="0">
            <a:noAutofit/>
          </a:bodyPr>
          <a:lstStyle/>
          <a:p>
            <a:pPr algn="l"/>
            <a:endParaRPr lang="de-DE" noProof="0"/>
          </a:p>
        </p:txBody>
      </p:sp>
      <p:sp>
        <p:nvSpPr>
          <p:cNvPr id="33" name="Textfeld 32">
            <a:extLst>
              <a:ext uri="{FF2B5EF4-FFF2-40B4-BE49-F238E27FC236}">
                <a16:creationId xmlns:a16="http://schemas.microsoft.com/office/drawing/2014/main" id="{B341F0CB-AED6-9961-404A-004B23CA6284}"/>
              </a:ext>
            </a:extLst>
          </p:cNvPr>
          <p:cNvSpPr txBox="1"/>
          <p:nvPr/>
        </p:nvSpPr>
        <p:spPr>
          <a:xfrm>
            <a:off x="571540" y="1886474"/>
            <a:ext cx="10832590" cy="646331"/>
          </a:xfrm>
          <a:prstGeom prst="rect">
            <a:avLst/>
          </a:prstGeom>
          <a:solidFill>
            <a:schemeClr val="bg2"/>
          </a:solidFill>
        </p:spPr>
        <p:txBody>
          <a:bodyPr wrap="square" lIns="91440" tIns="45720" rIns="91440" bIns="45720" anchor="t">
            <a:spAutoFit/>
          </a:bodyPr>
          <a:lstStyle/>
          <a:p>
            <a:pPr algn="ctr"/>
            <a:r>
              <a:rPr lang="de-DE" dirty="0"/>
              <a:t>The Virus Counter® Plus </a:t>
            </a:r>
            <a:r>
              <a:rPr lang="en-US" dirty="0"/>
              <a:t>platform featuring the Virus Counter® Plus instrument, highly specific reagents </a:t>
            </a:r>
            <a:r>
              <a:rPr lang="de-DE" dirty="0"/>
              <a:t>and </a:t>
            </a:r>
            <a:r>
              <a:rPr lang="en-US" dirty="0"/>
              <a:t>integrated software</a:t>
            </a:r>
            <a:r>
              <a:rPr lang="de-DE" dirty="0"/>
              <a:t>, </a:t>
            </a:r>
            <a:r>
              <a:rPr lang="en-US" dirty="0"/>
              <a:t>makes virus quantification rapid, precise and simple. </a:t>
            </a:r>
          </a:p>
        </p:txBody>
      </p:sp>
      <p:grpSp>
        <p:nvGrpSpPr>
          <p:cNvPr id="10" name="Group 9">
            <a:extLst>
              <a:ext uri="{FF2B5EF4-FFF2-40B4-BE49-F238E27FC236}">
                <a16:creationId xmlns:a16="http://schemas.microsoft.com/office/drawing/2014/main" id="{2ED6FD6F-B001-A505-0BC7-C722634EACC6}"/>
              </a:ext>
            </a:extLst>
          </p:cNvPr>
          <p:cNvGrpSpPr/>
          <p:nvPr/>
        </p:nvGrpSpPr>
        <p:grpSpPr>
          <a:xfrm>
            <a:off x="8385508" y="4145374"/>
            <a:ext cx="1486200" cy="1349500"/>
            <a:chOff x="4372352" y="1873034"/>
            <a:chExt cx="3823855" cy="3472142"/>
          </a:xfrm>
        </p:grpSpPr>
        <p:sp>
          <p:nvSpPr>
            <p:cNvPr id="18" name="Rectangle 17">
              <a:extLst>
                <a:ext uri="{FF2B5EF4-FFF2-40B4-BE49-F238E27FC236}">
                  <a16:creationId xmlns:a16="http://schemas.microsoft.com/office/drawing/2014/main" id="{BDE62D26-9C9A-E3A5-3A7A-135B84853EE9}"/>
                </a:ext>
              </a:extLst>
            </p:cNvPr>
            <p:cNvSpPr/>
            <p:nvPr/>
          </p:nvSpPr>
          <p:spPr>
            <a:xfrm>
              <a:off x="6787341" y="1978820"/>
              <a:ext cx="1242753" cy="1200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23" name="Rectangle 22">
              <a:extLst>
                <a:ext uri="{FF2B5EF4-FFF2-40B4-BE49-F238E27FC236}">
                  <a16:creationId xmlns:a16="http://schemas.microsoft.com/office/drawing/2014/main" id="{8B596987-5C00-6EF9-B1DC-BA6169DA7B7A}"/>
                </a:ext>
              </a:extLst>
            </p:cNvPr>
            <p:cNvSpPr/>
            <p:nvPr/>
          </p:nvSpPr>
          <p:spPr>
            <a:xfrm>
              <a:off x="5299363" y="3179618"/>
              <a:ext cx="2730732" cy="939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24" name="Rectangle 23">
              <a:extLst>
                <a:ext uri="{FF2B5EF4-FFF2-40B4-BE49-F238E27FC236}">
                  <a16:creationId xmlns:a16="http://schemas.microsoft.com/office/drawing/2014/main" id="{44BFC1EE-7CAB-1253-EE8F-F63104B188B5}"/>
                </a:ext>
              </a:extLst>
            </p:cNvPr>
            <p:cNvSpPr/>
            <p:nvPr/>
          </p:nvSpPr>
          <p:spPr>
            <a:xfrm>
              <a:off x="4534592" y="2019993"/>
              <a:ext cx="764771" cy="2098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nvGrpSpPr>
            <p:cNvPr id="25" name="Group 24">
              <a:extLst>
                <a:ext uri="{FF2B5EF4-FFF2-40B4-BE49-F238E27FC236}">
                  <a16:creationId xmlns:a16="http://schemas.microsoft.com/office/drawing/2014/main" id="{6AAA698C-A732-E49B-B961-85433675B325}"/>
                </a:ext>
              </a:extLst>
            </p:cNvPr>
            <p:cNvGrpSpPr/>
            <p:nvPr/>
          </p:nvGrpSpPr>
          <p:grpSpPr>
            <a:xfrm>
              <a:off x="4372352" y="1873034"/>
              <a:ext cx="3823855" cy="3472142"/>
              <a:chOff x="7398184" y="1864721"/>
              <a:chExt cx="3823855" cy="3472142"/>
            </a:xfrm>
          </p:grpSpPr>
          <p:sp>
            <p:nvSpPr>
              <p:cNvPr id="202" name="Trapezoid 201">
                <a:extLst>
                  <a:ext uri="{FF2B5EF4-FFF2-40B4-BE49-F238E27FC236}">
                    <a16:creationId xmlns:a16="http://schemas.microsoft.com/office/drawing/2014/main" id="{39238988-E933-C27D-74B3-5B47264BA056}"/>
                  </a:ext>
                </a:extLst>
              </p:cNvPr>
              <p:cNvSpPr/>
              <p:nvPr/>
            </p:nvSpPr>
            <p:spPr>
              <a:xfrm>
                <a:off x="8733326" y="4601185"/>
                <a:ext cx="1143000" cy="619298"/>
              </a:xfrm>
              <a:prstGeom prst="trapezoid">
                <a:avLst>
                  <a:gd name="adj" fmla="val 1761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203" name="Freeform: Shape 202">
                <a:extLst>
                  <a:ext uri="{FF2B5EF4-FFF2-40B4-BE49-F238E27FC236}">
                    <a16:creationId xmlns:a16="http://schemas.microsoft.com/office/drawing/2014/main" id="{295FEF0D-2518-FC96-BBAB-AD31B00295B7}"/>
                  </a:ext>
                </a:extLst>
              </p:cNvPr>
              <p:cNvSpPr/>
              <p:nvPr/>
            </p:nvSpPr>
            <p:spPr>
              <a:xfrm>
                <a:off x="7398184" y="1864721"/>
                <a:ext cx="3823855" cy="2387239"/>
              </a:xfrm>
              <a:custGeom>
                <a:avLst/>
                <a:gdLst>
                  <a:gd name="connsiteX0" fmla="*/ 174567 w 3823855"/>
                  <a:gd name="connsiteY0" fmla="*/ 139621 h 2320737"/>
                  <a:gd name="connsiteX1" fmla="*/ 174567 w 3823855"/>
                  <a:gd name="connsiteY1" fmla="*/ 2176239 h 2320737"/>
                  <a:gd name="connsiteX2" fmla="*/ 3649287 w 3823855"/>
                  <a:gd name="connsiteY2" fmla="*/ 2176239 h 2320737"/>
                  <a:gd name="connsiteX3" fmla="*/ 3649287 w 3823855"/>
                  <a:gd name="connsiteY3" fmla="*/ 139621 h 2320737"/>
                  <a:gd name="connsiteX4" fmla="*/ 107502 w 3823855"/>
                  <a:gd name="connsiteY4" fmla="*/ 0 h 2320737"/>
                  <a:gd name="connsiteX5" fmla="*/ 3716353 w 3823855"/>
                  <a:gd name="connsiteY5" fmla="*/ 0 h 2320737"/>
                  <a:gd name="connsiteX6" fmla="*/ 3823855 w 3823855"/>
                  <a:gd name="connsiteY6" fmla="*/ 107502 h 2320737"/>
                  <a:gd name="connsiteX7" fmla="*/ 3823855 w 3823855"/>
                  <a:gd name="connsiteY7" fmla="*/ 2208358 h 2320737"/>
                  <a:gd name="connsiteX8" fmla="*/ 3822192 w 3823855"/>
                  <a:gd name="connsiteY8" fmla="*/ 2216595 h 2320737"/>
                  <a:gd name="connsiteX9" fmla="*/ 3822192 w 3823855"/>
                  <a:gd name="connsiteY9" fmla="*/ 2320737 h 2320737"/>
                  <a:gd name="connsiteX10" fmla="*/ 0 w 3823855"/>
                  <a:gd name="connsiteY10" fmla="*/ 2320737 h 2320737"/>
                  <a:gd name="connsiteX11" fmla="*/ 0 w 3823855"/>
                  <a:gd name="connsiteY11" fmla="*/ 2208358 h 2320737"/>
                  <a:gd name="connsiteX12" fmla="*/ 0 w 3823855"/>
                  <a:gd name="connsiteY12" fmla="*/ 2196046 h 2320737"/>
                  <a:gd name="connsiteX13" fmla="*/ 0 w 3823855"/>
                  <a:gd name="connsiteY13" fmla="*/ 107502 h 2320737"/>
                  <a:gd name="connsiteX14" fmla="*/ 107502 w 3823855"/>
                  <a:gd name="connsiteY14" fmla="*/ 0 h 23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855" h="2320737">
                    <a:moveTo>
                      <a:pt x="174567" y="139621"/>
                    </a:moveTo>
                    <a:lnTo>
                      <a:pt x="174567" y="2176239"/>
                    </a:lnTo>
                    <a:lnTo>
                      <a:pt x="3649287" y="2176239"/>
                    </a:lnTo>
                    <a:lnTo>
                      <a:pt x="3649287" y="139621"/>
                    </a:lnTo>
                    <a:close/>
                    <a:moveTo>
                      <a:pt x="107502" y="0"/>
                    </a:moveTo>
                    <a:lnTo>
                      <a:pt x="3716353" y="0"/>
                    </a:lnTo>
                    <a:cubicBezTo>
                      <a:pt x="3775725" y="0"/>
                      <a:pt x="3823855" y="48130"/>
                      <a:pt x="3823855" y="107502"/>
                    </a:cubicBezTo>
                    <a:lnTo>
                      <a:pt x="3823855" y="2208358"/>
                    </a:lnTo>
                    <a:lnTo>
                      <a:pt x="3822192" y="2216595"/>
                    </a:lnTo>
                    <a:lnTo>
                      <a:pt x="3822192" y="2320737"/>
                    </a:lnTo>
                    <a:lnTo>
                      <a:pt x="0" y="2320737"/>
                    </a:lnTo>
                    <a:lnTo>
                      <a:pt x="0" y="2208358"/>
                    </a:lnTo>
                    <a:lnTo>
                      <a:pt x="0" y="2196046"/>
                    </a:lnTo>
                    <a:lnTo>
                      <a:pt x="0" y="107502"/>
                    </a:lnTo>
                    <a:cubicBezTo>
                      <a:pt x="0" y="48130"/>
                      <a:pt x="48130" y="0"/>
                      <a:pt x="10750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80000" rIns="216000" bIns="180000" rtlCol="0" anchor="t"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nvGrpSpPr>
              <p:cNvPr id="204" name="Group 203">
                <a:extLst>
                  <a:ext uri="{FF2B5EF4-FFF2-40B4-BE49-F238E27FC236}">
                    <a16:creationId xmlns:a16="http://schemas.microsoft.com/office/drawing/2014/main" id="{07BD46A2-E817-D4A1-C321-36D1D2008EFB}"/>
                  </a:ext>
                </a:extLst>
              </p:cNvPr>
              <p:cNvGrpSpPr/>
              <p:nvPr/>
            </p:nvGrpSpPr>
            <p:grpSpPr>
              <a:xfrm>
                <a:off x="7398184" y="4252568"/>
                <a:ext cx="3822192" cy="482138"/>
                <a:chOff x="7398184" y="4186071"/>
                <a:chExt cx="3822192" cy="482138"/>
              </a:xfrm>
            </p:grpSpPr>
            <p:sp>
              <p:nvSpPr>
                <p:cNvPr id="208" name="Freeform: Shape 207">
                  <a:extLst>
                    <a:ext uri="{FF2B5EF4-FFF2-40B4-BE49-F238E27FC236}">
                      <a16:creationId xmlns:a16="http://schemas.microsoft.com/office/drawing/2014/main" id="{72FA22D9-F30C-0916-CC6C-AC0F53E194FE}"/>
                    </a:ext>
                  </a:extLst>
                </p:cNvPr>
                <p:cNvSpPr/>
                <p:nvPr/>
              </p:nvSpPr>
              <p:spPr>
                <a:xfrm>
                  <a:off x="7398184" y="4186071"/>
                  <a:ext cx="3822192" cy="482138"/>
                </a:xfrm>
                <a:custGeom>
                  <a:avLst/>
                  <a:gdLst>
                    <a:gd name="connsiteX0" fmla="*/ 0 w 3822192"/>
                    <a:gd name="connsiteY0" fmla="*/ 0 h 482138"/>
                    <a:gd name="connsiteX1" fmla="*/ 130235 w 3822192"/>
                    <a:gd name="connsiteY1" fmla="*/ 0 h 482138"/>
                    <a:gd name="connsiteX2" fmla="*/ 3691957 w 3822192"/>
                    <a:gd name="connsiteY2" fmla="*/ 0 h 482138"/>
                    <a:gd name="connsiteX3" fmla="*/ 3822192 w 3822192"/>
                    <a:gd name="connsiteY3" fmla="*/ 0 h 482138"/>
                    <a:gd name="connsiteX4" fmla="*/ 3822192 w 3822192"/>
                    <a:gd name="connsiteY4" fmla="*/ 130235 h 482138"/>
                    <a:gd name="connsiteX5" fmla="*/ 3822192 w 3822192"/>
                    <a:gd name="connsiteY5" fmla="*/ 187036 h 482138"/>
                    <a:gd name="connsiteX6" fmla="*/ 3822192 w 3822192"/>
                    <a:gd name="connsiteY6" fmla="*/ 351903 h 482138"/>
                    <a:gd name="connsiteX7" fmla="*/ 3691957 w 3822192"/>
                    <a:gd name="connsiteY7" fmla="*/ 482138 h 482138"/>
                    <a:gd name="connsiteX8" fmla="*/ 130235 w 3822192"/>
                    <a:gd name="connsiteY8" fmla="*/ 482138 h 482138"/>
                    <a:gd name="connsiteX9" fmla="*/ 0 w 3822192"/>
                    <a:gd name="connsiteY9" fmla="*/ 351903 h 482138"/>
                    <a:gd name="connsiteX10" fmla="*/ 0 w 3822192"/>
                    <a:gd name="connsiteY10" fmla="*/ 187036 h 482138"/>
                    <a:gd name="connsiteX11" fmla="*/ 0 w 3822192"/>
                    <a:gd name="connsiteY11" fmla="*/ 130235 h 4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2192" h="482138">
                      <a:moveTo>
                        <a:pt x="0" y="0"/>
                      </a:moveTo>
                      <a:lnTo>
                        <a:pt x="130235" y="0"/>
                      </a:lnTo>
                      <a:lnTo>
                        <a:pt x="3691957" y="0"/>
                      </a:lnTo>
                      <a:lnTo>
                        <a:pt x="3822192" y="0"/>
                      </a:lnTo>
                      <a:lnTo>
                        <a:pt x="3822192" y="130235"/>
                      </a:lnTo>
                      <a:lnTo>
                        <a:pt x="3822192" y="187036"/>
                      </a:lnTo>
                      <a:lnTo>
                        <a:pt x="3822192" y="351903"/>
                      </a:lnTo>
                      <a:cubicBezTo>
                        <a:pt x="3822192" y="423830"/>
                        <a:pt x="3763884" y="482138"/>
                        <a:pt x="3691957" y="482138"/>
                      </a:cubicBezTo>
                      <a:lnTo>
                        <a:pt x="130235" y="482138"/>
                      </a:lnTo>
                      <a:cubicBezTo>
                        <a:pt x="58308" y="482138"/>
                        <a:pt x="0" y="423830"/>
                        <a:pt x="0" y="351903"/>
                      </a:cubicBezTo>
                      <a:lnTo>
                        <a:pt x="0" y="187036"/>
                      </a:lnTo>
                      <a:lnTo>
                        <a:pt x="0" y="13023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80000" rIns="216000" bIns="180000" rtlCol="0" anchor="t"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209" name="Freeform: Shape 208">
                  <a:extLst>
                    <a:ext uri="{FF2B5EF4-FFF2-40B4-BE49-F238E27FC236}">
                      <a16:creationId xmlns:a16="http://schemas.microsoft.com/office/drawing/2014/main" id="{903FAA6D-E042-816E-C821-B3FA79E45FB9}"/>
                    </a:ext>
                  </a:extLst>
                </p:cNvPr>
                <p:cNvSpPr/>
                <p:nvPr/>
              </p:nvSpPr>
              <p:spPr>
                <a:xfrm>
                  <a:off x="9309280" y="4186071"/>
                  <a:ext cx="1911096" cy="482138"/>
                </a:xfrm>
                <a:custGeom>
                  <a:avLst/>
                  <a:gdLst>
                    <a:gd name="connsiteX0" fmla="*/ 0 w 1911096"/>
                    <a:gd name="connsiteY0" fmla="*/ 0 h 482138"/>
                    <a:gd name="connsiteX1" fmla="*/ 65118 w 1911096"/>
                    <a:gd name="connsiteY1" fmla="*/ 0 h 482138"/>
                    <a:gd name="connsiteX2" fmla="*/ 145473 w 1911096"/>
                    <a:gd name="connsiteY2" fmla="*/ 0 h 482138"/>
                    <a:gd name="connsiteX3" fmla="*/ 1845978 w 1911096"/>
                    <a:gd name="connsiteY3" fmla="*/ 0 h 482138"/>
                    <a:gd name="connsiteX4" fmla="*/ 1911096 w 1911096"/>
                    <a:gd name="connsiteY4" fmla="*/ 0 h 482138"/>
                    <a:gd name="connsiteX5" fmla="*/ 1911096 w 1911096"/>
                    <a:gd name="connsiteY5" fmla="*/ 130235 h 482138"/>
                    <a:gd name="connsiteX6" fmla="*/ 1911096 w 1911096"/>
                    <a:gd name="connsiteY6" fmla="*/ 187036 h 482138"/>
                    <a:gd name="connsiteX7" fmla="*/ 1911096 w 1911096"/>
                    <a:gd name="connsiteY7" fmla="*/ 351903 h 482138"/>
                    <a:gd name="connsiteX8" fmla="*/ 1845978 w 1911096"/>
                    <a:gd name="connsiteY8" fmla="*/ 482138 h 482138"/>
                    <a:gd name="connsiteX9" fmla="*/ 145473 w 1911096"/>
                    <a:gd name="connsiteY9" fmla="*/ 482138 h 482138"/>
                    <a:gd name="connsiteX10" fmla="*/ 65118 w 1911096"/>
                    <a:gd name="connsiteY10" fmla="*/ 482138 h 482138"/>
                    <a:gd name="connsiteX11" fmla="*/ 0 w 1911096"/>
                    <a:gd name="connsiteY11" fmla="*/ 482138 h 482138"/>
                    <a:gd name="connsiteX12" fmla="*/ 0 w 1911096"/>
                    <a:gd name="connsiteY12" fmla="*/ 351903 h 482138"/>
                    <a:gd name="connsiteX13" fmla="*/ 0 w 1911096"/>
                    <a:gd name="connsiteY13" fmla="*/ 187036 h 482138"/>
                    <a:gd name="connsiteX14" fmla="*/ 0 w 1911096"/>
                    <a:gd name="connsiteY14" fmla="*/ 130235 h 4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1096" h="482138">
                      <a:moveTo>
                        <a:pt x="0" y="0"/>
                      </a:moveTo>
                      <a:lnTo>
                        <a:pt x="65118" y="0"/>
                      </a:lnTo>
                      <a:lnTo>
                        <a:pt x="145473" y="0"/>
                      </a:lnTo>
                      <a:lnTo>
                        <a:pt x="1845978" y="0"/>
                      </a:lnTo>
                      <a:lnTo>
                        <a:pt x="1911096" y="0"/>
                      </a:lnTo>
                      <a:lnTo>
                        <a:pt x="1911096" y="130235"/>
                      </a:lnTo>
                      <a:lnTo>
                        <a:pt x="1911096" y="187036"/>
                      </a:lnTo>
                      <a:lnTo>
                        <a:pt x="1911096" y="351903"/>
                      </a:lnTo>
                      <a:cubicBezTo>
                        <a:pt x="1911096" y="423830"/>
                        <a:pt x="1881942" y="482138"/>
                        <a:pt x="1845978" y="482138"/>
                      </a:cubicBezTo>
                      <a:lnTo>
                        <a:pt x="145473" y="482138"/>
                      </a:lnTo>
                      <a:lnTo>
                        <a:pt x="65118" y="482138"/>
                      </a:lnTo>
                      <a:lnTo>
                        <a:pt x="0" y="482138"/>
                      </a:lnTo>
                      <a:lnTo>
                        <a:pt x="0" y="351903"/>
                      </a:lnTo>
                      <a:lnTo>
                        <a:pt x="0" y="187036"/>
                      </a:lnTo>
                      <a:lnTo>
                        <a:pt x="0" y="13023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80000" rIns="216000" bIns="180000" rtlCol="0" anchor="t"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205" name="Group 204">
                <a:extLst>
                  <a:ext uri="{FF2B5EF4-FFF2-40B4-BE49-F238E27FC236}">
                    <a16:creationId xmlns:a16="http://schemas.microsoft.com/office/drawing/2014/main" id="{CDD41C2B-5D19-C3C4-AEC0-CE3A074962DE}"/>
                  </a:ext>
                </a:extLst>
              </p:cNvPr>
              <p:cNvGrpSpPr/>
              <p:nvPr/>
            </p:nvGrpSpPr>
            <p:grpSpPr>
              <a:xfrm>
                <a:off x="8213780" y="5216327"/>
                <a:ext cx="2182091" cy="120536"/>
                <a:chOff x="5199610" y="5167672"/>
                <a:chExt cx="2240280" cy="128848"/>
              </a:xfrm>
            </p:grpSpPr>
            <p:sp>
              <p:nvSpPr>
                <p:cNvPr id="206" name="Freeform: Shape 205">
                  <a:extLst>
                    <a:ext uri="{FF2B5EF4-FFF2-40B4-BE49-F238E27FC236}">
                      <a16:creationId xmlns:a16="http://schemas.microsoft.com/office/drawing/2014/main" id="{EDD18CE3-1DA8-BBB9-B72E-7B2069F32EDB}"/>
                    </a:ext>
                  </a:extLst>
                </p:cNvPr>
                <p:cNvSpPr/>
                <p:nvPr/>
              </p:nvSpPr>
              <p:spPr>
                <a:xfrm>
                  <a:off x="5199610" y="5167672"/>
                  <a:ext cx="2240280" cy="128848"/>
                </a:xfrm>
                <a:custGeom>
                  <a:avLst/>
                  <a:gdLst>
                    <a:gd name="connsiteX0" fmla="*/ 64424 w 2240280"/>
                    <a:gd name="connsiteY0" fmla="*/ 0 h 128848"/>
                    <a:gd name="connsiteX1" fmla="*/ 2175856 w 2240280"/>
                    <a:gd name="connsiteY1" fmla="*/ 0 h 128848"/>
                    <a:gd name="connsiteX2" fmla="*/ 2240280 w 2240280"/>
                    <a:gd name="connsiteY2" fmla="*/ 64424 h 128848"/>
                    <a:gd name="connsiteX3" fmla="*/ 2236520 w 2240280"/>
                    <a:gd name="connsiteY3" fmla="*/ 73503 h 128848"/>
                    <a:gd name="connsiteX4" fmla="*/ 2240280 w 2240280"/>
                    <a:gd name="connsiteY4" fmla="*/ 73503 h 128848"/>
                    <a:gd name="connsiteX5" fmla="*/ 2240280 w 2240280"/>
                    <a:gd name="connsiteY5" fmla="*/ 128848 h 128848"/>
                    <a:gd name="connsiteX6" fmla="*/ 2175856 w 2240280"/>
                    <a:gd name="connsiteY6" fmla="*/ 128848 h 128848"/>
                    <a:gd name="connsiteX7" fmla="*/ 64424 w 2240280"/>
                    <a:gd name="connsiteY7" fmla="*/ 128848 h 128848"/>
                    <a:gd name="connsiteX8" fmla="*/ 0 w 2240280"/>
                    <a:gd name="connsiteY8" fmla="*/ 128848 h 128848"/>
                    <a:gd name="connsiteX9" fmla="*/ 0 w 2240280"/>
                    <a:gd name="connsiteY9" fmla="*/ 73503 h 128848"/>
                    <a:gd name="connsiteX10" fmla="*/ 3761 w 2240280"/>
                    <a:gd name="connsiteY10" fmla="*/ 73503 h 128848"/>
                    <a:gd name="connsiteX11" fmla="*/ 0 w 2240280"/>
                    <a:gd name="connsiteY11" fmla="*/ 64424 h 128848"/>
                    <a:gd name="connsiteX12" fmla="*/ 64424 w 2240280"/>
                    <a:gd name="connsiteY12" fmla="*/ 0 h 12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280" h="128848">
                      <a:moveTo>
                        <a:pt x="64424" y="0"/>
                      </a:moveTo>
                      <a:lnTo>
                        <a:pt x="2175856" y="0"/>
                      </a:lnTo>
                      <a:cubicBezTo>
                        <a:pt x="2211436" y="0"/>
                        <a:pt x="2240280" y="28844"/>
                        <a:pt x="2240280" y="64424"/>
                      </a:cubicBezTo>
                      <a:lnTo>
                        <a:pt x="2236520" y="73503"/>
                      </a:lnTo>
                      <a:lnTo>
                        <a:pt x="2240280" y="73503"/>
                      </a:lnTo>
                      <a:lnTo>
                        <a:pt x="2240280" y="128848"/>
                      </a:lnTo>
                      <a:lnTo>
                        <a:pt x="2175856" y="128848"/>
                      </a:lnTo>
                      <a:lnTo>
                        <a:pt x="64424" y="128848"/>
                      </a:lnTo>
                      <a:lnTo>
                        <a:pt x="0" y="128848"/>
                      </a:lnTo>
                      <a:lnTo>
                        <a:pt x="0" y="73503"/>
                      </a:lnTo>
                      <a:lnTo>
                        <a:pt x="3761" y="73503"/>
                      </a:lnTo>
                      <a:lnTo>
                        <a:pt x="0" y="64424"/>
                      </a:lnTo>
                      <a:cubicBezTo>
                        <a:pt x="0" y="28844"/>
                        <a:pt x="28844" y="0"/>
                        <a:pt x="6442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80000" rIns="216000" bIns="180000" rtlCol="0" anchor="t"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207" name="Freeform: Shape 206">
                  <a:extLst>
                    <a:ext uri="{FF2B5EF4-FFF2-40B4-BE49-F238E27FC236}">
                      <a16:creationId xmlns:a16="http://schemas.microsoft.com/office/drawing/2014/main" id="{EB3F5BDF-9FDE-27AE-10C7-E26F83870134}"/>
                    </a:ext>
                  </a:extLst>
                </p:cNvPr>
                <p:cNvSpPr/>
                <p:nvPr/>
              </p:nvSpPr>
              <p:spPr>
                <a:xfrm>
                  <a:off x="6315178" y="5167672"/>
                  <a:ext cx="1124712" cy="128848"/>
                </a:xfrm>
                <a:custGeom>
                  <a:avLst/>
                  <a:gdLst>
                    <a:gd name="connsiteX0" fmla="*/ 0 w 1124712"/>
                    <a:gd name="connsiteY0" fmla="*/ 0 h 128848"/>
                    <a:gd name="connsiteX1" fmla="*/ 32344 w 1124712"/>
                    <a:gd name="connsiteY1" fmla="*/ 0 h 128848"/>
                    <a:gd name="connsiteX2" fmla="*/ 106546 w 1124712"/>
                    <a:gd name="connsiteY2" fmla="*/ 0 h 128848"/>
                    <a:gd name="connsiteX3" fmla="*/ 1092369 w 1124712"/>
                    <a:gd name="connsiteY3" fmla="*/ 0 h 128848"/>
                    <a:gd name="connsiteX4" fmla="*/ 1124712 w 1124712"/>
                    <a:gd name="connsiteY4" fmla="*/ 64424 h 128848"/>
                    <a:gd name="connsiteX5" fmla="*/ 1122825 w 1124712"/>
                    <a:gd name="connsiteY5" fmla="*/ 73503 h 128848"/>
                    <a:gd name="connsiteX6" fmla="*/ 1124712 w 1124712"/>
                    <a:gd name="connsiteY6" fmla="*/ 73503 h 128848"/>
                    <a:gd name="connsiteX7" fmla="*/ 1124712 w 1124712"/>
                    <a:gd name="connsiteY7" fmla="*/ 128848 h 128848"/>
                    <a:gd name="connsiteX8" fmla="*/ 1092369 w 1124712"/>
                    <a:gd name="connsiteY8" fmla="*/ 128848 h 128848"/>
                    <a:gd name="connsiteX9" fmla="*/ 106546 w 1124712"/>
                    <a:gd name="connsiteY9" fmla="*/ 128848 h 128848"/>
                    <a:gd name="connsiteX10" fmla="*/ 32344 w 1124712"/>
                    <a:gd name="connsiteY10" fmla="*/ 128848 h 128848"/>
                    <a:gd name="connsiteX11" fmla="*/ 0 w 1124712"/>
                    <a:gd name="connsiteY11" fmla="*/ 128848 h 128848"/>
                    <a:gd name="connsiteX12" fmla="*/ 0 w 1124712"/>
                    <a:gd name="connsiteY12" fmla="*/ 73503 h 128848"/>
                    <a:gd name="connsiteX13" fmla="*/ 0 w 1124712"/>
                    <a:gd name="connsiteY13" fmla="*/ 64424 h 12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4712" h="128848">
                      <a:moveTo>
                        <a:pt x="0" y="0"/>
                      </a:moveTo>
                      <a:lnTo>
                        <a:pt x="32344" y="0"/>
                      </a:lnTo>
                      <a:lnTo>
                        <a:pt x="106546" y="0"/>
                      </a:lnTo>
                      <a:lnTo>
                        <a:pt x="1092369" y="0"/>
                      </a:lnTo>
                      <a:cubicBezTo>
                        <a:pt x="1110231" y="0"/>
                        <a:pt x="1124712" y="28844"/>
                        <a:pt x="1124712" y="64424"/>
                      </a:cubicBezTo>
                      <a:lnTo>
                        <a:pt x="1122825" y="73503"/>
                      </a:lnTo>
                      <a:lnTo>
                        <a:pt x="1124712" y="73503"/>
                      </a:lnTo>
                      <a:lnTo>
                        <a:pt x="1124712" y="128848"/>
                      </a:lnTo>
                      <a:lnTo>
                        <a:pt x="1092369" y="128848"/>
                      </a:lnTo>
                      <a:lnTo>
                        <a:pt x="106546" y="128848"/>
                      </a:lnTo>
                      <a:lnTo>
                        <a:pt x="32344" y="128848"/>
                      </a:lnTo>
                      <a:lnTo>
                        <a:pt x="0" y="128848"/>
                      </a:lnTo>
                      <a:lnTo>
                        <a:pt x="0" y="73503"/>
                      </a:lnTo>
                      <a:lnTo>
                        <a:pt x="0" y="64424"/>
                      </a:ln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80000" rIns="216000" bIns="180000" rtlCol="0" anchor="t"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grpSp>
          <p:nvGrpSpPr>
            <p:cNvPr id="26" name="Group 25">
              <a:extLst>
                <a:ext uri="{FF2B5EF4-FFF2-40B4-BE49-F238E27FC236}">
                  <a16:creationId xmlns:a16="http://schemas.microsoft.com/office/drawing/2014/main" id="{186C04CC-F91B-3D04-DD63-782B5D075812}"/>
                </a:ext>
              </a:extLst>
            </p:cNvPr>
            <p:cNvGrpSpPr/>
            <p:nvPr/>
          </p:nvGrpSpPr>
          <p:grpSpPr>
            <a:xfrm rot="5400000">
              <a:off x="5200605" y="2316435"/>
              <a:ext cx="888853" cy="575712"/>
              <a:chOff x="1187865" y="965675"/>
              <a:chExt cx="3905428" cy="2529555"/>
            </a:xfrm>
          </p:grpSpPr>
          <p:sp>
            <p:nvSpPr>
              <p:cNvPr id="92" name="Rectangle 91">
                <a:extLst>
                  <a:ext uri="{FF2B5EF4-FFF2-40B4-BE49-F238E27FC236}">
                    <a16:creationId xmlns:a16="http://schemas.microsoft.com/office/drawing/2014/main" id="{5CB4D3B4-3BCC-4FFB-98D6-88F55A387CDD}"/>
                  </a:ext>
                </a:extLst>
              </p:cNvPr>
              <p:cNvSpPr/>
              <p:nvPr/>
            </p:nvSpPr>
            <p:spPr>
              <a:xfrm>
                <a:off x="1187865" y="965675"/>
                <a:ext cx="3905428" cy="2529555"/>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3" name="Group 92">
                <a:extLst>
                  <a:ext uri="{FF2B5EF4-FFF2-40B4-BE49-F238E27FC236}">
                    <a16:creationId xmlns:a16="http://schemas.microsoft.com/office/drawing/2014/main" id="{1B1E1E72-494B-2068-26EB-97BF1C7D0AF3}"/>
                  </a:ext>
                </a:extLst>
              </p:cNvPr>
              <p:cNvGrpSpPr/>
              <p:nvPr/>
            </p:nvGrpSpPr>
            <p:grpSpPr>
              <a:xfrm>
                <a:off x="1316051" y="1063030"/>
                <a:ext cx="3661876" cy="2335855"/>
                <a:chOff x="1316051" y="1063030"/>
                <a:chExt cx="3661876" cy="2335855"/>
              </a:xfrm>
            </p:grpSpPr>
            <p:grpSp>
              <p:nvGrpSpPr>
                <p:cNvPr id="94" name="Group 93">
                  <a:extLst>
                    <a:ext uri="{FF2B5EF4-FFF2-40B4-BE49-F238E27FC236}">
                      <a16:creationId xmlns:a16="http://schemas.microsoft.com/office/drawing/2014/main" id="{CEC3957B-5132-FEE1-C743-F0A8D7E7E66C}"/>
                    </a:ext>
                  </a:extLst>
                </p:cNvPr>
                <p:cNvGrpSpPr/>
                <p:nvPr/>
              </p:nvGrpSpPr>
              <p:grpSpPr>
                <a:xfrm>
                  <a:off x="1316051" y="1063030"/>
                  <a:ext cx="239283" cy="2335855"/>
                  <a:chOff x="1316051" y="1093862"/>
                  <a:chExt cx="239283" cy="2335855"/>
                </a:xfrm>
              </p:grpSpPr>
              <p:sp>
                <p:nvSpPr>
                  <p:cNvPr id="194" name="Oval 193">
                    <a:extLst>
                      <a:ext uri="{FF2B5EF4-FFF2-40B4-BE49-F238E27FC236}">
                        <a16:creationId xmlns:a16="http://schemas.microsoft.com/office/drawing/2014/main" id="{7DCA6BA3-EC79-939A-5BCE-370AD9149C8E}"/>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5" name="Oval 194">
                    <a:extLst>
                      <a:ext uri="{FF2B5EF4-FFF2-40B4-BE49-F238E27FC236}">
                        <a16:creationId xmlns:a16="http://schemas.microsoft.com/office/drawing/2014/main" id="{CD549916-D039-0128-5848-6CC54A508BDA}"/>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Oval 195">
                    <a:extLst>
                      <a:ext uri="{FF2B5EF4-FFF2-40B4-BE49-F238E27FC236}">
                        <a16:creationId xmlns:a16="http://schemas.microsoft.com/office/drawing/2014/main" id="{DA889D36-3F7A-2C7E-410D-AFD1EE5844F8}"/>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7" name="Oval 196">
                    <a:extLst>
                      <a:ext uri="{FF2B5EF4-FFF2-40B4-BE49-F238E27FC236}">
                        <a16:creationId xmlns:a16="http://schemas.microsoft.com/office/drawing/2014/main" id="{2E8E5469-3377-FC5C-A833-06C0BD68F74F}"/>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8" name="Oval 197">
                    <a:extLst>
                      <a:ext uri="{FF2B5EF4-FFF2-40B4-BE49-F238E27FC236}">
                        <a16:creationId xmlns:a16="http://schemas.microsoft.com/office/drawing/2014/main" id="{DE088A82-F7EC-EC33-73D5-98F569B52955}"/>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9" name="Oval 198">
                    <a:extLst>
                      <a:ext uri="{FF2B5EF4-FFF2-40B4-BE49-F238E27FC236}">
                        <a16:creationId xmlns:a16="http://schemas.microsoft.com/office/drawing/2014/main" id="{FB8BBA36-BB16-0B44-9F1A-1170C0E799CE}"/>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0" name="Oval 199">
                    <a:extLst>
                      <a:ext uri="{FF2B5EF4-FFF2-40B4-BE49-F238E27FC236}">
                        <a16:creationId xmlns:a16="http://schemas.microsoft.com/office/drawing/2014/main" id="{8835226D-A360-38AF-36F3-88AFC0BF8537}"/>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1" name="Oval 200">
                    <a:extLst>
                      <a:ext uri="{FF2B5EF4-FFF2-40B4-BE49-F238E27FC236}">
                        <a16:creationId xmlns:a16="http://schemas.microsoft.com/office/drawing/2014/main" id="{364C7DD7-18B5-C7F9-0A4D-17706E51BEF5}"/>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5" name="Group 94">
                  <a:extLst>
                    <a:ext uri="{FF2B5EF4-FFF2-40B4-BE49-F238E27FC236}">
                      <a16:creationId xmlns:a16="http://schemas.microsoft.com/office/drawing/2014/main" id="{66EA2468-2169-CB5B-6A5F-2CC9F65F1BAB}"/>
                    </a:ext>
                  </a:extLst>
                </p:cNvPr>
                <p:cNvGrpSpPr/>
                <p:nvPr/>
              </p:nvGrpSpPr>
              <p:grpSpPr>
                <a:xfrm>
                  <a:off x="1627196" y="1063030"/>
                  <a:ext cx="239283" cy="2335855"/>
                  <a:chOff x="1316051" y="1093862"/>
                  <a:chExt cx="239283" cy="2335855"/>
                </a:xfrm>
              </p:grpSpPr>
              <p:sp>
                <p:nvSpPr>
                  <p:cNvPr id="186" name="Oval 185">
                    <a:extLst>
                      <a:ext uri="{FF2B5EF4-FFF2-40B4-BE49-F238E27FC236}">
                        <a16:creationId xmlns:a16="http://schemas.microsoft.com/office/drawing/2014/main" id="{B78891CB-F135-0262-D3A7-EF5659112343}"/>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Oval 186">
                    <a:extLst>
                      <a:ext uri="{FF2B5EF4-FFF2-40B4-BE49-F238E27FC236}">
                        <a16:creationId xmlns:a16="http://schemas.microsoft.com/office/drawing/2014/main" id="{E8FA0492-B91B-AAB7-D4CB-3218A3071CCB}"/>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Oval 187">
                    <a:extLst>
                      <a:ext uri="{FF2B5EF4-FFF2-40B4-BE49-F238E27FC236}">
                        <a16:creationId xmlns:a16="http://schemas.microsoft.com/office/drawing/2014/main" id="{E3167661-7CD1-7361-C46F-0D3CED142B06}"/>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Oval 188">
                    <a:extLst>
                      <a:ext uri="{FF2B5EF4-FFF2-40B4-BE49-F238E27FC236}">
                        <a16:creationId xmlns:a16="http://schemas.microsoft.com/office/drawing/2014/main" id="{3CC2F576-A8B5-8E54-A7B5-CD75CF2452B5}"/>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Oval 189">
                    <a:extLst>
                      <a:ext uri="{FF2B5EF4-FFF2-40B4-BE49-F238E27FC236}">
                        <a16:creationId xmlns:a16="http://schemas.microsoft.com/office/drawing/2014/main" id="{8F785BE9-E92D-A568-F098-FB53B3735BB0}"/>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1" name="Oval 190">
                    <a:extLst>
                      <a:ext uri="{FF2B5EF4-FFF2-40B4-BE49-F238E27FC236}">
                        <a16:creationId xmlns:a16="http://schemas.microsoft.com/office/drawing/2014/main" id="{EA7674A6-56E5-C53C-17D9-781BEB13FB41}"/>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2" name="Oval 191">
                    <a:extLst>
                      <a:ext uri="{FF2B5EF4-FFF2-40B4-BE49-F238E27FC236}">
                        <a16:creationId xmlns:a16="http://schemas.microsoft.com/office/drawing/2014/main" id="{0A0D13D4-12FC-842E-D102-7AA24F5E9AC7}"/>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Oval 192">
                    <a:extLst>
                      <a:ext uri="{FF2B5EF4-FFF2-40B4-BE49-F238E27FC236}">
                        <a16:creationId xmlns:a16="http://schemas.microsoft.com/office/drawing/2014/main" id="{3C104A9D-DEF0-EFD5-CA82-CDE5F0B00330}"/>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6" name="Group 95">
                  <a:extLst>
                    <a:ext uri="{FF2B5EF4-FFF2-40B4-BE49-F238E27FC236}">
                      <a16:creationId xmlns:a16="http://schemas.microsoft.com/office/drawing/2014/main" id="{7B6488CC-F25E-C438-2181-A30913377F0A}"/>
                    </a:ext>
                  </a:extLst>
                </p:cNvPr>
                <p:cNvGrpSpPr/>
                <p:nvPr/>
              </p:nvGrpSpPr>
              <p:grpSpPr>
                <a:xfrm>
                  <a:off x="1938341" y="1063030"/>
                  <a:ext cx="239283" cy="2335855"/>
                  <a:chOff x="1316051" y="1093862"/>
                  <a:chExt cx="239283" cy="2335855"/>
                </a:xfrm>
              </p:grpSpPr>
              <p:sp>
                <p:nvSpPr>
                  <p:cNvPr id="178" name="Oval 177">
                    <a:extLst>
                      <a:ext uri="{FF2B5EF4-FFF2-40B4-BE49-F238E27FC236}">
                        <a16:creationId xmlns:a16="http://schemas.microsoft.com/office/drawing/2014/main" id="{7B2CFEE7-3F9F-6E79-F886-A2BD30509F10}"/>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Oval 178">
                    <a:extLst>
                      <a:ext uri="{FF2B5EF4-FFF2-40B4-BE49-F238E27FC236}">
                        <a16:creationId xmlns:a16="http://schemas.microsoft.com/office/drawing/2014/main" id="{9882B88F-747A-1236-DB3D-4C33EBF9E59B}"/>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Oval 179">
                    <a:extLst>
                      <a:ext uri="{FF2B5EF4-FFF2-40B4-BE49-F238E27FC236}">
                        <a16:creationId xmlns:a16="http://schemas.microsoft.com/office/drawing/2014/main" id="{5BD98260-F5CE-7737-CA79-456281811BAE}"/>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Oval 180">
                    <a:extLst>
                      <a:ext uri="{FF2B5EF4-FFF2-40B4-BE49-F238E27FC236}">
                        <a16:creationId xmlns:a16="http://schemas.microsoft.com/office/drawing/2014/main" id="{F4D283D1-BB0B-C5DE-8166-E89A0B4980D7}"/>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Oval 181">
                    <a:extLst>
                      <a:ext uri="{FF2B5EF4-FFF2-40B4-BE49-F238E27FC236}">
                        <a16:creationId xmlns:a16="http://schemas.microsoft.com/office/drawing/2014/main" id="{A6B40179-3281-FAE7-6F42-C2F6F03B7B87}"/>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Oval 182">
                    <a:extLst>
                      <a:ext uri="{FF2B5EF4-FFF2-40B4-BE49-F238E27FC236}">
                        <a16:creationId xmlns:a16="http://schemas.microsoft.com/office/drawing/2014/main" id="{A3B0B2D7-2606-1BCD-DE73-27C6110E53C9}"/>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Oval 183">
                    <a:extLst>
                      <a:ext uri="{FF2B5EF4-FFF2-40B4-BE49-F238E27FC236}">
                        <a16:creationId xmlns:a16="http://schemas.microsoft.com/office/drawing/2014/main" id="{D3EDB079-96B5-D445-82E9-4AD85B872360}"/>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Oval 184">
                    <a:extLst>
                      <a:ext uri="{FF2B5EF4-FFF2-40B4-BE49-F238E27FC236}">
                        <a16:creationId xmlns:a16="http://schemas.microsoft.com/office/drawing/2014/main" id="{A1C447C7-282F-8FA3-7CE5-AAEEFD12075A}"/>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7" name="Group 96">
                  <a:extLst>
                    <a:ext uri="{FF2B5EF4-FFF2-40B4-BE49-F238E27FC236}">
                      <a16:creationId xmlns:a16="http://schemas.microsoft.com/office/drawing/2014/main" id="{52604340-A35F-5DAD-3ADA-E678F6E5012F}"/>
                    </a:ext>
                  </a:extLst>
                </p:cNvPr>
                <p:cNvGrpSpPr/>
                <p:nvPr/>
              </p:nvGrpSpPr>
              <p:grpSpPr>
                <a:xfrm>
                  <a:off x="2249486" y="1063030"/>
                  <a:ext cx="239283" cy="2335855"/>
                  <a:chOff x="1316051" y="1093862"/>
                  <a:chExt cx="239283" cy="2335855"/>
                </a:xfrm>
              </p:grpSpPr>
              <p:sp>
                <p:nvSpPr>
                  <p:cNvPr id="170" name="Oval 169">
                    <a:extLst>
                      <a:ext uri="{FF2B5EF4-FFF2-40B4-BE49-F238E27FC236}">
                        <a16:creationId xmlns:a16="http://schemas.microsoft.com/office/drawing/2014/main" id="{3E6AED98-F1A3-19CE-ED7A-A7F0766836AE}"/>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Oval 170">
                    <a:extLst>
                      <a:ext uri="{FF2B5EF4-FFF2-40B4-BE49-F238E27FC236}">
                        <a16:creationId xmlns:a16="http://schemas.microsoft.com/office/drawing/2014/main" id="{15B75D68-39B9-48DF-669F-5663C3B7438F}"/>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Oval 171">
                    <a:extLst>
                      <a:ext uri="{FF2B5EF4-FFF2-40B4-BE49-F238E27FC236}">
                        <a16:creationId xmlns:a16="http://schemas.microsoft.com/office/drawing/2014/main" id="{F19C1916-F323-A0C9-599E-EF8C46C75F6D}"/>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Oval 172">
                    <a:extLst>
                      <a:ext uri="{FF2B5EF4-FFF2-40B4-BE49-F238E27FC236}">
                        <a16:creationId xmlns:a16="http://schemas.microsoft.com/office/drawing/2014/main" id="{9666CF1D-A37F-13E7-72E0-42CE51CDFE7E}"/>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Oval 173">
                    <a:extLst>
                      <a:ext uri="{FF2B5EF4-FFF2-40B4-BE49-F238E27FC236}">
                        <a16:creationId xmlns:a16="http://schemas.microsoft.com/office/drawing/2014/main" id="{391016E0-8204-0C3C-4F0D-C34254BE5598}"/>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Oval 174">
                    <a:extLst>
                      <a:ext uri="{FF2B5EF4-FFF2-40B4-BE49-F238E27FC236}">
                        <a16:creationId xmlns:a16="http://schemas.microsoft.com/office/drawing/2014/main" id="{0B337335-9DC3-5D2A-0B07-5542678536B7}"/>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Oval 175">
                    <a:extLst>
                      <a:ext uri="{FF2B5EF4-FFF2-40B4-BE49-F238E27FC236}">
                        <a16:creationId xmlns:a16="http://schemas.microsoft.com/office/drawing/2014/main" id="{43CF8541-6C35-D59E-4FBD-976BD2FACB55}"/>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Oval 176">
                    <a:extLst>
                      <a:ext uri="{FF2B5EF4-FFF2-40B4-BE49-F238E27FC236}">
                        <a16:creationId xmlns:a16="http://schemas.microsoft.com/office/drawing/2014/main" id="{33A6084B-6DE5-A86C-AA64-1A6F914C6E20}"/>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8" name="Group 97">
                  <a:extLst>
                    <a:ext uri="{FF2B5EF4-FFF2-40B4-BE49-F238E27FC236}">
                      <a16:creationId xmlns:a16="http://schemas.microsoft.com/office/drawing/2014/main" id="{7067617A-06AE-266F-9E17-5BCD5912CB77}"/>
                    </a:ext>
                  </a:extLst>
                </p:cNvPr>
                <p:cNvGrpSpPr/>
                <p:nvPr/>
              </p:nvGrpSpPr>
              <p:grpSpPr>
                <a:xfrm>
                  <a:off x="2560631" y="1063030"/>
                  <a:ext cx="239283" cy="2335855"/>
                  <a:chOff x="1316051" y="1093862"/>
                  <a:chExt cx="239283" cy="2335855"/>
                </a:xfrm>
              </p:grpSpPr>
              <p:sp>
                <p:nvSpPr>
                  <p:cNvPr id="162" name="Oval 161">
                    <a:extLst>
                      <a:ext uri="{FF2B5EF4-FFF2-40B4-BE49-F238E27FC236}">
                        <a16:creationId xmlns:a16="http://schemas.microsoft.com/office/drawing/2014/main" id="{22823FF8-FF22-C912-E2AC-D64BA4C8313C}"/>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Oval 162">
                    <a:extLst>
                      <a:ext uri="{FF2B5EF4-FFF2-40B4-BE49-F238E27FC236}">
                        <a16:creationId xmlns:a16="http://schemas.microsoft.com/office/drawing/2014/main" id="{1315FA25-E877-0DCC-E6D3-8047E4F3A071}"/>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Oval 163">
                    <a:extLst>
                      <a:ext uri="{FF2B5EF4-FFF2-40B4-BE49-F238E27FC236}">
                        <a16:creationId xmlns:a16="http://schemas.microsoft.com/office/drawing/2014/main" id="{8C3EF6FF-E5B4-BFBF-4089-2BFC0961EBEB}"/>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 name="Oval 164">
                    <a:extLst>
                      <a:ext uri="{FF2B5EF4-FFF2-40B4-BE49-F238E27FC236}">
                        <a16:creationId xmlns:a16="http://schemas.microsoft.com/office/drawing/2014/main" id="{39571DF2-9EA2-5275-F9DB-7A87FC4A1F37}"/>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Oval 165">
                    <a:extLst>
                      <a:ext uri="{FF2B5EF4-FFF2-40B4-BE49-F238E27FC236}">
                        <a16:creationId xmlns:a16="http://schemas.microsoft.com/office/drawing/2014/main" id="{24869795-9E16-092A-D5C1-B61068C77C5D}"/>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Oval 166">
                    <a:extLst>
                      <a:ext uri="{FF2B5EF4-FFF2-40B4-BE49-F238E27FC236}">
                        <a16:creationId xmlns:a16="http://schemas.microsoft.com/office/drawing/2014/main" id="{7E6E5146-7BFA-C876-3ADD-A665856C6B99}"/>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Oval 167">
                    <a:extLst>
                      <a:ext uri="{FF2B5EF4-FFF2-40B4-BE49-F238E27FC236}">
                        <a16:creationId xmlns:a16="http://schemas.microsoft.com/office/drawing/2014/main" id="{8A950407-C047-AEF4-C16C-DBD69D443BE1}"/>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Oval 168">
                    <a:extLst>
                      <a:ext uri="{FF2B5EF4-FFF2-40B4-BE49-F238E27FC236}">
                        <a16:creationId xmlns:a16="http://schemas.microsoft.com/office/drawing/2014/main" id="{A6A84C68-8FDE-9AC8-4D1E-0E6BFBA0459B}"/>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9" name="Group 98">
                  <a:extLst>
                    <a:ext uri="{FF2B5EF4-FFF2-40B4-BE49-F238E27FC236}">
                      <a16:creationId xmlns:a16="http://schemas.microsoft.com/office/drawing/2014/main" id="{6BFFFC4A-A663-479E-887A-02AAF899F9CF}"/>
                    </a:ext>
                  </a:extLst>
                </p:cNvPr>
                <p:cNvGrpSpPr/>
                <p:nvPr/>
              </p:nvGrpSpPr>
              <p:grpSpPr>
                <a:xfrm>
                  <a:off x="2871776" y="1063030"/>
                  <a:ext cx="239283" cy="2335855"/>
                  <a:chOff x="1316051" y="1093862"/>
                  <a:chExt cx="239283" cy="2335855"/>
                </a:xfrm>
              </p:grpSpPr>
              <p:sp>
                <p:nvSpPr>
                  <p:cNvPr id="154" name="Oval 153">
                    <a:extLst>
                      <a:ext uri="{FF2B5EF4-FFF2-40B4-BE49-F238E27FC236}">
                        <a16:creationId xmlns:a16="http://schemas.microsoft.com/office/drawing/2014/main" id="{C62F007F-8217-E9EE-AA89-322B8A3C56D3}"/>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54">
                    <a:extLst>
                      <a:ext uri="{FF2B5EF4-FFF2-40B4-BE49-F238E27FC236}">
                        <a16:creationId xmlns:a16="http://schemas.microsoft.com/office/drawing/2014/main" id="{683153D4-B60F-53C2-AD43-7AF22AD7599E}"/>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Oval 155">
                    <a:extLst>
                      <a:ext uri="{FF2B5EF4-FFF2-40B4-BE49-F238E27FC236}">
                        <a16:creationId xmlns:a16="http://schemas.microsoft.com/office/drawing/2014/main" id="{03B39D2E-58D6-DBEB-1543-698BAFB0D19B}"/>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Oval 156">
                    <a:extLst>
                      <a:ext uri="{FF2B5EF4-FFF2-40B4-BE49-F238E27FC236}">
                        <a16:creationId xmlns:a16="http://schemas.microsoft.com/office/drawing/2014/main" id="{6DE7843E-E5B9-1E10-902A-4C2841B0F61A}"/>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a:extLst>
                      <a:ext uri="{FF2B5EF4-FFF2-40B4-BE49-F238E27FC236}">
                        <a16:creationId xmlns:a16="http://schemas.microsoft.com/office/drawing/2014/main" id="{FD939F2E-DDBB-894C-1247-38751BDCAF17}"/>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a:extLst>
                      <a:ext uri="{FF2B5EF4-FFF2-40B4-BE49-F238E27FC236}">
                        <a16:creationId xmlns:a16="http://schemas.microsoft.com/office/drawing/2014/main" id="{2E96944B-16B7-802A-5C14-D64A423639E8}"/>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Oval 159">
                    <a:extLst>
                      <a:ext uri="{FF2B5EF4-FFF2-40B4-BE49-F238E27FC236}">
                        <a16:creationId xmlns:a16="http://schemas.microsoft.com/office/drawing/2014/main" id="{855E456D-0655-07A5-F2C1-807C7B20474D}"/>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Oval 160">
                    <a:extLst>
                      <a:ext uri="{FF2B5EF4-FFF2-40B4-BE49-F238E27FC236}">
                        <a16:creationId xmlns:a16="http://schemas.microsoft.com/office/drawing/2014/main" id="{E0996960-2C91-FA91-57E3-41DE870115FB}"/>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0" name="Group 99">
                  <a:extLst>
                    <a:ext uri="{FF2B5EF4-FFF2-40B4-BE49-F238E27FC236}">
                      <a16:creationId xmlns:a16="http://schemas.microsoft.com/office/drawing/2014/main" id="{43425B96-E9A6-D77D-7A24-4670C8E29ABE}"/>
                    </a:ext>
                  </a:extLst>
                </p:cNvPr>
                <p:cNvGrpSpPr/>
                <p:nvPr/>
              </p:nvGrpSpPr>
              <p:grpSpPr>
                <a:xfrm>
                  <a:off x="3182921" y="1063030"/>
                  <a:ext cx="239283" cy="2335855"/>
                  <a:chOff x="1316051" y="1093862"/>
                  <a:chExt cx="239283" cy="2335855"/>
                </a:xfrm>
              </p:grpSpPr>
              <p:sp>
                <p:nvSpPr>
                  <p:cNvPr id="146" name="Oval 145">
                    <a:extLst>
                      <a:ext uri="{FF2B5EF4-FFF2-40B4-BE49-F238E27FC236}">
                        <a16:creationId xmlns:a16="http://schemas.microsoft.com/office/drawing/2014/main" id="{B3B20D70-631C-3D8F-2114-28150A4B8989}"/>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Oval 146">
                    <a:extLst>
                      <a:ext uri="{FF2B5EF4-FFF2-40B4-BE49-F238E27FC236}">
                        <a16:creationId xmlns:a16="http://schemas.microsoft.com/office/drawing/2014/main" id="{05EC48E8-E6A7-4CD2-95D8-B1D4FEC90168}"/>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Oval 147">
                    <a:extLst>
                      <a:ext uri="{FF2B5EF4-FFF2-40B4-BE49-F238E27FC236}">
                        <a16:creationId xmlns:a16="http://schemas.microsoft.com/office/drawing/2014/main" id="{BA790249-6782-DF71-5B78-C922260CEE9F}"/>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Oval 148">
                    <a:extLst>
                      <a:ext uri="{FF2B5EF4-FFF2-40B4-BE49-F238E27FC236}">
                        <a16:creationId xmlns:a16="http://schemas.microsoft.com/office/drawing/2014/main" id="{5EB0BA4F-BF72-E9B9-56E0-5E6F5740921D}"/>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a:extLst>
                      <a:ext uri="{FF2B5EF4-FFF2-40B4-BE49-F238E27FC236}">
                        <a16:creationId xmlns:a16="http://schemas.microsoft.com/office/drawing/2014/main" id="{8FF71E08-DECF-61E7-AE2B-D15CE1D2D447}"/>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val 150">
                    <a:extLst>
                      <a:ext uri="{FF2B5EF4-FFF2-40B4-BE49-F238E27FC236}">
                        <a16:creationId xmlns:a16="http://schemas.microsoft.com/office/drawing/2014/main" id="{196FE351-D6FD-89D3-7313-1AB062C1C78C}"/>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51">
                    <a:extLst>
                      <a:ext uri="{FF2B5EF4-FFF2-40B4-BE49-F238E27FC236}">
                        <a16:creationId xmlns:a16="http://schemas.microsoft.com/office/drawing/2014/main" id="{0C914A82-2B1D-4FE4-97A0-CE94CBDE43A4}"/>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52">
                    <a:extLst>
                      <a:ext uri="{FF2B5EF4-FFF2-40B4-BE49-F238E27FC236}">
                        <a16:creationId xmlns:a16="http://schemas.microsoft.com/office/drawing/2014/main" id="{372BAA1A-372C-F855-AF64-ED2CB7D8CC75}"/>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1" name="Group 100">
                  <a:extLst>
                    <a:ext uri="{FF2B5EF4-FFF2-40B4-BE49-F238E27FC236}">
                      <a16:creationId xmlns:a16="http://schemas.microsoft.com/office/drawing/2014/main" id="{5085C8D9-C683-75EC-4E26-AD0902A09334}"/>
                    </a:ext>
                  </a:extLst>
                </p:cNvPr>
                <p:cNvGrpSpPr/>
                <p:nvPr/>
              </p:nvGrpSpPr>
              <p:grpSpPr>
                <a:xfrm>
                  <a:off x="3494066" y="1063030"/>
                  <a:ext cx="239283" cy="2335855"/>
                  <a:chOff x="1316051" y="1093862"/>
                  <a:chExt cx="239283" cy="2335855"/>
                </a:xfrm>
              </p:grpSpPr>
              <p:sp>
                <p:nvSpPr>
                  <p:cNvPr id="138" name="Oval 137">
                    <a:extLst>
                      <a:ext uri="{FF2B5EF4-FFF2-40B4-BE49-F238E27FC236}">
                        <a16:creationId xmlns:a16="http://schemas.microsoft.com/office/drawing/2014/main" id="{FDF0A8AE-BD0B-996E-9863-65763D28781A}"/>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Oval 138">
                    <a:extLst>
                      <a:ext uri="{FF2B5EF4-FFF2-40B4-BE49-F238E27FC236}">
                        <a16:creationId xmlns:a16="http://schemas.microsoft.com/office/drawing/2014/main" id="{A18E2E45-6F45-5954-5408-2A9B43D5084F}"/>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Oval 139">
                    <a:extLst>
                      <a:ext uri="{FF2B5EF4-FFF2-40B4-BE49-F238E27FC236}">
                        <a16:creationId xmlns:a16="http://schemas.microsoft.com/office/drawing/2014/main" id="{AADB50B9-5191-17FA-7BBC-D7E5258A6477}"/>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Oval 140">
                    <a:extLst>
                      <a:ext uri="{FF2B5EF4-FFF2-40B4-BE49-F238E27FC236}">
                        <a16:creationId xmlns:a16="http://schemas.microsoft.com/office/drawing/2014/main" id="{2084D641-1F10-2796-7B0F-3DEDC7A91180}"/>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val 141">
                    <a:extLst>
                      <a:ext uri="{FF2B5EF4-FFF2-40B4-BE49-F238E27FC236}">
                        <a16:creationId xmlns:a16="http://schemas.microsoft.com/office/drawing/2014/main" id="{DA2B7755-09A0-F117-44A1-DBDC7EA95D99}"/>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Oval 142">
                    <a:extLst>
                      <a:ext uri="{FF2B5EF4-FFF2-40B4-BE49-F238E27FC236}">
                        <a16:creationId xmlns:a16="http://schemas.microsoft.com/office/drawing/2014/main" id="{1C9179F5-E66C-CBD0-D73F-B6060F1B6A76}"/>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43">
                    <a:extLst>
                      <a:ext uri="{FF2B5EF4-FFF2-40B4-BE49-F238E27FC236}">
                        <a16:creationId xmlns:a16="http://schemas.microsoft.com/office/drawing/2014/main" id="{C11D8909-5545-4C3D-BA63-9F8318F5D91E}"/>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44">
                    <a:extLst>
                      <a:ext uri="{FF2B5EF4-FFF2-40B4-BE49-F238E27FC236}">
                        <a16:creationId xmlns:a16="http://schemas.microsoft.com/office/drawing/2014/main" id="{181C640B-BE89-B434-E885-D93D1E0CC5F8}"/>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2" name="Group 101">
                  <a:extLst>
                    <a:ext uri="{FF2B5EF4-FFF2-40B4-BE49-F238E27FC236}">
                      <a16:creationId xmlns:a16="http://schemas.microsoft.com/office/drawing/2014/main" id="{38CCD687-C5BE-E551-2E46-168283BAAED3}"/>
                    </a:ext>
                  </a:extLst>
                </p:cNvPr>
                <p:cNvGrpSpPr/>
                <p:nvPr/>
              </p:nvGrpSpPr>
              <p:grpSpPr>
                <a:xfrm>
                  <a:off x="3805211" y="1063030"/>
                  <a:ext cx="239283" cy="2335855"/>
                  <a:chOff x="1316051" y="1093862"/>
                  <a:chExt cx="239283" cy="2335855"/>
                </a:xfrm>
              </p:grpSpPr>
              <p:sp>
                <p:nvSpPr>
                  <p:cNvPr id="130" name="Oval 129">
                    <a:extLst>
                      <a:ext uri="{FF2B5EF4-FFF2-40B4-BE49-F238E27FC236}">
                        <a16:creationId xmlns:a16="http://schemas.microsoft.com/office/drawing/2014/main" id="{AD5766E2-31DE-96A7-311F-4C9371B66A89}"/>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Oval 130">
                    <a:extLst>
                      <a:ext uri="{FF2B5EF4-FFF2-40B4-BE49-F238E27FC236}">
                        <a16:creationId xmlns:a16="http://schemas.microsoft.com/office/drawing/2014/main" id="{AC82440D-A109-AD29-2070-C5F5874F1AC3}"/>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2" name="Oval 131">
                    <a:extLst>
                      <a:ext uri="{FF2B5EF4-FFF2-40B4-BE49-F238E27FC236}">
                        <a16:creationId xmlns:a16="http://schemas.microsoft.com/office/drawing/2014/main" id="{871168AB-499D-D4BF-681C-DD5AA9C394D7}"/>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 name="Oval 132">
                    <a:extLst>
                      <a:ext uri="{FF2B5EF4-FFF2-40B4-BE49-F238E27FC236}">
                        <a16:creationId xmlns:a16="http://schemas.microsoft.com/office/drawing/2014/main" id="{C092C68A-7D2F-0DBA-A4FD-F54754DF1E7C}"/>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Oval 133">
                    <a:extLst>
                      <a:ext uri="{FF2B5EF4-FFF2-40B4-BE49-F238E27FC236}">
                        <a16:creationId xmlns:a16="http://schemas.microsoft.com/office/drawing/2014/main" id="{01CD7882-627E-BBA0-FEFC-509135F3736B}"/>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 name="Oval 134">
                    <a:extLst>
                      <a:ext uri="{FF2B5EF4-FFF2-40B4-BE49-F238E27FC236}">
                        <a16:creationId xmlns:a16="http://schemas.microsoft.com/office/drawing/2014/main" id="{2283A8F6-843F-94F7-5060-09E2F8C23C2B}"/>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 name="Oval 135">
                    <a:extLst>
                      <a:ext uri="{FF2B5EF4-FFF2-40B4-BE49-F238E27FC236}">
                        <a16:creationId xmlns:a16="http://schemas.microsoft.com/office/drawing/2014/main" id="{F0644C01-85C3-327E-7CBA-3C891D074909}"/>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val 136">
                    <a:extLst>
                      <a:ext uri="{FF2B5EF4-FFF2-40B4-BE49-F238E27FC236}">
                        <a16:creationId xmlns:a16="http://schemas.microsoft.com/office/drawing/2014/main" id="{B8133584-A2C3-EC78-D75A-CA888C7DFAEE}"/>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3" name="Group 102">
                  <a:extLst>
                    <a:ext uri="{FF2B5EF4-FFF2-40B4-BE49-F238E27FC236}">
                      <a16:creationId xmlns:a16="http://schemas.microsoft.com/office/drawing/2014/main" id="{B1A63379-B0CB-387F-225E-69C544CFCE16}"/>
                    </a:ext>
                  </a:extLst>
                </p:cNvPr>
                <p:cNvGrpSpPr/>
                <p:nvPr/>
              </p:nvGrpSpPr>
              <p:grpSpPr>
                <a:xfrm>
                  <a:off x="4116356" y="1063030"/>
                  <a:ext cx="239283" cy="2335855"/>
                  <a:chOff x="1316051" y="1093862"/>
                  <a:chExt cx="239283" cy="2335855"/>
                </a:xfrm>
              </p:grpSpPr>
              <p:sp>
                <p:nvSpPr>
                  <p:cNvPr id="122" name="Oval 121">
                    <a:extLst>
                      <a:ext uri="{FF2B5EF4-FFF2-40B4-BE49-F238E27FC236}">
                        <a16:creationId xmlns:a16="http://schemas.microsoft.com/office/drawing/2014/main" id="{0B39C417-F3F0-146C-87C9-CDC51C27BF23}"/>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Oval 122">
                    <a:extLst>
                      <a:ext uri="{FF2B5EF4-FFF2-40B4-BE49-F238E27FC236}">
                        <a16:creationId xmlns:a16="http://schemas.microsoft.com/office/drawing/2014/main" id="{43A3C56C-15AF-12FB-5C95-91A69D80A2AB}"/>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Oval 123">
                    <a:extLst>
                      <a:ext uri="{FF2B5EF4-FFF2-40B4-BE49-F238E27FC236}">
                        <a16:creationId xmlns:a16="http://schemas.microsoft.com/office/drawing/2014/main" id="{DB39C426-71E0-EC70-E659-F5F7E819130F}"/>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Oval 124">
                    <a:extLst>
                      <a:ext uri="{FF2B5EF4-FFF2-40B4-BE49-F238E27FC236}">
                        <a16:creationId xmlns:a16="http://schemas.microsoft.com/office/drawing/2014/main" id="{4DDC81E3-27AF-FA29-5002-B403BBA07A9B}"/>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Oval 125">
                    <a:extLst>
                      <a:ext uri="{FF2B5EF4-FFF2-40B4-BE49-F238E27FC236}">
                        <a16:creationId xmlns:a16="http://schemas.microsoft.com/office/drawing/2014/main" id="{0436056F-FC8E-E2E6-7B32-97D53B48686B}"/>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Oval 126">
                    <a:extLst>
                      <a:ext uri="{FF2B5EF4-FFF2-40B4-BE49-F238E27FC236}">
                        <a16:creationId xmlns:a16="http://schemas.microsoft.com/office/drawing/2014/main" id="{54095494-D3AE-A68E-E630-E52D3323AC35}"/>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Oval 127">
                    <a:extLst>
                      <a:ext uri="{FF2B5EF4-FFF2-40B4-BE49-F238E27FC236}">
                        <a16:creationId xmlns:a16="http://schemas.microsoft.com/office/drawing/2014/main" id="{BA78A3AE-59CE-7488-BEE7-C46750CCE00E}"/>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Oval 128">
                    <a:extLst>
                      <a:ext uri="{FF2B5EF4-FFF2-40B4-BE49-F238E27FC236}">
                        <a16:creationId xmlns:a16="http://schemas.microsoft.com/office/drawing/2014/main" id="{58BABECB-7434-0F72-86C0-3AF78EF70954}"/>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4" name="Group 103">
                  <a:extLst>
                    <a:ext uri="{FF2B5EF4-FFF2-40B4-BE49-F238E27FC236}">
                      <a16:creationId xmlns:a16="http://schemas.microsoft.com/office/drawing/2014/main" id="{E6796035-967F-6907-385E-2122CCE8C2A0}"/>
                    </a:ext>
                  </a:extLst>
                </p:cNvPr>
                <p:cNvGrpSpPr/>
                <p:nvPr/>
              </p:nvGrpSpPr>
              <p:grpSpPr>
                <a:xfrm>
                  <a:off x="4427501" y="1063030"/>
                  <a:ext cx="239283" cy="2335855"/>
                  <a:chOff x="1316051" y="1093862"/>
                  <a:chExt cx="239283" cy="2335855"/>
                </a:xfrm>
              </p:grpSpPr>
              <p:sp>
                <p:nvSpPr>
                  <p:cNvPr id="114" name="Oval 113">
                    <a:extLst>
                      <a:ext uri="{FF2B5EF4-FFF2-40B4-BE49-F238E27FC236}">
                        <a16:creationId xmlns:a16="http://schemas.microsoft.com/office/drawing/2014/main" id="{2DB70CB0-5A56-D1E0-B50A-44392AE7DDD1}"/>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Oval 114">
                    <a:extLst>
                      <a:ext uri="{FF2B5EF4-FFF2-40B4-BE49-F238E27FC236}">
                        <a16:creationId xmlns:a16="http://schemas.microsoft.com/office/drawing/2014/main" id="{BDBF214D-D97E-10EC-0C23-7569FDB9FF54}"/>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Oval 115">
                    <a:extLst>
                      <a:ext uri="{FF2B5EF4-FFF2-40B4-BE49-F238E27FC236}">
                        <a16:creationId xmlns:a16="http://schemas.microsoft.com/office/drawing/2014/main" id="{34F81DE1-0337-0727-8872-C61B703A00AF}"/>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Oval 116">
                    <a:extLst>
                      <a:ext uri="{FF2B5EF4-FFF2-40B4-BE49-F238E27FC236}">
                        <a16:creationId xmlns:a16="http://schemas.microsoft.com/office/drawing/2014/main" id="{BC9A65BA-70A2-96B3-49DE-993A107E43B0}"/>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Oval 117">
                    <a:extLst>
                      <a:ext uri="{FF2B5EF4-FFF2-40B4-BE49-F238E27FC236}">
                        <a16:creationId xmlns:a16="http://schemas.microsoft.com/office/drawing/2014/main" id="{23ADFD24-ABAF-707A-ADCA-52A8C532F25F}"/>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Oval 118">
                    <a:extLst>
                      <a:ext uri="{FF2B5EF4-FFF2-40B4-BE49-F238E27FC236}">
                        <a16:creationId xmlns:a16="http://schemas.microsoft.com/office/drawing/2014/main" id="{FB64846C-9C85-B8BB-2FEE-E3307FDD130F}"/>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Oval 119">
                    <a:extLst>
                      <a:ext uri="{FF2B5EF4-FFF2-40B4-BE49-F238E27FC236}">
                        <a16:creationId xmlns:a16="http://schemas.microsoft.com/office/drawing/2014/main" id="{6B60231E-CE8F-2197-F6F2-F7EC806AA088}"/>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Oval 120">
                    <a:extLst>
                      <a:ext uri="{FF2B5EF4-FFF2-40B4-BE49-F238E27FC236}">
                        <a16:creationId xmlns:a16="http://schemas.microsoft.com/office/drawing/2014/main" id="{E85BF5FF-3A99-4038-46FD-BE3BEEC85A17}"/>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5" name="Group 104">
                  <a:extLst>
                    <a:ext uri="{FF2B5EF4-FFF2-40B4-BE49-F238E27FC236}">
                      <a16:creationId xmlns:a16="http://schemas.microsoft.com/office/drawing/2014/main" id="{63C2153D-3813-3449-0506-FA9E3A93E414}"/>
                    </a:ext>
                  </a:extLst>
                </p:cNvPr>
                <p:cNvGrpSpPr/>
                <p:nvPr/>
              </p:nvGrpSpPr>
              <p:grpSpPr>
                <a:xfrm>
                  <a:off x="4738644" y="1063030"/>
                  <a:ext cx="239283" cy="2335855"/>
                  <a:chOff x="1316051" y="1093862"/>
                  <a:chExt cx="239283" cy="2335855"/>
                </a:xfrm>
              </p:grpSpPr>
              <p:sp>
                <p:nvSpPr>
                  <p:cNvPr id="106" name="Oval 105">
                    <a:extLst>
                      <a:ext uri="{FF2B5EF4-FFF2-40B4-BE49-F238E27FC236}">
                        <a16:creationId xmlns:a16="http://schemas.microsoft.com/office/drawing/2014/main" id="{19F3B0D0-A472-9900-CE79-D475336E5AF1}"/>
                      </a:ext>
                    </a:extLst>
                  </p:cNvPr>
                  <p:cNvSpPr/>
                  <p:nvPr/>
                </p:nvSpPr>
                <p:spPr>
                  <a:xfrm>
                    <a:off x="1316051" y="109386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E03D04D2-25A9-660B-6F53-DFC850EA5660}"/>
                      </a:ext>
                    </a:extLst>
                  </p:cNvPr>
                  <p:cNvSpPr/>
                  <p:nvPr/>
                </p:nvSpPr>
                <p:spPr>
                  <a:xfrm>
                    <a:off x="1316051" y="139337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5E0D6E10-7975-20C9-6022-C004FA75C60C}"/>
                      </a:ext>
                    </a:extLst>
                  </p:cNvPr>
                  <p:cNvSpPr/>
                  <p:nvPr/>
                </p:nvSpPr>
                <p:spPr>
                  <a:xfrm>
                    <a:off x="1316051" y="169288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DCF83579-ACB0-5D2E-270F-49242C677D13}"/>
                      </a:ext>
                    </a:extLst>
                  </p:cNvPr>
                  <p:cNvSpPr/>
                  <p:nvPr/>
                </p:nvSpPr>
                <p:spPr>
                  <a:xfrm>
                    <a:off x="1316051" y="199239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Oval 109">
                    <a:extLst>
                      <a:ext uri="{FF2B5EF4-FFF2-40B4-BE49-F238E27FC236}">
                        <a16:creationId xmlns:a16="http://schemas.microsoft.com/office/drawing/2014/main" id="{D5BB36FE-90B6-0939-3B11-228678749026}"/>
                      </a:ext>
                    </a:extLst>
                  </p:cNvPr>
                  <p:cNvSpPr/>
                  <p:nvPr/>
                </p:nvSpPr>
                <p:spPr>
                  <a:xfrm>
                    <a:off x="1316051" y="229190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Oval 110">
                    <a:extLst>
                      <a:ext uri="{FF2B5EF4-FFF2-40B4-BE49-F238E27FC236}">
                        <a16:creationId xmlns:a16="http://schemas.microsoft.com/office/drawing/2014/main" id="{4DD75A29-9C86-E638-231B-9623C85271F3}"/>
                      </a:ext>
                    </a:extLst>
                  </p:cNvPr>
                  <p:cNvSpPr/>
                  <p:nvPr/>
                </p:nvSpPr>
                <p:spPr>
                  <a:xfrm>
                    <a:off x="1316051" y="259141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Oval 111">
                    <a:extLst>
                      <a:ext uri="{FF2B5EF4-FFF2-40B4-BE49-F238E27FC236}">
                        <a16:creationId xmlns:a16="http://schemas.microsoft.com/office/drawing/2014/main" id="{59415332-0888-7FF8-3D3B-0B331C171988}"/>
                      </a:ext>
                    </a:extLst>
                  </p:cNvPr>
                  <p:cNvSpPr/>
                  <p:nvPr/>
                </p:nvSpPr>
                <p:spPr>
                  <a:xfrm>
                    <a:off x="1316051" y="2890922"/>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Oval 112">
                    <a:extLst>
                      <a:ext uri="{FF2B5EF4-FFF2-40B4-BE49-F238E27FC236}">
                        <a16:creationId xmlns:a16="http://schemas.microsoft.com/office/drawing/2014/main" id="{5480DDA5-7A42-0FB4-D96E-1B7203E277D6}"/>
                      </a:ext>
                    </a:extLst>
                  </p:cNvPr>
                  <p:cNvSpPr/>
                  <p:nvPr/>
                </p:nvSpPr>
                <p:spPr>
                  <a:xfrm>
                    <a:off x="1316051" y="3190434"/>
                    <a:ext cx="239283" cy="239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grpSp>
          <p:nvGrpSpPr>
            <p:cNvPr id="27" name="Group 26">
              <a:extLst>
                <a:ext uri="{FF2B5EF4-FFF2-40B4-BE49-F238E27FC236}">
                  <a16:creationId xmlns:a16="http://schemas.microsoft.com/office/drawing/2014/main" id="{5805302C-EBF1-DD78-5977-33110A04B440}"/>
                </a:ext>
              </a:extLst>
            </p:cNvPr>
            <p:cNvGrpSpPr/>
            <p:nvPr/>
          </p:nvGrpSpPr>
          <p:grpSpPr>
            <a:xfrm>
              <a:off x="6024694" y="2153145"/>
              <a:ext cx="575713" cy="888854"/>
              <a:chOff x="6024694" y="2153145"/>
              <a:chExt cx="575713" cy="888854"/>
            </a:xfrm>
          </p:grpSpPr>
          <p:sp>
            <p:nvSpPr>
              <p:cNvPr id="28" name="Rectangle 27">
                <a:extLst>
                  <a:ext uri="{FF2B5EF4-FFF2-40B4-BE49-F238E27FC236}">
                    <a16:creationId xmlns:a16="http://schemas.microsoft.com/office/drawing/2014/main" id="{8768006E-CB01-BBE9-D06C-AB7B45153657}"/>
                  </a:ext>
                </a:extLst>
              </p:cNvPr>
              <p:cNvSpPr/>
              <p:nvPr/>
            </p:nvSpPr>
            <p:spPr>
              <a:xfrm>
                <a:off x="6024694" y="2153145"/>
                <a:ext cx="575713" cy="888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nvGrpSpPr>
              <p:cNvPr id="29" name="Group 28">
                <a:extLst>
                  <a:ext uri="{FF2B5EF4-FFF2-40B4-BE49-F238E27FC236}">
                    <a16:creationId xmlns:a16="http://schemas.microsoft.com/office/drawing/2014/main" id="{AA8E05A2-4E80-271B-95FD-78B8E9554641}"/>
                  </a:ext>
                </a:extLst>
              </p:cNvPr>
              <p:cNvGrpSpPr/>
              <p:nvPr/>
            </p:nvGrpSpPr>
            <p:grpSpPr>
              <a:xfrm>
                <a:off x="6041562" y="2201332"/>
                <a:ext cx="541977" cy="167464"/>
                <a:chOff x="6024694" y="2201332"/>
                <a:chExt cx="541977" cy="167464"/>
              </a:xfrm>
            </p:grpSpPr>
            <p:grpSp>
              <p:nvGrpSpPr>
                <p:cNvPr id="83" name="Group 82">
                  <a:extLst>
                    <a:ext uri="{FF2B5EF4-FFF2-40B4-BE49-F238E27FC236}">
                      <a16:creationId xmlns:a16="http://schemas.microsoft.com/office/drawing/2014/main" id="{5EFE1690-9AF7-7506-E70C-577D976B6930}"/>
                    </a:ext>
                  </a:extLst>
                </p:cNvPr>
                <p:cNvGrpSpPr/>
                <p:nvPr/>
              </p:nvGrpSpPr>
              <p:grpSpPr>
                <a:xfrm>
                  <a:off x="6211951" y="2201333"/>
                  <a:ext cx="167463" cy="167463"/>
                  <a:chOff x="9022221" y="3469393"/>
                  <a:chExt cx="300429" cy="300429"/>
                </a:xfrm>
              </p:grpSpPr>
              <p:sp>
                <p:nvSpPr>
                  <p:cNvPr id="90" name="Oval 89">
                    <a:extLst>
                      <a:ext uri="{FF2B5EF4-FFF2-40B4-BE49-F238E27FC236}">
                        <a16:creationId xmlns:a16="http://schemas.microsoft.com/office/drawing/2014/main" id="{236D1FB6-8376-7291-A3A2-EA21A6D42566}"/>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91" name="Oval 90">
                    <a:extLst>
                      <a:ext uri="{FF2B5EF4-FFF2-40B4-BE49-F238E27FC236}">
                        <a16:creationId xmlns:a16="http://schemas.microsoft.com/office/drawing/2014/main" id="{752161AA-B286-46A1-53B0-9282D5FFD29F}"/>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84" name="Group 83">
                  <a:extLst>
                    <a:ext uri="{FF2B5EF4-FFF2-40B4-BE49-F238E27FC236}">
                      <a16:creationId xmlns:a16="http://schemas.microsoft.com/office/drawing/2014/main" id="{7848EF38-3737-B8D9-E39E-7C7E682CC38F}"/>
                    </a:ext>
                  </a:extLst>
                </p:cNvPr>
                <p:cNvGrpSpPr/>
                <p:nvPr/>
              </p:nvGrpSpPr>
              <p:grpSpPr>
                <a:xfrm>
                  <a:off x="6399208" y="2201333"/>
                  <a:ext cx="167463" cy="167463"/>
                  <a:chOff x="9022221" y="3469393"/>
                  <a:chExt cx="300429" cy="300429"/>
                </a:xfrm>
              </p:grpSpPr>
              <p:sp>
                <p:nvSpPr>
                  <p:cNvPr id="88" name="Oval 87">
                    <a:extLst>
                      <a:ext uri="{FF2B5EF4-FFF2-40B4-BE49-F238E27FC236}">
                        <a16:creationId xmlns:a16="http://schemas.microsoft.com/office/drawing/2014/main" id="{8D2A77CD-F9FE-A96A-DE60-20371898F4FE}"/>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89" name="Oval 88">
                    <a:extLst>
                      <a:ext uri="{FF2B5EF4-FFF2-40B4-BE49-F238E27FC236}">
                        <a16:creationId xmlns:a16="http://schemas.microsoft.com/office/drawing/2014/main" id="{F5B617AC-BC9B-DE83-13B5-6155D7F3E053}"/>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85" name="Group 84">
                  <a:extLst>
                    <a:ext uri="{FF2B5EF4-FFF2-40B4-BE49-F238E27FC236}">
                      <a16:creationId xmlns:a16="http://schemas.microsoft.com/office/drawing/2014/main" id="{A6D32153-9E9D-588C-7AEC-23FA8E388558}"/>
                    </a:ext>
                  </a:extLst>
                </p:cNvPr>
                <p:cNvGrpSpPr/>
                <p:nvPr/>
              </p:nvGrpSpPr>
              <p:grpSpPr>
                <a:xfrm>
                  <a:off x="6024694" y="2201332"/>
                  <a:ext cx="167463" cy="167464"/>
                  <a:chOff x="6024694" y="2201332"/>
                  <a:chExt cx="167463" cy="167464"/>
                </a:xfrm>
              </p:grpSpPr>
              <p:sp>
                <p:nvSpPr>
                  <p:cNvPr id="86" name="Oval 85">
                    <a:extLst>
                      <a:ext uri="{FF2B5EF4-FFF2-40B4-BE49-F238E27FC236}">
                        <a16:creationId xmlns:a16="http://schemas.microsoft.com/office/drawing/2014/main" id="{CA0E85DA-6771-D9FD-4F05-0F704A2FB649}"/>
                      </a:ext>
                    </a:extLst>
                  </p:cNvPr>
                  <p:cNvSpPr/>
                  <p:nvPr/>
                </p:nvSpPr>
                <p:spPr>
                  <a:xfrm>
                    <a:off x="6024694" y="2201332"/>
                    <a:ext cx="167463" cy="1674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87" name="Oval 86">
                    <a:extLst>
                      <a:ext uri="{FF2B5EF4-FFF2-40B4-BE49-F238E27FC236}">
                        <a16:creationId xmlns:a16="http://schemas.microsoft.com/office/drawing/2014/main" id="{B593C8F1-75D7-24FB-8AF0-FB026E6F6E07}"/>
                      </a:ext>
                    </a:extLst>
                  </p:cNvPr>
                  <p:cNvSpPr/>
                  <p:nvPr/>
                </p:nvSpPr>
                <p:spPr>
                  <a:xfrm>
                    <a:off x="6067614" y="2244253"/>
                    <a:ext cx="81622" cy="81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grpSp>
            <p:nvGrpSpPr>
              <p:cNvPr id="32" name="Group 31">
                <a:extLst>
                  <a:ext uri="{FF2B5EF4-FFF2-40B4-BE49-F238E27FC236}">
                    <a16:creationId xmlns:a16="http://schemas.microsoft.com/office/drawing/2014/main" id="{CF135F23-3153-383B-3C78-562F466D8082}"/>
                  </a:ext>
                </a:extLst>
              </p:cNvPr>
              <p:cNvGrpSpPr/>
              <p:nvPr/>
            </p:nvGrpSpPr>
            <p:grpSpPr>
              <a:xfrm>
                <a:off x="6041562" y="2411682"/>
                <a:ext cx="541977" cy="167464"/>
                <a:chOff x="6024694" y="2201332"/>
                <a:chExt cx="541977" cy="167464"/>
              </a:xfrm>
            </p:grpSpPr>
            <p:grpSp>
              <p:nvGrpSpPr>
                <p:cNvPr id="74" name="Group 73">
                  <a:extLst>
                    <a:ext uri="{FF2B5EF4-FFF2-40B4-BE49-F238E27FC236}">
                      <a16:creationId xmlns:a16="http://schemas.microsoft.com/office/drawing/2014/main" id="{0A0BB05A-2C0D-8E0D-C861-1F6BC7A50DDC}"/>
                    </a:ext>
                  </a:extLst>
                </p:cNvPr>
                <p:cNvGrpSpPr/>
                <p:nvPr/>
              </p:nvGrpSpPr>
              <p:grpSpPr>
                <a:xfrm>
                  <a:off x="6211951" y="2201333"/>
                  <a:ext cx="167463" cy="167463"/>
                  <a:chOff x="9022221" y="3469393"/>
                  <a:chExt cx="300429" cy="300429"/>
                </a:xfrm>
              </p:grpSpPr>
              <p:sp>
                <p:nvSpPr>
                  <p:cNvPr id="81" name="Oval 80">
                    <a:extLst>
                      <a:ext uri="{FF2B5EF4-FFF2-40B4-BE49-F238E27FC236}">
                        <a16:creationId xmlns:a16="http://schemas.microsoft.com/office/drawing/2014/main" id="{61FE8904-0D5D-AD0A-5F2A-512D3E0D3435}"/>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82" name="Oval 81">
                    <a:extLst>
                      <a:ext uri="{FF2B5EF4-FFF2-40B4-BE49-F238E27FC236}">
                        <a16:creationId xmlns:a16="http://schemas.microsoft.com/office/drawing/2014/main" id="{C704547E-E1F2-F9E1-162B-7FB2669C0199}"/>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75" name="Group 74">
                  <a:extLst>
                    <a:ext uri="{FF2B5EF4-FFF2-40B4-BE49-F238E27FC236}">
                      <a16:creationId xmlns:a16="http://schemas.microsoft.com/office/drawing/2014/main" id="{82AD9BA6-63E8-52AD-D37B-014CC1B992C9}"/>
                    </a:ext>
                  </a:extLst>
                </p:cNvPr>
                <p:cNvGrpSpPr/>
                <p:nvPr/>
              </p:nvGrpSpPr>
              <p:grpSpPr>
                <a:xfrm>
                  <a:off x="6399208" y="2201333"/>
                  <a:ext cx="167463" cy="167463"/>
                  <a:chOff x="9022221" y="3469393"/>
                  <a:chExt cx="300429" cy="300429"/>
                </a:xfrm>
              </p:grpSpPr>
              <p:sp>
                <p:nvSpPr>
                  <p:cNvPr id="79" name="Oval 78">
                    <a:extLst>
                      <a:ext uri="{FF2B5EF4-FFF2-40B4-BE49-F238E27FC236}">
                        <a16:creationId xmlns:a16="http://schemas.microsoft.com/office/drawing/2014/main" id="{313D209D-A76D-A734-25F4-1B350CE466C7}"/>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80" name="Oval 79">
                    <a:extLst>
                      <a:ext uri="{FF2B5EF4-FFF2-40B4-BE49-F238E27FC236}">
                        <a16:creationId xmlns:a16="http://schemas.microsoft.com/office/drawing/2014/main" id="{559E86A9-316C-DC02-7E99-B59E030B1C6D}"/>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76" name="Group 75">
                  <a:extLst>
                    <a:ext uri="{FF2B5EF4-FFF2-40B4-BE49-F238E27FC236}">
                      <a16:creationId xmlns:a16="http://schemas.microsoft.com/office/drawing/2014/main" id="{D0404083-3794-B368-6B23-F91ACC97B743}"/>
                    </a:ext>
                  </a:extLst>
                </p:cNvPr>
                <p:cNvGrpSpPr/>
                <p:nvPr/>
              </p:nvGrpSpPr>
              <p:grpSpPr>
                <a:xfrm>
                  <a:off x="6024694" y="2201332"/>
                  <a:ext cx="167463" cy="167464"/>
                  <a:chOff x="6024694" y="2201332"/>
                  <a:chExt cx="167463" cy="167464"/>
                </a:xfrm>
              </p:grpSpPr>
              <p:sp>
                <p:nvSpPr>
                  <p:cNvPr id="77" name="Oval 76">
                    <a:extLst>
                      <a:ext uri="{FF2B5EF4-FFF2-40B4-BE49-F238E27FC236}">
                        <a16:creationId xmlns:a16="http://schemas.microsoft.com/office/drawing/2014/main" id="{2D3D27B5-5762-E354-84DC-15563F00CBA0}"/>
                      </a:ext>
                    </a:extLst>
                  </p:cNvPr>
                  <p:cNvSpPr/>
                  <p:nvPr/>
                </p:nvSpPr>
                <p:spPr>
                  <a:xfrm>
                    <a:off x="6024694" y="2201332"/>
                    <a:ext cx="167463" cy="1674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78" name="Oval 77">
                    <a:extLst>
                      <a:ext uri="{FF2B5EF4-FFF2-40B4-BE49-F238E27FC236}">
                        <a16:creationId xmlns:a16="http://schemas.microsoft.com/office/drawing/2014/main" id="{2AA011E3-156A-E894-205D-0BAD3E1C5ED8}"/>
                      </a:ext>
                    </a:extLst>
                  </p:cNvPr>
                  <p:cNvSpPr/>
                  <p:nvPr/>
                </p:nvSpPr>
                <p:spPr>
                  <a:xfrm>
                    <a:off x="6067614" y="2244253"/>
                    <a:ext cx="81622" cy="81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grpSp>
            <p:nvGrpSpPr>
              <p:cNvPr id="34" name="Group 33">
                <a:extLst>
                  <a:ext uri="{FF2B5EF4-FFF2-40B4-BE49-F238E27FC236}">
                    <a16:creationId xmlns:a16="http://schemas.microsoft.com/office/drawing/2014/main" id="{52347ED0-8A5E-23FF-EC4C-49AE37ABEDC0}"/>
                  </a:ext>
                </a:extLst>
              </p:cNvPr>
              <p:cNvGrpSpPr/>
              <p:nvPr/>
            </p:nvGrpSpPr>
            <p:grpSpPr>
              <a:xfrm>
                <a:off x="6041562" y="2622032"/>
                <a:ext cx="541977" cy="167464"/>
                <a:chOff x="6024694" y="2201332"/>
                <a:chExt cx="541977" cy="167464"/>
              </a:xfrm>
            </p:grpSpPr>
            <p:grpSp>
              <p:nvGrpSpPr>
                <p:cNvPr id="65" name="Group 64">
                  <a:extLst>
                    <a:ext uri="{FF2B5EF4-FFF2-40B4-BE49-F238E27FC236}">
                      <a16:creationId xmlns:a16="http://schemas.microsoft.com/office/drawing/2014/main" id="{2E5A71AC-DFCC-98E2-4065-2F4B45EC4170}"/>
                    </a:ext>
                  </a:extLst>
                </p:cNvPr>
                <p:cNvGrpSpPr/>
                <p:nvPr/>
              </p:nvGrpSpPr>
              <p:grpSpPr>
                <a:xfrm>
                  <a:off x="6211951" y="2201333"/>
                  <a:ext cx="167463" cy="167463"/>
                  <a:chOff x="9022221" y="3469393"/>
                  <a:chExt cx="300429" cy="300429"/>
                </a:xfrm>
              </p:grpSpPr>
              <p:sp>
                <p:nvSpPr>
                  <p:cNvPr id="72" name="Oval 71">
                    <a:extLst>
                      <a:ext uri="{FF2B5EF4-FFF2-40B4-BE49-F238E27FC236}">
                        <a16:creationId xmlns:a16="http://schemas.microsoft.com/office/drawing/2014/main" id="{F86AA923-85D0-ABDF-C8B6-F435FF41D7BF}"/>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73" name="Oval 72">
                    <a:extLst>
                      <a:ext uri="{FF2B5EF4-FFF2-40B4-BE49-F238E27FC236}">
                        <a16:creationId xmlns:a16="http://schemas.microsoft.com/office/drawing/2014/main" id="{5C082967-30CC-6CEB-C230-03FA68B67B05}"/>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66" name="Group 65">
                  <a:extLst>
                    <a:ext uri="{FF2B5EF4-FFF2-40B4-BE49-F238E27FC236}">
                      <a16:creationId xmlns:a16="http://schemas.microsoft.com/office/drawing/2014/main" id="{BBFED920-FE80-E946-9464-5E5FBB50A4FA}"/>
                    </a:ext>
                  </a:extLst>
                </p:cNvPr>
                <p:cNvGrpSpPr/>
                <p:nvPr/>
              </p:nvGrpSpPr>
              <p:grpSpPr>
                <a:xfrm>
                  <a:off x="6399208" y="2201333"/>
                  <a:ext cx="167463" cy="167463"/>
                  <a:chOff x="9022221" y="3469393"/>
                  <a:chExt cx="300429" cy="300429"/>
                </a:xfrm>
              </p:grpSpPr>
              <p:sp>
                <p:nvSpPr>
                  <p:cNvPr id="70" name="Oval 69">
                    <a:extLst>
                      <a:ext uri="{FF2B5EF4-FFF2-40B4-BE49-F238E27FC236}">
                        <a16:creationId xmlns:a16="http://schemas.microsoft.com/office/drawing/2014/main" id="{9CCBB192-AFB2-EABA-4577-D3EF29E8CDAE}"/>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71" name="Oval 70">
                    <a:extLst>
                      <a:ext uri="{FF2B5EF4-FFF2-40B4-BE49-F238E27FC236}">
                        <a16:creationId xmlns:a16="http://schemas.microsoft.com/office/drawing/2014/main" id="{A429342F-CE3E-19ED-32A5-55F42747D19B}"/>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67" name="Group 66">
                  <a:extLst>
                    <a:ext uri="{FF2B5EF4-FFF2-40B4-BE49-F238E27FC236}">
                      <a16:creationId xmlns:a16="http://schemas.microsoft.com/office/drawing/2014/main" id="{39690373-C248-A804-CF1E-DC75E014FDDC}"/>
                    </a:ext>
                  </a:extLst>
                </p:cNvPr>
                <p:cNvGrpSpPr/>
                <p:nvPr/>
              </p:nvGrpSpPr>
              <p:grpSpPr>
                <a:xfrm>
                  <a:off x="6024694" y="2201332"/>
                  <a:ext cx="167463" cy="167464"/>
                  <a:chOff x="6024694" y="2201332"/>
                  <a:chExt cx="167463" cy="167464"/>
                </a:xfrm>
              </p:grpSpPr>
              <p:sp>
                <p:nvSpPr>
                  <p:cNvPr id="68" name="Oval 67">
                    <a:extLst>
                      <a:ext uri="{FF2B5EF4-FFF2-40B4-BE49-F238E27FC236}">
                        <a16:creationId xmlns:a16="http://schemas.microsoft.com/office/drawing/2014/main" id="{CE3FC7E3-7B38-62A1-A412-7F764C91E35D}"/>
                      </a:ext>
                    </a:extLst>
                  </p:cNvPr>
                  <p:cNvSpPr/>
                  <p:nvPr/>
                </p:nvSpPr>
                <p:spPr>
                  <a:xfrm>
                    <a:off x="6024694" y="2201332"/>
                    <a:ext cx="167463" cy="1674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69" name="Oval 68">
                    <a:extLst>
                      <a:ext uri="{FF2B5EF4-FFF2-40B4-BE49-F238E27FC236}">
                        <a16:creationId xmlns:a16="http://schemas.microsoft.com/office/drawing/2014/main" id="{2C65FECC-C5E6-43C5-295F-CDD8CBCCE3AB}"/>
                      </a:ext>
                    </a:extLst>
                  </p:cNvPr>
                  <p:cNvSpPr/>
                  <p:nvPr/>
                </p:nvSpPr>
                <p:spPr>
                  <a:xfrm>
                    <a:off x="6067614" y="2244253"/>
                    <a:ext cx="81622" cy="81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grpSp>
            <p:nvGrpSpPr>
              <p:cNvPr id="37" name="Group 36">
                <a:extLst>
                  <a:ext uri="{FF2B5EF4-FFF2-40B4-BE49-F238E27FC236}">
                    <a16:creationId xmlns:a16="http://schemas.microsoft.com/office/drawing/2014/main" id="{FF966B60-0F55-EBE1-E11E-80DB8A90556C}"/>
                  </a:ext>
                </a:extLst>
              </p:cNvPr>
              <p:cNvGrpSpPr/>
              <p:nvPr/>
            </p:nvGrpSpPr>
            <p:grpSpPr>
              <a:xfrm>
                <a:off x="6041562" y="2832381"/>
                <a:ext cx="541977" cy="167464"/>
                <a:chOff x="6024694" y="2201332"/>
                <a:chExt cx="541977" cy="167464"/>
              </a:xfrm>
            </p:grpSpPr>
            <p:grpSp>
              <p:nvGrpSpPr>
                <p:cNvPr id="50" name="Group 49">
                  <a:extLst>
                    <a:ext uri="{FF2B5EF4-FFF2-40B4-BE49-F238E27FC236}">
                      <a16:creationId xmlns:a16="http://schemas.microsoft.com/office/drawing/2014/main" id="{EE84323F-A1DD-147F-2193-9BC92A63B9C5}"/>
                    </a:ext>
                  </a:extLst>
                </p:cNvPr>
                <p:cNvGrpSpPr/>
                <p:nvPr/>
              </p:nvGrpSpPr>
              <p:grpSpPr>
                <a:xfrm>
                  <a:off x="6211951" y="2201333"/>
                  <a:ext cx="167463" cy="167463"/>
                  <a:chOff x="9022221" y="3469393"/>
                  <a:chExt cx="300429" cy="300429"/>
                </a:xfrm>
              </p:grpSpPr>
              <p:sp>
                <p:nvSpPr>
                  <p:cNvPr id="63" name="Oval 62">
                    <a:extLst>
                      <a:ext uri="{FF2B5EF4-FFF2-40B4-BE49-F238E27FC236}">
                        <a16:creationId xmlns:a16="http://schemas.microsoft.com/office/drawing/2014/main" id="{1CFEE6EB-A6BD-6AB1-E526-C5DC0C901E09}"/>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64" name="Oval 63">
                    <a:extLst>
                      <a:ext uri="{FF2B5EF4-FFF2-40B4-BE49-F238E27FC236}">
                        <a16:creationId xmlns:a16="http://schemas.microsoft.com/office/drawing/2014/main" id="{1527D6AF-7C6A-B55D-28E6-E4482C1DD409}"/>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56" name="Group 55">
                  <a:extLst>
                    <a:ext uri="{FF2B5EF4-FFF2-40B4-BE49-F238E27FC236}">
                      <a16:creationId xmlns:a16="http://schemas.microsoft.com/office/drawing/2014/main" id="{72C677E5-D48C-478A-CE93-CF05A8E585E0}"/>
                    </a:ext>
                  </a:extLst>
                </p:cNvPr>
                <p:cNvGrpSpPr/>
                <p:nvPr/>
              </p:nvGrpSpPr>
              <p:grpSpPr>
                <a:xfrm>
                  <a:off x="6399208" y="2201333"/>
                  <a:ext cx="167463" cy="167463"/>
                  <a:chOff x="9022221" y="3469393"/>
                  <a:chExt cx="300429" cy="300429"/>
                </a:xfrm>
              </p:grpSpPr>
              <p:sp>
                <p:nvSpPr>
                  <p:cNvPr id="61" name="Oval 60">
                    <a:extLst>
                      <a:ext uri="{FF2B5EF4-FFF2-40B4-BE49-F238E27FC236}">
                        <a16:creationId xmlns:a16="http://schemas.microsoft.com/office/drawing/2014/main" id="{922FE938-D90B-C42D-E8BA-AB91D86CA370}"/>
                      </a:ext>
                    </a:extLst>
                  </p:cNvPr>
                  <p:cNvSpPr/>
                  <p:nvPr/>
                </p:nvSpPr>
                <p:spPr>
                  <a:xfrm>
                    <a:off x="9022221" y="3469393"/>
                    <a:ext cx="300429" cy="3004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62" name="Oval 61">
                    <a:extLst>
                      <a:ext uri="{FF2B5EF4-FFF2-40B4-BE49-F238E27FC236}">
                        <a16:creationId xmlns:a16="http://schemas.microsoft.com/office/drawing/2014/main" id="{D00611CC-0443-AE4F-57ED-0B091D272B58}"/>
                      </a:ext>
                    </a:extLst>
                  </p:cNvPr>
                  <p:cNvSpPr/>
                  <p:nvPr/>
                </p:nvSpPr>
                <p:spPr>
                  <a:xfrm>
                    <a:off x="9099220" y="3546392"/>
                    <a:ext cx="146430" cy="1464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nvGrpSpPr>
                <p:cNvPr id="58" name="Group 57">
                  <a:extLst>
                    <a:ext uri="{FF2B5EF4-FFF2-40B4-BE49-F238E27FC236}">
                      <a16:creationId xmlns:a16="http://schemas.microsoft.com/office/drawing/2014/main" id="{24FC89BB-78D4-7910-1885-6ECE57BCB1A9}"/>
                    </a:ext>
                  </a:extLst>
                </p:cNvPr>
                <p:cNvGrpSpPr/>
                <p:nvPr/>
              </p:nvGrpSpPr>
              <p:grpSpPr>
                <a:xfrm>
                  <a:off x="6024694" y="2201332"/>
                  <a:ext cx="167463" cy="167464"/>
                  <a:chOff x="6024694" y="2201332"/>
                  <a:chExt cx="167463" cy="167464"/>
                </a:xfrm>
              </p:grpSpPr>
              <p:sp>
                <p:nvSpPr>
                  <p:cNvPr id="59" name="Oval 58">
                    <a:extLst>
                      <a:ext uri="{FF2B5EF4-FFF2-40B4-BE49-F238E27FC236}">
                        <a16:creationId xmlns:a16="http://schemas.microsoft.com/office/drawing/2014/main" id="{DF5F4D75-B4E3-C8D3-F63C-0ED5117F37E8}"/>
                      </a:ext>
                    </a:extLst>
                  </p:cNvPr>
                  <p:cNvSpPr/>
                  <p:nvPr/>
                </p:nvSpPr>
                <p:spPr>
                  <a:xfrm>
                    <a:off x="6024694" y="2201332"/>
                    <a:ext cx="167463" cy="1674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sp>
                <p:nvSpPr>
                  <p:cNvPr id="60" name="Oval 59">
                    <a:extLst>
                      <a:ext uri="{FF2B5EF4-FFF2-40B4-BE49-F238E27FC236}">
                        <a16:creationId xmlns:a16="http://schemas.microsoft.com/office/drawing/2014/main" id="{82EF20A4-6993-224C-BF7E-C8E658AA8FBD}"/>
                      </a:ext>
                    </a:extLst>
                  </p:cNvPr>
                  <p:cNvSpPr/>
                  <p:nvPr/>
                </p:nvSpPr>
                <p:spPr>
                  <a:xfrm>
                    <a:off x="6067614" y="2244253"/>
                    <a:ext cx="81622" cy="81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9875" indent="-269875" algn="l">
                      <a:spcAft>
                        <a:spcPts val="800"/>
                      </a:spcAft>
                      <a:buClr>
                        <a:schemeClr val="tx1"/>
                      </a:buClr>
                      <a:buFont typeface="Wingdings" pitchFamily="2" charset="2"/>
                      <a:buChar char="§"/>
                    </a:pPr>
                    <a:endParaRPr lang="en-US" sz="1600" err="1">
                      <a:solidFill>
                        <a:schemeClr val="tx1"/>
                      </a:solidFill>
                      <a:latin typeface="TT Norms Pro" panose="02000503030000020003" pitchFamily="2" charset="0"/>
                    </a:endParaRPr>
                  </a:p>
                </p:txBody>
              </p:sp>
            </p:grpSp>
          </p:grpSp>
        </p:grpSp>
      </p:grpSp>
      <p:grpSp>
        <p:nvGrpSpPr>
          <p:cNvPr id="210" name="Group 209">
            <a:extLst>
              <a:ext uri="{FF2B5EF4-FFF2-40B4-BE49-F238E27FC236}">
                <a16:creationId xmlns:a16="http://schemas.microsoft.com/office/drawing/2014/main" id="{C2F5B1F0-7C2C-E3FA-2212-6D2DB788B749}"/>
              </a:ext>
            </a:extLst>
          </p:cNvPr>
          <p:cNvGrpSpPr/>
          <p:nvPr/>
        </p:nvGrpSpPr>
        <p:grpSpPr>
          <a:xfrm>
            <a:off x="2662465" y="4143558"/>
            <a:ext cx="252853" cy="1327892"/>
            <a:chOff x="1881191" y="1643063"/>
            <a:chExt cx="366711" cy="1925830"/>
          </a:xfrm>
        </p:grpSpPr>
        <p:sp>
          <p:nvSpPr>
            <p:cNvPr id="211" name="Rectangle 210">
              <a:extLst>
                <a:ext uri="{FF2B5EF4-FFF2-40B4-BE49-F238E27FC236}">
                  <a16:creationId xmlns:a16="http://schemas.microsoft.com/office/drawing/2014/main" id="{97C92966-79D2-259E-E770-CC52FA8AF6B3}"/>
                </a:ext>
              </a:extLst>
            </p:cNvPr>
            <p:cNvSpPr/>
            <p:nvPr/>
          </p:nvSpPr>
          <p:spPr>
            <a:xfrm>
              <a:off x="1905000" y="1966913"/>
              <a:ext cx="328613" cy="1000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2" name="Rectangle 211">
              <a:extLst>
                <a:ext uri="{FF2B5EF4-FFF2-40B4-BE49-F238E27FC236}">
                  <a16:creationId xmlns:a16="http://schemas.microsoft.com/office/drawing/2014/main" id="{6B856C53-F1A2-135D-EADA-39815081E2E6}"/>
                </a:ext>
              </a:extLst>
            </p:cNvPr>
            <p:cNvSpPr/>
            <p:nvPr/>
          </p:nvSpPr>
          <p:spPr>
            <a:xfrm>
              <a:off x="1905000" y="2043114"/>
              <a:ext cx="328613" cy="93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3" name="Rectangle 212">
              <a:extLst>
                <a:ext uri="{FF2B5EF4-FFF2-40B4-BE49-F238E27FC236}">
                  <a16:creationId xmlns:a16="http://schemas.microsoft.com/office/drawing/2014/main" id="{A08FF863-4E12-425F-EBA3-78AF157588AA}"/>
                </a:ext>
              </a:extLst>
            </p:cNvPr>
            <p:cNvSpPr/>
            <p:nvPr/>
          </p:nvSpPr>
          <p:spPr>
            <a:xfrm>
              <a:off x="1881191" y="1909763"/>
              <a:ext cx="365760" cy="57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4" name="Rectangle 213">
              <a:extLst>
                <a:ext uri="{FF2B5EF4-FFF2-40B4-BE49-F238E27FC236}">
                  <a16:creationId xmlns:a16="http://schemas.microsoft.com/office/drawing/2014/main" id="{B349D254-62EF-FEAF-6A9D-ADF688F46547}"/>
                </a:ext>
              </a:extLst>
            </p:cNvPr>
            <p:cNvSpPr/>
            <p:nvPr/>
          </p:nvSpPr>
          <p:spPr>
            <a:xfrm>
              <a:off x="1882142" y="1643063"/>
              <a:ext cx="365760" cy="2667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5" name="Rectangle: Rounded Corners 214">
              <a:extLst>
                <a:ext uri="{FF2B5EF4-FFF2-40B4-BE49-F238E27FC236}">
                  <a16:creationId xmlns:a16="http://schemas.microsoft.com/office/drawing/2014/main" id="{89D0CBD9-29AE-AD8E-40E3-30D908124EB3}"/>
                </a:ext>
              </a:extLst>
            </p:cNvPr>
            <p:cNvSpPr/>
            <p:nvPr/>
          </p:nvSpPr>
          <p:spPr>
            <a:xfrm>
              <a:off x="1920372"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6" name="Rectangle: Rounded Corners 215">
              <a:extLst>
                <a:ext uri="{FF2B5EF4-FFF2-40B4-BE49-F238E27FC236}">
                  <a16:creationId xmlns:a16="http://schemas.microsoft.com/office/drawing/2014/main" id="{20814022-39DB-8DBD-41D9-2CD483DC52A9}"/>
                </a:ext>
              </a:extLst>
            </p:cNvPr>
            <p:cNvSpPr/>
            <p:nvPr/>
          </p:nvSpPr>
          <p:spPr>
            <a:xfrm>
              <a:off x="1988184"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7" name="Rectangle: Rounded Corners 216">
              <a:extLst>
                <a:ext uri="{FF2B5EF4-FFF2-40B4-BE49-F238E27FC236}">
                  <a16:creationId xmlns:a16="http://schemas.microsoft.com/office/drawing/2014/main" id="{3E9AAEC8-4D83-49A9-1225-10658B857922}"/>
                </a:ext>
              </a:extLst>
            </p:cNvPr>
            <p:cNvSpPr/>
            <p:nvPr/>
          </p:nvSpPr>
          <p:spPr>
            <a:xfrm>
              <a:off x="2191619"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8" name="Rectangle: Rounded Corners 217">
              <a:extLst>
                <a:ext uri="{FF2B5EF4-FFF2-40B4-BE49-F238E27FC236}">
                  <a16:creationId xmlns:a16="http://schemas.microsoft.com/office/drawing/2014/main" id="{ECA188CA-2271-4040-08D7-5CF06F64A1C7}"/>
                </a:ext>
              </a:extLst>
            </p:cNvPr>
            <p:cNvSpPr/>
            <p:nvPr/>
          </p:nvSpPr>
          <p:spPr>
            <a:xfrm>
              <a:off x="2055996"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19" name="Rectangle: Rounded Corners 218">
              <a:extLst>
                <a:ext uri="{FF2B5EF4-FFF2-40B4-BE49-F238E27FC236}">
                  <a16:creationId xmlns:a16="http://schemas.microsoft.com/office/drawing/2014/main" id="{C7FA529D-19B5-3726-DAD6-9C9DB763527E}"/>
                </a:ext>
              </a:extLst>
            </p:cNvPr>
            <p:cNvSpPr/>
            <p:nvPr/>
          </p:nvSpPr>
          <p:spPr>
            <a:xfrm>
              <a:off x="2123808" y="1682585"/>
              <a:ext cx="27432" cy="182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20" name="Rectangle 219">
              <a:extLst>
                <a:ext uri="{FF2B5EF4-FFF2-40B4-BE49-F238E27FC236}">
                  <a16:creationId xmlns:a16="http://schemas.microsoft.com/office/drawing/2014/main" id="{166BFF56-5947-9309-F12B-CC4E725CD7BE}"/>
                </a:ext>
              </a:extLst>
            </p:cNvPr>
            <p:cNvSpPr/>
            <p:nvPr/>
          </p:nvSpPr>
          <p:spPr>
            <a:xfrm>
              <a:off x="1905309" y="2961353"/>
              <a:ext cx="328304" cy="476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sp>
          <p:nvSpPr>
            <p:cNvPr id="221" name="Flowchart: Delay 22">
              <a:extLst>
                <a:ext uri="{FF2B5EF4-FFF2-40B4-BE49-F238E27FC236}">
                  <a16:creationId xmlns:a16="http://schemas.microsoft.com/office/drawing/2014/main" id="{B48A6093-8BCF-CB14-FC50-40BB0A38B154}"/>
                </a:ext>
              </a:extLst>
            </p:cNvPr>
            <p:cNvSpPr/>
            <p:nvPr/>
          </p:nvSpPr>
          <p:spPr>
            <a:xfrm rot="5400000">
              <a:off x="1789187" y="3124775"/>
              <a:ext cx="559930" cy="328305"/>
            </a:xfrm>
            <a:custGeom>
              <a:avLst/>
              <a:gdLst>
                <a:gd name="connsiteX0" fmla="*/ 0 w 468180"/>
                <a:gd name="connsiteY0" fmla="*/ 0 h 328304"/>
                <a:gd name="connsiteX1" fmla="*/ 234090 w 468180"/>
                <a:gd name="connsiteY1" fmla="*/ 0 h 328304"/>
                <a:gd name="connsiteX2" fmla="*/ 468180 w 468180"/>
                <a:gd name="connsiteY2" fmla="*/ 164152 h 328304"/>
                <a:gd name="connsiteX3" fmla="*/ 234090 w 468180"/>
                <a:gd name="connsiteY3" fmla="*/ 328304 h 328304"/>
                <a:gd name="connsiteX4" fmla="*/ 0 w 468180"/>
                <a:gd name="connsiteY4" fmla="*/ 328304 h 328304"/>
                <a:gd name="connsiteX5" fmla="*/ 0 w 468180"/>
                <a:gd name="connsiteY5" fmla="*/ 0 h 328304"/>
                <a:gd name="connsiteX0" fmla="*/ 0 w 469421"/>
                <a:gd name="connsiteY0" fmla="*/ 0 h 328304"/>
                <a:gd name="connsiteX1" fmla="*/ 234090 w 469421"/>
                <a:gd name="connsiteY1" fmla="*/ 0 h 328304"/>
                <a:gd name="connsiteX2" fmla="*/ 468180 w 469421"/>
                <a:gd name="connsiteY2" fmla="*/ 164152 h 328304"/>
                <a:gd name="connsiteX3" fmla="*/ 145380 w 469421"/>
                <a:gd name="connsiteY3" fmla="*/ 324892 h 328304"/>
                <a:gd name="connsiteX4" fmla="*/ 0 w 469421"/>
                <a:gd name="connsiteY4" fmla="*/ 328304 h 328304"/>
                <a:gd name="connsiteX5" fmla="*/ 0 w 469421"/>
                <a:gd name="connsiteY5" fmla="*/ 0 h 328304"/>
                <a:gd name="connsiteX0" fmla="*/ 0 w 468223"/>
                <a:gd name="connsiteY0" fmla="*/ 1 h 328305"/>
                <a:gd name="connsiteX1" fmla="*/ 124911 w 468223"/>
                <a:gd name="connsiteY1" fmla="*/ 0 h 328305"/>
                <a:gd name="connsiteX2" fmla="*/ 468180 w 468223"/>
                <a:gd name="connsiteY2" fmla="*/ 164153 h 328305"/>
                <a:gd name="connsiteX3" fmla="*/ 145380 w 468223"/>
                <a:gd name="connsiteY3" fmla="*/ 324893 h 328305"/>
                <a:gd name="connsiteX4" fmla="*/ 0 w 468223"/>
                <a:gd name="connsiteY4" fmla="*/ 328305 h 328305"/>
                <a:gd name="connsiteX5" fmla="*/ 0 w 468223"/>
                <a:gd name="connsiteY5" fmla="*/ 1 h 328305"/>
                <a:gd name="connsiteX0" fmla="*/ 0 w 468180"/>
                <a:gd name="connsiteY0" fmla="*/ 1 h 328305"/>
                <a:gd name="connsiteX1" fmla="*/ 145383 w 468180"/>
                <a:gd name="connsiteY1" fmla="*/ 0 h 328305"/>
                <a:gd name="connsiteX2" fmla="*/ 468180 w 468180"/>
                <a:gd name="connsiteY2" fmla="*/ 164153 h 328305"/>
                <a:gd name="connsiteX3" fmla="*/ 145380 w 468180"/>
                <a:gd name="connsiteY3" fmla="*/ 324893 h 328305"/>
                <a:gd name="connsiteX4" fmla="*/ 0 w 468180"/>
                <a:gd name="connsiteY4" fmla="*/ 328305 h 328305"/>
                <a:gd name="connsiteX5" fmla="*/ 0 w 468180"/>
                <a:gd name="connsiteY5" fmla="*/ 1 h 328305"/>
                <a:gd name="connsiteX0" fmla="*/ 0 w 468180"/>
                <a:gd name="connsiteY0" fmla="*/ 1 h 328305"/>
                <a:gd name="connsiteX1" fmla="*/ 145383 w 468180"/>
                <a:gd name="connsiteY1" fmla="*/ 0 h 328305"/>
                <a:gd name="connsiteX2" fmla="*/ 468180 w 468180"/>
                <a:gd name="connsiteY2" fmla="*/ 164153 h 328305"/>
                <a:gd name="connsiteX3" fmla="*/ 143364 w 468180"/>
                <a:gd name="connsiteY3" fmla="*/ 328253 h 328305"/>
                <a:gd name="connsiteX4" fmla="*/ 0 w 468180"/>
                <a:gd name="connsiteY4" fmla="*/ 328305 h 328305"/>
                <a:gd name="connsiteX5" fmla="*/ 0 w 468180"/>
                <a:gd name="connsiteY5" fmla="*/ 1 h 3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80" h="328305">
                  <a:moveTo>
                    <a:pt x="0" y="1"/>
                  </a:moveTo>
                  <a:lnTo>
                    <a:pt x="145383" y="0"/>
                  </a:lnTo>
                  <a:cubicBezTo>
                    <a:pt x="274667" y="0"/>
                    <a:pt x="468516" y="109444"/>
                    <a:pt x="468180" y="164153"/>
                  </a:cubicBezTo>
                  <a:cubicBezTo>
                    <a:pt x="467844" y="218862"/>
                    <a:pt x="272648" y="328253"/>
                    <a:pt x="143364" y="328253"/>
                  </a:cubicBezTo>
                  <a:lnTo>
                    <a:pt x="0" y="328305"/>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marR="0" lvl="0" indent="-269875" algn="l" defTabSz="914400" rtl="0" eaLnBrk="1" fontAlgn="auto" latinLnBrk="0" hangingPunct="1">
                <a:lnSpc>
                  <a:spcPct val="100000"/>
                </a:lnSpc>
                <a:spcBef>
                  <a:spcPts val="0"/>
                </a:spcBef>
                <a:spcAft>
                  <a:spcPts val="800"/>
                </a:spcAft>
                <a:buClr>
                  <a:srgbClr val="000000"/>
                </a:buClr>
                <a:buSzTx/>
                <a:buFont typeface="Wingdings" pitchFamily="2" charset="2"/>
                <a:buChar char="§"/>
                <a:tabLst/>
                <a:defRPr/>
              </a:pPr>
              <a:endParaRPr kumimoji="0" lang="en-US" sz="1600" b="0" i="0" u="none" strike="noStrike" kern="1200" cap="none" spc="0" normalizeH="0" baseline="0" noProof="0" err="1">
                <a:ln>
                  <a:noFill/>
                </a:ln>
                <a:solidFill>
                  <a:srgbClr val="000000"/>
                </a:solidFill>
                <a:effectLst/>
                <a:uLnTx/>
                <a:uFillTx/>
                <a:latin typeface="TT Norms Pro" panose="02000503030000020003" pitchFamily="2" charset="0"/>
                <a:ea typeface="+mn-ea"/>
                <a:cs typeface="+mn-cs"/>
              </a:endParaRPr>
            </a:p>
          </p:txBody>
        </p:sp>
      </p:grpSp>
    </p:spTree>
    <p:extLst>
      <p:ext uri="{BB962C8B-B14F-4D97-AF65-F5344CB8AC3E}">
        <p14:creationId xmlns:p14="http://schemas.microsoft.com/office/powerpoint/2010/main" val="1618116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AXMLCOMPANYNAME" val="sartorius"/>
  <p:tag name="SAXMLTEMPLATE" val="presentation_169"/>
  <p:tag name="MLLANGUAGE" val="deu"/>
  <p:tag name="MLTEMPLATEVERSION" val="1.1"/>
  <p:tag name="CONFIDENTIAL_R.PNG" val="image1.png"/>
  <p:tag name="INTERNAL_R.PNG" val="image2.png"/>
  <p:tag name="CONFIDENTIAL_L.PNG" val="image11.png"/>
  <p:tag name="INTERNAL_L.PNG" val="image10.png"/>
  <p:tag name="SAMPLEPIC1.JPG" val="image15.jpg"/>
  <p:tag name="SAMPLEPIC4.JPG" val="image7.jpg"/>
  <p:tag name="SAMPLEPIC5.JPG" val="image12.jpg"/>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rtorius">
  <a:themeElements>
    <a:clrScheme name="Sartorius">
      <a:dk1>
        <a:sysClr val="windowText" lastClr="000000"/>
      </a:dk1>
      <a:lt1>
        <a:sysClr val="window" lastClr="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noProof="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Brown">
      <a:srgbClr val="AF5523"/>
    </a:custClr>
    <a:custClr name="Orange">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template1.potx" id="{1AF47311-28AD-4A02-9AA5-CAFCA91C8F18}" vid="{F8C0C804-0D77-46FA-BB80-D33619E16EAD}"/>
    </a:ext>
  </a:extLst>
</a:theme>
</file>

<file path=ppt/theme/theme10.xml><?xml version="1.0" encoding="utf-8"?>
<a:theme xmlns:a="http://schemas.openxmlformats.org/drawingml/2006/main" name="9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Master-16-9-EN-Sartorius.potx" id="{B82D8ED1-E901-476F-97F7-7DD72FA89402}" vid="{DA5763B5-0D14-4565-A53E-3010E5150766}"/>
    </a:ext>
  </a:extLst>
</a:theme>
</file>

<file path=ppt/theme/theme1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noProof="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Blank3">
      <a:srgbClr val="FFFFFF"/>
    </a:custClr>
    <a:custClr name="Blank4">
      <a:srgbClr val="FFFFFF"/>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resentation7  -  Repaired" id="{AAE25091-3BD0-C743-978C-3BE774369613}" vid="{89A68DBE-ACC4-5047-8C0F-0335E0071745}"/>
    </a:ext>
  </a:extLst>
</a:theme>
</file>

<file path=ppt/theme/theme3.xml><?xml version="1.0" encoding="utf-8"?>
<a:theme xmlns:a="http://schemas.openxmlformats.org/drawingml/2006/main" name="2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noProof="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Blank3">
      <a:srgbClr val="FFFFFF"/>
    </a:custClr>
    <a:custClr name="Blank4">
      <a:srgbClr val="FFFFFF"/>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resentation7  -  Repaired" id="{AAE25091-3BD0-C743-978C-3BE774369613}" vid="{89A68DBE-ACC4-5047-8C0F-0335E0071745}"/>
    </a:ext>
  </a:extLst>
</a:theme>
</file>

<file path=ppt/theme/theme4.xml><?xml version="1.0" encoding="utf-8"?>
<a:theme xmlns:a="http://schemas.openxmlformats.org/drawingml/2006/main" name="1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 Template 16-9 EN.potx" id="{4E280757-58D0-4E6B-A3EB-87C5504B5B8B}" vid="{364255E2-AB71-455D-B32B-9A5EB13212AB}"/>
    </a:ext>
  </a:extLst>
</a:theme>
</file>

<file path=ppt/theme/theme5.xml><?xml version="1.0" encoding="utf-8"?>
<a:theme xmlns:a="http://schemas.openxmlformats.org/drawingml/2006/main" name="6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noProof="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Blank3">
      <a:srgbClr val="FFFFFF"/>
    </a:custClr>
    <a:custClr name="Blank4">
      <a:srgbClr val="FFFFFF"/>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resentation7  -  Repaired" id="{AAE25091-3BD0-C743-978C-3BE774369613}" vid="{89A68DBE-ACC4-5047-8C0F-0335E0071745}"/>
    </a:ext>
  </a:extLst>
</a:theme>
</file>

<file path=ppt/theme/theme6.xml><?xml version="1.0" encoding="utf-8"?>
<a:theme xmlns:a="http://schemas.openxmlformats.org/drawingml/2006/main" name="15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 Template 16-9 EN.potx" id="{AF463574-DCC2-4E1C-B7A7-611F12E33217}" vid="{06F10AE1-363D-48F5-BD36-D81663D461BF}"/>
    </a:ext>
  </a:extLst>
</a:theme>
</file>

<file path=ppt/theme/theme7.xml><?xml version="1.0" encoding="utf-8"?>
<a:theme xmlns:a="http://schemas.openxmlformats.org/drawingml/2006/main" name="3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 Template 16-9 EN.potx" id="{AF463574-DCC2-4E1C-B7A7-611F12E33217}" vid="{06F10AE1-363D-48F5-BD36-D81663D461BF}"/>
    </a:ext>
  </a:extLst>
</a:theme>
</file>

<file path=ppt/theme/theme8.xml><?xml version="1.0" encoding="utf-8"?>
<a:theme xmlns:a="http://schemas.openxmlformats.org/drawingml/2006/main" name="8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Master-16-9-EN-Sartorius.potx" id="{B82D8ED1-E901-476F-97F7-7DD72FA89402}" vid="{DA5763B5-0D14-4565-A53E-3010E5150766}"/>
    </a:ext>
  </a:extLst>
</a:theme>
</file>

<file path=ppt/theme/theme9.xml><?xml version="1.0" encoding="utf-8"?>
<a:theme xmlns:a="http://schemas.openxmlformats.org/drawingml/2006/main" name="7_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Master-16-9-EN-Sartorius.potx" id="{B82D8ED1-E901-476F-97F7-7DD72FA89402}" vid="{DA5763B5-0D14-4565-A53E-3010E51507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B92959DD3C5A4E9F89CED3B1A48610" ma:contentTypeVersion="19" ma:contentTypeDescription="Create a new document." ma:contentTypeScope="" ma:versionID="a0afe1fac3f4f29766e77ad205ec6129">
  <xsd:schema xmlns:xsd="http://www.w3.org/2001/XMLSchema" xmlns:xs="http://www.w3.org/2001/XMLSchema" xmlns:p="http://schemas.microsoft.com/office/2006/metadata/properties" xmlns:ns2="01bfe47a-1114-4ffb-aa87-e2c25c70e792" xmlns:ns3="2194b034-9118-4686-bb15-4b6fd07d3f38" targetNamespace="http://schemas.microsoft.com/office/2006/metadata/properties" ma:root="true" ma:fieldsID="cb9220ff337e71e8709acb4cb30b13d6" ns2:_="" ns3:_="">
    <xsd:import namespace="01bfe47a-1114-4ffb-aa87-e2c25c70e792"/>
    <xsd:import namespace="2194b034-9118-4686-bb15-4b6fd07d3f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fe47a-1114-4ffb-aa87-e2c25c70e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b052f96-90fa-44a8-a394-609405556f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omment" ma:index="26" nillable="true" ma:displayName="Comments" ma:description="V4 Final version" ma:format="Dropdown" ma:internalName="Com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94b034-9118-4686-bb15-4b6fd07d3f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b38008-7b54-4db2-b7ff-61779ea08bc5}" ma:internalName="TaxCatchAll" ma:showField="CatchAllData" ma:web="2194b034-9118-4686-bb15-4b6fd07d3f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ax_ColorSelect>
  <Line>
    <Color val="ffed00"/>
    <Color val="ffffff"/>
    <Color val="000000"/>
  </Line>
  <Line/>
  <Line>
    <Color val="EDEDED"/>
    <Color val="DADADA"/>
    <Color val="c6c6c6"/>
    <Color val="b2b2b2"/>
    <Color val="9d9d9d"/>
  </Line>
  <Line>
    <Color val="878787"/>
    <Color val="6f6f6f"/>
    <Color val="575757"/>
    <Color val="3c3c3c"/>
  </Line>
  <Line/>
  <Line>
    <Color val="00b9be"/>
    <Color val="e6007d"/>
    <Color val="00a0e6"/>
    <Color val="961982"/>
  </Line>
  <Line>
    <Color val="0069be"/>
    <Color val="f06ea5"/>
    <Color val="008796"/>
    <Color val="462882"/>
  </Line>
  <Line/>
  <Line>
    <Color val="e60046"/>
    <Color val="ffed00"/>
    <Color val="00aa46"/>
  </Line>
</sax_ColorSelect>
</file>

<file path=customXml/item3.xml><?xml version="1.0" encoding="utf-8"?>
<p:properties xmlns:p="http://schemas.microsoft.com/office/2006/metadata/properties" xmlns:xsi="http://www.w3.org/2001/XMLSchema-instance" xmlns:pc="http://schemas.microsoft.com/office/infopath/2007/PartnerControls">
  <documentManagement>
    <SharedWithUsers xmlns="2194b034-9118-4686-bb15-4b6fd07d3f38">
      <UserInfo>
        <DisplayName>Pennington, David</DisplayName>
        <AccountId>12</AccountId>
        <AccountType/>
      </UserInfo>
      <UserInfo>
        <DisplayName>Harrell, Brandon</DisplayName>
        <AccountId>11</AccountId>
        <AccountType/>
      </UserInfo>
      <UserInfo>
        <DisplayName>Smith, Mark</DisplayName>
        <AccountId>15</AccountId>
        <AccountType/>
      </UserInfo>
    </SharedWithUsers>
    <lcf76f155ced4ddcb4097134ff3c332f xmlns="01bfe47a-1114-4ffb-aa87-e2c25c70e792">
      <Terms xmlns="http://schemas.microsoft.com/office/infopath/2007/PartnerControls"/>
    </lcf76f155ced4ddcb4097134ff3c332f>
    <TaxCatchAll xmlns="2194b034-9118-4686-bb15-4b6fd07d3f38" xsi:nil="true"/>
    <Comment xmlns="01bfe47a-1114-4ffb-aa87-e2c25c70e79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axML>
  <saxMLTemplate>presentation_169</saxMLTemplate>
  <Variablen>
    <Variable>
      <Name>pic_confidential</Name>
      <OrgInhalt>$pic_confidential$</OrgInhalt>
      <Wert>$pic_confidential$</Wert>
      <Platzhalter>False</Platzhalter>
      <DocDatenDialog>True</DocDatenDialog>
      <Label>Sicherheitsvermerk</Label>
      <FrageVar>False</FrageVar>
      <Prefix/>
      <Suffix/>
      <WegfallVar/>
      <ComboBox>
        <Option> </Option>
        <Option>Nur zum internen Gebrauch</Option>
        <Option>Vertraulich</Option>
      </ComboBox>
      <MussFeld>False</MussFeld>
      <Sektion>footer</Sektion>
      <InDokument>True</InDokument>
    </Variable>
  </Variablen>
</saxML>
</file>

<file path=customXml/itemProps1.xml><?xml version="1.0" encoding="utf-8"?>
<ds:datastoreItem xmlns:ds="http://schemas.openxmlformats.org/officeDocument/2006/customXml" ds:itemID="{78C4C380-F4A1-4605-B7EC-D357AA0FE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fe47a-1114-4ffb-aa87-e2c25c70e792"/>
    <ds:schemaRef ds:uri="2194b034-9118-4686-bb15-4b6fd07d3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E09006-3EEF-4F69-AE69-F90294A7C823}">
  <ds:schemaRefs/>
</ds:datastoreItem>
</file>

<file path=customXml/itemProps3.xml><?xml version="1.0" encoding="utf-8"?>
<ds:datastoreItem xmlns:ds="http://schemas.openxmlformats.org/officeDocument/2006/customXml" ds:itemID="{0C0BC0DB-D086-480C-8504-E91008FFA811}">
  <ds:schemaRefs>
    <ds:schemaRef ds:uri="http://schemas.microsoft.com/office/2006/metadata/properties"/>
    <ds:schemaRef ds:uri="http://purl.org/dc/elements/1.1/"/>
    <ds:schemaRef ds:uri="http://purl.org/dc/dcmitype/"/>
    <ds:schemaRef ds:uri="2194b034-9118-4686-bb15-4b6fd07d3f38"/>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01bfe47a-1114-4ffb-aa87-e2c25c70e792"/>
    <ds:schemaRef ds:uri="http://www.w3.org/XML/1998/namespace"/>
  </ds:schemaRefs>
</ds:datastoreItem>
</file>

<file path=customXml/itemProps4.xml><?xml version="1.0" encoding="utf-8"?>
<ds:datastoreItem xmlns:ds="http://schemas.openxmlformats.org/officeDocument/2006/customXml" ds:itemID="{B26FDE0F-B00C-4C6C-A375-BD719C619D35}">
  <ds:schemaRefs>
    <ds:schemaRef ds:uri="http://schemas.microsoft.com/sharepoint/v3/contenttype/forms"/>
  </ds:schemaRefs>
</ds:datastoreItem>
</file>

<file path=customXml/itemProps5.xml><?xml version="1.0" encoding="utf-8"?>
<ds:datastoreItem xmlns:ds="http://schemas.openxmlformats.org/officeDocument/2006/customXml" ds:itemID="{DC9CA0D7-A420-4757-ABCF-186A1C4DA1C7}">
  <ds:schemaRefs/>
</ds:datastoreItem>
</file>

<file path=docMetadata/LabelInfo.xml><?xml version="1.0" encoding="utf-8"?>
<clbl:labelList xmlns:clbl="http://schemas.microsoft.com/office/2020/mipLabelMetadata">
  <clbl:label id="{8c7a02b0-b409-4a14-8332-6772575f453b}" enabled="0" method="" siteId="{8c7a02b0-b409-4a14-8332-6772575f453b}" removed="1"/>
</clbl:labelList>
</file>

<file path=docProps/app.xml><?xml version="1.0" encoding="utf-8"?>
<Properties xmlns="http://schemas.openxmlformats.org/officeDocument/2006/extended-properties" xmlns:vt="http://schemas.openxmlformats.org/officeDocument/2006/docPropsVTypes">
  <Template>presentation_169_1</Template>
  <TotalTime>0</TotalTime>
  <Words>1632</Words>
  <Application>Microsoft Office PowerPoint</Application>
  <PresentationFormat>Breitbild</PresentationFormat>
  <Paragraphs>291</Paragraphs>
  <Slides>25</Slides>
  <Notes>11</Notes>
  <HiddenSlides>0</HiddenSlides>
  <MMClips>0</MMClips>
  <ScaleCrop>false</ScaleCrop>
  <HeadingPairs>
    <vt:vector size="8" baseType="variant">
      <vt:variant>
        <vt:lpstr>Verwendete Schriftarten</vt:lpstr>
      </vt:variant>
      <vt:variant>
        <vt:i4>6</vt:i4>
      </vt:variant>
      <vt:variant>
        <vt:lpstr>Design</vt:lpstr>
      </vt:variant>
      <vt:variant>
        <vt:i4>10</vt:i4>
      </vt:variant>
      <vt:variant>
        <vt:lpstr>Eingebettete OLE-Server</vt:lpstr>
      </vt:variant>
      <vt:variant>
        <vt:i4>1</vt:i4>
      </vt:variant>
      <vt:variant>
        <vt:lpstr>Folientitel</vt:lpstr>
      </vt:variant>
      <vt:variant>
        <vt:i4>25</vt:i4>
      </vt:variant>
    </vt:vector>
  </HeadingPairs>
  <TitlesOfParts>
    <vt:vector size="42" baseType="lpstr">
      <vt:lpstr>DengXian</vt:lpstr>
      <vt:lpstr>SartoriusRotisSans</vt:lpstr>
      <vt:lpstr>Arial</vt:lpstr>
      <vt:lpstr>Calibri</vt:lpstr>
      <vt:lpstr>TT Norms Pro</vt:lpstr>
      <vt:lpstr>Wingdings</vt:lpstr>
      <vt:lpstr>Sartorius</vt:lpstr>
      <vt:lpstr>4_Sartorius</vt:lpstr>
      <vt:lpstr>2_Sartorius</vt:lpstr>
      <vt:lpstr>1_Sartorius</vt:lpstr>
      <vt:lpstr>6_Sartorius</vt:lpstr>
      <vt:lpstr>15_Sartorius</vt:lpstr>
      <vt:lpstr>3_Sartorius</vt:lpstr>
      <vt:lpstr>8_Sartorius</vt:lpstr>
      <vt:lpstr>7_Sartorius</vt:lpstr>
      <vt:lpstr>9_Sartorius</vt:lpstr>
      <vt:lpstr>think-cell Folie</vt:lpstr>
      <vt:lpstr>Virus Counter® Plus Platform Automated, benchtop system for rapid and direct virus quantification</vt:lpstr>
      <vt:lpstr>Agenda</vt:lpstr>
      <vt:lpstr>PowerPoint-Präsentation</vt:lpstr>
      <vt:lpstr>Modern Virus Quantification Needs</vt:lpstr>
      <vt:lpstr>Drawbacks of Traditional Virus Quantification Drawbacks</vt:lpstr>
      <vt:lpstr>Why Precise and Fast Counting Methods Are Necessary</vt:lpstr>
      <vt:lpstr>PowerPoint-Präsentation</vt:lpstr>
      <vt:lpstr>Product Introduction</vt:lpstr>
      <vt:lpstr>The Virus Counter® Plus Platform</vt:lpstr>
      <vt:lpstr>Sample Preparation and Analysis Workflow</vt:lpstr>
      <vt:lpstr>5 Benefits of the Virus Counter® Plus Platform</vt:lpstr>
      <vt:lpstr>PowerPoint-Präsentation</vt:lpstr>
      <vt:lpstr>Quantification Using Laser Excitation of Fluorescent Dyes</vt:lpstr>
      <vt:lpstr>Virotag® Reagents</vt:lpstr>
      <vt:lpstr>Virus Staining with Virotag® DY Reagents</vt:lpstr>
      <vt:lpstr>Virus Detection with Virotag® AB Reagents</vt:lpstr>
      <vt:lpstr>PowerPoint-Präsentation</vt:lpstr>
      <vt:lpstr>Challenges in Bio-Pharma Industry</vt:lpstr>
      <vt:lpstr>Virus Quantification in Process Development and Manufacturing</vt:lpstr>
      <vt:lpstr>Scenarios in Which the Virus Counter® Plus Is Used for Virus Quantification</vt:lpstr>
      <vt:lpstr>PowerPoint-Präsentation</vt:lpstr>
      <vt:lpstr>PowerPoint-Präsentation</vt:lpstr>
      <vt:lpstr>PowerPoint-Präsentation</vt:lpstr>
      <vt:lpstr>Virus Counter® Plus Platform</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Creating Your Presentation, Think About The Following Topics</dc:title>
  <dc:creator>Bankovic, Nemanja</dc:creator>
  <cp:lastModifiedBy>Bankovic, Nemanja</cp:lastModifiedBy>
  <cp:revision>31</cp:revision>
  <dcterms:created xsi:type="dcterms:W3CDTF">2024-03-27T12:45:24Z</dcterms:created>
  <dcterms:modified xsi:type="dcterms:W3CDTF">2024-06-06T12:41:18Z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0x01010050596B622A587143B7EC818D2EE0A77D|-1066762509</vt:lpwstr>
  </property>
  <property fmtid="{D5CDD505-2E9C-101B-9397-08002B2CF9AE}" pid="3" name="ContentTypeId">
    <vt:lpwstr>0x0101005CB92959DD3C5A4E9F89CED3B1A48610</vt:lpwstr>
  </property>
  <property fmtid="{D5CDD505-2E9C-101B-9397-08002B2CF9AE}" pid="4" name="ItemRetentionFormula">
    <vt:lpwstr>&lt;formula id="Microsoft.Office.RecordsManagement.PolicyFeatures.Expiration.Formula.BuiltIn"&gt;&lt;number&gt;110&lt;/number&gt;&lt;property&gt;Created&lt;/property&gt;&lt;propertyId&gt;8c06beca-0777-48f7-91c7-6da68bc07b69&lt;/propertyId&gt;&lt;period&gt;days&lt;/period&gt;&lt;/formula&gt;</vt:lpwstr>
  </property>
  <property fmtid="{D5CDD505-2E9C-101B-9397-08002B2CF9AE}" pid="5" name="MediaServiceImageTags">
    <vt:lpwstr/>
  </property>
</Properties>
</file>