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44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04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26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90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41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83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29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86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59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58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17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25C74-AEBB-4DFE-8D04-94B22310BA1C}" type="datetimeFigureOut">
              <a:rPr lang="fr-FR" smtClean="0"/>
              <a:t>02/09/2021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46EDF-D528-4BF1-9287-92CF4CC624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91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544" y="3392516"/>
            <a:ext cx="3110610" cy="128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802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Cenexi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Gomez, Paloma</dc:creator>
  <cp:lastModifiedBy>Gomez, Paloma</cp:lastModifiedBy>
  <cp:revision>1</cp:revision>
  <dcterms:created xsi:type="dcterms:W3CDTF">2021-09-02T13:12:38Z</dcterms:created>
  <dcterms:modified xsi:type="dcterms:W3CDTF">2021-09-02T13:12:51Z</dcterms:modified>
</cp:coreProperties>
</file>