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5.xml" ContentType="application/vnd.openxmlformats-officedocument.them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6.xml" ContentType="application/vnd.openxmlformats-officedocument.them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0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5" r:id="rId1"/>
    <p:sldMasterId id="2147483782" r:id="rId2"/>
    <p:sldMasterId id="2147483799" r:id="rId3"/>
    <p:sldMasterId id="2147483816" r:id="rId4"/>
    <p:sldMasterId id="2147483833" r:id="rId5"/>
    <p:sldMasterId id="2147483850" r:id="rId6"/>
  </p:sldMasterIdLst>
  <p:notesMasterIdLst>
    <p:notesMasterId r:id="rId38"/>
  </p:notesMasterIdLst>
  <p:handoutMasterIdLst>
    <p:handoutMasterId r:id="rId39"/>
  </p:handoutMasterIdLst>
  <p:sldIdLst>
    <p:sldId id="256" r:id="rId7"/>
    <p:sldId id="450" r:id="rId8"/>
    <p:sldId id="543" r:id="rId9"/>
    <p:sldId id="490" r:id="rId10"/>
    <p:sldId id="493" r:id="rId11"/>
    <p:sldId id="259" r:id="rId12"/>
    <p:sldId id="472" r:id="rId13"/>
    <p:sldId id="457" r:id="rId14"/>
    <p:sldId id="507" r:id="rId15"/>
    <p:sldId id="478" r:id="rId16"/>
    <p:sldId id="508" r:id="rId17"/>
    <p:sldId id="533" r:id="rId18"/>
    <p:sldId id="535" r:id="rId19"/>
    <p:sldId id="536" r:id="rId20"/>
    <p:sldId id="537" r:id="rId21"/>
    <p:sldId id="538" r:id="rId22"/>
    <p:sldId id="542" r:id="rId23"/>
    <p:sldId id="539" r:id="rId24"/>
    <p:sldId id="540" r:id="rId25"/>
    <p:sldId id="541" r:id="rId26"/>
    <p:sldId id="469" r:id="rId27"/>
    <p:sldId id="500" r:id="rId28"/>
    <p:sldId id="501" r:id="rId29"/>
    <p:sldId id="494" r:id="rId30"/>
    <p:sldId id="502" r:id="rId31"/>
    <p:sldId id="503" r:id="rId32"/>
    <p:sldId id="504" r:id="rId33"/>
    <p:sldId id="449" r:id="rId34"/>
    <p:sldId id="525" r:id="rId35"/>
    <p:sldId id="519" r:id="rId36"/>
    <p:sldId id="523" r:id="rId37"/>
  </p:sldIdLst>
  <p:sldSz cx="9144000" cy="5143500" type="screen16x9"/>
  <p:notesSz cx="10234613" cy="70993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04">
          <p15:clr>
            <a:srgbClr val="A4A3A4"/>
          </p15:clr>
        </p15:guide>
        <p15:guide id="2" orient="horz" pos="645">
          <p15:clr>
            <a:srgbClr val="A4A3A4"/>
          </p15:clr>
        </p15:guide>
        <p15:guide id="3" orient="horz" pos="214">
          <p15:clr>
            <a:srgbClr val="A4A3A4"/>
          </p15:clr>
        </p15:guide>
        <p15:guide id="4" orient="horz" pos="2845">
          <p15:clr>
            <a:srgbClr val="A4A3A4"/>
          </p15:clr>
        </p15:guide>
        <p15:guide id="5" orient="horz" pos="2981">
          <p15:clr>
            <a:srgbClr val="A4A3A4"/>
          </p15:clr>
        </p15:guide>
        <p15:guide id="6" orient="horz" pos="3117">
          <p15:clr>
            <a:srgbClr val="A4A3A4"/>
          </p15:clr>
        </p15:guide>
        <p15:guide id="7" orient="horz" pos="1779">
          <p15:clr>
            <a:srgbClr val="A4A3A4"/>
          </p15:clr>
        </p15:guide>
        <p15:guide id="8" orient="horz" pos="1869">
          <p15:clr>
            <a:srgbClr val="A4A3A4"/>
          </p15:clr>
        </p15:guide>
        <p15:guide id="9" pos="2880">
          <p15:clr>
            <a:srgbClr val="A4A3A4"/>
          </p15:clr>
        </p15:guide>
        <p15:guide id="10" pos="2789">
          <p15:clr>
            <a:srgbClr val="A4A3A4"/>
          </p15:clr>
        </p15:guide>
        <p15:guide id="11" pos="2971">
          <p15:clr>
            <a:srgbClr val="A4A3A4"/>
          </p15:clr>
        </p15:guide>
        <p15:guide id="12" pos="1588">
          <p15:clr>
            <a:srgbClr val="A4A3A4"/>
          </p15:clr>
        </p15:guide>
        <p15:guide id="13" pos="1497">
          <p15:clr>
            <a:srgbClr val="A4A3A4"/>
          </p15:clr>
        </p15:guide>
        <p15:guide id="14" pos="1406">
          <p15:clr>
            <a:srgbClr val="A4A3A4"/>
          </p15:clr>
        </p15:guide>
        <p15:guide id="15" pos="204">
          <p15:clr>
            <a:srgbClr val="A4A3A4"/>
          </p15:clr>
        </p15:guide>
        <p15:guide id="16" pos="4172">
          <p15:clr>
            <a:srgbClr val="A4A3A4"/>
          </p15:clr>
        </p15:guide>
        <p15:guide id="17" pos="4263">
          <p15:clr>
            <a:srgbClr val="A4A3A4"/>
          </p15:clr>
        </p15:guide>
        <p15:guide id="18" pos="4354">
          <p15:clr>
            <a:srgbClr val="A4A3A4"/>
          </p15:clr>
        </p15:guide>
        <p15:guide id="19" pos="5556">
          <p15:clr>
            <a:srgbClr val="A4A3A4"/>
          </p15:clr>
        </p15:guide>
      </p15:sldGuideLst>
    </p:ext>
    <p:ext uri="{2D200454-40CA-4A62-9FC3-DE9A4176ACB9}">
      <p15:notesGuideLst xmlns:p15="http://schemas.microsoft.com/office/powerpoint/2012/main">
        <p15:guide id="1" orient="horz" pos="2531">
          <p15:clr>
            <a:srgbClr val="A4A3A4"/>
          </p15:clr>
        </p15:guide>
        <p15:guide id="2" orient="horz" pos="4124">
          <p15:clr>
            <a:srgbClr val="A4A3A4"/>
          </p15:clr>
        </p15:guide>
        <p15:guide id="3" orient="horz" pos="2690">
          <p15:clr>
            <a:srgbClr val="A4A3A4"/>
          </p15:clr>
        </p15:guide>
        <p15:guide id="4" orient="horz" pos="580">
          <p15:clr>
            <a:srgbClr val="A4A3A4"/>
          </p15:clr>
        </p15:guide>
        <p15:guide id="5" pos="4017">
          <p15:clr>
            <a:srgbClr val="A4A3A4"/>
          </p15:clr>
        </p15:guide>
        <p15:guide id="6" pos="547">
          <p15:clr>
            <a:srgbClr val="A4A3A4"/>
          </p15:clr>
        </p15:guide>
        <p15:guide id="7" pos="6035">
          <p15:clr>
            <a:srgbClr val="A4A3A4"/>
          </p15:clr>
        </p15:guide>
        <p15:guide id="8" pos="417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muel Rackstraw" initials="SR"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A8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48474" autoAdjust="0"/>
  </p:normalViewPr>
  <p:slideViewPr>
    <p:cSldViewPr snapToObjects="1" showGuides="1">
      <p:cViewPr varScale="1">
        <p:scale>
          <a:sx n="47" d="100"/>
          <a:sy n="47" d="100"/>
        </p:scale>
        <p:origin x="2070" y="54"/>
      </p:cViewPr>
      <p:guideLst>
        <p:guide orient="horz" pos="804"/>
        <p:guide orient="horz" pos="645"/>
        <p:guide orient="horz" pos="214"/>
        <p:guide orient="horz" pos="2845"/>
        <p:guide orient="horz" pos="2981"/>
        <p:guide orient="horz" pos="3117"/>
        <p:guide orient="horz" pos="1779"/>
        <p:guide orient="horz" pos="1869"/>
        <p:guide pos="2880"/>
        <p:guide pos="2789"/>
        <p:guide pos="2971"/>
        <p:guide pos="1588"/>
        <p:guide pos="1497"/>
        <p:guide pos="1406"/>
        <p:guide pos="204"/>
        <p:guide pos="4172"/>
        <p:guide pos="4263"/>
        <p:guide pos="4354"/>
        <p:guide pos="5556"/>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Objects="1" showGuides="1">
      <p:cViewPr>
        <p:scale>
          <a:sx n="100" d="100"/>
          <a:sy n="100" d="100"/>
        </p:scale>
        <p:origin x="156" y="156"/>
      </p:cViewPr>
      <p:guideLst>
        <p:guide orient="horz" pos="2531"/>
        <p:guide orient="horz" pos="4124"/>
        <p:guide orient="horz" pos="2690"/>
        <p:guide orient="horz" pos="580"/>
        <p:guide pos="4017"/>
        <p:guide pos="547"/>
        <p:guide pos="6035"/>
        <p:guide pos="4176"/>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068183967795141"/>
          <c:y val="6.3244492251304726E-2"/>
          <c:w val="0.61640846375204228"/>
          <c:h val="0.87351101549739052"/>
        </c:manualLayout>
      </c:layout>
      <c:barChart>
        <c:barDir val="bar"/>
        <c:grouping val="clustered"/>
        <c:varyColors val="0"/>
        <c:ser>
          <c:idx val="1"/>
          <c:order val="1"/>
          <c:tx>
            <c:strRef>
              <c:f>Sheet1!$C$1</c:f>
              <c:strCache>
                <c:ptCount val="1"/>
              </c:strCache>
            </c:strRef>
          </c:tx>
          <c:spPr>
            <a:solidFill>
              <a:schemeClr val="accent2"/>
            </a:solidFill>
            <a:ln>
              <a:noFill/>
            </a:ln>
            <a:effectLst/>
          </c:spPr>
          <c:invertIfNegative val="0"/>
          <c:cat>
            <c:strRef>
              <c:f>Sheet1!$A$2:$A$5</c:f>
              <c:strCache>
                <c:ptCount val="4"/>
                <c:pt idx="0">
                  <c:v>Europe</c:v>
                </c:pt>
                <c:pt idx="1">
                  <c:v>India</c:v>
                </c:pt>
                <c:pt idx="2">
                  <c:v>Emerging Markets</c:v>
                </c:pt>
                <c:pt idx="3">
                  <c:v>North America</c:v>
                </c:pt>
              </c:strCache>
            </c:strRef>
          </c:cat>
          <c:val>
            <c:numRef>
              <c:f>Sheet1!$C$2:$C$5</c:f>
              <c:numCache>
                <c:formatCode>General</c:formatCode>
                <c:ptCount val="4"/>
              </c:numCache>
            </c:numRef>
          </c:val>
          <c:extLst xmlns:c16r2="http://schemas.microsoft.com/office/drawing/2015/06/chart">
            <c:ext xmlns:c16="http://schemas.microsoft.com/office/drawing/2014/chart" uri="{C3380CC4-5D6E-409C-BE32-E72D297353CC}">
              <c16:uniqueId val="{00000001-2FD5-E04A-B60B-DD13029C9D6E}"/>
            </c:ext>
          </c:extLst>
        </c:ser>
        <c:ser>
          <c:idx val="2"/>
          <c:order val="2"/>
          <c:tx>
            <c:strRef>
              <c:f>Sheet1!$D$1</c:f>
              <c:strCache>
                <c:ptCount val="1"/>
              </c:strCache>
            </c:strRef>
          </c:tx>
          <c:spPr>
            <a:solidFill>
              <a:schemeClr val="accent3"/>
            </a:solidFill>
            <a:ln>
              <a:noFill/>
            </a:ln>
            <a:effectLst/>
          </c:spPr>
          <c:invertIfNegative val="0"/>
          <c:cat>
            <c:strRef>
              <c:f>Sheet1!$A$2:$A$5</c:f>
              <c:strCache>
                <c:ptCount val="4"/>
                <c:pt idx="0">
                  <c:v>Europe</c:v>
                </c:pt>
                <c:pt idx="1">
                  <c:v>India</c:v>
                </c:pt>
                <c:pt idx="2">
                  <c:v>Emerging Markets</c:v>
                </c:pt>
                <c:pt idx="3">
                  <c:v>North America</c:v>
                </c:pt>
              </c:strCache>
            </c:strRef>
          </c:cat>
          <c:val>
            <c:numRef>
              <c:f>Sheet1!$D$2:$D$5</c:f>
              <c:numCache>
                <c:formatCode>General</c:formatCode>
                <c:ptCount val="4"/>
              </c:numCache>
            </c:numRef>
          </c:val>
          <c:extLst xmlns:c16r2="http://schemas.microsoft.com/office/drawing/2015/06/chart">
            <c:ext xmlns:c16="http://schemas.microsoft.com/office/drawing/2014/chart" uri="{C3380CC4-5D6E-409C-BE32-E72D297353CC}">
              <c16:uniqueId val="{00000002-2FD5-E04A-B60B-DD13029C9D6E}"/>
            </c:ext>
          </c:extLst>
        </c:ser>
        <c:dLbls>
          <c:showLegendKey val="0"/>
          <c:showVal val="0"/>
          <c:showCatName val="0"/>
          <c:showSerName val="0"/>
          <c:showPercent val="0"/>
          <c:showBubbleSize val="0"/>
        </c:dLbls>
        <c:gapWidth val="0"/>
        <c:axId val="321522344"/>
        <c:axId val="356282832"/>
      </c:barChart>
      <c:barChart>
        <c:barDir val="bar"/>
        <c:grouping val="clustered"/>
        <c:varyColors val="0"/>
        <c:ser>
          <c:idx val="0"/>
          <c:order val="0"/>
          <c:tx>
            <c:strRef>
              <c:f>Sheet1!$B$1</c:f>
              <c:strCache>
                <c:ptCount val="1"/>
                <c:pt idx="0">
                  <c:v>Series 1</c:v>
                </c:pt>
              </c:strCache>
            </c:strRef>
          </c:tx>
          <c:spPr>
            <a:solidFill>
              <a:schemeClr val="accent5"/>
            </a:solidFill>
            <a:ln>
              <a:noFill/>
            </a:ln>
            <a:effectLst/>
          </c:spPr>
          <c:invertIfNegative val="0"/>
          <c:dPt>
            <c:idx val="0"/>
            <c:invertIfNegative val="0"/>
            <c:bubble3D val="0"/>
            <c:spPr>
              <a:solidFill>
                <a:schemeClr val="accent1"/>
              </a:solidFill>
              <a:ln>
                <a:solidFill>
                  <a:schemeClr val="accent1"/>
                </a:solidFill>
              </a:ln>
              <a:effectLst/>
            </c:spPr>
            <c:extLst xmlns:c16r2="http://schemas.microsoft.com/office/drawing/2015/06/chart">
              <c:ext xmlns:c16="http://schemas.microsoft.com/office/drawing/2014/chart" uri="{C3380CC4-5D6E-409C-BE32-E72D297353CC}">
                <c16:uniqueId val="{00000000-FF4A-4DBA-9900-7D012FF89627}"/>
              </c:ext>
            </c:extLst>
          </c:dPt>
          <c:dPt>
            <c:idx val="1"/>
            <c:invertIfNegative val="0"/>
            <c:bubble3D val="0"/>
            <c:spPr>
              <a:solidFill>
                <a:schemeClr val="accent1"/>
              </a:solidFill>
              <a:ln>
                <a:solidFill>
                  <a:schemeClr val="accent1"/>
                </a:solidFill>
              </a:ln>
              <a:effectLst/>
            </c:spPr>
            <c:extLst xmlns:c16r2="http://schemas.microsoft.com/office/drawing/2015/06/chart">
              <c:ext xmlns:c16="http://schemas.microsoft.com/office/drawing/2014/chart" uri="{C3380CC4-5D6E-409C-BE32-E72D297353CC}">
                <c16:uniqueId val="{00000002-FF4A-4DBA-9900-7D012FF89627}"/>
              </c:ext>
            </c:extLst>
          </c:dPt>
          <c:dPt>
            <c:idx val="2"/>
            <c:invertIfNegative val="0"/>
            <c:bubble3D val="0"/>
            <c:spPr>
              <a:solidFill>
                <a:schemeClr val="accent1"/>
              </a:solidFill>
              <a:ln>
                <a:solidFill>
                  <a:schemeClr val="accent1"/>
                </a:solidFill>
              </a:ln>
              <a:effectLst/>
            </c:spPr>
            <c:extLst xmlns:c16r2="http://schemas.microsoft.com/office/drawing/2015/06/chart">
              <c:ext xmlns:c16="http://schemas.microsoft.com/office/drawing/2014/chart" uri="{C3380CC4-5D6E-409C-BE32-E72D297353CC}">
                <c16:uniqueId val="{00000004-FF4A-4DBA-9900-7D012FF89627}"/>
              </c:ext>
            </c:extLst>
          </c:dPt>
          <c:dPt>
            <c:idx val="3"/>
            <c:invertIfNegative val="0"/>
            <c:bubble3D val="0"/>
            <c:spPr>
              <a:solidFill>
                <a:schemeClr val="accent1"/>
              </a:solidFill>
              <a:ln>
                <a:solidFill>
                  <a:schemeClr val="accent1"/>
                </a:solidFill>
              </a:ln>
              <a:effectLst/>
            </c:spPr>
            <c:extLst xmlns:c16r2="http://schemas.microsoft.com/office/drawing/2015/06/chart">
              <c:ext xmlns:c16="http://schemas.microsoft.com/office/drawing/2014/chart" uri="{C3380CC4-5D6E-409C-BE32-E72D297353CC}">
                <c16:uniqueId val="{00000006-FF4A-4DBA-9900-7D012FF89627}"/>
              </c:ext>
            </c:extLst>
          </c:dPt>
          <c:dLbls>
            <c:dLbl>
              <c:idx val="3"/>
              <c:layout>
                <c:manualLayout>
                  <c:x val="-1.2066749346217503E-16"/>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FF4A-4DBA-9900-7D012FF89627}"/>
                </c:ext>
                <c:ext xmlns:c15="http://schemas.microsoft.com/office/drawing/2012/chart" uri="{CE6537A1-D6FC-4f65-9D91-7224C49458BB}">
                  <c15:layout/>
                </c:ext>
              </c:extLst>
            </c:dLbl>
            <c:numFmt formatCode="0%" sourceLinked="0"/>
            <c:spPr>
              <a:noFill/>
              <a:ln>
                <a:noFill/>
              </a:ln>
              <a:effectLst/>
            </c:spPr>
            <c:txPr>
              <a:bodyPr wrap="square" lIns="38100" tIns="19050" rIns="38100" bIns="19050" anchor="ctr">
                <a:spAutoFit/>
              </a:bodyPr>
              <a:lstStyle/>
              <a:p>
                <a:pPr>
                  <a:defRPr sz="1100" b="0">
                    <a:solidFill>
                      <a:srgbClr val="5B30B9"/>
                    </a:solidFill>
                  </a:defRPr>
                </a:pPr>
                <a:endParaRPr lang="pt-B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Europe</c:v>
                </c:pt>
                <c:pt idx="1">
                  <c:v>India</c:v>
                </c:pt>
                <c:pt idx="2">
                  <c:v>Emerging Markets</c:v>
                </c:pt>
                <c:pt idx="3">
                  <c:v>North America</c:v>
                </c:pt>
              </c:strCache>
            </c:strRef>
          </c:cat>
          <c:val>
            <c:numRef>
              <c:f>Sheet1!$B$2:$B$5</c:f>
              <c:numCache>
                <c:formatCode>0.00%</c:formatCode>
                <c:ptCount val="4"/>
                <c:pt idx="0">
                  <c:v>0.08</c:v>
                </c:pt>
                <c:pt idx="1">
                  <c:v>0.21</c:v>
                </c:pt>
                <c:pt idx="2">
                  <c:v>0.24</c:v>
                </c:pt>
                <c:pt idx="3">
                  <c:v>0.47</c:v>
                </c:pt>
              </c:numCache>
            </c:numRef>
          </c:val>
          <c:extLst xmlns:c16r2="http://schemas.microsoft.com/office/drawing/2015/06/chart">
            <c:ext xmlns:c16="http://schemas.microsoft.com/office/drawing/2014/chart" uri="{C3380CC4-5D6E-409C-BE32-E72D297353CC}">
              <c16:uniqueId val="{00000000-2FD5-E04A-B60B-DD13029C9D6E}"/>
            </c:ext>
          </c:extLst>
        </c:ser>
        <c:dLbls>
          <c:showLegendKey val="0"/>
          <c:showVal val="0"/>
          <c:showCatName val="0"/>
          <c:showSerName val="0"/>
          <c:showPercent val="0"/>
          <c:showBubbleSize val="0"/>
        </c:dLbls>
        <c:gapWidth val="100"/>
        <c:axId val="357798160"/>
        <c:axId val="357793848"/>
      </c:barChart>
      <c:catAx>
        <c:axId val="3215223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1050" b="1" i="0" u="none" strike="noStrike" kern="1200" baseline="0">
                <a:solidFill>
                  <a:srgbClr val="5225B5"/>
                </a:solidFill>
                <a:latin typeface="+mn-lt"/>
                <a:ea typeface="+mn-ea"/>
                <a:cs typeface="+mn-cs"/>
              </a:defRPr>
            </a:pPr>
            <a:endParaRPr lang="pt-BR"/>
          </a:p>
        </c:txPr>
        <c:crossAx val="356282832"/>
        <c:crosses val="autoZero"/>
        <c:auto val="1"/>
        <c:lblAlgn val="ctr"/>
        <c:lblOffset val="100"/>
        <c:noMultiLvlLbl val="0"/>
      </c:catAx>
      <c:valAx>
        <c:axId val="356282832"/>
        <c:scaling>
          <c:orientation val="minMax"/>
        </c:scaling>
        <c:delete val="1"/>
        <c:axPos val="b"/>
        <c:numFmt formatCode="0%" sourceLinked="0"/>
        <c:majorTickMark val="none"/>
        <c:minorTickMark val="none"/>
        <c:tickLblPos val="nextTo"/>
        <c:crossAx val="321522344"/>
        <c:crosses val="autoZero"/>
        <c:crossBetween val="between"/>
      </c:valAx>
      <c:valAx>
        <c:axId val="357793848"/>
        <c:scaling>
          <c:orientation val="minMax"/>
        </c:scaling>
        <c:delete val="1"/>
        <c:axPos val="t"/>
        <c:numFmt formatCode="0.00%" sourceLinked="1"/>
        <c:majorTickMark val="out"/>
        <c:minorTickMark val="none"/>
        <c:tickLblPos val="nextTo"/>
        <c:crossAx val="357798160"/>
        <c:crosses val="max"/>
        <c:crossBetween val="between"/>
      </c:valAx>
      <c:catAx>
        <c:axId val="357798160"/>
        <c:scaling>
          <c:orientation val="minMax"/>
        </c:scaling>
        <c:delete val="1"/>
        <c:axPos val="l"/>
        <c:numFmt formatCode="General" sourceLinked="1"/>
        <c:majorTickMark val="out"/>
        <c:minorTickMark val="none"/>
        <c:tickLblPos val="nextTo"/>
        <c:crossAx val="357793848"/>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pPr>
      <a:endParaRPr lang="pt-B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014308476565496"/>
          <c:y val="6.4738880449353373E-2"/>
          <c:w val="0.82146027766770424"/>
          <c:h val="0.80299283639572283"/>
        </c:manualLayout>
      </c:layout>
      <c:doughnutChart>
        <c:varyColors val="1"/>
        <c:ser>
          <c:idx val="0"/>
          <c:order val="0"/>
          <c:tx>
            <c:strRef>
              <c:f>Sheet1!$B$1</c:f>
              <c:strCache>
                <c:ptCount val="1"/>
                <c:pt idx="0">
                  <c:v>Sales</c:v>
                </c:pt>
              </c:strCache>
            </c:strRef>
          </c:tx>
          <c:spPr>
            <a:solidFill>
              <a:schemeClr val="tx2"/>
            </a:solidFill>
            <a:ln>
              <a:noFill/>
            </a:ln>
          </c:spPr>
          <c:dPt>
            <c:idx val="0"/>
            <c:bubble3D val="0"/>
            <c:explosion val="5"/>
            <c:spPr>
              <a:solidFill>
                <a:schemeClr val="accent2"/>
              </a:solidFill>
              <a:ln w="28575">
                <a:noFill/>
              </a:ln>
              <a:effectLst/>
            </c:spPr>
            <c:extLst xmlns:c16r2="http://schemas.microsoft.com/office/drawing/2015/06/chart">
              <c:ext xmlns:c16="http://schemas.microsoft.com/office/drawing/2014/chart" uri="{C3380CC4-5D6E-409C-BE32-E72D297353CC}">
                <c16:uniqueId val="{00000001-9BE9-4921-9B65-C78F74AB6509}"/>
              </c:ext>
            </c:extLst>
          </c:dPt>
          <c:dPt>
            <c:idx val="1"/>
            <c:bubble3D val="0"/>
            <c:spPr>
              <a:solidFill>
                <a:schemeClr val="tx2"/>
              </a:solidFill>
              <a:ln w="19050">
                <a:noFill/>
              </a:ln>
              <a:effectLst/>
            </c:spPr>
            <c:extLst xmlns:c16r2="http://schemas.microsoft.com/office/drawing/2015/06/chart">
              <c:ext xmlns:c16="http://schemas.microsoft.com/office/drawing/2014/chart" uri="{C3380CC4-5D6E-409C-BE32-E72D297353CC}">
                <c16:uniqueId val="{00000003-357F-4C31-B75D-9158E425B009}"/>
              </c:ext>
            </c:extLst>
          </c:dPt>
          <c:dPt>
            <c:idx val="2"/>
            <c:bubble3D val="0"/>
            <c:spPr>
              <a:solidFill>
                <a:schemeClr val="accent4"/>
              </a:solidFill>
              <a:ln w="19050">
                <a:noFill/>
              </a:ln>
              <a:effectLst/>
            </c:spPr>
            <c:extLst xmlns:c16r2="http://schemas.microsoft.com/office/drawing/2015/06/chart">
              <c:ext xmlns:c16="http://schemas.microsoft.com/office/drawing/2014/chart" uri="{C3380CC4-5D6E-409C-BE32-E72D297353CC}">
                <c16:uniqueId val="{00000005-357F-4C31-B75D-9158E425B009}"/>
              </c:ext>
            </c:extLst>
          </c:dPt>
          <c:dPt>
            <c:idx val="3"/>
            <c:bubble3D val="0"/>
            <c:spPr>
              <a:solidFill>
                <a:schemeClr val="tx2"/>
              </a:solidFill>
              <a:ln w="19050">
                <a:noFill/>
              </a:ln>
              <a:effectLst/>
            </c:spPr>
            <c:extLst xmlns:c16r2="http://schemas.microsoft.com/office/drawing/2015/06/chart">
              <c:ext xmlns:c16="http://schemas.microsoft.com/office/drawing/2014/chart" uri="{C3380CC4-5D6E-409C-BE32-E72D297353CC}">
                <c16:uniqueId val="{00000004-9BE9-4921-9B65-C78F74AB6509}"/>
              </c:ext>
            </c:extLst>
          </c:dPt>
          <c:dLbls>
            <c:dLbl>
              <c:idx val="3"/>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14141"/>
                      </a:solidFill>
                      <a:latin typeface="+mn-lt"/>
                      <a:ea typeface="+mn-ea"/>
                      <a:cs typeface="+mn-cs"/>
                    </a:defRPr>
                  </a:pPr>
                  <a:endParaRPr lang="pt-B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pt-B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Sheet1!$A$2:$A$4</c:f>
              <c:strCache>
                <c:ptCount val="3"/>
                <c:pt idx="0">
                  <c:v>PSAI</c:v>
                </c:pt>
                <c:pt idx="1">
                  <c:v>Global Generics</c:v>
                </c:pt>
                <c:pt idx="2">
                  <c:v>Proprietary Products &amp; Others</c:v>
                </c:pt>
              </c:strCache>
            </c:strRef>
          </c:cat>
          <c:val>
            <c:numRef>
              <c:f>Sheet1!$B$2:$B$4</c:f>
              <c:numCache>
                <c:formatCode>0%</c:formatCode>
                <c:ptCount val="3"/>
                <c:pt idx="0">
                  <c:v>0.14699999999999999</c:v>
                </c:pt>
                <c:pt idx="1">
                  <c:v>0.79100000000000004</c:v>
                </c:pt>
                <c:pt idx="2">
                  <c:v>6.0999999999999999E-2</c:v>
                </c:pt>
              </c:numCache>
            </c:numRef>
          </c:val>
          <c:extLst xmlns:c16r2="http://schemas.microsoft.com/office/drawing/2015/06/chart">
            <c:ext xmlns:c16="http://schemas.microsoft.com/office/drawing/2014/chart" uri="{C3380CC4-5D6E-409C-BE32-E72D297353CC}">
              <c16:uniqueId val="{00000000-9BE9-4921-9B65-C78F74AB6509}"/>
            </c:ext>
          </c:extLst>
        </c:ser>
        <c:dLbls>
          <c:showLegendKey val="0"/>
          <c:showVal val="1"/>
          <c:showCatName val="0"/>
          <c:showSerName val="0"/>
          <c:showPercent val="0"/>
          <c:showBubbleSize val="0"/>
          <c:showLeaderLines val="1"/>
        </c:dLbls>
        <c:firstSliceAng val="0"/>
        <c:holeSize val="69"/>
      </c:doughnutChart>
      <c:spPr>
        <a:noFill/>
        <a:ln>
          <a:noFill/>
        </a:ln>
        <a:effectLst/>
      </c:spPr>
    </c:plotArea>
    <c:legend>
      <c:legendPos val="b"/>
      <c:layout>
        <c:manualLayout>
          <c:xMode val="edge"/>
          <c:yMode val="edge"/>
          <c:x val="5.946865389981449E-2"/>
          <c:y val="0.92886932140587031"/>
          <c:w val="0.88167389398557661"/>
          <c:h val="3.6118596214021539E-2"/>
        </c:manualLayout>
      </c:layout>
      <c:overlay val="0"/>
      <c:spPr>
        <a:noFill/>
        <a:ln>
          <a:noFill/>
        </a:ln>
        <a:effectLst/>
      </c:spPr>
      <c:txPr>
        <a:bodyPr rot="0" spcFirstLastPara="1" vertOverflow="ellipsis" vert="horz" wrap="square" anchor="ctr" anchorCtr="1"/>
        <a:lstStyle/>
        <a:p>
          <a:pPr>
            <a:defRPr sz="800" b="0" i="0" u="none" strike="noStrike" kern="1200" baseline="0">
              <a:solidFill>
                <a:srgbClr val="414141"/>
              </a:solidFill>
              <a:latin typeface="+mn-lt"/>
              <a:ea typeface="+mn-ea"/>
              <a:cs typeface="+mn-cs"/>
            </a:defRPr>
          </a:pPr>
          <a:endParaRPr lang="pt-B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bwMode="gray">
          <a:xfrm>
            <a:off x="-132369" y="-132480"/>
            <a:ext cx="10499350" cy="7364260"/>
            <a:chOff x="-132369" y="-132480"/>
            <a:chExt cx="10499350" cy="7364260"/>
          </a:xfrm>
        </p:grpSpPr>
        <p:grpSp>
          <p:nvGrpSpPr>
            <p:cNvPr id="13" name="Group 12"/>
            <p:cNvGrpSpPr/>
            <p:nvPr/>
          </p:nvGrpSpPr>
          <p:grpSpPr bwMode="gray">
            <a:xfrm>
              <a:off x="839907" y="-132480"/>
              <a:ext cx="8768623" cy="7364260"/>
              <a:chOff x="839907" y="-113430"/>
              <a:chExt cx="8768623" cy="7364260"/>
            </a:xfrm>
          </p:grpSpPr>
          <p:grpSp>
            <p:nvGrpSpPr>
              <p:cNvPr id="25" name="Group 24"/>
              <p:cNvGrpSpPr/>
              <p:nvPr/>
            </p:nvGrpSpPr>
            <p:grpSpPr bwMode="gray">
              <a:xfrm>
                <a:off x="839907" y="-113430"/>
                <a:ext cx="8768623" cy="49060"/>
                <a:chOff x="839907" y="-113430"/>
                <a:chExt cx="8768623" cy="49060"/>
              </a:xfrm>
            </p:grpSpPr>
            <p:sp>
              <p:nvSpPr>
                <p:cNvPr id="31" name="Isosceles Triangle 30"/>
                <p:cNvSpPr/>
                <p:nvPr/>
              </p:nvSpPr>
              <p:spPr bwMode="gray">
                <a:xfrm rot="10800000">
                  <a:off x="839907" y="-113430"/>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p:cNvSpPr/>
                <p:nvPr/>
              </p:nvSpPr>
              <p:spPr bwMode="gray">
                <a:xfrm rot="10800000">
                  <a:off x="6348532" y="-113430"/>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p:cNvSpPr/>
                <p:nvPr/>
              </p:nvSpPr>
              <p:spPr bwMode="gray">
                <a:xfrm rot="10800000">
                  <a:off x="6600944" y="-113430"/>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p:cNvSpPr/>
                <p:nvPr/>
              </p:nvSpPr>
              <p:spPr bwMode="gray">
                <a:xfrm rot="10800000">
                  <a:off x="9551618" y="-113430"/>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bwMode="gray">
              <a:xfrm flipV="1">
                <a:off x="839907" y="7201770"/>
                <a:ext cx="8768623" cy="49060"/>
                <a:chOff x="839907" y="-113430"/>
                <a:chExt cx="8768623" cy="49060"/>
              </a:xfrm>
            </p:grpSpPr>
            <p:sp>
              <p:nvSpPr>
                <p:cNvPr id="27" name="Isosceles Triangle 26"/>
                <p:cNvSpPr/>
                <p:nvPr/>
              </p:nvSpPr>
              <p:spPr bwMode="gray">
                <a:xfrm rot="10800000">
                  <a:off x="839907" y="-113430"/>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p:cNvSpPr/>
                <p:nvPr/>
              </p:nvSpPr>
              <p:spPr bwMode="gray">
                <a:xfrm rot="10800000">
                  <a:off x="6348532" y="-113430"/>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p:cNvSpPr/>
                <p:nvPr/>
              </p:nvSpPr>
              <p:spPr bwMode="gray">
                <a:xfrm rot="10800000">
                  <a:off x="6600944" y="-113430"/>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p:cNvSpPr/>
                <p:nvPr/>
              </p:nvSpPr>
              <p:spPr bwMode="gray">
                <a:xfrm rot="10800000">
                  <a:off x="9551618" y="-113430"/>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 name="Group 13"/>
            <p:cNvGrpSpPr/>
            <p:nvPr/>
          </p:nvGrpSpPr>
          <p:grpSpPr bwMode="gray">
            <a:xfrm>
              <a:off x="-132369" y="892294"/>
              <a:ext cx="10499350" cy="5676942"/>
              <a:chOff x="-148408" y="892294"/>
              <a:chExt cx="10499350" cy="5676942"/>
            </a:xfrm>
          </p:grpSpPr>
          <p:grpSp>
            <p:nvGrpSpPr>
              <p:cNvPr id="15" name="Group 14"/>
              <p:cNvGrpSpPr/>
              <p:nvPr/>
            </p:nvGrpSpPr>
            <p:grpSpPr bwMode="gray">
              <a:xfrm>
                <a:off x="-148408" y="892294"/>
                <a:ext cx="49060" cy="5676942"/>
                <a:chOff x="-148408" y="892294"/>
                <a:chExt cx="49060" cy="5676942"/>
              </a:xfrm>
            </p:grpSpPr>
            <p:sp>
              <p:nvSpPr>
                <p:cNvPr id="21" name="Isosceles Triangle 20"/>
                <p:cNvSpPr/>
                <p:nvPr/>
              </p:nvSpPr>
              <p:spPr bwMode="gray">
                <a:xfrm rot="5400000">
                  <a:off x="-152334" y="896220"/>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p:nvSpPr>
              <p:spPr bwMode="gray">
                <a:xfrm rot="5400000">
                  <a:off x="-152334" y="3993433"/>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p:nvPr/>
              </p:nvSpPr>
              <p:spPr bwMode="gray">
                <a:xfrm rot="5400000">
                  <a:off x="-152334" y="4245845"/>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bwMode="gray">
                <a:xfrm rot="5400000">
                  <a:off x="-152334" y="6516250"/>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bwMode="gray">
              <a:xfrm flipH="1">
                <a:off x="10301882" y="892294"/>
                <a:ext cx="49060" cy="5676942"/>
                <a:chOff x="-148408" y="892294"/>
                <a:chExt cx="49060" cy="5676942"/>
              </a:xfrm>
            </p:grpSpPr>
            <p:sp>
              <p:nvSpPr>
                <p:cNvPr id="17" name="Isosceles Triangle 16"/>
                <p:cNvSpPr/>
                <p:nvPr/>
              </p:nvSpPr>
              <p:spPr bwMode="gray">
                <a:xfrm rot="5400000">
                  <a:off x="-152334" y="896220"/>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bwMode="gray">
                <a:xfrm rot="5400000">
                  <a:off x="-152334" y="3993433"/>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bwMode="gray">
                <a:xfrm rot="5400000">
                  <a:off x="-152334" y="4245845"/>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bwMode="gray">
                <a:xfrm rot="5400000">
                  <a:off x="-152334" y="6516250"/>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 name="Header Placeholder 1"/>
          <p:cNvSpPr>
            <a:spLocks noGrp="1"/>
          </p:cNvSpPr>
          <p:nvPr>
            <p:ph type="hdr" sz="quarter"/>
          </p:nvPr>
        </p:nvSpPr>
        <p:spPr bwMode="gray">
          <a:xfrm>
            <a:off x="724818" y="298450"/>
            <a:ext cx="4619830" cy="355600"/>
          </a:xfrm>
          <a:prstGeom prst="rect">
            <a:avLst/>
          </a:prstGeom>
        </p:spPr>
        <p:txBody>
          <a:bodyPr vert="horz" lIns="0" tIns="0" rIns="0" bIns="0" rtlCol="0"/>
          <a:lstStyle>
            <a:lvl1pPr algn="l">
              <a:defRPr sz="1200"/>
            </a:lvl1pPr>
          </a:lstStyle>
          <a:p>
            <a:endParaRPr lang="en-US" sz="1000" dirty="0"/>
          </a:p>
        </p:txBody>
      </p:sp>
      <p:sp>
        <p:nvSpPr>
          <p:cNvPr id="3" name="Footer Placeholder 2"/>
          <p:cNvSpPr>
            <a:spLocks noGrp="1"/>
          </p:cNvSpPr>
          <p:nvPr>
            <p:ph type="ftr" sz="quarter" idx="2"/>
          </p:nvPr>
        </p:nvSpPr>
        <p:spPr bwMode="gray">
          <a:xfrm>
            <a:off x="724818" y="6546850"/>
            <a:ext cx="7524836" cy="279163"/>
          </a:xfrm>
          <a:prstGeom prst="rect">
            <a:avLst/>
          </a:prstGeom>
        </p:spPr>
        <p:txBody>
          <a:bodyPr vert="horz" lIns="0" tIns="0" rIns="0" bIns="0" rtlCol="0" anchor="b"/>
          <a:lstStyle>
            <a:lvl1pPr algn="l">
              <a:defRPr sz="1200"/>
            </a:lvl1pPr>
          </a:lstStyle>
          <a:p>
            <a:pPr algn="r"/>
            <a:endParaRPr lang="en-US" sz="1000" dirty="0"/>
          </a:p>
        </p:txBody>
      </p:sp>
      <p:sp>
        <p:nvSpPr>
          <p:cNvPr id="4" name="Date Placeholder 3"/>
          <p:cNvSpPr>
            <a:spLocks noGrp="1"/>
          </p:cNvSpPr>
          <p:nvPr>
            <p:ph type="dt" sz="quarter" idx="1"/>
          </p:nvPr>
        </p:nvSpPr>
        <p:spPr bwMode="gray">
          <a:xfrm>
            <a:off x="8249654" y="6546850"/>
            <a:ext cx="864096" cy="279164"/>
          </a:xfrm>
          <a:prstGeom prst="rect">
            <a:avLst/>
          </a:prstGeom>
        </p:spPr>
        <p:txBody>
          <a:bodyPr vert="horz" lIns="0" tIns="0" rIns="0" bIns="0" rtlCol="0" anchor="b"/>
          <a:lstStyle>
            <a:lvl1pPr algn="r">
              <a:defRPr sz="1200"/>
            </a:lvl1pPr>
          </a:lstStyle>
          <a:p>
            <a:fld id="{5EA66D3E-C9F2-4219-A439-95AE2B6B7E66}" type="datetimeFigureOut">
              <a:rPr lang="en-US" sz="1000" smtClean="0"/>
              <a:t>8/27/2020</a:t>
            </a:fld>
            <a:endParaRPr lang="en-US" sz="1000" dirty="0"/>
          </a:p>
        </p:txBody>
      </p:sp>
      <p:sp>
        <p:nvSpPr>
          <p:cNvPr id="5" name="Slide Number Placeholder 4"/>
          <p:cNvSpPr>
            <a:spLocks noGrp="1"/>
          </p:cNvSpPr>
          <p:nvPr>
            <p:ph type="sldNum" sz="quarter" idx="3"/>
          </p:nvPr>
        </p:nvSpPr>
        <p:spPr bwMode="gray">
          <a:xfrm>
            <a:off x="9113750" y="6546850"/>
            <a:ext cx="403630" cy="279163"/>
          </a:xfrm>
          <a:prstGeom prst="rect">
            <a:avLst/>
          </a:prstGeom>
        </p:spPr>
        <p:txBody>
          <a:bodyPr vert="horz" lIns="0" tIns="0" rIns="0" bIns="0" rtlCol="0" anchor="b"/>
          <a:lstStyle>
            <a:lvl1pPr algn="r">
              <a:defRPr sz="1200"/>
            </a:lvl1pPr>
          </a:lstStyle>
          <a:p>
            <a:fld id="{FB0F7BB7-3515-45D5-BF02-4AB5BB81F6C4}" type="slidenum">
              <a:rPr lang="en-US" sz="1000" smtClean="0"/>
              <a:t>‹#›</a:t>
            </a:fld>
            <a:endParaRPr lang="en-US" sz="1000" dirty="0"/>
          </a:p>
        </p:txBody>
      </p:sp>
    </p:spTree>
    <p:extLst>
      <p:ext uri="{BB962C8B-B14F-4D97-AF65-F5344CB8AC3E}">
        <p14:creationId xmlns:p14="http://schemas.microsoft.com/office/powerpoint/2010/main" val="19566137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3" name="Group 42"/>
          <p:cNvGrpSpPr/>
          <p:nvPr/>
        </p:nvGrpSpPr>
        <p:grpSpPr bwMode="gray">
          <a:xfrm>
            <a:off x="-132369" y="-132480"/>
            <a:ext cx="10499350" cy="7364260"/>
            <a:chOff x="-132369" y="-132480"/>
            <a:chExt cx="10499350" cy="7364260"/>
          </a:xfrm>
        </p:grpSpPr>
        <p:grpSp>
          <p:nvGrpSpPr>
            <p:cNvPr id="30" name="Group 29"/>
            <p:cNvGrpSpPr/>
            <p:nvPr/>
          </p:nvGrpSpPr>
          <p:grpSpPr bwMode="gray">
            <a:xfrm>
              <a:off x="839907" y="-132480"/>
              <a:ext cx="8768623" cy="7364260"/>
              <a:chOff x="839907" y="-113430"/>
              <a:chExt cx="8768623" cy="7364260"/>
            </a:xfrm>
          </p:grpSpPr>
          <p:grpSp>
            <p:nvGrpSpPr>
              <p:cNvPr id="22" name="Group 21"/>
              <p:cNvGrpSpPr/>
              <p:nvPr/>
            </p:nvGrpSpPr>
            <p:grpSpPr bwMode="gray">
              <a:xfrm>
                <a:off x="839907" y="-113430"/>
                <a:ext cx="8768623" cy="49060"/>
                <a:chOff x="839907" y="-113430"/>
                <a:chExt cx="8768623" cy="49060"/>
              </a:xfrm>
            </p:grpSpPr>
            <p:sp>
              <p:nvSpPr>
                <p:cNvPr id="20" name="Isosceles Triangle 19"/>
                <p:cNvSpPr/>
                <p:nvPr/>
              </p:nvSpPr>
              <p:spPr bwMode="gray">
                <a:xfrm rot="10800000">
                  <a:off x="839907" y="-113430"/>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bwMode="gray">
                <a:xfrm rot="10800000">
                  <a:off x="6348532" y="-113430"/>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p:nvPr/>
              </p:nvSpPr>
              <p:spPr bwMode="gray">
                <a:xfrm rot="10800000">
                  <a:off x="6600944" y="-113430"/>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bwMode="gray">
                <a:xfrm rot="10800000">
                  <a:off x="9551618" y="-113430"/>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bwMode="gray">
              <a:xfrm flipV="1">
                <a:off x="839907" y="7201770"/>
                <a:ext cx="8768623" cy="49060"/>
                <a:chOff x="839907" y="-113430"/>
                <a:chExt cx="8768623" cy="49060"/>
              </a:xfrm>
            </p:grpSpPr>
            <p:sp>
              <p:nvSpPr>
                <p:cNvPr id="26" name="Isosceles Triangle 25"/>
                <p:cNvSpPr/>
                <p:nvPr/>
              </p:nvSpPr>
              <p:spPr bwMode="gray">
                <a:xfrm rot="10800000">
                  <a:off x="839907" y="-113430"/>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p:cNvSpPr/>
                <p:nvPr/>
              </p:nvSpPr>
              <p:spPr bwMode="gray">
                <a:xfrm rot="10800000">
                  <a:off x="6348532" y="-113430"/>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p:cNvSpPr/>
                <p:nvPr/>
              </p:nvSpPr>
              <p:spPr bwMode="gray">
                <a:xfrm rot="10800000">
                  <a:off x="6600944" y="-113430"/>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p:cNvSpPr/>
                <p:nvPr/>
              </p:nvSpPr>
              <p:spPr bwMode="gray">
                <a:xfrm rot="10800000">
                  <a:off x="9551618" y="-113430"/>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 name="Group 41"/>
            <p:cNvGrpSpPr/>
            <p:nvPr/>
          </p:nvGrpSpPr>
          <p:grpSpPr bwMode="gray">
            <a:xfrm>
              <a:off x="-132369" y="892294"/>
              <a:ext cx="10499350" cy="5676942"/>
              <a:chOff x="-148408" y="892294"/>
              <a:chExt cx="10499350" cy="5676942"/>
            </a:xfrm>
          </p:grpSpPr>
          <p:grpSp>
            <p:nvGrpSpPr>
              <p:cNvPr id="34" name="Group 33"/>
              <p:cNvGrpSpPr/>
              <p:nvPr/>
            </p:nvGrpSpPr>
            <p:grpSpPr bwMode="gray">
              <a:xfrm>
                <a:off x="-148408" y="892294"/>
                <a:ext cx="49060" cy="5676942"/>
                <a:chOff x="-148408" y="892294"/>
                <a:chExt cx="49060" cy="5676942"/>
              </a:xfrm>
            </p:grpSpPr>
            <p:sp>
              <p:nvSpPr>
                <p:cNvPr id="32" name="Isosceles Triangle 31"/>
                <p:cNvSpPr/>
                <p:nvPr/>
              </p:nvSpPr>
              <p:spPr bwMode="gray">
                <a:xfrm rot="5400000">
                  <a:off x="-152334" y="896220"/>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p:cNvSpPr/>
                <p:nvPr/>
              </p:nvSpPr>
              <p:spPr bwMode="gray">
                <a:xfrm rot="5400000">
                  <a:off x="-152334" y="3993433"/>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p:nvPr/>
              </p:nvSpPr>
              <p:spPr bwMode="gray">
                <a:xfrm rot="5400000">
                  <a:off x="-152334" y="4245845"/>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p:cNvSpPr/>
                <p:nvPr/>
              </p:nvSpPr>
              <p:spPr bwMode="gray">
                <a:xfrm rot="5400000">
                  <a:off x="-152334" y="6516250"/>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bwMode="gray">
              <a:xfrm flipH="1">
                <a:off x="10301882" y="892294"/>
                <a:ext cx="49060" cy="5676942"/>
                <a:chOff x="-148408" y="892294"/>
                <a:chExt cx="49060" cy="5676942"/>
              </a:xfrm>
            </p:grpSpPr>
            <p:sp>
              <p:nvSpPr>
                <p:cNvPr id="38" name="Isosceles Triangle 37"/>
                <p:cNvSpPr/>
                <p:nvPr/>
              </p:nvSpPr>
              <p:spPr bwMode="gray">
                <a:xfrm rot="5400000">
                  <a:off x="-152334" y="896220"/>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p:cNvSpPr/>
                <p:nvPr/>
              </p:nvSpPr>
              <p:spPr bwMode="gray">
                <a:xfrm rot="5400000">
                  <a:off x="-152334" y="3993433"/>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p:cNvSpPr/>
                <p:nvPr/>
              </p:nvSpPr>
              <p:spPr bwMode="gray">
                <a:xfrm rot="5400000">
                  <a:off x="-152334" y="4245845"/>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p:cNvSpPr/>
                <p:nvPr/>
              </p:nvSpPr>
              <p:spPr bwMode="gray">
                <a:xfrm rot="5400000">
                  <a:off x="-152334" y="6516250"/>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 name="Slide Image Placeholder 3"/>
          <p:cNvSpPr>
            <a:spLocks noGrp="1" noRot="1" noChangeAspect="1"/>
          </p:cNvSpPr>
          <p:nvPr>
            <p:ph type="sldImg" idx="2"/>
          </p:nvPr>
        </p:nvSpPr>
        <p:spPr bwMode="gray">
          <a:xfrm>
            <a:off x="868363" y="913624"/>
            <a:ext cx="5508625" cy="3099007"/>
          </a:xfrm>
          <a:prstGeom prst="rect">
            <a:avLst/>
          </a:prstGeom>
          <a:noFill/>
          <a:ln w="12700">
            <a:noFill/>
          </a:ln>
          <a:effectLst>
            <a:outerShdw blurRad="38100" dir="5400000" algn="t" rotWithShape="0">
              <a:prstClr val="black">
                <a:alpha val="40000"/>
              </a:prstClr>
            </a:outerShdw>
          </a:effectLst>
        </p:spPr>
        <p:txBody>
          <a:bodyPr vert="horz" lIns="99048" tIns="49524" rIns="99048" bIns="49524" rtlCol="0" anchor="ctr"/>
          <a:lstStyle/>
          <a:p>
            <a:endParaRPr lang="en-US"/>
          </a:p>
        </p:txBody>
      </p:sp>
      <p:sp>
        <p:nvSpPr>
          <p:cNvPr id="5" name="Notes Placeholder 4"/>
          <p:cNvSpPr>
            <a:spLocks noGrp="1"/>
          </p:cNvSpPr>
          <p:nvPr>
            <p:ph type="body" sz="quarter" idx="3"/>
          </p:nvPr>
        </p:nvSpPr>
        <p:spPr bwMode="gray">
          <a:xfrm>
            <a:off x="6629400" y="913624"/>
            <a:ext cx="2950674" cy="5633226"/>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de-DE" dirty="0" err="1"/>
              <a:t>asdf</a:t>
            </a:r>
            <a:endParaRPr lang="de-DE" dirty="0"/>
          </a:p>
          <a:p>
            <a:pPr lvl="6"/>
            <a:r>
              <a:rPr lang="de-DE" dirty="0" err="1"/>
              <a:t>sdaf</a:t>
            </a:r>
            <a:endParaRPr lang="de-DE" dirty="0"/>
          </a:p>
          <a:p>
            <a:pPr lvl="7"/>
            <a:r>
              <a:rPr lang="de-DE" dirty="0" err="1"/>
              <a:t>sdaf</a:t>
            </a:r>
            <a:endParaRPr lang="de-DE" dirty="0"/>
          </a:p>
          <a:p>
            <a:pPr lvl="8"/>
            <a:r>
              <a:rPr lang="de-DE" dirty="0" err="1"/>
              <a:t>sadf</a:t>
            </a:r>
            <a:endParaRPr lang="en-US" dirty="0"/>
          </a:p>
        </p:txBody>
      </p:sp>
      <p:sp>
        <p:nvSpPr>
          <p:cNvPr id="9" name="TextBox 8"/>
          <p:cNvSpPr txBox="1"/>
          <p:nvPr/>
        </p:nvSpPr>
        <p:spPr bwMode="gray">
          <a:xfrm>
            <a:off x="868363" y="4270375"/>
            <a:ext cx="720551" cy="179375"/>
          </a:xfrm>
          <a:prstGeom prst="rect">
            <a:avLst/>
          </a:prstGeom>
          <a:noFill/>
        </p:spPr>
        <p:txBody>
          <a:bodyPr wrap="square" lIns="0" tIns="0" rIns="0" bIns="0" rtlCol="0">
            <a:noAutofit/>
          </a:bodyPr>
          <a:lstStyle/>
          <a:p>
            <a:pPr marL="0" lvl="1" indent="0" algn="l" defTabSz="914400" rtl="0" eaLnBrk="1" latinLnBrk="0" hangingPunct="1">
              <a:spcBef>
                <a:spcPts val="200"/>
              </a:spcBef>
              <a:spcAft>
                <a:spcPts val="200"/>
              </a:spcAft>
            </a:pPr>
            <a:r>
              <a:rPr lang="de-DE" sz="1050" b="1" kern="1200" dirty="0">
                <a:solidFill>
                  <a:schemeClr val="tx1"/>
                </a:solidFill>
                <a:latin typeface="+mn-lt"/>
                <a:ea typeface="+mn-ea"/>
                <a:cs typeface="+mn-cs"/>
              </a:rPr>
              <a:t>Notes</a:t>
            </a:r>
            <a:endParaRPr lang="en-US" sz="1050" b="1" kern="1200" dirty="0">
              <a:solidFill>
                <a:schemeClr val="tx1"/>
              </a:solidFill>
              <a:latin typeface="+mn-lt"/>
              <a:ea typeface="+mn-ea"/>
              <a:cs typeface="+mn-cs"/>
            </a:endParaRPr>
          </a:p>
        </p:txBody>
      </p:sp>
      <p:cxnSp>
        <p:nvCxnSpPr>
          <p:cNvPr id="11" name="Straight Connector 10"/>
          <p:cNvCxnSpPr/>
          <p:nvPr/>
        </p:nvCxnSpPr>
        <p:spPr bwMode="gray">
          <a:xfrm>
            <a:off x="868363" y="4660250"/>
            <a:ext cx="55086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gray">
          <a:xfrm>
            <a:off x="868363" y="4928897"/>
            <a:ext cx="55086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gray">
          <a:xfrm>
            <a:off x="868363" y="5197544"/>
            <a:ext cx="55086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gray">
          <a:xfrm>
            <a:off x="868363" y="5466191"/>
            <a:ext cx="55086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gray">
          <a:xfrm>
            <a:off x="868363" y="5734838"/>
            <a:ext cx="55086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gray">
          <a:xfrm>
            <a:off x="868363" y="6003485"/>
            <a:ext cx="55086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gray">
          <a:xfrm>
            <a:off x="868363" y="6272132"/>
            <a:ext cx="55086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gray">
          <a:xfrm>
            <a:off x="868363" y="6540780"/>
            <a:ext cx="55086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 name="Header Placeholder 1"/>
          <p:cNvSpPr>
            <a:spLocks noGrp="1"/>
          </p:cNvSpPr>
          <p:nvPr>
            <p:ph type="hdr" sz="quarter"/>
          </p:nvPr>
        </p:nvSpPr>
        <p:spPr bwMode="gray">
          <a:xfrm>
            <a:off x="868363" y="417302"/>
            <a:ext cx="4435475" cy="355600"/>
          </a:xfrm>
          <a:prstGeom prst="rect">
            <a:avLst/>
          </a:prstGeom>
        </p:spPr>
        <p:txBody>
          <a:bodyPr vert="horz" lIns="0" tIns="0" rIns="0" bIns="0" rtlCol="0"/>
          <a:lstStyle>
            <a:lvl1pPr algn="l">
              <a:defRPr sz="1000"/>
            </a:lvl1pPr>
          </a:lstStyle>
          <a:p>
            <a:endParaRPr lang="en-US" dirty="0"/>
          </a:p>
        </p:txBody>
      </p:sp>
      <p:sp>
        <p:nvSpPr>
          <p:cNvPr id="3" name="Footer Placeholder 2"/>
          <p:cNvSpPr>
            <a:spLocks noGrp="1"/>
          </p:cNvSpPr>
          <p:nvPr>
            <p:ph type="ftr" sz="quarter" idx="4"/>
          </p:nvPr>
        </p:nvSpPr>
        <p:spPr bwMode="gray">
          <a:xfrm>
            <a:off x="868363" y="6546851"/>
            <a:ext cx="7381291" cy="315168"/>
          </a:xfrm>
          <a:prstGeom prst="rect">
            <a:avLst/>
          </a:prstGeom>
        </p:spPr>
        <p:txBody>
          <a:bodyPr vert="horz" lIns="0" tIns="0" rIns="0" bIns="0" rtlCol="0" anchor="b"/>
          <a:lstStyle>
            <a:lvl1pPr algn="r">
              <a:defRPr sz="1000"/>
            </a:lvl1pPr>
          </a:lstStyle>
          <a:p>
            <a:endParaRPr lang="en-US"/>
          </a:p>
        </p:txBody>
      </p:sp>
      <p:sp>
        <p:nvSpPr>
          <p:cNvPr id="6" name="Slide Number Placeholder 5"/>
          <p:cNvSpPr>
            <a:spLocks noGrp="1"/>
          </p:cNvSpPr>
          <p:nvPr>
            <p:ph type="sldNum" sz="quarter" idx="5"/>
          </p:nvPr>
        </p:nvSpPr>
        <p:spPr bwMode="gray">
          <a:xfrm>
            <a:off x="9113750" y="6546851"/>
            <a:ext cx="466813" cy="315168"/>
          </a:xfrm>
          <a:prstGeom prst="rect">
            <a:avLst/>
          </a:prstGeom>
        </p:spPr>
        <p:txBody>
          <a:bodyPr vert="horz" lIns="0" tIns="0" rIns="0" bIns="0" rtlCol="0" anchor="b"/>
          <a:lstStyle>
            <a:lvl1pPr algn="r">
              <a:defRPr sz="1000"/>
            </a:lvl1pPr>
          </a:lstStyle>
          <a:p>
            <a:fld id="{B36C5991-E6B0-4035-81D3-91876AED1486}" type="slidenum">
              <a:rPr lang="en-US" smtClean="0"/>
              <a:pPr/>
              <a:t>‹#›</a:t>
            </a:fld>
            <a:endParaRPr lang="en-US" dirty="0"/>
          </a:p>
        </p:txBody>
      </p:sp>
      <p:sp>
        <p:nvSpPr>
          <p:cNvPr id="7" name="Date Placeholder 6"/>
          <p:cNvSpPr>
            <a:spLocks noGrp="1"/>
          </p:cNvSpPr>
          <p:nvPr>
            <p:ph type="dt" idx="1"/>
          </p:nvPr>
        </p:nvSpPr>
        <p:spPr bwMode="gray">
          <a:xfrm>
            <a:off x="8249654" y="6546851"/>
            <a:ext cx="864096" cy="315168"/>
          </a:xfrm>
          <a:prstGeom prst="rect">
            <a:avLst/>
          </a:prstGeom>
        </p:spPr>
        <p:txBody>
          <a:bodyPr vert="horz" lIns="0" tIns="0" rIns="0" bIns="0" rtlCol="0" anchor="b"/>
          <a:lstStyle>
            <a:lvl1pPr algn="r">
              <a:defRPr sz="1000"/>
            </a:lvl1pPr>
          </a:lstStyle>
          <a:p>
            <a:fld id="{620F4832-A010-435B-9D12-8B062F220CF1}" type="datetimeFigureOut">
              <a:rPr lang="en-US" smtClean="0"/>
              <a:pPr/>
              <a:t>8/27/2020</a:t>
            </a:fld>
            <a:endParaRPr lang="en-US" dirty="0"/>
          </a:p>
        </p:txBody>
      </p:sp>
    </p:spTree>
    <p:extLst>
      <p:ext uri="{BB962C8B-B14F-4D97-AF65-F5344CB8AC3E}">
        <p14:creationId xmlns:p14="http://schemas.microsoft.com/office/powerpoint/2010/main" val="3940471463"/>
      </p:ext>
    </p:extLst>
  </p:cSld>
  <p:clrMap bg1="lt1" tx1="dk1" bg2="lt2" tx2="dk2" accent1="accent1" accent2="accent2" accent3="accent3" accent4="accent4" accent5="accent5" accent6="accent6" hlink="hlink" folHlink="folHlink"/>
  <p:notesStyle>
    <a:lvl1pPr marL="0" indent="0" algn="l" defTabSz="914400" rtl="0" eaLnBrk="1" latinLnBrk="0" hangingPunct="1">
      <a:spcBef>
        <a:spcPts val="200"/>
      </a:spcBef>
      <a:spcAft>
        <a:spcPts val="200"/>
      </a:spcAft>
      <a:defRPr sz="1000" kern="1200">
        <a:solidFill>
          <a:schemeClr val="tx1"/>
        </a:solidFill>
        <a:latin typeface="+mn-lt"/>
        <a:ea typeface="+mn-ea"/>
        <a:cs typeface="+mn-cs"/>
      </a:defRPr>
    </a:lvl1pPr>
    <a:lvl2pPr marL="0" indent="0" algn="l" defTabSz="914400" rtl="0" eaLnBrk="1" latinLnBrk="0" hangingPunct="1">
      <a:spcBef>
        <a:spcPts val="200"/>
      </a:spcBef>
      <a:spcAft>
        <a:spcPts val="200"/>
      </a:spcAft>
      <a:defRPr sz="1050" b="1" kern="1200">
        <a:solidFill>
          <a:schemeClr val="tx1"/>
        </a:solidFill>
        <a:latin typeface="+mn-lt"/>
        <a:ea typeface="+mn-ea"/>
        <a:cs typeface="+mn-cs"/>
      </a:defRPr>
    </a:lvl2pPr>
    <a:lvl3pPr marL="180975" indent="-180975" algn="l" defTabSz="914400" rtl="0" eaLnBrk="1" latinLnBrk="0" hangingPunct="1">
      <a:spcBef>
        <a:spcPts val="200"/>
      </a:spcBef>
      <a:spcAft>
        <a:spcPts val="200"/>
      </a:spcAft>
      <a:buClr>
        <a:schemeClr val="tx2"/>
      </a:buClr>
      <a:buSzPct val="110000"/>
      <a:buFont typeface="Arial" panose="020B0604020202020204" pitchFamily="34" charset="0"/>
      <a:buChar char="●"/>
      <a:defRPr sz="1000" kern="1200">
        <a:solidFill>
          <a:schemeClr val="tx1"/>
        </a:solidFill>
        <a:latin typeface="+mn-lt"/>
        <a:ea typeface="+mn-ea"/>
        <a:cs typeface="+mn-cs"/>
      </a:defRPr>
    </a:lvl3pPr>
    <a:lvl4pPr marL="360000" indent="-180000" algn="l" defTabSz="914400" rtl="0" eaLnBrk="1" latinLnBrk="0" hangingPunct="1">
      <a:spcBef>
        <a:spcPts val="200"/>
      </a:spcBef>
      <a:spcAft>
        <a:spcPts val="200"/>
      </a:spcAft>
      <a:buClr>
        <a:schemeClr val="tx2"/>
      </a:buClr>
      <a:buFont typeface="Arial" panose="020B0604020202020204" pitchFamily="34" charset="0"/>
      <a:buChar char="•"/>
      <a:defRPr sz="1000" kern="1200">
        <a:solidFill>
          <a:schemeClr val="tx1"/>
        </a:solidFill>
        <a:latin typeface="+mn-lt"/>
        <a:ea typeface="+mn-ea"/>
        <a:cs typeface="+mn-cs"/>
      </a:defRPr>
    </a:lvl4pPr>
    <a:lvl5pPr marL="539750" indent="-180000" algn="l" defTabSz="914400" rtl="0" eaLnBrk="1" latinLnBrk="0" hangingPunct="1">
      <a:spcBef>
        <a:spcPts val="200"/>
      </a:spcBef>
      <a:spcAft>
        <a:spcPts val="200"/>
      </a:spcAft>
      <a:buClr>
        <a:schemeClr val="tx2"/>
      </a:buClr>
      <a:buFont typeface="Arial" panose="020B0604020202020204" pitchFamily="34" charset="0"/>
      <a:buChar char="-"/>
      <a:defRPr sz="1000" kern="1200">
        <a:solidFill>
          <a:schemeClr val="tx1"/>
        </a:solidFill>
        <a:latin typeface="+mn-lt"/>
        <a:ea typeface="+mn-ea"/>
        <a:cs typeface="+mn-cs"/>
      </a:defRPr>
    </a:lvl5pPr>
    <a:lvl6pPr marL="270000" indent="-270000" algn="l" defTabSz="914400" rtl="0" eaLnBrk="1" latinLnBrk="0" hangingPunct="1">
      <a:spcBef>
        <a:spcPts val="200"/>
      </a:spcBef>
      <a:spcAft>
        <a:spcPts val="200"/>
      </a:spcAft>
      <a:buClr>
        <a:schemeClr val="tx2"/>
      </a:buClr>
      <a:buSzPct val="90000"/>
      <a:buFont typeface="+mj-lt"/>
      <a:buAutoNum type="arabicPeriod"/>
      <a:defRPr sz="1000" kern="1200">
        <a:solidFill>
          <a:schemeClr val="tx1"/>
        </a:solidFill>
        <a:latin typeface="+mn-lt"/>
        <a:ea typeface="+mn-ea"/>
        <a:cs typeface="+mn-cs"/>
      </a:defRPr>
    </a:lvl6pPr>
    <a:lvl7pPr marL="450850" indent="-180000" algn="l" defTabSz="914400" rtl="0" eaLnBrk="1" latinLnBrk="0" hangingPunct="1">
      <a:spcBef>
        <a:spcPts val="200"/>
      </a:spcBef>
      <a:spcAft>
        <a:spcPts val="200"/>
      </a:spcAft>
      <a:buClr>
        <a:schemeClr val="tx2"/>
      </a:buClr>
      <a:buFont typeface="+mj-lt"/>
      <a:buAutoNum type="alphaLcParenR"/>
      <a:defRPr sz="1000" kern="1200">
        <a:solidFill>
          <a:schemeClr val="tx1"/>
        </a:solidFill>
        <a:latin typeface="+mn-lt"/>
        <a:ea typeface="+mn-ea"/>
        <a:cs typeface="+mn-cs"/>
      </a:defRPr>
    </a:lvl7pPr>
    <a:lvl8pPr marL="0" indent="0" algn="l" defTabSz="914400" rtl="0" eaLnBrk="1" latinLnBrk="0" hangingPunct="1">
      <a:spcBef>
        <a:spcPts val="400"/>
      </a:spcBef>
      <a:spcAft>
        <a:spcPts val="400"/>
      </a:spcAft>
      <a:defRPr sz="1100" b="1" kern="1200">
        <a:solidFill>
          <a:schemeClr val="tx2"/>
        </a:solidFill>
        <a:latin typeface="+mn-lt"/>
        <a:ea typeface="+mn-ea"/>
        <a:cs typeface="+mn-cs"/>
      </a:defRPr>
    </a:lvl8pPr>
    <a:lvl9pPr marL="0" indent="0" algn="l" defTabSz="914400" rtl="0" eaLnBrk="1" latinLnBrk="0" hangingPunct="1">
      <a:spcBef>
        <a:spcPts val="200"/>
      </a:spcBef>
      <a:spcAft>
        <a:spcPts val="200"/>
      </a:spcAft>
      <a:defRPr sz="500" kern="1200">
        <a:solidFill>
          <a:schemeClr val="bg2"/>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8363" y="914400"/>
            <a:ext cx="5508625" cy="3098800"/>
          </a:xfrm>
        </p:spPr>
      </p:sp>
      <p:sp>
        <p:nvSpPr>
          <p:cNvPr id="3" name="Notes Placeholder 2"/>
          <p:cNvSpPr>
            <a:spLocks noGrp="1"/>
          </p:cNvSpPr>
          <p:nvPr>
            <p:ph type="body" idx="1"/>
          </p:nvPr>
        </p:nvSpPr>
        <p:spPr/>
        <p:txBody>
          <a:bodyPr/>
          <a:lstStyle/>
          <a:p>
            <a:r>
              <a:rPr lang="pt-BR" baseline="0" dirty="0" smtClean="0"/>
              <a:t>First of all, thank you very much for saving some time from you day to learn more about Dr Reddys. Here i am gonna show you about the history and accomplishments from Dr. Reddys so far, and also keep you updated from the tools and products that we are developing for our costumers.</a:t>
            </a:r>
          </a:p>
          <a:p>
            <a:r>
              <a:rPr lang="pt-BR" baseline="0" dirty="0" smtClean="0"/>
              <a:t>.</a:t>
            </a:r>
          </a:p>
          <a:p>
            <a:endParaRPr lang="en-US" dirty="0"/>
          </a:p>
        </p:txBody>
      </p:sp>
      <p:sp>
        <p:nvSpPr>
          <p:cNvPr id="4" name="Slide Number Placeholder 3"/>
          <p:cNvSpPr>
            <a:spLocks noGrp="1"/>
          </p:cNvSpPr>
          <p:nvPr>
            <p:ph type="sldNum" sz="quarter" idx="10"/>
          </p:nvPr>
        </p:nvSpPr>
        <p:spPr/>
        <p:txBody>
          <a:bodyPr/>
          <a:lstStyle/>
          <a:p>
            <a:fld id="{B36C5991-E6B0-4035-81D3-91876AED1486}" type="slidenum">
              <a:rPr lang="en-US" smtClean="0"/>
              <a:pPr/>
              <a:t>1</a:t>
            </a:fld>
            <a:endParaRPr lang="en-US" dirty="0"/>
          </a:p>
        </p:txBody>
      </p:sp>
    </p:spTree>
    <p:extLst>
      <p:ext uri="{BB962C8B-B14F-4D97-AF65-F5344CB8AC3E}">
        <p14:creationId xmlns:p14="http://schemas.microsoft.com/office/powerpoint/2010/main" val="3725869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68363" y="914400"/>
            <a:ext cx="5508625" cy="3098800"/>
          </a:xfrm>
        </p:spPr>
      </p:sp>
      <p:sp>
        <p:nvSpPr>
          <p:cNvPr id="3" name="Notizenplatzhalter 2"/>
          <p:cNvSpPr>
            <a:spLocks noGrp="1"/>
          </p:cNvSpPr>
          <p:nvPr>
            <p:ph type="body" idx="1"/>
          </p:nvPr>
        </p:nvSpPr>
        <p:spPr/>
        <p:txBody>
          <a:bodyPr/>
          <a:lstStyle/>
          <a:p>
            <a:r>
              <a:rPr lang="de-DE" dirty="0" smtClean="0"/>
              <a:t>So,</a:t>
            </a:r>
            <a:r>
              <a:rPr lang="de-DE" baseline="0" dirty="0" smtClean="0"/>
              <a:t> besides the Worldwide regulatory presence that this slide shows, with more than 900 drugs master files submitted globally. for Brazil we have a local regulatory team and also 5 experts based on india just to support our Latam costumers.</a:t>
            </a:r>
          </a:p>
          <a:p>
            <a:r>
              <a:rPr lang="de-DE" baseline="0" dirty="0" smtClean="0"/>
              <a:t>With the new regulatory milestone coming (DIFA/CADIFA), we have a ambitious project to register 70 molecules under this new legislation. That will give our costumers safety when choosing us as a partner.</a:t>
            </a:r>
            <a:endParaRPr lang="de-DE" dirty="0"/>
          </a:p>
        </p:txBody>
      </p:sp>
      <p:sp>
        <p:nvSpPr>
          <p:cNvPr id="4" name="Foliennummernplatzhalter 3"/>
          <p:cNvSpPr>
            <a:spLocks noGrp="1"/>
          </p:cNvSpPr>
          <p:nvPr>
            <p:ph type="sldNum" sz="quarter" idx="5"/>
          </p:nvPr>
        </p:nvSpPr>
        <p:spPr/>
        <p:txBody>
          <a:bodyPr/>
          <a:lstStyle/>
          <a:p>
            <a:pPr marL="0" marR="0" lvl="0" indent="0" algn="r" defTabSz="1151994" rtl="0" eaLnBrk="1" fontAlgn="auto" latinLnBrk="0" hangingPunct="1">
              <a:lnSpc>
                <a:spcPct val="100000"/>
              </a:lnSpc>
              <a:spcBef>
                <a:spcPts val="0"/>
              </a:spcBef>
              <a:spcAft>
                <a:spcPts val="0"/>
              </a:spcAft>
              <a:buClrTx/>
              <a:buSzTx/>
              <a:buFontTx/>
              <a:buNone/>
              <a:tabLst/>
              <a:defRPr/>
            </a:pPr>
            <a:fld id="{B36C5991-E6B0-4035-81D3-91876AED1486}" type="slidenum">
              <a:rPr kumimoji="0" lang="en-US"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1151994"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737160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8363" y="914400"/>
            <a:ext cx="5508625" cy="3098800"/>
          </a:xfrm>
        </p:spPr>
      </p:sp>
      <p:sp>
        <p:nvSpPr>
          <p:cNvPr id="3" name="Notes Placeholder 2"/>
          <p:cNvSpPr>
            <a:spLocks noGrp="1"/>
          </p:cNvSpPr>
          <p:nvPr>
            <p:ph type="body" idx="1"/>
          </p:nvPr>
        </p:nvSpPr>
        <p:spPr/>
        <p:txBody>
          <a:bodyPr/>
          <a:lstStyle/>
          <a:p>
            <a:r>
              <a:rPr lang="en-GB" dirty="0" err="1" smtClean="0"/>
              <a:t>Xceed</a:t>
            </a:r>
            <a:r>
              <a:rPr lang="en-GB" dirty="0" smtClean="0"/>
              <a:t> is a Costumer Service </a:t>
            </a:r>
            <a:r>
              <a:rPr lang="en-GB" dirty="0" err="1" smtClean="0"/>
              <a:t>plataform</a:t>
            </a:r>
            <a:r>
              <a:rPr lang="en-GB" dirty="0" smtClean="0"/>
              <a:t> we launched </a:t>
            </a:r>
            <a:r>
              <a:rPr lang="en-GB" baseline="0" dirty="0" smtClean="0"/>
              <a:t>at 2018 to help our costumers in agility to make contact with DRL. It has been so far a success, as we are receiving good feedbacks from our costumers, is not just faster to get information and documents, but it makes easier to find the right person for each of the different requirements.</a:t>
            </a:r>
          </a:p>
          <a:p>
            <a:r>
              <a:rPr lang="en-GB" baseline="0" dirty="0" smtClean="0"/>
              <a:t>I strongly suggest all of you to schedule with our Brazilian team, a demonstration from </a:t>
            </a:r>
            <a:r>
              <a:rPr lang="en-GB" baseline="0" dirty="0" err="1" smtClean="0"/>
              <a:t>Xceed</a:t>
            </a:r>
            <a:r>
              <a:rPr lang="en-GB" baseline="0" dirty="0" smtClean="0"/>
              <a:t>.</a:t>
            </a:r>
          </a:p>
          <a:p>
            <a:endParaRPr lang="en-GB" baseline="0" dirty="0" smtClean="0"/>
          </a:p>
        </p:txBody>
      </p:sp>
      <p:sp>
        <p:nvSpPr>
          <p:cNvPr id="4" name="Slide Number Placeholder 3"/>
          <p:cNvSpPr>
            <a:spLocks noGrp="1"/>
          </p:cNvSpPr>
          <p:nvPr>
            <p:ph type="sldNum" sz="quarter" idx="10"/>
          </p:nvPr>
        </p:nvSpPr>
        <p:spPr/>
        <p:txBody>
          <a:bodyPr/>
          <a:lstStyle/>
          <a:p>
            <a:fld id="{B36C5991-E6B0-4035-81D3-91876AED1486}" type="slidenum">
              <a:rPr lang="en-US" smtClean="0"/>
              <a:pPr/>
              <a:t>11</a:t>
            </a:fld>
            <a:endParaRPr lang="en-US" dirty="0"/>
          </a:p>
        </p:txBody>
      </p:sp>
    </p:spTree>
    <p:extLst>
      <p:ext uri="{BB962C8B-B14F-4D97-AF65-F5344CB8AC3E}">
        <p14:creationId xmlns:p14="http://schemas.microsoft.com/office/powerpoint/2010/main" val="946004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8363" y="914400"/>
            <a:ext cx="5508625" cy="3098800"/>
          </a:xfrm>
        </p:spPr>
      </p:sp>
      <p:sp>
        <p:nvSpPr>
          <p:cNvPr id="3" name="Notes Placeholder 2"/>
          <p:cNvSpPr>
            <a:spLocks noGrp="1"/>
          </p:cNvSpPr>
          <p:nvPr>
            <p:ph type="body" idx="1"/>
          </p:nvPr>
        </p:nvSpPr>
        <p:spPr/>
        <p:txBody>
          <a:bodyPr/>
          <a:lstStyle/>
          <a:p>
            <a:r>
              <a:rPr lang="en-US" dirty="0" smtClean="0"/>
              <a:t>SO now I will show you our</a:t>
            </a:r>
            <a:r>
              <a:rPr lang="en-US" baseline="0" dirty="0" smtClean="0"/>
              <a:t> Organogram for the </a:t>
            </a:r>
            <a:r>
              <a:rPr lang="en-US" baseline="0" dirty="0" err="1" smtClean="0"/>
              <a:t>Latam</a:t>
            </a:r>
            <a:r>
              <a:rPr lang="en-US" baseline="0" dirty="0" smtClean="0"/>
              <a:t> PSAI Business.</a:t>
            </a:r>
            <a:endParaRPr lang="en-US" dirty="0"/>
          </a:p>
        </p:txBody>
      </p:sp>
      <p:sp>
        <p:nvSpPr>
          <p:cNvPr id="4" name="Slide Number Placeholder 3"/>
          <p:cNvSpPr>
            <a:spLocks noGrp="1"/>
          </p:cNvSpPr>
          <p:nvPr>
            <p:ph type="sldNum" sz="quarter" idx="10"/>
          </p:nvPr>
        </p:nvSpPr>
        <p:spPr/>
        <p:txBody>
          <a:bodyPr/>
          <a:lstStyle/>
          <a:p>
            <a:fld id="{B36C5991-E6B0-4035-81D3-91876AED1486}" type="slidenum">
              <a:rPr lang="en-US" smtClean="0"/>
              <a:pPr/>
              <a:t>12</a:t>
            </a:fld>
            <a:endParaRPr lang="en-US" dirty="0"/>
          </a:p>
        </p:txBody>
      </p:sp>
    </p:spTree>
    <p:extLst>
      <p:ext uri="{BB962C8B-B14F-4D97-AF65-F5344CB8AC3E}">
        <p14:creationId xmlns:p14="http://schemas.microsoft.com/office/powerpoint/2010/main" val="4280788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8363" y="914400"/>
            <a:ext cx="5508625" cy="3098800"/>
          </a:xfrm>
        </p:spPr>
      </p:sp>
      <p:sp>
        <p:nvSpPr>
          <p:cNvPr id="3" name="Notes Placeholder 2"/>
          <p:cNvSpPr>
            <a:spLocks noGrp="1"/>
          </p:cNvSpPr>
          <p:nvPr>
            <p:ph type="body" idx="1"/>
          </p:nvPr>
        </p:nvSpPr>
        <p:spPr/>
        <p:txBody>
          <a:bodyPr/>
          <a:lstStyle/>
          <a:p>
            <a:r>
              <a:rPr lang="en-GB" dirty="0" smtClean="0"/>
              <a:t>First</a:t>
            </a:r>
            <a:r>
              <a:rPr lang="en-GB" baseline="0" dirty="0" smtClean="0"/>
              <a:t> we have</a:t>
            </a:r>
            <a:endParaRPr lang="en-GB" dirty="0"/>
          </a:p>
        </p:txBody>
      </p:sp>
      <p:sp>
        <p:nvSpPr>
          <p:cNvPr id="4" name="Slide Number Placeholder 3"/>
          <p:cNvSpPr>
            <a:spLocks noGrp="1"/>
          </p:cNvSpPr>
          <p:nvPr>
            <p:ph type="sldNum" sz="quarter" idx="10"/>
          </p:nvPr>
        </p:nvSpPr>
        <p:spPr/>
        <p:txBody>
          <a:bodyPr/>
          <a:lstStyle/>
          <a:p>
            <a:pPr marL="0" marR="0" lvl="0" indent="0" algn="r" defTabSz="1151994" rtl="0" eaLnBrk="1" fontAlgn="auto" latinLnBrk="0" hangingPunct="1">
              <a:lnSpc>
                <a:spcPct val="100000"/>
              </a:lnSpc>
              <a:spcBef>
                <a:spcPts val="0"/>
              </a:spcBef>
              <a:spcAft>
                <a:spcPts val="0"/>
              </a:spcAft>
              <a:buClrTx/>
              <a:buSzTx/>
              <a:buFontTx/>
              <a:buNone/>
              <a:tabLst/>
              <a:defRPr/>
            </a:pPr>
            <a:fld id="{B36C5991-E6B0-4035-81D3-91876AED1486}" type="slidenum">
              <a:rPr kumimoji="0" lang="en-US"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1151994"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346489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8363" y="914400"/>
            <a:ext cx="5508625" cy="30988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C5991-E6B0-4035-81D3-91876AED1486}" type="slidenum">
              <a:rPr lang="en-US" smtClean="0"/>
              <a:pPr/>
              <a:t>16</a:t>
            </a:fld>
            <a:endParaRPr lang="en-US" dirty="0"/>
          </a:p>
        </p:txBody>
      </p:sp>
    </p:spTree>
    <p:extLst>
      <p:ext uri="{BB962C8B-B14F-4D97-AF65-F5344CB8AC3E}">
        <p14:creationId xmlns:p14="http://schemas.microsoft.com/office/powerpoint/2010/main" val="1374075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8363" y="914400"/>
            <a:ext cx="5508625" cy="30988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C5991-E6B0-4035-81D3-91876AED1486}" type="slidenum">
              <a:rPr lang="en-US" smtClean="0"/>
              <a:pPr/>
              <a:t>17</a:t>
            </a:fld>
            <a:endParaRPr lang="en-US" dirty="0"/>
          </a:p>
        </p:txBody>
      </p:sp>
    </p:spTree>
    <p:extLst>
      <p:ext uri="{BB962C8B-B14F-4D97-AF65-F5344CB8AC3E}">
        <p14:creationId xmlns:p14="http://schemas.microsoft.com/office/powerpoint/2010/main" val="1165178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8363" y="914400"/>
            <a:ext cx="5508625" cy="30988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C5991-E6B0-4035-81D3-91876AED1486}" type="slidenum">
              <a:rPr lang="en-US" smtClean="0"/>
              <a:pPr/>
              <a:t>18</a:t>
            </a:fld>
            <a:endParaRPr lang="en-US" dirty="0"/>
          </a:p>
        </p:txBody>
      </p:sp>
    </p:spTree>
    <p:extLst>
      <p:ext uri="{BB962C8B-B14F-4D97-AF65-F5344CB8AC3E}">
        <p14:creationId xmlns:p14="http://schemas.microsoft.com/office/powerpoint/2010/main" val="1302128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8363" y="914400"/>
            <a:ext cx="5508625" cy="30988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C5991-E6B0-4035-81D3-91876AED1486}" type="slidenum">
              <a:rPr lang="en-US" smtClean="0"/>
              <a:pPr/>
              <a:t>19</a:t>
            </a:fld>
            <a:endParaRPr lang="en-US" dirty="0"/>
          </a:p>
        </p:txBody>
      </p:sp>
    </p:spTree>
    <p:extLst>
      <p:ext uri="{BB962C8B-B14F-4D97-AF65-F5344CB8AC3E}">
        <p14:creationId xmlns:p14="http://schemas.microsoft.com/office/powerpoint/2010/main" val="12980095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8363" y="914400"/>
            <a:ext cx="5508625" cy="30988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C5991-E6B0-4035-81D3-91876AED1486}" type="slidenum">
              <a:rPr lang="en-US" smtClean="0"/>
              <a:pPr/>
              <a:t>20</a:t>
            </a:fld>
            <a:endParaRPr lang="en-US" dirty="0"/>
          </a:p>
        </p:txBody>
      </p:sp>
    </p:spTree>
    <p:extLst>
      <p:ext uri="{BB962C8B-B14F-4D97-AF65-F5344CB8AC3E}">
        <p14:creationId xmlns:p14="http://schemas.microsoft.com/office/powerpoint/2010/main" val="24683333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8363" y="914400"/>
            <a:ext cx="5508625" cy="3098800"/>
          </a:xfrm>
        </p:spPr>
      </p:sp>
      <p:sp>
        <p:nvSpPr>
          <p:cNvPr id="3" name="Notes Placeholder 2"/>
          <p:cNvSpPr>
            <a:spLocks noGrp="1"/>
          </p:cNvSpPr>
          <p:nvPr>
            <p:ph type="body" idx="1"/>
          </p:nvPr>
        </p:nvSpPr>
        <p:spPr/>
        <p:txBody>
          <a:bodyPr/>
          <a:lstStyle/>
          <a:p>
            <a:pPr>
              <a:lnSpc>
                <a:spcPts val="1800"/>
              </a:lnSpc>
              <a:spcBef>
                <a:spcPts val="511"/>
              </a:spcBef>
              <a:spcAft>
                <a:spcPts val="511"/>
              </a:spcAft>
              <a:buClr>
                <a:srgbClr val="5F4BA0"/>
              </a:buClr>
              <a:buSzPct val="100000"/>
              <a:defRPr/>
            </a:pPr>
            <a:r>
              <a:rPr lang="en-US" sz="1050" b="1" dirty="0">
                <a:solidFill>
                  <a:schemeClr val="tx2"/>
                </a:solidFill>
                <a:cs typeface="Arial" panose="020B0604020202020204" pitchFamily="34" charset="0"/>
              </a:rPr>
              <a:t>Dedicated</a:t>
            </a:r>
            <a:r>
              <a:rPr lang="en-US" sz="1050" dirty="0">
                <a:solidFill>
                  <a:schemeClr val="tx2"/>
                </a:solidFill>
                <a:cs typeface="Arial" panose="020B0604020202020204" pitchFamily="34" charset="0"/>
              </a:rPr>
              <a:t> R&amp;D facilities and pilot plants – strict IP protection. </a:t>
            </a:r>
            <a:r>
              <a:rPr lang="en-US" sz="1050" b="1" dirty="0">
                <a:solidFill>
                  <a:schemeClr val="tx2"/>
                </a:solidFill>
                <a:cs typeface="Arial" panose="020B0604020202020204" pitchFamily="34" charset="0"/>
              </a:rPr>
              <a:t>Technology platforms: </a:t>
            </a:r>
            <a:r>
              <a:rPr lang="en-GB" sz="1050" dirty="0">
                <a:solidFill>
                  <a:schemeClr val="tx2"/>
                </a:solidFill>
                <a:cs typeface="Arial" panose="020B0604020202020204" pitchFamily="34" charset="0"/>
              </a:rPr>
              <a:t>Complex and multi-step organic chemistry, chiral technology, highly potent and oncology compounds, activated mPEGs, peptides, carbohydrate chemistry, formulation development</a:t>
            </a:r>
            <a:endParaRPr lang="en-US" sz="900" dirty="0">
              <a:cs typeface="Arial" panose="020B0604020202020204" pitchFamily="34" charset="0"/>
            </a:endParaRPr>
          </a:p>
          <a:p>
            <a:endParaRPr lang="en-US" sz="900" dirty="0"/>
          </a:p>
          <a:p>
            <a:pPr>
              <a:lnSpc>
                <a:spcPts val="1800"/>
              </a:lnSpc>
              <a:spcBef>
                <a:spcPts val="511"/>
              </a:spcBef>
              <a:spcAft>
                <a:spcPts val="511"/>
              </a:spcAft>
              <a:buClr>
                <a:srgbClr val="5F4BA0"/>
              </a:buClr>
              <a:buSzPct val="100000"/>
              <a:defRPr/>
            </a:pPr>
            <a:r>
              <a:rPr lang="en-GB" sz="1050" dirty="0">
                <a:solidFill>
                  <a:schemeClr val="tx2"/>
                </a:solidFill>
                <a:cs typeface="Arial" panose="020B0604020202020204" pitchFamily="34" charset="0"/>
              </a:rPr>
              <a:t>Integrated</a:t>
            </a:r>
            <a:r>
              <a:rPr lang="en-GB" sz="1050" b="1" dirty="0">
                <a:solidFill>
                  <a:schemeClr val="tx2"/>
                </a:solidFill>
                <a:cs typeface="Arial" panose="020B0604020202020204" pitchFamily="34" charset="0"/>
              </a:rPr>
              <a:t> API and formulation </a:t>
            </a:r>
            <a:r>
              <a:rPr lang="en-GB" sz="1050" dirty="0">
                <a:solidFill>
                  <a:schemeClr val="tx2"/>
                </a:solidFill>
                <a:cs typeface="Arial" panose="020B0604020202020204" pitchFamily="34" charset="0"/>
              </a:rPr>
              <a:t>development and manufacturing. Vertically integrated cGMP manufacturing facilities</a:t>
            </a:r>
          </a:p>
          <a:p>
            <a:pPr>
              <a:lnSpc>
                <a:spcPts val="1800"/>
              </a:lnSpc>
              <a:spcBef>
                <a:spcPts val="511"/>
              </a:spcBef>
              <a:spcAft>
                <a:spcPts val="511"/>
              </a:spcAft>
              <a:buClr>
                <a:srgbClr val="5F4BA0"/>
              </a:buClr>
              <a:buSzPct val="100000"/>
              <a:defRPr/>
            </a:pPr>
            <a:endParaRPr lang="en-US" sz="1200" dirty="0"/>
          </a:p>
          <a:p>
            <a:pPr lvl="2">
              <a:buClr>
                <a:schemeClr val="bg1">
                  <a:lumMod val="75000"/>
                </a:schemeClr>
              </a:buClr>
            </a:pPr>
            <a:r>
              <a:rPr lang="en-GB" dirty="0">
                <a:solidFill>
                  <a:schemeClr val="bg1">
                    <a:lumMod val="75000"/>
                  </a:schemeClr>
                </a:solidFill>
              </a:rPr>
              <a:t>Strong technology platforms to develop complex APIs (HPAPIs, Peptides, etc..)</a:t>
            </a:r>
          </a:p>
          <a:p>
            <a:pPr lvl="2">
              <a:buClr>
                <a:schemeClr val="bg1">
                  <a:lumMod val="75000"/>
                </a:schemeClr>
              </a:buClr>
            </a:pPr>
            <a:r>
              <a:rPr lang="en-GB" dirty="0">
                <a:solidFill>
                  <a:schemeClr val="bg1">
                    <a:lumMod val="75000"/>
                  </a:schemeClr>
                </a:solidFill>
              </a:rPr>
              <a:t>Flexible capacities and to meet changing customer demands.</a:t>
            </a:r>
          </a:p>
          <a:p>
            <a:pPr lvl="2">
              <a:buClr>
                <a:schemeClr val="bg1">
                  <a:lumMod val="75000"/>
                </a:schemeClr>
              </a:buClr>
            </a:pPr>
            <a:r>
              <a:rPr lang="en-GB" dirty="0">
                <a:solidFill>
                  <a:schemeClr val="bg1">
                    <a:lumMod val="75000"/>
                  </a:schemeClr>
                </a:solidFill>
              </a:rPr>
              <a:t> Accelerate first-to-market access for our partners through innovative IP positions</a:t>
            </a:r>
          </a:p>
          <a:p>
            <a:pPr lvl="2"/>
            <a:endParaRPr lang="en-GB" sz="1400" dirty="0">
              <a:solidFill>
                <a:schemeClr val="tx2"/>
              </a:solidFill>
            </a:endParaRPr>
          </a:p>
          <a:p>
            <a:endParaRPr lang="de-DE" dirty="0"/>
          </a:p>
        </p:txBody>
      </p:sp>
      <p:sp>
        <p:nvSpPr>
          <p:cNvPr id="4" name="Slide Number Placeholder 3"/>
          <p:cNvSpPr>
            <a:spLocks noGrp="1"/>
          </p:cNvSpPr>
          <p:nvPr>
            <p:ph type="sldNum" sz="quarter" idx="5"/>
          </p:nvPr>
        </p:nvSpPr>
        <p:spPr/>
        <p:txBody>
          <a:bodyPr/>
          <a:lstStyle/>
          <a:p>
            <a:pPr marL="0" marR="0" lvl="0" indent="0" algn="r" defTabSz="1151994" rtl="0" eaLnBrk="1" fontAlgn="auto" latinLnBrk="0" hangingPunct="1">
              <a:lnSpc>
                <a:spcPct val="100000"/>
              </a:lnSpc>
              <a:spcBef>
                <a:spcPts val="0"/>
              </a:spcBef>
              <a:spcAft>
                <a:spcPts val="0"/>
              </a:spcAft>
              <a:buClrTx/>
              <a:buSzTx/>
              <a:buFontTx/>
              <a:buNone/>
              <a:tabLst/>
              <a:defRPr/>
            </a:pPr>
            <a:fld id="{B36C5991-E6B0-4035-81D3-91876AED1486}" type="slidenum">
              <a:rPr kumimoji="0" lang="en-US"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1151994"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60648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8363" y="914400"/>
            <a:ext cx="5508625" cy="3098800"/>
          </a:xfrm>
        </p:spPr>
      </p:sp>
      <p:sp>
        <p:nvSpPr>
          <p:cNvPr id="3" name="Notes Placeholder 2"/>
          <p:cNvSpPr>
            <a:spLocks noGrp="1"/>
          </p:cNvSpPr>
          <p:nvPr>
            <p:ph type="body" idx="1"/>
          </p:nvPr>
        </p:nvSpPr>
        <p:spPr/>
        <p:txBody>
          <a:bodyPr/>
          <a:lstStyle/>
          <a:p>
            <a:r>
              <a:rPr lang="en-GB" dirty="0" smtClean="0"/>
              <a:t>Here’s the agenda from our meeting, </a:t>
            </a:r>
            <a:r>
              <a:rPr lang="en-GB" dirty="0" err="1" smtClean="0"/>
              <a:t>firstl</a:t>
            </a:r>
            <a:r>
              <a:rPr lang="en-GB" dirty="0" smtClean="0"/>
              <a:t>,</a:t>
            </a:r>
            <a:r>
              <a:rPr lang="en-GB" baseline="0" dirty="0" smtClean="0"/>
              <a:t> we will see our latest corporative presentation and current </a:t>
            </a:r>
            <a:r>
              <a:rPr lang="en-GB" baseline="0" dirty="0" err="1" smtClean="0"/>
              <a:t>Latam</a:t>
            </a:r>
            <a:r>
              <a:rPr lang="en-GB" baseline="0" dirty="0" smtClean="0"/>
              <a:t> Organogram</a:t>
            </a:r>
          </a:p>
          <a:p>
            <a:r>
              <a:rPr lang="en-GB" baseline="0" dirty="0" smtClean="0"/>
              <a:t>Than we can discuss about the on-going projects and some new opportunities in molecules that we believe, will  fit perfectly for your portfolio.</a:t>
            </a:r>
          </a:p>
          <a:p>
            <a:r>
              <a:rPr lang="en-GB" baseline="0" dirty="0" smtClean="0"/>
              <a:t>After that, we may give a update about the situation of the commercial products and save some time for any other particular subject that you may have.</a:t>
            </a:r>
            <a:endParaRPr lang="en-GB" dirty="0"/>
          </a:p>
        </p:txBody>
      </p:sp>
      <p:sp>
        <p:nvSpPr>
          <p:cNvPr id="4" name="Slide Number Placeholder 3"/>
          <p:cNvSpPr>
            <a:spLocks noGrp="1"/>
          </p:cNvSpPr>
          <p:nvPr>
            <p:ph type="sldNum" sz="quarter" idx="10"/>
          </p:nvPr>
        </p:nvSpPr>
        <p:spPr/>
        <p:txBody>
          <a:bodyPr/>
          <a:lstStyle/>
          <a:p>
            <a:fld id="{B36C5991-E6B0-4035-81D3-91876AED1486}" type="slidenum">
              <a:rPr lang="en-US" smtClean="0"/>
              <a:pPr/>
              <a:t>2</a:t>
            </a:fld>
            <a:endParaRPr lang="en-US" dirty="0"/>
          </a:p>
        </p:txBody>
      </p:sp>
    </p:spTree>
    <p:extLst>
      <p:ext uri="{BB962C8B-B14F-4D97-AF65-F5344CB8AC3E}">
        <p14:creationId xmlns:p14="http://schemas.microsoft.com/office/powerpoint/2010/main" val="15900398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8363" y="914400"/>
            <a:ext cx="5508625" cy="30988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6C5991-E6B0-4035-81D3-91876AED1486}" type="slidenum">
              <a:rPr lang="en-US" smtClean="0"/>
              <a:pPr/>
              <a:t>23</a:t>
            </a:fld>
            <a:endParaRPr lang="en-US" dirty="0"/>
          </a:p>
        </p:txBody>
      </p:sp>
    </p:spTree>
    <p:extLst>
      <p:ext uri="{BB962C8B-B14F-4D97-AF65-F5344CB8AC3E}">
        <p14:creationId xmlns:p14="http://schemas.microsoft.com/office/powerpoint/2010/main" val="18156861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8363" y="914400"/>
            <a:ext cx="5508625" cy="30988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6C5991-E6B0-4035-81D3-91876AED1486}"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6790599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8363" y="914400"/>
            <a:ext cx="5508625" cy="30988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C5991-E6B0-4035-81D3-91876AED1486}" type="slidenum">
              <a:rPr lang="en-US" smtClean="0"/>
              <a:pPr/>
              <a:t>25</a:t>
            </a:fld>
            <a:endParaRPr lang="en-US" dirty="0"/>
          </a:p>
        </p:txBody>
      </p:sp>
    </p:spTree>
    <p:extLst>
      <p:ext uri="{BB962C8B-B14F-4D97-AF65-F5344CB8AC3E}">
        <p14:creationId xmlns:p14="http://schemas.microsoft.com/office/powerpoint/2010/main" val="24654115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8363" y="914400"/>
            <a:ext cx="5508625" cy="3098800"/>
          </a:xfrm>
        </p:spPr>
      </p:sp>
      <p:sp>
        <p:nvSpPr>
          <p:cNvPr id="3" name="Notes Placeholder 2"/>
          <p:cNvSpPr>
            <a:spLocks noGrp="1"/>
          </p:cNvSpPr>
          <p:nvPr>
            <p:ph type="body" idx="1"/>
          </p:nvPr>
        </p:nvSpPr>
        <p:spPr/>
        <p:txBody>
          <a:bodyPr/>
          <a:lstStyle/>
          <a:p>
            <a:r>
              <a:rPr lang="en-US" dirty="0" smtClean="0"/>
              <a:t>For Highly Potent</a:t>
            </a:r>
            <a:r>
              <a:rPr lang="en-US" baseline="0" dirty="0" smtClean="0"/>
              <a:t> APIs, with more than 36 oncology products, it show how capable we are, not to just support on existing products, but also to develop molecules to formulations.</a:t>
            </a:r>
          </a:p>
          <a:p>
            <a:r>
              <a:rPr lang="en-US" baseline="0" dirty="0" smtClean="0"/>
              <a:t>From Safety process and material handling to also R&amp;D and </a:t>
            </a:r>
            <a:r>
              <a:rPr lang="en-US" baseline="0" dirty="0" err="1" smtClean="0"/>
              <a:t>equipments</a:t>
            </a:r>
            <a:r>
              <a:rPr lang="en-US" baseline="0" dirty="0" smtClean="0"/>
              <a:t> infra-structure.</a:t>
            </a:r>
            <a:endParaRPr lang="en-US" dirty="0"/>
          </a:p>
        </p:txBody>
      </p:sp>
      <p:sp>
        <p:nvSpPr>
          <p:cNvPr id="4" name="Slide Number Placeholder 3"/>
          <p:cNvSpPr>
            <a:spLocks noGrp="1"/>
          </p:cNvSpPr>
          <p:nvPr>
            <p:ph type="sldNum" sz="quarter" idx="10"/>
          </p:nvPr>
        </p:nvSpPr>
        <p:spPr/>
        <p:txBody>
          <a:bodyPr/>
          <a:lstStyle/>
          <a:p>
            <a:fld id="{B36C5991-E6B0-4035-81D3-91876AED1486}" type="slidenum">
              <a:rPr lang="en-US" smtClean="0"/>
              <a:pPr/>
              <a:t>26</a:t>
            </a:fld>
            <a:endParaRPr lang="en-US" dirty="0"/>
          </a:p>
        </p:txBody>
      </p:sp>
    </p:spTree>
    <p:extLst>
      <p:ext uri="{BB962C8B-B14F-4D97-AF65-F5344CB8AC3E}">
        <p14:creationId xmlns:p14="http://schemas.microsoft.com/office/powerpoint/2010/main" val="26711300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8363" y="914400"/>
            <a:ext cx="5508625" cy="30988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1151994" rtl="0" eaLnBrk="1" fontAlgn="auto" latinLnBrk="0" hangingPunct="1">
              <a:lnSpc>
                <a:spcPct val="100000"/>
              </a:lnSpc>
              <a:spcBef>
                <a:spcPts val="0"/>
              </a:spcBef>
              <a:spcAft>
                <a:spcPts val="0"/>
              </a:spcAft>
              <a:buClrTx/>
              <a:buSzTx/>
              <a:buFontTx/>
              <a:buNone/>
              <a:tabLst/>
              <a:defRPr/>
            </a:pPr>
            <a:fld id="{B36C5991-E6B0-4035-81D3-91876AED1486}" type="slidenum">
              <a:rPr kumimoji="0" lang="en-US"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1151994" rtl="0" eaLnBrk="1" fontAlgn="auto" latinLnBrk="0" hangingPunct="1">
                <a:lnSpc>
                  <a:spcPct val="100000"/>
                </a:lnSpc>
                <a:spcBef>
                  <a:spcPts val="0"/>
                </a:spcBef>
                <a:spcAft>
                  <a:spcPts val="0"/>
                </a:spcAft>
                <a:buClrTx/>
                <a:buSzTx/>
                <a:buFontTx/>
                <a:buNone/>
                <a:tabLst/>
                <a:defRPr/>
              </a:pPr>
              <a:t>30</a:t>
            </a:fld>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6885573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8363" y="914400"/>
            <a:ext cx="5508625" cy="30988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1151994" rtl="0" eaLnBrk="1" fontAlgn="auto" latinLnBrk="0" hangingPunct="1">
              <a:lnSpc>
                <a:spcPct val="100000"/>
              </a:lnSpc>
              <a:spcBef>
                <a:spcPts val="0"/>
              </a:spcBef>
              <a:spcAft>
                <a:spcPts val="0"/>
              </a:spcAft>
              <a:buClrTx/>
              <a:buSzTx/>
              <a:buFontTx/>
              <a:buNone/>
              <a:tabLst/>
              <a:defRPr/>
            </a:pPr>
            <a:fld id="{B36C5991-E6B0-4035-81D3-91876AED1486}" type="slidenum">
              <a:rPr kumimoji="0" lang="en-US"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1151994" rtl="0" eaLnBrk="1" fontAlgn="auto" latinLnBrk="0" hangingPunct="1">
                <a:lnSpc>
                  <a:spcPct val="100000"/>
                </a:lnSpc>
                <a:spcBef>
                  <a:spcPts val="0"/>
                </a:spcBef>
                <a:spcAft>
                  <a:spcPts val="0"/>
                </a:spcAft>
                <a:buClrTx/>
                <a:buSzTx/>
                <a:buFontTx/>
                <a:buNone/>
                <a:tabLst/>
                <a:defRPr/>
              </a:pPr>
              <a:t>31</a:t>
            </a:fld>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3046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8363" y="914400"/>
            <a:ext cx="5508625" cy="3098800"/>
          </a:xfrm>
        </p:spPr>
      </p:sp>
      <p:sp>
        <p:nvSpPr>
          <p:cNvPr id="3" name="Notes Placeholder 2"/>
          <p:cNvSpPr>
            <a:spLocks noGrp="1"/>
          </p:cNvSpPr>
          <p:nvPr>
            <p:ph type="body" idx="1"/>
          </p:nvPr>
        </p:nvSpPr>
        <p:spPr/>
        <p:txBody>
          <a:bodyPr/>
          <a:lstStyle/>
          <a:p>
            <a:r>
              <a:rPr lang="en-GB" dirty="0" smtClean="0"/>
              <a:t>So, Dr </a:t>
            </a:r>
            <a:r>
              <a:rPr lang="en-GB" dirty="0" err="1" smtClean="0"/>
              <a:t>Reddys</a:t>
            </a:r>
            <a:r>
              <a:rPr lang="en-GB" dirty="0" smtClean="0"/>
              <a:t> really has a legacy</a:t>
            </a:r>
            <a:r>
              <a:rPr lang="en-GB" baseline="0" dirty="0" smtClean="0"/>
              <a:t> of being first.</a:t>
            </a:r>
          </a:p>
          <a:p>
            <a:r>
              <a:rPr lang="en-GB" baseline="0" dirty="0" smtClean="0"/>
              <a:t>Less than 2 years from being established by Dr </a:t>
            </a:r>
            <a:r>
              <a:rPr lang="en-GB" baseline="0" dirty="0" err="1" smtClean="0"/>
              <a:t>Anji</a:t>
            </a:r>
            <a:r>
              <a:rPr lang="en-GB" baseline="0" dirty="0" smtClean="0"/>
              <a:t> Reddy, at 1986-87 began our formulation operations, being the first </a:t>
            </a:r>
            <a:r>
              <a:rPr lang="en-GB" baseline="0" dirty="0" err="1" smtClean="0"/>
              <a:t>indian</a:t>
            </a:r>
            <a:r>
              <a:rPr lang="en-GB" baseline="0" dirty="0" smtClean="0"/>
              <a:t> company to export to Europe. </a:t>
            </a:r>
          </a:p>
          <a:p>
            <a:r>
              <a:rPr lang="en-GB" baseline="0" dirty="0" smtClean="0"/>
              <a:t>Less than 15 years after, at 2001 we were also the first </a:t>
            </a:r>
            <a:r>
              <a:rPr lang="en-GB" baseline="0" dirty="0" err="1" smtClean="0"/>
              <a:t>indian</a:t>
            </a:r>
            <a:r>
              <a:rPr lang="en-GB" baseline="0" dirty="0" smtClean="0"/>
              <a:t> pharmaceutical company to obtain the FTF for Fluoxetine. up till last year, 2019being again the first </a:t>
            </a:r>
            <a:r>
              <a:rPr lang="en-GB" baseline="0" dirty="0" err="1" smtClean="0"/>
              <a:t>indian</a:t>
            </a:r>
            <a:r>
              <a:rPr lang="en-GB" baseline="0" dirty="0" smtClean="0"/>
              <a:t> pharmaceutical company accepted under China’s new drug-buying plan.</a:t>
            </a:r>
          </a:p>
          <a:p>
            <a:r>
              <a:rPr lang="en-GB" baseline="0" dirty="0" smtClean="0"/>
              <a:t>So  This shows, how high is our commitment on our main goal, being the number one API company in the world.</a:t>
            </a:r>
          </a:p>
          <a:p>
            <a:r>
              <a:rPr lang="en-GB" b="1" baseline="0" dirty="0" smtClean="0"/>
              <a:t>The Oxley Certified, is a compliance certification that companies need to have to be able to be listed at the </a:t>
            </a:r>
            <a:r>
              <a:rPr lang="en-GB" b="1" baseline="0" dirty="0" err="1" smtClean="0"/>
              <a:t>stockmarket</a:t>
            </a:r>
            <a:r>
              <a:rPr lang="en-GB" b="1" baseline="0" dirty="0" smtClean="0"/>
              <a:t>, such as NASDAQ. </a:t>
            </a:r>
          </a:p>
          <a:p>
            <a:r>
              <a:rPr lang="en-GB" b="1" baseline="0" dirty="0" smtClean="0"/>
              <a:t>Rituximab is a drug used to treat auto-immune diseases and some types of cancer.</a:t>
            </a:r>
          </a:p>
          <a:p>
            <a:pPr marL="0" marR="0" lvl="0" indent="0" algn="l" defTabSz="914400" rtl="0" eaLnBrk="1" fontAlgn="auto" latinLnBrk="0" hangingPunct="1">
              <a:lnSpc>
                <a:spcPct val="100000"/>
              </a:lnSpc>
              <a:spcBef>
                <a:spcPts val="200"/>
              </a:spcBef>
              <a:spcAft>
                <a:spcPts val="200"/>
              </a:spcAft>
              <a:buClrTx/>
              <a:buSzTx/>
              <a:buFontTx/>
              <a:buNone/>
              <a:tabLst/>
              <a:defRPr/>
            </a:pPr>
            <a:r>
              <a:rPr lang="en-US" sz="1000" b="1" dirty="0" err="1" smtClean="0">
                <a:latin typeface="Arial" panose="020B0604020202020204" pitchFamily="34" charset="0"/>
                <a:cs typeface="Arial" panose="020B0604020202020204" pitchFamily="34" charset="0"/>
              </a:rPr>
              <a:t>Darbepoetin</a:t>
            </a:r>
            <a:r>
              <a:rPr lang="en-US" sz="1000" b="1" dirty="0" smtClean="0">
                <a:latin typeface="Arial" panose="020B0604020202020204" pitchFamily="34" charset="0"/>
                <a:cs typeface="Arial" panose="020B0604020202020204" pitchFamily="34" charset="0"/>
              </a:rPr>
              <a:t> is a drug used</a:t>
            </a:r>
            <a:r>
              <a:rPr lang="en-US" sz="1000" b="1" baseline="0" dirty="0" smtClean="0">
                <a:latin typeface="Arial" panose="020B0604020202020204" pitchFamily="34" charset="0"/>
                <a:cs typeface="Arial" panose="020B0604020202020204" pitchFamily="34" charset="0"/>
              </a:rPr>
              <a:t> to treat </a:t>
            </a:r>
            <a:r>
              <a:rPr lang="en-US" sz="1000" b="1" baseline="0" dirty="0" err="1" smtClean="0">
                <a:latin typeface="Arial" panose="020B0604020202020204" pitchFamily="34" charset="0"/>
                <a:cs typeface="Arial" panose="020B0604020202020204" pitchFamily="34" charset="0"/>
              </a:rPr>
              <a:t>Aneamia</a:t>
            </a:r>
            <a:r>
              <a:rPr lang="en-US" sz="1000" b="1" baseline="0" dirty="0" smtClean="0">
                <a:latin typeface="Arial" panose="020B0604020202020204" pitchFamily="34" charset="0"/>
                <a:cs typeface="Arial" panose="020B0604020202020204" pitchFamily="34" charset="0"/>
              </a:rPr>
              <a:t> on patients with kidney failure</a:t>
            </a:r>
            <a:endParaRPr lang="en-GB" baseline="0" dirty="0" smtClean="0"/>
          </a:p>
          <a:p>
            <a:endParaRPr lang="en-GB" baseline="0" dirty="0"/>
          </a:p>
        </p:txBody>
      </p:sp>
      <p:sp>
        <p:nvSpPr>
          <p:cNvPr id="4" name="Slide Number Placeholder 3"/>
          <p:cNvSpPr>
            <a:spLocks noGrp="1"/>
          </p:cNvSpPr>
          <p:nvPr>
            <p:ph type="sldNum" sz="quarter" idx="10"/>
          </p:nvPr>
        </p:nvSpPr>
        <p:spPr/>
        <p:txBody>
          <a:bodyPr/>
          <a:lstStyle/>
          <a:p>
            <a:pPr marL="0" marR="0" lvl="0" indent="0" algn="r" defTabSz="1151994" rtl="0" eaLnBrk="1" fontAlgn="auto" latinLnBrk="0" hangingPunct="1">
              <a:lnSpc>
                <a:spcPct val="100000"/>
              </a:lnSpc>
              <a:spcBef>
                <a:spcPts val="0"/>
              </a:spcBef>
              <a:spcAft>
                <a:spcPts val="0"/>
              </a:spcAft>
              <a:buClrTx/>
              <a:buSzTx/>
              <a:buFontTx/>
              <a:buNone/>
              <a:tabLst/>
              <a:defRPr/>
            </a:pPr>
            <a:fld id="{B36C5991-E6B0-4035-81D3-91876AED1486}" type="slidenum">
              <a:rPr kumimoji="0" lang="en-US"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1151994"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160545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8363" y="914400"/>
            <a:ext cx="5508625" cy="3098800"/>
          </a:xfrm>
        </p:spPr>
      </p:sp>
      <p:sp>
        <p:nvSpPr>
          <p:cNvPr id="3" name="Notes Placeholder 2"/>
          <p:cNvSpPr>
            <a:spLocks noGrp="1"/>
          </p:cNvSpPr>
          <p:nvPr>
            <p:ph type="body" idx="1"/>
          </p:nvPr>
        </p:nvSpPr>
        <p:spPr/>
        <p:txBody>
          <a:bodyPr/>
          <a:lstStyle/>
          <a:p>
            <a:r>
              <a:rPr lang="pt-BR" dirty="0" smtClean="0"/>
              <a:t>Now we  can take a look in the total Revenue contribution by the three Dr. Reddys business units. PSAI</a:t>
            </a:r>
            <a:r>
              <a:rPr lang="pt-BR" baseline="0" dirty="0" smtClean="0"/>
              <a:t>, GG and PP.</a:t>
            </a:r>
            <a:endParaRPr lang="pt-BR" dirty="0" smtClean="0"/>
          </a:p>
          <a:p>
            <a:r>
              <a:rPr lang="pt-BR" dirty="0" smtClean="0"/>
              <a:t>We are a company of </a:t>
            </a:r>
            <a:r>
              <a:rPr lang="pt-BR" baseline="0" dirty="0" smtClean="0"/>
              <a:t>2.3 billion  dolars on total revenue, Where fifteen%(15%) comes from the PSAI business unit </a:t>
            </a:r>
          </a:p>
          <a:p>
            <a:endParaRPr lang="pt-BR" baseline="0" dirty="0" smtClean="0"/>
          </a:p>
          <a:p>
            <a:r>
              <a:rPr lang="pt-BR" baseline="0" dirty="0" smtClean="0"/>
              <a:t>22% from this turnover remained in captive. So This shows how much our API business is important to the company as we keep heavily investing </a:t>
            </a:r>
            <a:r>
              <a:rPr lang="pt-BR" baseline="0" smtClean="0"/>
              <a:t>on it</a:t>
            </a:r>
            <a:endParaRPr lang="pt-BR" baseline="0" dirty="0" smtClean="0"/>
          </a:p>
          <a:p>
            <a:pPr marL="0" marR="0" lvl="0" indent="0" algn="l" defTabSz="914400" rtl="0" eaLnBrk="1" fontAlgn="auto" latinLnBrk="0" hangingPunct="1">
              <a:lnSpc>
                <a:spcPct val="100000"/>
              </a:lnSpc>
              <a:spcBef>
                <a:spcPts val="200"/>
              </a:spcBef>
              <a:spcAft>
                <a:spcPts val="200"/>
              </a:spcAft>
              <a:buClrTx/>
              <a:buSzTx/>
              <a:buFontTx/>
              <a:buNone/>
              <a:tabLst/>
              <a:defRPr/>
            </a:pPr>
            <a:r>
              <a:rPr lang="pt-BR" dirty="0" smtClean="0"/>
              <a:t>In the right</a:t>
            </a:r>
            <a:r>
              <a:rPr lang="pt-BR" baseline="0" dirty="0" smtClean="0"/>
              <a:t> you may find the geographic split from our Global Generics business.</a:t>
            </a:r>
          </a:p>
          <a:p>
            <a:pPr marL="0" marR="0" lvl="0" indent="0" algn="l" defTabSz="914400" rtl="0" eaLnBrk="1" fontAlgn="auto" latinLnBrk="0" hangingPunct="1">
              <a:lnSpc>
                <a:spcPct val="100000"/>
              </a:lnSpc>
              <a:spcBef>
                <a:spcPts val="200"/>
              </a:spcBef>
              <a:spcAft>
                <a:spcPts val="200"/>
              </a:spcAft>
              <a:buClrTx/>
              <a:buSzTx/>
              <a:buFontTx/>
              <a:buNone/>
              <a:tabLst/>
              <a:defRPr/>
            </a:pPr>
            <a:endParaRPr lang="pt-BR" baseline="0" dirty="0" smtClean="0"/>
          </a:p>
          <a:p>
            <a:endParaRPr lang="pt-BR" baseline="0" dirty="0" smtClean="0"/>
          </a:p>
          <a:p>
            <a:r>
              <a:rPr lang="pt-BR" baseline="0" dirty="0" smtClean="0"/>
              <a:t>Right now the latam business is around 38 million. With 35.7 millionUS 60 million, Semea and Europe 100 million and China 70 million.</a:t>
            </a:r>
          </a:p>
          <a:p>
            <a:r>
              <a:rPr lang="pt-BR" baseline="0" dirty="0" smtClean="0"/>
              <a:t>Brasil should be here!</a:t>
            </a:r>
            <a:endParaRPr lang="en-US" dirty="0"/>
          </a:p>
        </p:txBody>
      </p:sp>
      <p:sp>
        <p:nvSpPr>
          <p:cNvPr id="4" name="Slide Number Placeholder 3"/>
          <p:cNvSpPr>
            <a:spLocks noGrp="1"/>
          </p:cNvSpPr>
          <p:nvPr>
            <p:ph type="sldNum" sz="quarter" idx="10"/>
          </p:nvPr>
        </p:nvSpPr>
        <p:spPr/>
        <p:txBody>
          <a:bodyPr/>
          <a:lstStyle/>
          <a:p>
            <a:fld id="{B36C5991-E6B0-4035-81D3-91876AED1486}" type="slidenum">
              <a:rPr lang="en-US" smtClean="0"/>
              <a:pPr/>
              <a:t>4</a:t>
            </a:fld>
            <a:endParaRPr lang="en-US" dirty="0"/>
          </a:p>
        </p:txBody>
      </p:sp>
    </p:spTree>
    <p:extLst>
      <p:ext uri="{BB962C8B-B14F-4D97-AF65-F5344CB8AC3E}">
        <p14:creationId xmlns:p14="http://schemas.microsoft.com/office/powerpoint/2010/main" val="2186945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8363" y="914400"/>
            <a:ext cx="5508625" cy="3098800"/>
          </a:xfrm>
        </p:spPr>
      </p:sp>
      <p:sp>
        <p:nvSpPr>
          <p:cNvPr id="3" name="Notes Placeholder 2"/>
          <p:cNvSpPr>
            <a:spLocks noGrp="1"/>
          </p:cNvSpPr>
          <p:nvPr>
            <p:ph type="body" idx="1"/>
          </p:nvPr>
        </p:nvSpPr>
        <p:spPr/>
        <p:txBody>
          <a:bodyPr/>
          <a:lstStyle/>
          <a:p>
            <a:r>
              <a:rPr lang="pt-BR" dirty="0" smtClean="0"/>
              <a:t>Global presence and Network</a:t>
            </a:r>
          </a:p>
          <a:p>
            <a:r>
              <a:rPr lang="pt-BR" baseline="0" dirty="0" smtClean="0"/>
              <a:t>the GG and PSAI combine together for 17 manufacturing plants spread in and out of India.</a:t>
            </a:r>
          </a:p>
          <a:p>
            <a:r>
              <a:rPr lang="pt-BR" baseline="0" dirty="0" smtClean="0"/>
              <a:t>We </a:t>
            </a:r>
            <a:r>
              <a:rPr lang="pt-BR" baseline="0" smtClean="0"/>
              <a:t>have Biologics, Technology Development Centres and R&amp;D  </a:t>
            </a:r>
            <a:r>
              <a:rPr lang="pt-BR" baseline="0" dirty="0" smtClean="0"/>
              <a:t>located in India, US and Europe, with more than thirteen hundred research scientists working on our pipeline products. </a:t>
            </a:r>
          </a:p>
          <a:p>
            <a:r>
              <a:rPr lang="pt-BR" dirty="0" smtClean="0"/>
              <a:t>And that</a:t>
            </a:r>
            <a:r>
              <a:rPr lang="pt-BR" baseline="0" dirty="0" smtClean="0"/>
              <a:t> is a illustration of </a:t>
            </a:r>
            <a:r>
              <a:rPr lang="pt-BR" dirty="0" smtClean="0"/>
              <a:t>how much</a:t>
            </a:r>
            <a:r>
              <a:rPr lang="pt-BR" baseline="0" dirty="0" smtClean="0"/>
              <a:t> </a:t>
            </a:r>
            <a:r>
              <a:rPr lang="pt-BR" dirty="0" smtClean="0"/>
              <a:t>our business is built worldwide and how big</a:t>
            </a:r>
            <a:r>
              <a:rPr lang="pt-BR" baseline="0" dirty="0" smtClean="0"/>
              <a:t> is our whole structure</a:t>
            </a:r>
            <a:endParaRPr lang="en-US" dirty="0"/>
          </a:p>
        </p:txBody>
      </p:sp>
      <p:sp>
        <p:nvSpPr>
          <p:cNvPr id="4" name="Slide Number Placeholder 3"/>
          <p:cNvSpPr>
            <a:spLocks noGrp="1"/>
          </p:cNvSpPr>
          <p:nvPr>
            <p:ph type="sldNum" sz="quarter" idx="10"/>
          </p:nvPr>
        </p:nvSpPr>
        <p:spPr/>
        <p:txBody>
          <a:bodyPr/>
          <a:lstStyle/>
          <a:p>
            <a:fld id="{B36C5991-E6B0-4035-81D3-91876AED1486}" type="slidenum">
              <a:rPr lang="en-US" smtClean="0"/>
              <a:pPr/>
              <a:t>5</a:t>
            </a:fld>
            <a:endParaRPr lang="en-US" dirty="0"/>
          </a:p>
        </p:txBody>
      </p:sp>
    </p:spTree>
    <p:extLst>
      <p:ext uri="{BB962C8B-B14F-4D97-AF65-F5344CB8AC3E}">
        <p14:creationId xmlns:p14="http://schemas.microsoft.com/office/powerpoint/2010/main" val="3280168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8363" y="914400"/>
            <a:ext cx="5508625" cy="3098800"/>
          </a:xfrm>
        </p:spPr>
      </p:sp>
      <p:sp>
        <p:nvSpPr>
          <p:cNvPr id="3" name="Notes Placeholder 2"/>
          <p:cNvSpPr>
            <a:spLocks noGrp="1"/>
          </p:cNvSpPr>
          <p:nvPr>
            <p:ph type="body" idx="1"/>
          </p:nvPr>
        </p:nvSpPr>
        <p:spPr/>
        <p:txBody>
          <a:bodyPr/>
          <a:lstStyle/>
          <a:p>
            <a:r>
              <a:rPr lang="en-GB" baseline="0" dirty="0" smtClean="0"/>
              <a:t>So here, are the 3 business units from Dr </a:t>
            </a:r>
            <a:r>
              <a:rPr lang="en-GB" baseline="0" dirty="0" err="1" smtClean="0"/>
              <a:t>Reddys</a:t>
            </a:r>
            <a:r>
              <a:rPr lang="en-GB" baseline="0" dirty="0" smtClean="0"/>
              <a:t>.</a:t>
            </a:r>
          </a:p>
          <a:p>
            <a:r>
              <a:rPr lang="en-GB" baseline="0" dirty="0" smtClean="0"/>
              <a:t>The first one is Global Generics, which is a division from Dr </a:t>
            </a:r>
            <a:r>
              <a:rPr lang="en-GB" baseline="0" dirty="0" err="1" smtClean="0"/>
              <a:t>Reddys</a:t>
            </a:r>
            <a:r>
              <a:rPr lang="en-GB" baseline="0" dirty="0" smtClean="0"/>
              <a:t> that focus on giving access to affordable medicines and accelerate the market entry from high value molecules. It’s a division  specialized in the </a:t>
            </a:r>
            <a:r>
              <a:rPr lang="en-GB" baseline="0" dirty="0" err="1" smtClean="0"/>
              <a:t>therapeutical</a:t>
            </a:r>
            <a:r>
              <a:rPr lang="en-GB" baseline="0" dirty="0" smtClean="0"/>
              <a:t> areas of oncology, cardiovascular and CNS, with over 200 generic products in 80 different countries. Our main markets are US, India, China Russia and Europe.</a:t>
            </a:r>
          </a:p>
          <a:p>
            <a:endParaRPr lang="en-GB" dirty="0" smtClean="0"/>
          </a:p>
          <a:p>
            <a:r>
              <a:rPr lang="en-GB" dirty="0" smtClean="0"/>
              <a:t>Proprietary</a:t>
            </a:r>
            <a:r>
              <a:rPr lang="en-GB" baseline="0" dirty="0" smtClean="0"/>
              <a:t> products, is a business Unit from Dr </a:t>
            </a:r>
            <a:r>
              <a:rPr lang="en-GB" baseline="0" dirty="0" err="1" smtClean="0"/>
              <a:t>Reddys</a:t>
            </a:r>
            <a:r>
              <a:rPr lang="en-GB" baseline="0" dirty="0" smtClean="0"/>
              <a:t> which the main goal is, discovering new dosages of a current drug or developing new combinations of medications, with focus to improve the overall efficacy from our products and fulfil medical unmet needs.</a:t>
            </a:r>
          </a:p>
          <a:p>
            <a:endParaRPr lang="en-GB" baseline="0" dirty="0" smtClean="0"/>
          </a:p>
          <a:p>
            <a:r>
              <a:rPr lang="en-GB" baseline="0" dirty="0" smtClean="0"/>
              <a:t>And last is our PSAI division, Who is your Partner of choice, which you will get to know a little bit more further on this presentation.</a:t>
            </a:r>
          </a:p>
          <a:p>
            <a:endParaRPr lang="en-GB" baseline="0" dirty="0" smtClean="0"/>
          </a:p>
          <a:p>
            <a:endParaRPr lang="en-GB" baseline="0" dirty="0" smtClean="0"/>
          </a:p>
          <a:p>
            <a:pPr marL="0" marR="0" lvl="0" indent="0" algn="l" defTabSz="914400" rtl="0" eaLnBrk="1" fontAlgn="auto" latinLnBrk="0" hangingPunct="1">
              <a:lnSpc>
                <a:spcPct val="100000"/>
              </a:lnSpc>
              <a:spcBef>
                <a:spcPts val="200"/>
              </a:spcBef>
              <a:spcAft>
                <a:spcPts val="200"/>
              </a:spcAft>
              <a:buClrTx/>
              <a:buSzTx/>
              <a:buFontTx/>
              <a:buNone/>
              <a:tabLst/>
              <a:defRPr/>
            </a:pPr>
            <a:r>
              <a:rPr lang="en-IN" baseline="0" dirty="0" smtClean="0"/>
              <a:t>The whole structure from Dr </a:t>
            </a:r>
            <a:r>
              <a:rPr lang="en-IN" baseline="0" dirty="0" err="1" smtClean="0"/>
              <a:t>Reddys</a:t>
            </a:r>
            <a:r>
              <a:rPr lang="en-IN" baseline="0" dirty="0" smtClean="0"/>
              <a:t> WW and specially in Brazil, with a team of Costumer Service, Business Development, Sales and Regulatory, gives costumers in Brazil warranty to work alongside with their API manufacturer as a partner, helping them to find best solutions from the difficulties to work on a highly regulated MKT such as Brazil.</a:t>
            </a:r>
          </a:p>
          <a:p>
            <a:endParaRPr lang="en-GB" dirty="0"/>
          </a:p>
        </p:txBody>
      </p:sp>
      <p:sp>
        <p:nvSpPr>
          <p:cNvPr id="4" name="Slide Number Placeholder 3"/>
          <p:cNvSpPr>
            <a:spLocks noGrp="1"/>
          </p:cNvSpPr>
          <p:nvPr>
            <p:ph type="sldNum" sz="quarter" idx="10"/>
          </p:nvPr>
        </p:nvSpPr>
        <p:spPr/>
        <p:txBody>
          <a:bodyPr/>
          <a:lstStyle/>
          <a:p>
            <a:fld id="{B36C5991-E6B0-4035-81D3-91876AED1486}" type="slidenum">
              <a:rPr lang="en-US" smtClean="0"/>
              <a:pPr/>
              <a:t>6</a:t>
            </a:fld>
            <a:endParaRPr lang="en-US" dirty="0"/>
          </a:p>
        </p:txBody>
      </p:sp>
    </p:spTree>
    <p:extLst>
      <p:ext uri="{BB962C8B-B14F-4D97-AF65-F5344CB8AC3E}">
        <p14:creationId xmlns:p14="http://schemas.microsoft.com/office/powerpoint/2010/main" val="4155156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8363" y="914400"/>
            <a:ext cx="5508625" cy="3098800"/>
          </a:xfrm>
        </p:spPr>
      </p:sp>
      <p:sp>
        <p:nvSpPr>
          <p:cNvPr id="3" name="Notes Placeholder 2"/>
          <p:cNvSpPr>
            <a:spLocks noGrp="1"/>
          </p:cNvSpPr>
          <p:nvPr>
            <p:ph type="body" idx="1"/>
          </p:nvPr>
        </p:nvSpPr>
        <p:spPr/>
        <p:txBody>
          <a:bodyPr/>
          <a:lstStyle/>
          <a:p>
            <a:r>
              <a:rPr lang="en-GB" dirty="0" smtClean="0"/>
              <a:t>PSAI stands</a:t>
            </a:r>
            <a:r>
              <a:rPr lang="en-GB" baseline="0" dirty="0" smtClean="0"/>
              <a:t> for Pharmaceutical services &amp; Active ingredients, so Dr </a:t>
            </a:r>
            <a:r>
              <a:rPr lang="en-GB" baseline="0" dirty="0" err="1" smtClean="0"/>
              <a:t>Reddys</a:t>
            </a:r>
            <a:r>
              <a:rPr lang="en-GB" baseline="0" dirty="0" smtClean="0"/>
              <a:t> is not just an API company, we offer way more than that.</a:t>
            </a:r>
          </a:p>
          <a:p>
            <a:r>
              <a:rPr lang="en-GB" baseline="0" dirty="0" smtClean="0"/>
              <a:t>Besides the 150+ APIs from our portfolio in more than 80 countries, we have Customized pharmaceutical services, that gives to the costumers the decision upon what’s the best business model for each one of them. From APIs to formulations.</a:t>
            </a:r>
          </a:p>
          <a:p>
            <a:endParaRPr lang="en-GB" baseline="0" dirty="0" smtClean="0"/>
          </a:p>
          <a:p>
            <a:pPr marL="0" marR="0" lvl="0" indent="0" algn="l" defTabSz="914400" rtl="0" eaLnBrk="1" fontAlgn="auto" latinLnBrk="0" hangingPunct="1">
              <a:lnSpc>
                <a:spcPct val="100000"/>
              </a:lnSpc>
              <a:spcBef>
                <a:spcPts val="200"/>
              </a:spcBef>
              <a:spcAft>
                <a:spcPts val="200"/>
              </a:spcAft>
              <a:buClrTx/>
              <a:buSzTx/>
              <a:buFontTx/>
              <a:buNone/>
              <a:tabLst/>
              <a:defRPr/>
            </a:pPr>
            <a:r>
              <a:rPr lang="en-IN" baseline="0" dirty="0" smtClean="0"/>
              <a:t>In Brazil, with a team of Costumer Service, Business Development, Sales and Regulatory, gives costumers warranty to work alongside with their API manufacturer as a partner, helping them to find best solutions from the difficulties to work on a MKT such as Brazil. No other API company has this kind of structure here in Brazil.</a:t>
            </a:r>
          </a:p>
          <a:p>
            <a:endParaRPr lang="en-GB" dirty="0"/>
          </a:p>
        </p:txBody>
      </p:sp>
      <p:sp>
        <p:nvSpPr>
          <p:cNvPr id="4" name="Slide Number Placeholder 3"/>
          <p:cNvSpPr>
            <a:spLocks noGrp="1"/>
          </p:cNvSpPr>
          <p:nvPr>
            <p:ph type="sldNum" sz="quarter" idx="10"/>
          </p:nvPr>
        </p:nvSpPr>
        <p:spPr/>
        <p:txBody>
          <a:bodyPr/>
          <a:lstStyle/>
          <a:p>
            <a:fld id="{B36C5991-E6B0-4035-81D3-91876AED1486}" type="slidenum">
              <a:rPr lang="en-US" smtClean="0"/>
              <a:pPr/>
              <a:t>7</a:t>
            </a:fld>
            <a:endParaRPr lang="en-US" dirty="0"/>
          </a:p>
        </p:txBody>
      </p:sp>
    </p:spTree>
    <p:extLst>
      <p:ext uri="{BB962C8B-B14F-4D97-AF65-F5344CB8AC3E}">
        <p14:creationId xmlns:p14="http://schemas.microsoft.com/office/powerpoint/2010/main" val="1941432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8363" y="914400"/>
            <a:ext cx="5508625" cy="3098800"/>
          </a:xfrm>
        </p:spPr>
      </p:sp>
      <p:sp>
        <p:nvSpPr>
          <p:cNvPr id="3" name="Notes Placeholder 2"/>
          <p:cNvSpPr>
            <a:spLocks noGrp="1"/>
          </p:cNvSpPr>
          <p:nvPr>
            <p:ph type="body" idx="1"/>
          </p:nvPr>
        </p:nvSpPr>
        <p:spPr/>
        <p:txBody>
          <a:bodyPr/>
          <a:lstStyle/>
          <a:p>
            <a:pPr lvl="0"/>
            <a:r>
              <a:rPr lang="en-IN" sz="1260" kern="1200" dirty="0" smtClean="0">
                <a:solidFill>
                  <a:schemeClr val="tx1"/>
                </a:solidFill>
                <a:effectLst/>
                <a:latin typeface="+mn-lt"/>
                <a:ea typeface="+mn-ea"/>
                <a:cs typeface="+mn-cs"/>
              </a:rPr>
              <a:t>API is </a:t>
            </a:r>
            <a:r>
              <a:rPr lang="en-IN" sz="1260" dirty="0" smtClean="0"/>
              <a:t>where we come from</a:t>
            </a:r>
            <a:r>
              <a:rPr lang="en-IN" sz="1260" baseline="0" dirty="0" smtClean="0"/>
              <a:t> </a:t>
            </a:r>
            <a:r>
              <a:rPr lang="en-IN" sz="1260" dirty="0" smtClean="0"/>
              <a:t>when Dr. Anji Reddy founded the company at</a:t>
            </a:r>
            <a:r>
              <a:rPr lang="en-IN" sz="1260" baseline="0" dirty="0" smtClean="0"/>
              <a:t> 1984</a:t>
            </a:r>
            <a:r>
              <a:rPr lang="en-IN" sz="1260" dirty="0" smtClean="0"/>
              <a:t>. </a:t>
            </a:r>
          </a:p>
          <a:p>
            <a:pPr lvl="0"/>
            <a:r>
              <a:rPr lang="en-IN" sz="1260" dirty="0" smtClean="0"/>
              <a:t>I</a:t>
            </a:r>
            <a:r>
              <a:rPr lang="en-IN" sz="1260" baseline="0" dirty="0" smtClean="0"/>
              <a:t> will walk you through some of the milestones from the PSAI unit.</a:t>
            </a:r>
            <a:endParaRPr lang="en-IN" sz="1260" dirty="0" smtClean="0"/>
          </a:p>
          <a:p>
            <a:pPr lvl="0"/>
            <a:r>
              <a:rPr lang="en-IN" sz="1260" dirty="0" smtClean="0"/>
              <a:t>IN 1991, we</a:t>
            </a:r>
            <a:r>
              <a:rPr lang="en-IN" sz="1260" baseline="0" dirty="0" smtClean="0"/>
              <a:t> launched our product </a:t>
            </a:r>
            <a:r>
              <a:rPr lang="en-IN" sz="1260" baseline="0" dirty="0" err="1" smtClean="0"/>
              <a:t>Omez</a:t>
            </a:r>
            <a:r>
              <a:rPr lang="en-IN" sz="1260" baseline="0" dirty="0" smtClean="0"/>
              <a:t> (omeprazole), adding formulation capabilities.</a:t>
            </a:r>
          </a:p>
          <a:p>
            <a:pPr lvl="0"/>
            <a:r>
              <a:rPr lang="en-IN" sz="1260" baseline="0" dirty="0" smtClean="0"/>
              <a:t>1995 we began our expansion plan, to markets such as US, Europe, Russia and emerging markets.</a:t>
            </a:r>
          </a:p>
          <a:p>
            <a:pPr lvl="0"/>
            <a:r>
              <a:rPr lang="en-IN" sz="1260" baseline="0" dirty="0" smtClean="0"/>
              <a:t>2001 we were the </a:t>
            </a:r>
            <a:r>
              <a:rPr lang="en-IN" sz="1260" baseline="0" dirty="0" err="1" smtClean="0"/>
              <a:t>the</a:t>
            </a:r>
            <a:r>
              <a:rPr lang="en-IN" sz="1260" baseline="0" dirty="0" smtClean="0"/>
              <a:t> first Asian pacific pharmaceutical company , outside japan, to list on the New York stock exchange.</a:t>
            </a:r>
          </a:p>
          <a:p>
            <a:pPr lvl="0"/>
            <a:r>
              <a:rPr lang="en-IN" sz="1260" baseline="0" dirty="0" smtClean="0"/>
              <a:t>2018 we launched our own digital costumer service portal, the </a:t>
            </a:r>
            <a:r>
              <a:rPr lang="en-IN" sz="1260" baseline="0" dirty="0" err="1" smtClean="0"/>
              <a:t>Xceed</a:t>
            </a:r>
            <a:r>
              <a:rPr lang="en-IN" sz="1260" baseline="0" dirty="0" smtClean="0"/>
              <a:t>, which further I would like to make a 15 min presentation to all areas of interest inside your company. </a:t>
            </a:r>
          </a:p>
          <a:p>
            <a:pPr lvl="0"/>
            <a:r>
              <a:rPr lang="en-IN" sz="1260" baseline="0" dirty="0" smtClean="0"/>
              <a:t>And last year, we were awarded with a Generic and Biosimilar bulleting award, on the category API supplier of the year.</a:t>
            </a:r>
            <a:endParaRPr lang="en-IN" sz="1260" dirty="0" smtClean="0"/>
          </a:p>
          <a:p>
            <a:pPr lvl="0"/>
            <a:r>
              <a:rPr lang="en-IN" sz="1260" dirty="0" smtClean="0"/>
              <a:t>Today, our PSAI</a:t>
            </a:r>
            <a:r>
              <a:rPr lang="en-IN" sz="1260" baseline="0" dirty="0" smtClean="0"/>
              <a:t> unit </a:t>
            </a:r>
            <a:r>
              <a:rPr lang="en-IN" sz="1260" dirty="0" smtClean="0"/>
              <a:t>has 8</a:t>
            </a:r>
            <a:r>
              <a:rPr lang="en-IN" sz="1260" baseline="0" dirty="0" smtClean="0"/>
              <a:t> API manufacturing sites, with close to two thousand and hundred </a:t>
            </a:r>
            <a:r>
              <a:rPr lang="en-IN" sz="1260" baseline="0" dirty="0" err="1" smtClean="0"/>
              <a:t>mt</a:t>
            </a:r>
            <a:r>
              <a:rPr lang="en-IN" sz="1260" baseline="0" dirty="0" smtClean="0"/>
              <a:t> of API produced per year , A one hundred and fifty plus APIS on our portfolio with a close to half a billion revenue.</a:t>
            </a:r>
          </a:p>
          <a:p>
            <a:pPr lvl="0"/>
            <a:endParaRPr lang="en-IN" sz="1260" kern="1200" dirty="0" smtClean="0">
              <a:solidFill>
                <a:schemeClr val="tx1"/>
              </a:solidFill>
              <a:effectLst/>
              <a:latin typeface="+mn-lt"/>
              <a:ea typeface="+mn-ea"/>
              <a:cs typeface="+mn-cs"/>
            </a:endParaRPr>
          </a:p>
          <a:p>
            <a:pPr lvl="0"/>
            <a:endParaRPr lang="en-IN" sz="1260" kern="1200" dirty="0" smtClean="0">
              <a:solidFill>
                <a:schemeClr val="tx1"/>
              </a:solidFill>
              <a:effectLst/>
              <a:latin typeface="+mn-lt"/>
              <a:ea typeface="+mn-ea"/>
              <a:cs typeface="+mn-cs"/>
            </a:endParaRPr>
          </a:p>
          <a:p>
            <a:pPr lvl="0"/>
            <a:endParaRPr lang="en-IN" sz="1260" kern="1200" dirty="0">
              <a:solidFill>
                <a:schemeClr val="tx1"/>
              </a:solidFill>
              <a:effectLst/>
              <a:latin typeface="+mn-lt"/>
              <a:ea typeface="+mn-ea"/>
              <a:cs typeface="+mn-cs"/>
            </a:endParaRPr>
          </a:p>
          <a:p>
            <a:pPr lvl="0"/>
            <a:r>
              <a:rPr lang="en-IN" sz="1260" kern="1200" dirty="0" smtClean="0">
                <a:solidFill>
                  <a:schemeClr val="tx1"/>
                </a:solidFill>
                <a:effectLst/>
                <a:latin typeface="+mn-lt"/>
                <a:ea typeface="+mn-ea"/>
                <a:cs typeface="+mn-cs"/>
              </a:rPr>
              <a:t>The </a:t>
            </a:r>
            <a:r>
              <a:rPr lang="en-IN" sz="1260" kern="1200" dirty="0">
                <a:solidFill>
                  <a:schemeClr val="tx1"/>
                </a:solidFill>
                <a:effectLst/>
                <a:latin typeface="+mn-lt"/>
                <a:ea typeface="+mn-ea"/>
                <a:cs typeface="+mn-cs"/>
              </a:rPr>
              <a:t>emphasis that PSAI 3</a:t>
            </a:r>
            <a:r>
              <a:rPr lang="en-IN" sz="1260" kern="1200" baseline="30000" dirty="0">
                <a:solidFill>
                  <a:schemeClr val="tx1"/>
                </a:solidFill>
                <a:effectLst/>
                <a:latin typeface="+mn-lt"/>
                <a:ea typeface="+mn-ea"/>
                <a:cs typeface="+mn-cs"/>
              </a:rPr>
              <a:t>rd</a:t>
            </a:r>
            <a:r>
              <a:rPr lang="en-IN" sz="1260" kern="1200" dirty="0">
                <a:solidFill>
                  <a:schemeClr val="tx1"/>
                </a:solidFill>
                <a:effectLst/>
                <a:latin typeface="+mn-lt"/>
                <a:ea typeface="+mn-ea"/>
                <a:cs typeface="+mn-cs"/>
              </a:rPr>
              <a:t> party business contributes 16% of Dr. Reddys overall revenue and 22% of the total revenue of we include captive. </a:t>
            </a:r>
            <a:endParaRPr lang="en-GB" sz="1260" kern="1200" dirty="0">
              <a:solidFill>
                <a:schemeClr val="tx1"/>
              </a:solidFill>
              <a:effectLst/>
              <a:latin typeface="+mn-lt"/>
              <a:ea typeface="+mn-ea"/>
              <a:cs typeface="+mn-cs"/>
            </a:endParaRPr>
          </a:p>
          <a:p>
            <a:r>
              <a:rPr lang="en-IN" sz="1260" dirty="0" smtClean="0"/>
              <a:t>To put this number in context: </a:t>
            </a:r>
            <a:r>
              <a:rPr lang="en-IN" sz="1260" kern="1200" dirty="0" smtClean="0">
                <a:solidFill>
                  <a:schemeClr val="tx1"/>
                </a:solidFill>
                <a:effectLst/>
                <a:latin typeface="+mn-lt"/>
                <a:ea typeface="+mn-ea"/>
                <a:cs typeface="+mn-cs"/>
              </a:rPr>
              <a:t>from </a:t>
            </a:r>
            <a:r>
              <a:rPr lang="en-IN" sz="1260" kern="1200" dirty="0">
                <a:solidFill>
                  <a:schemeClr val="tx1"/>
                </a:solidFill>
                <a:effectLst/>
                <a:latin typeface="+mn-lt"/>
                <a:ea typeface="+mn-ea"/>
                <a:cs typeface="+mn-cs"/>
              </a:rPr>
              <a:t>all vertically integrated players worldwide who sell </a:t>
            </a:r>
            <a:r>
              <a:rPr lang="en-IN" sz="1260" kern="1200" dirty="0" smtClean="0">
                <a:solidFill>
                  <a:schemeClr val="tx1"/>
                </a:solidFill>
                <a:effectLst/>
                <a:latin typeface="+mn-lt"/>
                <a:ea typeface="+mn-ea"/>
                <a:cs typeface="+mn-cs"/>
              </a:rPr>
              <a:t>APIs </a:t>
            </a:r>
            <a:r>
              <a:rPr lang="en-IN" sz="1260" kern="1200" dirty="0">
                <a:solidFill>
                  <a:schemeClr val="tx1"/>
                </a:solidFill>
                <a:effectLst/>
                <a:latin typeface="+mn-lt"/>
                <a:ea typeface="+mn-ea"/>
                <a:cs typeface="+mn-cs"/>
              </a:rPr>
              <a:t>and formulations, the average industry standard of API 3</a:t>
            </a:r>
            <a:r>
              <a:rPr lang="en-IN" sz="1260" kern="1200" baseline="30000" dirty="0">
                <a:solidFill>
                  <a:schemeClr val="tx1"/>
                </a:solidFill>
                <a:effectLst/>
                <a:latin typeface="+mn-lt"/>
                <a:ea typeface="+mn-ea"/>
                <a:cs typeface="+mn-cs"/>
              </a:rPr>
              <a:t>rd</a:t>
            </a:r>
            <a:r>
              <a:rPr lang="en-IN" sz="1260" kern="1200" dirty="0">
                <a:solidFill>
                  <a:schemeClr val="tx1"/>
                </a:solidFill>
                <a:effectLst/>
                <a:latin typeface="+mn-lt"/>
                <a:ea typeface="+mn-ea"/>
                <a:cs typeface="+mn-cs"/>
              </a:rPr>
              <a:t> part business is 5-7</a:t>
            </a:r>
            <a:r>
              <a:rPr lang="en-IN" sz="1260" kern="1200" dirty="0" smtClean="0">
                <a:solidFill>
                  <a:schemeClr val="tx1"/>
                </a:solidFill>
                <a:effectLst/>
                <a:latin typeface="+mn-lt"/>
                <a:ea typeface="+mn-ea"/>
                <a:cs typeface="+mn-cs"/>
              </a:rPr>
              <a:t>%. Dr</a:t>
            </a:r>
            <a:r>
              <a:rPr lang="en-IN" sz="1260" kern="1200" dirty="0">
                <a:solidFill>
                  <a:schemeClr val="tx1"/>
                </a:solidFill>
                <a:effectLst/>
                <a:latin typeface="+mn-lt"/>
                <a:ea typeface="+mn-ea"/>
                <a:cs typeface="+mn-cs"/>
              </a:rPr>
              <a:t>. Reddy’s is the only company of this size in excess of US$1.5BN and above for whom the percentage of sales is so significant </a:t>
            </a:r>
            <a:r>
              <a:rPr lang="en-IN" sz="1260" kern="1200" dirty="0" smtClean="0">
                <a:solidFill>
                  <a:schemeClr val="tx1"/>
                </a:solidFill>
                <a:effectLst/>
                <a:latin typeface="+mn-lt"/>
                <a:ea typeface="+mn-ea"/>
                <a:cs typeface="+mn-cs"/>
              </a:rPr>
              <a:t>and therefore shows the importance </a:t>
            </a:r>
            <a:r>
              <a:rPr lang="en-IN" sz="1260" kern="1200" dirty="0">
                <a:solidFill>
                  <a:schemeClr val="tx1"/>
                </a:solidFill>
                <a:effectLst/>
                <a:latin typeface="+mn-lt"/>
                <a:ea typeface="+mn-ea"/>
                <a:cs typeface="+mn-cs"/>
              </a:rPr>
              <a:t>of this business to the organisation. Hence PSAI is extremely strategic in the overall Dr. Reddy’s scheme of things…</a:t>
            </a:r>
            <a:endParaRPr lang="en-GB" sz="126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1151994" rtl="0" eaLnBrk="1" fontAlgn="auto" latinLnBrk="0" hangingPunct="1">
              <a:lnSpc>
                <a:spcPct val="100000"/>
              </a:lnSpc>
              <a:spcBef>
                <a:spcPts val="0"/>
              </a:spcBef>
              <a:spcAft>
                <a:spcPts val="0"/>
              </a:spcAft>
              <a:buClrTx/>
              <a:buSzTx/>
              <a:buFontTx/>
              <a:buNone/>
              <a:tabLst/>
              <a:defRPr/>
            </a:pPr>
            <a:fld id="{B36C5991-E6B0-4035-81D3-91876AED1486}" type="slidenum">
              <a:rPr kumimoji="0" lang="en-US"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1151994"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932431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8363" y="914400"/>
            <a:ext cx="5508625" cy="3098800"/>
          </a:xfrm>
        </p:spPr>
      </p:sp>
      <p:sp>
        <p:nvSpPr>
          <p:cNvPr id="3" name="Notes Placeholder 2"/>
          <p:cNvSpPr>
            <a:spLocks noGrp="1"/>
          </p:cNvSpPr>
          <p:nvPr>
            <p:ph type="body" idx="1"/>
          </p:nvPr>
        </p:nvSpPr>
        <p:spPr/>
        <p:txBody>
          <a:bodyPr/>
          <a:lstStyle/>
          <a:p>
            <a:r>
              <a:rPr lang="en-US" dirty="0" smtClean="0"/>
              <a:t>In this slide, you can see why we claim ourselves, as a Partner</a:t>
            </a:r>
            <a:r>
              <a:rPr lang="en-US" baseline="0" dirty="0" smtClean="0"/>
              <a:t> of choice, with backward integration products and  a continuous capacity expansion for our API`s, we are able to </a:t>
            </a:r>
            <a:r>
              <a:rPr lang="en-US" baseline="0" dirty="0" err="1" smtClean="0"/>
              <a:t>fullfil</a:t>
            </a:r>
            <a:r>
              <a:rPr lang="en-US" baseline="0" dirty="0" smtClean="0"/>
              <a:t> the needs of our costumers and go side by side with their growth.</a:t>
            </a:r>
          </a:p>
          <a:p>
            <a:r>
              <a:rPr lang="en-US" baseline="0" dirty="0" smtClean="0"/>
              <a:t> In this way, ensuring a fast and reliable API supply chain.</a:t>
            </a:r>
          </a:p>
          <a:p>
            <a:r>
              <a:rPr lang="en-US" baseline="0" dirty="0" smtClean="0"/>
              <a:t>We are also, the only API company with presence in 8 countries globally.</a:t>
            </a:r>
          </a:p>
          <a:p>
            <a:r>
              <a:rPr lang="en-US" baseline="0" dirty="0" smtClean="0"/>
              <a:t>So, A true excellence in Costumer Service.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36C5991-E6B0-4035-81D3-91876AED1486}" type="slidenum">
              <a:rPr lang="en-US" smtClean="0"/>
              <a:pPr/>
              <a:t>9</a:t>
            </a:fld>
            <a:endParaRPr lang="en-US" dirty="0"/>
          </a:p>
        </p:txBody>
      </p:sp>
    </p:spTree>
    <p:extLst>
      <p:ext uri="{BB962C8B-B14F-4D97-AF65-F5344CB8AC3E}">
        <p14:creationId xmlns:p14="http://schemas.microsoft.com/office/powerpoint/2010/main" val="23806561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hyperlink" Target="http://www.drreddys.com/" TargetMode="Externa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19.xml"/><Relationship Id="rId4" Type="http://schemas.microsoft.com/office/2007/relationships/hdphoto" Target="../media/hdphoto1.wdp"/></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0.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1.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33.xml"/><Relationship Id="rId4" Type="http://schemas.openxmlformats.org/officeDocument/2006/relationships/hyperlink" Target="http://www.drreddys.com/" TargetMode="Externa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3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3.xml"/><Relationship Id="rId1" Type="http://schemas.openxmlformats.org/officeDocument/2006/relationships/tags" Target="../tags/tag36.xml"/><Relationship Id="rId4" Type="http://schemas.microsoft.com/office/2007/relationships/hdphoto" Target="../media/hdphoto1.wdp"/></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7.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3.xml"/><Relationship Id="rId1" Type="http://schemas.openxmlformats.org/officeDocument/2006/relationships/tags" Target="../tags/tag38.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9.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0.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2.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3.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4.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5.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6.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7.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8.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9.xml"/></Relationships>
</file>

<file path=ppt/slideLayouts/_rels/slideLayout48.xml.rels><?xml version="1.0" encoding="UTF-8" standalone="yes"?>
<Relationships xmlns="http://schemas.openxmlformats.org/package/2006/relationships"><Relationship Id="rId3" Type="http://schemas.openxmlformats.org/officeDocument/2006/relationships/hyperlink" Target="http://www.drreddys.com/" TargetMode="External"/><Relationship Id="rId2" Type="http://schemas.openxmlformats.org/officeDocument/2006/relationships/slideMaster" Target="../slideMasters/slideMaster3.xml"/><Relationship Id="rId1" Type="http://schemas.openxmlformats.org/officeDocument/2006/relationships/tags" Target="../tags/tag50.xml"/><Relationship Id="rId4" Type="http://schemas.openxmlformats.org/officeDocument/2006/relationships/image" Target="../media/image2.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3.xml"/><Relationship Id="rId1" Type="http://schemas.openxmlformats.org/officeDocument/2006/relationships/tags" Target="../tags/tag5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4.xml"/><Relationship Id="rId1" Type="http://schemas.openxmlformats.org/officeDocument/2006/relationships/tags" Target="../tags/tag53.xml"/><Relationship Id="rId4" Type="http://schemas.microsoft.com/office/2007/relationships/hdphoto" Target="../media/hdphoto1.wdp"/></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5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4.xml"/><Relationship Id="rId1" Type="http://schemas.openxmlformats.org/officeDocument/2006/relationships/tags" Target="../tags/tag55.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56.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57.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58.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59.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0.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1.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2.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3.xml"/></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4.xml"/></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5.xml"/></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6.xml"/></Relationships>
</file>

<file path=ppt/slideLayouts/_rels/slideLayout64.xml.rels><?xml version="1.0" encoding="UTF-8" standalone="yes"?>
<Relationships xmlns="http://schemas.openxmlformats.org/package/2006/relationships"><Relationship Id="rId3" Type="http://schemas.openxmlformats.org/officeDocument/2006/relationships/hyperlink" Target="http://www.drreddys.com/" TargetMode="External"/><Relationship Id="rId2" Type="http://schemas.openxmlformats.org/officeDocument/2006/relationships/slideMaster" Target="../slideMasters/slideMaster4.xml"/><Relationship Id="rId1" Type="http://schemas.openxmlformats.org/officeDocument/2006/relationships/tags" Target="../tags/tag67.xml"/><Relationship Id="rId4" Type="http://schemas.openxmlformats.org/officeDocument/2006/relationships/image" Target="../media/image2.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4.xml"/><Relationship Id="rId1" Type="http://schemas.openxmlformats.org/officeDocument/2006/relationships/tags" Target="../tags/tag68.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5.xml"/><Relationship Id="rId1" Type="http://schemas.openxmlformats.org/officeDocument/2006/relationships/tags" Target="../tags/tag70.xml"/><Relationship Id="rId4" Type="http://schemas.microsoft.com/office/2007/relationships/hdphoto" Target="../media/hdphoto1.wdp"/></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7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5.xml"/><Relationship Id="rId1" Type="http://schemas.openxmlformats.org/officeDocument/2006/relationships/tags" Target="../tags/tag72.xml"/></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73.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74.xml"/></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75.xml"/></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76.xml"/></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77.xml"/></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78.xml"/></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79.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80.xml"/></Relationships>
</file>

<file path=ppt/slideLayouts/_rels/slideLayout7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81.xml"/></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82.xml"/></Relationships>
</file>

<file path=ppt/slideLayouts/_rels/slideLayout7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83.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0.xml.rels><?xml version="1.0" encoding="UTF-8" standalone="yes"?>
<Relationships xmlns="http://schemas.openxmlformats.org/package/2006/relationships"><Relationship Id="rId3" Type="http://schemas.openxmlformats.org/officeDocument/2006/relationships/hyperlink" Target="http://www.drreddys.com/" TargetMode="External"/><Relationship Id="rId2" Type="http://schemas.openxmlformats.org/officeDocument/2006/relationships/slideMaster" Target="../slideMasters/slideMaster5.xml"/><Relationship Id="rId1" Type="http://schemas.openxmlformats.org/officeDocument/2006/relationships/tags" Target="../tags/tag84.xml"/><Relationship Id="rId4" Type="http://schemas.openxmlformats.org/officeDocument/2006/relationships/image" Target="../media/image2.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5.xml"/><Relationship Id="rId1" Type="http://schemas.openxmlformats.org/officeDocument/2006/relationships/tags" Target="../tags/tag85.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6.xml"/><Relationship Id="rId1" Type="http://schemas.openxmlformats.org/officeDocument/2006/relationships/tags" Target="../tags/tag87.xml"/><Relationship Id="rId4" Type="http://schemas.microsoft.com/office/2007/relationships/hdphoto" Target="../media/hdphoto1.wdp"/></Relationships>
</file>

<file path=ppt/slideLayouts/_rels/slideLayout8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88.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6.xml"/><Relationship Id="rId1" Type="http://schemas.openxmlformats.org/officeDocument/2006/relationships/tags" Target="../tags/tag89.xml"/></Relationships>
</file>

<file path=ppt/slideLayouts/_rels/slideLayout8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90.xml"/></Relationships>
</file>

<file path=ppt/slideLayouts/_rels/slideLayout8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91.xml"/></Relationships>
</file>

<file path=ppt/slideLayouts/_rels/slideLayout8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92.xml"/></Relationships>
</file>

<file path=ppt/slideLayouts/_rels/slideLayout8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93.xml"/></Relationships>
</file>

<file path=ppt/slideLayouts/_rels/slideLayout8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9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95.xml"/></Relationships>
</file>

<file path=ppt/slideLayouts/_rels/slideLayout9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96.xml"/></Relationships>
</file>

<file path=ppt/slideLayouts/_rels/slideLayout9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97.xml"/></Relationships>
</file>

<file path=ppt/slideLayouts/_rels/slideLayout9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98.xml"/></Relationships>
</file>

<file path=ppt/slideLayouts/_rels/slideLayout9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99.xml"/></Relationships>
</file>

<file path=ppt/slideLayouts/_rels/slideLayout9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00.xml"/></Relationships>
</file>

<file path=ppt/slideLayouts/_rels/slideLayout96.xml.rels><?xml version="1.0" encoding="UTF-8" standalone="yes"?>
<Relationships xmlns="http://schemas.openxmlformats.org/package/2006/relationships"><Relationship Id="rId3" Type="http://schemas.openxmlformats.org/officeDocument/2006/relationships/hyperlink" Target="http://www.drreddys.com/" TargetMode="External"/><Relationship Id="rId2" Type="http://schemas.openxmlformats.org/officeDocument/2006/relationships/slideMaster" Target="../slideMasters/slideMaster6.xml"/><Relationship Id="rId1" Type="http://schemas.openxmlformats.org/officeDocument/2006/relationships/tags" Target="../tags/tag101.xml"/><Relationship Id="rId4" Type="http://schemas.openxmlformats.org/officeDocument/2006/relationships/image" Target="../media/image2.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6.xml"/><Relationship Id="rId1" Type="http://schemas.openxmlformats.org/officeDocument/2006/relationships/tags" Target="../tags/tag10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bwMode="gray">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bwMode="gray">
          <a:xfrm>
            <a:off x="899592" y="1023938"/>
            <a:ext cx="5725047" cy="2987972"/>
          </a:xfrm>
        </p:spPr>
        <p:txBody>
          <a:bodyPr>
            <a:normAutofit/>
          </a:bodyPr>
          <a:lstStyle>
            <a:lvl1pPr>
              <a:defRPr kumimoji="0" lang="de-DE" sz="6000" b="0" i="0" u="none" strike="noStrike" kern="0" cap="none" spc="-150" normalizeH="0" baseline="0" noProof="0" smtClean="0">
                <a:ln>
                  <a:noFill/>
                </a:ln>
                <a:solidFill>
                  <a:sysClr val="window" lastClr="FFFFFF"/>
                </a:solidFill>
                <a:effectLst/>
                <a:uLnTx/>
                <a:uFillTx/>
                <a:latin typeface="Arial Black"/>
              </a:defRPr>
            </a:lvl1pPr>
          </a:lstStyle>
          <a:p>
            <a:r>
              <a:rPr lang="en-US" dirty="0"/>
              <a:t>A title for this presentation can be </a:t>
            </a:r>
            <a:br>
              <a:rPr lang="en-US" dirty="0"/>
            </a:br>
            <a:r>
              <a:rPr lang="en-US" dirty="0"/>
              <a:t>very long.</a:t>
            </a:r>
          </a:p>
        </p:txBody>
      </p:sp>
      <p:pic>
        <p:nvPicPr>
          <p:cNvPr id="10" name="Picture 24"/>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a:ext>
            </a:extLst>
          </a:blip>
          <a:srcRect/>
          <a:stretch>
            <a:fillRect/>
          </a:stretch>
        </p:blipFill>
        <p:spPr bwMode="gray">
          <a:xfrm>
            <a:off x="7132177" y="4412422"/>
            <a:ext cx="1687973" cy="36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Subtitle 2"/>
          <p:cNvSpPr>
            <a:spLocks noGrp="1"/>
          </p:cNvSpPr>
          <p:nvPr>
            <p:ph type="subTitle" idx="1" hasCustomPrompt="1"/>
          </p:nvPr>
        </p:nvSpPr>
        <p:spPr bwMode="gray">
          <a:xfrm>
            <a:off x="899591" y="4516438"/>
            <a:ext cx="3527947" cy="245474"/>
          </a:xfrm>
        </p:spPr>
        <p:txBody>
          <a:bodyPr anchor="b"/>
          <a:lstStyle>
            <a:lvl1pPr marL="0" indent="0" algn="l">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 Date, Location</a:t>
            </a:r>
          </a:p>
        </p:txBody>
      </p:sp>
      <p:sp>
        <p:nvSpPr>
          <p:cNvPr id="3" name="Date Placeholder 2"/>
          <p:cNvSpPr>
            <a:spLocks noGrp="1"/>
          </p:cNvSpPr>
          <p:nvPr>
            <p:ph type="dt" sz="half" idx="10"/>
          </p:nvPr>
        </p:nvSpPr>
        <p:spPr>
          <a:xfrm>
            <a:off x="8136397" y="5308054"/>
            <a:ext cx="468052" cy="72008"/>
          </a:xfrm>
        </p:spPr>
        <p:txBody>
          <a:bodyPr/>
          <a:lstStyle>
            <a:lvl1pPr>
              <a:defRPr sz="300">
                <a:solidFill>
                  <a:schemeClr val="bg1">
                    <a:lumMod val="75000"/>
                    <a:alpha val="0"/>
                  </a:schemeClr>
                </a:solidFill>
              </a:defRPr>
            </a:lvl1pPr>
          </a:lstStyle>
          <a:p>
            <a:fld id="{45FACF4B-591C-476D-AE4A-7F041ED24F8E}" type="datetime1">
              <a:rPr lang="en-US" smtClean="0"/>
              <a:t>8/27/2020</a:t>
            </a:fld>
            <a:endParaRPr lang="en-US" dirty="0"/>
          </a:p>
        </p:txBody>
      </p:sp>
      <p:sp>
        <p:nvSpPr>
          <p:cNvPr id="4" name="Footer Placeholder 3"/>
          <p:cNvSpPr>
            <a:spLocks noGrp="1"/>
          </p:cNvSpPr>
          <p:nvPr>
            <p:ph type="ftr" sz="quarter" idx="11"/>
          </p:nvPr>
        </p:nvSpPr>
        <p:spPr>
          <a:xfrm>
            <a:off x="6911975" y="5308054"/>
            <a:ext cx="1224422" cy="72008"/>
          </a:xfrm>
        </p:spPr>
        <p:txBody>
          <a:bodyPr/>
          <a:lstStyle>
            <a:lvl1pPr>
              <a:defRPr sz="300">
                <a:solidFill>
                  <a:schemeClr val="bg1">
                    <a:lumMod val="75000"/>
                    <a:alpha val="0"/>
                  </a:schemeClr>
                </a:solidFill>
              </a:defRPr>
            </a:lvl1pPr>
          </a:lstStyle>
          <a:p>
            <a:r>
              <a:rPr lang="en-US" dirty="0"/>
              <a:t>Copyright Dr. Reddy‘s </a:t>
            </a:r>
          </a:p>
        </p:txBody>
      </p:sp>
      <p:sp>
        <p:nvSpPr>
          <p:cNvPr id="5" name="Slide Number Placeholder 4"/>
          <p:cNvSpPr>
            <a:spLocks noGrp="1"/>
          </p:cNvSpPr>
          <p:nvPr>
            <p:ph type="sldNum" sz="quarter" idx="12"/>
          </p:nvPr>
        </p:nvSpPr>
        <p:spPr>
          <a:xfrm>
            <a:off x="8604448" y="5308054"/>
            <a:ext cx="215701" cy="72008"/>
          </a:xfrm>
        </p:spPr>
        <p:txBody>
          <a:bodyPr/>
          <a:lstStyle>
            <a:lvl1pPr>
              <a:defRPr sz="300">
                <a:solidFill>
                  <a:schemeClr val="bg1">
                    <a:lumMod val="75000"/>
                    <a:alpha val="0"/>
                  </a:schemeClr>
                </a:solidFill>
              </a:defRPr>
            </a:lvl1pPr>
          </a:lstStyle>
          <a:p>
            <a:fld id="{FCB53D23-1D79-480C-B3BE-829293F4503C}" type="slidenum">
              <a:rPr lang="en-US" smtClean="0"/>
              <a:pPr/>
              <a:t>‹#›</a:t>
            </a:fld>
            <a:endParaRPr lang="en-US" dirty="0"/>
          </a:p>
        </p:txBody>
      </p:sp>
    </p:spTree>
    <p:custDataLst>
      <p:tags r:id="rId1"/>
    </p:custDataLst>
    <p:extLst>
      <p:ext uri="{BB962C8B-B14F-4D97-AF65-F5344CB8AC3E}">
        <p14:creationId xmlns:p14="http://schemas.microsoft.com/office/powerpoint/2010/main" val="372130888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size Image">
    <p:spTree>
      <p:nvGrpSpPr>
        <p:cNvPr id="1" name=""/>
        <p:cNvGrpSpPr/>
        <p:nvPr/>
      </p:nvGrpSpPr>
      <p:grpSpPr>
        <a:xfrm>
          <a:off x="0" y="0"/>
          <a:ext cx="0" cy="0"/>
          <a:chOff x="0" y="0"/>
          <a:chExt cx="0" cy="0"/>
        </a:xfrm>
      </p:grpSpPr>
      <p:sp>
        <p:nvSpPr>
          <p:cNvPr id="10" name="Picture Placeholder 3"/>
          <p:cNvSpPr>
            <a:spLocks noGrp="1"/>
          </p:cNvSpPr>
          <p:nvPr>
            <p:ph type="pic" sz="quarter" idx="13" hasCustomPrompt="1"/>
          </p:nvPr>
        </p:nvSpPr>
        <p:spPr bwMode="gray">
          <a:xfrm>
            <a:off x="0" y="0"/>
            <a:ext cx="9144000" cy="5143500"/>
          </a:xfrm>
          <a:prstGeom prst="rect">
            <a:avLst/>
          </a:prstGeom>
          <a:solidFill>
            <a:schemeClr val="tx1">
              <a:lumMod val="50000"/>
              <a:lumOff val="50000"/>
            </a:schemeClr>
          </a:solidFill>
        </p:spPr>
        <p:txBody>
          <a:bodyPr tIns="0" bIns="720000" anchor="ctr" anchorCtr="0"/>
          <a:lstStyle>
            <a:lvl1pPr algn="ctr">
              <a:defRPr sz="900" baseline="0">
                <a:solidFill>
                  <a:schemeClr val="bg1"/>
                </a:solidFill>
              </a:defRPr>
            </a:lvl1pPr>
          </a:lstStyle>
          <a:p>
            <a:r>
              <a:rPr lang="de-DE" dirty="0"/>
              <a:t>Click </a:t>
            </a:r>
            <a:r>
              <a:rPr lang="de-DE" dirty="0" err="1"/>
              <a:t>the</a:t>
            </a:r>
            <a:r>
              <a:rPr lang="de-DE" dirty="0"/>
              <a:t> </a:t>
            </a:r>
            <a:r>
              <a:rPr lang="de-DE" dirty="0" err="1"/>
              <a:t>icon</a:t>
            </a:r>
            <a:r>
              <a:rPr lang="de-DE" dirty="0"/>
              <a:t> </a:t>
            </a:r>
            <a:br>
              <a:rPr lang="de-DE" dirty="0"/>
            </a:br>
            <a:r>
              <a:rPr lang="de-DE" dirty="0" err="1"/>
              <a:t>to</a:t>
            </a:r>
            <a:r>
              <a:rPr lang="de-DE" dirty="0"/>
              <a:t> </a:t>
            </a:r>
            <a:r>
              <a:rPr lang="de-DE" dirty="0" err="1"/>
              <a:t>add</a:t>
            </a:r>
            <a:r>
              <a:rPr lang="de-DE" dirty="0"/>
              <a:t> an </a:t>
            </a:r>
            <a:r>
              <a:rPr lang="de-DE" dirty="0" err="1"/>
              <a:t>image</a:t>
            </a:r>
            <a:endParaRPr lang="en-US" dirty="0"/>
          </a:p>
        </p:txBody>
      </p:sp>
      <p:sp>
        <p:nvSpPr>
          <p:cNvPr id="2" name="Title 1"/>
          <p:cNvSpPr>
            <a:spLocks noGrp="1"/>
          </p:cNvSpPr>
          <p:nvPr>
            <p:ph type="title" hasCustomPrompt="1"/>
          </p:nvPr>
        </p:nvSpPr>
        <p:spPr bwMode="gray">
          <a:xfrm>
            <a:off x="323851" y="339725"/>
            <a:ext cx="1908174" cy="2484438"/>
          </a:xfrm>
        </p:spPr>
        <p:txBody>
          <a:bodyPr/>
          <a:lstStyle>
            <a:lvl1pPr>
              <a:defRPr>
                <a:solidFill>
                  <a:schemeClr val="bg1"/>
                </a:solidFill>
              </a:defRPr>
            </a:lvl1pPr>
          </a:lstStyle>
          <a:p>
            <a:r>
              <a:rPr lang="de-DE" dirty="0"/>
              <a:t>Title </a:t>
            </a:r>
            <a:r>
              <a:rPr lang="de-DE" dirty="0" err="1"/>
              <a:t>of</a:t>
            </a:r>
            <a:r>
              <a:rPr lang="de-DE" dirty="0"/>
              <a:t> </a:t>
            </a:r>
            <a:br>
              <a:rPr lang="de-DE" dirty="0"/>
            </a:br>
            <a:r>
              <a:rPr lang="de-DE" dirty="0" err="1"/>
              <a:t>the</a:t>
            </a:r>
            <a:r>
              <a:rPr lang="de-DE" dirty="0"/>
              <a:t> </a:t>
            </a:r>
            <a:r>
              <a:rPr lang="de-DE" dirty="0" err="1"/>
              <a:t>slide</a:t>
            </a:r>
            <a:r>
              <a:rPr lang="en-US" dirty="0"/>
              <a:t/>
            </a:r>
            <a:br>
              <a:rPr lang="en-US" dirty="0"/>
            </a:br>
            <a:r>
              <a:rPr lang="en-US" dirty="0"/>
              <a:t>written </a:t>
            </a:r>
            <a:br>
              <a:rPr lang="en-US" dirty="0"/>
            </a:br>
            <a:r>
              <a:rPr lang="en-US" dirty="0"/>
              <a:t>in several lines</a:t>
            </a:r>
          </a:p>
        </p:txBody>
      </p:sp>
      <p:sp>
        <p:nvSpPr>
          <p:cNvPr id="4" name="Date Placeholder 3"/>
          <p:cNvSpPr>
            <a:spLocks noGrp="1"/>
          </p:cNvSpPr>
          <p:nvPr>
            <p:ph type="dt" sz="half" idx="10"/>
          </p:nvPr>
        </p:nvSpPr>
        <p:spPr bwMode="gray"/>
        <p:txBody>
          <a:bodyPr/>
          <a:lstStyle>
            <a:lvl1pPr>
              <a:defRPr>
                <a:solidFill>
                  <a:schemeClr val="bg1"/>
                </a:solidFill>
              </a:defRPr>
            </a:lvl1pPr>
          </a:lstStyle>
          <a:p>
            <a:fld id="{B0F98CBB-722F-40CF-93F1-A55E4EDD26B2}" type="datetime1">
              <a:rPr lang="en-US" smtClean="0"/>
              <a:t>8/27/2020</a:t>
            </a:fld>
            <a:endParaRPr lang="en-US" dirty="0"/>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US" dirty="0"/>
              <a:t>Copyright Dr. Reddy‘s </a:t>
            </a:r>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FCB53D23-1D79-480C-B3BE-829293F4503C}" type="slidenum">
              <a:rPr lang="en-US" smtClean="0"/>
              <a:pPr/>
              <a:t>‹#›</a:t>
            </a:fld>
            <a:endParaRPr lang="en-US" dirty="0"/>
          </a:p>
        </p:txBody>
      </p:sp>
    </p:spTree>
    <p:custDataLst>
      <p:tags r:id="rId1"/>
    </p:custDataLst>
    <p:extLst>
      <p:ext uri="{BB962C8B-B14F-4D97-AF65-F5344CB8AC3E}">
        <p14:creationId xmlns:p14="http://schemas.microsoft.com/office/powerpoint/2010/main" val="117480388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1 round Image">
    <p:spTree>
      <p:nvGrpSpPr>
        <p:cNvPr id="1" name=""/>
        <p:cNvGrpSpPr/>
        <p:nvPr/>
      </p:nvGrpSpPr>
      <p:grpSpPr>
        <a:xfrm>
          <a:off x="0" y="0"/>
          <a:ext cx="0" cy="0"/>
          <a:chOff x="0" y="0"/>
          <a:chExt cx="0" cy="0"/>
        </a:xfrm>
      </p:grpSpPr>
      <p:sp>
        <p:nvSpPr>
          <p:cNvPr id="15" name="Picture Placeholder 3"/>
          <p:cNvSpPr>
            <a:spLocks noGrp="1"/>
          </p:cNvSpPr>
          <p:nvPr>
            <p:ph type="pic" sz="quarter" idx="13" hasCustomPrompt="1"/>
          </p:nvPr>
        </p:nvSpPr>
        <p:spPr bwMode="gray">
          <a:xfrm>
            <a:off x="4643436" y="339914"/>
            <a:ext cx="4176715" cy="4176334"/>
          </a:xfrm>
          <a:prstGeom prst="ellipse">
            <a:avLst/>
          </a:prstGeom>
          <a:solidFill>
            <a:schemeClr val="tx1">
              <a:lumMod val="50000"/>
              <a:lumOff val="50000"/>
            </a:schemeClr>
          </a:solidFill>
        </p:spPr>
        <p:txBody>
          <a:bodyPr tIns="0" bIns="720000" anchor="ctr" anchorCtr="0"/>
          <a:lstStyle>
            <a:lvl1pPr algn="ctr">
              <a:defRPr sz="900" baseline="0">
                <a:solidFill>
                  <a:schemeClr val="bg1"/>
                </a:solidFill>
              </a:defRPr>
            </a:lvl1pPr>
          </a:lstStyle>
          <a:p>
            <a:r>
              <a:rPr lang="de-DE" dirty="0"/>
              <a:t>Click </a:t>
            </a:r>
            <a:r>
              <a:rPr lang="de-DE" dirty="0" err="1"/>
              <a:t>the</a:t>
            </a:r>
            <a:r>
              <a:rPr lang="de-DE" dirty="0"/>
              <a:t> </a:t>
            </a:r>
            <a:r>
              <a:rPr lang="de-DE" dirty="0" err="1"/>
              <a:t>icon</a:t>
            </a:r>
            <a:r>
              <a:rPr lang="de-DE" dirty="0"/>
              <a:t> </a:t>
            </a:r>
            <a:br>
              <a:rPr lang="de-DE" dirty="0"/>
            </a:br>
            <a:r>
              <a:rPr lang="de-DE" dirty="0" err="1"/>
              <a:t>to</a:t>
            </a:r>
            <a:r>
              <a:rPr lang="de-DE" dirty="0"/>
              <a:t> </a:t>
            </a:r>
            <a:r>
              <a:rPr lang="de-DE" dirty="0" err="1"/>
              <a:t>add</a:t>
            </a:r>
            <a:r>
              <a:rPr lang="de-DE" dirty="0"/>
              <a:t> an </a:t>
            </a:r>
            <a:r>
              <a:rPr lang="de-DE" dirty="0" err="1"/>
              <a:t>image</a:t>
            </a:r>
            <a:endParaRPr lang="en-US" dirty="0"/>
          </a:p>
        </p:txBody>
      </p:sp>
      <p:sp>
        <p:nvSpPr>
          <p:cNvPr id="2" name="Title 1"/>
          <p:cNvSpPr>
            <a:spLocks noGrp="1"/>
          </p:cNvSpPr>
          <p:nvPr>
            <p:ph type="title" hasCustomPrompt="1"/>
          </p:nvPr>
        </p:nvSpPr>
        <p:spPr bwMode="gray">
          <a:xfrm>
            <a:off x="323850" y="339726"/>
            <a:ext cx="4103689" cy="684213"/>
          </a:xfrm>
        </p:spPr>
        <p:txBody>
          <a:bodyPr/>
          <a:lstStyle>
            <a:lvl1pPr>
              <a:defRPr baseline="0"/>
            </a:lvl1pPr>
          </a:lstStyle>
          <a:p>
            <a:r>
              <a:rPr lang="de-DE" dirty="0"/>
              <a:t>Title </a:t>
            </a:r>
            <a:r>
              <a:rPr lang="de-DE" dirty="0" err="1"/>
              <a:t>of</a:t>
            </a:r>
            <a:r>
              <a:rPr lang="de-DE" dirty="0"/>
              <a:t> </a:t>
            </a:r>
            <a:br>
              <a:rPr lang="de-DE" dirty="0"/>
            </a:br>
            <a:r>
              <a:rPr lang="de-DE" dirty="0" err="1"/>
              <a:t>the</a:t>
            </a:r>
            <a:r>
              <a:rPr lang="de-DE" dirty="0"/>
              <a:t> </a:t>
            </a:r>
            <a:r>
              <a:rPr lang="de-DE" dirty="0" err="1"/>
              <a:t>slide</a:t>
            </a:r>
            <a:endParaRPr lang="en-US" dirty="0"/>
          </a:p>
        </p:txBody>
      </p:sp>
      <p:sp>
        <p:nvSpPr>
          <p:cNvPr id="3" name="Date Placeholder 2"/>
          <p:cNvSpPr>
            <a:spLocks noGrp="1"/>
          </p:cNvSpPr>
          <p:nvPr>
            <p:ph type="dt" sz="half" idx="16"/>
          </p:nvPr>
        </p:nvSpPr>
        <p:spPr bwMode="gray"/>
        <p:txBody>
          <a:bodyPr/>
          <a:lstStyle/>
          <a:p>
            <a:fld id="{4A4698AA-3BDE-46CA-9ADF-A6305973D858}" type="datetime1">
              <a:rPr lang="en-US" smtClean="0"/>
              <a:t>8/27/2020</a:t>
            </a:fld>
            <a:endParaRPr lang="en-US" dirty="0"/>
          </a:p>
        </p:txBody>
      </p:sp>
      <p:sp>
        <p:nvSpPr>
          <p:cNvPr id="8" name="Footer Placeholder 7"/>
          <p:cNvSpPr>
            <a:spLocks noGrp="1"/>
          </p:cNvSpPr>
          <p:nvPr>
            <p:ph type="ftr" sz="quarter" idx="17"/>
          </p:nvPr>
        </p:nvSpPr>
        <p:spPr bwMode="gray"/>
        <p:txBody>
          <a:bodyPr/>
          <a:lstStyle/>
          <a:p>
            <a:r>
              <a:rPr lang="en-US" dirty="0"/>
              <a:t>Copyright Dr. Reddy‘s </a:t>
            </a:r>
          </a:p>
        </p:txBody>
      </p:sp>
      <p:sp>
        <p:nvSpPr>
          <p:cNvPr id="9" name="Slide Number Placeholder 8"/>
          <p:cNvSpPr>
            <a:spLocks noGrp="1"/>
          </p:cNvSpPr>
          <p:nvPr>
            <p:ph type="sldNum" sz="quarter" idx="18"/>
          </p:nvPr>
        </p:nvSpPr>
        <p:spPr bwMode="gray"/>
        <p:txBody>
          <a:bodyPr/>
          <a:lstStyle/>
          <a:p>
            <a:fld id="{FCB53D23-1D79-480C-B3BE-829293F4503C}" type="slidenum">
              <a:rPr lang="en-US" smtClean="0"/>
              <a:pPr/>
              <a:t>‹#›</a:t>
            </a:fld>
            <a:endParaRPr lang="en-US" dirty="0"/>
          </a:p>
        </p:txBody>
      </p:sp>
      <p:sp>
        <p:nvSpPr>
          <p:cNvPr id="12" name="Text Placeholder 10"/>
          <p:cNvSpPr>
            <a:spLocks noGrp="1"/>
          </p:cNvSpPr>
          <p:nvPr>
            <p:ph type="body" sz="quarter" idx="19" hasCustomPrompt="1"/>
          </p:nvPr>
        </p:nvSpPr>
        <p:spPr bwMode="gray">
          <a:xfrm>
            <a:off x="4752670" y="3256701"/>
            <a:ext cx="1216800" cy="1216800"/>
          </a:xfrm>
          <a:prstGeom prst="ellipse">
            <a:avLst/>
          </a:prstGeom>
          <a:solidFill>
            <a:schemeClr val="accent1"/>
          </a:solidFill>
        </p:spPr>
        <p:txBody>
          <a:bodyPr anchor="ctr"/>
          <a:lstStyle>
            <a:lvl1pPr marL="0" indent="0" algn="ctr">
              <a:lnSpc>
                <a:spcPct val="75000"/>
              </a:lnSpc>
              <a:spcBef>
                <a:spcPts val="200"/>
              </a:spcBef>
              <a:spcAft>
                <a:spcPts val="200"/>
              </a:spcAft>
              <a:buFont typeface="Arial" panose="020B0604020202020204" pitchFamily="34" charset="0"/>
              <a:buNone/>
              <a:defRPr sz="1100">
                <a:solidFill>
                  <a:schemeClr val="bg1"/>
                </a:solidFill>
                <a:latin typeface="+mj-lt"/>
              </a:defRPr>
            </a:lvl1pPr>
            <a:lvl2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2pPr>
            <a:lvl3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3pPr>
            <a:lvl4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4pPr>
            <a:lvl5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5pPr>
            <a:lvl6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6pPr>
            <a:lvl7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7pPr>
            <a:lvl8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8pPr>
            <a:lvl9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9pPr>
          </a:lstStyle>
          <a:p>
            <a:pPr lvl="0"/>
            <a:r>
              <a:rPr lang="en-US" dirty="0"/>
              <a:t>Highlight element</a:t>
            </a:r>
          </a:p>
        </p:txBody>
      </p:sp>
      <p:sp>
        <p:nvSpPr>
          <p:cNvPr id="5" name="Text Placeholder 4"/>
          <p:cNvSpPr>
            <a:spLocks noGrp="1"/>
          </p:cNvSpPr>
          <p:nvPr>
            <p:ph type="body" sz="quarter" idx="20"/>
          </p:nvPr>
        </p:nvSpPr>
        <p:spPr bwMode="gray">
          <a:xfrm>
            <a:off x="323850" y="1276350"/>
            <a:ext cx="4103688" cy="3240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27773242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1 round Image">
    <p:spTree>
      <p:nvGrpSpPr>
        <p:cNvPr id="1" name=""/>
        <p:cNvGrpSpPr/>
        <p:nvPr/>
      </p:nvGrpSpPr>
      <p:grpSpPr>
        <a:xfrm>
          <a:off x="0" y="0"/>
          <a:ext cx="0" cy="0"/>
          <a:chOff x="0" y="0"/>
          <a:chExt cx="0" cy="0"/>
        </a:xfrm>
      </p:grpSpPr>
      <p:sp>
        <p:nvSpPr>
          <p:cNvPr id="15" name="Picture Placeholder 3"/>
          <p:cNvSpPr>
            <a:spLocks noGrp="1"/>
          </p:cNvSpPr>
          <p:nvPr>
            <p:ph type="pic" sz="quarter" idx="13" hasCustomPrompt="1"/>
          </p:nvPr>
        </p:nvSpPr>
        <p:spPr bwMode="gray">
          <a:xfrm>
            <a:off x="3393576" y="339914"/>
            <a:ext cx="4176715" cy="4176334"/>
          </a:xfrm>
          <a:prstGeom prst="ellipse">
            <a:avLst/>
          </a:prstGeom>
          <a:solidFill>
            <a:schemeClr val="tx1">
              <a:lumMod val="50000"/>
              <a:lumOff val="50000"/>
            </a:schemeClr>
          </a:solidFill>
        </p:spPr>
        <p:txBody>
          <a:bodyPr tIns="0" bIns="720000" anchor="ctr" anchorCtr="0"/>
          <a:lstStyle>
            <a:lvl1pPr algn="ctr">
              <a:defRPr sz="900" baseline="0">
                <a:solidFill>
                  <a:schemeClr val="bg1"/>
                </a:solidFill>
              </a:defRPr>
            </a:lvl1pPr>
          </a:lstStyle>
          <a:p>
            <a:r>
              <a:rPr lang="de-DE" dirty="0"/>
              <a:t>Click </a:t>
            </a:r>
            <a:r>
              <a:rPr lang="de-DE" dirty="0" err="1"/>
              <a:t>the</a:t>
            </a:r>
            <a:r>
              <a:rPr lang="de-DE" dirty="0"/>
              <a:t> </a:t>
            </a:r>
            <a:r>
              <a:rPr lang="de-DE" dirty="0" err="1"/>
              <a:t>icon</a:t>
            </a:r>
            <a:r>
              <a:rPr lang="de-DE" dirty="0"/>
              <a:t> </a:t>
            </a:r>
            <a:br>
              <a:rPr lang="de-DE" dirty="0"/>
            </a:br>
            <a:r>
              <a:rPr lang="de-DE" dirty="0" err="1"/>
              <a:t>to</a:t>
            </a:r>
            <a:r>
              <a:rPr lang="de-DE" dirty="0"/>
              <a:t> </a:t>
            </a:r>
            <a:r>
              <a:rPr lang="de-DE" dirty="0" err="1"/>
              <a:t>add</a:t>
            </a:r>
            <a:r>
              <a:rPr lang="de-DE" dirty="0"/>
              <a:t> an </a:t>
            </a:r>
            <a:r>
              <a:rPr lang="de-DE" dirty="0" err="1"/>
              <a:t>image</a:t>
            </a:r>
            <a:endParaRPr lang="en-US" dirty="0"/>
          </a:p>
        </p:txBody>
      </p:sp>
      <p:sp>
        <p:nvSpPr>
          <p:cNvPr id="2" name="Title 1"/>
          <p:cNvSpPr>
            <a:spLocks noGrp="1"/>
          </p:cNvSpPr>
          <p:nvPr>
            <p:ph type="title" hasCustomPrompt="1"/>
          </p:nvPr>
        </p:nvSpPr>
        <p:spPr bwMode="gray">
          <a:xfrm>
            <a:off x="323850" y="339726"/>
            <a:ext cx="1908175" cy="2484437"/>
          </a:xfrm>
        </p:spPr>
        <p:txBody>
          <a:bodyPr/>
          <a:lstStyle>
            <a:lvl1pPr>
              <a:defRPr baseline="0"/>
            </a:lvl1pPr>
          </a:lstStyle>
          <a:p>
            <a:r>
              <a:rPr lang="de-DE" dirty="0"/>
              <a:t>Title </a:t>
            </a:r>
            <a:r>
              <a:rPr lang="de-DE" dirty="0" err="1"/>
              <a:t>of</a:t>
            </a:r>
            <a:r>
              <a:rPr lang="de-DE" dirty="0"/>
              <a:t> </a:t>
            </a:r>
            <a:br>
              <a:rPr lang="de-DE" dirty="0"/>
            </a:br>
            <a:r>
              <a:rPr lang="de-DE" dirty="0" err="1"/>
              <a:t>the</a:t>
            </a:r>
            <a:r>
              <a:rPr lang="de-DE" dirty="0"/>
              <a:t> </a:t>
            </a:r>
            <a:r>
              <a:rPr lang="de-DE" dirty="0" err="1"/>
              <a:t>slide</a:t>
            </a:r>
            <a:r>
              <a:rPr lang="en-US" dirty="0"/>
              <a:t/>
            </a:r>
            <a:br>
              <a:rPr lang="en-US" dirty="0"/>
            </a:br>
            <a:r>
              <a:rPr lang="en-US" dirty="0"/>
              <a:t>written </a:t>
            </a:r>
            <a:br>
              <a:rPr lang="en-US" dirty="0"/>
            </a:br>
            <a:r>
              <a:rPr lang="en-US" dirty="0"/>
              <a:t>in several lines</a:t>
            </a:r>
          </a:p>
        </p:txBody>
      </p:sp>
      <p:sp>
        <p:nvSpPr>
          <p:cNvPr id="3" name="Date Placeholder 2"/>
          <p:cNvSpPr>
            <a:spLocks noGrp="1"/>
          </p:cNvSpPr>
          <p:nvPr>
            <p:ph type="dt" sz="half" idx="16"/>
          </p:nvPr>
        </p:nvSpPr>
        <p:spPr bwMode="gray"/>
        <p:txBody>
          <a:bodyPr/>
          <a:lstStyle/>
          <a:p>
            <a:fld id="{7EDD34B3-756F-4FAD-93CA-915465891FCD}" type="datetime1">
              <a:rPr lang="en-US" smtClean="0"/>
              <a:t>8/27/2020</a:t>
            </a:fld>
            <a:endParaRPr lang="en-US" dirty="0"/>
          </a:p>
        </p:txBody>
      </p:sp>
      <p:sp>
        <p:nvSpPr>
          <p:cNvPr id="8" name="Footer Placeholder 7"/>
          <p:cNvSpPr>
            <a:spLocks noGrp="1"/>
          </p:cNvSpPr>
          <p:nvPr>
            <p:ph type="ftr" sz="quarter" idx="17"/>
          </p:nvPr>
        </p:nvSpPr>
        <p:spPr bwMode="gray"/>
        <p:txBody>
          <a:bodyPr/>
          <a:lstStyle/>
          <a:p>
            <a:r>
              <a:rPr lang="en-US" dirty="0"/>
              <a:t>Copyright Dr. Reddy‘s </a:t>
            </a:r>
          </a:p>
        </p:txBody>
      </p:sp>
      <p:sp>
        <p:nvSpPr>
          <p:cNvPr id="12" name="Slide Number Placeholder 11"/>
          <p:cNvSpPr>
            <a:spLocks noGrp="1"/>
          </p:cNvSpPr>
          <p:nvPr>
            <p:ph type="sldNum" sz="quarter" idx="18"/>
          </p:nvPr>
        </p:nvSpPr>
        <p:spPr bwMode="gray"/>
        <p:txBody>
          <a:bodyPr/>
          <a:lstStyle/>
          <a:p>
            <a:fld id="{FCB53D23-1D79-480C-B3BE-829293F4503C}" type="slidenum">
              <a:rPr lang="en-US" smtClean="0"/>
              <a:pPr/>
              <a:t>‹#›</a:t>
            </a:fld>
            <a:endParaRPr lang="en-US" dirty="0"/>
          </a:p>
        </p:txBody>
      </p:sp>
      <p:sp>
        <p:nvSpPr>
          <p:cNvPr id="14" name="Text Placeholder 10"/>
          <p:cNvSpPr>
            <a:spLocks noGrp="1"/>
          </p:cNvSpPr>
          <p:nvPr>
            <p:ph type="body" sz="quarter" idx="20" hasCustomPrompt="1"/>
          </p:nvPr>
        </p:nvSpPr>
        <p:spPr bwMode="gray">
          <a:xfrm>
            <a:off x="2353628" y="2428081"/>
            <a:ext cx="1620000" cy="1620000"/>
          </a:xfrm>
          <a:prstGeom prst="ellipse">
            <a:avLst/>
          </a:prstGeom>
          <a:solidFill>
            <a:schemeClr val="accent1"/>
          </a:solidFill>
        </p:spPr>
        <p:txBody>
          <a:bodyPr anchor="ctr"/>
          <a:lstStyle>
            <a:lvl1pPr marL="0" indent="0" algn="ctr">
              <a:lnSpc>
                <a:spcPct val="75000"/>
              </a:lnSpc>
              <a:spcBef>
                <a:spcPts val="200"/>
              </a:spcBef>
              <a:spcAft>
                <a:spcPts val="200"/>
              </a:spcAft>
              <a:buFont typeface="Arial" panose="020B0604020202020204" pitchFamily="34" charset="0"/>
              <a:buNone/>
              <a:defRPr sz="1400">
                <a:solidFill>
                  <a:schemeClr val="bg1"/>
                </a:solidFill>
                <a:latin typeface="+mj-lt"/>
              </a:defRPr>
            </a:lvl1pPr>
            <a:lvl2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2pPr>
            <a:lvl3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3pPr>
            <a:lvl4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4pPr>
            <a:lvl5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5pPr>
            <a:lvl6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6pPr>
            <a:lvl7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7pPr>
            <a:lvl8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8pPr>
            <a:lvl9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9pPr>
          </a:lstStyle>
          <a:p>
            <a:pPr lvl="0"/>
            <a:r>
              <a:rPr lang="en-US" dirty="0"/>
              <a:t>Highlight element</a:t>
            </a:r>
          </a:p>
        </p:txBody>
      </p:sp>
    </p:spTree>
    <p:custDataLst>
      <p:tags r:id="rId1"/>
    </p:custDataLst>
    <p:extLst>
      <p:ext uri="{BB962C8B-B14F-4D97-AF65-F5344CB8AC3E}">
        <p14:creationId xmlns:p14="http://schemas.microsoft.com/office/powerpoint/2010/main" val="59258522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2 round Images">
    <p:spTree>
      <p:nvGrpSpPr>
        <p:cNvPr id="1" name=""/>
        <p:cNvGrpSpPr/>
        <p:nvPr/>
      </p:nvGrpSpPr>
      <p:grpSpPr>
        <a:xfrm>
          <a:off x="0" y="0"/>
          <a:ext cx="0" cy="0"/>
          <a:chOff x="0" y="0"/>
          <a:chExt cx="0" cy="0"/>
        </a:xfrm>
      </p:grpSpPr>
      <p:sp>
        <p:nvSpPr>
          <p:cNvPr id="19" name="Picture Placeholder 3"/>
          <p:cNvSpPr>
            <a:spLocks noGrp="1"/>
          </p:cNvSpPr>
          <p:nvPr>
            <p:ph type="pic" sz="quarter" idx="17" hasCustomPrompt="1"/>
          </p:nvPr>
        </p:nvSpPr>
        <p:spPr bwMode="gray">
          <a:xfrm>
            <a:off x="5653244" y="341194"/>
            <a:ext cx="3168000" cy="3168000"/>
          </a:xfrm>
          <a:prstGeom prst="ellipse">
            <a:avLst/>
          </a:prstGeom>
          <a:solidFill>
            <a:schemeClr val="tx1">
              <a:lumMod val="50000"/>
              <a:lumOff val="50000"/>
            </a:schemeClr>
          </a:solidFill>
        </p:spPr>
        <p:txBody>
          <a:bodyPr tIns="0" bIns="720000" anchor="ctr" anchorCtr="0"/>
          <a:lstStyle>
            <a:lvl1pPr algn="ctr">
              <a:defRPr sz="900" baseline="0">
                <a:solidFill>
                  <a:schemeClr val="bg1"/>
                </a:solidFill>
              </a:defRPr>
            </a:lvl1pPr>
          </a:lstStyle>
          <a:p>
            <a:r>
              <a:rPr lang="de-DE" dirty="0"/>
              <a:t>Click </a:t>
            </a:r>
            <a:r>
              <a:rPr lang="de-DE" dirty="0" err="1"/>
              <a:t>the</a:t>
            </a:r>
            <a:r>
              <a:rPr lang="de-DE" dirty="0"/>
              <a:t> </a:t>
            </a:r>
            <a:r>
              <a:rPr lang="de-DE" dirty="0" err="1"/>
              <a:t>icon</a:t>
            </a:r>
            <a:r>
              <a:rPr lang="de-DE" dirty="0"/>
              <a:t> </a:t>
            </a:r>
            <a:br>
              <a:rPr lang="de-DE" dirty="0"/>
            </a:br>
            <a:r>
              <a:rPr lang="de-DE" dirty="0" err="1"/>
              <a:t>to</a:t>
            </a:r>
            <a:r>
              <a:rPr lang="de-DE" dirty="0"/>
              <a:t> </a:t>
            </a:r>
            <a:r>
              <a:rPr lang="de-DE" dirty="0" err="1"/>
              <a:t>add</a:t>
            </a:r>
            <a:r>
              <a:rPr lang="de-DE" dirty="0"/>
              <a:t> an </a:t>
            </a:r>
            <a:r>
              <a:rPr lang="de-DE" dirty="0" err="1"/>
              <a:t>image</a:t>
            </a:r>
            <a:endParaRPr lang="en-US" dirty="0"/>
          </a:p>
        </p:txBody>
      </p:sp>
      <p:sp>
        <p:nvSpPr>
          <p:cNvPr id="18" name="Picture Placeholder 3"/>
          <p:cNvSpPr>
            <a:spLocks noGrp="1"/>
          </p:cNvSpPr>
          <p:nvPr>
            <p:ph type="pic" sz="quarter" idx="13" hasCustomPrompt="1"/>
          </p:nvPr>
        </p:nvSpPr>
        <p:spPr bwMode="gray">
          <a:xfrm>
            <a:off x="2759570" y="1596153"/>
            <a:ext cx="2376000" cy="2376000"/>
          </a:xfrm>
          <a:prstGeom prst="ellipse">
            <a:avLst/>
          </a:prstGeom>
          <a:solidFill>
            <a:schemeClr val="tx1">
              <a:lumMod val="50000"/>
              <a:lumOff val="50000"/>
            </a:schemeClr>
          </a:solidFill>
        </p:spPr>
        <p:txBody>
          <a:bodyPr tIns="0" bIns="720000" anchor="ctr" anchorCtr="0"/>
          <a:lstStyle>
            <a:lvl1pPr algn="ctr">
              <a:defRPr sz="900" baseline="0">
                <a:solidFill>
                  <a:schemeClr val="bg1"/>
                </a:solidFill>
              </a:defRPr>
            </a:lvl1pPr>
          </a:lstStyle>
          <a:p>
            <a:r>
              <a:rPr lang="de-DE" dirty="0"/>
              <a:t>Click </a:t>
            </a:r>
            <a:r>
              <a:rPr lang="de-DE" dirty="0" err="1"/>
              <a:t>the</a:t>
            </a:r>
            <a:r>
              <a:rPr lang="de-DE" dirty="0"/>
              <a:t> </a:t>
            </a:r>
            <a:r>
              <a:rPr lang="de-DE" dirty="0" err="1"/>
              <a:t>icon</a:t>
            </a:r>
            <a:r>
              <a:rPr lang="de-DE" dirty="0"/>
              <a:t> </a:t>
            </a:r>
            <a:br>
              <a:rPr lang="de-DE" dirty="0"/>
            </a:br>
            <a:r>
              <a:rPr lang="de-DE" dirty="0" err="1"/>
              <a:t>to</a:t>
            </a:r>
            <a:r>
              <a:rPr lang="de-DE" dirty="0"/>
              <a:t> </a:t>
            </a:r>
            <a:r>
              <a:rPr lang="de-DE" dirty="0" err="1"/>
              <a:t>add</a:t>
            </a:r>
            <a:r>
              <a:rPr lang="de-DE" dirty="0"/>
              <a:t> an </a:t>
            </a:r>
            <a:r>
              <a:rPr lang="de-DE" dirty="0" err="1"/>
              <a:t>image</a:t>
            </a:r>
            <a:endParaRPr lang="en-US" dirty="0"/>
          </a:p>
        </p:txBody>
      </p:sp>
      <p:sp>
        <p:nvSpPr>
          <p:cNvPr id="13" name="Text Placeholder 6"/>
          <p:cNvSpPr>
            <a:spLocks noGrp="1"/>
          </p:cNvSpPr>
          <p:nvPr>
            <p:ph type="body" sz="quarter" idx="14"/>
          </p:nvPr>
        </p:nvSpPr>
        <p:spPr bwMode="gray">
          <a:xfrm>
            <a:off x="323851" y="1276350"/>
            <a:ext cx="1908174" cy="32400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bwMode="gray">
          <a:xfrm>
            <a:off x="323850" y="339726"/>
            <a:ext cx="3240038" cy="684213"/>
          </a:xfrm>
        </p:spPr>
        <p:txBody>
          <a:bodyPr/>
          <a:lstStyle>
            <a:lvl1pPr>
              <a:defRPr baseline="0"/>
            </a:lvl1pPr>
          </a:lstStyle>
          <a:p>
            <a:r>
              <a:rPr lang="de-DE" dirty="0"/>
              <a:t>Title </a:t>
            </a:r>
            <a:r>
              <a:rPr lang="de-DE" dirty="0" err="1"/>
              <a:t>of</a:t>
            </a:r>
            <a:r>
              <a:rPr lang="de-DE" dirty="0"/>
              <a:t> </a:t>
            </a:r>
            <a:br>
              <a:rPr lang="de-DE" dirty="0"/>
            </a:br>
            <a:r>
              <a:rPr lang="de-DE" dirty="0" err="1"/>
              <a:t>the</a:t>
            </a:r>
            <a:r>
              <a:rPr lang="de-DE" dirty="0"/>
              <a:t> </a:t>
            </a:r>
            <a:r>
              <a:rPr lang="de-DE" dirty="0" err="1"/>
              <a:t>slide</a:t>
            </a:r>
            <a:endParaRPr lang="en-US" dirty="0"/>
          </a:p>
        </p:txBody>
      </p:sp>
      <p:sp>
        <p:nvSpPr>
          <p:cNvPr id="3" name="Date Placeholder 2"/>
          <p:cNvSpPr>
            <a:spLocks noGrp="1"/>
          </p:cNvSpPr>
          <p:nvPr>
            <p:ph type="dt" sz="half" idx="18"/>
          </p:nvPr>
        </p:nvSpPr>
        <p:spPr bwMode="gray"/>
        <p:txBody>
          <a:bodyPr/>
          <a:lstStyle/>
          <a:p>
            <a:fld id="{EE51A4E6-3FF6-4AA6-ABC8-8E18DCA8439E}" type="datetime1">
              <a:rPr lang="en-US" smtClean="0"/>
              <a:t>8/27/2020</a:t>
            </a:fld>
            <a:endParaRPr lang="en-US" dirty="0"/>
          </a:p>
        </p:txBody>
      </p:sp>
      <p:sp>
        <p:nvSpPr>
          <p:cNvPr id="7" name="Footer Placeholder 6"/>
          <p:cNvSpPr>
            <a:spLocks noGrp="1"/>
          </p:cNvSpPr>
          <p:nvPr>
            <p:ph type="ftr" sz="quarter" idx="19"/>
          </p:nvPr>
        </p:nvSpPr>
        <p:spPr bwMode="gray"/>
        <p:txBody>
          <a:bodyPr/>
          <a:lstStyle/>
          <a:p>
            <a:r>
              <a:rPr lang="en-US" dirty="0"/>
              <a:t>Copyright Dr. Reddy‘s </a:t>
            </a:r>
          </a:p>
        </p:txBody>
      </p:sp>
      <p:sp>
        <p:nvSpPr>
          <p:cNvPr id="20" name="Slide Number Placeholder 19"/>
          <p:cNvSpPr>
            <a:spLocks noGrp="1"/>
          </p:cNvSpPr>
          <p:nvPr>
            <p:ph type="sldNum" sz="quarter" idx="20"/>
          </p:nvPr>
        </p:nvSpPr>
        <p:spPr bwMode="gray"/>
        <p:txBody>
          <a:bodyPr/>
          <a:lstStyle/>
          <a:p>
            <a:fld id="{FCB53D23-1D79-480C-B3BE-829293F4503C}" type="slidenum">
              <a:rPr lang="en-US" smtClean="0"/>
              <a:pPr/>
              <a:t>‹#›</a:t>
            </a:fld>
            <a:endParaRPr lang="en-US" dirty="0"/>
          </a:p>
        </p:txBody>
      </p:sp>
      <p:sp>
        <p:nvSpPr>
          <p:cNvPr id="23" name="Text Placeholder 4"/>
          <p:cNvSpPr>
            <a:spLocks noGrp="1"/>
          </p:cNvSpPr>
          <p:nvPr>
            <p:ph type="body" sz="quarter" idx="22"/>
          </p:nvPr>
        </p:nvSpPr>
        <p:spPr>
          <a:xfrm>
            <a:off x="4855642" y="3723879"/>
            <a:ext cx="2056331" cy="792560"/>
          </a:xfrm>
        </p:spPr>
        <p:txBody>
          <a:bodyPr>
            <a:noAutofit/>
          </a:bodyPr>
          <a:lstStyle>
            <a:lvl1pPr algn="l">
              <a:defRPr sz="1000" b="1">
                <a:solidFill>
                  <a:schemeClr val="accent1"/>
                </a:solidFill>
              </a:defRPr>
            </a:lvl1pPr>
            <a:lvl2pPr marL="0" indent="0" algn="l">
              <a:lnSpc>
                <a:spcPct val="90000"/>
              </a:lnSpc>
              <a:spcBef>
                <a:spcPts val="200"/>
              </a:spcBef>
              <a:spcAft>
                <a:spcPts val="200"/>
              </a:spcAft>
              <a:buFont typeface="Arial" panose="020B0604020202020204" pitchFamily="34" charset="0"/>
              <a:buNone/>
              <a:defRPr sz="1000" b="0">
                <a:solidFill>
                  <a:schemeClr val="accent1"/>
                </a:solidFill>
              </a:defRPr>
            </a:lvl2pPr>
            <a:lvl3pPr marL="0" indent="0" algn="l">
              <a:lnSpc>
                <a:spcPct val="90000"/>
              </a:lnSpc>
              <a:spcBef>
                <a:spcPts val="200"/>
              </a:spcBef>
              <a:spcAft>
                <a:spcPts val="200"/>
              </a:spcAft>
              <a:buNone/>
              <a:defRPr sz="1000" b="0">
                <a:solidFill>
                  <a:schemeClr val="accent1"/>
                </a:solidFill>
              </a:defRPr>
            </a:lvl3pPr>
            <a:lvl4pPr marL="0" indent="0" algn="l">
              <a:lnSpc>
                <a:spcPct val="90000"/>
              </a:lnSpc>
              <a:spcBef>
                <a:spcPts val="200"/>
              </a:spcBef>
              <a:spcAft>
                <a:spcPts val="200"/>
              </a:spcAft>
              <a:buNone/>
              <a:defRPr sz="1000" b="0">
                <a:solidFill>
                  <a:schemeClr val="accent1"/>
                </a:solidFill>
              </a:defRPr>
            </a:lvl4pPr>
            <a:lvl5pPr marL="0" indent="0" algn="l">
              <a:lnSpc>
                <a:spcPct val="90000"/>
              </a:lnSpc>
              <a:spcBef>
                <a:spcPts val="200"/>
              </a:spcBef>
              <a:spcAft>
                <a:spcPts val="200"/>
              </a:spcAft>
              <a:buNone/>
              <a:defRPr sz="1000" b="0">
                <a:solidFill>
                  <a:schemeClr val="accent1"/>
                </a:solidFill>
              </a:defRPr>
            </a:lvl5pPr>
            <a:lvl6pPr marL="0" indent="0">
              <a:lnSpc>
                <a:spcPct val="90000"/>
              </a:lnSpc>
              <a:spcBef>
                <a:spcPts val="200"/>
              </a:spcBef>
              <a:spcAft>
                <a:spcPts val="200"/>
              </a:spcAft>
              <a:buFont typeface="Arial" panose="020B0604020202020204" pitchFamily="34" charset="0"/>
              <a:buNone/>
              <a:defRPr sz="1000" b="0">
                <a:solidFill>
                  <a:schemeClr val="accent1"/>
                </a:solidFill>
              </a:defRPr>
            </a:lvl6pPr>
            <a:lvl7pPr marL="0" indent="0">
              <a:lnSpc>
                <a:spcPct val="90000"/>
              </a:lnSpc>
              <a:spcBef>
                <a:spcPts val="200"/>
              </a:spcBef>
              <a:spcAft>
                <a:spcPts val="200"/>
              </a:spcAft>
              <a:buFont typeface="Arial" panose="020B0604020202020204" pitchFamily="34" charset="0"/>
              <a:buNone/>
              <a:defRPr sz="1000" b="0">
                <a:solidFill>
                  <a:schemeClr val="accent1"/>
                </a:solidFill>
              </a:defRPr>
            </a:lvl7pPr>
            <a:lvl8pPr marL="0" indent="0">
              <a:lnSpc>
                <a:spcPct val="90000"/>
              </a:lnSpc>
              <a:spcBef>
                <a:spcPts val="200"/>
              </a:spcBef>
              <a:spcAft>
                <a:spcPts val="200"/>
              </a:spcAft>
              <a:buFont typeface="Arial" panose="020B0604020202020204" pitchFamily="34" charset="0"/>
              <a:buNone/>
              <a:defRPr sz="1000" b="0">
                <a:solidFill>
                  <a:schemeClr val="accent1"/>
                </a:solidFill>
              </a:defRPr>
            </a:lvl8pPr>
            <a:lvl9pPr marL="0" indent="0">
              <a:lnSpc>
                <a:spcPct val="90000"/>
              </a:lnSpc>
              <a:spcBef>
                <a:spcPts val="200"/>
              </a:spcBef>
              <a:spcAft>
                <a:spcPts val="200"/>
              </a:spcAft>
              <a:buFont typeface="Arial" panose="020B0604020202020204" pitchFamily="34" charset="0"/>
              <a:buNone/>
              <a:defRPr sz="1000" b="0">
                <a:solidFill>
                  <a:schemeClr val="accent1"/>
                </a:solidFill>
              </a:defRPr>
            </a:lvl9pPr>
          </a:lstStyle>
          <a:p>
            <a:pPr lvl="0"/>
            <a:r>
              <a:rPr lang="en-US" dirty="0"/>
              <a:t>Click to edit Master text styles</a:t>
            </a:r>
          </a:p>
          <a:p>
            <a:pPr lvl="1"/>
            <a:r>
              <a:rPr lang="en-US" dirty="0"/>
              <a:t>Second level</a:t>
            </a:r>
          </a:p>
        </p:txBody>
      </p:sp>
      <p:sp>
        <p:nvSpPr>
          <p:cNvPr id="11" name="Text Placeholder 4"/>
          <p:cNvSpPr>
            <a:spLocks noGrp="1"/>
          </p:cNvSpPr>
          <p:nvPr>
            <p:ph type="body" sz="quarter" idx="23"/>
          </p:nvPr>
        </p:nvSpPr>
        <p:spPr>
          <a:xfrm>
            <a:off x="3816506" y="646112"/>
            <a:ext cx="1836738" cy="845517"/>
          </a:xfrm>
        </p:spPr>
        <p:txBody>
          <a:bodyPr>
            <a:noAutofit/>
          </a:bodyPr>
          <a:lstStyle>
            <a:lvl1pPr algn="r">
              <a:defRPr sz="1000" b="1">
                <a:solidFill>
                  <a:schemeClr val="accent1"/>
                </a:solidFill>
              </a:defRPr>
            </a:lvl1pPr>
            <a:lvl2pPr marL="0" indent="0" algn="r">
              <a:lnSpc>
                <a:spcPct val="90000"/>
              </a:lnSpc>
              <a:spcBef>
                <a:spcPts val="200"/>
              </a:spcBef>
              <a:spcAft>
                <a:spcPts val="200"/>
              </a:spcAft>
              <a:buFont typeface="Arial" panose="020B0604020202020204" pitchFamily="34" charset="0"/>
              <a:buNone/>
              <a:defRPr sz="1000" b="0">
                <a:solidFill>
                  <a:schemeClr val="accent1"/>
                </a:solidFill>
              </a:defRPr>
            </a:lvl2pPr>
            <a:lvl3pPr marL="0" indent="0" algn="l">
              <a:lnSpc>
                <a:spcPct val="90000"/>
              </a:lnSpc>
              <a:spcBef>
                <a:spcPts val="200"/>
              </a:spcBef>
              <a:spcAft>
                <a:spcPts val="200"/>
              </a:spcAft>
              <a:buNone/>
              <a:defRPr sz="1000" b="0">
                <a:solidFill>
                  <a:schemeClr val="accent1"/>
                </a:solidFill>
              </a:defRPr>
            </a:lvl3pPr>
            <a:lvl4pPr marL="0" indent="0" algn="l">
              <a:lnSpc>
                <a:spcPct val="90000"/>
              </a:lnSpc>
              <a:spcBef>
                <a:spcPts val="200"/>
              </a:spcBef>
              <a:spcAft>
                <a:spcPts val="200"/>
              </a:spcAft>
              <a:buNone/>
              <a:defRPr sz="1000" b="0">
                <a:solidFill>
                  <a:schemeClr val="accent1"/>
                </a:solidFill>
              </a:defRPr>
            </a:lvl4pPr>
            <a:lvl5pPr marL="0" indent="0" algn="l">
              <a:lnSpc>
                <a:spcPct val="90000"/>
              </a:lnSpc>
              <a:spcBef>
                <a:spcPts val="200"/>
              </a:spcBef>
              <a:spcAft>
                <a:spcPts val="200"/>
              </a:spcAft>
              <a:buNone/>
              <a:defRPr sz="1000" b="0">
                <a:solidFill>
                  <a:schemeClr val="accent1"/>
                </a:solidFill>
              </a:defRPr>
            </a:lvl5pPr>
            <a:lvl6pPr marL="0" indent="0">
              <a:lnSpc>
                <a:spcPct val="90000"/>
              </a:lnSpc>
              <a:spcBef>
                <a:spcPts val="200"/>
              </a:spcBef>
              <a:spcAft>
                <a:spcPts val="200"/>
              </a:spcAft>
              <a:buFont typeface="Arial" panose="020B0604020202020204" pitchFamily="34" charset="0"/>
              <a:buNone/>
              <a:defRPr sz="1000" b="0">
                <a:solidFill>
                  <a:schemeClr val="accent1"/>
                </a:solidFill>
              </a:defRPr>
            </a:lvl6pPr>
            <a:lvl7pPr marL="0" indent="0">
              <a:lnSpc>
                <a:spcPct val="90000"/>
              </a:lnSpc>
              <a:spcBef>
                <a:spcPts val="200"/>
              </a:spcBef>
              <a:spcAft>
                <a:spcPts val="200"/>
              </a:spcAft>
              <a:buFont typeface="Arial" panose="020B0604020202020204" pitchFamily="34" charset="0"/>
              <a:buNone/>
              <a:defRPr sz="1000" b="0">
                <a:solidFill>
                  <a:schemeClr val="accent1"/>
                </a:solidFill>
              </a:defRPr>
            </a:lvl7pPr>
            <a:lvl8pPr marL="0" indent="0">
              <a:lnSpc>
                <a:spcPct val="90000"/>
              </a:lnSpc>
              <a:spcBef>
                <a:spcPts val="200"/>
              </a:spcBef>
              <a:spcAft>
                <a:spcPts val="200"/>
              </a:spcAft>
              <a:buFont typeface="Arial" panose="020B0604020202020204" pitchFamily="34" charset="0"/>
              <a:buNone/>
              <a:defRPr sz="1000" b="0">
                <a:solidFill>
                  <a:schemeClr val="accent1"/>
                </a:solidFill>
              </a:defRPr>
            </a:lvl8pPr>
            <a:lvl9pPr marL="0" indent="0">
              <a:lnSpc>
                <a:spcPct val="90000"/>
              </a:lnSpc>
              <a:spcBef>
                <a:spcPts val="200"/>
              </a:spcBef>
              <a:spcAft>
                <a:spcPts val="200"/>
              </a:spcAft>
              <a:buFont typeface="Arial" panose="020B0604020202020204" pitchFamily="34" charset="0"/>
              <a:buNone/>
              <a:defRPr sz="1000" b="0">
                <a:solidFill>
                  <a:schemeClr val="accent1"/>
                </a:solidFill>
              </a:defRPr>
            </a:lvl9pPr>
          </a:lstStyle>
          <a:p>
            <a:pPr lvl="0"/>
            <a:r>
              <a:rPr lang="en-US" dirty="0"/>
              <a:t>Click to edit Master text styles</a:t>
            </a:r>
          </a:p>
          <a:p>
            <a:pPr lvl="1"/>
            <a:r>
              <a:rPr lang="en-US" dirty="0"/>
              <a:t>Second level</a:t>
            </a:r>
          </a:p>
        </p:txBody>
      </p:sp>
    </p:spTree>
    <p:custDataLst>
      <p:tags r:id="rId1"/>
    </p:custDataLst>
    <p:extLst>
      <p:ext uri="{BB962C8B-B14F-4D97-AF65-F5344CB8AC3E}">
        <p14:creationId xmlns:p14="http://schemas.microsoft.com/office/powerpoint/2010/main" val="180067635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323851" y="339726"/>
            <a:ext cx="1908174" cy="684213"/>
          </a:xfrm>
        </p:spPr>
        <p:txBody>
          <a:bodyPr/>
          <a:lstStyle>
            <a:lvl1pPr>
              <a:defRPr/>
            </a:lvl1pPr>
          </a:lstStyle>
          <a:p>
            <a:r>
              <a:rPr lang="en-US" dirty="0"/>
              <a:t>Video </a:t>
            </a:r>
            <a:br>
              <a:rPr lang="en-US" dirty="0"/>
            </a:br>
            <a:r>
              <a:rPr lang="en-US" dirty="0"/>
              <a:t>Slide</a:t>
            </a:r>
          </a:p>
        </p:txBody>
      </p:sp>
      <p:sp>
        <p:nvSpPr>
          <p:cNvPr id="6" name="Text Placeholder 6"/>
          <p:cNvSpPr>
            <a:spLocks noGrp="1"/>
          </p:cNvSpPr>
          <p:nvPr>
            <p:ph type="body" sz="quarter" idx="14"/>
          </p:nvPr>
        </p:nvSpPr>
        <p:spPr bwMode="gray">
          <a:xfrm>
            <a:off x="323851" y="1276350"/>
            <a:ext cx="1908174" cy="32400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bwMode="gray">
          <a:xfrm>
            <a:off x="2519364" y="339725"/>
            <a:ext cx="6300788" cy="417671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Media Placeholder 8"/>
          <p:cNvSpPr>
            <a:spLocks noGrp="1"/>
          </p:cNvSpPr>
          <p:nvPr>
            <p:ph type="media" sz="quarter" idx="15" hasCustomPrompt="1"/>
          </p:nvPr>
        </p:nvSpPr>
        <p:spPr bwMode="gray">
          <a:xfrm>
            <a:off x="2519364" y="339725"/>
            <a:ext cx="6300788" cy="4176714"/>
          </a:xfrm>
          <a:solidFill>
            <a:schemeClr val="tx1">
              <a:lumMod val="85000"/>
              <a:lumOff val="15000"/>
            </a:schemeClr>
          </a:solidFill>
        </p:spPr>
        <p:txBody>
          <a:bodyPr bIns="720000" anchor="ctr"/>
          <a:lstStyle>
            <a:lvl1pPr algn="ctr">
              <a:defRPr sz="900" baseline="0">
                <a:solidFill>
                  <a:schemeClr val="bg1"/>
                </a:solidFill>
              </a:defRPr>
            </a:lvl1pPr>
          </a:lstStyle>
          <a:p>
            <a:r>
              <a:rPr lang="de-DE" dirty="0"/>
              <a:t>Click </a:t>
            </a:r>
            <a:r>
              <a:rPr lang="de-DE" dirty="0" err="1"/>
              <a:t>the</a:t>
            </a:r>
            <a:r>
              <a:rPr lang="de-DE" dirty="0"/>
              <a:t> </a:t>
            </a:r>
            <a:r>
              <a:rPr lang="de-DE" dirty="0" err="1"/>
              <a:t>icon</a:t>
            </a:r>
            <a:r>
              <a:rPr lang="de-DE" dirty="0"/>
              <a:t> </a:t>
            </a:r>
            <a:br>
              <a:rPr lang="de-DE" dirty="0"/>
            </a:br>
            <a:r>
              <a:rPr lang="de-DE" dirty="0" err="1"/>
              <a:t>to</a:t>
            </a:r>
            <a:r>
              <a:rPr lang="de-DE" dirty="0"/>
              <a:t> </a:t>
            </a:r>
            <a:r>
              <a:rPr lang="de-DE" dirty="0" err="1"/>
              <a:t>insert</a:t>
            </a:r>
            <a:r>
              <a:rPr lang="de-DE" dirty="0"/>
              <a:t> a </a:t>
            </a:r>
            <a:r>
              <a:rPr lang="de-DE" dirty="0" err="1"/>
              <a:t>video</a:t>
            </a:r>
            <a:endParaRPr lang="en-US" dirty="0"/>
          </a:p>
        </p:txBody>
      </p:sp>
      <p:sp>
        <p:nvSpPr>
          <p:cNvPr id="18" name="Date Placeholder 17"/>
          <p:cNvSpPr>
            <a:spLocks noGrp="1"/>
          </p:cNvSpPr>
          <p:nvPr>
            <p:ph type="dt" sz="half" idx="16"/>
          </p:nvPr>
        </p:nvSpPr>
        <p:spPr bwMode="gray"/>
        <p:txBody>
          <a:bodyPr/>
          <a:lstStyle/>
          <a:p>
            <a:fld id="{92093815-3382-4550-82B4-7B91062EBCFF}" type="datetime1">
              <a:rPr lang="en-US" smtClean="0"/>
              <a:t>8/27/2020</a:t>
            </a:fld>
            <a:endParaRPr lang="en-US" dirty="0"/>
          </a:p>
        </p:txBody>
      </p:sp>
      <p:sp>
        <p:nvSpPr>
          <p:cNvPr id="19" name="Footer Placeholder 18"/>
          <p:cNvSpPr>
            <a:spLocks noGrp="1"/>
          </p:cNvSpPr>
          <p:nvPr>
            <p:ph type="ftr" sz="quarter" idx="17"/>
          </p:nvPr>
        </p:nvSpPr>
        <p:spPr bwMode="gray"/>
        <p:txBody>
          <a:bodyPr/>
          <a:lstStyle/>
          <a:p>
            <a:r>
              <a:rPr lang="en-US" dirty="0"/>
              <a:t>Copyright Dr. Reddy‘s </a:t>
            </a:r>
          </a:p>
        </p:txBody>
      </p:sp>
      <p:sp>
        <p:nvSpPr>
          <p:cNvPr id="20" name="Slide Number Placeholder 19"/>
          <p:cNvSpPr>
            <a:spLocks noGrp="1"/>
          </p:cNvSpPr>
          <p:nvPr>
            <p:ph type="sldNum" sz="quarter" idx="18"/>
          </p:nvPr>
        </p:nvSpPr>
        <p:spPr bwMode="gray"/>
        <p:txBody>
          <a:bodyPr/>
          <a:lstStyle/>
          <a:p>
            <a:fld id="{FCB53D23-1D79-480C-B3BE-829293F4503C}" type="slidenum">
              <a:rPr lang="en-US" smtClean="0"/>
              <a:pPr/>
              <a:t>‹#›</a:t>
            </a:fld>
            <a:endParaRPr lang="en-US" dirty="0"/>
          </a:p>
        </p:txBody>
      </p:sp>
    </p:spTree>
    <p:custDataLst>
      <p:tags r:id="rId1"/>
    </p:custDataLst>
    <p:extLst>
      <p:ext uri="{BB962C8B-B14F-4D97-AF65-F5344CB8AC3E}">
        <p14:creationId xmlns:p14="http://schemas.microsoft.com/office/powerpoint/2010/main" val="242381787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pic>
        <p:nvPicPr>
          <p:cNvPr id="15" name="Picture 14" descr="A picture containing clock, meter&#10;&#10;Description automatically generated">
            <a:extLst>
              <a:ext uri="{FF2B5EF4-FFF2-40B4-BE49-F238E27FC236}">
                <a16:creationId xmlns:a16="http://schemas.microsoft.com/office/drawing/2014/main" xmlns="" id="{641BFBCC-FC48-4762-8F84-A03FD89CDB8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132177" y="4408924"/>
            <a:ext cx="1687974" cy="374519"/>
          </a:xfrm>
          <a:prstGeom prst="rect">
            <a:avLst/>
          </a:prstGeom>
        </p:spPr>
      </p:pic>
      <p:sp>
        <p:nvSpPr>
          <p:cNvPr id="6" name="Title 1"/>
          <p:cNvSpPr>
            <a:spLocks noGrp="1"/>
          </p:cNvSpPr>
          <p:nvPr>
            <p:ph type="ctrTitle" hasCustomPrompt="1"/>
          </p:nvPr>
        </p:nvSpPr>
        <p:spPr bwMode="gray">
          <a:xfrm>
            <a:off x="899592" y="1023938"/>
            <a:ext cx="3816873" cy="755724"/>
          </a:xfrm>
        </p:spPr>
        <p:txBody>
          <a:bodyPr/>
          <a:lstStyle>
            <a:lvl1pPr>
              <a:defRPr sz="6000" spc="-150">
                <a:solidFill>
                  <a:schemeClr val="accent1"/>
                </a:solidFill>
              </a:defRPr>
            </a:lvl1pPr>
          </a:lstStyle>
          <a:p>
            <a:r>
              <a:rPr lang="en-US" dirty="0"/>
              <a:t>Contact.</a:t>
            </a:r>
          </a:p>
        </p:txBody>
      </p:sp>
      <p:sp>
        <p:nvSpPr>
          <p:cNvPr id="18" name="Rectangle 17"/>
          <p:cNvSpPr>
            <a:spLocks noChangeArrowheads="1"/>
          </p:cNvSpPr>
          <p:nvPr userDrawn="1"/>
        </p:nvSpPr>
        <p:spPr bwMode="gray">
          <a:xfrm>
            <a:off x="1132571" y="3256174"/>
            <a:ext cx="7687580" cy="147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o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sz="600" b="1" kern="1200" dirty="0">
                <a:solidFill>
                  <a:schemeClr val="tx1"/>
                </a:solidFill>
                <a:effectLst/>
                <a:cs typeface="Arial" panose="020B0604020202020204" pitchFamily="34" charset="0"/>
              </a:rPr>
              <a:t>About Dr. Reddy’s</a:t>
            </a:r>
            <a:r>
              <a:rPr lang="en-US" sz="600" kern="1200" dirty="0">
                <a:solidFill>
                  <a:schemeClr val="tx1"/>
                </a:solidFill>
                <a:effectLst/>
                <a:cs typeface="Arial" panose="020B0604020202020204" pitchFamily="34" charset="0"/>
              </a:rPr>
              <a:t>: Dr. Reddy’s Laboratories Ltd. (NYSE: RDY) is an integrated pharmaceutical company, committed to providing affordable and innovative medicines for healthier lives. Through its three businesses - Pharmaceutical Services &amp; Active Ingredients, Global Generics and Proprietary Products – Dr. Reddy’s offers a portfolio of products and services including APIs, custom pharmaceutical services, generics, biosimilars and differentiated formulations. Our major therapeutic areas of focus are gastro-intestinal, cardiovascular, diabetology, oncology, pain management and anti-infectives. Dr. Reddy’s operates in markets across the globe. Our major markets include – USA, Russia &amp; CIS, Venezuela and India. For more information, log on to: </a:t>
            </a:r>
            <a:r>
              <a:rPr lang="en-US" sz="600" kern="1200" dirty="0">
                <a:solidFill>
                  <a:schemeClr val="tx1"/>
                </a:solidFill>
                <a:effectLst/>
                <a:cs typeface="Arial" panose="020B0604020202020204" pitchFamily="34" charset="0"/>
                <a:hlinkClick r:id="rId4"/>
              </a:rPr>
              <a:t>www.drreddys.com</a:t>
            </a:r>
            <a:endParaRPr lang="en-US" sz="600" kern="1200" dirty="0">
              <a:solidFill>
                <a:schemeClr val="tx1"/>
              </a:solidFill>
              <a:effectLst/>
              <a:cs typeface="Arial" panose="020B0604020202020204" pitchFamily="34" charset="0"/>
            </a:endParaRPr>
          </a:p>
          <a:p>
            <a:endParaRPr lang="en-US" sz="600" b="1" kern="1200" dirty="0">
              <a:solidFill>
                <a:schemeClr val="tx1"/>
              </a:solidFill>
              <a:effectLst/>
              <a:cs typeface="Arial" panose="020B0604020202020204" pitchFamily="34" charset="0"/>
            </a:endParaRPr>
          </a:p>
          <a:p>
            <a:r>
              <a:rPr lang="en-US" sz="600" b="1" kern="1200" dirty="0">
                <a:solidFill>
                  <a:schemeClr val="tx1"/>
                </a:solidFill>
                <a:effectLst/>
                <a:cs typeface="Arial" panose="020B0604020202020204" pitchFamily="34" charset="0"/>
              </a:rPr>
              <a:t>Disclaimer: </a:t>
            </a:r>
            <a:r>
              <a:rPr lang="en-US" sz="600" kern="1200" dirty="0">
                <a:solidFill>
                  <a:schemeClr val="tx1"/>
                </a:solidFill>
                <a:effectLst/>
                <a:cs typeface="Arial" panose="020B0604020202020204" pitchFamily="34" charset="0"/>
              </a:rPr>
              <a:t>This press release may include statements of future expectations and other forward-looking statements that are based on the management’s current views and assumptions and involve known or unknown risks and uncertainties that could cause actual results, performance or events to differ materially from those expressed or implied in such statements. In addition to statements which are forward-looking by reason of context, the words "may", "will", "should", "expects", "plans", "intends", "anticipates", "believes", "estimates", "predicts", "potential", or "continue" and similar expressions identify forward-looking statements. Actual results, performance or events may differ materially from those in such statements due to  without limitation, (i) general economic conditions such as performance of financial markets, credit defaults , currency exchange rates , interest rates , persistency levels and frequency / severity of insured loss events (ii) mortality and morbidity levels and trends, (iii) changing levels of competition and general competitive factors, (iv) changes in laws and regulations and in the policies of central banks and/or governments, (v) the impact of acquisitions or </a:t>
            </a:r>
            <a:r>
              <a:rPr lang="en-US" sz="600" kern="1200" dirty="0" smtClean="0">
                <a:solidFill>
                  <a:schemeClr val="tx1"/>
                </a:solidFill>
                <a:effectLst/>
                <a:cs typeface="Arial" panose="020B0604020202020204" pitchFamily="34" charset="0"/>
              </a:rPr>
              <a:t>reorganization </a:t>
            </a:r>
            <a:r>
              <a:rPr lang="en-US" sz="600" kern="1200" dirty="0">
                <a:solidFill>
                  <a:schemeClr val="tx1"/>
                </a:solidFill>
                <a:effectLst/>
                <a:cs typeface="Arial" panose="020B0604020202020204" pitchFamily="34" charset="0"/>
              </a:rPr>
              <a:t>, including related integration issues.</a:t>
            </a:r>
            <a:endParaRPr lang="en-IN" sz="600" kern="1200" dirty="0">
              <a:solidFill>
                <a:schemeClr val="tx1"/>
              </a:solidFill>
              <a:effectLst/>
              <a:cs typeface="Arial" panose="020B0604020202020204" pitchFamily="34" charset="0"/>
            </a:endParaRPr>
          </a:p>
          <a:p>
            <a:r>
              <a:rPr lang="en-US" sz="600" kern="1200" dirty="0">
                <a:solidFill>
                  <a:schemeClr val="tx1"/>
                </a:solidFill>
                <a:effectLst/>
                <a:cs typeface="Arial" panose="020B0604020202020204" pitchFamily="34" charset="0"/>
              </a:rPr>
              <a:t> </a:t>
            </a:r>
            <a:endParaRPr lang="en-IN" sz="600" kern="1200" dirty="0">
              <a:solidFill>
                <a:schemeClr val="tx1"/>
              </a:solidFill>
              <a:effectLst/>
              <a:cs typeface="Arial" panose="020B0604020202020204" pitchFamily="34" charset="0"/>
            </a:endParaRPr>
          </a:p>
          <a:p>
            <a:r>
              <a:rPr lang="en-US" sz="600" kern="1200" dirty="0">
                <a:solidFill>
                  <a:schemeClr val="tx1"/>
                </a:solidFill>
                <a:effectLst/>
                <a:cs typeface="Arial" panose="020B0604020202020204" pitchFamily="34" charset="0"/>
              </a:rPr>
              <a:t>The company assumes no obligation to update any information contained herein.</a:t>
            </a:r>
          </a:p>
          <a:p>
            <a:endParaRPr lang="de-DE" sz="600" dirty="0">
              <a:solidFill>
                <a:schemeClr val="tx1"/>
              </a:solidFill>
              <a:cs typeface="Arial" panose="020B0604020202020204" pitchFamily="34" charset="0"/>
            </a:endParaRPr>
          </a:p>
          <a:p>
            <a:r>
              <a:rPr lang="en-IN" sz="600" b="1" dirty="0">
                <a:solidFill>
                  <a:schemeClr val="tx1"/>
                </a:solidFill>
                <a:cs typeface="Arial" panose="020B0604020202020204" pitchFamily="34" charset="0"/>
              </a:rPr>
              <a:t>Registered Office: </a:t>
            </a:r>
            <a:r>
              <a:rPr lang="en-IN" sz="600" dirty="0">
                <a:solidFill>
                  <a:schemeClr val="tx1"/>
                </a:solidFill>
                <a:cs typeface="Arial" panose="020B0604020202020204" pitchFamily="34" charset="0"/>
              </a:rPr>
              <a:t>Dr. Reddy’s Laboratories Ltd. 8-2-337 | Road No. 3, Banjara Hills, Hyderabad - 500034, Telangana, India. </a:t>
            </a:r>
          </a:p>
          <a:p>
            <a:r>
              <a:rPr lang="en-IN" sz="600" dirty="0">
                <a:solidFill>
                  <a:schemeClr val="tx1"/>
                </a:solidFill>
                <a:cs typeface="Arial" panose="020B0604020202020204" pitchFamily="34" charset="0"/>
              </a:rPr>
              <a:t>Tel: 91 40 4900 2900 | Fax: 91 40 4900 2999 | Web: www.drreddys.com</a:t>
            </a:r>
          </a:p>
        </p:txBody>
      </p:sp>
      <p:sp>
        <p:nvSpPr>
          <p:cNvPr id="22" name="Text Placeholder 9"/>
          <p:cNvSpPr>
            <a:spLocks noGrp="1"/>
          </p:cNvSpPr>
          <p:nvPr>
            <p:ph type="body" sz="quarter" idx="10" hasCustomPrompt="1"/>
          </p:nvPr>
        </p:nvSpPr>
        <p:spPr bwMode="gray">
          <a:xfrm>
            <a:off x="1143807" y="1815667"/>
            <a:ext cx="2576724" cy="229171"/>
          </a:xfrm>
        </p:spPr>
        <p:txBody>
          <a:bodyPr anchor="b"/>
          <a:lstStyle>
            <a:lvl1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1pPr>
            <a:lvl2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2pPr>
            <a:lvl3pPr marL="0" indent="0">
              <a:lnSpc>
                <a:spcPct val="100000"/>
              </a:lnSpc>
              <a:spcBef>
                <a:spcPts val="0"/>
              </a:spcBef>
              <a:spcAft>
                <a:spcPts val="0"/>
              </a:spcAft>
              <a:buNone/>
              <a:defRPr sz="1100" b="0">
                <a:solidFill>
                  <a:schemeClr val="accent1"/>
                </a:solidFill>
                <a:latin typeface="+mj-lt"/>
              </a:defRPr>
            </a:lvl3pPr>
            <a:lvl4pPr marL="0" indent="0">
              <a:lnSpc>
                <a:spcPct val="100000"/>
              </a:lnSpc>
              <a:spcBef>
                <a:spcPts val="0"/>
              </a:spcBef>
              <a:spcAft>
                <a:spcPts val="0"/>
              </a:spcAft>
              <a:buNone/>
              <a:defRPr sz="1100" b="0">
                <a:solidFill>
                  <a:schemeClr val="accent1"/>
                </a:solidFill>
                <a:latin typeface="+mj-lt"/>
              </a:defRPr>
            </a:lvl4pPr>
            <a:lvl5pPr marL="0" indent="0">
              <a:lnSpc>
                <a:spcPct val="100000"/>
              </a:lnSpc>
              <a:spcBef>
                <a:spcPts val="0"/>
              </a:spcBef>
              <a:spcAft>
                <a:spcPts val="0"/>
              </a:spcAft>
              <a:buNone/>
              <a:defRPr sz="1100" b="0">
                <a:solidFill>
                  <a:schemeClr val="accent1"/>
                </a:solidFill>
                <a:latin typeface="+mj-lt"/>
              </a:defRPr>
            </a:lvl5pPr>
            <a:lvl6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6pPr>
            <a:lvl7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7pPr>
            <a:lvl8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8pPr>
            <a:lvl9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9pPr>
          </a:lstStyle>
          <a:p>
            <a:pPr lvl="0"/>
            <a:r>
              <a:rPr lang="de-DE" dirty="0"/>
              <a:t>Position</a:t>
            </a:r>
            <a:endParaRPr lang="en-US" dirty="0"/>
          </a:p>
        </p:txBody>
      </p:sp>
      <p:sp>
        <p:nvSpPr>
          <p:cNvPr id="23" name="Text Placeholder 9"/>
          <p:cNvSpPr>
            <a:spLocks noGrp="1"/>
          </p:cNvSpPr>
          <p:nvPr>
            <p:ph type="body" sz="quarter" idx="11" hasCustomPrompt="1"/>
          </p:nvPr>
        </p:nvSpPr>
        <p:spPr bwMode="gray">
          <a:xfrm>
            <a:off x="1143807" y="2043250"/>
            <a:ext cx="2576724" cy="217699"/>
          </a:xfrm>
        </p:spPr>
        <p:txBody>
          <a:bodyPr/>
          <a:lstStyle>
            <a:lvl1pPr marL="0" indent="0">
              <a:lnSpc>
                <a:spcPct val="100000"/>
              </a:lnSpc>
              <a:spcBef>
                <a:spcPts val="0"/>
              </a:spcBef>
              <a:spcAft>
                <a:spcPts val="0"/>
              </a:spcAft>
              <a:buFont typeface="Arial" panose="020B0604020202020204" pitchFamily="34" charset="0"/>
              <a:buNone/>
              <a:defRPr sz="1100" b="0" baseline="0">
                <a:solidFill>
                  <a:schemeClr val="accent1"/>
                </a:solidFill>
                <a:latin typeface="+mn-lt"/>
              </a:defRPr>
            </a:lvl1pPr>
            <a:lvl2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2pPr>
            <a:lvl3pPr marL="0" indent="0">
              <a:lnSpc>
                <a:spcPct val="100000"/>
              </a:lnSpc>
              <a:spcBef>
                <a:spcPts val="0"/>
              </a:spcBef>
              <a:spcAft>
                <a:spcPts val="0"/>
              </a:spcAft>
              <a:buNone/>
              <a:defRPr sz="1100" b="0">
                <a:solidFill>
                  <a:schemeClr val="accent1"/>
                </a:solidFill>
                <a:latin typeface="+mj-lt"/>
              </a:defRPr>
            </a:lvl3pPr>
            <a:lvl4pPr marL="0" indent="0">
              <a:lnSpc>
                <a:spcPct val="100000"/>
              </a:lnSpc>
              <a:spcBef>
                <a:spcPts val="0"/>
              </a:spcBef>
              <a:spcAft>
                <a:spcPts val="0"/>
              </a:spcAft>
              <a:buNone/>
              <a:defRPr sz="1100" b="0">
                <a:solidFill>
                  <a:schemeClr val="accent1"/>
                </a:solidFill>
                <a:latin typeface="+mj-lt"/>
              </a:defRPr>
            </a:lvl4pPr>
            <a:lvl5pPr marL="0" indent="0">
              <a:lnSpc>
                <a:spcPct val="100000"/>
              </a:lnSpc>
              <a:spcBef>
                <a:spcPts val="0"/>
              </a:spcBef>
              <a:spcAft>
                <a:spcPts val="0"/>
              </a:spcAft>
              <a:buNone/>
              <a:defRPr sz="1100" b="0">
                <a:solidFill>
                  <a:schemeClr val="accent1"/>
                </a:solidFill>
                <a:latin typeface="+mj-lt"/>
              </a:defRPr>
            </a:lvl5pPr>
            <a:lvl6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6pPr>
            <a:lvl7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7pPr>
            <a:lvl8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8pPr>
            <a:lvl9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9pPr>
          </a:lstStyle>
          <a:p>
            <a:pPr lvl="0"/>
            <a:r>
              <a:rPr lang="de-DE" dirty="0"/>
              <a:t>First </a:t>
            </a:r>
            <a:r>
              <a:rPr lang="de-DE" dirty="0" err="1"/>
              <a:t>name</a:t>
            </a:r>
            <a:r>
              <a:rPr lang="de-DE" dirty="0"/>
              <a:t> Last </a:t>
            </a:r>
            <a:r>
              <a:rPr lang="de-DE" dirty="0" err="1"/>
              <a:t>name</a:t>
            </a:r>
            <a:endParaRPr lang="en-US" dirty="0"/>
          </a:p>
        </p:txBody>
      </p:sp>
      <p:sp>
        <p:nvSpPr>
          <p:cNvPr id="24" name="Text Placeholder 9"/>
          <p:cNvSpPr>
            <a:spLocks noGrp="1"/>
          </p:cNvSpPr>
          <p:nvPr>
            <p:ph type="body" sz="quarter" idx="12" hasCustomPrompt="1"/>
          </p:nvPr>
        </p:nvSpPr>
        <p:spPr bwMode="gray">
          <a:xfrm>
            <a:off x="1143807" y="2260949"/>
            <a:ext cx="2576724" cy="563215"/>
          </a:xfrm>
        </p:spPr>
        <p:txBody>
          <a:bodyPr/>
          <a:lstStyle>
            <a:lvl1pPr marL="0" indent="0">
              <a:lnSpc>
                <a:spcPct val="100000"/>
              </a:lnSpc>
              <a:spcBef>
                <a:spcPts val="0"/>
              </a:spcBef>
              <a:spcAft>
                <a:spcPts val="0"/>
              </a:spcAft>
              <a:buFont typeface="Arial" panose="020B0604020202020204" pitchFamily="34" charset="0"/>
              <a:buNone/>
              <a:defRPr sz="1100" b="0" baseline="0">
                <a:solidFill>
                  <a:schemeClr val="accent1"/>
                </a:solidFill>
                <a:latin typeface="+mn-lt"/>
              </a:defRPr>
            </a:lvl1pPr>
            <a:lvl2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2pPr>
            <a:lvl3pPr marL="0" indent="0">
              <a:lnSpc>
                <a:spcPct val="100000"/>
              </a:lnSpc>
              <a:spcBef>
                <a:spcPts val="0"/>
              </a:spcBef>
              <a:spcAft>
                <a:spcPts val="0"/>
              </a:spcAft>
              <a:buNone/>
              <a:defRPr sz="1100" b="0">
                <a:solidFill>
                  <a:schemeClr val="accent1"/>
                </a:solidFill>
                <a:latin typeface="+mj-lt"/>
              </a:defRPr>
            </a:lvl3pPr>
            <a:lvl4pPr marL="0" indent="0">
              <a:lnSpc>
                <a:spcPct val="100000"/>
              </a:lnSpc>
              <a:spcBef>
                <a:spcPts val="0"/>
              </a:spcBef>
              <a:spcAft>
                <a:spcPts val="0"/>
              </a:spcAft>
              <a:buNone/>
              <a:defRPr sz="1100" b="0">
                <a:solidFill>
                  <a:schemeClr val="accent1"/>
                </a:solidFill>
                <a:latin typeface="+mj-lt"/>
              </a:defRPr>
            </a:lvl4pPr>
            <a:lvl5pPr marL="0" indent="0">
              <a:lnSpc>
                <a:spcPct val="100000"/>
              </a:lnSpc>
              <a:spcBef>
                <a:spcPts val="0"/>
              </a:spcBef>
              <a:spcAft>
                <a:spcPts val="0"/>
              </a:spcAft>
              <a:buNone/>
              <a:defRPr sz="1100" b="0">
                <a:solidFill>
                  <a:schemeClr val="accent1"/>
                </a:solidFill>
                <a:latin typeface="+mj-lt"/>
              </a:defRPr>
            </a:lvl5pPr>
            <a:lvl6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6pPr>
            <a:lvl7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7pPr>
            <a:lvl8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8pPr>
            <a:lvl9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9pPr>
          </a:lstStyle>
          <a:p>
            <a:pPr lvl="0"/>
            <a:r>
              <a:rPr lang="de-DE" dirty="0"/>
              <a:t>Mail</a:t>
            </a:r>
            <a:br>
              <a:rPr lang="de-DE" dirty="0"/>
            </a:br>
            <a:r>
              <a:rPr lang="de-DE" dirty="0"/>
              <a:t>Phone</a:t>
            </a:r>
            <a:endParaRPr lang="en-US" dirty="0"/>
          </a:p>
        </p:txBody>
      </p:sp>
      <p:sp>
        <p:nvSpPr>
          <p:cNvPr id="26" name="Text Placeholder 9"/>
          <p:cNvSpPr>
            <a:spLocks noGrp="1"/>
          </p:cNvSpPr>
          <p:nvPr>
            <p:ph type="body" sz="quarter" idx="14" hasCustomPrompt="1"/>
          </p:nvPr>
        </p:nvSpPr>
        <p:spPr bwMode="gray">
          <a:xfrm>
            <a:off x="4047915" y="1815667"/>
            <a:ext cx="2576724" cy="229171"/>
          </a:xfrm>
        </p:spPr>
        <p:txBody>
          <a:bodyPr anchor="b"/>
          <a:lstStyle>
            <a:lvl1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1pPr>
            <a:lvl2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2pPr>
            <a:lvl3pPr marL="0" indent="0">
              <a:lnSpc>
                <a:spcPct val="100000"/>
              </a:lnSpc>
              <a:spcBef>
                <a:spcPts val="0"/>
              </a:spcBef>
              <a:spcAft>
                <a:spcPts val="0"/>
              </a:spcAft>
              <a:buNone/>
              <a:defRPr sz="1100" b="0">
                <a:solidFill>
                  <a:schemeClr val="accent1"/>
                </a:solidFill>
                <a:latin typeface="+mj-lt"/>
              </a:defRPr>
            </a:lvl3pPr>
            <a:lvl4pPr marL="0" indent="0">
              <a:lnSpc>
                <a:spcPct val="100000"/>
              </a:lnSpc>
              <a:spcBef>
                <a:spcPts val="0"/>
              </a:spcBef>
              <a:spcAft>
                <a:spcPts val="0"/>
              </a:spcAft>
              <a:buNone/>
              <a:defRPr sz="1100" b="0">
                <a:solidFill>
                  <a:schemeClr val="accent1"/>
                </a:solidFill>
                <a:latin typeface="+mj-lt"/>
              </a:defRPr>
            </a:lvl4pPr>
            <a:lvl5pPr marL="0" indent="0">
              <a:lnSpc>
                <a:spcPct val="100000"/>
              </a:lnSpc>
              <a:spcBef>
                <a:spcPts val="0"/>
              </a:spcBef>
              <a:spcAft>
                <a:spcPts val="0"/>
              </a:spcAft>
              <a:buNone/>
              <a:defRPr sz="1100" b="0">
                <a:solidFill>
                  <a:schemeClr val="accent1"/>
                </a:solidFill>
                <a:latin typeface="+mj-lt"/>
              </a:defRPr>
            </a:lvl5pPr>
            <a:lvl6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6pPr>
            <a:lvl7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7pPr>
            <a:lvl8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8pPr>
            <a:lvl9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9pPr>
          </a:lstStyle>
          <a:p>
            <a:pPr lvl="0"/>
            <a:r>
              <a:rPr lang="de-DE" dirty="0"/>
              <a:t>Position</a:t>
            </a:r>
            <a:endParaRPr lang="en-US" dirty="0"/>
          </a:p>
        </p:txBody>
      </p:sp>
      <p:sp>
        <p:nvSpPr>
          <p:cNvPr id="27" name="Text Placeholder 9"/>
          <p:cNvSpPr>
            <a:spLocks noGrp="1"/>
          </p:cNvSpPr>
          <p:nvPr>
            <p:ph type="body" sz="quarter" idx="15" hasCustomPrompt="1"/>
          </p:nvPr>
        </p:nvSpPr>
        <p:spPr bwMode="gray">
          <a:xfrm>
            <a:off x="4047915" y="2043250"/>
            <a:ext cx="2576724" cy="217699"/>
          </a:xfrm>
        </p:spPr>
        <p:txBody>
          <a:bodyPr/>
          <a:lstStyle>
            <a:lvl1pPr marL="0" indent="0">
              <a:lnSpc>
                <a:spcPct val="100000"/>
              </a:lnSpc>
              <a:spcBef>
                <a:spcPts val="0"/>
              </a:spcBef>
              <a:spcAft>
                <a:spcPts val="0"/>
              </a:spcAft>
              <a:buFont typeface="Arial" panose="020B0604020202020204" pitchFamily="34" charset="0"/>
              <a:buNone/>
              <a:defRPr sz="1100" b="0" baseline="0">
                <a:solidFill>
                  <a:schemeClr val="accent1"/>
                </a:solidFill>
                <a:latin typeface="+mn-lt"/>
              </a:defRPr>
            </a:lvl1pPr>
            <a:lvl2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2pPr>
            <a:lvl3pPr marL="0" indent="0">
              <a:lnSpc>
                <a:spcPct val="100000"/>
              </a:lnSpc>
              <a:spcBef>
                <a:spcPts val="0"/>
              </a:spcBef>
              <a:spcAft>
                <a:spcPts val="0"/>
              </a:spcAft>
              <a:buNone/>
              <a:defRPr sz="1100" b="0">
                <a:solidFill>
                  <a:schemeClr val="accent1"/>
                </a:solidFill>
                <a:latin typeface="+mj-lt"/>
              </a:defRPr>
            </a:lvl3pPr>
            <a:lvl4pPr marL="0" indent="0">
              <a:lnSpc>
                <a:spcPct val="100000"/>
              </a:lnSpc>
              <a:spcBef>
                <a:spcPts val="0"/>
              </a:spcBef>
              <a:spcAft>
                <a:spcPts val="0"/>
              </a:spcAft>
              <a:buNone/>
              <a:defRPr sz="1100" b="0">
                <a:solidFill>
                  <a:schemeClr val="accent1"/>
                </a:solidFill>
                <a:latin typeface="+mj-lt"/>
              </a:defRPr>
            </a:lvl4pPr>
            <a:lvl5pPr marL="0" indent="0">
              <a:lnSpc>
                <a:spcPct val="100000"/>
              </a:lnSpc>
              <a:spcBef>
                <a:spcPts val="0"/>
              </a:spcBef>
              <a:spcAft>
                <a:spcPts val="0"/>
              </a:spcAft>
              <a:buNone/>
              <a:defRPr sz="1100" b="0">
                <a:solidFill>
                  <a:schemeClr val="accent1"/>
                </a:solidFill>
                <a:latin typeface="+mj-lt"/>
              </a:defRPr>
            </a:lvl5pPr>
            <a:lvl6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6pPr>
            <a:lvl7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7pPr>
            <a:lvl8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8pPr>
            <a:lvl9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9pPr>
          </a:lstStyle>
          <a:p>
            <a:pPr lvl="0"/>
            <a:r>
              <a:rPr lang="de-DE" dirty="0"/>
              <a:t>First </a:t>
            </a:r>
            <a:r>
              <a:rPr lang="de-DE" dirty="0" err="1"/>
              <a:t>name</a:t>
            </a:r>
            <a:r>
              <a:rPr lang="de-DE" dirty="0"/>
              <a:t> Last </a:t>
            </a:r>
            <a:r>
              <a:rPr lang="de-DE" dirty="0" err="1"/>
              <a:t>name</a:t>
            </a:r>
            <a:endParaRPr lang="en-US" dirty="0"/>
          </a:p>
        </p:txBody>
      </p:sp>
      <p:sp>
        <p:nvSpPr>
          <p:cNvPr id="28" name="Text Placeholder 9"/>
          <p:cNvSpPr>
            <a:spLocks noGrp="1"/>
          </p:cNvSpPr>
          <p:nvPr>
            <p:ph type="body" sz="quarter" idx="16" hasCustomPrompt="1"/>
          </p:nvPr>
        </p:nvSpPr>
        <p:spPr bwMode="gray">
          <a:xfrm>
            <a:off x="4047915" y="2260949"/>
            <a:ext cx="2576724" cy="563215"/>
          </a:xfrm>
        </p:spPr>
        <p:txBody>
          <a:bodyPr/>
          <a:lstStyle>
            <a:lvl1pPr marL="0" indent="0">
              <a:lnSpc>
                <a:spcPct val="100000"/>
              </a:lnSpc>
              <a:spcBef>
                <a:spcPts val="0"/>
              </a:spcBef>
              <a:spcAft>
                <a:spcPts val="0"/>
              </a:spcAft>
              <a:buFont typeface="Arial" panose="020B0604020202020204" pitchFamily="34" charset="0"/>
              <a:buNone/>
              <a:defRPr sz="1100" b="0" baseline="0">
                <a:solidFill>
                  <a:schemeClr val="accent1"/>
                </a:solidFill>
                <a:latin typeface="+mn-lt"/>
              </a:defRPr>
            </a:lvl1pPr>
            <a:lvl2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2pPr>
            <a:lvl3pPr marL="0" indent="0">
              <a:lnSpc>
                <a:spcPct val="100000"/>
              </a:lnSpc>
              <a:spcBef>
                <a:spcPts val="0"/>
              </a:spcBef>
              <a:spcAft>
                <a:spcPts val="0"/>
              </a:spcAft>
              <a:buNone/>
              <a:defRPr sz="1100" b="0">
                <a:solidFill>
                  <a:schemeClr val="accent1"/>
                </a:solidFill>
                <a:latin typeface="+mj-lt"/>
              </a:defRPr>
            </a:lvl3pPr>
            <a:lvl4pPr marL="0" indent="0">
              <a:lnSpc>
                <a:spcPct val="100000"/>
              </a:lnSpc>
              <a:spcBef>
                <a:spcPts val="0"/>
              </a:spcBef>
              <a:spcAft>
                <a:spcPts val="0"/>
              </a:spcAft>
              <a:buNone/>
              <a:defRPr sz="1100" b="0">
                <a:solidFill>
                  <a:schemeClr val="accent1"/>
                </a:solidFill>
                <a:latin typeface="+mj-lt"/>
              </a:defRPr>
            </a:lvl4pPr>
            <a:lvl5pPr marL="0" indent="0">
              <a:lnSpc>
                <a:spcPct val="100000"/>
              </a:lnSpc>
              <a:spcBef>
                <a:spcPts val="0"/>
              </a:spcBef>
              <a:spcAft>
                <a:spcPts val="0"/>
              </a:spcAft>
              <a:buNone/>
              <a:defRPr sz="1100" b="0">
                <a:solidFill>
                  <a:schemeClr val="accent1"/>
                </a:solidFill>
                <a:latin typeface="+mj-lt"/>
              </a:defRPr>
            </a:lvl5pPr>
            <a:lvl6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6pPr>
            <a:lvl7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7pPr>
            <a:lvl8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8pPr>
            <a:lvl9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9pPr>
          </a:lstStyle>
          <a:p>
            <a:pPr lvl="0"/>
            <a:r>
              <a:rPr lang="de-DE" dirty="0"/>
              <a:t>Mail</a:t>
            </a:r>
            <a:br>
              <a:rPr lang="de-DE" dirty="0"/>
            </a:br>
            <a:r>
              <a:rPr lang="de-DE" dirty="0"/>
              <a:t>Phone</a:t>
            </a:r>
            <a:endParaRPr lang="en-US" dirty="0"/>
          </a:p>
        </p:txBody>
      </p:sp>
      <p:sp>
        <p:nvSpPr>
          <p:cNvPr id="11" name="Date Placeholder 2"/>
          <p:cNvSpPr>
            <a:spLocks noGrp="1"/>
          </p:cNvSpPr>
          <p:nvPr>
            <p:ph type="dt" sz="half" idx="17"/>
          </p:nvPr>
        </p:nvSpPr>
        <p:spPr>
          <a:xfrm>
            <a:off x="8136397" y="5308054"/>
            <a:ext cx="468052" cy="72008"/>
          </a:xfrm>
        </p:spPr>
        <p:txBody>
          <a:bodyPr/>
          <a:lstStyle>
            <a:lvl1pPr>
              <a:defRPr sz="300">
                <a:solidFill>
                  <a:schemeClr val="bg1">
                    <a:lumMod val="75000"/>
                    <a:alpha val="0"/>
                  </a:schemeClr>
                </a:solidFill>
              </a:defRPr>
            </a:lvl1pPr>
          </a:lstStyle>
          <a:p>
            <a:fld id="{2B161E38-2C64-4DDC-9681-D7CFC7AF92ED}" type="datetime1">
              <a:rPr lang="en-US" smtClean="0"/>
              <a:t>8/27/2020</a:t>
            </a:fld>
            <a:endParaRPr lang="en-US" dirty="0"/>
          </a:p>
        </p:txBody>
      </p:sp>
      <p:sp>
        <p:nvSpPr>
          <p:cNvPr id="13" name="Footer Placeholder 3"/>
          <p:cNvSpPr>
            <a:spLocks noGrp="1"/>
          </p:cNvSpPr>
          <p:nvPr>
            <p:ph type="ftr" sz="quarter" idx="18"/>
          </p:nvPr>
        </p:nvSpPr>
        <p:spPr>
          <a:xfrm>
            <a:off x="6911975" y="5308054"/>
            <a:ext cx="1224422" cy="72008"/>
          </a:xfrm>
        </p:spPr>
        <p:txBody>
          <a:bodyPr/>
          <a:lstStyle>
            <a:lvl1pPr>
              <a:defRPr sz="300">
                <a:solidFill>
                  <a:schemeClr val="bg1">
                    <a:lumMod val="75000"/>
                    <a:alpha val="0"/>
                  </a:schemeClr>
                </a:solidFill>
              </a:defRPr>
            </a:lvl1pPr>
          </a:lstStyle>
          <a:p>
            <a:r>
              <a:rPr lang="en-US" dirty="0"/>
              <a:t>Copyright Dr. Reddy‘s </a:t>
            </a:r>
          </a:p>
        </p:txBody>
      </p:sp>
      <p:sp>
        <p:nvSpPr>
          <p:cNvPr id="14" name="Slide Number Placeholder 4"/>
          <p:cNvSpPr>
            <a:spLocks noGrp="1"/>
          </p:cNvSpPr>
          <p:nvPr>
            <p:ph type="sldNum" sz="quarter" idx="19"/>
          </p:nvPr>
        </p:nvSpPr>
        <p:spPr>
          <a:xfrm>
            <a:off x="8604448" y="5308054"/>
            <a:ext cx="215701" cy="72008"/>
          </a:xfrm>
        </p:spPr>
        <p:txBody>
          <a:bodyPr/>
          <a:lstStyle>
            <a:lvl1pPr>
              <a:defRPr sz="300">
                <a:solidFill>
                  <a:schemeClr val="bg1">
                    <a:lumMod val="75000"/>
                    <a:alpha val="0"/>
                  </a:schemeClr>
                </a:solidFill>
              </a:defRPr>
            </a:lvl1pPr>
          </a:lstStyle>
          <a:p>
            <a:fld id="{FCB53D23-1D79-480C-B3BE-829293F4503C}" type="slidenum">
              <a:rPr lang="en-US" smtClean="0"/>
              <a:pPr/>
              <a:t>‹#›</a:t>
            </a:fld>
            <a:endParaRPr lang="en-US" dirty="0"/>
          </a:p>
        </p:txBody>
      </p:sp>
    </p:spTree>
    <p:custDataLst>
      <p:tags r:id="rId1"/>
    </p:custDataLst>
    <p:extLst>
      <p:ext uri="{BB962C8B-B14F-4D97-AF65-F5344CB8AC3E}">
        <p14:creationId xmlns:p14="http://schemas.microsoft.com/office/powerpoint/2010/main" val="3019556192"/>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7" name="Text Placeholder 10"/>
          <p:cNvSpPr>
            <a:spLocks noGrp="1"/>
          </p:cNvSpPr>
          <p:nvPr>
            <p:ph type="body" sz="quarter" idx="21" hasCustomPrompt="1"/>
          </p:nvPr>
        </p:nvSpPr>
        <p:spPr bwMode="gray">
          <a:xfrm>
            <a:off x="4234127" y="-1401684"/>
            <a:ext cx="2080800" cy="2080800"/>
          </a:xfrm>
          <a:prstGeom prst="ellipse">
            <a:avLst/>
          </a:prstGeom>
          <a:solidFill>
            <a:schemeClr val="accent1"/>
          </a:solidFill>
        </p:spPr>
        <p:txBody>
          <a:bodyPr anchor="ctr"/>
          <a:lstStyle>
            <a:lvl1pPr marL="0" indent="0" algn="ctr">
              <a:lnSpc>
                <a:spcPct val="100000"/>
              </a:lnSpc>
              <a:spcBef>
                <a:spcPts val="0"/>
              </a:spcBef>
              <a:spcAft>
                <a:spcPts val="0"/>
              </a:spcAft>
              <a:buFont typeface="Arial" panose="020B0604020202020204" pitchFamily="34" charset="0"/>
              <a:buNone/>
              <a:defRPr sz="200" b="0" baseline="0">
                <a:solidFill>
                  <a:schemeClr val="accent1">
                    <a:alpha val="0"/>
                  </a:schemeClr>
                </a:solidFill>
                <a:latin typeface="+mn-lt"/>
              </a:defRPr>
            </a:lvl1pPr>
            <a:lvl2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2pPr>
            <a:lvl3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3pPr>
            <a:lvl4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4pPr>
            <a:lvl5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5pPr>
            <a:lvl6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6pPr>
            <a:lvl7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7pPr>
            <a:lvl8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8pPr>
            <a:lvl9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9pPr>
          </a:lstStyle>
          <a:p>
            <a:pPr lvl="0"/>
            <a:r>
              <a:rPr lang="de-DE" dirty="0"/>
              <a:t> </a:t>
            </a:r>
          </a:p>
        </p:txBody>
      </p:sp>
      <p:sp>
        <p:nvSpPr>
          <p:cNvPr id="2" name="Title 1"/>
          <p:cNvSpPr>
            <a:spLocks noGrp="1"/>
          </p:cNvSpPr>
          <p:nvPr>
            <p:ph type="ctrTitle" hasCustomPrompt="1"/>
          </p:nvPr>
        </p:nvSpPr>
        <p:spPr bwMode="gray">
          <a:xfrm>
            <a:off x="899592" y="1023938"/>
            <a:ext cx="3816873" cy="2987972"/>
          </a:xfrm>
        </p:spPr>
        <p:txBody>
          <a:bodyPr>
            <a:normAutofit/>
          </a:bodyPr>
          <a:lstStyle>
            <a:lvl1pPr>
              <a:defRPr sz="4800" spc="-150">
                <a:solidFill>
                  <a:schemeClr val="accent1"/>
                </a:solidFill>
              </a:defRPr>
            </a:lvl1pPr>
          </a:lstStyle>
          <a:p>
            <a:r>
              <a:rPr lang="en-US" dirty="0"/>
              <a:t>Use this slide to start a new chapter</a:t>
            </a:r>
          </a:p>
        </p:txBody>
      </p:sp>
      <p:sp>
        <p:nvSpPr>
          <p:cNvPr id="21" name="Picture Placeholder 3"/>
          <p:cNvSpPr>
            <a:spLocks noGrp="1"/>
          </p:cNvSpPr>
          <p:nvPr>
            <p:ph type="pic" sz="quarter" idx="13" hasCustomPrompt="1"/>
          </p:nvPr>
        </p:nvSpPr>
        <p:spPr bwMode="gray">
          <a:xfrm>
            <a:off x="6813610" y="-422064"/>
            <a:ext cx="2733403" cy="2733152"/>
          </a:xfrm>
          <a:prstGeom prst="ellipse">
            <a:avLst/>
          </a:prstGeom>
          <a:solidFill>
            <a:schemeClr val="accent1"/>
          </a:solidFill>
        </p:spPr>
        <p:txBody>
          <a:bodyPr tIns="0" bIns="720000" anchor="ctr" anchorCtr="0"/>
          <a:lstStyle>
            <a:lvl1pPr algn="ctr">
              <a:defRPr sz="900" baseline="0">
                <a:solidFill>
                  <a:schemeClr val="bg1"/>
                </a:solidFill>
              </a:defRPr>
            </a:lvl1pPr>
          </a:lstStyle>
          <a:p>
            <a:pPr lvl="0"/>
            <a:r>
              <a:rPr lang="de-DE" dirty="0"/>
              <a:t>Click </a:t>
            </a:r>
            <a:r>
              <a:rPr lang="de-DE" dirty="0" err="1"/>
              <a:t>the</a:t>
            </a:r>
            <a:r>
              <a:rPr lang="de-DE" dirty="0"/>
              <a:t> </a:t>
            </a:r>
            <a:r>
              <a:rPr lang="de-DE" dirty="0" err="1"/>
              <a:t>icon</a:t>
            </a:r>
            <a:r>
              <a:rPr lang="de-DE" dirty="0"/>
              <a:t> </a:t>
            </a:r>
            <a:br>
              <a:rPr lang="de-DE" dirty="0"/>
            </a:br>
            <a:r>
              <a:rPr lang="de-DE" dirty="0" err="1"/>
              <a:t>to</a:t>
            </a:r>
            <a:r>
              <a:rPr lang="de-DE" dirty="0"/>
              <a:t> </a:t>
            </a:r>
            <a:r>
              <a:rPr lang="de-DE" dirty="0" err="1"/>
              <a:t>add</a:t>
            </a:r>
            <a:r>
              <a:rPr lang="de-DE" dirty="0"/>
              <a:t> an </a:t>
            </a:r>
            <a:r>
              <a:rPr lang="de-DE" dirty="0" err="1"/>
              <a:t>images</a:t>
            </a:r>
            <a:endParaRPr lang="en-US" dirty="0"/>
          </a:p>
        </p:txBody>
      </p:sp>
      <p:sp>
        <p:nvSpPr>
          <p:cNvPr id="9" name="Text Placeholder 10"/>
          <p:cNvSpPr>
            <a:spLocks noGrp="1"/>
          </p:cNvSpPr>
          <p:nvPr>
            <p:ph type="body" sz="quarter" idx="22" hasCustomPrompt="1"/>
          </p:nvPr>
        </p:nvSpPr>
        <p:spPr bwMode="gray">
          <a:xfrm>
            <a:off x="8611669" y="2920594"/>
            <a:ext cx="946800" cy="946800"/>
          </a:xfrm>
          <a:prstGeom prst="ellipse">
            <a:avLst/>
          </a:prstGeom>
          <a:solidFill>
            <a:schemeClr val="accent1"/>
          </a:solidFill>
        </p:spPr>
        <p:txBody>
          <a:bodyPr anchor="ctr"/>
          <a:lstStyle>
            <a:lvl1pPr marL="0" indent="0" algn="ctr">
              <a:lnSpc>
                <a:spcPct val="100000"/>
              </a:lnSpc>
              <a:spcBef>
                <a:spcPts val="0"/>
              </a:spcBef>
              <a:spcAft>
                <a:spcPts val="0"/>
              </a:spcAft>
              <a:buFont typeface="Arial" panose="020B0604020202020204" pitchFamily="34" charset="0"/>
              <a:buNone/>
              <a:defRPr sz="200" b="0" baseline="0">
                <a:solidFill>
                  <a:schemeClr val="accent1">
                    <a:alpha val="0"/>
                  </a:schemeClr>
                </a:solidFill>
                <a:latin typeface="+mn-lt"/>
              </a:defRPr>
            </a:lvl1pPr>
            <a:lvl2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2pPr>
            <a:lvl3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3pPr>
            <a:lvl4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4pPr>
            <a:lvl5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5pPr>
            <a:lvl6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6pPr>
            <a:lvl7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7pPr>
            <a:lvl8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8pPr>
            <a:lvl9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9pPr>
          </a:lstStyle>
          <a:p>
            <a:pPr lvl="0"/>
            <a:r>
              <a:rPr lang="de-DE" dirty="0"/>
              <a:t> </a:t>
            </a:r>
          </a:p>
        </p:txBody>
      </p:sp>
      <p:sp>
        <p:nvSpPr>
          <p:cNvPr id="8" name="Date Placeholder 2"/>
          <p:cNvSpPr>
            <a:spLocks noGrp="1"/>
          </p:cNvSpPr>
          <p:nvPr>
            <p:ph type="dt" sz="half" idx="10"/>
          </p:nvPr>
        </p:nvSpPr>
        <p:spPr>
          <a:xfrm>
            <a:off x="8136397" y="5308054"/>
            <a:ext cx="468052" cy="72008"/>
          </a:xfrm>
        </p:spPr>
        <p:txBody>
          <a:bodyPr/>
          <a:lstStyle>
            <a:lvl1pPr>
              <a:defRPr sz="300">
                <a:solidFill>
                  <a:schemeClr val="bg1">
                    <a:lumMod val="75000"/>
                    <a:alpha val="0"/>
                  </a:schemeClr>
                </a:solidFill>
              </a:defRPr>
            </a:lvl1pPr>
          </a:lstStyle>
          <a:p>
            <a:fld id="{56E19AA6-E31E-42CA-8FC1-7E41CD2801D9}" type="datetime1">
              <a:rPr lang="en-US" smtClean="0"/>
              <a:t>8/27/2020</a:t>
            </a:fld>
            <a:endParaRPr lang="en-US" dirty="0"/>
          </a:p>
        </p:txBody>
      </p:sp>
      <p:sp>
        <p:nvSpPr>
          <p:cNvPr id="11" name="Footer Placeholder 3"/>
          <p:cNvSpPr>
            <a:spLocks noGrp="1"/>
          </p:cNvSpPr>
          <p:nvPr>
            <p:ph type="ftr" sz="quarter" idx="11"/>
          </p:nvPr>
        </p:nvSpPr>
        <p:spPr>
          <a:xfrm>
            <a:off x="6911975" y="5308054"/>
            <a:ext cx="1224422" cy="72008"/>
          </a:xfrm>
        </p:spPr>
        <p:txBody>
          <a:bodyPr/>
          <a:lstStyle>
            <a:lvl1pPr>
              <a:defRPr sz="300">
                <a:solidFill>
                  <a:schemeClr val="bg1">
                    <a:lumMod val="75000"/>
                    <a:alpha val="0"/>
                  </a:schemeClr>
                </a:solidFill>
              </a:defRPr>
            </a:lvl1pPr>
          </a:lstStyle>
          <a:p>
            <a:r>
              <a:rPr lang="en-US" dirty="0"/>
              <a:t>Copyright Dr. Reddy‘s </a:t>
            </a:r>
          </a:p>
        </p:txBody>
      </p:sp>
      <p:sp>
        <p:nvSpPr>
          <p:cNvPr id="12" name="Slide Number Placeholder 4"/>
          <p:cNvSpPr>
            <a:spLocks noGrp="1"/>
          </p:cNvSpPr>
          <p:nvPr>
            <p:ph type="sldNum" sz="quarter" idx="12"/>
          </p:nvPr>
        </p:nvSpPr>
        <p:spPr>
          <a:xfrm>
            <a:off x="8604448" y="5308054"/>
            <a:ext cx="215701" cy="72008"/>
          </a:xfrm>
        </p:spPr>
        <p:txBody>
          <a:bodyPr/>
          <a:lstStyle>
            <a:lvl1pPr>
              <a:defRPr sz="300">
                <a:solidFill>
                  <a:schemeClr val="bg1">
                    <a:lumMod val="75000"/>
                    <a:alpha val="0"/>
                  </a:schemeClr>
                </a:solidFill>
              </a:defRPr>
            </a:lvl1pPr>
          </a:lstStyle>
          <a:p>
            <a:fld id="{FCB53D23-1D79-480C-B3BE-829293F4503C}" type="slidenum">
              <a:rPr lang="en-US" smtClean="0"/>
              <a:pPr/>
              <a:t>‹#›</a:t>
            </a:fld>
            <a:endParaRPr lang="en-US" dirty="0"/>
          </a:p>
        </p:txBody>
      </p:sp>
      <p:pic>
        <p:nvPicPr>
          <p:cNvPr id="13" name="Picture 12" descr="A picture containing clock, meter&#10;&#10;Description automatically generated">
            <a:extLst>
              <a:ext uri="{FF2B5EF4-FFF2-40B4-BE49-F238E27FC236}">
                <a16:creationId xmlns:a16="http://schemas.microsoft.com/office/drawing/2014/main" xmlns="" id="{C6D66D82-80F5-4995-AC16-BDB6BDA29F5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132177" y="4408924"/>
            <a:ext cx="1687974" cy="374519"/>
          </a:xfrm>
          <a:prstGeom prst="rect">
            <a:avLst/>
          </a:prstGeom>
        </p:spPr>
      </p:pic>
    </p:spTree>
    <p:custDataLst>
      <p:tags r:id="rId1"/>
    </p:custDataLst>
    <p:extLst>
      <p:ext uri="{BB962C8B-B14F-4D97-AF65-F5344CB8AC3E}">
        <p14:creationId xmlns:p14="http://schemas.microsoft.com/office/powerpoint/2010/main" val="422076924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xmlns="" id="{73F4AFA5-A7FC-4369-BC45-72B3FDFCAFA9}"/>
              </a:ext>
            </a:extLst>
          </p:cNvPr>
          <p:cNvSpPr>
            <a:spLocks noGrp="1"/>
          </p:cNvSpPr>
          <p:nvPr>
            <p:ph type="dt" sz="half" idx="10"/>
          </p:nvPr>
        </p:nvSpPr>
        <p:spPr bwMode="gray">
          <a:xfrm>
            <a:off x="8136398" y="5347240"/>
            <a:ext cx="468051" cy="215901"/>
          </a:xfrm>
        </p:spPr>
        <p:txBody>
          <a:bodyPr/>
          <a:lstStyle/>
          <a:p>
            <a:fld id="{2EBB4C87-039E-427A-B22C-C68EC403B965}" type="datetime1">
              <a:rPr lang="en-US" smtClean="0"/>
              <a:t>8/27/2020</a:t>
            </a:fld>
            <a:endParaRPr lang="en-US" dirty="0"/>
          </a:p>
        </p:txBody>
      </p:sp>
      <p:sp>
        <p:nvSpPr>
          <p:cNvPr id="8" name="Footer Placeholder 4">
            <a:extLst>
              <a:ext uri="{FF2B5EF4-FFF2-40B4-BE49-F238E27FC236}">
                <a16:creationId xmlns:a16="http://schemas.microsoft.com/office/drawing/2014/main" xmlns="" id="{C9408305-72FE-4892-B676-1F52249A3EF6}"/>
              </a:ext>
            </a:extLst>
          </p:cNvPr>
          <p:cNvSpPr>
            <a:spLocks noGrp="1"/>
          </p:cNvSpPr>
          <p:nvPr>
            <p:ph type="ftr" sz="quarter" idx="11"/>
          </p:nvPr>
        </p:nvSpPr>
        <p:spPr bwMode="gray">
          <a:xfrm>
            <a:off x="7544057" y="4857688"/>
            <a:ext cx="1214375" cy="215901"/>
          </a:xfrm>
        </p:spPr>
        <p:txBody>
          <a:bodyPr/>
          <a:lstStyle>
            <a:lvl1pPr>
              <a:defRPr sz="476">
                <a:solidFill>
                  <a:schemeClr val="bg2"/>
                </a:solidFill>
              </a:defRPr>
            </a:lvl1pPr>
          </a:lstStyle>
          <a:p>
            <a:r>
              <a:rPr lang="en-US" dirty="0"/>
              <a:t>Copyright Dr. Reddy‘s </a:t>
            </a:r>
          </a:p>
        </p:txBody>
      </p:sp>
      <p:sp>
        <p:nvSpPr>
          <p:cNvPr id="9" name="Slide Number Placeholder 5">
            <a:extLst>
              <a:ext uri="{FF2B5EF4-FFF2-40B4-BE49-F238E27FC236}">
                <a16:creationId xmlns:a16="http://schemas.microsoft.com/office/drawing/2014/main" xmlns="" id="{D4CB21DD-6BF4-401E-8DCA-F5001845181E}"/>
              </a:ext>
            </a:extLst>
          </p:cNvPr>
          <p:cNvSpPr>
            <a:spLocks noGrp="1"/>
          </p:cNvSpPr>
          <p:nvPr>
            <p:ph type="sldNum" sz="quarter" idx="12"/>
          </p:nvPr>
        </p:nvSpPr>
        <p:spPr bwMode="gray">
          <a:xfrm>
            <a:off x="8858068" y="4857688"/>
            <a:ext cx="175237" cy="215901"/>
          </a:xfrm>
        </p:spPr>
        <p:txBody>
          <a:bodyPr/>
          <a:lstStyle>
            <a:lvl1pPr algn="l">
              <a:defRPr b="1">
                <a:solidFill>
                  <a:srgbClr val="5225B5"/>
                </a:solidFill>
              </a:defRPr>
            </a:lvl1pPr>
          </a:lstStyle>
          <a:p>
            <a:fld id="{FCB53D23-1D79-480C-B3BE-829293F4503C}" type="slidenum">
              <a:rPr lang="en-US" smtClean="0"/>
              <a:pPr/>
              <a:t>‹#›</a:t>
            </a:fld>
            <a:endParaRPr lang="en-US" dirty="0"/>
          </a:p>
        </p:txBody>
      </p:sp>
    </p:spTree>
    <p:custDataLst>
      <p:tags r:id="rId1"/>
    </p:custDataLst>
    <p:extLst>
      <p:ext uri="{BB962C8B-B14F-4D97-AF65-F5344CB8AC3E}">
        <p14:creationId xmlns:p14="http://schemas.microsoft.com/office/powerpoint/2010/main" val="291628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bwMode="gray">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bwMode="gray">
          <a:xfrm>
            <a:off x="899592" y="1023938"/>
            <a:ext cx="5725047" cy="2987972"/>
          </a:xfrm>
        </p:spPr>
        <p:txBody>
          <a:bodyPr>
            <a:normAutofit/>
          </a:bodyPr>
          <a:lstStyle>
            <a:lvl1pPr>
              <a:defRPr kumimoji="0" lang="de-DE" sz="6000" b="0" i="0" u="none" strike="noStrike" kern="0" cap="none" spc="-150" normalizeH="0" baseline="0" noProof="0" smtClean="0">
                <a:ln>
                  <a:noFill/>
                </a:ln>
                <a:solidFill>
                  <a:sysClr val="window" lastClr="FFFFFF"/>
                </a:solidFill>
                <a:effectLst/>
                <a:uLnTx/>
                <a:uFillTx/>
                <a:latin typeface="Arial Black"/>
              </a:defRPr>
            </a:lvl1pPr>
          </a:lstStyle>
          <a:p>
            <a:r>
              <a:rPr lang="en-US" dirty="0"/>
              <a:t>A title for this presentation can be </a:t>
            </a:r>
            <a:br>
              <a:rPr lang="en-US" dirty="0"/>
            </a:br>
            <a:r>
              <a:rPr lang="en-US" dirty="0"/>
              <a:t>very long.</a:t>
            </a:r>
          </a:p>
        </p:txBody>
      </p:sp>
      <p:pic>
        <p:nvPicPr>
          <p:cNvPr id="10" name="Picture 24"/>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a:ext>
            </a:extLst>
          </a:blip>
          <a:srcRect/>
          <a:stretch>
            <a:fillRect/>
          </a:stretch>
        </p:blipFill>
        <p:spPr bwMode="gray">
          <a:xfrm>
            <a:off x="7132177" y="4412422"/>
            <a:ext cx="1687973" cy="36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Subtitle 2"/>
          <p:cNvSpPr>
            <a:spLocks noGrp="1"/>
          </p:cNvSpPr>
          <p:nvPr>
            <p:ph type="subTitle" idx="1" hasCustomPrompt="1"/>
          </p:nvPr>
        </p:nvSpPr>
        <p:spPr bwMode="gray">
          <a:xfrm>
            <a:off x="899591" y="4516438"/>
            <a:ext cx="3527947" cy="245474"/>
          </a:xfrm>
        </p:spPr>
        <p:txBody>
          <a:bodyPr anchor="b"/>
          <a:lstStyle>
            <a:lvl1pPr marL="0" indent="0" algn="l">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 Date, Location</a:t>
            </a:r>
          </a:p>
        </p:txBody>
      </p:sp>
      <p:sp>
        <p:nvSpPr>
          <p:cNvPr id="6" name="Date Placeholder 2"/>
          <p:cNvSpPr>
            <a:spLocks noGrp="1"/>
          </p:cNvSpPr>
          <p:nvPr>
            <p:ph type="dt" sz="half" idx="10"/>
          </p:nvPr>
        </p:nvSpPr>
        <p:spPr>
          <a:xfrm>
            <a:off x="8136397" y="5308054"/>
            <a:ext cx="468052" cy="72008"/>
          </a:xfrm>
        </p:spPr>
        <p:txBody>
          <a:bodyPr/>
          <a:lstStyle>
            <a:lvl1pPr>
              <a:defRPr sz="300">
                <a:solidFill>
                  <a:schemeClr val="bg1">
                    <a:lumMod val="75000"/>
                    <a:alpha val="0"/>
                  </a:schemeClr>
                </a:solidFill>
              </a:defRPr>
            </a:lvl1pPr>
          </a:lstStyle>
          <a:p>
            <a:fld id="{16B41D96-F27A-4906-AB41-692E08AB8B74}" type="datetime1">
              <a:rPr lang="en-US" smtClean="0"/>
              <a:t>8/27/2020</a:t>
            </a:fld>
            <a:endParaRPr lang="en-US" dirty="0"/>
          </a:p>
        </p:txBody>
      </p:sp>
      <p:sp>
        <p:nvSpPr>
          <p:cNvPr id="8" name="Footer Placeholder 3"/>
          <p:cNvSpPr>
            <a:spLocks noGrp="1"/>
          </p:cNvSpPr>
          <p:nvPr>
            <p:ph type="ftr" sz="quarter" idx="11"/>
          </p:nvPr>
        </p:nvSpPr>
        <p:spPr>
          <a:xfrm>
            <a:off x="6911975" y="5308054"/>
            <a:ext cx="1224422" cy="72008"/>
          </a:xfrm>
        </p:spPr>
        <p:txBody>
          <a:bodyPr/>
          <a:lstStyle>
            <a:lvl1pPr>
              <a:defRPr sz="300">
                <a:solidFill>
                  <a:schemeClr val="bg1">
                    <a:lumMod val="75000"/>
                    <a:alpha val="0"/>
                  </a:schemeClr>
                </a:solidFill>
              </a:defRPr>
            </a:lvl1pPr>
          </a:lstStyle>
          <a:p>
            <a:r>
              <a:rPr lang="en-US" dirty="0"/>
              <a:t>Copyright Dr. Reddy‘s </a:t>
            </a:r>
          </a:p>
        </p:txBody>
      </p:sp>
      <p:sp>
        <p:nvSpPr>
          <p:cNvPr id="9" name="Slide Number Placeholder 4"/>
          <p:cNvSpPr>
            <a:spLocks noGrp="1"/>
          </p:cNvSpPr>
          <p:nvPr>
            <p:ph type="sldNum" sz="quarter" idx="12"/>
          </p:nvPr>
        </p:nvSpPr>
        <p:spPr>
          <a:xfrm>
            <a:off x="8604448" y="5308054"/>
            <a:ext cx="215701" cy="72008"/>
          </a:xfrm>
        </p:spPr>
        <p:txBody>
          <a:bodyPr/>
          <a:lstStyle>
            <a:lvl1pPr>
              <a:defRPr sz="300">
                <a:solidFill>
                  <a:schemeClr val="bg1">
                    <a:lumMod val="75000"/>
                    <a:alpha val="0"/>
                  </a:schemeClr>
                </a:solidFill>
              </a:defRPr>
            </a:lvl1pPr>
          </a:lstStyle>
          <a:p>
            <a:fld id="{FCB53D23-1D79-480C-B3BE-829293F4503C}" type="slidenum">
              <a:rPr lang="en-US" smtClean="0"/>
              <a:pPr/>
              <a:t>‹#›</a:t>
            </a:fld>
            <a:endParaRPr lang="en-US" dirty="0"/>
          </a:p>
        </p:txBody>
      </p:sp>
    </p:spTree>
    <p:custDataLst>
      <p:tags r:id="rId1"/>
    </p:custDataLst>
    <p:extLst>
      <p:ext uri="{BB962C8B-B14F-4D97-AF65-F5344CB8AC3E}">
        <p14:creationId xmlns:p14="http://schemas.microsoft.com/office/powerpoint/2010/main" val="127414142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65" name="Picture Placeholder 3"/>
          <p:cNvSpPr>
            <a:spLocks noGrp="1"/>
          </p:cNvSpPr>
          <p:nvPr>
            <p:ph type="pic" sz="quarter" idx="10" hasCustomPrompt="1"/>
          </p:nvPr>
        </p:nvSpPr>
        <p:spPr bwMode="gray">
          <a:xfrm>
            <a:off x="0" y="0"/>
            <a:ext cx="9144000" cy="5143500"/>
          </a:xfrm>
          <a:prstGeom prst="rect">
            <a:avLst/>
          </a:prstGeom>
          <a:solidFill>
            <a:schemeClr val="tx1">
              <a:lumMod val="50000"/>
              <a:lumOff val="50000"/>
            </a:schemeClr>
          </a:solidFill>
        </p:spPr>
        <p:txBody>
          <a:bodyPr tIns="0" bIns="720000" anchor="ctr" anchorCtr="0"/>
          <a:lstStyle>
            <a:lvl1pPr algn="ctr">
              <a:defRPr sz="900" baseline="0">
                <a:solidFill>
                  <a:schemeClr val="bg1"/>
                </a:solidFill>
              </a:defRPr>
            </a:lvl1pPr>
          </a:lstStyle>
          <a:p>
            <a:r>
              <a:rPr lang="de-DE" dirty="0"/>
              <a:t>Click </a:t>
            </a:r>
            <a:r>
              <a:rPr lang="de-DE" dirty="0" err="1"/>
              <a:t>the</a:t>
            </a:r>
            <a:r>
              <a:rPr lang="de-DE" dirty="0"/>
              <a:t> </a:t>
            </a:r>
            <a:r>
              <a:rPr lang="de-DE" dirty="0" err="1"/>
              <a:t>icon</a:t>
            </a:r>
            <a:r>
              <a:rPr lang="de-DE" dirty="0"/>
              <a:t> </a:t>
            </a:r>
            <a:br>
              <a:rPr lang="de-DE" dirty="0"/>
            </a:br>
            <a:r>
              <a:rPr lang="de-DE" dirty="0" err="1"/>
              <a:t>to</a:t>
            </a:r>
            <a:r>
              <a:rPr lang="de-DE" dirty="0"/>
              <a:t> </a:t>
            </a:r>
            <a:r>
              <a:rPr lang="de-DE" dirty="0" err="1"/>
              <a:t>add</a:t>
            </a:r>
            <a:r>
              <a:rPr lang="de-DE" dirty="0"/>
              <a:t> an </a:t>
            </a:r>
            <a:r>
              <a:rPr lang="de-DE" dirty="0" err="1"/>
              <a:t>image</a:t>
            </a:r>
            <a:endParaRPr lang="en-US" dirty="0"/>
          </a:p>
        </p:txBody>
      </p:sp>
      <p:sp>
        <p:nvSpPr>
          <p:cNvPr id="11" name="Subtitle 2"/>
          <p:cNvSpPr>
            <a:spLocks noGrp="1"/>
          </p:cNvSpPr>
          <p:nvPr>
            <p:ph type="subTitle" idx="1" hasCustomPrompt="1"/>
          </p:nvPr>
        </p:nvSpPr>
        <p:spPr bwMode="gray">
          <a:xfrm>
            <a:off x="899591" y="4516438"/>
            <a:ext cx="3527947" cy="245474"/>
          </a:xfrm>
        </p:spPr>
        <p:txBody>
          <a:bodyPr anchor="b"/>
          <a:lstStyle>
            <a:lvl1pPr marL="0" indent="0" algn="l">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 Date, Location</a:t>
            </a:r>
          </a:p>
        </p:txBody>
      </p:sp>
      <p:sp>
        <p:nvSpPr>
          <p:cNvPr id="67" name="Text Placeholder 3096"/>
          <p:cNvSpPr>
            <a:spLocks noGrp="1"/>
          </p:cNvSpPr>
          <p:nvPr>
            <p:ph type="body" sz="quarter" idx="11" hasCustomPrompt="1"/>
          </p:nvPr>
        </p:nvSpPr>
        <p:spPr bwMode="gray">
          <a:xfrm>
            <a:off x="7132630" y="4416240"/>
            <a:ext cx="1674281" cy="363706"/>
          </a:xfrm>
          <a:custGeom>
            <a:avLst/>
            <a:gdLst/>
            <a:ahLst/>
            <a:cxnLst/>
            <a:rect l="l" t="t" r="r" b="b"/>
            <a:pathLst>
              <a:path w="1674281" h="363706">
                <a:moveTo>
                  <a:pt x="1468832" y="327565"/>
                </a:moveTo>
                <a:cubicBezTo>
                  <a:pt x="1477584" y="327565"/>
                  <a:pt x="1484679" y="334660"/>
                  <a:pt x="1484679" y="343412"/>
                </a:cubicBezTo>
                <a:cubicBezTo>
                  <a:pt x="1484679" y="352164"/>
                  <a:pt x="1477584" y="359259"/>
                  <a:pt x="1468832" y="359259"/>
                </a:cubicBezTo>
                <a:cubicBezTo>
                  <a:pt x="1460080" y="359259"/>
                  <a:pt x="1452985" y="352164"/>
                  <a:pt x="1452985" y="343412"/>
                </a:cubicBezTo>
                <a:cubicBezTo>
                  <a:pt x="1452985" y="334660"/>
                  <a:pt x="1460080" y="327565"/>
                  <a:pt x="1468832" y="327565"/>
                </a:cubicBezTo>
                <a:close/>
                <a:moveTo>
                  <a:pt x="255178" y="271128"/>
                </a:moveTo>
                <a:cubicBezTo>
                  <a:pt x="267845" y="271128"/>
                  <a:pt x="278114" y="281272"/>
                  <a:pt x="278114" y="293786"/>
                </a:cubicBezTo>
                <a:cubicBezTo>
                  <a:pt x="278114" y="306300"/>
                  <a:pt x="267845" y="316444"/>
                  <a:pt x="255178" y="316444"/>
                </a:cubicBezTo>
                <a:cubicBezTo>
                  <a:pt x="242511" y="316444"/>
                  <a:pt x="232242" y="306300"/>
                  <a:pt x="232242" y="293786"/>
                </a:cubicBezTo>
                <a:cubicBezTo>
                  <a:pt x="232242" y="281272"/>
                  <a:pt x="242511" y="271128"/>
                  <a:pt x="255178" y="271128"/>
                </a:cubicBezTo>
                <a:close/>
                <a:moveTo>
                  <a:pt x="1514147" y="224423"/>
                </a:moveTo>
                <a:cubicBezTo>
                  <a:pt x="1539174" y="224423"/>
                  <a:pt x="1559463" y="244712"/>
                  <a:pt x="1559463" y="269739"/>
                </a:cubicBezTo>
                <a:cubicBezTo>
                  <a:pt x="1559463" y="294766"/>
                  <a:pt x="1539174" y="315055"/>
                  <a:pt x="1514147" y="315055"/>
                </a:cubicBezTo>
                <a:cubicBezTo>
                  <a:pt x="1489120" y="315055"/>
                  <a:pt x="1468831" y="294766"/>
                  <a:pt x="1468831" y="269739"/>
                </a:cubicBezTo>
                <a:cubicBezTo>
                  <a:pt x="1468831" y="244712"/>
                  <a:pt x="1489120" y="224423"/>
                  <a:pt x="1514147" y="224423"/>
                </a:cubicBezTo>
                <a:close/>
                <a:moveTo>
                  <a:pt x="1397939" y="220530"/>
                </a:moveTo>
                <a:cubicBezTo>
                  <a:pt x="1387805" y="220530"/>
                  <a:pt x="1379590" y="228745"/>
                  <a:pt x="1379590" y="238879"/>
                </a:cubicBezTo>
                <a:cubicBezTo>
                  <a:pt x="1379590" y="249013"/>
                  <a:pt x="1387805" y="257228"/>
                  <a:pt x="1397939" y="257228"/>
                </a:cubicBezTo>
                <a:cubicBezTo>
                  <a:pt x="1408073" y="257228"/>
                  <a:pt x="1416288" y="249013"/>
                  <a:pt x="1416288" y="238879"/>
                </a:cubicBezTo>
                <a:cubicBezTo>
                  <a:pt x="1416288" y="228745"/>
                  <a:pt x="1408073" y="220530"/>
                  <a:pt x="1397939" y="220530"/>
                </a:cubicBezTo>
                <a:close/>
                <a:moveTo>
                  <a:pt x="801885" y="218028"/>
                </a:moveTo>
                <a:cubicBezTo>
                  <a:pt x="784996" y="218028"/>
                  <a:pt x="771304" y="233774"/>
                  <a:pt x="771304" y="253197"/>
                </a:cubicBezTo>
                <a:cubicBezTo>
                  <a:pt x="771304" y="272620"/>
                  <a:pt x="784996" y="288366"/>
                  <a:pt x="801885" y="288366"/>
                </a:cubicBezTo>
                <a:cubicBezTo>
                  <a:pt x="818774" y="288366"/>
                  <a:pt x="832466" y="272620"/>
                  <a:pt x="832466" y="253197"/>
                </a:cubicBezTo>
                <a:cubicBezTo>
                  <a:pt x="832466" y="233774"/>
                  <a:pt x="818774" y="218028"/>
                  <a:pt x="801885" y="218028"/>
                </a:cubicBezTo>
                <a:close/>
                <a:moveTo>
                  <a:pt x="653202" y="218028"/>
                </a:moveTo>
                <a:cubicBezTo>
                  <a:pt x="636101" y="218028"/>
                  <a:pt x="622290" y="230520"/>
                  <a:pt x="622290" y="252866"/>
                </a:cubicBezTo>
                <a:cubicBezTo>
                  <a:pt x="622290" y="275219"/>
                  <a:pt x="635446" y="288365"/>
                  <a:pt x="653202" y="288365"/>
                </a:cubicBezTo>
                <a:cubicBezTo>
                  <a:pt x="670296" y="288365"/>
                  <a:pt x="683452" y="275219"/>
                  <a:pt x="683452" y="252866"/>
                </a:cubicBezTo>
                <a:cubicBezTo>
                  <a:pt x="683452" y="230520"/>
                  <a:pt x="670296" y="218028"/>
                  <a:pt x="653202" y="218028"/>
                </a:cubicBezTo>
                <a:close/>
                <a:moveTo>
                  <a:pt x="509279" y="214692"/>
                </a:moveTo>
                <a:cubicBezTo>
                  <a:pt x="491497" y="214692"/>
                  <a:pt x="482276" y="227766"/>
                  <a:pt x="481617" y="238879"/>
                </a:cubicBezTo>
                <a:lnTo>
                  <a:pt x="536941" y="238879"/>
                </a:lnTo>
                <a:cubicBezTo>
                  <a:pt x="536283" y="226459"/>
                  <a:pt x="528379" y="214692"/>
                  <a:pt x="509279" y="214692"/>
                </a:cubicBezTo>
                <a:close/>
                <a:moveTo>
                  <a:pt x="885707" y="191061"/>
                </a:moveTo>
                <a:lnTo>
                  <a:pt x="911313" y="191061"/>
                </a:lnTo>
                <a:cubicBezTo>
                  <a:pt x="914596" y="191061"/>
                  <a:pt x="918525" y="193685"/>
                  <a:pt x="919844" y="196965"/>
                </a:cubicBezTo>
                <a:lnTo>
                  <a:pt x="950697" y="263934"/>
                </a:lnTo>
                <a:lnTo>
                  <a:pt x="978268" y="196965"/>
                </a:lnTo>
                <a:cubicBezTo>
                  <a:pt x="980233" y="193685"/>
                  <a:pt x="984175" y="191061"/>
                  <a:pt x="987445" y="191061"/>
                </a:cubicBezTo>
                <a:lnTo>
                  <a:pt x="1011732" y="191061"/>
                </a:lnTo>
                <a:cubicBezTo>
                  <a:pt x="1014356" y="191061"/>
                  <a:pt x="1015675" y="193685"/>
                  <a:pt x="1013710" y="196965"/>
                </a:cubicBezTo>
                <a:lnTo>
                  <a:pt x="941507" y="358458"/>
                </a:lnTo>
                <a:cubicBezTo>
                  <a:pt x="939529" y="361082"/>
                  <a:pt x="936260" y="363706"/>
                  <a:pt x="932976" y="363706"/>
                </a:cubicBezTo>
                <a:lnTo>
                  <a:pt x="908689" y="363706"/>
                </a:lnTo>
                <a:cubicBezTo>
                  <a:pt x="906065" y="363706"/>
                  <a:pt x="904746" y="361082"/>
                  <a:pt x="906065" y="357802"/>
                </a:cubicBezTo>
                <a:lnTo>
                  <a:pt x="932317" y="299379"/>
                </a:lnTo>
                <a:lnTo>
                  <a:pt x="883083" y="196965"/>
                </a:lnTo>
                <a:cubicBezTo>
                  <a:pt x="881118" y="193685"/>
                  <a:pt x="882437" y="191061"/>
                  <a:pt x="885707" y="191061"/>
                </a:cubicBezTo>
                <a:close/>
                <a:moveTo>
                  <a:pt x="230778" y="190505"/>
                </a:moveTo>
                <a:cubicBezTo>
                  <a:pt x="233393" y="190505"/>
                  <a:pt x="236014" y="190505"/>
                  <a:pt x="238636" y="191165"/>
                </a:cubicBezTo>
                <a:lnTo>
                  <a:pt x="238636" y="224594"/>
                </a:lnTo>
                <a:cubicBezTo>
                  <a:pt x="234703" y="223934"/>
                  <a:pt x="231426" y="223286"/>
                  <a:pt x="228156" y="223286"/>
                </a:cubicBezTo>
                <a:cubicBezTo>
                  <a:pt x="211122" y="223286"/>
                  <a:pt x="196709" y="231805"/>
                  <a:pt x="196709" y="258683"/>
                </a:cubicBezTo>
                <a:lnTo>
                  <a:pt x="196709" y="309150"/>
                </a:lnTo>
                <a:cubicBezTo>
                  <a:pt x="196709" y="312426"/>
                  <a:pt x="194087" y="315054"/>
                  <a:pt x="190810" y="315054"/>
                </a:cubicBezTo>
                <a:lnTo>
                  <a:pt x="168539" y="315054"/>
                </a:lnTo>
                <a:cubicBezTo>
                  <a:pt x="165917" y="315054"/>
                  <a:pt x="163295" y="312426"/>
                  <a:pt x="163295" y="309150"/>
                </a:cubicBezTo>
                <a:lnTo>
                  <a:pt x="163295" y="197056"/>
                </a:lnTo>
                <a:cubicBezTo>
                  <a:pt x="163295" y="193781"/>
                  <a:pt x="165917" y="191165"/>
                  <a:pt x="168539" y="191165"/>
                </a:cubicBezTo>
                <a:lnTo>
                  <a:pt x="190154" y="191165"/>
                </a:lnTo>
                <a:cubicBezTo>
                  <a:pt x="192776" y="191813"/>
                  <a:pt x="195398" y="193781"/>
                  <a:pt x="195398" y="197056"/>
                </a:cubicBezTo>
                <a:lnTo>
                  <a:pt x="195398" y="209511"/>
                </a:lnTo>
                <a:cubicBezTo>
                  <a:pt x="203256" y="193133"/>
                  <a:pt x="220291" y="190505"/>
                  <a:pt x="230778" y="190505"/>
                </a:cubicBezTo>
                <a:close/>
                <a:moveTo>
                  <a:pt x="1102405" y="187725"/>
                </a:moveTo>
                <a:cubicBezTo>
                  <a:pt x="1133291" y="187725"/>
                  <a:pt x="1146442" y="204803"/>
                  <a:pt x="1150382" y="217935"/>
                </a:cubicBezTo>
                <a:cubicBezTo>
                  <a:pt x="1150382" y="220561"/>
                  <a:pt x="1149072" y="223187"/>
                  <a:pt x="1146442" y="224494"/>
                </a:cubicBezTo>
                <a:lnTo>
                  <a:pt x="1128031" y="228440"/>
                </a:lnTo>
                <a:cubicBezTo>
                  <a:pt x="1125411" y="229094"/>
                  <a:pt x="1122781" y="227121"/>
                  <a:pt x="1122116" y="224494"/>
                </a:cubicBezTo>
                <a:cubicBezTo>
                  <a:pt x="1119495" y="218588"/>
                  <a:pt x="1114235" y="212682"/>
                  <a:pt x="1103060" y="212682"/>
                </a:cubicBezTo>
                <a:cubicBezTo>
                  <a:pt x="1093859" y="212682"/>
                  <a:pt x="1087279" y="217935"/>
                  <a:pt x="1087279" y="225147"/>
                </a:cubicBezTo>
                <a:cubicBezTo>
                  <a:pt x="1087279" y="231067"/>
                  <a:pt x="1091884" y="235000"/>
                  <a:pt x="1098454" y="236319"/>
                </a:cubicBezTo>
                <a:lnTo>
                  <a:pt x="1116200" y="240252"/>
                </a:lnTo>
                <a:cubicBezTo>
                  <a:pt x="1140527" y="244852"/>
                  <a:pt x="1153012" y="259957"/>
                  <a:pt x="1153012" y="277675"/>
                </a:cubicBezTo>
                <a:cubicBezTo>
                  <a:pt x="1153012" y="298032"/>
                  <a:pt x="1137241" y="318390"/>
                  <a:pt x="1104370" y="318390"/>
                </a:cubicBezTo>
                <a:cubicBezTo>
                  <a:pt x="1072163" y="318390"/>
                  <a:pt x="1058367" y="300005"/>
                  <a:pt x="1054417" y="286220"/>
                </a:cubicBezTo>
                <a:cubicBezTo>
                  <a:pt x="1053762" y="282928"/>
                  <a:pt x="1055072" y="280301"/>
                  <a:pt x="1058367" y="279648"/>
                </a:cubicBezTo>
                <a:lnTo>
                  <a:pt x="1079398" y="275048"/>
                </a:lnTo>
                <a:cubicBezTo>
                  <a:pt x="1080708" y="274395"/>
                  <a:pt x="1082028" y="275048"/>
                  <a:pt x="1082028" y="277021"/>
                </a:cubicBezTo>
                <a:lnTo>
                  <a:pt x="1082028" y="276368"/>
                </a:lnTo>
                <a:cubicBezTo>
                  <a:pt x="1083994" y="285554"/>
                  <a:pt x="1091229" y="292780"/>
                  <a:pt x="1104370" y="292780"/>
                </a:cubicBezTo>
                <a:cubicBezTo>
                  <a:pt x="1115545" y="292780"/>
                  <a:pt x="1120806" y="287527"/>
                  <a:pt x="1120806" y="280968"/>
                </a:cubicBezTo>
                <a:cubicBezTo>
                  <a:pt x="1120806" y="275048"/>
                  <a:pt x="1116865" y="270462"/>
                  <a:pt x="1107655" y="268489"/>
                </a:cubicBezTo>
                <a:lnTo>
                  <a:pt x="1091229" y="265209"/>
                </a:lnTo>
                <a:cubicBezTo>
                  <a:pt x="1066913" y="259957"/>
                  <a:pt x="1056392" y="245505"/>
                  <a:pt x="1056392" y="227774"/>
                </a:cubicBezTo>
                <a:cubicBezTo>
                  <a:pt x="1056392" y="206110"/>
                  <a:pt x="1076113" y="187725"/>
                  <a:pt x="1102405" y="187725"/>
                </a:cubicBezTo>
                <a:close/>
                <a:moveTo>
                  <a:pt x="508673" y="187725"/>
                </a:moveTo>
                <a:cubicBezTo>
                  <a:pt x="546760" y="187725"/>
                  <a:pt x="569746" y="212016"/>
                  <a:pt x="569746" y="251411"/>
                </a:cubicBezTo>
                <a:lnTo>
                  <a:pt x="569746" y="256011"/>
                </a:lnTo>
                <a:cubicBezTo>
                  <a:pt x="569746" y="259290"/>
                  <a:pt x="567122" y="261917"/>
                  <a:pt x="563842" y="261917"/>
                </a:cubicBezTo>
                <a:lnTo>
                  <a:pt x="481095" y="261917"/>
                </a:lnTo>
                <a:cubicBezTo>
                  <a:pt x="481751" y="278341"/>
                  <a:pt x="495540" y="290153"/>
                  <a:pt x="511953" y="290153"/>
                </a:cubicBezTo>
                <a:cubicBezTo>
                  <a:pt x="525743" y="290153"/>
                  <a:pt x="534283" y="284247"/>
                  <a:pt x="538220" y="275048"/>
                </a:cubicBezTo>
                <a:cubicBezTo>
                  <a:pt x="540200" y="273088"/>
                  <a:pt x="542168" y="271769"/>
                  <a:pt x="544792" y="272422"/>
                </a:cubicBezTo>
                <a:lnTo>
                  <a:pt x="562518" y="277675"/>
                </a:lnTo>
                <a:cubicBezTo>
                  <a:pt x="565154" y="278341"/>
                  <a:pt x="566466" y="280968"/>
                  <a:pt x="566466" y="283594"/>
                </a:cubicBezTo>
                <a:cubicBezTo>
                  <a:pt x="559237" y="303285"/>
                  <a:pt x="540200" y="318390"/>
                  <a:pt x="511953" y="318390"/>
                </a:cubicBezTo>
                <a:cubicBezTo>
                  <a:pt x="477803" y="318390"/>
                  <a:pt x="448256" y="294099"/>
                  <a:pt x="448256" y="252731"/>
                </a:cubicBezTo>
                <a:cubicBezTo>
                  <a:pt x="448256" y="213335"/>
                  <a:pt x="477147" y="187725"/>
                  <a:pt x="508673" y="187725"/>
                </a:cubicBezTo>
                <a:close/>
                <a:moveTo>
                  <a:pt x="34576" y="168821"/>
                </a:moveTo>
                <a:lnTo>
                  <a:pt x="34576" y="283083"/>
                </a:lnTo>
                <a:lnTo>
                  <a:pt x="51640" y="283083"/>
                </a:lnTo>
                <a:cubicBezTo>
                  <a:pt x="81181" y="283083"/>
                  <a:pt x="105469" y="264698"/>
                  <a:pt x="105469" y="225952"/>
                </a:cubicBezTo>
                <a:cubicBezTo>
                  <a:pt x="105469" y="187206"/>
                  <a:pt x="81181" y="168821"/>
                  <a:pt x="52299" y="168821"/>
                </a:cubicBezTo>
                <a:close/>
                <a:moveTo>
                  <a:pt x="348450" y="166596"/>
                </a:moveTo>
                <a:lnTo>
                  <a:pt x="348450" y="216638"/>
                </a:lnTo>
                <a:lnTo>
                  <a:pt x="376668" y="216638"/>
                </a:lnTo>
                <a:cubicBezTo>
                  <a:pt x="394389" y="216638"/>
                  <a:pt x="404886" y="206104"/>
                  <a:pt x="404886" y="191617"/>
                </a:cubicBezTo>
                <a:cubicBezTo>
                  <a:pt x="404886" y="176474"/>
                  <a:pt x="394389" y="166596"/>
                  <a:pt x="376668" y="166596"/>
                </a:cubicBezTo>
                <a:close/>
                <a:moveTo>
                  <a:pt x="319598" y="136571"/>
                </a:moveTo>
                <a:cubicBezTo>
                  <a:pt x="319598" y="136571"/>
                  <a:pt x="319598" y="136571"/>
                  <a:pt x="383173" y="136571"/>
                </a:cubicBezTo>
                <a:cubicBezTo>
                  <a:pt x="417910" y="136571"/>
                  <a:pt x="440194" y="160850"/>
                  <a:pt x="440194" y="191691"/>
                </a:cubicBezTo>
                <a:cubicBezTo>
                  <a:pt x="440194" y="216626"/>
                  <a:pt x="425120" y="234999"/>
                  <a:pt x="402180" y="242217"/>
                </a:cubicBezTo>
                <a:lnTo>
                  <a:pt x="436917" y="309148"/>
                </a:lnTo>
                <a:cubicBezTo>
                  <a:pt x="438883" y="312429"/>
                  <a:pt x="437573" y="315054"/>
                  <a:pt x="434296" y="315054"/>
                </a:cubicBezTo>
                <a:cubicBezTo>
                  <a:pt x="434296" y="315054"/>
                  <a:pt x="434296" y="315054"/>
                  <a:pt x="407424" y="315054"/>
                </a:cubicBezTo>
                <a:cubicBezTo>
                  <a:pt x="404146" y="315054"/>
                  <a:pt x="400214" y="312429"/>
                  <a:pt x="398903" y="309148"/>
                </a:cubicBezTo>
                <a:cubicBezTo>
                  <a:pt x="398903" y="309148"/>
                  <a:pt x="398903" y="309148"/>
                  <a:pt x="364494" y="246154"/>
                </a:cubicBezTo>
                <a:lnTo>
                  <a:pt x="348436" y="246154"/>
                </a:lnTo>
                <a:cubicBezTo>
                  <a:pt x="348436" y="246154"/>
                  <a:pt x="348436" y="246154"/>
                  <a:pt x="348436" y="309148"/>
                </a:cubicBezTo>
                <a:cubicBezTo>
                  <a:pt x="348436" y="312429"/>
                  <a:pt x="345815" y="315054"/>
                  <a:pt x="343193" y="315054"/>
                </a:cubicBezTo>
                <a:cubicBezTo>
                  <a:pt x="343193" y="315054"/>
                  <a:pt x="343193" y="315054"/>
                  <a:pt x="319598" y="315054"/>
                </a:cubicBezTo>
                <a:cubicBezTo>
                  <a:pt x="316321" y="315054"/>
                  <a:pt x="313699" y="312429"/>
                  <a:pt x="313699" y="309148"/>
                </a:cubicBezTo>
                <a:cubicBezTo>
                  <a:pt x="313699" y="309148"/>
                  <a:pt x="313699" y="309148"/>
                  <a:pt x="313699" y="142477"/>
                </a:cubicBezTo>
                <a:cubicBezTo>
                  <a:pt x="313699" y="139196"/>
                  <a:pt x="316321" y="136571"/>
                  <a:pt x="319598" y="136571"/>
                </a:cubicBezTo>
                <a:close/>
                <a:moveTo>
                  <a:pt x="5471" y="136571"/>
                </a:moveTo>
                <a:lnTo>
                  <a:pt x="53474" y="136571"/>
                </a:lnTo>
                <a:cubicBezTo>
                  <a:pt x="104120" y="136571"/>
                  <a:pt x="141610" y="169376"/>
                  <a:pt x="141610" y="225813"/>
                </a:cubicBezTo>
                <a:cubicBezTo>
                  <a:pt x="141610" y="282249"/>
                  <a:pt x="104120" y="315054"/>
                  <a:pt x="52821" y="315054"/>
                </a:cubicBezTo>
                <a:lnTo>
                  <a:pt x="5471" y="315054"/>
                </a:lnTo>
                <a:cubicBezTo>
                  <a:pt x="2344" y="315054"/>
                  <a:pt x="-183" y="312691"/>
                  <a:pt x="10" y="309608"/>
                </a:cubicBezTo>
                <a:lnTo>
                  <a:pt x="10" y="142017"/>
                </a:lnTo>
                <a:close/>
                <a:moveTo>
                  <a:pt x="837088" y="133235"/>
                </a:moveTo>
                <a:lnTo>
                  <a:pt x="858794" y="133235"/>
                </a:lnTo>
                <a:cubicBezTo>
                  <a:pt x="862087" y="133235"/>
                  <a:pt x="864715" y="135210"/>
                  <a:pt x="864715" y="138496"/>
                </a:cubicBezTo>
                <a:lnTo>
                  <a:pt x="864715" y="194337"/>
                </a:lnTo>
                <a:lnTo>
                  <a:pt x="864715" y="309952"/>
                </a:lnTo>
                <a:cubicBezTo>
                  <a:pt x="864715" y="312573"/>
                  <a:pt x="862087" y="315213"/>
                  <a:pt x="859458" y="315213"/>
                </a:cubicBezTo>
                <a:lnTo>
                  <a:pt x="836438" y="315213"/>
                </a:lnTo>
                <a:cubicBezTo>
                  <a:pt x="835110" y="315213"/>
                  <a:pt x="833796" y="313884"/>
                  <a:pt x="833796" y="313238"/>
                </a:cubicBezTo>
                <a:cubicBezTo>
                  <a:pt x="833145" y="311262"/>
                  <a:pt x="833145" y="308641"/>
                  <a:pt x="832482" y="306001"/>
                </a:cubicBezTo>
                <a:lnTo>
                  <a:pt x="832482" y="301405"/>
                </a:lnTo>
                <a:lnTo>
                  <a:pt x="832482" y="300759"/>
                </a:lnTo>
                <a:cubicBezTo>
                  <a:pt x="827224" y="310616"/>
                  <a:pt x="814719" y="317834"/>
                  <a:pt x="797619" y="317834"/>
                </a:cubicBezTo>
                <a:cubicBezTo>
                  <a:pt x="762757" y="317834"/>
                  <a:pt x="737108" y="290236"/>
                  <a:pt x="737108" y="252800"/>
                </a:cubicBezTo>
                <a:cubicBezTo>
                  <a:pt x="737108" y="216674"/>
                  <a:pt x="762106" y="188412"/>
                  <a:pt x="796969" y="188412"/>
                </a:cubicBezTo>
                <a:cubicBezTo>
                  <a:pt x="818011" y="188412"/>
                  <a:pt x="828539" y="196959"/>
                  <a:pt x="831831" y="203530"/>
                </a:cubicBezTo>
                <a:lnTo>
                  <a:pt x="831831" y="201555"/>
                </a:lnTo>
                <a:lnTo>
                  <a:pt x="831831" y="138496"/>
                </a:lnTo>
                <a:lnTo>
                  <a:pt x="831831" y="137832"/>
                </a:lnTo>
                <a:cubicBezTo>
                  <a:pt x="832482" y="135210"/>
                  <a:pt x="834460" y="133235"/>
                  <a:pt x="837088" y="133235"/>
                </a:cubicBezTo>
                <a:close/>
                <a:moveTo>
                  <a:pt x="688631" y="133235"/>
                </a:moveTo>
                <a:lnTo>
                  <a:pt x="710337" y="133235"/>
                </a:lnTo>
                <a:cubicBezTo>
                  <a:pt x="713630" y="133235"/>
                  <a:pt x="716258" y="135210"/>
                  <a:pt x="716258" y="138496"/>
                </a:cubicBezTo>
                <a:lnTo>
                  <a:pt x="716258" y="194337"/>
                </a:lnTo>
                <a:lnTo>
                  <a:pt x="716258" y="309952"/>
                </a:lnTo>
                <a:cubicBezTo>
                  <a:pt x="715595" y="312573"/>
                  <a:pt x="713630" y="315213"/>
                  <a:pt x="710337" y="315213"/>
                </a:cubicBezTo>
                <a:lnTo>
                  <a:pt x="684688" y="313238"/>
                </a:lnTo>
                <a:cubicBezTo>
                  <a:pt x="684688" y="311262"/>
                  <a:pt x="684025" y="308641"/>
                  <a:pt x="684025" y="306001"/>
                </a:cubicBezTo>
                <a:lnTo>
                  <a:pt x="684025" y="301405"/>
                </a:lnTo>
                <a:lnTo>
                  <a:pt x="684025" y="300759"/>
                </a:lnTo>
                <a:cubicBezTo>
                  <a:pt x="678104" y="310616"/>
                  <a:pt x="665611" y="317834"/>
                  <a:pt x="649162" y="317834"/>
                </a:cubicBezTo>
                <a:cubicBezTo>
                  <a:pt x="613649" y="317834"/>
                  <a:pt x="588651" y="290236"/>
                  <a:pt x="588651" y="252800"/>
                </a:cubicBezTo>
                <a:cubicBezTo>
                  <a:pt x="588651" y="216674"/>
                  <a:pt x="612986" y="188412"/>
                  <a:pt x="647848" y="188412"/>
                </a:cubicBezTo>
                <a:cubicBezTo>
                  <a:pt x="669554" y="188412"/>
                  <a:pt x="679418" y="196959"/>
                  <a:pt x="683374" y="203530"/>
                </a:cubicBezTo>
                <a:lnTo>
                  <a:pt x="683374" y="201555"/>
                </a:lnTo>
                <a:lnTo>
                  <a:pt x="682710" y="201555"/>
                </a:lnTo>
                <a:lnTo>
                  <a:pt x="682710" y="138496"/>
                </a:lnTo>
                <a:lnTo>
                  <a:pt x="683374" y="137832"/>
                </a:lnTo>
                <a:cubicBezTo>
                  <a:pt x="683374" y="135210"/>
                  <a:pt x="686003" y="133235"/>
                  <a:pt x="688631" y="133235"/>
                </a:cubicBezTo>
                <a:close/>
                <a:moveTo>
                  <a:pt x="1488849" y="132679"/>
                </a:moveTo>
                <a:cubicBezTo>
                  <a:pt x="1507888" y="132679"/>
                  <a:pt x="1523323" y="148114"/>
                  <a:pt x="1523323" y="167153"/>
                </a:cubicBezTo>
                <a:cubicBezTo>
                  <a:pt x="1523323" y="186192"/>
                  <a:pt x="1507888" y="201627"/>
                  <a:pt x="1488849" y="201627"/>
                </a:cubicBezTo>
                <a:cubicBezTo>
                  <a:pt x="1469810" y="201627"/>
                  <a:pt x="1454375" y="186192"/>
                  <a:pt x="1454375" y="167153"/>
                </a:cubicBezTo>
                <a:cubicBezTo>
                  <a:pt x="1454375" y="148114"/>
                  <a:pt x="1469810" y="132679"/>
                  <a:pt x="1488849" y="132679"/>
                </a:cubicBezTo>
                <a:close/>
                <a:moveTo>
                  <a:pt x="1047090" y="131289"/>
                </a:moveTo>
                <a:cubicBezTo>
                  <a:pt x="1058220" y="131289"/>
                  <a:pt x="1067385" y="140472"/>
                  <a:pt x="1067385" y="151622"/>
                </a:cubicBezTo>
                <a:cubicBezTo>
                  <a:pt x="1067385" y="154245"/>
                  <a:pt x="1066731" y="156869"/>
                  <a:pt x="1066076" y="158837"/>
                </a:cubicBezTo>
                <a:cubicBezTo>
                  <a:pt x="1066076" y="159492"/>
                  <a:pt x="1066076" y="159492"/>
                  <a:pt x="1066076" y="160148"/>
                </a:cubicBezTo>
                <a:cubicBezTo>
                  <a:pt x="1047090" y="196878"/>
                  <a:pt x="1047090" y="196878"/>
                  <a:pt x="1044472" y="198846"/>
                </a:cubicBezTo>
                <a:lnTo>
                  <a:pt x="1034733" y="198846"/>
                </a:lnTo>
                <a:cubicBezTo>
                  <a:pt x="1033421" y="198846"/>
                  <a:pt x="1033347" y="198846"/>
                  <a:pt x="1033342" y="198846"/>
                </a:cubicBezTo>
                <a:cubicBezTo>
                  <a:pt x="1032033" y="198846"/>
                  <a:pt x="1030723" y="198190"/>
                  <a:pt x="1031378" y="196222"/>
                </a:cubicBezTo>
                <a:cubicBezTo>
                  <a:pt x="1042330" y="171698"/>
                  <a:pt x="1042505" y="171305"/>
                  <a:pt x="1042508" y="171299"/>
                </a:cubicBezTo>
                <a:cubicBezTo>
                  <a:pt x="1033342" y="169331"/>
                  <a:pt x="1026795" y="161460"/>
                  <a:pt x="1026795" y="151622"/>
                </a:cubicBezTo>
                <a:cubicBezTo>
                  <a:pt x="1026795" y="140472"/>
                  <a:pt x="1035961" y="131289"/>
                  <a:pt x="1047090" y="131289"/>
                </a:cubicBezTo>
                <a:close/>
                <a:moveTo>
                  <a:pt x="1600469" y="114330"/>
                </a:moveTo>
                <a:cubicBezTo>
                  <a:pt x="1633710" y="114330"/>
                  <a:pt x="1660658" y="141340"/>
                  <a:pt x="1660658" y="174659"/>
                </a:cubicBezTo>
                <a:cubicBezTo>
                  <a:pt x="1660658" y="207978"/>
                  <a:pt x="1633710" y="234988"/>
                  <a:pt x="1600469" y="234988"/>
                </a:cubicBezTo>
                <a:cubicBezTo>
                  <a:pt x="1567228" y="234988"/>
                  <a:pt x="1540280" y="207978"/>
                  <a:pt x="1540280" y="174659"/>
                </a:cubicBezTo>
                <a:cubicBezTo>
                  <a:pt x="1540280" y="141340"/>
                  <a:pt x="1567228" y="114330"/>
                  <a:pt x="1600469" y="114330"/>
                </a:cubicBezTo>
                <a:close/>
                <a:moveTo>
                  <a:pt x="1642449" y="40102"/>
                </a:moveTo>
                <a:cubicBezTo>
                  <a:pt x="1660029" y="40102"/>
                  <a:pt x="1674281" y="54167"/>
                  <a:pt x="1674281" y="71517"/>
                </a:cubicBezTo>
                <a:cubicBezTo>
                  <a:pt x="1674281" y="88867"/>
                  <a:pt x="1660029" y="102932"/>
                  <a:pt x="1642449" y="102932"/>
                </a:cubicBezTo>
                <a:cubicBezTo>
                  <a:pt x="1624869" y="102932"/>
                  <a:pt x="1610617" y="88867"/>
                  <a:pt x="1610617" y="71517"/>
                </a:cubicBezTo>
                <a:cubicBezTo>
                  <a:pt x="1610617" y="54167"/>
                  <a:pt x="1624869" y="40102"/>
                  <a:pt x="1642449" y="40102"/>
                </a:cubicBezTo>
                <a:close/>
                <a:moveTo>
                  <a:pt x="1345930" y="10485"/>
                </a:moveTo>
                <a:cubicBezTo>
                  <a:pt x="1358385" y="11126"/>
                  <a:pt x="1370207" y="14435"/>
                  <a:pt x="1380695" y="19026"/>
                </a:cubicBezTo>
                <a:cubicBezTo>
                  <a:pt x="1413516" y="34114"/>
                  <a:pt x="1436482" y="66283"/>
                  <a:pt x="1437138" y="104360"/>
                </a:cubicBezTo>
                <a:lnTo>
                  <a:pt x="1437138" y="353208"/>
                </a:lnTo>
                <a:cubicBezTo>
                  <a:pt x="1437138" y="359116"/>
                  <a:pt x="1432549" y="363706"/>
                  <a:pt x="1427305" y="363706"/>
                </a:cubicBezTo>
                <a:cubicBezTo>
                  <a:pt x="1424661" y="363706"/>
                  <a:pt x="1422694" y="363065"/>
                  <a:pt x="1420727" y="361749"/>
                </a:cubicBezTo>
                <a:cubicBezTo>
                  <a:pt x="1371518" y="318406"/>
                  <a:pt x="1269799" y="221898"/>
                  <a:pt x="1244866" y="185779"/>
                </a:cubicBezTo>
                <a:cubicBezTo>
                  <a:pt x="1225178" y="156243"/>
                  <a:pt x="1218623" y="120765"/>
                  <a:pt x="1226489" y="91229"/>
                </a:cubicBezTo>
                <a:cubicBezTo>
                  <a:pt x="1238966" y="43295"/>
                  <a:pt x="1285554" y="7852"/>
                  <a:pt x="1345930" y="10485"/>
                </a:cubicBezTo>
                <a:close/>
                <a:moveTo>
                  <a:pt x="1520342" y="0"/>
                </a:moveTo>
                <a:lnTo>
                  <a:pt x="1522408" y="0"/>
                </a:lnTo>
                <a:cubicBezTo>
                  <a:pt x="1553869" y="356"/>
                  <a:pt x="1579201" y="26215"/>
                  <a:pt x="1579201" y="58033"/>
                </a:cubicBezTo>
                <a:cubicBezTo>
                  <a:pt x="1579201" y="90200"/>
                  <a:pt x="1553311" y="116276"/>
                  <a:pt x="1521375" y="116276"/>
                </a:cubicBezTo>
                <a:cubicBezTo>
                  <a:pt x="1489439" y="116276"/>
                  <a:pt x="1463549" y="90200"/>
                  <a:pt x="1463549" y="58033"/>
                </a:cubicBezTo>
                <a:cubicBezTo>
                  <a:pt x="1463549" y="26215"/>
                  <a:pt x="1488881" y="356"/>
                  <a:pt x="1520342" y="0"/>
                </a:cubicBezTo>
                <a:close/>
              </a:path>
            </a:pathLst>
          </a:custGeom>
          <a:solidFill>
            <a:schemeClr val="bg1"/>
          </a:solidFill>
        </p:spPr>
        <p:txBody>
          <a:bodyPr/>
          <a:lstStyle>
            <a:lvl1pPr marL="0" indent="0">
              <a:lnSpc>
                <a:spcPct val="100000"/>
              </a:lnSpc>
              <a:spcBef>
                <a:spcPts val="0"/>
              </a:spcBef>
              <a:spcAft>
                <a:spcPts val="0"/>
              </a:spcAft>
              <a:buFont typeface="Arial" panose="020B0604020202020204" pitchFamily="34" charset="0"/>
              <a:buNone/>
              <a:defRPr sz="400" b="0">
                <a:solidFill>
                  <a:schemeClr val="accent1"/>
                </a:solidFill>
              </a:defRPr>
            </a:lvl1pPr>
            <a:lvl2pPr marL="0" indent="0">
              <a:lnSpc>
                <a:spcPct val="100000"/>
              </a:lnSpc>
              <a:spcBef>
                <a:spcPts val="0"/>
              </a:spcBef>
              <a:spcAft>
                <a:spcPts val="0"/>
              </a:spcAft>
              <a:buFont typeface="Arial" panose="020B0604020202020204" pitchFamily="34" charset="0"/>
              <a:buNone/>
              <a:defRPr sz="400" b="0">
                <a:solidFill>
                  <a:schemeClr val="accent1"/>
                </a:solidFill>
              </a:defRPr>
            </a:lvl2pPr>
            <a:lvl3pPr marL="0" indent="0">
              <a:lnSpc>
                <a:spcPct val="100000"/>
              </a:lnSpc>
              <a:spcBef>
                <a:spcPts val="0"/>
              </a:spcBef>
              <a:spcAft>
                <a:spcPts val="0"/>
              </a:spcAft>
              <a:buNone/>
              <a:defRPr sz="400" b="0">
                <a:solidFill>
                  <a:schemeClr val="accent1"/>
                </a:solidFill>
              </a:defRPr>
            </a:lvl3pPr>
            <a:lvl4pPr marL="0" indent="0">
              <a:lnSpc>
                <a:spcPct val="100000"/>
              </a:lnSpc>
              <a:spcBef>
                <a:spcPts val="0"/>
              </a:spcBef>
              <a:spcAft>
                <a:spcPts val="0"/>
              </a:spcAft>
              <a:buNone/>
              <a:defRPr sz="400" b="0">
                <a:solidFill>
                  <a:schemeClr val="accent1"/>
                </a:solidFill>
              </a:defRPr>
            </a:lvl4pPr>
            <a:lvl5pPr marL="0" indent="0">
              <a:lnSpc>
                <a:spcPct val="100000"/>
              </a:lnSpc>
              <a:spcBef>
                <a:spcPts val="0"/>
              </a:spcBef>
              <a:spcAft>
                <a:spcPts val="0"/>
              </a:spcAft>
              <a:buNone/>
              <a:defRPr sz="400" b="0">
                <a:solidFill>
                  <a:schemeClr val="accent1"/>
                </a:solidFill>
              </a:defRPr>
            </a:lvl5pPr>
            <a:lvl6pPr marL="0" indent="0">
              <a:lnSpc>
                <a:spcPct val="100000"/>
              </a:lnSpc>
              <a:spcBef>
                <a:spcPts val="0"/>
              </a:spcBef>
              <a:spcAft>
                <a:spcPts val="0"/>
              </a:spcAft>
              <a:buFont typeface="Arial" panose="020B0604020202020204" pitchFamily="34" charset="0"/>
              <a:buNone/>
              <a:defRPr sz="400" b="0">
                <a:solidFill>
                  <a:schemeClr val="accent1"/>
                </a:solidFill>
              </a:defRPr>
            </a:lvl6pPr>
            <a:lvl7pPr marL="0" indent="0">
              <a:lnSpc>
                <a:spcPct val="100000"/>
              </a:lnSpc>
              <a:spcBef>
                <a:spcPts val="0"/>
              </a:spcBef>
              <a:spcAft>
                <a:spcPts val="0"/>
              </a:spcAft>
              <a:buFont typeface="Arial" panose="020B0604020202020204" pitchFamily="34" charset="0"/>
              <a:buNone/>
              <a:defRPr sz="400" b="0">
                <a:solidFill>
                  <a:schemeClr val="accent1"/>
                </a:solidFill>
              </a:defRPr>
            </a:lvl7pPr>
            <a:lvl8pPr marL="0" indent="0">
              <a:lnSpc>
                <a:spcPct val="100000"/>
              </a:lnSpc>
              <a:spcBef>
                <a:spcPts val="0"/>
              </a:spcBef>
              <a:spcAft>
                <a:spcPts val="0"/>
              </a:spcAft>
              <a:buFont typeface="Arial" panose="020B0604020202020204" pitchFamily="34" charset="0"/>
              <a:buNone/>
              <a:defRPr sz="400" b="0">
                <a:solidFill>
                  <a:schemeClr val="accent1"/>
                </a:solidFill>
              </a:defRPr>
            </a:lvl8pPr>
            <a:lvl9pPr marL="0" indent="0">
              <a:lnSpc>
                <a:spcPct val="100000"/>
              </a:lnSpc>
              <a:spcBef>
                <a:spcPts val="0"/>
              </a:spcBef>
              <a:spcAft>
                <a:spcPts val="0"/>
              </a:spcAft>
              <a:buFont typeface="Arial" panose="020B0604020202020204" pitchFamily="34" charset="0"/>
              <a:buNone/>
              <a:defRPr sz="400" b="0">
                <a:solidFill>
                  <a:schemeClr val="accent1"/>
                </a:solidFill>
              </a:defRPr>
            </a:lvl9pPr>
          </a:lstStyle>
          <a:p>
            <a:pPr lvl="0"/>
            <a:r>
              <a:rPr lang="de-DE" dirty="0"/>
              <a:t> </a:t>
            </a:r>
          </a:p>
        </p:txBody>
      </p:sp>
      <p:sp>
        <p:nvSpPr>
          <p:cNvPr id="6" name="Title 1"/>
          <p:cNvSpPr>
            <a:spLocks noGrp="1"/>
          </p:cNvSpPr>
          <p:nvPr>
            <p:ph type="ctrTitle" hasCustomPrompt="1"/>
          </p:nvPr>
        </p:nvSpPr>
        <p:spPr bwMode="gray">
          <a:xfrm>
            <a:off x="899592" y="1023938"/>
            <a:ext cx="5725047" cy="2987972"/>
          </a:xfrm>
        </p:spPr>
        <p:txBody>
          <a:bodyPr>
            <a:normAutofit/>
          </a:bodyPr>
          <a:lstStyle>
            <a:lvl1pPr>
              <a:defRPr kumimoji="0" lang="de-DE" sz="6000" b="0" i="0" u="none" strike="noStrike" kern="0" cap="none" spc="-150" normalizeH="0" baseline="0" noProof="0" smtClean="0">
                <a:ln>
                  <a:noFill/>
                </a:ln>
                <a:solidFill>
                  <a:sysClr val="window" lastClr="FFFFFF"/>
                </a:solidFill>
                <a:effectLst/>
                <a:uLnTx/>
                <a:uFillTx/>
                <a:latin typeface="Arial Black"/>
              </a:defRPr>
            </a:lvl1pPr>
          </a:lstStyle>
          <a:p>
            <a:r>
              <a:rPr lang="en-US" dirty="0"/>
              <a:t>A title for this presentation can be </a:t>
            </a:r>
            <a:br>
              <a:rPr lang="en-US" dirty="0"/>
            </a:br>
            <a:r>
              <a:rPr lang="en-US" dirty="0"/>
              <a:t>very long.</a:t>
            </a:r>
          </a:p>
        </p:txBody>
      </p:sp>
      <p:sp>
        <p:nvSpPr>
          <p:cNvPr id="7" name="Date Placeholder 2"/>
          <p:cNvSpPr>
            <a:spLocks noGrp="1"/>
          </p:cNvSpPr>
          <p:nvPr>
            <p:ph type="dt" sz="half" idx="12"/>
          </p:nvPr>
        </p:nvSpPr>
        <p:spPr>
          <a:xfrm>
            <a:off x="8136397" y="5308054"/>
            <a:ext cx="468052" cy="72008"/>
          </a:xfrm>
        </p:spPr>
        <p:txBody>
          <a:bodyPr/>
          <a:lstStyle>
            <a:lvl1pPr>
              <a:defRPr sz="300">
                <a:solidFill>
                  <a:schemeClr val="bg1">
                    <a:lumMod val="75000"/>
                    <a:alpha val="0"/>
                  </a:schemeClr>
                </a:solidFill>
              </a:defRPr>
            </a:lvl1pPr>
          </a:lstStyle>
          <a:p>
            <a:fld id="{84E065C6-7B30-4C2A-BF50-6DE671FA5358}" type="datetime1">
              <a:rPr lang="en-US" smtClean="0"/>
              <a:t>8/27/2020</a:t>
            </a:fld>
            <a:endParaRPr lang="en-US" dirty="0"/>
          </a:p>
        </p:txBody>
      </p:sp>
      <p:sp>
        <p:nvSpPr>
          <p:cNvPr id="8" name="Footer Placeholder 3"/>
          <p:cNvSpPr>
            <a:spLocks noGrp="1"/>
          </p:cNvSpPr>
          <p:nvPr>
            <p:ph type="ftr" sz="quarter" idx="13"/>
          </p:nvPr>
        </p:nvSpPr>
        <p:spPr>
          <a:xfrm>
            <a:off x="6911975" y="5308054"/>
            <a:ext cx="1224422" cy="72008"/>
          </a:xfrm>
        </p:spPr>
        <p:txBody>
          <a:bodyPr/>
          <a:lstStyle>
            <a:lvl1pPr>
              <a:defRPr sz="300">
                <a:solidFill>
                  <a:schemeClr val="bg1">
                    <a:lumMod val="75000"/>
                    <a:alpha val="0"/>
                  </a:schemeClr>
                </a:solidFill>
              </a:defRPr>
            </a:lvl1pPr>
          </a:lstStyle>
          <a:p>
            <a:r>
              <a:rPr lang="en-US" dirty="0"/>
              <a:t>Copyright Dr. Reddy‘s </a:t>
            </a:r>
          </a:p>
        </p:txBody>
      </p:sp>
      <p:sp>
        <p:nvSpPr>
          <p:cNvPr id="9" name="Slide Number Placeholder 4"/>
          <p:cNvSpPr>
            <a:spLocks noGrp="1"/>
          </p:cNvSpPr>
          <p:nvPr>
            <p:ph type="sldNum" sz="quarter" idx="14"/>
          </p:nvPr>
        </p:nvSpPr>
        <p:spPr>
          <a:xfrm>
            <a:off x="8604448" y="5308054"/>
            <a:ext cx="215701" cy="72008"/>
          </a:xfrm>
        </p:spPr>
        <p:txBody>
          <a:bodyPr/>
          <a:lstStyle>
            <a:lvl1pPr>
              <a:defRPr sz="300">
                <a:solidFill>
                  <a:schemeClr val="bg1">
                    <a:lumMod val="75000"/>
                    <a:alpha val="0"/>
                  </a:schemeClr>
                </a:solidFill>
              </a:defRPr>
            </a:lvl1pPr>
          </a:lstStyle>
          <a:p>
            <a:fld id="{FCB53D23-1D79-480C-B3BE-829293F4503C}" type="slidenum">
              <a:rPr lang="en-US" smtClean="0"/>
              <a:pPr/>
              <a:t>‹#›</a:t>
            </a:fld>
            <a:endParaRPr lang="en-US" dirty="0"/>
          </a:p>
        </p:txBody>
      </p:sp>
    </p:spTree>
    <p:custDataLst>
      <p:tags r:id="rId1"/>
    </p:custDataLst>
    <p:extLst>
      <p:ext uri="{BB962C8B-B14F-4D97-AF65-F5344CB8AC3E}">
        <p14:creationId xmlns:p14="http://schemas.microsoft.com/office/powerpoint/2010/main" val="32648902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65" name="Picture Placeholder 3"/>
          <p:cNvSpPr>
            <a:spLocks noGrp="1"/>
          </p:cNvSpPr>
          <p:nvPr>
            <p:ph type="pic" sz="quarter" idx="10" hasCustomPrompt="1"/>
          </p:nvPr>
        </p:nvSpPr>
        <p:spPr bwMode="gray">
          <a:xfrm>
            <a:off x="0" y="0"/>
            <a:ext cx="9144000" cy="5143500"/>
          </a:xfrm>
          <a:prstGeom prst="rect">
            <a:avLst/>
          </a:prstGeom>
          <a:solidFill>
            <a:schemeClr val="tx1">
              <a:lumMod val="50000"/>
              <a:lumOff val="50000"/>
            </a:schemeClr>
          </a:solidFill>
        </p:spPr>
        <p:txBody>
          <a:bodyPr tIns="0" bIns="720000" anchor="ctr" anchorCtr="0"/>
          <a:lstStyle>
            <a:lvl1pPr algn="ctr">
              <a:defRPr sz="900" baseline="0">
                <a:solidFill>
                  <a:schemeClr val="bg1"/>
                </a:solidFill>
              </a:defRPr>
            </a:lvl1pPr>
          </a:lstStyle>
          <a:p>
            <a:r>
              <a:rPr lang="de-DE" dirty="0"/>
              <a:t>Click </a:t>
            </a:r>
            <a:r>
              <a:rPr lang="de-DE" dirty="0" err="1"/>
              <a:t>the</a:t>
            </a:r>
            <a:r>
              <a:rPr lang="de-DE" dirty="0"/>
              <a:t> </a:t>
            </a:r>
            <a:r>
              <a:rPr lang="de-DE" dirty="0" err="1"/>
              <a:t>icon</a:t>
            </a:r>
            <a:r>
              <a:rPr lang="de-DE" dirty="0"/>
              <a:t> </a:t>
            </a:r>
            <a:br>
              <a:rPr lang="de-DE" dirty="0"/>
            </a:br>
            <a:r>
              <a:rPr lang="de-DE" dirty="0" err="1"/>
              <a:t>to</a:t>
            </a:r>
            <a:r>
              <a:rPr lang="de-DE" dirty="0"/>
              <a:t> </a:t>
            </a:r>
            <a:r>
              <a:rPr lang="de-DE" dirty="0" err="1"/>
              <a:t>add</a:t>
            </a:r>
            <a:r>
              <a:rPr lang="de-DE" dirty="0"/>
              <a:t> an </a:t>
            </a:r>
            <a:r>
              <a:rPr lang="de-DE" dirty="0" err="1"/>
              <a:t>image</a:t>
            </a:r>
            <a:endParaRPr lang="en-US" dirty="0"/>
          </a:p>
        </p:txBody>
      </p:sp>
      <p:sp>
        <p:nvSpPr>
          <p:cNvPr id="11" name="Subtitle 2"/>
          <p:cNvSpPr>
            <a:spLocks noGrp="1"/>
          </p:cNvSpPr>
          <p:nvPr>
            <p:ph type="subTitle" idx="1" hasCustomPrompt="1"/>
          </p:nvPr>
        </p:nvSpPr>
        <p:spPr bwMode="gray">
          <a:xfrm>
            <a:off x="899591" y="4516438"/>
            <a:ext cx="3527947" cy="245474"/>
          </a:xfrm>
        </p:spPr>
        <p:txBody>
          <a:bodyPr anchor="b"/>
          <a:lstStyle>
            <a:lvl1pPr marL="0" indent="0" algn="l">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 Date, Location</a:t>
            </a:r>
          </a:p>
        </p:txBody>
      </p:sp>
      <p:sp>
        <p:nvSpPr>
          <p:cNvPr id="67" name="Text Placeholder 3096"/>
          <p:cNvSpPr>
            <a:spLocks noGrp="1"/>
          </p:cNvSpPr>
          <p:nvPr>
            <p:ph type="body" sz="quarter" idx="11" hasCustomPrompt="1"/>
          </p:nvPr>
        </p:nvSpPr>
        <p:spPr bwMode="gray">
          <a:xfrm>
            <a:off x="7132630" y="4416240"/>
            <a:ext cx="1674281" cy="363706"/>
          </a:xfrm>
          <a:custGeom>
            <a:avLst/>
            <a:gdLst/>
            <a:ahLst/>
            <a:cxnLst/>
            <a:rect l="l" t="t" r="r" b="b"/>
            <a:pathLst>
              <a:path w="1674281" h="363706">
                <a:moveTo>
                  <a:pt x="1468832" y="327565"/>
                </a:moveTo>
                <a:cubicBezTo>
                  <a:pt x="1477584" y="327565"/>
                  <a:pt x="1484679" y="334660"/>
                  <a:pt x="1484679" y="343412"/>
                </a:cubicBezTo>
                <a:cubicBezTo>
                  <a:pt x="1484679" y="352164"/>
                  <a:pt x="1477584" y="359259"/>
                  <a:pt x="1468832" y="359259"/>
                </a:cubicBezTo>
                <a:cubicBezTo>
                  <a:pt x="1460080" y="359259"/>
                  <a:pt x="1452985" y="352164"/>
                  <a:pt x="1452985" y="343412"/>
                </a:cubicBezTo>
                <a:cubicBezTo>
                  <a:pt x="1452985" y="334660"/>
                  <a:pt x="1460080" y="327565"/>
                  <a:pt x="1468832" y="327565"/>
                </a:cubicBezTo>
                <a:close/>
                <a:moveTo>
                  <a:pt x="255178" y="271128"/>
                </a:moveTo>
                <a:cubicBezTo>
                  <a:pt x="267845" y="271128"/>
                  <a:pt x="278114" y="281272"/>
                  <a:pt x="278114" y="293786"/>
                </a:cubicBezTo>
                <a:cubicBezTo>
                  <a:pt x="278114" y="306300"/>
                  <a:pt x="267845" y="316444"/>
                  <a:pt x="255178" y="316444"/>
                </a:cubicBezTo>
                <a:cubicBezTo>
                  <a:pt x="242511" y="316444"/>
                  <a:pt x="232242" y="306300"/>
                  <a:pt x="232242" y="293786"/>
                </a:cubicBezTo>
                <a:cubicBezTo>
                  <a:pt x="232242" y="281272"/>
                  <a:pt x="242511" y="271128"/>
                  <a:pt x="255178" y="271128"/>
                </a:cubicBezTo>
                <a:close/>
                <a:moveTo>
                  <a:pt x="1514147" y="224423"/>
                </a:moveTo>
                <a:cubicBezTo>
                  <a:pt x="1539174" y="224423"/>
                  <a:pt x="1559463" y="244712"/>
                  <a:pt x="1559463" y="269739"/>
                </a:cubicBezTo>
                <a:cubicBezTo>
                  <a:pt x="1559463" y="294766"/>
                  <a:pt x="1539174" y="315055"/>
                  <a:pt x="1514147" y="315055"/>
                </a:cubicBezTo>
                <a:cubicBezTo>
                  <a:pt x="1489120" y="315055"/>
                  <a:pt x="1468831" y="294766"/>
                  <a:pt x="1468831" y="269739"/>
                </a:cubicBezTo>
                <a:cubicBezTo>
                  <a:pt x="1468831" y="244712"/>
                  <a:pt x="1489120" y="224423"/>
                  <a:pt x="1514147" y="224423"/>
                </a:cubicBezTo>
                <a:close/>
                <a:moveTo>
                  <a:pt x="1397939" y="220530"/>
                </a:moveTo>
                <a:cubicBezTo>
                  <a:pt x="1387805" y="220530"/>
                  <a:pt x="1379590" y="228745"/>
                  <a:pt x="1379590" y="238879"/>
                </a:cubicBezTo>
                <a:cubicBezTo>
                  <a:pt x="1379590" y="249013"/>
                  <a:pt x="1387805" y="257228"/>
                  <a:pt x="1397939" y="257228"/>
                </a:cubicBezTo>
                <a:cubicBezTo>
                  <a:pt x="1408073" y="257228"/>
                  <a:pt x="1416288" y="249013"/>
                  <a:pt x="1416288" y="238879"/>
                </a:cubicBezTo>
                <a:cubicBezTo>
                  <a:pt x="1416288" y="228745"/>
                  <a:pt x="1408073" y="220530"/>
                  <a:pt x="1397939" y="220530"/>
                </a:cubicBezTo>
                <a:close/>
                <a:moveTo>
                  <a:pt x="801885" y="218028"/>
                </a:moveTo>
                <a:cubicBezTo>
                  <a:pt x="784996" y="218028"/>
                  <a:pt x="771304" y="233774"/>
                  <a:pt x="771304" y="253197"/>
                </a:cubicBezTo>
                <a:cubicBezTo>
                  <a:pt x="771304" y="272620"/>
                  <a:pt x="784996" y="288366"/>
                  <a:pt x="801885" y="288366"/>
                </a:cubicBezTo>
                <a:cubicBezTo>
                  <a:pt x="818774" y="288366"/>
                  <a:pt x="832466" y="272620"/>
                  <a:pt x="832466" y="253197"/>
                </a:cubicBezTo>
                <a:cubicBezTo>
                  <a:pt x="832466" y="233774"/>
                  <a:pt x="818774" y="218028"/>
                  <a:pt x="801885" y="218028"/>
                </a:cubicBezTo>
                <a:close/>
                <a:moveTo>
                  <a:pt x="653202" y="218028"/>
                </a:moveTo>
                <a:cubicBezTo>
                  <a:pt x="636101" y="218028"/>
                  <a:pt x="622290" y="230520"/>
                  <a:pt x="622290" y="252866"/>
                </a:cubicBezTo>
                <a:cubicBezTo>
                  <a:pt x="622290" y="275219"/>
                  <a:pt x="635446" y="288365"/>
                  <a:pt x="653202" y="288365"/>
                </a:cubicBezTo>
                <a:cubicBezTo>
                  <a:pt x="670296" y="288365"/>
                  <a:pt x="683452" y="275219"/>
                  <a:pt x="683452" y="252866"/>
                </a:cubicBezTo>
                <a:cubicBezTo>
                  <a:pt x="683452" y="230520"/>
                  <a:pt x="670296" y="218028"/>
                  <a:pt x="653202" y="218028"/>
                </a:cubicBezTo>
                <a:close/>
                <a:moveTo>
                  <a:pt x="509279" y="214692"/>
                </a:moveTo>
                <a:cubicBezTo>
                  <a:pt x="491497" y="214692"/>
                  <a:pt x="482276" y="227766"/>
                  <a:pt x="481617" y="238879"/>
                </a:cubicBezTo>
                <a:lnTo>
                  <a:pt x="536941" y="238879"/>
                </a:lnTo>
                <a:cubicBezTo>
                  <a:pt x="536283" y="226459"/>
                  <a:pt x="528379" y="214692"/>
                  <a:pt x="509279" y="214692"/>
                </a:cubicBezTo>
                <a:close/>
                <a:moveTo>
                  <a:pt x="885707" y="191061"/>
                </a:moveTo>
                <a:lnTo>
                  <a:pt x="911313" y="191061"/>
                </a:lnTo>
                <a:cubicBezTo>
                  <a:pt x="914596" y="191061"/>
                  <a:pt x="918525" y="193685"/>
                  <a:pt x="919844" y="196965"/>
                </a:cubicBezTo>
                <a:lnTo>
                  <a:pt x="950697" y="263934"/>
                </a:lnTo>
                <a:lnTo>
                  <a:pt x="978268" y="196965"/>
                </a:lnTo>
                <a:cubicBezTo>
                  <a:pt x="980233" y="193685"/>
                  <a:pt x="984175" y="191061"/>
                  <a:pt x="987445" y="191061"/>
                </a:cubicBezTo>
                <a:lnTo>
                  <a:pt x="1011732" y="191061"/>
                </a:lnTo>
                <a:cubicBezTo>
                  <a:pt x="1014356" y="191061"/>
                  <a:pt x="1015675" y="193685"/>
                  <a:pt x="1013710" y="196965"/>
                </a:cubicBezTo>
                <a:lnTo>
                  <a:pt x="941507" y="358458"/>
                </a:lnTo>
                <a:cubicBezTo>
                  <a:pt x="939529" y="361082"/>
                  <a:pt x="936260" y="363706"/>
                  <a:pt x="932976" y="363706"/>
                </a:cubicBezTo>
                <a:lnTo>
                  <a:pt x="908689" y="363706"/>
                </a:lnTo>
                <a:cubicBezTo>
                  <a:pt x="906065" y="363706"/>
                  <a:pt x="904746" y="361082"/>
                  <a:pt x="906065" y="357802"/>
                </a:cubicBezTo>
                <a:lnTo>
                  <a:pt x="932317" y="299379"/>
                </a:lnTo>
                <a:lnTo>
                  <a:pt x="883083" y="196965"/>
                </a:lnTo>
                <a:cubicBezTo>
                  <a:pt x="881118" y="193685"/>
                  <a:pt x="882437" y="191061"/>
                  <a:pt x="885707" y="191061"/>
                </a:cubicBezTo>
                <a:close/>
                <a:moveTo>
                  <a:pt x="230778" y="190505"/>
                </a:moveTo>
                <a:cubicBezTo>
                  <a:pt x="233393" y="190505"/>
                  <a:pt x="236014" y="190505"/>
                  <a:pt x="238636" y="191165"/>
                </a:cubicBezTo>
                <a:lnTo>
                  <a:pt x="238636" y="224594"/>
                </a:lnTo>
                <a:cubicBezTo>
                  <a:pt x="234703" y="223934"/>
                  <a:pt x="231426" y="223286"/>
                  <a:pt x="228156" y="223286"/>
                </a:cubicBezTo>
                <a:cubicBezTo>
                  <a:pt x="211122" y="223286"/>
                  <a:pt x="196709" y="231805"/>
                  <a:pt x="196709" y="258683"/>
                </a:cubicBezTo>
                <a:lnTo>
                  <a:pt x="196709" y="309150"/>
                </a:lnTo>
                <a:cubicBezTo>
                  <a:pt x="196709" y="312426"/>
                  <a:pt x="194087" y="315054"/>
                  <a:pt x="190810" y="315054"/>
                </a:cubicBezTo>
                <a:lnTo>
                  <a:pt x="168539" y="315054"/>
                </a:lnTo>
                <a:cubicBezTo>
                  <a:pt x="165917" y="315054"/>
                  <a:pt x="163295" y="312426"/>
                  <a:pt x="163295" y="309150"/>
                </a:cubicBezTo>
                <a:lnTo>
                  <a:pt x="163295" y="197056"/>
                </a:lnTo>
                <a:cubicBezTo>
                  <a:pt x="163295" y="193781"/>
                  <a:pt x="165917" y="191165"/>
                  <a:pt x="168539" y="191165"/>
                </a:cubicBezTo>
                <a:lnTo>
                  <a:pt x="190154" y="191165"/>
                </a:lnTo>
                <a:cubicBezTo>
                  <a:pt x="192776" y="191813"/>
                  <a:pt x="195398" y="193781"/>
                  <a:pt x="195398" y="197056"/>
                </a:cubicBezTo>
                <a:lnTo>
                  <a:pt x="195398" y="209511"/>
                </a:lnTo>
                <a:cubicBezTo>
                  <a:pt x="203256" y="193133"/>
                  <a:pt x="220291" y="190505"/>
                  <a:pt x="230778" y="190505"/>
                </a:cubicBezTo>
                <a:close/>
                <a:moveTo>
                  <a:pt x="1102405" y="187725"/>
                </a:moveTo>
                <a:cubicBezTo>
                  <a:pt x="1133291" y="187725"/>
                  <a:pt x="1146442" y="204803"/>
                  <a:pt x="1150382" y="217935"/>
                </a:cubicBezTo>
                <a:cubicBezTo>
                  <a:pt x="1150382" y="220561"/>
                  <a:pt x="1149072" y="223187"/>
                  <a:pt x="1146442" y="224494"/>
                </a:cubicBezTo>
                <a:lnTo>
                  <a:pt x="1128031" y="228440"/>
                </a:lnTo>
                <a:cubicBezTo>
                  <a:pt x="1125411" y="229094"/>
                  <a:pt x="1122781" y="227121"/>
                  <a:pt x="1122116" y="224494"/>
                </a:cubicBezTo>
                <a:cubicBezTo>
                  <a:pt x="1119495" y="218588"/>
                  <a:pt x="1114235" y="212682"/>
                  <a:pt x="1103060" y="212682"/>
                </a:cubicBezTo>
                <a:cubicBezTo>
                  <a:pt x="1093859" y="212682"/>
                  <a:pt x="1087279" y="217935"/>
                  <a:pt x="1087279" y="225147"/>
                </a:cubicBezTo>
                <a:cubicBezTo>
                  <a:pt x="1087279" y="231067"/>
                  <a:pt x="1091884" y="235000"/>
                  <a:pt x="1098454" y="236319"/>
                </a:cubicBezTo>
                <a:lnTo>
                  <a:pt x="1116200" y="240252"/>
                </a:lnTo>
                <a:cubicBezTo>
                  <a:pt x="1140527" y="244852"/>
                  <a:pt x="1153012" y="259957"/>
                  <a:pt x="1153012" y="277675"/>
                </a:cubicBezTo>
                <a:cubicBezTo>
                  <a:pt x="1153012" y="298032"/>
                  <a:pt x="1137241" y="318390"/>
                  <a:pt x="1104370" y="318390"/>
                </a:cubicBezTo>
                <a:cubicBezTo>
                  <a:pt x="1072163" y="318390"/>
                  <a:pt x="1058367" y="300005"/>
                  <a:pt x="1054417" y="286220"/>
                </a:cubicBezTo>
                <a:cubicBezTo>
                  <a:pt x="1053762" y="282928"/>
                  <a:pt x="1055072" y="280301"/>
                  <a:pt x="1058367" y="279648"/>
                </a:cubicBezTo>
                <a:lnTo>
                  <a:pt x="1079398" y="275048"/>
                </a:lnTo>
                <a:cubicBezTo>
                  <a:pt x="1080708" y="274395"/>
                  <a:pt x="1082028" y="275048"/>
                  <a:pt x="1082028" y="277021"/>
                </a:cubicBezTo>
                <a:lnTo>
                  <a:pt x="1082028" y="276368"/>
                </a:lnTo>
                <a:cubicBezTo>
                  <a:pt x="1083994" y="285554"/>
                  <a:pt x="1091229" y="292780"/>
                  <a:pt x="1104370" y="292780"/>
                </a:cubicBezTo>
                <a:cubicBezTo>
                  <a:pt x="1115545" y="292780"/>
                  <a:pt x="1120806" y="287527"/>
                  <a:pt x="1120806" y="280968"/>
                </a:cubicBezTo>
                <a:cubicBezTo>
                  <a:pt x="1120806" y="275048"/>
                  <a:pt x="1116865" y="270462"/>
                  <a:pt x="1107655" y="268489"/>
                </a:cubicBezTo>
                <a:lnTo>
                  <a:pt x="1091229" y="265209"/>
                </a:lnTo>
                <a:cubicBezTo>
                  <a:pt x="1066913" y="259957"/>
                  <a:pt x="1056392" y="245505"/>
                  <a:pt x="1056392" y="227774"/>
                </a:cubicBezTo>
                <a:cubicBezTo>
                  <a:pt x="1056392" y="206110"/>
                  <a:pt x="1076113" y="187725"/>
                  <a:pt x="1102405" y="187725"/>
                </a:cubicBezTo>
                <a:close/>
                <a:moveTo>
                  <a:pt x="508673" y="187725"/>
                </a:moveTo>
                <a:cubicBezTo>
                  <a:pt x="546760" y="187725"/>
                  <a:pt x="569746" y="212016"/>
                  <a:pt x="569746" y="251411"/>
                </a:cubicBezTo>
                <a:lnTo>
                  <a:pt x="569746" y="256011"/>
                </a:lnTo>
                <a:cubicBezTo>
                  <a:pt x="569746" y="259290"/>
                  <a:pt x="567122" y="261917"/>
                  <a:pt x="563842" y="261917"/>
                </a:cubicBezTo>
                <a:lnTo>
                  <a:pt x="481095" y="261917"/>
                </a:lnTo>
                <a:cubicBezTo>
                  <a:pt x="481751" y="278341"/>
                  <a:pt x="495540" y="290153"/>
                  <a:pt x="511953" y="290153"/>
                </a:cubicBezTo>
                <a:cubicBezTo>
                  <a:pt x="525743" y="290153"/>
                  <a:pt x="534283" y="284247"/>
                  <a:pt x="538220" y="275048"/>
                </a:cubicBezTo>
                <a:cubicBezTo>
                  <a:pt x="540200" y="273088"/>
                  <a:pt x="542168" y="271769"/>
                  <a:pt x="544792" y="272422"/>
                </a:cubicBezTo>
                <a:lnTo>
                  <a:pt x="562518" y="277675"/>
                </a:lnTo>
                <a:cubicBezTo>
                  <a:pt x="565154" y="278341"/>
                  <a:pt x="566466" y="280968"/>
                  <a:pt x="566466" y="283594"/>
                </a:cubicBezTo>
                <a:cubicBezTo>
                  <a:pt x="559237" y="303285"/>
                  <a:pt x="540200" y="318390"/>
                  <a:pt x="511953" y="318390"/>
                </a:cubicBezTo>
                <a:cubicBezTo>
                  <a:pt x="477803" y="318390"/>
                  <a:pt x="448256" y="294099"/>
                  <a:pt x="448256" y="252731"/>
                </a:cubicBezTo>
                <a:cubicBezTo>
                  <a:pt x="448256" y="213335"/>
                  <a:pt x="477147" y="187725"/>
                  <a:pt x="508673" y="187725"/>
                </a:cubicBezTo>
                <a:close/>
                <a:moveTo>
                  <a:pt x="34576" y="168821"/>
                </a:moveTo>
                <a:lnTo>
                  <a:pt x="34576" y="283083"/>
                </a:lnTo>
                <a:lnTo>
                  <a:pt x="51640" y="283083"/>
                </a:lnTo>
                <a:cubicBezTo>
                  <a:pt x="81181" y="283083"/>
                  <a:pt x="105469" y="264698"/>
                  <a:pt x="105469" y="225952"/>
                </a:cubicBezTo>
                <a:cubicBezTo>
                  <a:pt x="105469" y="187206"/>
                  <a:pt x="81181" y="168821"/>
                  <a:pt x="52299" y="168821"/>
                </a:cubicBezTo>
                <a:close/>
                <a:moveTo>
                  <a:pt x="348450" y="166596"/>
                </a:moveTo>
                <a:lnTo>
                  <a:pt x="348450" y="216638"/>
                </a:lnTo>
                <a:lnTo>
                  <a:pt x="376668" y="216638"/>
                </a:lnTo>
                <a:cubicBezTo>
                  <a:pt x="394389" y="216638"/>
                  <a:pt x="404886" y="206104"/>
                  <a:pt x="404886" y="191617"/>
                </a:cubicBezTo>
                <a:cubicBezTo>
                  <a:pt x="404886" y="176474"/>
                  <a:pt x="394389" y="166596"/>
                  <a:pt x="376668" y="166596"/>
                </a:cubicBezTo>
                <a:close/>
                <a:moveTo>
                  <a:pt x="319598" y="136571"/>
                </a:moveTo>
                <a:cubicBezTo>
                  <a:pt x="319598" y="136571"/>
                  <a:pt x="319598" y="136571"/>
                  <a:pt x="383173" y="136571"/>
                </a:cubicBezTo>
                <a:cubicBezTo>
                  <a:pt x="417910" y="136571"/>
                  <a:pt x="440194" y="160850"/>
                  <a:pt x="440194" y="191691"/>
                </a:cubicBezTo>
                <a:cubicBezTo>
                  <a:pt x="440194" y="216626"/>
                  <a:pt x="425120" y="234999"/>
                  <a:pt x="402180" y="242217"/>
                </a:cubicBezTo>
                <a:lnTo>
                  <a:pt x="436917" y="309148"/>
                </a:lnTo>
                <a:cubicBezTo>
                  <a:pt x="438883" y="312429"/>
                  <a:pt x="437573" y="315054"/>
                  <a:pt x="434296" y="315054"/>
                </a:cubicBezTo>
                <a:cubicBezTo>
                  <a:pt x="434296" y="315054"/>
                  <a:pt x="434296" y="315054"/>
                  <a:pt x="407424" y="315054"/>
                </a:cubicBezTo>
                <a:cubicBezTo>
                  <a:pt x="404146" y="315054"/>
                  <a:pt x="400214" y="312429"/>
                  <a:pt x="398903" y="309148"/>
                </a:cubicBezTo>
                <a:cubicBezTo>
                  <a:pt x="398903" y="309148"/>
                  <a:pt x="398903" y="309148"/>
                  <a:pt x="364494" y="246154"/>
                </a:cubicBezTo>
                <a:lnTo>
                  <a:pt x="348436" y="246154"/>
                </a:lnTo>
                <a:cubicBezTo>
                  <a:pt x="348436" y="246154"/>
                  <a:pt x="348436" y="246154"/>
                  <a:pt x="348436" y="309148"/>
                </a:cubicBezTo>
                <a:cubicBezTo>
                  <a:pt x="348436" y="312429"/>
                  <a:pt x="345815" y="315054"/>
                  <a:pt x="343193" y="315054"/>
                </a:cubicBezTo>
                <a:cubicBezTo>
                  <a:pt x="343193" y="315054"/>
                  <a:pt x="343193" y="315054"/>
                  <a:pt x="319598" y="315054"/>
                </a:cubicBezTo>
                <a:cubicBezTo>
                  <a:pt x="316321" y="315054"/>
                  <a:pt x="313699" y="312429"/>
                  <a:pt x="313699" y="309148"/>
                </a:cubicBezTo>
                <a:cubicBezTo>
                  <a:pt x="313699" y="309148"/>
                  <a:pt x="313699" y="309148"/>
                  <a:pt x="313699" y="142477"/>
                </a:cubicBezTo>
                <a:cubicBezTo>
                  <a:pt x="313699" y="139196"/>
                  <a:pt x="316321" y="136571"/>
                  <a:pt x="319598" y="136571"/>
                </a:cubicBezTo>
                <a:close/>
                <a:moveTo>
                  <a:pt x="5471" y="136571"/>
                </a:moveTo>
                <a:lnTo>
                  <a:pt x="53474" y="136571"/>
                </a:lnTo>
                <a:cubicBezTo>
                  <a:pt x="104120" y="136571"/>
                  <a:pt x="141610" y="169376"/>
                  <a:pt x="141610" y="225813"/>
                </a:cubicBezTo>
                <a:cubicBezTo>
                  <a:pt x="141610" y="282249"/>
                  <a:pt x="104120" y="315054"/>
                  <a:pt x="52821" y="315054"/>
                </a:cubicBezTo>
                <a:lnTo>
                  <a:pt x="5471" y="315054"/>
                </a:lnTo>
                <a:cubicBezTo>
                  <a:pt x="2344" y="315054"/>
                  <a:pt x="-183" y="312691"/>
                  <a:pt x="10" y="309608"/>
                </a:cubicBezTo>
                <a:lnTo>
                  <a:pt x="10" y="142017"/>
                </a:lnTo>
                <a:close/>
                <a:moveTo>
                  <a:pt x="837088" y="133235"/>
                </a:moveTo>
                <a:lnTo>
                  <a:pt x="858794" y="133235"/>
                </a:lnTo>
                <a:cubicBezTo>
                  <a:pt x="862087" y="133235"/>
                  <a:pt x="864715" y="135210"/>
                  <a:pt x="864715" y="138496"/>
                </a:cubicBezTo>
                <a:lnTo>
                  <a:pt x="864715" y="194337"/>
                </a:lnTo>
                <a:lnTo>
                  <a:pt x="864715" y="309952"/>
                </a:lnTo>
                <a:cubicBezTo>
                  <a:pt x="864715" y="312573"/>
                  <a:pt x="862087" y="315213"/>
                  <a:pt x="859458" y="315213"/>
                </a:cubicBezTo>
                <a:lnTo>
                  <a:pt x="836438" y="315213"/>
                </a:lnTo>
                <a:cubicBezTo>
                  <a:pt x="835110" y="315213"/>
                  <a:pt x="833796" y="313884"/>
                  <a:pt x="833796" y="313238"/>
                </a:cubicBezTo>
                <a:cubicBezTo>
                  <a:pt x="833145" y="311262"/>
                  <a:pt x="833145" y="308641"/>
                  <a:pt x="832482" y="306001"/>
                </a:cubicBezTo>
                <a:lnTo>
                  <a:pt x="832482" y="301405"/>
                </a:lnTo>
                <a:lnTo>
                  <a:pt x="832482" y="300759"/>
                </a:lnTo>
                <a:cubicBezTo>
                  <a:pt x="827224" y="310616"/>
                  <a:pt x="814719" y="317834"/>
                  <a:pt x="797619" y="317834"/>
                </a:cubicBezTo>
                <a:cubicBezTo>
                  <a:pt x="762757" y="317834"/>
                  <a:pt x="737108" y="290236"/>
                  <a:pt x="737108" y="252800"/>
                </a:cubicBezTo>
                <a:cubicBezTo>
                  <a:pt x="737108" y="216674"/>
                  <a:pt x="762106" y="188412"/>
                  <a:pt x="796969" y="188412"/>
                </a:cubicBezTo>
                <a:cubicBezTo>
                  <a:pt x="818011" y="188412"/>
                  <a:pt x="828539" y="196959"/>
                  <a:pt x="831831" y="203530"/>
                </a:cubicBezTo>
                <a:lnTo>
                  <a:pt x="831831" y="201555"/>
                </a:lnTo>
                <a:lnTo>
                  <a:pt x="831831" y="138496"/>
                </a:lnTo>
                <a:lnTo>
                  <a:pt x="831831" y="137832"/>
                </a:lnTo>
                <a:cubicBezTo>
                  <a:pt x="832482" y="135210"/>
                  <a:pt x="834460" y="133235"/>
                  <a:pt x="837088" y="133235"/>
                </a:cubicBezTo>
                <a:close/>
                <a:moveTo>
                  <a:pt x="688631" y="133235"/>
                </a:moveTo>
                <a:lnTo>
                  <a:pt x="710337" y="133235"/>
                </a:lnTo>
                <a:cubicBezTo>
                  <a:pt x="713630" y="133235"/>
                  <a:pt x="716258" y="135210"/>
                  <a:pt x="716258" y="138496"/>
                </a:cubicBezTo>
                <a:lnTo>
                  <a:pt x="716258" y="194337"/>
                </a:lnTo>
                <a:lnTo>
                  <a:pt x="716258" y="309952"/>
                </a:lnTo>
                <a:cubicBezTo>
                  <a:pt x="715595" y="312573"/>
                  <a:pt x="713630" y="315213"/>
                  <a:pt x="710337" y="315213"/>
                </a:cubicBezTo>
                <a:lnTo>
                  <a:pt x="684688" y="313238"/>
                </a:lnTo>
                <a:cubicBezTo>
                  <a:pt x="684688" y="311262"/>
                  <a:pt x="684025" y="308641"/>
                  <a:pt x="684025" y="306001"/>
                </a:cubicBezTo>
                <a:lnTo>
                  <a:pt x="684025" y="301405"/>
                </a:lnTo>
                <a:lnTo>
                  <a:pt x="684025" y="300759"/>
                </a:lnTo>
                <a:cubicBezTo>
                  <a:pt x="678104" y="310616"/>
                  <a:pt x="665611" y="317834"/>
                  <a:pt x="649162" y="317834"/>
                </a:cubicBezTo>
                <a:cubicBezTo>
                  <a:pt x="613649" y="317834"/>
                  <a:pt x="588651" y="290236"/>
                  <a:pt x="588651" y="252800"/>
                </a:cubicBezTo>
                <a:cubicBezTo>
                  <a:pt x="588651" y="216674"/>
                  <a:pt x="612986" y="188412"/>
                  <a:pt x="647848" y="188412"/>
                </a:cubicBezTo>
                <a:cubicBezTo>
                  <a:pt x="669554" y="188412"/>
                  <a:pt x="679418" y="196959"/>
                  <a:pt x="683374" y="203530"/>
                </a:cubicBezTo>
                <a:lnTo>
                  <a:pt x="683374" y="201555"/>
                </a:lnTo>
                <a:lnTo>
                  <a:pt x="682710" y="201555"/>
                </a:lnTo>
                <a:lnTo>
                  <a:pt x="682710" y="138496"/>
                </a:lnTo>
                <a:lnTo>
                  <a:pt x="683374" y="137832"/>
                </a:lnTo>
                <a:cubicBezTo>
                  <a:pt x="683374" y="135210"/>
                  <a:pt x="686003" y="133235"/>
                  <a:pt x="688631" y="133235"/>
                </a:cubicBezTo>
                <a:close/>
                <a:moveTo>
                  <a:pt x="1488849" y="132679"/>
                </a:moveTo>
                <a:cubicBezTo>
                  <a:pt x="1507888" y="132679"/>
                  <a:pt x="1523323" y="148114"/>
                  <a:pt x="1523323" y="167153"/>
                </a:cubicBezTo>
                <a:cubicBezTo>
                  <a:pt x="1523323" y="186192"/>
                  <a:pt x="1507888" y="201627"/>
                  <a:pt x="1488849" y="201627"/>
                </a:cubicBezTo>
                <a:cubicBezTo>
                  <a:pt x="1469810" y="201627"/>
                  <a:pt x="1454375" y="186192"/>
                  <a:pt x="1454375" y="167153"/>
                </a:cubicBezTo>
                <a:cubicBezTo>
                  <a:pt x="1454375" y="148114"/>
                  <a:pt x="1469810" y="132679"/>
                  <a:pt x="1488849" y="132679"/>
                </a:cubicBezTo>
                <a:close/>
                <a:moveTo>
                  <a:pt x="1047090" y="131289"/>
                </a:moveTo>
                <a:cubicBezTo>
                  <a:pt x="1058220" y="131289"/>
                  <a:pt x="1067385" y="140472"/>
                  <a:pt x="1067385" y="151622"/>
                </a:cubicBezTo>
                <a:cubicBezTo>
                  <a:pt x="1067385" y="154245"/>
                  <a:pt x="1066731" y="156869"/>
                  <a:pt x="1066076" y="158837"/>
                </a:cubicBezTo>
                <a:cubicBezTo>
                  <a:pt x="1066076" y="159492"/>
                  <a:pt x="1066076" y="159492"/>
                  <a:pt x="1066076" y="160148"/>
                </a:cubicBezTo>
                <a:cubicBezTo>
                  <a:pt x="1047090" y="196878"/>
                  <a:pt x="1047090" y="196878"/>
                  <a:pt x="1044472" y="198846"/>
                </a:cubicBezTo>
                <a:lnTo>
                  <a:pt x="1034733" y="198846"/>
                </a:lnTo>
                <a:cubicBezTo>
                  <a:pt x="1033421" y="198846"/>
                  <a:pt x="1033347" y="198846"/>
                  <a:pt x="1033342" y="198846"/>
                </a:cubicBezTo>
                <a:cubicBezTo>
                  <a:pt x="1032033" y="198846"/>
                  <a:pt x="1030723" y="198190"/>
                  <a:pt x="1031378" y="196222"/>
                </a:cubicBezTo>
                <a:cubicBezTo>
                  <a:pt x="1042330" y="171698"/>
                  <a:pt x="1042505" y="171305"/>
                  <a:pt x="1042508" y="171299"/>
                </a:cubicBezTo>
                <a:cubicBezTo>
                  <a:pt x="1033342" y="169331"/>
                  <a:pt x="1026795" y="161460"/>
                  <a:pt x="1026795" y="151622"/>
                </a:cubicBezTo>
                <a:cubicBezTo>
                  <a:pt x="1026795" y="140472"/>
                  <a:pt x="1035961" y="131289"/>
                  <a:pt x="1047090" y="131289"/>
                </a:cubicBezTo>
                <a:close/>
                <a:moveTo>
                  <a:pt x="1600469" y="114330"/>
                </a:moveTo>
                <a:cubicBezTo>
                  <a:pt x="1633710" y="114330"/>
                  <a:pt x="1660658" y="141340"/>
                  <a:pt x="1660658" y="174659"/>
                </a:cubicBezTo>
                <a:cubicBezTo>
                  <a:pt x="1660658" y="207978"/>
                  <a:pt x="1633710" y="234988"/>
                  <a:pt x="1600469" y="234988"/>
                </a:cubicBezTo>
                <a:cubicBezTo>
                  <a:pt x="1567228" y="234988"/>
                  <a:pt x="1540280" y="207978"/>
                  <a:pt x="1540280" y="174659"/>
                </a:cubicBezTo>
                <a:cubicBezTo>
                  <a:pt x="1540280" y="141340"/>
                  <a:pt x="1567228" y="114330"/>
                  <a:pt x="1600469" y="114330"/>
                </a:cubicBezTo>
                <a:close/>
                <a:moveTo>
                  <a:pt x="1642449" y="40102"/>
                </a:moveTo>
                <a:cubicBezTo>
                  <a:pt x="1660029" y="40102"/>
                  <a:pt x="1674281" y="54167"/>
                  <a:pt x="1674281" y="71517"/>
                </a:cubicBezTo>
                <a:cubicBezTo>
                  <a:pt x="1674281" y="88867"/>
                  <a:pt x="1660029" y="102932"/>
                  <a:pt x="1642449" y="102932"/>
                </a:cubicBezTo>
                <a:cubicBezTo>
                  <a:pt x="1624869" y="102932"/>
                  <a:pt x="1610617" y="88867"/>
                  <a:pt x="1610617" y="71517"/>
                </a:cubicBezTo>
                <a:cubicBezTo>
                  <a:pt x="1610617" y="54167"/>
                  <a:pt x="1624869" y="40102"/>
                  <a:pt x="1642449" y="40102"/>
                </a:cubicBezTo>
                <a:close/>
                <a:moveTo>
                  <a:pt x="1345930" y="10485"/>
                </a:moveTo>
                <a:cubicBezTo>
                  <a:pt x="1358385" y="11126"/>
                  <a:pt x="1370207" y="14435"/>
                  <a:pt x="1380695" y="19026"/>
                </a:cubicBezTo>
                <a:cubicBezTo>
                  <a:pt x="1413516" y="34114"/>
                  <a:pt x="1436482" y="66283"/>
                  <a:pt x="1437138" y="104360"/>
                </a:cubicBezTo>
                <a:lnTo>
                  <a:pt x="1437138" y="353208"/>
                </a:lnTo>
                <a:cubicBezTo>
                  <a:pt x="1437138" y="359116"/>
                  <a:pt x="1432549" y="363706"/>
                  <a:pt x="1427305" y="363706"/>
                </a:cubicBezTo>
                <a:cubicBezTo>
                  <a:pt x="1424661" y="363706"/>
                  <a:pt x="1422694" y="363065"/>
                  <a:pt x="1420727" y="361749"/>
                </a:cubicBezTo>
                <a:cubicBezTo>
                  <a:pt x="1371518" y="318406"/>
                  <a:pt x="1269799" y="221898"/>
                  <a:pt x="1244866" y="185779"/>
                </a:cubicBezTo>
                <a:cubicBezTo>
                  <a:pt x="1225178" y="156243"/>
                  <a:pt x="1218623" y="120765"/>
                  <a:pt x="1226489" y="91229"/>
                </a:cubicBezTo>
                <a:cubicBezTo>
                  <a:pt x="1238966" y="43295"/>
                  <a:pt x="1285554" y="7852"/>
                  <a:pt x="1345930" y="10485"/>
                </a:cubicBezTo>
                <a:close/>
                <a:moveTo>
                  <a:pt x="1520342" y="0"/>
                </a:moveTo>
                <a:lnTo>
                  <a:pt x="1522408" y="0"/>
                </a:lnTo>
                <a:cubicBezTo>
                  <a:pt x="1553869" y="356"/>
                  <a:pt x="1579201" y="26215"/>
                  <a:pt x="1579201" y="58033"/>
                </a:cubicBezTo>
                <a:cubicBezTo>
                  <a:pt x="1579201" y="90200"/>
                  <a:pt x="1553311" y="116276"/>
                  <a:pt x="1521375" y="116276"/>
                </a:cubicBezTo>
                <a:cubicBezTo>
                  <a:pt x="1489439" y="116276"/>
                  <a:pt x="1463549" y="90200"/>
                  <a:pt x="1463549" y="58033"/>
                </a:cubicBezTo>
                <a:cubicBezTo>
                  <a:pt x="1463549" y="26215"/>
                  <a:pt x="1488881" y="356"/>
                  <a:pt x="1520342" y="0"/>
                </a:cubicBezTo>
                <a:close/>
              </a:path>
            </a:pathLst>
          </a:custGeom>
          <a:solidFill>
            <a:schemeClr val="bg1"/>
          </a:solidFill>
        </p:spPr>
        <p:txBody>
          <a:bodyPr/>
          <a:lstStyle>
            <a:lvl1pPr marL="0" indent="0">
              <a:lnSpc>
                <a:spcPct val="100000"/>
              </a:lnSpc>
              <a:spcBef>
                <a:spcPts val="0"/>
              </a:spcBef>
              <a:spcAft>
                <a:spcPts val="0"/>
              </a:spcAft>
              <a:buFont typeface="Arial" panose="020B0604020202020204" pitchFamily="34" charset="0"/>
              <a:buNone/>
              <a:defRPr sz="400" b="0">
                <a:solidFill>
                  <a:schemeClr val="accent1"/>
                </a:solidFill>
              </a:defRPr>
            </a:lvl1pPr>
            <a:lvl2pPr marL="0" indent="0">
              <a:lnSpc>
                <a:spcPct val="100000"/>
              </a:lnSpc>
              <a:spcBef>
                <a:spcPts val="0"/>
              </a:spcBef>
              <a:spcAft>
                <a:spcPts val="0"/>
              </a:spcAft>
              <a:buFont typeface="Arial" panose="020B0604020202020204" pitchFamily="34" charset="0"/>
              <a:buNone/>
              <a:defRPr sz="400" b="0">
                <a:solidFill>
                  <a:schemeClr val="accent1"/>
                </a:solidFill>
              </a:defRPr>
            </a:lvl2pPr>
            <a:lvl3pPr marL="0" indent="0">
              <a:lnSpc>
                <a:spcPct val="100000"/>
              </a:lnSpc>
              <a:spcBef>
                <a:spcPts val="0"/>
              </a:spcBef>
              <a:spcAft>
                <a:spcPts val="0"/>
              </a:spcAft>
              <a:buNone/>
              <a:defRPr sz="400" b="0">
                <a:solidFill>
                  <a:schemeClr val="accent1"/>
                </a:solidFill>
              </a:defRPr>
            </a:lvl3pPr>
            <a:lvl4pPr marL="0" indent="0">
              <a:lnSpc>
                <a:spcPct val="100000"/>
              </a:lnSpc>
              <a:spcBef>
                <a:spcPts val="0"/>
              </a:spcBef>
              <a:spcAft>
                <a:spcPts val="0"/>
              </a:spcAft>
              <a:buNone/>
              <a:defRPr sz="400" b="0">
                <a:solidFill>
                  <a:schemeClr val="accent1"/>
                </a:solidFill>
              </a:defRPr>
            </a:lvl4pPr>
            <a:lvl5pPr marL="0" indent="0">
              <a:lnSpc>
                <a:spcPct val="100000"/>
              </a:lnSpc>
              <a:spcBef>
                <a:spcPts val="0"/>
              </a:spcBef>
              <a:spcAft>
                <a:spcPts val="0"/>
              </a:spcAft>
              <a:buNone/>
              <a:defRPr sz="400" b="0">
                <a:solidFill>
                  <a:schemeClr val="accent1"/>
                </a:solidFill>
              </a:defRPr>
            </a:lvl5pPr>
            <a:lvl6pPr marL="0" indent="0">
              <a:lnSpc>
                <a:spcPct val="100000"/>
              </a:lnSpc>
              <a:spcBef>
                <a:spcPts val="0"/>
              </a:spcBef>
              <a:spcAft>
                <a:spcPts val="0"/>
              </a:spcAft>
              <a:buFont typeface="Arial" panose="020B0604020202020204" pitchFamily="34" charset="0"/>
              <a:buNone/>
              <a:defRPr sz="400" b="0">
                <a:solidFill>
                  <a:schemeClr val="accent1"/>
                </a:solidFill>
              </a:defRPr>
            </a:lvl6pPr>
            <a:lvl7pPr marL="0" indent="0">
              <a:lnSpc>
                <a:spcPct val="100000"/>
              </a:lnSpc>
              <a:spcBef>
                <a:spcPts val="0"/>
              </a:spcBef>
              <a:spcAft>
                <a:spcPts val="0"/>
              </a:spcAft>
              <a:buFont typeface="Arial" panose="020B0604020202020204" pitchFamily="34" charset="0"/>
              <a:buNone/>
              <a:defRPr sz="400" b="0">
                <a:solidFill>
                  <a:schemeClr val="accent1"/>
                </a:solidFill>
              </a:defRPr>
            </a:lvl7pPr>
            <a:lvl8pPr marL="0" indent="0">
              <a:lnSpc>
                <a:spcPct val="100000"/>
              </a:lnSpc>
              <a:spcBef>
                <a:spcPts val="0"/>
              </a:spcBef>
              <a:spcAft>
                <a:spcPts val="0"/>
              </a:spcAft>
              <a:buFont typeface="Arial" panose="020B0604020202020204" pitchFamily="34" charset="0"/>
              <a:buNone/>
              <a:defRPr sz="400" b="0">
                <a:solidFill>
                  <a:schemeClr val="accent1"/>
                </a:solidFill>
              </a:defRPr>
            </a:lvl8pPr>
            <a:lvl9pPr marL="0" indent="0">
              <a:lnSpc>
                <a:spcPct val="100000"/>
              </a:lnSpc>
              <a:spcBef>
                <a:spcPts val="0"/>
              </a:spcBef>
              <a:spcAft>
                <a:spcPts val="0"/>
              </a:spcAft>
              <a:buFont typeface="Arial" panose="020B0604020202020204" pitchFamily="34" charset="0"/>
              <a:buNone/>
              <a:defRPr sz="400" b="0">
                <a:solidFill>
                  <a:schemeClr val="accent1"/>
                </a:solidFill>
              </a:defRPr>
            </a:lvl9pPr>
          </a:lstStyle>
          <a:p>
            <a:pPr lvl="0"/>
            <a:r>
              <a:rPr lang="de-DE" dirty="0"/>
              <a:t> </a:t>
            </a:r>
          </a:p>
        </p:txBody>
      </p:sp>
      <p:sp>
        <p:nvSpPr>
          <p:cNvPr id="6" name="Title 1"/>
          <p:cNvSpPr>
            <a:spLocks noGrp="1"/>
          </p:cNvSpPr>
          <p:nvPr>
            <p:ph type="ctrTitle" hasCustomPrompt="1"/>
          </p:nvPr>
        </p:nvSpPr>
        <p:spPr bwMode="gray">
          <a:xfrm>
            <a:off x="899592" y="1023938"/>
            <a:ext cx="5725047" cy="2987972"/>
          </a:xfrm>
        </p:spPr>
        <p:txBody>
          <a:bodyPr>
            <a:normAutofit/>
          </a:bodyPr>
          <a:lstStyle>
            <a:lvl1pPr>
              <a:defRPr kumimoji="0" lang="de-DE" sz="6000" b="0" i="0" u="none" strike="noStrike" kern="0" cap="none" spc="-150" normalizeH="0" baseline="0" noProof="0" smtClean="0">
                <a:ln>
                  <a:noFill/>
                </a:ln>
                <a:solidFill>
                  <a:sysClr val="window" lastClr="FFFFFF"/>
                </a:solidFill>
                <a:effectLst/>
                <a:uLnTx/>
                <a:uFillTx/>
                <a:latin typeface="Arial Black"/>
              </a:defRPr>
            </a:lvl1pPr>
          </a:lstStyle>
          <a:p>
            <a:r>
              <a:rPr lang="en-US" dirty="0"/>
              <a:t>A title for this presentation can be </a:t>
            </a:r>
            <a:br>
              <a:rPr lang="en-US" dirty="0"/>
            </a:br>
            <a:r>
              <a:rPr lang="en-US" dirty="0"/>
              <a:t>very long.</a:t>
            </a:r>
          </a:p>
        </p:txBody>
      </p:sp>
      <p:sp>
        <p:nvSpPr>
          <p:cNvPr id="10" name="Date Placeholder 2"/>
          <p:cNvSpPr>
            <a:spLocks noGrp="1"/>
          </p:cNvSpPr>
          <p:nvPr>
            <p:ph type="dt" sz="half" idx="12"/>
          </p:nvPr>
        </p:nvSpPr>
        <p:spPr>
          <a:xfrm>
            <a:off x="8136397" y="5308054"/>
            <a:ext cx="468052" cy="72008"/>
          </a:xfrm>
        </p:spPr>
        <p:txBody>
          <a:bodyPr/>
          <a:lstStyle>
            <a:lvl1pPr>
              <a:defRPr sz="300">
                <a:solidFill>
                  <a:schemeClr val="bg1">
                    <a:lumMod val="75000"/>
                    <a:alpha val="0"/>
                  </a:schemeClr>
                </a:solidFill>
              </a:defRPr>
            </a:lvl1pPr>
          </a:lstStyle>
          <a:p>
            <a:fld id="{EBC31366-F516-41A6-9FF1-5010C93820D0}" type="datetime1">
              <a:rPr lang="en-US" smtClean="0"/>
              <a:t>8/27/2020</a:t>
            </a:fld>
            <a:endParaRPr lang="en-US" dirty="0"/>
          </a:p>
        </p:txBody>
      </p:sp>
      <p:sp>
        <p:nvSpPr>
          <p:cNvPr id="12" name="Footer Placeholder 3"/>
          <p:cNvSpPr>
            <a:spLocks noGrp="1"/>
          </p:cNvSpPr>
          <p:nvPr>
            <p:ph type="ftr" sz="quarter" idx="13"/>
          </p:nvPr>
        </p:nvSpPr>
        <p:spPr>
          <a:xfrm>
            <a:off x="6911975" y="5308054"/>
            <a:ext cx="1224422" cy="72008"/>
          </a:xfrm>
        </p:spPr>
        <p:txBody>
          <a:bodyPr/>
          <a:lstStyle>
            <a:lvl1pPr>
              <a:defRPr sz="300">
                <a:solidFill>
                  <a:schemeClr val="bg1">
                    <a:lumMod val="75000"/>
                    <a:alpha val="0"/>
                  </a:schemeClr>
                </a:solidFill>
              </a:defRPr>
            </a:lvl1pPr>
          </a:lstStyle>
          <a:p>
            <a:r>
              <a:rPr lang="en-US" dirty="0"/>
              <a:t>Copyright Dr. Reddy‘s </a:t>
            </a:r>
          </a:p>
        </p:txBody>
      </p:sp>
      <p:sp>
        <p:nvSpPr>
          <p:cNvPr id="13" name="Slide Number Placeholder 4"/>
          <p:cNvSpPr>
            <a:spLocks noGrp="1"/>
          </p:cNvSpPr>
          <p:nvPr>
            <p:ph type="sldNum" sz="quarter" idx="14"/>
          </p:nvPr>
        </p:nvSpPr>
        <p:spPr>
          <a:xfrm>
            <a:off x="8604448" y="5308054"/>
            <a:ext cx="215701" cy="72008"/>
          </a:xfrm>
        </p:spPr>
        <p:txBody>
          <a:bodyPr/>
          <a:lstStyle>
            <a:lvl1pPr>
              <a:defRPr sz="300">
                <a:solidFill>
                  <a:schemeClr val="bg1">
                    <a:lumMod val="75000"/>
                    <a:alpha val="0"/>
                  </a:schemeClr>
                </a:solidFill>
              </a:defRPr>
            </a:lvl1pPr>
          </a:lstStyle>
          <a:p>
            <a:fld id="{FCB53D23-1D79-480C-B3BE-829293F4503C}" type="slidenum">
              <a:rPr lang="en-US" smtClean="0"/>
              <a:pPr/>
              <a:t>‹#›</a:t>
            </a:fld>
            <a:endParaRPr lang="en-US" dirty="0"/>
          </a:p>
        </p:txBody>
      </p:sp>
    </p:spTree>
    <p:custDataLst>
      <p:tags r:id="rId1"/>
    </p:custDataLst>
    <p:extLst>
      <p:ext uri="{BB962C8B-B14F-4D97-AF65-F5344CB8AC3E}">
        <p14:creationId xmlns:p14="http://schemas.microsoft.com/office/powerpoint/2010/main" val="139582772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p:bg bwMode="ltGray">
      <p:bgPr>
        <a:solidFill>
          <a:schemeClr val="tx2"/>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bwMode="gray">
          <a:xfrm>
            <a:off x="899592" y="1023938"/>
            <a:ext cx="5725047" cy="755724"/>
          </a:xfrm>
        </p:spPr>
        <p:txBody>
          <a:bodyPr/>
          <a:lstStyle>
            <a:lvl1pPr>
              <a:defRPr sz="6000" spc="-150">
                <a:solidFill>
                  <a:schemeClr val="accent1"/>
                </a:solidFill>
              </a:defRPr>
            </a:lvl1pPr>
          </a:lstStyle>
          <a:p>
            <a:r>
              <a:rPr lang="en-US" dirty="0"/>
              <a:t>Content.</a:t>
            </a:r>
          </a:p>
        </p:txBody>
      </p:sp>
      <p:sp>
        <p:nvSpPr>
          <p:cNvPr id="5" name="Text Placeholder 9"/>
          <p:cNvSpPr>
            <a:spLocks noGrp="1"/>
          </p:cNvSpPr>
          <p:nvPr>
            <p:ph type="body" sz="quarter" idx="13"/>
          </p:nvPr>
        </p:nvSpPr>
        <p:spPr bwMode="gray">
          <a:xfrm>
            <a:off x="1131888" y="1779588"/>
            <a:ext cx="5492750" cy="2736850"/>
          </a:xfrm>
        </p:spPr>
        <p:txBody>
          <a:bodyPr/>
          <a:lstStyle>
            <a:lvl1pPr marL="358775" indent="-358775">
              <a:lnSpc>
                <a:spcPct val="80000"/>
              </a:lnSpc>
              <a:spcBef>
                <a:spcPts val="0"/>
              </a:spcBef>
              <a:spcAft>
                <a:spcPts val="800"/>
              </a:spcAft>
              <a:buClr>
                <a:schemeClr val="accent1"/>
              </a:buClr>
              <a:buSzPct val="100000"/>
              <a:buFont typeface="+mj-lt"/>
              <a:buAutoNum type="arabicPeriod"/>
              <a:defRPr sz="1400" b="0">
                <a:solidFill>
                  <a:schemeClr val="accent1"/>
                </a:solidFill>
              </a:defRPr>
            </a:lvl1pPr>
            <a:lvl2pPr marL="540000" indent="-180000">
              <a:lnSpc>
                <a:spcPct val="80000"/>
              </a:lnSpc>
              <a:spcBef>
                <a:spcPts val="0"/>
              </a:spcBef>
              <a:spcAft>
                <a:spcPts val="800"/>
              </a:spcAft>
              <a:buClr>
                <a:schemeClr val="accent1"/>
              </a:buClr>
              <a:buSzPct val="100000"/>
              <a:buFont typeface="Arial" panose="020B0604020202020204" pitchFamily="34" charset="0"/>
              <a:buChar char="•"/>
              <a:defRPr sz="1400" b="0" baseline="0">
                <a:solidFill>
                  <a:schemeClr val="accent1"/>
                </a:solidFill>
              </a:defRPr>
            </a:lvl2pPr>
            <a:lvl3pPr marL="540000" indent="-180000">
              <a:lnSpc>
                <a:spcPct val="80000"/>
              </a:lnSpc>
              <a:spcBef>
                <a:spcPts val="0"/>
              </a:spcBef>
              <a:spcAft>
                <a:spcPts val="800"/>
              </a:spcAft>
              <a:buClr>
                <a:schemeClr val="accent1"/>
              </a:buClr>
              <a:buSzPct val="100000"/>
              <a:buFont typeface="Arial" panose="020B0604020202020204" pitchFamily="34" charset="0"/>
              <a:buChar char="•"/>
              <a:defRPr sz="1400" b="0">
                <a:solidFill>
                  <a:schemeClr val="accent1"/>
                </a:solidFill>
              </a:defRPr>
            </a:lvl3pPr>
            <a:lvl4pPr marL="540000" indent="-180000">
              <a:lnSpc>
                <a:spcPct val="80000"/>
              </a:lnSpc>
              <a:spcBef>
                <a:spcPts val="0"/>
              </a:spcBef>
              <a:spcAft>
                <a:spcPts val="800"/>
              </a:spcAft>
              <a:buClr>
                <a:schemeClr val="accent1"/>
              </a:buClr>
              <a:buSzPct val="100000"/>
              <a:buFont typeface="Arial" panose="020B0604020202020204" pitchFamily="34" charset="0"/>
              <a:buChar char="•"/>
              <a:defRPr sz="1400" b="0">
                <a:solidFill>
                  <a:schemeClr val="accent1"/>
                </a:solidFill>
              </a:defRPr>
            </a:lvl4pPr>
            <a:lvl5pPr marL="540000" indent="-180000">
              <a:lnSpc>
                <a:spcPct val="80000"/>
              </a:lnSpc>
              <a:spcBef>
                <a:spcPts val="0"/>
              </a:spcBef>
              <a:spcAft>
                <a:spcPts val="800"/>
              </a:spcAft>
              <a:buClr>
                <a:schemeClr val="accent1"/>
              </a:buClr>
              <a:buSzPct val="100000"/>
              <a:buFont typeface="Arial" panose="020B0604020202020204" pitchFamily="34" charset="0"/>
              <a:buChar char="•"/>
              <a:defRPr sz="1400" b="0">
                <a:solidFill>
                  <a:schemeClr val="accent1"/>
                </a:solidFill>
              </a:defRPr>
            </a:lvl5pPr>
            <a:lvl6pPr marL="540000" indent="-180000">
              <a:lnSpc>
                <a:spcPct val="80000"/>
              </a:lnSpc>
              <a:spcBef>
                <a:spcPts val="0"/>
              </a:spcBef>
              <a:spcAft>
                <a:spcPts val="800"/>
              </a:spcAft>
              <a:buClr>
                <a:schemeClr val="accent1"/>
              </a:buClr>
              <a:buSzPct val="100000"/>
              <a:buFont typeface="Arial" panose="020B0604020202020204" pitchFamily="34" charset="0"/>
              <a:buChar char="•"/>
              <a:defRPr sz="1400" b="0">
                <a:solidFill>
                  <a:schemeClr val="accent1"/>
                </a:solidFill>
              </a:defRPr>
            </a:lvl6pPr>
            <a:lvl7pPr marL="540000" indent="-180000">
              <a:lnSpc>
                <a:spcPct val="80000"/>
              </a:lnSpc>
              <a:spcBef>
                <a:spcPts val="0"/>
              </a:spcBef>
              <a:spcAft>
                <a:spcPts val="800"/>
              </a:spcAft>
              <a:buClr>
                <a:schemeClr val="accent1"/>
              </a:buClr>
              <a:buSzPct val="100000"/>
              <a:buFont typeface="Arial" panose="020B0604020202020204" pitchFamily="34" charset="0"/>
              <a:buChar char="•"/>
              <a:defRPr sz="1400" b="0">
                <a:solidFill>
                  <a:schemeClr val="accent1"/>
                </a:solidFill>
              </a:defRPr>
            </a:lvl7pPr>
            <a:lvl8pPr marL="540000" indent="-180000">
              <a:lnSpc>
                <a:spcPct val="80000"/>
              </a:lnSpc>
              <a:spcBef>
                <a:spcPts val="0"/>
              </a:spcBef>
              <a:spcAft>
                <a:spcPts val="800"/>
              </a:spcAft>
              <a:buClr>
                <a:schemeClr val="accent1"/>
              </a:buClr>
              <a:buSzPct val="100000"/>
              <a:buFont typeface="Arial" panose="020B0604020202020204" pitchFamily="34" charset="0"/>
              <a:buChar char="•"/>
              <a:defRPr sz="1400" b="0">
                <a:solidFill>
                  <a:schemeClr val="accent1"/>
                </a:solidFill>
              </a:defRPr>
            </a:lvl8pPr>
            <a:lvl9pPr marL="540000" indent="-180000">
              <a:lnSpc>
                <a:spcPct val="80000"/>
              </a:lnSpc>
              <a:spcBef>
                <a:spcPts val="0"/>
              </a:spcBef>
              <a:spcAft>
                <a:spcPts val="800"/>
              </a:spcAft>
              <a:buClr>
                <a:schemeClr val="accent1"/>
              </a:buClr>
              <a:buSzPct val="100000"/>
              <a:buFont typeface="Arial" panose="020B0604020202020204" pitchFamily="34" charset="0"/>
              <a:buChar char="•"/>
              <a:defRPr sz="1400" b="0">
                <a:solidFill>
                  <a:schemeClr val="accent1"/>
                </a:solidFill>
              </a:defRPr>
            </a:lvl9pPr>
          </a:lstStyle>
          <a:p>
            <a:pPr lvl="0"/>
            <a:r>
              <a:rPr lang="en-US" dirty="0"/>
              <a:t>Click to edit Master text styles</a:t>
            </a:r>
          </a:p>
          <a:p>
            <a:pPr lvl="1"/>
            <a:r>
              <a:rPr lang="de-DE" dirty="0"/>
              <a:t>Second </a:t>
            </a:r>
            <a:r>
              <a:rPr lang="de-DE" dirty="0" err="1"/>
              <a:t>layer</a:t>
            </a:r>
            <a:r>
              <a:rPr lang="de-DE" dirty="0"/>
              <a:t> </a:t>
            </a:r>
            <a:r>
              <a:rPr lang="de-DE" dirty="0" err="1"/>
              <a:t>is</a:t>
            </a:r>
            <a:r>
              <a:rPr lang="de-DE" dirty="0"/>
              <a:t> a </a:t>
            </a:r>
            <a:r>
              <a:rPr lang="de-DE" dirty="0" err="1"/>
              <a:t>bullet</a:t>
            </a:r>
            <a:r>
              <a:rPr lang="de-DE" dirty="0"/>
              <a:t> </a:t>
            </a:r>
            <a:r>
              <a:rPr lang="de-DE" dirty="0" err="1"/>
              <a:t>point</a:t>
            </a:r>
            <a:endParaRPr lang="en-US" dirty="0"/>
          </a:p>
        </p:txBody>
      </p:sp>
      <p:sp>
        <p:nvSpPr>
          <p:cNvPr id="7" name="Date Placeholder 2"/>
          <p:cNvSpPr>
            <a:spLocks noGrp="1"/>
          </p:cNvSpPr>
          <p:nvPr>
            <p:ph type="dt" sz="half" idx="10"/>
          </p:nvPr>
        </p:nvSpPr>
        <p:spPr>
          <a:xfrm>
            <a:off x="8136397" y="5308054"/>
            <a:ext cx="468052" cy="72008"/>
          </a:xfrm>
        </p:spPr>
        <p:txBody>
          <a:bodyPr/>
          <a:lstStyle>
            <a:lvl1pPr>
              <a:defRPr sz="300">
                <a:solidFill>
                  <a:schemeClr val="bg1">
                    <a:lumMod val="75000"/>
                    <a:alpha val="0"/>
                  </a:schemeClr>
                </a:solidFill>
              </a:defRPr>
            </a:lvl1pPr>
          </a:lstStyle>
          <a:p>
            <a:fld id="{003714EE-50AD-4C64-BE65-DD9958B01319}" type="datetime1">
              <a:rPr lang="en-US" smtClean="0"/>
              <a:t>8/27/2020</a:t>
            </a:fld>
            <a:endParaRPr lang="en-US" dirty="0"/>
          </a:p>
        </p:txBody>
      </p:sp>
      <p:sp>
        <p:nvSpPr>
          <p:cNvPr id="8" name="Footer Placeholder 3"/>
          <p:cNvSpPr>
            <a:spLocks noGrp="1"/>
          </p:cNvSpPr>
          <p:nvPr>
            <p:ph type="ftr" sz="quarter" idx="11"/>
          </p:nvPr>
        </p:nvSpPr>
        <p:spPr>
          <a:xfrm>
            <a:off x="6911975" y="5308054"/>
            <a:ext cx="1224422" cy="72008"/>
          </a:xfrm>
        </p:spPr>
        <p:txBody>
          <a:bodyPr/>
          <a:lstStyle>
            <a:lvl1pPr>
              <a:defRPr sz="300">
                <a:solidFill>
                  <a:schemeClr val="bg1">
                    <a:lumMod val="75000"/>
                    <a:alpha val="0"/>
                  </a:schemeClr>
                </a:solidFill>
              </a:defRPr>
            </a:lvl1pPr>
          </a:lstStyle>
          <a:p>
            <a:r>
              <a:rPr lang="en-US" dirty="0"/>
              <a:t>Copyright Dr. Reddy‘s </a:t>
            </a:r>
          </a:p>
        </p:txBody>
      </p:sp>
      <p:sp>
        <p:nvSpPr>
          <p:cNvPr id="9" name="Slide Number Placeholder 4"/>
          <p:cNvSpPr>
            <a:spLocks noGrp="1"/>
          </p:cNvSpPr>
          <p:nvPr>
            <p:ph type="sldNum" sz="quarter" idx="12"/>
          </p:nvPr>
        </p:nvSpPr>
        <p:spPr>
          <a:xfrm>
            <a:off x="8604448" y="5308054"/>
            <a:ext cx="215701" cy="72008"/>
          </a:xfrm>
        </p:spPr>
        <p:txBody>
          <a:bodyPr/>
          <a:lstStyle>
            <a:lvl1pPr>
              <a:defRPr sz="300">
                <a:solidFill>
                  <a:schemeClr val="bg1">
                    <a:lumMod val="75000"/>
                    <a:alpha val="0"/>
                  </a:schemeClr>
                </a:solidFill>
              </a:defRPr>
            </a:lvl1pPr>
          </a:lstStyle>
          <a:p>
            <a:fld id="{FCB53D23-1D79-480C-B3BE-829293F4503C}" type="slidenum">
              <a:rPr lang="en-US" smtClean="0"/>
              <a:pPr/>
              <a:t>‹#›</a:t>
            </a:fld>
            <a:endParaRPr lang="en-US" dirty="0"/>
          </a:p>
        </p:txBody>
      </p:sp>
      <p:pic>
        <p:nvPicPr>
          <p:cNvPr id="10" name="Picture 9" descr="A picture containing clock, meter&#10;&#10;Description automatically generated">
            <a:extLst>
              <a:ext uri="{FF2B5EF4-FFF2-40B4-BE49-F238E27FC236}">
                <a16:creationId xmlns:a16="http://schemas.microsoft.com/office/drawing/2014/main" xmlns="" id="{2D66519C-9B1D-45A1-A58A-5F8808BF181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132177" y="4408924"/>
            <a:ext cx="1687974" cy="374519"/>
          </a:xfrm>
          <a:prstGeom prst="rect">
            <a:avLst/>
          </a:prstGeom>
        </p:spPr>
      </p:pic>
    </p:spTree>
    <p:custDataLst>
      <p:tags r:id="rId1"/>
    </p:custDataLst>
    <p:extLst>
      <p:ext uri="{BB962C8B-B14F-4D97-AF65-F5344CB8AC3E}">
        <p14:creationId xmlns:p14="http://schemas.microsoft.com/office/powerpoint/2010/main" val="3939131957"/>
      </p:ext>
    </p:extLst>
  </p:cSld>
  <p:clrMapOvr>
    <a:masterClrMapping/>
  </p:clrMapOvr>
  <p:transition spd="med">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de-DE" dirty="0"/>
              <a:t>Title </a:t>
            </a:r>
            <a:r>
              <a:rPr lang="de-DE" dirty="0" err="1"/>
              <a:t>of</a:t>
            </a:r>
            <a:r>
              <a:rPr lang="de-DE" dirty="0"/>
              <a:t> </a:t>
            </a:r>
            <a:br>
              <a:rPr lang="de-DE" dirty="0"/>
            </a:br>
            <a:r>
              <a:rPr lang="de-DE" dirty="0" err="1"/>
              <a:t>the</a:t>
            </a:r>
            <a:r>
              <a:rPr lang="de-DE" dirty="0"/>
              <a:t> </a:t>
            </a:r>
            <a:r>
              <a:rPr lang="de-DE" dirty="0" err="1"/>
              <a:t>slide</a:t>
            </a:r>
            <a:endParaRPr lang="en-US" dirty="0"/>
          </a:p>
        </p:txBody>
      </p:sp>
      <p:sp>
        <p:nvSpPr>
          <p:cNvPr id="4" name="Date Placeholder 3"/>
          <p:cNvSpPr>
            <a:spLocks noGrp="1"/>
          </p:cNvSpPr>
          <p:nvPr>
            <p:ph type="dt" sz="half" idx="10"/>
          </p:nvPr>
        </p:nvSpPr>
        <p:spPr bwMode="gray"/>
        <p:txBody>
          <a:bodyPr/>
          <a:lstStyle/>
          <a:p>
            <a:fld id="{4BB6BF7C-DD82-44FE-AC48-CD8F87D5DCAD}" type="datetime1">
              <a:rPr lang="en-US" smtClean="0"/>
              <a:t>8/27/2020</a:t>
            </a:fld>
            <a:endParaRPr lang="en-US" dirty="0"/>
          </a:p>
        </p:txBody>
      </p:sp>
      <p:sp>
        <p:nvSpPr>
          <p:cNvPr id="5" name="Footer Placeholder 4"/>
          <p:cNvSpPr>
            <a:spLocks noGrp="1"/>
          </p:cNvSpPr>
          <p:nvPr>
            <p:ph type="ftr" sz="quarter" idx="11"/>
          </p:nvPr>
        </p:nvSpPr>
        <p:spPr bwMode="gray"/>
        <p:txBody>
          <a:bodyPr/>
          <a:lstStyle/>
          <a:p>
            <a:r>
              <a:rPr lang="en-US" dirty="0"/>
              <a:t>Copyright Dr. Reddy‘s </a:t>
            </a:r>
          </a:p>
        </p:txBody>
      </p:sp>
      <p:sp>
        <p:nvSpPr>
          <p:cNvPr id="6" name="Slide Number Placeholder 5"/>
          <p:cNvSpPr>
            <a:spLocks noGrp="1"/>
          </p:cNvSpPr>
          <p:nvPr>
            <p:ph type="sldNum" sz="quarter" idx="12"/>
          </p:nvPr>
        </p:nvSpPr>
        <p:spPr bwMode="gray"/>
        <p:txBody>
          <a:bodyPr/>
          <a:lstStyle/>
          <a:p>
            <a:fld id="{FCB53D23-1D79-480C-B3BE-829293F4503C}" type="slidenum">
              <a:rPr lang="en-US" smtClean="0"/>
              <a:t>‹#›</a:t>
            </a:fld>
            <a:endParaRPr lang="en-US" dirty="0"/>
          </a:p>
        </p:txBody>
      </p:sp>
      <p:sp>
        <p:nvSpPr>
          <p:cNvPr id="9" name="Text Placeholder 8"/>
          <p:cNvSpPr>
            <a:spLocks noGrp="1"/>
          </p:cNvSpPr>
          <p:nvPr>
            <p:ph type="body" sz="quarter" idx="13"/>
          </p:nvPr>
        </p:nvSpPr>
        <p:spPr bwMode="gray"/>
        <p:txBody>
          <a:bodyPr/>
          <a:lstStyle>
            <a:lvl5pPr>
              <a:defRPr/>
            </a:lvl5pPr>
            <a:lvl6pPr marL="270000" indent="-270000">
              <a:defRPr/>
            </a:lvl6pPr>
            <a:lvl7pPr>
              <a:defRPr/>
            </a:lvl7pPr>
            <a:lvl8pPr>
              <a:defRPr>
                <a:solidFill>
                  <a:schemeClr val="accent1"/>
                </a:solidFill>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de-DE" dirty="0" err="1"/>
              <a:t>sdaf</a:t>
            </a:r>
            <a:endParaRPr lang="de-DE" dirty="0"/>
          </a:p>
          <a:p>
            <a:pPr lvl="6"/>
            <a:r>
              <a:rPr lang="de-DE" dirty="0" err="1"/>
              <a:t>adsf</a:t>
            </a:r>
            <a:endParaRPr lang="de-DE" dirty="0"/>
          </a:p>
          <a:p>
            <a:pPr lvl="7"/>
            <a:r>
              <a:rPr lang="de-DE" dirty="0" err="1"/>
              <a:t>asdf</a:t>
            </a:r>
            <a:endParaRPr lang="en-US" dirty="0"/>
          </a:p>
        </p:txBody>
      </p:sp>
    </p:spTree>
    <p:custDataLst>
      <p:tags r:id="rId1"/>
    </p:custDataLst>
    <p:extLst>
      <p:ext uri="{BB962C8B-B14F-4D97-AF65-F5344CB8AC3E}">
        <p14:creationId xmlns:p14="http://schemas.microsoft.com/office/powerpoint/2010/main" val="297650415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de-DE" dirty="0"/>
              <a:t>Title </a:t>
            </a:r>
            <a:r>
              <a:rPr lang="de-DE" dirty="0" err="1"/>
              <a:t>of</a:t>
            </a:r>
            <a:r>
              <a:rPr lang="de-DE" dirty="0"/>
              <a:t> </a:t>
            </a:r>
            <a:br>
              <a:rPr lang="de-DE" dirty="0"/>
            </a:br>
            <a:r>
              <a:rPr lang="de-DE" dirty="0" err="1"/>
              <a:t>the</a:t>
            </a:r>
            <a:r>
              <a:rPr lang="de-DE" dirty="0"/>
              <a:t> </a:t>
            </a:r>
            <a:r>
              <a:rPr lang="de-DE" dirty="0" err="1"/>
              <a:t>slide</a:t>
            </a:r>
            <a:endParaRPr lang="en-US" dirty="0"/>
          </a:p>
        </p:txBody>
      </p:sp>
      <p:sp>
        <p:nvSpPr>
          <p:cNvPr id="4" name="Date Placeholder 3"/>
          <p:cNvSpPr>
            <a:spLocks noGrp="1"/>
          </p:cNvSpPr>
          <p:nvPr>
            <p:ph type="dt" sz="half" idx="10"/>
          </p:nvPr>
        </p:nvSpPr>
        <p:spPr bwMode="gray"/>
        <p:txBody>
          <a:bodyPr/>
          <a:lstStyle/>
          <a:p>
            <a:fld id="{C6FF1540-B72E-4E49-BE00-5FA21084F44A}" type="datetime1">
              <a:rPr lang="en-US" smtClean="0"/>
              <a:t>8/27/2020</a:t>
            </a:fld>
            <a:endParaRPr lang="en-US" dirty="0"/>
          </a:p>
        </p:txBody>
      </p:sp>
      <p:sp>
        <p:nvSpPr>
          <p:cNvPr id="5" name="Footer Placeholder 4"/>
          <p:cNvSpPr>
            <a:spLocks noGrp="1"/>
          </p:cNvSpPr>
          <p:nvPr>
            <p:ph type="ftr" sz="quarter" idx="11"/>
          </p:nvPr>
        </p:nvSpPr>
        <p:spPr bwMode="gray"/>
        <p:txBody>
          <a:bodyPr/>
          <a:lstStyle/>
          <a:p>
            <a:r>
              <a:rPr lang="en-US" dirty="0"/>
              <a:t>Copyright Dr. Reddy‘s </a:t>
            </a:r>
          </a:p>
        </p:txBody>
      </p:sp>
      <p:sp>
        <p:nvSpPr>
          <p:cNvPr id="6" name="Slide Number Placeholder 5"/>
          <p:cNvSpPr>
            <a:spLocks noGrp="1"/>
          </p:cNvSpPr>
          <p:nvPr>
            <p:ph type="sldNum" sz="quarter" idx="12"/>
          </p:nvPr>
        </p:nvSpPr>
        <p:spPr bwMode="gray"/>
        <p:txBody>
          <a:bodyPr/>
          <a:lstStyle/>
          <a:p>
            <a:fld id="{FCB53D23-1D79-480C-B3BE-829293F4503C}" type="slidenum">
              <a:rPr lang="en-US" smtClean="0"/>
              <a:t>‹#›</a:t>
            </a:fld>
            <a:endParaRPr lang="en-US" dirty="0"/>
          </a:p>
        </p:txBody>
      </p:sp>
    </p:spTree>
    <p:custDataLst>
      <p:tags r:id="rId1"/>
    </p:custDataLst>
    <p:extLst>
      <p:ext uri="{BB962C8B-B14F-4D97-AF65-F5344CB8AC3E}">
        <p14:creationId xmlns:p14="http://schemas.microsoft.com/office/powerpoint/2010/main" val="299989453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amp; Image">
    <p:spTree>
      <p:nvGrpSpPr>
        <p:cNvPr id="1" name=""/>
        <p:cNvGrpSpPr/>
        <p:nvPr/>
      </p:nvGrpSpPr>
      <p:grpSpPr>
        <a:xfrm>
          <a:off x="0" y="0"/>
          <a:ext cx="0" cy="0"/>
          <a:chOff x="0" y="0"/>
          <a:chExt cx="0" cy="0"/>
        </a:xfrm>
      </p:grpSpPr>
      <p:sp>
        <p:nvSpPr>
          <p:cNvPr id="3" name="Rectangle 2"/>
          <p:cNvSpPr/>
          <p:nvPr userDrawn="1"/>
        </p:nvSpPr>
        <p:spPr bwMode="gray">
          <a:xfrm>
            <a:off x="6767513" y="0"/>
            <a:ext cx="2376487"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200"/>
              </a:spcBef>
              <a:spcAft>
                <a:spcPts val="200"/>
              </a:spcAft>
            </a:pPr>
            <a:endParaRPr lang="en-US" sz="1100" dirty="0">
              <a:solidFill>
                <a:schemeClr val="bg1"/>
              </a:solidFill>
            </a:endParaRPr>
          </a:p>
        </p:txBody>
      </p:sp>
      <p:sp>
        <p:nvSpPr>
          <p:cNvPr id="10" name="Picture Placeholder 3"/>
          <p:cNvSpPr>
            <a:spLocks noGrp="1"/>
          </p:cNvSpPr>
          <p:nvPr>
            <p:ph type="pic" sz="quarter" idx="13" hasCustomPrompt="1"/>
          </p:nvPr>
        </p:nvSpPr>
        <p:spPr bwMode="gray">
          <a:xfrm>
            <a:off x="6767513" y="0"/>
            <a:ext cx="2376487" cy="5143500"/>
          </a:xfrm>
          <a:prstGeom prst="rect">
            <a:avLst/>
          </a:prstGeom>
          <a:noFill/>
        </p:spPr>
        <p:txBody>
          <a:bodyPr tIns="0" bIns="720000" anchor="ctr" anchorCtr="0"/>
          <a:lstStyle>
            <a:lvl1pPr algn="ctr">
              <a:defRPr sz="900" baseline="0">
                <a:solidFill>
                  <a:schemeClr val="tx1"/>
                </a:solidFill>
              </a:defRPr>
            </a:lvl1pPr>
          </a:lstStyle>
          <a:p>
            <a:r>
              <a:rPr lang="de-DE" dirty="0"/>
              <a:t>Click </a:t>
            </a:r>
            <a:r>
              <a:rPr lang="de-DE" dirty="0" err="1"/>
              <a:t>the</a:t>
            </a:r>
            <a:r>
              <a:rPr lang="de-DE" dirty="0"/>
              <a:t> </a:t>
            </a:r>
            <a:r>
              <a:rPr lang="de-DE" dirty="0" err="1"/>
              <a:t>icon</a:t>
            </a:r>
            <a:r>
              <a:rPr lang="de-DE" dirty="0"/>
              <a:t> </a:t>
            </a:r>
            <a:br>
              <a:rPr lang="de-DE" dirty="0"/>
            </a:br>
            <a:r>
              <a:rPr lang="de-DE" dirty="0" err="1"/>
              <a:t>to</a:t>
            </a:r>
            <a:r>
              <a:rPr lang="de-DE" dirty="0"/>
              <a:t> </a:t>
            </a:r>
            <a:r>
              <a:rPr lang="de-DE" dirty="0" err="1"/>
              <a:t>add</a:t>
            </a:r>
            <a:r>
              <a:rPr lang="de-DE" dirty="0"/>
              <a:t> an </a:t>
            </a:r>
            <a:r>
              <a:rPr lang="de-DE" dirty="0" err="1"/>
              <a:t>image</a:t>
            </a:r>
            <a:endParaRPr lang="en-US" dirty="0"/>
          </a:p>
        </p:txBody>
      </p:sp>
      <p:sp>
        <p:nvSpPr>
          <p:cNvPr id="2" name="Title 1"/>
          <p:cNvSpPr>
            <a:spLocks noGrp="1"/>
          </p:cNvSpPr>
          <p:nvPr>
            <p:ph type="title" hasCustomPrompt="1"/>
          </p:nvPr>
        </p:nvSpPr>
        <p:spPr bwMode="gray">
          <a:xfrm>
            <a:off x="323851" y="339726"/>
            <a:ext cx="6300788" cy="684213"/>
          </a:xfrm>
        </p:spPr>
        <p:txBody>
          <a:bodyPr/>
          <a:lstStyle>
            <a:lvl1pPr>
              <a:defRPr baseline="0"/>
            </a:lvl1pPr>
          </a:lstStyle>
          <a:p>
            <a:r>
              <a:rPr lang="de-DE" dirty="0"/>
              <a:t>Title </a:t>
            </a:r>
            <a:r>
              <a:rPr lang="de-DE" dirty="0" err="1"/>
              <a:t>of</a:t>
            </a:r>
            <a:r>
              <a:rPr lang="de-DE" dirty="0"/>
              <a:t> </a:t>
            </a:r>
            <a:br>
              <a:rPr lang="de-DE" dirty="0"/>
            </a:br>
            <a:r>
              <a:rPr lang="de-DE" dirty="0" err="1"/>
              <a:t>the</a:t>
            </a:r>
            <a:r>
              <a:rPr lang="de-DE" dirty="0"/>
              <a:t> </a:t>
            </a:r>
            <a:r>
              <a:rPr lang="de-DE" dirty="0" err="1"/>
              <a:t>slide</a:t>
            </a:r>
            <a:endParaRPr lang="en-US" dirty="0"/>
          </a:p>
        </p:txBody>
      </p:sp>
      <p:sp>
        <p:nvSpPr>
          <p:cNvPr id="4" name="Date Placeholder 3"/>
          <p:cNvSpPr>
            <a:spLocks noGrp="1"/>
          </p:cNvSpPr>
          <p:nvPr>
            <p:ph type="dt" sz="half" idx="10"/>
          </p:nvPr>
        </p:nvSpPr>
        <p:spPr bwMode="gray"/>
        <p:txBody>
          <a:bodyPr/>
          <a:lstStyle>
            <a:lvl1pPr>
              <a:defRPr>
                <a:solidFill>
                  <a:schemeClr val="tx1"/>
                </a:solidFill>
              </a:defRPr>
            </a:lvl1pPr>
          </a:lstStyle>
          <a:p>
            <a:fld id="{9F508E4B-73B9-4BA0-9F65-9BB966ED76BB}" type="datetime1">
              <a:rPr lang="en-US" smtClean="0"/>
              <a:t>8/27/2020</a:t>
            </a:fld>
            <a:endParaRPr lang="en-US" dirty="0"/>
          </a:p>
        </p:txBody>
      </p:sp>
      <p:sp>
        <p:nvSpPr>
          <p:cNvPr id="5" name="Footer Placeholder 4"/>
          <p:cNvSpPr>
            <a:spLocks noGrp="1"/>
          </p:cNvSpPr>
          <p:nvPr>
            <p:ph type="ftr" sz="quarter" idx="11"/>
          </p:nvPr>
        </p:nvSpPr>
        <p:spPr bwMode="gray"/>
        <p:txBody>
          <a:bodyPr/>
          <a:lstStyle>
            <a:lvl1pPr>
              <a:defRPr>
                <a:solidFill>
                  <a:schemeClr val="tx1"/>
                </a:solidFill>
              </a:defRPr>
            </a:lvl1pPr>
          </a:lstStyle>
          <a:p>
            <a:r>
              <a:rPr lang="en-US" dirty="0"/>
              <a:t>Copyright Dr. Reddy‘s </a:t>
            </a:r>
          </a:p>
        </p:txBody>
      </p:sp>
      <p:sp>
        <p:nvSpPr>
          <p:cNvPr id="6" name="Slide Number Placeholder 5"/>
          <p:cNvSpPr>
            <a:spLocks noGrp="1"/>
          </p:cNvSpPr>
          <p:nvPr>
            <p:ph type="sldNum" sz="quarter" idx="12"/>
          </p:nvPr>
        </p:nvSpPr>
        <p:spPr bwMode="gray"/>
        <p:txBody>
          <a:bodyPr/>
          <a:lstStyle>
            <a:lvl1pPr>
              <a:defRPr>
                <a:solidFill>
                  <a:schemeClr val="tx1"/>
                </a:solidFill>
              </a:defRPr>
            </a:lvl1pPr>
          </a:lstStyle>
          <a:p>
            <a:fld id="{FCB53D23-1D79-480C-B3BE-829293F4503C}" type="slidenum">
              <a:rPr lang="en-US" smtClean="0"/>
              <a:pPr/>
              <a:t>‹#›</a:t>
            </a:fld>
            <a:endParaRPr lang="en-US" dirty="0"/>
          </a:p>
        </p:txBody>
      </p:sp>
      <p:sp>
        <p:nvSpPr>
          <p:cNvPr id="7" name="Text Placeholder 6"/>
          <p:cNvSpPr>
            <a:spLocks noGrp="1"/>
          </p:cNvSpPr>
          <p:nvPr>
            <p:ph type="body" sz="quarter" idx="14"/>
          </p:nvPr>
        </p:nvSpPr>
        <p:spPr bwMode="gray">
          <a:xfrm>
            <a:off x="323851" y="1276350"/>
            <a:ext cx="6300788" cy="32400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0"/>
          <p:cNvSpPr>
            <a:spLocks noGrp="1"/>
          </p:cNvSpPr>
          <p:nvPr>
            <p:ph type="body" sz="quarter" idx="15" hasCustomPrompt="1"/>
          </p:nvPr>
        </p:nvSpPr>
        <p:spPr bwMode="gray">
          <a:xfrm>
            <a:off x="6064905" y="4001848"/>
            <a:ext cx="713643" cy="713642"/>
          </a:xfrm>
          <a:prstGeom prst="ellipse">
            <a:avLst/>
          </a:prstGeom>
          <a:solidFill>
            <a:schemeClr val="accent1"/>
          </a:solidFill>
        </p:spPr>
        <p:txBody>
          <a:bodyPr anchor="ctr"/>
          <a:lstStyle>
            <a:lvl1pPr marL="0" indent="0" algn="ctr">
              <a:lnSpc>
                <a:spcPct val="100000"/>
              </a:lnSpc>
              <a:spcBef>
                <a:spcPts val="0"/>
              </a:spcBef>
              <a:spcAft>
                <a:spcPts val="0"/>
              </a:spcAft>
              <a:buFont typeface="Arial" panose="020B0604020202020204" pitchFamily="34" charset="0"/>
              <a:buNone/>
              <a:defRPr sz="200" b="0" baseline="0">
                <a:solidFill>
                  <a:schemeClr val="accent1">
                    <a:alpha val="0"/>
                  </a:schemeClr>
                </a:solidFill>
                <a:latin typeface="+mn-lt"/>
              </a:defRPr>
            </a:lvl1pPr>
            <a:lvl2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2pPr>
            <a:lvl3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3pPr>
            <a:lvl4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4pPr>
            <a:lvl5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5pPr>
            <a:lvl6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6pPr>
            <a:lvl7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7pPr>
            <a:lvl8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8pPr>
            <a:lvl9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9pPr>
          </a:lstStyle>
          <a:p>
            <a:pPr lvl="0"/>
            <a:r>
              <a:rPr lang="de-DE" dirty="0"/>
              <a:t> </a:t>
            </a:r>
          </a:p>
        </p:txBody>
      </p:sp>
      <p:sp>
        <p:nvSpPr>
          <p:cNvPr id="15" name="Text Placeholder 10"/>
          <p:cNvSpPr>
            <a:spLocks noGrp="1"/>
          </p:cNvSpPr>
          <p:nvPr>
            <p:ph type="body" sz="quarter" idx="18" hasCustomPrompt="1"/>
          </p:nvPr>
        </p:nvSpPr>
        <p:spPr bwMode="gray">
          <a:xfrm>
            <a:off x="6492662" y="4078323"/>
            <a:ext cx="542892" cy="542893"/>
          </a:xfrm>
          <a:prstGeom prst="ellipse">
            <a:avLst/>
          </a:prstGeom>
          <a:solidFill>
            <a:schemeClr val="tx2"/>
          </a:solidFill>
        </p:spPr>
        <p:txBody>
          <a:bodyPr anchor="ctr"/>
          <a:lstStyle>
            <a:lvl1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1pPr>
            <a:lvl2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2pPr>
            <a:lvl3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3pPr>
            <a:lvl4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4pPr>
            <a:lvl5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5pPr>
            <a:lvl6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6pPr>
            <a:lvl7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7pPr>
            <a:lvl8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8pPr>
            <a:lvl9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9pPr>
          </a:lstStyle>
          <a:p>
            <a:pPr lvl="0"/>
            <a:r>
              <a:rPr lang="de-DE" dirty="0"/>
              <a:t> </a:t>
            </a:r>
          </a:p>
        </p:txBody>
      </p:sp>
      <p:sp>
        <p:nvSpPr>
          <p:cNvPr id="16" name="Text Placeholder 10"/>
          <p:cNvSpPr>
            <a:spLocks noGrp="1"/>
          </p:cNvSpPr>
          <p:nvPr>
            <p:ph type="body" sz="quarter" idx="20" hasCustomPrompt="1"/>
          </p:nvPr>
        </p:nvSpPr>
        <p:spPr bwMode="gray">
          <a:xfrm>
            <a:off x="6502136" y="3586219"/>
            <a:ext cx="241200" cy="241200"/>
          </a:xfrm>
          <a:prstGeom prst="ellipse">
            <a:avLst/>
          </a:prstGeom>
          <a:solidFill>
            <a:schemeClr val="accent1"/>
          </a:solidFill>
        </p:spPr>
        <p:txBody>
          <a:bodyPr anchor="ctr"/>
          <a:lstStyle>
            <a:lvl1pPr marL="0" indent="0" algn="ctr">
              <a:lnSpc>
                <a:spcPct val="100000"/>
              </a:lnSpc>
              <a:spcBef>
                <a:spcPts val="0"/>
              </a:spcBef>
              <a:spcAft>
                <a:spcPts val="0"/>
              </a:spcAft>
              <a:buFont typeface="Arial" panose="020B0604020202020204" pitchFamily="34" charset="0"/>
              <a:buNone/>
              <a:defRPr sz="200" b="0" baseline="0">
                <a:solidFill>
                  <a:schemeClr val="accent1">
                    <a:alpha val="0"/>
                  </a:schemeClr>
                </a:solidFill>
                <a:latin typeface="+mn-lt"/>
              </a:defRPr>
            </a:lvl1pPr>
            <a:lvl2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2pPr>
            <a:lvl3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3pPr>
            <a:lvl4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4pPr>
            <a:lvl5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5pPr>
            <a:lvl6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6pPr>
            <a:lvl7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7pPr>
            <a:lvl8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8pPr>
            <a:lvl9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9pPr>
          </a:lstStyle>
          <a:p>
            <a:pPr lvl="0"/>
            <a:r>
              <a:rPr lang="de-DE" dirty="0"/>
              <a:t> </a:t>
            </a:r>
          </a:p>
        </p:txBody>
      </p:sp>
      <p:sp>
        <p:nvSpPr>
          <p:cNvPr id="17" name="Text Placeholder 10"/>
          <p:cNvSpPr>
            <a:spLocks noGrp="1"/>
          </p:cNvSpPr>
          <p:nvPr>
            <p:ph type="body" sz="quarter" idx="21" hasCustomPrompt="1"/>
          </p:nvPr>
        </p:nvSpPr>
        <p:spPr bwMode="gray">
          <a:xfrm>
            <a:off x="6545434" y="4818279"/>
            <a:ext cx="543600" cy="543600"/>
          </a:xfrm>
          <a:prstGeom prst="ellipse">
            <a:avLst/>
          </a:prstGeom>
          <a:solidFill>
            <a:schemeClr val="accent1"/>
          </a:solidFill>
        </p:spPr>
        <p:txBody>
          <a:bodyPr anchor="ctr"/>
          <a:lstStyle>
            <a:lvl1pPr marL="0" indent="0" algn="ctr">
              <a:lnSpc>
                <a:spcPct val="100000"/>
              </a:lnSpc>
              <a:spcBef>
                <a:spcPts val="0"/>
              </a:spcBef>
              <a:spcAft>
                <a:spcPts val="0"/>
              </a:spcAft>
              <a:buFont typeface="Arial" panose="020B0604020202020204" pitchFamily="34" charset="0"/>
              <a:buNone/>
              <a:defRPr sz="200" b="0" baseline="0">
                <a:solidFill>
                  <a:schemeClr val="accent1">
                    <a:alpha val="0"/>
                  </a:schemeClr>
                </a:solidFill>
                <a:latin typeface="+mn-lt"/>
              </a:defRPr>
            </a:lvl1pPr>
            <a:lvl2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2pPr>
            <a:lvl3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3pPr>
            <a:lvl4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4pPr>
            <a:lvl5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5pPr>
            <a:lvl6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6pPr>
            <a:lvl7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7pPr>
            <a:lvl8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8pPr>
            <a:lvl9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9pPr>
          </a:lstStyle>
          <a:p>
            <a:pPr lvl="0"/>
            <a:r>
              <a:rPr lang="de-DE" dirty="0"/>
              <a:t> </a:t>
            </a:r>
          </a:p>
        </p:txBody>
      </p:sp>
      <p:sp>
        <p:nvSpPr>
          <p:cNvPr id="18" name="Text Placeholder 10"/>
          <p:cNvSpPr>
            <a:spLocks noGrp="1"/>
          </p:cNvSpPr>
          <p:nvPr>
            <p:ph type="body" sz="quarter" idx="22" hasCustomPrompt="1"/>
          </p:nvPr>
        </p:nvSpPr>
        <p:spPr bwMode="gray">
          <a:xfrm>
            <a:off x="6838360" y="2845556"/>
            <a:ext cx="241200" cy="241200"/>
          </a:xfrm>
          <a:prstGeom prst="ellipse">
            <a:avLst/>
          </a:prstGeom>
          <a:solidFill>
            <a:schemeClr val="tx2"/>
          </a:solidFill>
        </p:spPr>
        <p:txBody>
          <a:bodyPr anchor="ctr"/>
          <a:lstStyle>
            <a:lvl1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1pPr>
            <a:lvl2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2pPr>
            <a:lvl3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3pPr>
            <a:lvl4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4pPr>
            <a:lvl5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5pPr>
            <a:lvl6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6pPr>
            <a:lvl7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7pPr>
            <a:lvl8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8pPr>
            <a:lvl9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9pPr>
          </a:lstStyle>
          <a:p>
            <a:pPr lvl="0"/>
            <a:r>
              <a:rPr lang="de-DE" dirty="0"/>
              <a:t> </a:t>
            </a:r>
          </a:p>
        </p:txBody>
      </p:sp>
    </p:spTree>
    <p:custDataLst>
      <p:tags r:id="rId1"/>
    </p:custDataLst>
    <p:extLst>
      <p:ext uri="{BB962C8B-B14F-4D97-AF65-F5344CB8AC3E}">
        <p14:creationId xmlns:p14="http://schemas.microsoft.com/office/powerpoint/2010/main" val="336595210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mp; Image (2)">
    <p:spTree>
      <p:nvGrpSpPr>
        <p:cNvPr id="1" name=""/>
        <p:cNvGrpSpPr/>
        <p:nvPr/>
      </p:nvGrpSpPr>
      <p:grpSpPr>
        <a:xfrm>
          <a:off x="0" y="0"/>
          <a:ext cx="0" cy="0"/>
          <a:chOff x="0" y="0"/>
          <a:chExt cx="0" cy="0"/>
        </a:xfrm>
      </p:grpSpPr>
      <p:sp>
        <p:nvSpPr>
          <p:cNvPr id="11" name="Rectangle 10"/>
          <p:cNvSpPr/>
          <p:nvPr userDrawn="1"/>
        </p:nvSpPr>
        <p:spPr bwMode="gray">
          <a:xfrm>
            <a:off x="4572001" y="0"/>
            <a:ext cx="4572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200"/>
              </a:spcBef>
              <a:spcAft>
                <a:spcPts val="200"/>
              </a:spcAft>
            </a:pPr>
            <a:endParaRPr lang="en-US" sz="1100" dirty="0">
              <a:solidFill>
                <a:schemeClr val="bg1"/>
              </a:solidFill>
            </a:endParaRPr>
          </a:p>
        </p:txBody>
      </p:sp>
      <p:sp>
        <p:nvSpPr>
          <p:cNvPr id="10" name="Picture Placeholder 3"/>
          <p:cNvSpPr>
            <a:spLocks noGrp="1"/>
          </p:cNvSpPr>
          <p:nvPr>
            <p:ph type="pic" sz="quarter" idx="13" hasCustomPrompt="1"/>
          </p:nvPr>
        </p:nvSpPr>
        <p:spPr bwMode="gray">
          <a:xfrm>
            <a:off x="4572000" y="0"/>
            <a:ext cx="4572000" cy="5143500"/>
          </a:xfrm>
          <a:prstGeom prst="rect">
            <a:avLst/>
          </a:prstGeom>
          <a:noFill/>
        </p:spPr>
        <p:txBody>
          <a:bodyPr tIns="0" bIns="720000" anchor="ctr" anchorCtr="0"/>
          <a:lstStyle>
            <a:lvl1pPr algn="ctr">
              <a:defRPr sz="900" baseline="0">
                <a:solidFill>
                  <a:schemeClr val="tx1"/>
                </a:solidFill>
              </a:defRPr>
            </a:lvl1pPr>
          </a:lstStyle>
          <a:p>
            <a:r>
              <a:rPr lang="de-DE" dirty="0"/>
              <a:t>Click </a:t>
            </a:r>
            <a:r>
              <a:rPr lang="de-DE" dirty="0" err="1"/>
              <a:t>the</a:t>
            </a:r>
            <a:r>
              <a:rPr lang="de-DE" dirty="0"/>
              <a:t> </a:t>
            </a:r>
            <a:r>
              <a:rPr lang="de-DE" dirty="0" err="1"/>
              <a:t>icon</a:t>
            </a:r>
            <a:r>
              <a:rPr lang="de-DE" dirty="0"/>
              <a:t> </a:t>
            </a:r>
            <a:br>
              <a:rPr lang="de-DE" dirty="0"/>
            </a:br>
            <a:r>
              <a:rPr lang="de-DE" dirty="0" err="1"/>
              <a:t>to</a:t>
            </a:r>
            <a:r>
              <a:rPr lang="de-DE" dirty="0"/>
              <a:t> </a:t>
            </a:r>
            <a:r>
              <a:rPr lang="de-DE" dirty="0" err="1"/>
              <a:t>add</a:t>
            </a:r>
            <a:r>
              <a:rPr lang="de-DE" dirty="0"/>
              <a:t> an </a:t>
            </a:r>
            <a:r>
              <a:rPr lang="de-DE" dirty="0" err="1"/>
              <a:t>image</a:t>
            </a:r>
            <a:endParaRPr lang="en-US" dirty="0"/>
          </a:p>
        </p:txBody>
      </p:sp>
      <p:sp>
        <p:nvSpPr>
          <p:cNvPr id="2" name="Title 1"/>
          <p:cNvSpPr>
            <a:spLocks noGrp="1"/>
          </p:cNvSpPr>
          <p:nvPr>
            <p:ph type="title" hasCustomPrompt="1"/>
          </p:nvPr>
        </p:nvSpPr>
        <p:spPr bwMode="gray">
          <a:xfrm>
            <a:off x="323850" y="339726"/>
            <a:ext cx="4103689" cy="684213"/>
          </a:xfrm>
        </p:spPr>
        <p:txBody>
          <a:bodyPr/>
          <a:lstStyle>
            <a:lvl1pPr>
              <a:defRPr baseline="0"/>
            </a:lvl1pPr>
          </a:lstStyle>
          <a:p>
            <a:r>
              <a:rPr lang="de-DE" dirty="0"/>
              <a:t>Title </a:t>
            </a:r>
            <a:r>
              <a:rPr lang="de-DE" dirty="0" err="1"/>
              <a:t>of</a:t>
            </a:r>
            <a:r>
              <a:rPr lang="de-DE" dirty="0"/>
              <a:t> </a:t>
            </a:r>
            <a:br>
              <a:rPr lang="de-DE" dirty="0"/>
            </a:br>
            <a:r>
              <a:rPr lang="de-DE" dirty="0" err="1"/>
              <a:t>the</a:t>
            </a:r>
            <a:r>
              <a:rPr lang="de-DE" dirty="0"/>
              <a:t> </a:t>
            </a:r>
            <a:r>
              <a:rPr lang="de-DE" dirty="0" err="1"/>
              <a:t>slide</a:t>
            </a:r>
            <a:endParaRPr lang="en-US" dirty="0"/>
          </a:p>
        </p:txBody>
      </p:sp>
      <p:sp>
        <p:nvSpPr>
          <p:cNvPr id="7" name="Text Placeholder 6"/>
          <p:cNvSpPr>
            <a:spLocks noGrp="1"/>
          </p:cNvSpPr>
          <p:nvPr>
            <p:ph type="body" sz="quarter" idx="14"/>
          </p:nvPr>
        </p:nvSpPr>
        <p:spPr bwMode="gray">
          <a:xfrm>
            <a:off x="323850" y="1276350"/>
            <a:ext cx="4103689" cy="3240088"/>
          </a:xfrm>
        </p:spPr>
        <p:txBody>
          <a:bodyPr/>
          <a:lstStyle>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0"/>
          <p:cNvSpPr>
            <a:spLocks noGrp="1"/>
          </p:cNvSpPr>
          <p:nvPr>
            <p:ph type="body" sz="quarter" idx="18" hasCustomPrompt="1"/>
          </p:nvPr>
        </p:nvSpPr>
        <p:spPr bwMode="gray">
          <a:xfrm>
            <a:off x="4372019" y="3987561"/>
            <a:ext cx="713643" cy="713642"/>
          </a:xfrm>
          <a:prstGeom prst="ellipse">
            <a:avLst/>
          </a:prstGeom>
          <a:solidFill>
            <a:schemeClr val="accent1"/>
          </a:solidFill>
        </p:spPr>
        <p:txBody>
          <a:bodyPr anchor="ctr"/>
          <a:lstStyle>
            <a:lvl1pPr marL="0" indent="0" algn="ctr">
              <a:lnSpc>
                <a:spcPct val="100000"/>
              </a:lnSpc>
              <a:spcBef>
                <a:spcPts val="0"/>
              </a:spcBef>
              <a:spcAft>
                <a:spcPts val="0"/>
              </a:spcAft>
              <a:buFont typeface="Arial" panose="020B0604020202020204" pitchFamily="34" charset="0"/>
              <a:buNone/>
              <a:defRPr sz="200" b="0" baseline="0">
                <a:solidFill>
                  <a:schemeClr val="accent1">
                    <a:alpha val="0"/>
                  </a:schemeClr>
                </a:solidFill>
                <a:latin typeface="+mn-lt"/>
              </a:defRPr>
            </a:lvl1pPr>
            <a:lvl2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2pPr>
            <a:lvl3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3pPr>
            <a:lvl4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4pPr>
            <a:lvl5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5pPr>
            <a:lvl6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6pPr>
            <a:lvl7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7pPr>
            <a:lvl8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8pPr>
            <a:lvl9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9pPr>
          </a:lstStyle>
          <a:p>
            <a:pPr lvl="0"/>
            <a:r>
              <a:rPr lang="de-DE" dirty="0"/>
              <a:t> </a:t>
            </a:r>
          </a:p>
        </p:txBody>
      </p:sp>
      <p:sp>
        <p:nvSpPr>
          <p:cNvPr id="13" name="Text Placeholder 10"/>
          <p:cNvSpPr>
            <a:spLocks noGrp="1"/>
          </p:cNvSpPr>
          <p:nvPr>
            <p:ph type="body" sz="quarter" idx="20" hasCustomPrompt="1"/>
          </p:nvPr>
        </p:nvSpPr>
        <p:spPr bwMode="gray">
          <a:xfrm>
            <a:off x="4809250" y="3571932"/>
            <a:ext cx="241200" cy="241200"/>
          </a:xfrm>
          <a:prstGeom prst="ellipse">
            <a:avLst/>
          </a:prstGeom>
          <a:solidFill>
            <a:schemeClr val="accent1"/>
          </a:solidFill>
        </p:spPr>
        <p:txBody>
          <a:bodyPr anchor="ctr"/>
          <a:lstStyle>
            <a:lvl1pPr marL="0" indent="0" algn="ctr">
              <a:lnSpc>
                <a:spcPct val="100000"/>
              </a:lnSpc>
              <a:spcBef>
                <a:spcPts val="0"/>
              </a:spcBef>
              <a:spcAft>
                <a:spcPts val="0"/>
              </a:spcAft>
              <a:buFont typeface="Arial" panose="020B0604020202020204" pitchFamily="34" charset="0"/>
              <a:buNone/>
              <a:defRPr sz="200" b="0" baseline="0">
                <a:solidFill>
                  <a:schemeClr val="accent1">
                    <a:alpha val="0"/>
                  </a:schemeClr>
                </a:solidFill>
                <a:latin typeface="+mn-lt"/>
              </a:defRPr>
            </a:lvl1pPr>
            <a:lvl2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2pPr>
            <a:lvl3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3pPr>
            <a:lvl4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4pPr>
            <a:lvl5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5pPr>
            <a:lvl6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6pPr>
            <a:lvl7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7pPr>
            <a:lvl8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8pPr>
            <a:lvl9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9pPr>
          </a:lstStyle>
          <a:p>
            <a:pPr lvl="0"/>
            <a:r>
              <a:rPr lang="de-DE" dirty="0"/>
              <a:t> </a:t>
            </a:r>
          </a:p>
        </p:txBody>
      </p:sp>
      <p:sp>
        <p:nvSpPr>
          <p:cNvPr id="14" name="Text Placeholder 10"/>
          <p:cNvSpPr>
            <a:spLocks noGrp="1"/>
          </p:cNvSpPr>
          <p:nvPr>
            <p:ph type="body" sz="quarter" idx="21" hasCustomPrompt="1"/>
          </p:nvPr>
        </p:nvSpPr>
        <p:spPr bwMode="gray">
          <a:xfrm>
            <a:off x="4852548" y="4803992"/>
            <a:ext cx="543600" cy="543600"/>
          </a:xfrm>
          <a:prstGeom prst="ellipse">
            <a:avLst/>
          </a:prstGeom>
          <a:solidFill>
            <a:schemeClr val="accent1"/>
          </a:solidFill>
        </p:spPr>
        <p:txBody>
          <a:bodyPr anchor="ctr"/>
          <a:lstStyle>
            <a:lvl1pPr marL="0" indent="0" algn="ctr">
              <a:lnSpc>
                <a:spcPct val="100000"/>
              </a:lnSpc>
              <a:spcBef>
                <a:spcPts val="0"/>
              </a:spcBef>
              <a:spcAft>
                <a:spcPts val="0"/>
              </a:spcAft>
              <a:buFont typeface="Arial" panose="020B0604020202020204" pitchFamily="34" charset="0"/>
              <a:buNone/>
              <a:defRPr sz="200" b="0" baseline="0">
                <a:solidFill>
                  <a:schemeClr val="accent1">
                    <a:alpha val="0"/>
                  </a:schemeClr>
                </a:solidFill>
                <a:latin typeface="+mn-lt"/>
              </a:defRPr>
            </a:lvl1pPr>
            <a:lvl2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2pPr>
            <a:lvl3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3pPr>
            <a:lvl4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4pPr>
            <a:lvl5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5pPr>
            <a:lvl6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6pPr>
            <a:lvl7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7pPr>
            <a:lvl8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8pPr>
            <a:lvl9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9pPr>
          </a:lstStyle>
          <a:p>
            <a:pPr lvl="0"/>
            <a:r>
              <a:rPr lang="de-DE" dirty="0"/>
              <a:t> </a:t>
            </a:r>
          </a:p>
        </p:txBody>
      </p:sp>
      <p:sp>
        <p:nvSpPr>
          <p:cNvPr id="3" name="Date Placeholder 2"/>
          <p:cNvSpPr>
            <a:spLocks noGrp="1"/>
          </p:cNvSpPr>
          <p:nvPr>
            <p:ph type="dt" sz="half" idx="22"/>
          </p:nvPr>
        </p:nvSpPr>
        <p:spPr bwMode="gray"/>
        <p:txBody>
          <a:bodyPr/>
          <a:lstStyle>
            <a:lvl1pPr>
              <a:defRPr>
                <a:solidFill>
                  <a:schemeClr val="tx1"/>
                </a:solidFill>
              </a:defRPr>
            </a:lvl1pPr>
          </a:lstStyle>
          <a:p>
            <a:fld id="{B1E0D291-1BE4-43C0-98E7-1ABFD8C7F4CA}" type="datetime1">
              <a:rPr lang="en-US" smtClean="0"/>
              <a:t>8/27/2020</a:t>
            </a:fld>
            <a:endParaRPr lang="en-US" dirty="0"/>
          </a:p>
        </p:txBody>
      </p:sp>
      <p:sp>
        <p:nvSpPr>
          <p:cNvPr id="8" name="Footer Placeholder 7"/>
          <p:cNvSpPr>
            <a:spLocks noGrp="1"/>
          </p:cNvSpPr>
          <p:nvPr>
            <p:ph type="ftr" sz="quarter" idx="23"/>
          </p:nvPr>
        </p:nvSpPr>
        <p:spPr bwMode="gray"/>
        <p:txBody>
          <a:bodyPr/>
          <a:lstStyle>
            <a:lvl1pPr>
              <a:defRPr>
                <a:solidFill>
                  <a:schemeClr val="tx1"/>
                </a:solidFill>
              </a:defRPr>
            </a:lvl1pPr>
          </a:lstStyle>
          <a:p>
            <a:r>
              <a:rPr lang="en-US" dirty="0"/>
              <a:t>Copyright Dr. Reddy‘s </a:t>
            </a:r>
          </a:p>
        </p:txBody>
      </p:sp>
      <p:sp>
        <p:nvSpPr>
          <p:cNvPr id="9" name="Slide Number Placeholder 8"/>
          <p:cNvSpPr>
            <a:spLocks noGrp="1"/>
          </p:cNvSpPr>
          <p:nvPr>
            <p:ph type="sldNum" sz="quarter" idx="24"/>
          </p:nvPr>
        </p:nvSpPr>
        <p:spPr bwMode="gray"/>
        <p:txBody>
          <a:bodyPr/>
          <a:lstStyle>
            <a:lvl1pPr>
              <a:defRPr>
                <a:solidFill>
                  <a:schemeClr val="tx1"/>
                </a:solidFill>
              </a:defRPr>
            </a:lvl1pPr>
          </a:lstStyle>
          <a:p>
            <a:fld id="{FCB53D23-1D79-480C-B3BE-829293F4503C}" type="slidenum">
              <a:rPr lang="en-US" smtClean="0"/>
              <a:pPr/>
              <a:t>‹#›</a:t>
            </a:fld>
            <a:endParaRPr lang="en-US" dirty="0"/>
          </a:p>
        </p:txBody>
      </p:sp>
    </p:spTree>
    <p:custDataLst>
      <p:tags r:id="rId1"/>
    </p:custDataLst>
    <p:extLst>
      <p:ext uri="{BB962C8B-B14F-4D97-AF65-F5344CB8AC3E}">
        <p14:creationId xmlns:p14="http://schemas.microsoft.com/office/powerpoint/2010/main" val="277301525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mp; Image with Bubbles">
    <p:spTree>
      <p:nvGrpSpPr>
        <p:cNvPr id="1" name=""/>
        <p:cNvGrpSpPr/>
        <p:nvPr/>
      </p:nvGrpSpPr>
      <p:grpSpPr>
        <a:xfrm>
          <a:off x="0" y="0"/>
          <a:ext cx="0" cy="0"/>
          <a:chOff x="0" y="0"/>
          <a:chExt cx="0" cy="0"/>
        </a:xfrm>
      </p:grpSpPr>
      <p:sp>
        <p:nvSpPr>
          <p:cNvPr id="11" name="Rectangle 10"/>
          <p:cNvSpPr/>
          <p:nvPr userDrawn="1"/>
        </p:nvSpPr>
        <p:spPr bwMode="gray">
          <a:xfrm>
            <a:off x="2376487" y="0"/>
            <a:ext cx="6767513"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200"/>
              </a:spcBef>
              <a:spcAft>
                <a:spcPts val="200"/>
              </a:spcAft>
            </a:pPr>
            <a:endParaRPr lang="en-US" sz="1100" dirty="0">
              <a:solidFill>
                <a:schemeClr val="bg1"/>
              </a:solidFill>
            </a:endParaRPr>
          </a:p>
        </p:txBody>
      </p:sp>
      <p:sp>
        <p:nvSpPr>
          <p:cNvPr id="12" name="Picture Placeholder 3"/>
          <p:cNvSpPr>
            <a:spLocks noGrp="1"/>
          </p:cNvSpPr>
          <p:nvPr>
            <p:ph type="pic" sz="quarter" idx="13" hasCustomPrompt="1"/>
          </p:nvPr>
        </p:nvSpPr>
        <p:spPr bwMode="gray">
          <a:xfrm>
            <a:off x="2376487" y="0"/>
            <a:ext cx="6767513" cy="5143500"/>
          </a:xfrm>
          <a:prstGeom prst="rect">
            <a:avLst/>
          </a:prstGeom>
          <a:noFill/>
        </p:spPr>
        <p:txBody>
          <a:bodyPr tIns="0" bIns="720000" anchor="ctr" anchorCtr="0"/>
          <a:lstStyle>
            <a:lvl1pPr algn="ctr">
              <a:defRPr sz="900" baseline="0">
                <a:solidFill>
                  <a:schemeClr val="tx1"/>
                </a:solidFill>
              </a:defRPr>
            </a:lvl1pPr>
          </a:lstStyle>
          <a:p>
            <a:r>
              <a:rPr lang="de-DE" dirty="0"/>
              <a:t>Click </a:t>
            </a:r>
            <a:r>
              <a:rPr lang="de-DE" dirty="0" err="1"/>
              <a:t>the</a:t>
            </a:r>
            <a:r>
              <a:rPr lang="de-DE" dirty="0"/>
              <a:t> </a:t>
            </a:r>
            <a:r>
              <a:rPr lang="de-DE" dirty="0" err="1"/>
              <a:t>icon</a:t>
            </a:r>
            <a:r>
              <a:rPr lang="de-DE" dirty="0"/>
              <a:t> </a:t>
            </a:r>
            <a:br>
              <a:rPr lang="de-DE" dirty="0"/>
            </a:br>
            <a:r>
              <a:rPr lang="de-DE" dirty="0" err="1"/>
              <a:t>to</a:t>
            </a:r>
            <a:r>
              <a:rPr lang="de-DE" dirty="0"/>
              <a:t> </a:t>
            </a:r>
            <a:r>
              <a:rPr lang="de-DE" dirty="0" err="1"/>
              <a:t>add</a:t>
            </a:r>
            <a:r>
              <a:rPr lang="de-DE" dirty="0"/>
              <a:t> an </a:t>
            </a:r>
            <a:r>
              <a:rPr lang="de-DE" dirty="0" err="1"/>
              <a:t>image</a:t>
            </a:r>
            <a:endParaRPr lang="en-US" dirty="0"/>
          </a:p>
        </p:txBody>
      </p:sp>
      <p:sp>
        <p:nvSpPr>
          <p:cNvPr id="2" name="Title 1"/>
          <p:cNvSpPr>
            <a:spLocks noGrp="1"/>
          </p:cNvSpPr>
          <p:nvPr>
            <p:ph type="title" hasCustomPrompt="1"/>
          </p:nvPr>
        </p:nvSpPr>
        <p:spPr bwMode="gray">
          <a:xfrm>
            <a:off x="323851" y="339726"/>
            <a:ext cx="1908174" cy="684213"/>
          </a:xfrm>
        </p:spPr>
        <p:txBody>
          <a:bodyPr/>
          <a:lstStyle>
            <a:lvl1pPr>
              <a:defRPr baseline="0"/>
            </a:lvl1pPr>
          </a:lstStyle>
          <a:p>
            <a:r>
              <a:rPr lang="de-DE" dirty="0"/>
              <a:t>Title </a:t>
            </a:r>
            <a:r>
              <a:rPr lang="de-DE" dirty="0" err="1"/>
              <a:t>of</a:t>
            </a:r>
            <a:r>
              <a:rPr lang="de-DE" dirty="0"/>
              <a:t> </a:t>
            </a:r>
            <a:br>
              <a:rPr lang="de-DE" dirty="0"/>
            </a:br>
            <a:r>
              <a:rPr lang="de-DE" dirty="0" err="1"/>
              <a:t>the</a:t>
            </a:r>
            <a:r>
              <a:rPr lang="de-DE" dirty="0"/>
              <a:t> </a:t>
            </a:r>
            <a:r>
              <a:rPr lang="de-DE" dirty="0" err="1"/>
              <a:t>slide</a:t>
            </a:r>
            <a:endParaRPr lang="en-US" dirty="0"/>
          </a:p>
        </p:txBody>
      </p:sp>
      <p:sp>
        <p:nvSpPr>
          <p:cNvPr id="4" name="Date Placeholder 3"/>
          <p:cNvSpPr>
            <a:spLocks noGrp="1"/>
          </p:cNvSpPr>
          <p:nvPr>
            <p:ph type="dt" sz="half" idx="10"/>
          </p:nvPr>
        </p:nvSpPr>
        <p:spPr bwMode="gray"/>
        <p:txBody>
          <a:bodyPr/>
          <a:lstStyle>
            <a:lvl1pPr>
              <a:defRPr>
                <a:solidFill>
                  <a:schemeClr val="tx1"/>
                </a:solidFill>
              </a:defRPr>
            </a:lvl1pPr>
          </a:lstStyle>
          <a:p>
            <a:fld id="{D056BB67-150C-4B14-8491-617332584B99}" type="datetime1">
              <a:rPr lang="en-US" smtClean="0"/>
              <a:t>8/27/2020</a:t>
            </a:fld>
            <a:endParaRPr lang="en-US" dirty="0"/>
          </a:p>
        </p:txBody>
      </p:sp>
      <p:sp>
        <p:nvSpPr>
          <p:cNvPr id="5" name="Footer Placeholder 4"/>
          <p:cNvSpPr>
            <a:spLocks noGrp="1"/>
          </p:cNvSpPr>
          <p:nvPr>
            <p:ph type="ftr" sz="quarter" idx="11"/>
          </p:nvPr>
        </p:nvSpPr>
        <p:spPr bwMode="gray"/>
        <p:txBody>
          <a:bodyPr/>
          <a:lstStyle>
            <a:lvl1pPr>
              <a:defRPr>
                <a:solidFill>
                  <a:schemeClr val="tx1"/>
                </a:solidFill>
              </a:defRPr>
            </a:lvl1pPr>
          </a:lstStyle>
          <a:p>
            <a:r>
              <a:rPr lang="en-US" dirty="0"/>
              <a:t>Copyright Dr. Reddy‘s </a:t>
            </a:r>
          </a:p>
        </p:txBody>
      </p:sp>
      <p:sp>
        <p:nvSpPr>
          <p:cNvPr id="6" name="Slide Number Placeholder 5"/>
          <p:cNvSpPr>
            <a:spLocks noGrp="1"/>
          </p:cNvSpPr>
          <p:nvPr>
            <p:ph type="sldNum" sz="quarter" idx="12"/>
          </p:nvPr>
        </p:nvSpPr>
        <p:spPr bwMode="gray"/>
        <p:txBody>
          <a:bodyPr/>
          <a:lstStyle>
            <a:lvl1pPr>
              <a:defRPr>
                <a:solidFill>
                  <a:schemeClr val="tx1"/>
                </a:solidFill>
              </a:defRPr>
            </a:lvl1pPr>
          </a:lstStyle>
          <a:p>
            <a:fld id="{FCB53D23-1D79-480C-B3BE-829293F4503C}" type="slidenum">
              <a:rPr lang="en-US" smtClean="0"/>
              <a:pPr/>
              <a:t>‹#›</a:t>
            </a:fld>
            <a:endParaRPr lang="en-US" dirty="0"/>
          </a:p>
        </p:txBody>
      </p:sp>
      <p:sp>
        <p:nvSpPr>
          <p:cNvPr id="7" name="Text Placeholder 6"/>
          <p:cNvSpPr>
            <a:spLocks noGrp="1"/>
          </p:cNvSpPr>
          <p:nvPr>
            <p:ph type="body" sz="quarter" idx="14"/>
          </p:nvPr>
        </p:nvSpPr>
        <p:spPr bwMode="gray">
          <a:xfrm>
            <a:off x="323851" y="1276350"/>
            <a:ext cx="1908174" cy="32400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Text Placeholder 10"/>
          <p:cNvSpPr>
            <a:spLocks noGrp="1"/>
          </p:cNvSpPr>
          <p:nvPr>
            <p:ph type="body" sz="quarter" idx="17" hasCustomPrompt="1"/>
          </p:nvPr>
        </p:nvSpPr>
        <p:spPr bwMode="gray">
          <a:xfrm>
            <a:off x="3152775" y="2607470"/>
            <a:ext cx="2124075" cy="2124074"/>
          </a:xfrm>
          <a:prstGeom prst="ellipse">
            <a:avLst/>
          </a:prstGeom>
          <a:solidFill>
            <a:schemeClr val="accent1"/>
          </a:solidFill>
        </p:spPr>
        <p:txBody>
          <a:bodyPr anchor="ctr"/>
          <a:lstStyle>
            <a:lvl1pPr marL="0" indent="0" algn="ctr">
              <a:lnSpc>
                <a:spcPct val="75000"/>
              </a:lnSpc>
              <a:spcBef>
                <a:spcPts val="200"/>
              </a:spcBef>
              <a:spcAft>
                <a:spcPts val="200"/>
              </a:spcAft>
              <a:buFont typeface="Arial" panose="020B0604020202020204" pitchFamily="34" charset="0"/>
              <a:buNone/>
              <a:defRPr sz="1600">
                <a:solidFill>
                  <a:schemeClr val="bg1"/>
                </a:solidFill>
                <a:latin typeface="+mj-lt"/>
              </a:defRPr>
            </a:lvl1pPr>
            <a:lvl2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2pPr>
            <a:lvl3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3pPr>
            <a:lvl4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4pPr>
            <a:lvl5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5pPr>
            <a:lvl6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6pPr>
            <a:lvl7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7pPr>
            <a:lvl8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8pPr>
            <a:lvl9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9pPr>
          </a:lstStyle>
          <a:p>
            <a:pPr lvl="0"/>
            <a:r>
              <a:rPr lang="en-US" dirty="0"/>
              <a:t>Highlight element</a:t>
            </a:r>
          </a:p>
        </p:txBody>
      </p:sp>
      <p:sp>
        <p:nvSpPr>
          <p:cNvPr id="14" name="Text Placeholder 10"/>
          <p:cNvSpPr>
            <a:spLocks noGrp="1"/>
          </p:cNvSpPr>
          <p:nvPr>
            <p:ph type="body" sz="quarter" idx="21" hasCustomPrompt="1"/>
          </p:nvPr>
        </p:nvSpPr>
        <p:spPr bwMode="gray">
          <a:xfrm>
            <a:off x="2171701" y="4364039"/>
            <a:ext cx="1216800" cy="1216800"/>
          </a:xfrm>
          <a:prstGeom prst="ellipse">
            <a:avLst/>
          </a:prstGeom>
          <a:solidFill>
            <a:schemeClr val="accent1"/>
          </a:solidFill>
        </p:spPr>
        <p:txBody>
          <a:bodyPr anchor="ctr"/>
          <a:lstStyle>
            <a:lvl1pPr marL="0" indent="0" algn="ctr">
              <a:lnSpc>
                <a:spcPct val="100000"/>
              </a:lnSpc>
              <a:spcBef>
                <a:spcPts val="0"/>
              </a:spcBef>
              <a:spcAft>
                <a:spcPts val="0"/>
              </a:spcAft>
              <a:buFont typeface="Arial" panose="020B0604020202020204" pitchFamily="34" charset="0"/>
              <a:buNone/>
              <a:defRPr sz="200" b="0" baseline="0">
                <a:solidFill>
                  <a:schemeClr val="accent1">
                    <a:alpha val="0"/>
                  </a:schemeClr>
                </a:solidFill>
                <a:latin typeface="+mn-lt"/>
              </a:defRPr>
            </a:lvl1pPr>
            <a:lvl2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2pPr>
            <a:lvl3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3pPr>
            <a:lvl4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4pPr>
            <a:lvl5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5pPr>
            <a:lvl6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6pPr>
            <a:lvl7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7pPr>
            <a:lvl8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8pPr>
            <a:lvl9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9pPr>
          </a:lstStyle>
          <a:p>
            <a:pPr lvl="0"/>
            <a:r>
              <a:rPr lang="de-DE" dirty="0"/>
              <a:t> </a:t>
            </a:r>
          </a:p>
        </p:txBody>
      </p:sp>
    </p:spTree>
    <p:custDataLst>
      <p:tags r:id="rId1"/>
    </p:custDataLst>
    <p:extLst>
      <p:ext uri="{BB962C8B-B14F-4D97-AF65-F5344CB8AC3E}">
        <p14:creationId xmlns:p14="http://schemas.microsoft.com/office/powerpoint/2010/main" val="75921208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mp; Image">
    <p:spTree>
      <p:nvGrpSpPr>
        <p:cNvPr id="1" name=""/>
        <p:cNvGrpSpPr/>
        <p:nvPr/>
      </p:nvGrpSpPr>
      <p:grpSpPr>
        <a:xfrm>
          <a:off x="0" y="0"/>
          <a:ext cx="0" cy="0"/>
          <a:chOff x="0" y="0"/>
          <a:chExt cx="0" cy="0"/>
        </a:xfrm>
      </p:grpSpPr>
      <p:sp>
        <p:nvSpPr>
          <p:cNvPr id="8" name="Rectangle 7"/>
          <p:cNvSpPr/>
          <p:nvPr userDrawn="1"/>
        </p:nvSpPr>
        <p:spPr>
          <a:xfrm>
            <a:off x="2376487" y="0"/>
            <a:ext cx="6767513"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200"/>
              </a:spcBef>
              <a:spcAft>
                <a:spcPts val="200"/>
              </a:spcAft>
            </a:pPr>
            <a:endParaRPr lang="en-US" sz="1100" dirty="0">
              <a:solidFill>
                <a:schemeClr val="bg1"/>
              </a:solidFill>
            </a:endParaRPr>
          </a:p>
        </p:txBody>
      </p:sp>
      <p:sp>
        <p:nvSpPr>
          <p:cNvPr id="10" name="Picture Placeholder 3"/>
          <p:cNvSpPr>
            <a:spLocks noGrp="1"/>
          </p:cNvSpPr>
          <p:nvPr>
            <p:ph type="pic" sz="quarter" idx="13" hasCustomPrompt="1"/>
          </p:nvPr>
        </p:nvSpPr>
        <p:spPr bwMode="gray">
          <a:xfrm>
            <a:off x="2376487" y="0"/>
            <a:ext cx="6767513" cy="5143500"/>
          </a:xfrm>
          <a:prstGeom prst="rect">
            <a:avLst/>
          </a:prstGeom>
          <a:noFill/>
        </p:spPr>
        <p:txBody>
          <a:bodyPr tIns="0" bIns="720000" anchor="ctr" anchorCtr="0"/>
          <a:lstStyle>
            <a:lvl1pPr algn="ctr">
              <a:defRPr sz="900" baseline="0">
                <a:solidFill>
                  <a:schemeClr val="tx1"/>
                </a:solidFill>
              </a:defRPr>
            </a:lvl1pPr>
          </a:lstStyle>
          <a:p>
            <a:r>
              <a:rPr lang="de-DE" dirty="0"/>
              <a:t>Click </a:t>
            </a:r>
            <a:r>
              <a:rPr lang="de-DE" dirty="0" err="1"/>
              <a:t>the</a:t>
            </a:r>
            <a:r>
              <a:rPr lang="de-DE" dirty="0"/>
              <a:t> </a:t>
            </a:r>
            <a:r>
              <a:rPr lang="de-DE" dirty="0" err="1"/>
              <a:t>icon</a:t>
            </a:r>
            <a:r>
              <a:rPr lang="de-DE" dirty="0"/>
              <a:t> </a:t>
            </a:r>
            <a:br>
              <a:rPr lang="de-DE" dirty="0"/>
            </a:br>
            <a:r>
              <a:rPr lang="de-DE" dirty="0" err="1"/>
              <a:t>to</a:t>
            </a:r>
            <a:r>
              <a:rPr lang="de-DE" dirty="0"/>
              <a:t> </a:t>
            </a:r>
            <a:r>
              <a:rPr lang="de-DE" dirty="0" err="1"/>
              <a:t>add</a:t>
            </a:r>
            <a:r>
              <a:rPr lang="de-DE" dirty="0"/>
              <a:t> an </a:t>
            </a:r>
            <a:r>
              <a:rPr lang="de-DE" dirty="0" err="1"/>
              <a:t>image</a:t>
            </a:r>
            <a:endParaRPr lang="en-US" dirty="0"/>
          </a:p>
        </p:txBody>
      </p:sp>
      <p:sp>
        <p:nvSpPr>
          <p:cNvPr id="2" name="Title 1"/>
          <p:cNvSpPr>
            <a:spLocks noGrp="1"/>
          </p:cNvSpPr>
          <p:nvPr>
            <p:ph type="title" hasCustomPrompt="1"/>
          </p:nvPr>
        </p:nvSpPr>
        <p:spPr bwMode="gray">
          <a:xfrm>
            <a:off x="323851" y="339725"/>
            <a:ext cx="1908174" cy="2484438"/>
          </a:xfrm>
        </p:spPr>
        <p:txBody>
          <a:bodyPr/>
          <a:lstStyle>
            <a:lvl1pPr>
              <a:defRPr/>
            </a:lvl1pPr>
          </a:lstStyle>
          <a:p>
            <a:r>
              <a:rPr lang="de-DE" dirty="0"/>
              <a:t>Title </a:t>
            </a:r>
            <a:r>
              <a:rPr lang="de-DE" dirty="0" err="1"/>
              <a:t>of</a:t>
            </a:r>
            <a:r>
              <a:rPr lang="de-DE" dirty="0"/>
              <a:t> </a:t>
            </a:r>
            <a:br>
              <a:rPr lang="de-DE" dirty="0"/>
            </a:br>
            <a:r>
              <a:rPr lang="de-DE" dirty="0" err="1"/>
              <a:t>the</a:t>
            </a:r>
            <a:r>
              <a:rPr lang="de-DE" dirty="0"/>
              <a:t> </a:t>
            </a:r>
            <a:r>
              <a:rPr lang="de-DE" dirty="0" err="1"/>
              <a:t>slide</a:t>
            </a:r>
            <a:r>
              <a:rPr lang="en-US" dirty="0"/>
              <a:t/>
            </a:r>
            <a:br>
              <a:rPr lang="en-US" dirty="0"/>
            </a:br>
            <a:r>
              <a:rPr lang="en-US" dirty="0"/>
              <a:t>written </a:t>
            </a:r>
            <a:br>
              <a:rPr lang="en-US" dirty="0"/>
            </a:br>
            <a:r>
              <a:rPr lang="en-US" dirty="0"/>
              <a:t>in several lines</a:t>
            </a:r>
          </a:p>
        </p:txBody>
      </p:sp>
      <p:sp>
        <p:nvSpPr>
          <p:cNvPr id="4" name="Date Placeholder 3"/>
          <p:cNvSpPr>
            <a:spLocks noGrp="1"/>
          </p:cNvSpPr>
          <p:nvPr>
            <p:ph type="dt" sz="half" idx="10"/>
          </p:nvPr>
        </p:nvSpPr>
        <p:spPr bwMode="gray"/>
        <p:txBody>
          <a:bodyPr/>
          <a:lstStyle>
            <a:lvl1pPr>
              <a:defRPr>
                <a:solidFill>
                  <a:schemeClr val="tx1"/>
                </a:solidFill>
              </a:defRPr>
            </a:lvl1pPr>
          </a:lstStyle>
          <a:p>
            <a:fld id="{26B38C7B-6B68-479B-8A0D-7A0EEB52EE68}" type="datetime1">
              <a:rPr lang="en-US" smtClean="0"/>
              <a:t>8/27/2020</a:t>
            </a:fld>
            <a:endParaRPr lang="en-US" dirty="0"/>
          </a:p>
        </p:txBody>
      </p:sp>
      <p:sp>
        <p:nvSpPr>
          <p:cNvPr id="5" name="Footer Placeholder 4"/>
          <p:cNvSpPr>
            <a:spLocks noGrp="1"/>
          </p:cNvSpPr>
          <p:nvPr>
            <p:ph type="ftr" sz="quarter" idx="11"/>
          </p:nvPr>
        </p:nvSpPr>
        <p:spPr bwMode="gray"/>
        <p:txBody>
          <a:bodyPr/>
          <a:lstStyle>
            <a:lvl1pPr>
              <a:defRPr>
                <a:solidFill>
                  <a:schemeClr val="tx1"/>
                </a:solidFill>
              </a:defRPr>
            </a:lvl1pPr>
          </a:lstStyle>
          <a:p>
            <a:r>
              <a:rPr lang="en-US" dirty="0"/>
              <a:t>Copyright Dr. Reddy‘s </a:t>
            </a:r>
          </a:p>
        </p:txBody>
      </p:sp>
      <p:sp>
        <p:nvSpPr>
          <p:cNvPr id="6" name="Slide Number Placeholder 5"/>
          <p:cNvSpPr>
            <a:spLocks noGrp="1"/>
          </p:cNvSpPr>
          <p:nvPr>
            <p:ph type="sldNum" sz="quarter" idx="12"/>
          </p:nvPr>
        </p:nvSpPr>
        <p:spPr bwMode="gray"/>
        <p:txBody>
          <a:bodyPr/>
          <a:lstStyle>
            <a:lvl1pPr>
              <a:defRPr>
                <a:solidFill>
                  <a:schemeClr val="tx1"/>
                </a:solidFill>
              </a:defRPr>
            </a:lvl1pPr>
          </a:lstStyle>
          <a:p>
            <a:fld id="{FCB53D23-1D79-480C-B3BE-829293F4503C}" type="slidenum">
              <a:rPr lang="en-US" smtClean="0"/>
              <a:pPr/>
              <a:t>‹#›</a:t>
            </a:fld>
            <a:endParaRPr lang="en-US" dirty="0"/>
          </a:p>
        </p:txBody>
      </p:sp>
    </p:spTree>
    <p:custDataLst>
      <p:tags r:id="rId1"/>
    </p:custDataLst>
    <p:extLst>
      <p:ext uri="{BB962C8B-B14F-4D97-AF65-F5344CB8AC3E}">
        <p14:creationId xmlns:p14="http://schemas.microsoft.com/office/powerpoint/2010/main" val="357443605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size Image">
    <p:spTree>
      <p:nvGrpSpPr>
        <p:cNvPr id="1" name=""/>
        <p:cNvGrpSpPr/>
        <p:nvPr/>
      </p:nvGrpSpPr>
      <p:grpSpPr>
        <a:xfrm>
          <a:off x="0" y="0"/>
          <a:ext cx="0" cy="0"/>
          <a:chOff x="0" y="0"/>
          <a:chExt cx="0" cy="0"/>
        </a:xfrm>
      </p:grpSpPr>
      <p:sp>
        <p:nvSpPr>
          <p:cNvPr id="10" name="Picture Placeholder 3"/>
          <p:cNvSpPr>
            <a:spLocks noGrp="1"/>
          </p:cNvSpPr>
          <p:nvPr>
            <p:ph type="pic" sz="quarter" idx="13" hasCustomPrompt="1"/>
          </p:nvPr>
        </p:nvSpPr>
        <p:spPr bwMode="gray">
          <a:xfrm>
            <a:off x="0" y="0"/>
            <a:ext cx="9144000" cy="5143500"/>
          </a:xfrm>
          <a:prstGeom prst="rect">
            <a:avLst/>
          </a:prstGeom>
          <a:solidFill>
            <a:schemeClr val="tx1">
              <a:lumMod val="50000"/>
              <a:lumOff val="50000"/>
            </a:schemeClr>
          </a:solidFill>
        </p:spPr>
        <p:txBody>
          <a:bodyPr tIns="0" bIns="720000" anchor="ctr" anchorCtr="0"/>
          <a:lstStyle>
            <a:lvl1pPr algn="ctr">
              <a:defRPr sz="900" baseline="0">
                <a:solidFill>
                  <a:schemeClr val="bg1"/>
                </a:solidFill>
              </a:defRPr>
            </a:lvl1pPr>
          </a:lstStyle>
          <a:p>
            <a:r>
              <a:rPr lang="de-DE" dirty="0"/>
              <a:t>Click </a:t>
            </a:r>
            <a:r>
              <a:rPr lang="de-DE" dirty="0" err="1"/>
              <a:t>the</a:t>
            </a:r>
            <a:r>
              <a:rPr lang="de-DE" dirty="0"/>
              <a:t> </a:t>
            </a:r>
            <a:r>
              <a:rPr lang="de-DE" dirty="0" err="1"/>
              <a:t>icon</a:t>
            </a:r>
            <a:r>
              <a:rPr lang="de-DE" dirty="0"/>
              <a:t> </a:t>
            </a:r>
            <a:br>
              <a:rPr lang="de-DE" dirty="0"/>
            </a:br>
            <a:r>
              <a:rPr lang="de-DE" dirty="0" err="1"/>
              <a:t>to</a:t>
            </a:r>
            <a:r>
              <a:rPr lang="de-DE" dirty="0"/>
              <a:t> </a:t>
            </a:r>
            <a:r>
              <a:rPr lang="de-DE" dirty="0" err="1"/>
              <a:t>add</a:t>
            </a:r>
            <a:r>
              <a:rPr lang="de-DE" dirty="0"/>
              <a:t> an </a:t>
            </a:r>
            <a:r>
              <a:rPr lang="de-DE" dirty="0" err="1"/>
              <a:t>image</a:t>
            </a:r>
            <a:endParaRPr lang="en-US" dirty="0"/>
          </a:p>
        </p:txBody>
      </p:sp>
      <p:sp>
        <p:nvSpPr>
          <p:cNvPr id="2" name="Title 1"/>
          <p:cNvSpPr>
            <a:spLocks noGrp="1"/>
          </p:cNvSpPr>
          <p:nvPr>
            <p:ph type="title" hasCustomPrompt="1"/>
          </p:nvPr>
        </p:nvSpPr>
        <p:spPr bwMode="gray">
          <a:xfrm>
            <a:off x="323851" y="339725"/>
            <a:ext cx="1908174" cy="2484438"/>
          </a:xfrm>
        </p:spPr>
        <p:txBody>
          <a:bodyPr/>
          <a:lstStyle>
            <a:lvl1pPr>
              <a:defRPr>
                <a:solidFill>
                  <a:schemeClr val="bg1"/>
                </a:solidFill>
              </a:defRPr>
            </a:lvl1pPr>
          </a:lstStyle>
          <a:p>
            <a:r>
              <a:rPr lang="de-DE" dirty="0"/>
              <a:t>Title </a:t>
            </a:r>
            <a:r>
              <a:rPr lang="de-DE" dirty="0" err="1"/>
              <a:t>of</a:t>
            </a:r>
            <a:r>
              <a:rPr lang="de-DE" dirty="0"/>
              <a:t> </a:t>
            </a:r>
            <a:br>
              <a:rPr lang="de-DE" dirty="0"/>
            </a:br>
            <a:r>
              <a:rPr lang="de-DE" dirty="0" err="1"/>
              <a:t>the</a:t>
            </a:r>
            <a:r>
              <a:rPr lang="de-DE" dirty="0"/>
              <a:t> </a:t>
            </a:r>
            <a:r>
              <a:rPr lang="de-DE" dirty="0" err="1"/>
              <a:t>slide</a:t>
            </a:r>
            <a:r>
              <a:rPr lang="en-US" dirty="0"/>
              <a:t/>
            </a:r>
            <a:br>
              <a:rPr lang="en-US" dirty="0"/>
            </a:br>
            <a:r>
              <a:rPr lang="en-US" dirty="0"/>
              <a:t>written </a:t>
            </a:r>
            <a:br>
              <a:rPr lang="en-US" dirty="0"/>
            </a:br>
            <a:r>
              <a:rPr lang="en-US" dirty="0"/>
              <a:t>in several lines</a:t>
            </a:r>
          </a:p>
        </p:txBody>
      </p:sp>
      <p:sp>
        <p:nvSpPr>
          <p:cNvPr id="4" name="Date Placeholder 3"/>
          <p:cNvSpPr>
            <a:spLocks noGrp="1"/>
          </p:cNvSpPr>
          <p:nvPr>
            <p:ph type="dt" sz="half" idx="10"/>
          </p:nvPr>
        </p:nvSpPr>
        <p:spPr bwMode="gray"/>
        <p:txBody>
          <a:bodyPr/>
          <a:lstStyle>
            <a:lvl1pPr>
              <a:defRPr>
                <a:solidFill>
                  <a:schemeClr val="bg1"/>
                </a:solidFill>
              </a:defRPr>
            </a:lvl1pPr>
          </a:lstStyle>
          <a:p>
            <a:fld id="{B158B8D3-8A20-4096-8B88-E9E48B8A7972}" type="datetime1">
              <a:rPr lang="en-US" smtClean="0"/>
              <a:t>8/27/2020</a:t>
            </a:fld>
            <a:endParaRPr lang="en-US" dirty="0"/>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US" dirty="0"/>
              <a:t>Copyright Dr. Reddy‘s </a:t>
            </a:r>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FCB53D23-1D79-480C-B3BE-829293F4503C}" type="slidenum">
              <a:rPr lang="en-US" smtClean="0"/>
              <a:pPr/>
              <a:t>‹#›</a:t>
            </a:fld>
            <a:endParaRPr lang="en-US" dirty="0"/>
          </a:p>
        </p:txBody>
      </p:sp>
    </p:spTree>
    <p:custDataLst>
      <p:tags r:id="rId1"/>
    </p:custDataLst>
    <p:extLst>
      <p:ext uri="{BB962C8B-B14F-4D97-AF65-F5344CB8AC3E}">
        <p14:creationId xmlns:p14="http://schemas.microsoft.com/office/powerpoint/2010/main" val="4082756520"/>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mp; 1 round Image">
    <p:spTree>
      <p:nvGrpSpPr>
        <p:cNvPr id="1" name=""/>
        <p:cNvGrpSpPr/>
        <p:nvPr/>
      </p:nvGrpSpPr>
      <p:grpSpPr>
        <a:xfrm>
          <a:off x="0" y="0"/>
          <a:ext cx="0" cy="0"/>
          <a:chOff x="0" y="0"/>
          <a:chExt cx="0" cy="0"/>
        </a:xfrm>
      </p:grpSpPr>
      <p:sp>
        <p:nvSpPr>
          <p:cNvPr id="15" name="Picture Placeholder 3"/>
          <p:cNvSpPr>
            <a:spLocks noGrp="1"/>
          </p:cNvSpPr>
          <p:nvPr>
            <p:ph type="pic" sz="quarter" idx="13" hasCustomPrompt="1"/>
          </p:nvPr>
        </p:nvSpPr>
        <p:spPr bwMode="gray">
          <a:xfrm>
            <a:off x="4643436" y="339914"/>
            <a:ext cx="4176715" cy="4176334"/>
          </a:xfrm>
          <a:prstGeom prst="ellipse">
            <a:avLst/>
          </a:prstGeom>
          <a:solidFill>
            <a:schemeClr val="bg1"/>
          </a:solidFill>
        </p:spPr>
        <p:txBody>
          <a:bodyPr tIns="0" bIns="720000" anchor="ctr" anchorCtr="0"/>
          <a:lstStyle>
            <a:lvl1pPr algn="ctr">
              <a:defRPr sz="900" baseline="0">
                <a:solidFill>
                  <a:schemeClr val="tx1"/>
                </a:solidFill>
              </a:defRPr>
            </a:lvl1pPr>
          </a:lstStyle>
          <a:p>
            <a:r>
              <a:rPr lang="de-DE" dirty="0"/>
              <a:t>Click </a:t>
            </a:r>
            <a:r>
              <a:rPr lang="de-DE" dirty="0" err="1"/>
              <a:t>the</a:t>
            </a:r>
            <a:r>
              <a:rPr lang="de-DE" dirty="0"/>
              <a:t> </a:t>
            </a:r>
            <a:r>
              <a:rPr lang="de-DE" dirty="0" err="1"/>
              <a:t>icon</a:t>
            </a:r>
            <a:r>
              <a:rPr lang="de-DE" dirty="0"/>
              <a:t> </a:t>
            </a:r>
            <a:br>
              <a:rPr lang="de-DE" dirty="0"/>
            </a:br>
            <a:r>
              <a:rPr lang="de-DE" dirty="0" err="1"/>
              <a:t>to</a:t>
            </a:r>
            <a:r>
              <a:rPr lang="de-DE" dirty="0"/>
              <a:t> </a:t>
            </a:r>
            <a:r>
              <a:rPr lang="de-DE" dirty="0" err="1"/>
              <a:t>add</a:t>
            </a:r>
            <a:r>
              <a:rPr lang="de-DE" dirty="0"/>
              <a:t> an </a:t>
            </a:r>
            <a:r>
              <a:rPr lang="de-DE" dirty="0" err="1"/>
              <a:t>image</a:t>
            </a:r>
            <a:endParaRPr lang="en-US" dirty="0"/>
          </a:p>
        </p:txBody>
      </p:sp>
      <p:sp>
        <p:nvSpPr>
          <p:cNvPr id="10" name="Text Placeholder 10"/>
          <p:cNvSpPr>
            <a:spLocks noGrp="1"/>
          </p:cNvSpPr>
          <p:nvPr>
            <p:ph type="body" sz="quarter" idx="19" hasCustomPrompt="1"/>
          </p:nvPr>
        </p:nvSpPr>
        <p:spPr bwMode="gray">
          <a:xfrm>
            <a:off x="4752670" y="3256701"/>
            <a:ext cx="1216800" cy="1216800"/>
          </a:xfrm>
          <a:prstGeom prst="ellipse">
            <a:avLst/>
          </a:prstGeom>
          <a:solidFill>
            <a:schemeClr val="accent1"/>
          </a:solidFill>
        </p:spPr>
        <p:txBody>
          <a:bodyPr anchor="ctr"/>
          <a:lstStyle>
            <a:lvl1pPr marL="0" indent="0" algn="ctr">
              <a:lnSpc>
                <a:spcPct val="75000"/>
              </a:lnSpc>
              <a:spcBef>
                <a:spcPts val="200"/>
              </a:spcBef>
              <a:spcAft>
                <a:spcPts val="200"/>
              </a:spcAft>
              <a:buFont typeface="Arial" panose="020B0604020202020204" pitchFamily="34" charset="0"/>
              <a:buNone/>
              <a:defRPr sz="1100">
                <a:solidFill>
                  <a:schemeClr val="bg1"/>
                </a:solidFill>
                <a:latin typeface="+mj-lt"/>
              </a:defRPr>
            </a:lvl1pPr>
            <a:lvl2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2pPr>
            <a:lvl3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3pPr>
            <a:lvl4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4pPr>
            <a:lvl5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5pPr>
            <a:lvl6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6pPr>
            <a:lvl7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7pPr>
            <a:lvl8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8pPr>
            <a:lvl9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9pPr>
          </a:lstStyle>
          <a:p>
            <a:pPr lvl="0"/>
            <a:r>
              <a:rPr lang="en-US" dirty="0"/>
              <a:t>Highlight element</a:t>
            </a:r>
          </a:p>
        </p:txBody>
      </p:sp>
      <p:sp>
        <p:nvSpPr>
          <p:cNvPr id="2" name="Title 1"/>
          <p:cNvSpPr>
            <a:spLocks noGrp="1"/>
          </p:cNvSpPr>
          <p:nvPr>
            <p:ph type="title" hasCustomPrompt="1"/>
          </p:nvPr>
        </p:nvSpPr>
        <p:spPr bwMode="gray">
          <a:xfrm>
            <a:off x="323850" y="339726"/>
            <a:ext cx="4103689" cy="684213"/>
          </a:xfrm>
        </p:spPr>
        <p:txBody>
          <a:bodyPr/>
          <a:lstStyle>
            <a:lvl1pPr>
              <a:defRPr baseline="0"/>
            </a:lvl1pPr>
          </a:lstStyle>
          <a:p>
            <a:r>
              <a:rPr lang="de-DE" dirty="0"/>
              <a:t>Title </a:t>
            </a:r>
            <a:r>
              <a:rPr lang="de-DE" dirty="0" err="1"/>
              <a:t>of</a:t>
            </a:r>
            <a:r>
              <a:rPr lang="de-DE" dirty="0"/>
              <a:t> </a:t>
            </a:r>
            <a:br>
              <a:rPr lang="de-DE" dirty="0"/>
            </a:br>
            <a:r>
              <a:rPr lang="de-DE" dirty="0" err="1"/>
              <a:t>the</a:t>
            </a:r>
            <a:r>
              <a:rPr lang="de-DE" dirty="0"/>
              <a:t> </a:t>
            </a:r>
            <a:r>
              <a:rPr lang="de-DE" dirty="0" err="1"/>
              <a:t>slide</a:t>
            </a:r>
            <a:endParaRPr lang="en-US" dirty="0"/>
          </a:p>
        </p:txBody>
      </p:sp>
      <p:sp>
        <p:nvSpPr>
          <p:cNvPr id="3" name="Date Placeholder 2"/>
          <p:cNvSpPr>
            <a:spLocks noGrp="1"/>
          </p:cNvSpPr>
          <p:nvPr>
            <p:ph type="dt" sz="half" idx="16"/>
          </p:nvPr>
        </p:nvSpPr>
        <p:spPr bwMode="gray"/>
        <p:txBody>
          <a:bodyPr/>
          <a:lstStyle/>
          <a:p>
            <a:fld id="{5B6B543B-6ED9-4226-8588-69BEB7F844EA}" type="datetime1">
              <a:rPr lang="en-US" smtClean="0"/>
              <a:t>8/27/2020</a:t>
            </a:fld>
            <a:endParaRPr lang="en-US" dirty="0"/>
          </a:p>
        </p:txBody>
      </p:sp>
      <p:sp>
        <p:nvSpPr>
          <p:cNvPr id="8" name="Footer Placeholder 7"/>
          <p:cNvSpPr>
            <a:spLocks noGrp="1"/>
          </p:cNvSpPr>
          <p:nvPr>
            <p:ph type="ftr" sz="quarter" idx="17"/>
          </p:nvPr>
        </p:nvSpPr>
        <p:spPr bwMode="gray"/>
        <p:txBody>
          <a:bodyPr/>
          <a:lstStyle/>
          <a:p>
            <a:r>
              <a:rPr lang="en-US" dirty="0"/>
              <a:t>Copyright Dr. Reddy‘s </a:t>
            </a:r>
          </a:p>
        </p:txBody>
      </p:sp>
      <p:sp>
        <p:nvSpPr>
          <p:cNvPr id="9" name="Slide Number Placeholder 8"/>
          <p:cNvSpPr>
            <a:spLocks noGrp="1"/>
          </p:cNvSpPr>
          <p:nvPr>
            <p:ph type="sldNum" sz="quarter" idx="18"/>
          </p:nvPr>
        </p:nvSpPr>
        <p:spPr bwMode="gray"/>
        <p:txBody>
          <a:bodyPr/>
          <a:lstStyle/>
          <a:p>
            <a:fld id="{FCB53D23-1D79-480C-B3BE-829293F4503C}" type="slidenum">
              <a:rPr lang="en-US" smtClean="0"/>
              <a:pPr/>
              <a:t>‹#›</a:t>
            </a:fld>
            <a:endParaRPr lang="en-US" dirty="0"/>
          </a:p>
        </p:txBody>
      </p:sp>
      <p:sp>
        <p:nvSpPr>
          <p:cNvPr id="5" name="Text Placeholder 4"/>
          <p:cNvSpPr>
            <a:spLocks noGrp="1"/>
          </p:cNvSpPr>
          <p:nvPr>
            <p:ph type="body" sz="quarter" idx="20"/>
          </p:nvPr>
        </p:nvSpPr>
        <p:spPr bwMode="gray">
          <a:xfrm>
            <a:off x="323850" y="1276350"/>
            <a:ext cx="4103688" cy="3240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21379980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mp; 1 round Image">
    <p:spTree>
      <p:nvGrpSpPr>
        <p:cNvPr id="1" name=""/>
        <p:cNvGrpSpPr/>
        <p:nvPr/>
      </p:nvGrpSpPr>
      <p:grpSpPr>
        <a:xfrm>
          <a:off x="0" y="0"/>
          <a:ext cx="0" cy="0"/>
          <a:chOff x="0" y="0"/>
          <a:chExt cx="0" cy="0"/>
        </a:xfrm>
      </p:grpSpPr>
      <p:sp>
        <p:nvSpPr>
          <p:cNvPr id="15" name="Picture Placeholder 3"/>
          <p:cNvSpPr>
            <a:spLocks noGrp="1"/>
          </p:cNvSpPr>
          <p:nvPr>
            <p:ph type="pic" sz="quarter" idx="13" hasCustomPrompt="1"/>
          </p:nvPr>
        </p:nvSpPr>
        <p:spPr bwMode="gray">
          <a:xfrm>
            <a:off x="3393576" y="339914"/>
            <a:ext cx="4176715" cy="4176334"/>
          </a:xfrm>
          <a:prstGeom prst="ellipse">
            <a:avLst/>
          </a:prstGeom>
          <a:solidFill>
            <a:schemeClr val="bg1"/>
          </a:solidFill>
        </p:spPr>
        <p:txBody>
          <a:bodyPr tIns="0" bIns="720000" anchor="ctr" anchorCtr="0"/>
          <a:lstStyle>
            <a:lvl1pPr algn="ctr">
              <a:defRPr sz="900" baseline="0">
                <a:solidFill>
                  <a:schemeClr val="tx1"/>
                </a:solidFill>
              </a:defRPr>
            </a:lvl1pPr>
          </a:lstStyle>
          <a:p>
            <a:r>
              <a:rPr lang="de-DE" dirty="0"/>
              <a:t>Click </a:t>
            </a:r>
            <a:r>
              <a:rPr lang="de-DE" dirty="0" err="1"/>
              <a:t>the</a:t>
            </a:r>
            <a:r>
              <a:rPr lang="de-DE" dirty="0"/>
              <a:t> </a:t>
            </a:r>
            <a:r>
              <a:rPr lang="de-DE" dirty="0" err="1"/>
              <a:t>icon</a:t>
            </a:r>
            <a:r>
              <a:rPr lang="de-DE" dirty="0"/>
              <a:t> </a:t>
            </a:r>
            <a:br>
              <a:rPr lang="de-DE" dirty="0"/>
            </a:br>
            <a:r>
              <a:rPr lang="de-DE" dirty="0" err="1"/>
              <a:t>to</a:t>
            </a:r>
            <a:r>
              <a:rPr lang="de-DE" dirty="0"/>
              <a:t> </a:t>
            </a:r>
            <a:r>
              <a:rPr lang="de-DE" dirty="0" err="1"/>
              <a:t>add</a:t>
            </a:r>
            <a:r>
              <a:rPr lang="de-DE" dirty="0"/>
              <a:t> an </a:t>
            </a:r>
            <a:r>
              <a:rPr lang="de-DE" dirty="0" err="1"/>
              <a:t>image</a:t>
            </a:r>
            <a:endParaRPr lang="en-US" dirty="0"/>
          </a:p>
        </p:txBody>
      </p:sp>
      <p:sp>
        <p:nvSpPr>
          <p:cNvPr id="2" name="Title 1"/>
          <p:cNvSpPr>
            <a:spLocks noGrp="1"/>
          </p:cNvSpPr>
          <p:nvPr>
            <p:ph type="title" hasCustomPrompt="1"/>
          </p:nvPr>
        </p:nvSpPr>
        <p:spPr bwMode="gray">
          <a:xfrm>
            <a:off x="323850" y="339726"/>
            <a:ext cx="1908175" cy="2484437"/>
          </a:xfrm>
        </p:spPr>
        <p:txBody>
          <a:bodyPr/>
          <a:lstStyle>
            <a:lvl1pPr>
              <a:defRPr baseline="0"/>
            </a:lvl1pPr>
          </a:lstStyle>
          <a:p>
            <a:r>
              <a:rPr lang="de-DE" dirty="0"/>
              <a:t>Title </a:t>
            </a:r>
            <a:r>
              <a:rPr lang="de-DE" dirty="0" err="1"/>
              <a:t>of</a:t>
            </a:r>
            <a:r>
              <a:rPr lang="de-DE" dirty="0"/>
              <a:t> </a:t>
            </a:r>
            <a:br>
              <a:rPr lang="de-DE" dirty="0"/>
            </a:br>
            <a:r>
              <a:rPr lang="de-DE" dirty="0" err="1"/>
              <a:t>the</a:t>
            </a:r>
            <a:r>
              <a:rPr lang="de-DE" dirty="0"/>
              <a:t> </a:t>
            </a:r>
            <a:r>
              <a:rPr lang="de-DE" dirty="0" err="1"/>
              <a:t>slide</a:t>
            </a:r>
            <a:r>
              <a:rPr lang="en-US" dirty="0"/>
              <a:t/>
            </a:r>
            <a:br>
              <a:rPr lang="en-US" dirty="0"/>
            </a:br>
            <a:r>
              <a:rPr lang="en-US" dirty="0"/>
              <a:t>written </a:t>
            </a:r>
            <a:br>
              <a:rPr lang="en-US" dirty="0"/>
            </a:br>
            <a:r>
              <a:rPr lang="en-US" dirty="0"/>
              <a:t>in several lines</a:t>
            </a:r>
          </a:p>
        </p:txBody>
      </p:sp>
      <p:sp>
        <p:nvSpPr>
          <p:cNvPr id="3" name="Date Placeholder 2"/>
          <p:cNvSpPr>
            <a:spLocks noGrp="1"/>
          </p:cNvSpPr>
          <p:nvPr>
            <p:ph type="dt" sz="half" idx="16"/>
          </p:nvPr>
        </p:nvSpPr>
        <p:spPr bwMode="gray"/>
        <p:txBody>
          <a:bodyPr/>
          <a:lstStyle/>
          <a:p>
            <a:fld id="{5C57D0AC-9257-4A92-AA82-9E4CEEAD7536}" type="datetime1">
              <a:rPr lang="en-US" smtClean="0"/>
              <a:t>8/27/2020</a:t>
            </a:fld>
            <a:endParaRPr lang="en-US" dirty="0"/>
          </a:p>
        </p:txBody>
      </p:sp>
      <p:sp>
        <p:nvSpPr>
          <p:cNvPr id="8" name="Footer Placeholder 7"/>
          <p:cNvSpPr>
            <a:spLocks noGrp="1"/>
          </p:cNvSpPr>
          <p:nvPr>
            <p:ph type="ftr" sz="quarter" idx="17"/>
          </p:nvPr>
        </p:nvSpPr>
        <p:spPr bwMode="gray"/>
        <p:txBody>
          <a:bodyPr/>
          <a:lstStyle/>
          <a:p>
            <a:r>
              <a:rPr lang="en-US" dirty="0"/>
              <a:t>Copyright Dr. Reddy‘s </a:t>
            </a:r>
          </a:p>
        </p:txBody>
      </p:sp>
      <p:sp>
        <p:nvSpPr>
          <p:cNvPr id="12" name="Slide Number Placeholder 11"/>
          <p:cNvSpPr>
            <a:spLocks noGrp="1"/>
          </p:cNvSpPr>
          <p:nvPr>
            <p:ph type="sldNum" sz="quarter" idx="18"/>
          </p:nvPr>
        </p:nvSpPr>
        <p:spPr bwMode="gray"/>
        <p:txBody>
          <a:bodyPr/>
          <a:lstStyle/>
          <a:p>
            <a:fld id="{FCB53D23-1D79-480C-B3BE-829293F4503C}" type="slidenum">
              <a:rPr lang="en-US" smtClean="0"/>
              <a:pPr/>
              <a:t>‹#›</a:t>
            </a:fld>
            <a:endParaRPr lang="en-US" dirty="0"/>
          </a:p>
        </p:txBody>
      </p:sp>
      <p:sp>
        <p:nvSpPr>
          <p:cNvPr id="13" name="Text Placeholder 10"/>
          <p:cNvSpPr>
            <a:spLocks noGrp="1"/>
          </p:cNvSpPr>
          <p:nvPr>
            <p:ph type="body" sz="quarter" idx="20" hasCustomPrompt="1"/>
          </p:nvPr>
        </p:nvSpPr>
        <p:spPr bwMode="gray">
          <a:xfrm>
            <a:off x="2353628" y="2428081"/>
            <a:ext cx="1620000" cy="1620000"/>
          </a:xfrm>
          <a:prstGeom prst="ellipse">
            <a:avLst/>
          </a:prstGeom>
          <a:solidFill>
            <a:schemeClr val="accent1"/>
          </a:solidFill>
        </p:spPr>
        <p:txBody>
          <a:bodyPr anchor="ctr"/>
          <a:lstStyle>
            <a:lvl1pPr marL="0" indent="0" algn="ctr">
              <a:lnSpc>
                <a:spcPct val="75000"/>
              </a:lnSpc>
              <a:spcBef>
                <a:spcPts val="200"/>
              </a:spcBef>
              <a:spcAft>
                <a:spcPts val="200"/>
              </a:spcAft>
              <a:buFont typeface="Arial" panose="020B0604020202020204" pitchFamily="34" charset="0"/>
              <a:buNone/>
              <a:defRPr sz="1400">
                <a:solidFill>
                  <a:schemeClr val="bg1"/>
                </a:solidFill>
                <a:latin typeface="+mj-lt"/>
              </a:defRPr>
            </a:lvl1pPr>
            <a:lvl2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2pPr>
            <a:lvl3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3pPr>
            <a:lvl4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4pPr>
            <a:lvl5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5pPr>
            <a:lvl6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6pPr>
            <a:lvl7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7pPr>
            <a:lvl8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8pPr>
            <a:lvl9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9pPr>
          </a:lstStyle>
          <a:p>
            <a:pPr lvl="0"/>
            <a:r>
              <a:rPr lang="en-US" dirty="0"/>
              <a:t>Highlight element</a:t>
            </a:r>
          </a:p>
        </p:txBody>
      </p:sp>
    </p:spTree>
    <p:custDataLst>
      <p:tags r:id="rId1"/>
    </p:custDataLst>
    <p:extLst>
      <p:ext uri="{BB962C8B-B14F-4D97-AF65-F5344CB8AC3E}">
        <p14:creationId xmlns:p14="http://schemas.microsoft.com/office/powerpoint/2010/main" val="276390481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3" name="Picture 2" descr="A picture containing clock, meter&#10;&#10;Description automatically generated">
            <a:extLst>
              <a:ext uri="{FF2B5EF4-FFF2-40B4-BE49-F238E27FC236}">
                <a16:creationId xmlns:a16="http://schemas.microsoft.com/office/drawing/2014/main" xmlns="" id="{CFEAEA08-4907-4E83-B858-E632F3D3B54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132177" y="4408924"/>
            <a:ext cx="1687974" cy="374519"/>
          </a:xfrm>
          <a:prstGeom prst="rect">
            <a:avLst/>
          </a:prstGeom>
        </p:spPr>
      </p:pic>
      <p:sp>
        <p:nvSpPr>
          <p:cNvPr id="6" name="Title 1"/>
          <p:cNvSpPr>
            <a:spLocks noGrp="1"/>
          </p:cNvSpPr>
          <p:nvPr>
            <p:ph type="ctrTitle" hasCustomPrompt="1"/>
          </p:nvPr>
        </p:nvSpPr>
        <p:spPr bwMode="gray">
          <a:xfrm>
            <a:off x="899592" y="1023938"/>
            <a:ext cx="5725047" cy="755724"/>
          </a:xfrm>
        </p:spPr>
        <p:txBody>
          <a:bodyPr/>
          <a:lstStyle>
            <a:lvl1pPr>
              <a:defRPr sz="6000" spc="-150">
                <a:solidFill>
                  <a:schemeClr val="accent1"/>
                </a:solidFill>
              </a:defRPr>
            </a:lvl1pPr>
          </a:lstStyle>
          <a:p>
            <a:r>
              <a:rPr lang="en-US" dirty="0"/>
              <a:t>Content.</a:t>
            </a:r>
          </a:p>
        </p:txBody>
      </p:sp>
      <p:sp>
        <p:nvSpPr>
          <p:cNvPr id="11" name="Text Placeholder 9"/>
          <p:cNvSpPr>
            <a:spLocks noGrp="1"/>
          </p:cNvSpPr>
          <p:nvPr>
            <p:ph type="body" sz="quarter" idx="13"/>
          </p:nvPr>
        </p:nvSpPr>
        <p:spPr bwMode="gray">
          <a:xfrm>
            <a:off x="1131888" y="1779588"/>
            <a:ext cx="5492750" cy="2736850"/>
          </a:xfrm>
        </p:spPr>
        <p:txBody>
          <a:bodyPr/>
          <a:lstStyle>
            <a:lvl1pPr marL="358775" indent="-358775">
              <a:lnSpc>
                <a:spcPct val="80000"/>
              </a:lnSpc>
              <a:spcBef>
                <a:spcPts val="0"/>
              </a:spcBef>
              <a:spcAft>
                <a:spcPts val="800"/>
              </a:spcAft>
              <a:buClr>
                <a:schemeClr val="accent1"/>
              </a:buClr>
              <a:buSzPct val="100000"/>
              <a:buFont typeface="+mj-lt"/>
              <a:buAutoNum type="arabicPeriod"/>
              <a:defRPr sz="1400" b="0">
                <a:solidFill>
                  <a:schemeClr val="accent1"/>
                </a:solidFill>
              </a:defRPr>
            </a:lvl1pPr>
            <a:lvl2pPr marL="540000" indent="-180000">
              <a:lnSpc>
                <a:spcPct val="80000"/>
              </a:lnSpc>
              <a:spcBef>
                <a:spcPts val="0"/>
              </a:spcBef>
              <a:spcAft>
                <a:spcPts val="800"/>
              </a:spcAft>
              <a:buClr>
                <a:schemeClr val="accent1"/>
              </a:buClr>
              <a:buSzPct val="100000"/>
              <a:buFont typeface="Arial" panose="020B0604020202020204" pitchFamily="34" charset="0"/>
              <a:buChar char="•"/>
              <a:defRPr sz="1400" b="0" baseline="0">
                <a:solidFill>
                  <a:schemeClr val="accent1"/>
                </a:solidFill>
              </a:defRPr>
            </a:lvl2pPr>
            <a:lvl3pPr marL="540000" indent="-180000">
              <a:lnSpc>
                <a:spcPct val="80000"/>
              </a:lnSpc>
              <a:spcBef>
                <a:spcPts val="0"/>
              </a:spcBef>
              <a:spcAft>
                <a:spcPts val="800"/>
              </a:spcAft>
              <a:buClr>
                <a:schemeClr val="accent1"/>
              </a:buClr>
              <a:buSzPct val="100000"/>
              <a:buFont typeface="Arial" panose="020B0604020202020204" pitchFamily="34" charset="0"/>
              <a:buChar char="•"/>
              <a:defRPr sz="1400" b="0">
                <a:solidFill>
                  <a:schemeClr val="accent1"/>
                </a:solidFill>
              </a:defRPr>
            </a:lvl3pPr>
            <a:lvl4pPr marL="540000" indent="-180000">
              <a:lnSpc>
                <a:spcPct val="80000"/>
              </a:lnSpc>
              <a:spcBef>
                <a:spcPts val="0"/>
              </a:spcBef>
              <a:spcAft>
                <a:spcPts val="800"/>
              </a:spcAft>
              <a:buClr>
                <a:schemeClr val="accent1"/>
              </a:buClr>
              <a:buSzPct val="100000"/>
              <a:buFont typeface="Arial" panose="020B0604020202020204" pitchFamily="34" charset="0"/>
              <a:buChar char="•"/>
              <a:defRPr sz="1400" b="0">
                <a:solidFill>
                  <a:schemeClr val="accent1"/>
                </a:solidFill>
              </a:defRPr>
            </a:lvl4pPr>
            <a:lvl5pPr marL="540000" indent="-180000">
              <a:lnSpc>
                <a:spcPct val="80000"/>
              </a:lnSpc>
              <a:spcBef>
                <a:spcPts val="0"/>
              </a:spcBef>
              <a:spcAft>
                <a:spcPts val="800"/>
              </a:spcAft>
              <a:buClr>
                <a:schemeClr val="accent1"/>
              </a:buClr>
              <a:buSzPct val="100000"/>
              <a:buFont typeface="Arial" panose="020B0604020202020204" pitchFamily="34" charset="0"/>
              <a:buChar char="•"/>
              <a:defRPr sz="1400" b="0">
                <a:solidFill>
                  <a:schemeClr val="accent1"/>
                </a:solidFill>
              </a:defRPr>
            </a:lvl5pPr>
            <a:lvl6pPr marL="540000" indent="-180000">
              <a:lnSpc>
                <a:spcPct val="80000"/>
              </a:lnSpc>
              <a:spcBef>
                <a:spcPts val="0"/>
              </a:spcBef>
              <a:spcAft>
                <a:spcPts val="800"/>
              </a:spcAft>
              <a:buClr>
                <a:schemeClr val="accent1"/>
              </a:buClr>
              <a:buSzPct val="100000"/>
              <a:buFont typeface="Arial" panose="020B0604020202020204" pitchFamily="34" charset="0"/>
              <a:buChar char="•"/>
              <a:defRPr sz="1400" b="0">
                <a:solidFill>
                  <a:schemeClr val="accent1"/>
                </a:solidFill>
              </a:defRPr>
            </a:lvl6pPr>
            <a:lvl7pPr marL="540000" indent="-180000">
              <a:lnSpc>
                <a:spcPct val="80000"/>
              </a:lnSpc>
              <a:spcBef>
                <a:spcPts val="0"/>
              </a:spcBef>
              <a:spcAft>
                <a:spcPts val="800"/>
              </a:spcAft>
              <a:buClr>
                <a:schemeClr val="accent1"/>
              </a:buClr>
              <a:buSzPct val="100000"/>
              <a:buFont typeface="Arial" panose="020B0604020202020204" pitchFamily="34" charset="0"/>
              <a:buChar char="•"/>
              <a:defRPr sz="1400" b="0">
                <a:solidFill>
                  <a:schemeClr val="accent1"/>
                </a:solidFill>
              </a:defRPr>
            </a:lvl7pPr>
            <a:lvl8pPr marL="540000" indent="-180000">
              <a:lnSpc>
                <a:spcPct val="80000"/>
              </a:lnSpc>
              <a:spcBef>
                <a:spcPts val="0"/>
              </a:spcBef>
              <a:spcAft>
                <a:spcPts val="800"/>
              </a:spcAft>
              <a:buClr>
                <a:schemeClr val="accent1"/>
              </a:buClr>
              <a:buSzPct val="100000"/>
              <a:buFont typeface="Arial" panose="020B0604020202020204" pitchFamily="34" charset="0"/>
              <a:buChar char="•"/>
              <a:defRPr sz="1400" b="0">
                <a:solidFill>
                  <a:schemeClr val="accent1"/>
                </a:solidFill>
              </a:defRPr>
            </a:lvl8pPr>
            <a:lvl9pPr marL="540000" indent="-180000">
              <a:lnSpc>
                <a:spcPct val="80000"/>
              </a:lnSpc>
              <a:spcBef>
                <a:spcPts val="0"/>
              </a:spcBef>
              <a:spcAft>
                <a:spcPts val="800"/>
              </a:spcAft>
              <a:buClr>
                <a:schemeClr val="accent1"/>
              </a:buClr>
              <a:buSzPct val="100000"/>
              <a:buFont typeface="Arial" panose="020B0604020202020204" pitchFamily="34" charset="0"/>
              <a:buChar char="•"/>
              <a:defRPr sz="1400" b="0">
                <a:solidFill>
                  <a:schemeClr val="accent1"/>
                </a:solidFill>
              </a:defRPr>
            </a:lvl9pPr>
          </a:lstStyle>
          <a:p>
            <a:pPr lvl="0"/>
            <a:r>
              <a:rPr lang="en-US" dirty="0"/>
              <a:t>Click to edit Master text styles</a:t>
            </a:r>
          </a:p>
          <a:p>
            <a:pPr lvl="1"/>
            <a:r>
              <a:rPr lang="de-DE" dirty="0"/>
              <a:t>Second </a:t>
            </a:r>
            <a:r>
              <a:rPr lang="de-DE" dirty="0" err="1"/>
              <a:t>layer</a:t>
            </a:r>
            <a:r>
              <a:rPr lang="de-DE" dirty="0"/>
              <a:t> </a:t>
            </a:r>
            <a:r>
              <a:rPr lang="de-DE" dirty="0" err="1"/>
              <a:t>is</a:t>
            </a:r>
            <a:r>
              <a:rPr lang="de-DE" dirty="0"/>
              <a:t> a </a:t>
            </a:r>
            <a:r>
              <a:rPr lang="de-DE" dirty="0" err="1"/>
              <a:t>bullet</a:t>
            </a:r>
            <a:r>
              <a:rPr lang="de-DE" dirty="0"/>
              <a:t> </a:t>
            </a:r>
            <a:r>
              <a:rPr lang="de-DE" dirty="0" err="1"/>
              <a:t>point</a:t>
            </a:r>
            <a:endParaRPr lang="en-US" dirty="0"/>
          </a:p>
        </p:txBody>
      </p:sp>
      <p:sp>
        <p:nvSpPr>
          <p:cNvPr id="5" name="Date Placeholder 2"/>
          <p:cNvSpPr>
            <a:spLocks noGrp="1"/>
          </p:cNvSpPr>
          <p:nvPr>
            <p:ph type="dt" sz="half" idx="10"/>
          </p:nvPr>
        </p:nvSpPr>
        <p:spPr>
          <a:xfrm>
            <a:off x="8136397" y="5308054"/>
            <a:ext cx="468052" cy="72008"/>
          </a:xfrm>
        </p:spPr>
        <p:txBody>
          <a:bodyPr/>
          <a:lstStyle>
            <a:lvl1pPr>
              <a:defRPr sz="300">
                <a:solidFill>
                  <a:schemeClr val="bg1">
                    <a:lumMod val="75000"/>
                    <a:alpha val="0"/>
                  </a:schemeClr>
                </a:solidFill>
              </a:defRPr>
            </a:lvl1pPr>
          </a:lstStyle>
          <a:p>
            <a:fld id="{73FFB8CF-90FD-44D7-8DC3-14FCE45857C3}" type="datetime1">
              <a:rPr lang="en-US" smtClean="0"/>
              <a:t>8/27/2020</a:t>
            </a:fld>
            <a:endParaRPr lang="en-US" dirty="0"/>
          </a:p>
        </p:txBody>
      </p:sp>
      <p:sp>
        <p:nvSpPr>
          <p:cNvPr id="7" name="Footer Placeholder 3"/>
          <p:cNvSpPr>
            <a:spLocks noGrp="1"/>
          </p:cNvSpPr>
          <p:nvPr>
            <p:ph type="ftr" sz="quarter" idx="11"/>
          </p:nvPr>
        </p:nvSpPr>
        <p:spPr>
          <a:xfrm>
            <a:off x="6911975" y="5308054"/>
            <a:ext cx="1224422" cy="72008"/>
          </a:xfrm>
        </p:spPr>
        <p:txBody>
          <a:bodyPr/>
          <a:lstStyle>
            <a:lvl1pPr>
              <a:defRPr sz="300">
                <a:solidFill>
                  <a:schemeClr val="bg1">
                    <a:lumMod val="75000"/>
                    <a:alpha val="0"/>
                  </a:schemeClr>
                </a:solidFill>
              </a:defRPr>
            </a:lvl1pPr>
          </a:lstStyle>
          <a:p>
            <a:r>
              <a:rPr lang="en-US" dirty="0"/>
              <a:t>Copyright Dr. Reddy‘s </a:t>
            </a:r>
          </a:p>
        </p:txBody>
      </p:sp>
      <p:sp>
        <p:nvSpPr>
          <p:cNvPr id="8" name="Slide Number Placeholder 4"/>
          <p:cNvSpPr>
            <a:spLocks noGrp="1"/>
          </p:cNvSpPr>
          <p:nvPr>
            <p:ph type="sldNum" sz="quarter" idx="12"/>
          </p:nvPr>
        </p:nvSpPr>
        <p:spPr>
          <a:xfrm>
            <a:off x="8604448" y="5308054"/>
            <a:ext cx="215701" cy="72008"/>
          </a:xfrm>
        </p:spPr>
        <p:txBody>
          <a:bodyPr/>
          <a:lstStyle>
            <a:lvl1pPr>
              <a:defRPr sz="300">
                <a:solidFill>
                  <a:schemeClr val="bg1">
                    <a:lumMod val="75000"/>
                    <a:alpha val="0"/>
                  </a:schemeClr>
                </a:solidFill>
              </a:defRPr>
            </a:lvl1pPr>
          </a:lstStyle>
          <a:p>
            <a:fld id="{FCB53D23-1D79-480C-B3BE-829293F4503C}" type="slidenum">
              <a:rPr lang="en-US" smtClean="0"/>
              <a:pPr/>
              <a:t>‹#›</a:t>
            </a:fld>
            <a:endParaRPr lang="en-US" dirty="0"/>
          </a:p>
        </p:txBody>
      </p:sp>
    </p:spTree>
    <p:custDataLst>
      <p:tags r:id="rId1"/>
    </p:custDataLst>
    <p:extLst>
      <p:ext uri="{BB962C8B-B14F-4D97-AF65-F5344CB8AC3E}">
        <p14:creationId xmlns:p14="http://schemas.microsoft.com/office/powerpoint/2010/main" val="1066757097"/>
      </p:ext>
    </p:extLst>
  </p:cSld>
  <p:clrMapOvr>
    <a:masterClrMapping/>
  </p:clrMapOvr>
  <p:transition spd="med">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mp; 2 round Images">
    <p:spTree>
      <p:nvGrpSpPr>
        <p:cNvPr id="1" name=""/>
        <p:cNvGrpSpPr/>
        <p:nvPr/>
      </p:nvGrpSpPr>
      <p:grpSpPr>
        <a:xfrm>
          <a:off x="0" y="0"/>
          <a:ext cx="0" cy="0"/>
          <a:chOff x="0" y="0"/>
          <a:chExt cx="0" cy="0"/>
        </a:xfrm>
      </p:grpSpPr>
      <p:sp>
        <p:nvSpPr>
          <p:cNvPr id="13" name="Text Placeholder 6"/>
          <p:cNvSpPr>
            <a:spLocks noGrp="1"/>
          </p:cNvSpPr>
          <p:nvPr>
            <p:ph type="body" sz="quarter" idx="14"/>
          </p:nvPr>
        </p:nvSpPr>
        <p:spPr bwMode="gray">
          <a:xfrm>
            <a:off x="323851" y="1276350"/>
            <a:ext cx="1908174" cy="32400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bwMode="gray">
          <a:xfrm>
            <a:off x="323850" y="339726"/>
            <a:ext cx="4103689" cy="684213"/>
          </a:xfrm>
        </p:spPr>
        <p:txBody>
          <a:bodyPr/>
          <a:lstStyle>
            <a:lvl1pPr>
              <a:defRPr baseline="0"/>
            </a:lvl1pPr>
          </a:lstStyle>
          <a:p>
            <a:r>
              <a:rPr lang="de-DE" dirty="0"/>
              <a:t>Title </a:t>
            </a:r>
            <a:r>
              <a:rPr lang="de-DE" dirty="0" err="1"/>
              <a:t>of</a:t>
            </a:r>
            <a:r>
              <a:rPr lang="de-DE" dirty="0"/>
              <a:t> </a:t>
            </a:r>
            <a:br>
              <a:rPr lang="de-DE" dirty="0"/>
            </a:br>
            <a:r>
              <a:rPr lang="de-DE" dirty="0" err="1"/>
              <a:t>the</a:t>
            </a:r>
            <a:r>
              <a:rPr lang="de-DE" dirty="0"/>
              <a:t> </a:t>
            </a:r>
            <a:r>
              <a:rPr lang="de-DE" dirty="0" err="1"/>
              <a:t>slide</a:t>
            </a:r>
            <a:endParaRPr lang="en-US" dirty="0"/>
          </a:p>
        </p:txBody>
      </p:sp>
      <p:sp>
        <p:nvSpPr>
          <p:cNvPr id="3" name="Date Placeholder 2"/>
          <p:cNvSpPr>
            <a:spLocks noGrp="1"/>
          </p:cNvSpPr>
          <p:nvPr>
            <p:ph type="dt" sz="half" idx="18"/>
          </p:nvPr>
        </p:nvSpPr>
        <p:spPr bwMode="gray"/>
        <p:txBody>
          <a:bodyPr/>
          <a:lstStyle/>
          <a:p>
            <a:fld id="{2C944709-293C-44B3-9529-D70B61BEF870}" type="datetime1">
              <a:rPr lang="en-US" smtClean="0"/>
              <a:t>8/27/2020</a:t>
            </a:fld>
            <a:endParaRPr lang="en-US" dirty="0"/>
          </a:p>
        </p:txBody>
      </p:sp>
      <p:sp>
        <p:nvSpPr>
          <p:cNvPr id="7" name="Footer Placeholder 6"/>
          <p:cNvSpPr>
            <a:spLocks noGrp="1"/>
          </p:cNvSpPr>
          <p:nvPr>
            <p:ph type="ftr" sz="quarter" idx="19"/>
          </p:nvPr>
        </p:nvSpPr>
        <p:spPr bwMode="gray"/>
        <p:txBody>
          <a:bodyPr/>
          <a:lstStyle/>
          <a:p>
            <a:r>
              <a:rPr lang="en-US" dirty="0"/>
              <a:t>Copyright Dr. Reddy‘s </a:t>
            </a:r>
          </a:p>
        </p:txBody>
      </p:sp>
      <p:sp>
        <p:nvSpPr>
          <p:cNvPr id="20" name="Slide Number Placeholder 19"/>
          <p:cNvSpPr>
            <a:spLocks noGrp="1"/>
          </p:cNvSpPr>
          <p:nvPr>
            <p:ph type="sldNum" sz="quarter" idx="20"/>
          </p:nvPr>
        </p:nvSpPr>
        <p:spPr bwMode="gray"/>
        <p:txBody>
          <a:bodyPr/>
          <a:lstStyle/>
          <a:p>
            <a:fld id="{FCB53D23-1D79-480C-B3BE-829293F4503C}" type="slidenum">
              <a:rPr lang="en-US" smtClean="0"/>
              <a:pPr/>
              <a:t>‹#›</a:t>
            </a:fld>
            <a:endParaRPr lang="en-US" dirty="0"/>
          </a:p>
        </p:txBody>
      </p:sp>
      <p:sp>
        <p:nvSpPr>
          <p:cNvPr id="14" name="Picture Placeholder 3"/>
          <p:cNvSpPr>
            <a:spLocks noGrp="1"/>
          </p:cNvSpPr>
          <p:nvPr>
            <p:ph type="pic" sz="quarter" idx="17" hasCustomPrompt="1"/>
          </p:nvPr>
        </p:nvSpPr>
        <p:spPr bwMode="gray">
          <a:xfrm>
            <a:off x="5653244" y="341194"/>
            <a:ext cx="3168000" cy="3168000"/>
          </a:xfrm>
          <a:prstGeom prst="ellipse">
            <a:avLst/>
          </a:prstGeom>
          <a:solidFill>
            <a:schemeClr val="bg1"/>
          </a:solidFill>
        </p:spPr>
        <p:txBody>
          <a:bodyPr tIns="0" bIns="720000" anchor="ctr" anchorCtr="0"/>
          <a:lstStyle>
            <a:lvl1pPr algn="ctr">
              <a:defRPr sz="900" baseline="0">
                <a:solidFill>
                  <a:schemeClr val="tx1"/>
                </a:solidFill>
              </a:defRPr>
            </a:lvl1pPr>
          </a:lstStyle>
          <a:p>
            <a:r>
              <a:rPr lang="de-DE" dirty="0"/>
              <a:t>Click </a:t>
            </a:r>
            <a:r>
              <a:rPr lang="de-DE" dirty="0" err="1"/>
              <a:t>the</a:t>
            </a:r>
            <a:r>
              <a:rPr lang="de-DE" dirty="0"/>
              <a:t> </a:t>
            </a:r>
            <a:r>
              <a:rPr lang="de-DE" dirty="0" err="1"/>
              <a:t>icon</a:t>
            </a:r>
            <a:r>
              <a:rPr lang="de-DE" dirty="0"/>
              <a:t> </a:t>
            </a:r>
            <a:br>
              <a:rPr lang="de-DE" dirty="0"/>
            </a:br>
            <a:r>
              <a:rPr lang="de-DE" dirty="0" err="1"/>
              <a:t>to</a:t>
            </a:r>
            <a:r>
              <a:rPr lang="de-DE" dirty="0"/>
              <a:t> </a:t>
            </a:r>
            <a:r>
              <a:rPr lang="de-DE" dirty="0" err="1"/>
              <a:t>add</a:t>
            </a:r>
            <a:r>
              <a:rPr lang="de-DE" dirty="0"/>
              <a:t> an </a:t>
            </a:r>
            <a:r>
              <a:rPr lang="de-DE" dirty="0" err="1"/>
              <a:t>image</a:t>
            </a:r>
            <a:endParaRPr lang="en-US" dirty="0"/>
          </a:p>
        </p:txBody>
      </p:sp>
      <p:sp>
        <p:nvSpPr>
          <p:cNvPr id="17" name="Picture Placeholder 3"/>
          <p:cNvSpPr>
            <a:spLocks noGrp="1"/>
          </p:cNvSpPr>
          <p:nvPr>
            <p:ph type="pic" sz="quarter" idx="13" hasCustomPrompt="1"/>
          </p:nvPr>
        </p:nvSpPr>
        <p:spPr bwMode="gray">
          <a:xfrm>
            <a:off x="2759570" y="1596153"/>
            <a:ext cx="2376000" cy="2376000"/>
          </a:xfrm>
          <a:prstGeom prst="ellipse">
            <a:avLst/>
          </a:prstGeom>
          <a:solidFill>
            <a:schemeClr val="bg1"/>
          </a:solidFill>
        </p:spPr>
        <p:txBody>
          <a:bodyPr tIns="0" bIns="720000" anchor="ctr" anchorCtr="0"/>
          <a:lstStyle>
            <a:lvl1pPr algn="ctr">
              <a:defRPr sz="900" baseline="0">
                <a:solidFill>
                  <a:schemeClr val="tx1"/>
                </a:solidFill>
              </a:defRPr>
            </a:lvl1pPr>
          </a:lstStyle>
          <a:p>
            <a:r>
              <a:rPr lang="de-DE" dirty="0"/>
              <a:t>Click </a:t>
            </a:r>
            <a:r>
              <a:rPr lang="de-DE" dirty="0" err="1"/>
              <a:t>the</a:t>
            </a:r>
            <a:r>
              <a:rPr lang="de-DE" dirty="0"/>
              <a:t> </a:t>
            </a:r>
            <a:r>
              <a:rPr lang="de-DE" dirty="0" err="1"/>
              <a:t>icon</a:t>
            </a:r>
            <a:r>
              <a:rPr lang="de-DE" dirty="0"/>
              <a:t> </a:t>
            </a:r>
            <a:br>
              <a:rPr lang="de-DE" dirty="0"/>
            </a:br>
            <a:r>
              <a:rPr lang="de-DE" dirty="0" err="1"/>
              <a:t>to</a:t>
            </a:r>
            <a:r>
              <a:rPr lang="de-DE" dirty="0"/>
              <a:t> </a:t>
            </a:r>
            <a:r>
              <a:rPr lang="de-DE" dirty="0" err="1"/>
              <a:t>add</a:t>
            </a:r>
            <a:r>
              <a:rPr lang="de-DE" dirty="0"/>
              <a:t> an </a:t>
            </a:r>
            <a:r>
              <a:rPr lang="de-DE" dirty="0" err="1"/>
              <a:t>image</a:t>
            </a:r>
            <a:endParaRPr lang="en-US" dirty="0"/>
          </a:p>
        </p:txBody>
      </p:sp>
      <p:sp>
        <p:nvSpPr>
          <p:cNvPr id="21" name="Text Placeholder 4"/>
          <p:cNvSpPr>
            <a:spLocks noGrp="1"/>
          </p:cNvSpPr>
          <p:nvPr>
            <p:ph type="body" sz="quarter" idx="22"/>
          </p:nvPr>
        </p:nvSpPr>
        <p:spPr>
          <a:xfrm>
            <a:off x="4855642" y="3723879"/>
            <a:ext cx="2056331" cy="792560"/>
          </a:xfrm>
        </p:spPr>
        <p:txBody>
          <a:bodyPr>
            <a:noAutofit/>
          </a:bodyPr>
          <a:lstStyle>
            <a:lvl1pPr algn="l">
              <a:defRPr sz="1000" b="1">
                <a:solidFill>
                  <a:schemeClr val="accent1"/>
                </a:solidFill>
              </a:defRPr>
            </a:lvl1pPr>
            <a:lvl2pPr marL="0" indent="0" algn="l">
              <a:lnSpc>
                <a:spcPct val="90000"/>
              </a:lnSpc>
              <a:spcBef>
                <a:spcPts val="200"/>
              </a:spcBef>
              <a:spcAft>
                <a:spcPts val="200"/>
              </a:spcAft>
              <a:buFont typeface="Arial" panose="020B0604020202020204" pitchFamily="34" charset="0"/>
              <a:buNone/>
              <a:defRPr sz="1000" b="0">
                <a:solidFill>
                  <a:schemeClr val="bg1"/>
                </a:solidFill>
              </a:defRPr>
            </a:lvl2pPr>
            <a:lvl3pPr marL="0" indent="0" algn="l">
              <a:lnSpc>
                <a:spcPct val="90000"/>
              </a:lnSpc>
              <a:spcBef>
                <a:spcPts val="200"/>
              </a:spcBef>
              <a:spcAft>
                <a:spcPts val="200"/>
              </a:spcAft>
              <a:buNone/>
              <a:defRPr sz="1000" b="0">
                <a:solidFill>
                  <a:schemeClr val="bg1"/>
                </a:solidFill>
              </a:defRPr>
            </a:lvl3pPr>
            <a:lvl4pPr marL="0" indent="0" algn="l">
              <a:lnSpc>
                <a:spcPct val="90000"/>
              </a:lnSpc>
              <a:spcBef>
                <a:spcPts val="200"/>
              </a:spcBef>
              <a:spcAft>
                <a:spcPts val="200"/>
              </a:spcAft>
              <a:buNone/>
              <a:defRPr sz="1000" b="0">
                <a:solidFill>
                  <a:schemeClr val="bg1"/>
                </a:solidFill>
              </a:defRPr>
            </a:lvl4pPr>
            <a:lvl5pPr marL="0" indent="0" algn="l">
              <a:lnSpc>
                <a:spcPct val="90000"/>
              </a:lnSpc>
              <a:spcBef>
                <a:spcPts val="200"/>
              </a:spcBef>
              <a:spcAft>
                <a:spcPts val="200"/>
              </a:spcAft>
              <a:buNone/>
              <a:defRPr sz="1000" b="0">
                <a:solidFill>
                  <a:schemeClr val="bg1"/>
                </a:solidFill>
              </a:defRPr>
            </a:lvl5pPr>
            <a:lvl6pPr marL="0" indent="0">
              <a:lnSpc>
                <a:spcPct val="90000"/>
              </a:lnSpc>
              <a:spcBef>
                <a:spcPts val="200"/>
              </a:spcBef>
              <a:spcAft>
                <a:spcPts val="200"/>
              </a:spcAft>
              <a:buFont typeface="Arial" panose="020B0604020202020204" pitchFamily="34" charset="0"/>
              <a:buNone/>
              <a:defRPr sz="1000" b="0">
                <a:solidFill>
                  <a:schemeClr val="bg1"/>
                </a:solidFill>
              </a:defRPr>
            </a:lvl6pPr>
            <a:lvl7pPr marL="0" indent="0">
              <a:lnSpc>
                <a:spcPct val="90000"/>
              </a:lnSpc>
              <a:spcBef>
                <a:spcPts val="200"/>
              </a:spcBef>
              <a:spcAft>
                <a:spcPts val="200"/>
              </a:spcAft>
              <a:buFont typeface="Arial" panose="020B0604020202020204" pitchFamily="34" charset="0"/>
              <a:buNone/>
              <a:defRPr sz="1000" b="0">
                <a:solidFill>
                  <a:schemeClr val="bg1"/>
                </a:solidFill>
              </a:defRPr>
            </a:lvl7pPr>
            <a:lvl8pPr marL="0" indent="0">
              <a:lnSpc>
                <a:spcPct val="90000"/>
              </a:lnSpc>
              <a:spcBef>
                <a:spcPts val="200"/>
              </a:spcBef>
              <a:spcAft>
                <a:spcPts val="200"/>
              </a:spcAft>
              <a:buFont typeface="Arial" panose="020B0604020202020204" pitchFamily="34" charset="0"/>
              <a:buNone/>
              <a:defRPr sz="1000" b="0">
                <a:solidFill>
                  <a:schemeClr val="bg1"/>
                </a:solidFill>
              </a:defRPr>
            </a:lvl8pPr>
            <a:lvl9pPr marL="0" indent="0">
              <a:lnSpc>
                <a:spcPct val="90000"/>
              </a:lnSpc>
              <a:spcBef>
                <a:spcPts val="200"/>
              </a:spcBef>
              <a:spcAft>
                <a:spcPts val="200"/>
              </a:spcAft>
              <a:buFont typeface="Arial" panose="020B0604020202020204" pitchFamily="34" charset="0"/>
              <a:buNone/>
              <a:defRPr sz="1000" b="0">
                <a:solidFill>
                  <a:schemeClr val="bg1"/>
                </a:solidFill>
              </a:defRPr>
            </a:lvl9pPr>
          </a:lstStyle>
          <a:p>
            <a:pPr lvl="0"/>
            <a:r>
              <a:rPr lang="en-US" dirty="0"/>
              <a:t>Click to edit Master text styles</a:t>
            </a:r>
          </a:p>
          <a:p>
            <a:pPr lvl="1"/>
            <a:r>
              <a:rPr lang="en-US" dirty="0"/>
              <a:t>Second level</a:t>
            </a:r>
          </a:p>
        </p:txBody>
      </p:sp>
      <p:sp>
        <p:nvSpPr>
          <p:cNvPr id="22" name="Text Placeholder 4"/>
          <p:cNvSpPr>
            <a:spLocks noGrp="1"/>
          </p:cNvSpPr>
          <p:nvPr>
            <p:ph type="body" sz="quarter" idx="24"/>
          </p:nvPr>
        </p:nvSpPr>
        <p:spPr>
          <a:xfrm>
            <a:off x="3816506" y="646111"/>
            <a:ext cx="1848158" cy="845517"/>
          </a:xfrm>
        </p:spPr>
        <p:txBody>
          <a:bodyPr>
            <a:noAutofit/>
          </a:bodyPr>
          <a:lstStyle>
            <a:lvl1pPr algn="r">
              <a:defRPr sz="1000" b="1">
                <a:solidFill>
                  <a:schemeClr val="accent1"/>
                </a:solidFill>
              </a:defRPr>
            </a:lvl1pPr>
            <a:lvl2pPr marL="0" indent="0" algn="r">
              <a:lnSpc>
                <a:spcPct val="90000"/>
              </a:lnSpc>
              <a:spcBef>
                <a:spcPts val="200"/>
              </a:spcBef>
              <a:spcAft>
                <a:spcPts val="200"/>
              </a:spcAft>
              <a:buFont typeface="Arial" panose="020B0604020202020204" pitchFamily="34" charset="0"/>
              <a:buNone/>
              <a:defRPr sz="1000" b="0">
                <a:solidFill>
                  <a:schemeClr val="bg1"/>
                </a:solidFill>
              </a:defRPr>
            </a:lvl2pPr>
            <a:lvl3pPr marL="0" indent="0" algn="r">
              <a:lnSpc>
                <a:spcPct val="90000"/>
              </a:lnSpc>
              <a:spcBef>
                <a:spcPts val="200"/>
              </a:spcBef>
              <a:spcAft>
                <a:spcPts val="200"/>
              </a:spcAft>
              <a:buNone/>
              <a:defRPr sz="1000" b="0">
                <a:solidFill>
                  <a:schemeClr val="bg1"/>
                </a:solidFill>
              </a:defRPr>
            </a:lvl3pPr>
            <a:lvl4pPr marL="0" indent="0" algn="r">
              <a:lnSpc>
                <a:spcPct val="90000"/>
              </a:lnSpc>
              <a:spcBef>
                <a:spcPts val="200"/>
              </a:spcBef>
              <a:spcAft>
                <a:spcPts val="200"/>
              </a:spcAft>
              <a:buNone/>
              <a:defRPr sz="1000" b="0">
                <a:solidFill>
                  <a:schemeClr val="bg1"/>
                </a:solidFill>
              </a:defRPr>
            </a:lvl4pPr>
            <a:lvl5pPr marL="0" indent="0" algn="r">
              <a:lnSpc>
                <a:spcPct val="90000"/>
              </a:lnSpc>
              <a:spcBef>
                <a:spcPts val="200"/>
              </a:spcBef>
              <a:spcAft>
                <a:spcPts val="200"/>
              </a:spcAft>
              <a:buNone/>
              <a:defRPr sz="1000" b="0">
                <a:solidFill>
                  <a:schemeClr val="bg1"/>
                </a:solidFill>
              </a:defRPr>
            </a:lvl5pPr>
            <a:lvl6pPr marL="0" indent="0" algn="r">
              <a:lnSpc>
                <a:spcPct val="90000"/>
              </a:lnSpc>
              <a:spcBef>
                <a:spcPts val="200"/>
              </a:spcBef>
              <a:spcAft>
                <a:spcPts val="200"/>
              </a:spcAft>
              <a:buFont typeface="Arial" panose="020B0604020202020204" pitchFamily="34" charset="0"/>
              <a:buNone/>
              <a:defRPr sz="1000" b="0">
                <a:solidFill>
                  <a:schemeClr val="bg1"/>
                </a:solidFill>
              </a:defRPr>
            </a:lvl6pPr>
            <a:lvl7pPr marL="0" indent="0" algn="r">
              <a:lnSpc>
                <a:spcPct val="90000"/>
              </a:lnSpc>
              <a:spcBef>
                <a:spcPts val="200"/>
              </a:spcBef>
              <a:spcAft>
                <a:spcPts val="200"/>
              </a:spcAft>
              <a:buFont typeface="Arial" panose="020B0604020202020204" pitchFamily="34" charset="0"/>
              <a:buNone/>
              <a:defRPr sz="1000" b="0">
                <a:solidFill>
                  <a:schemeClr val="bg1"/>
                </a:solidFill>
              </a:defRPr>
            </a:lvl7pPr>
            <a:lvl8pPr marL="0" indent="0" algn="r">
              <a:lnSpc>
                <a:spcPct val="90000"/>
              </a:lnSpc>
              <a:spcBef>
                <a:spcPts val="200"/>
              </a:spcBef>
              <a:spcAft>
                <a:spcPts val="200"/>
              </a:spcAft>
              <a:buFont typeface="Arial" panose="020B0604020202020204" pitchFamily="34" charset="0"/>
              <a:buNone/>
              <a:defRPr sz="1000" b="0">
                <a:solidFill>
                  <a:schemeClr val="bg1"/>
                </a:solidFill>
              </a:defRPr>
            </a:lvl8pPr>
            <a:lvl9pPr marL="0" indent="0" algn="r">
              <a:lnSpc>
                <a:spcPct val="90000"/>
              </a:lnSpc>
              <a:spcBef>
                <a:spcPts val="200"/>
              </a:spcBef>
              <a:spcAft>
                <a:spcPts val="200"/>
              </a:spcAft>
              <a:buFont typeface="Arial" panose="020B0604020202020204" pitchFamily="34" charset="0"/>
              <a:buNone/>
              <a:defRPr sz="1000" b="0">
                <a:solidFill>
                  <a:schemeClr val="bg1"/>
                </a:solidFill>
              </a:defRPr>
            </a:lvl9pPr>
          </a:lstStyle>
          <a:p>
            <a:pPr lvl="0"/>
            <a:r>
              <a:rPr lang="en-US" dirty="0"/>
              <a:t>Click to edit Master text styles</a:t>
            </a:r>
          </a:p>
          <a:p>
            <a:pPr lvl="1"/>
            <a:r>
              <a:rPr lang="en-US" dirty="0"/>
              <a:t>Second level</a:t>
            </a:r>
          </a:p>
        </p:txBody>
      </p:sp>
    </p:spTree>
    <p:custDataLst>
      <p:tags r:id="rId1"/>
    </p:custDataLst>
    <p:extLst>
      <p:ext uri="{BB962C8B-B14F-4D97-AF65-F5344CB8AC3E}">
        <p14:creationId xmlns:p14="http://schemas.microsoft.com/office/powerpoint/2010/main" val="3915777196"/>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323851" y="339726"/>
            <a:ext cx="1908174" cy="684213"/>
          </a:xfrm>
        </p:spPr>
        <p:txBody>
          <a:bodyPr/>
          <a:lstStyle>
            <a:lvl1pPr>
              <a:defRPr/>
            </a:lvl1pPr>
          </a:lstStyle>
          <a:p>
            <a:r>
              <a:rPr lang="en-US" dirty="0"/>
              <a:t>Video </a:t>
            </a:r>
            <a:br>
              <a:rPr lang="en-US" dirty="0"/>
            </a:br>
            <a:r>
              <a:rPr lang="en-US" dirty="0"/>
              <a:t>Slide</a:t>
            </a:r>
          </a:p>
        </p:txBody>
      </p:sp>
      <p:sp>
        <p:nvSpPr>
          <p:cNvPr id="6" name="Text Placeholder 6"/>
          <p:cNvSpPr>
            <a:spLocks noGrp="1"/>
          </p:cNvSpPr>
          <p:nvPr>
            <p:ph type="body" sz="quarter" idx="14"/>
          </p:nvPr>
        </p:nvSpPr>
        <p:spPr bwMode="gray">
          <a:xfrm>
            <a:off x="323851" y="1276350"/>
            <a:ext cx="1908174" cy="32400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bwMode="gray">
          <a:xfrm>
            <a:off x="2519364" y="339725"/>
            <a:ext cx="6300788" cy="417671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Media Placeholder 8"/>
          <p:cNvSpPr>
            <a:spLocks noGrp="1"/>
          </p:cNvSpPr>
          <p:nvPr>
            <p:ph type="media" sz="quarter" idx="15" hasCustomPrompt="1"/>
          </p:nvPr>
        </p:nvSpPr>
        <p:spPr bwMode="gray">
          <a:xfrm>
            <a:off x="2519364" y="339725"/>
            <a:ext cx="6300788" cy="4176714"/>
          </a:xfrm>
          <a:solidFill>
            <a:schemeClr val="tx1">
              <a:lumMod val="85000"/>
              <a:lumOff val="15000"/>
            </a:schemeClr>
          </a:solidFill>
        </p:spPr>
        <p:txBody>
          <a:bodyPr bIns="720000" anchor="ctr"/>
          <a:lstStyle>
            <a:lvl1pPr algn="ctr">
              <a:defRPr sz="900" baseline="0">
                <a:solidFill>
                  <a:schemeClr val="bg1"/>
                </a:solidFill>
              </a:defRPr>
            </a:lvl1pPr>
          </a:lstStyle>
          <a:p>
            <a:r>
              <a:rPr lang="de-DE" dirty="0"/>
              <a:t>Click </a:t>
            </a:r>
            <a:r>
              <a:rPr lang="de-DE" dirty="0" err="1"/>
              <a:t>the</a:t>
            </a:r>
            <a:r>
              <a:rPr lang="de-DE" dirty="0"/>
              <a:t> </a:t>
            </a:r>
            <a:r>
              <a:rPr lang="de-DE" dirty="0" err="1"/>
              <a:t>icon</a:t>
            </a:r>
            <a:r>
              <a:rPr lang="de-DE" dirty="0"/>
              <a:t> </a:t>
            </a:r>
            <a:br>
              <a:rPr lang="de-DE" dirty="0"/>
            </a:br>
            <a:r>
              <a:rPr lang="de-DE" dirty="0" err="1"/>
              <a:t>to</a:t>
            </a:r>
            <a:r>
              <a:rPr lang="de-DE" dirty="0"/>
              <a:t> </a:t>
            </a:r>
            <a:r>
              <a:rPr lang="de-DE" dirty="0" err="1"/>
              <a:t>insert</a:t>
            </a:r>
            <a:r>
              <a:rPr lang="de-DE" dirty="0"/>
              <a:t> a </a:t>
            </a:r>
            <a:r>
              <a:rPr lang="de-DE" dirty="0" err="1"/>
              <a:t>video</a:t>
            </a:r>
            <a:endParaRPr lang="en-US" dirty="0"/>
          </a:p>
        </p:txBody>
      </p:sp>
      <p:sp>
        <p:nvSpPr>
          <p:cNvPr id="18" name="Date Placeholder 17"/>
          <p:cNvSpPr>
            <a:spLocks noGrp="1"/>
          </p:cNvSpPr>
          <p:nvPr>
            <p:ph type="dt" sz="half" idx="16"/>
          </p:nvPr>
        </p:nvSpPr>
        <p:spPr bwMode="gray"/>
        <p:txBody>
          <a:bodyPr/>
          <a:lstStyle/>
          <a:p>
            <a:fld id="{DE019721-AC90-4312-9EFF-4C2060EA9C33}" type="datetime1">
              <a:rPr lang="en-US" smtClean="0"/>
              <a:t>8/27/2020</a:t>
            </a:fld>
            <a:endParaRPr lang="en-US" dirty="0"/>
          </a:p>
        </p:txBody>
      </p:sp>
      <p:sp>
        <p:nvSpPr>
          <p:cNvPr id="19" name="Footer Placeholder 18"/>
          <p:cNvSpPr>
            <a:spLocks noGrp="1"/>
          </p:cNvSpPr>
          <p:nvPr>
            <p:ph type="ftr" sz="quarter" idx="17"/>
          </p:nvPr>
        </p:nvSpPr>
        <p:spPr bwMode="gray"/>
        <p:txBody>
          <a:bodyPr/>
          <a:lstStyle/>
          <a:p>
            <a:r>
              <a:rPr lang="en-US" dirty="0"/>
              <a:t>Copyright Dr. Reddy‘s </a:t>
            </a:r>
          </a:p>
        </p:txBody>
      </p:sp>
      <p:sp>
        <p:nvSpPr>
          <p:cNvPr id="20" name="Slide Number Placeholder 19"/>
          <p:cNvSpPr>
            <a:spLocks noGrp="1"/>
          </p:cNvSpPr>
          <p:nvPr>
            <p:ph type="sldNum" sz="quarter" idx="18"/>
          </p:nvPr>
        </p:nvSpPr>
        <p:spPr bwMode="gray"/>
        <p:txBody>
          <a:bodyPr/>
          <a:lstStyle/>
          <a:p>
            <a:fld id="{FCB53D23-1D79-480C-B3BE-829293F4503C}" type="slidenum">
              <a:rPr lang="en-US" smtClean="0"/>
              <a:pPr/>
              <a:t>‹#›</a:t>
            </a:fld>
            <a:endParaRPr lang="en-US" dirty="0"/>
          </a:p>
        </p:txBody>
      </p:sp>
    </p:spTree>
    <p:custDataLst>
      <p:tags r:id="rId1"/>
    </p:custDataLst>
    <p:extLst>
      <p:ext uri="{BB962C8B-B14F-4D97-AF65-F5344CB8AC3E}">
        <p14:creationId xmlns:p14="http://schemas.microsoft.com/office/powerpoint/2010/main" val="147312765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act Slide">
    <p:bg bwMode="ltGray">
      <p:bgPr>
        <a:solidFill>
          <a:schemeClr val="tx2"/>
        </a:solidFill>
        <a:effectLst/>
      </p:bgPr>
    </p:bg>
    <p:spTree>
      <p:nvGrpSpPr>
        <p:cNvPr id="1" name=""/>
        <p:cNvGrpSpPr/>
        <p:nvPr/>
      </p:nvGrpSpPr>
      <p:grpSpPr>
        <a:xfrm>
          <a:off x="0" y="0"/>
          <a:ext cx="0" cy="0"/>
          <a:chOff x="0" y="0"/>
          <a:chExt cx="0" cy="0"/>
        </a:xfrm>
      </p:grpSpPr>
      <p:pic>
        <p:nvPicPr>
          <p:cNvPr id="15" name="Picture 14" descr="A picture containing clock, meter&#10;&#10;Description automatically generated">
            <a:extLst>
              <a:ext uri="{FF2B5EF4-FFF2-40B4-BE49-F238E27FC236}">
                <a16:creationId xmlns:a16="http://schemas.microsoft.com/office/drawing/2014/main" xmlns="" id="{2F8BBE4E-91BE-4FCA-BD0C-6D27A8ADF1C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132177" y="4408924"/>
            <a:ext cx="1687974" cy="374519"/>
          </a:xfrm>
          <a:prstGeom prst="rect">
            <a:avLst/>
          </a:prstGeom>
        </p:spPr>
      </p:pic>
      <p:sp>
        <p:nvSpPr>
          <p:cNvPr id="6" name="Title 1"/>
          <p:cNvSpPr>
            <a:spLocks noGrp="1"/>
          </p:cNvSpPr>
          <p:nvPr>
            <p:ph type="ctrTitle" hasCustomPrompt="1"/>
          </p:nvPr>
        </p:nvSpPr>
        <p:spPr bwMode="gray">
          <a:xfrm>
            <a:off x="899592" y="1023938"/>
            <a:ext cx="3816873" cy="755724"/>
          </a:xfrm>
        </p:spPr>
        <p:txBody>
          <a:bodyPr/>
          <a:lstStyle>
            <a:lvl1pPr>
              <a:defRPr sz="6000" spc="-150">
                <a:solidFill>
                  <a:schemeClr val="accent1"/>
                </a:solidFill>
              </a:defRPr>
            </a:lvl1pPr>
          </a:lstStyle>
          <a:p>
            <a:r>
              <a:rPr lang="en-US" dirty="0"/>
              <a:t>Contact.</a:t>
            </a:r>
          </a:p>
        </p:txBody>
      </p:sp>
      <p:sp>
        <p:nvSpPr>
          <p:cNvPr id="18" name="Rectangle 17"/>
          <p:cNvSpPr>
            <a:spLocks noChangeArrowheads="1"/>
          </p:cNvSpPr>
          <p:nvPr userDrawn="1"/>
        </p:nvSpPr>
        <p:spPr bwMode="gray">
          <a:xfrm>
            <a:off x="1132571" y="3256174"/>
            <a:ext cx="7687580" cy="147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o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sz="600" b="1" kern="1200" dirty="0">
                <a:solidFill>
                  <a:schemeClr val="tx1"/>
                </a:solidFill>
                <a:effectLst/>
                <a:cs typeface="Arial" panose="020B0604020202020204" pitchFamily="34" charset="0"/>
              </a:rPr>
              <a:t>About Dr. Reddy’s</a:t>
            </a:r>
            <a:r>
              <a:rPr lang="en-US" sz="600" kern="1200" dirty="0">
                <a:solidFill>
                  <a:schemeClr val="tx1"/>
                </a:solidFill>
                <a:effectLst/>
                <a:cs typeface="Arial" panose="020B0604020202020204" pitchFamily="34" charset="0"/>
              </a:rPr>
              <a:t>: Dr. Reddy’s Laboratories Ltd. (NYSE: RDY) is an integrated pharmaceutical company, committed to providing affordable and innovative medicines for healthier lives. Through its three businesses - Pharmaceutical Services &amp; Active Ingredients, Global Generics and Proprietary Products – Dr. Reddy’s offers a portfolio of products and services including APIs, custom pharmaceutical services, generics, biosimilars and differentiated formulations. Our major therapeutic areas of focus are gastro-intestinal, cardiovascular, diabetology, oncology, pain management and anti-infectives. Dr. Reddy’s operates in markets across the globe. Our major markets include – USA, Russia &amp; CIS, Venezuela and India. For more information, log on to: </a:t>
            </a:r>
            <a:r>
              <a:rPr lang="en-US" sz="600" kern="1200" dirty="0">
                <a:solidFill>
                  <a:schemeClr val="tx1"/>
                </a:solidFill>
                <a:effectLst/>
                <a:cs typeface="Arial" panose="020B0604020202020204" pitchFamily="34" charset="0"/>
                <a:hlinkClick r:id="rId4"/>
              </a:rPr>
              <a:t>www.drreddys.com</a:t>
            </a:r>
            <a:endParaRPr lang="en-US" sz="600" kern="1200" dirty="0">
              <a:solidFill>
                <a:schemeClr val="tx1"/>
              </a:solidFill>
              <a:effectLst/>
              <a:cs typeface="Arial" panose="020B0604020202020204" pitchFamily="34" charset="0"/>
            </a:endParaRPr>
          </a:p>
          <a:p>
            <a:endParaRPr lang="en-US" sz="600" b="1" kern="1200" dirty="0">
              <a:solidFill>
                <a:schemeClr val="tx1"/>
              </a:solidFill>
              <a:effectLst/>
              <a:cs typeface="Arial" panose="020B0604020202020204" pitchFamily="34" charset="0"/>
            </a:endParaRPr>
          </a:p>
          <a:p>
            <a:r>
              <a:rPr lang="en-US" sz="600" b="1" kern="1200" dirty="0">
                <a:solidFill>
                  <a:schemeClr val="tx1"/>
                </a:solidFill>
                <a:effectLst/>
                <a:cs typeface="Arial" panose="020B0604020202020204" pitchFamily="34" charset="0"/>
              </a:rPr>
              <a:t>Disclaimer: </a:t>
            </a:r>
            <a:r>
              <a:rPr lang="en-US" sz="600" kern="1200" dirty="0">
                <a:solidFill>
                  <a:schemeClr val="tx1"/>
                </a:solidFill>
                <a:effectLst/>
                <a:cs typeface="Arial" panose="020B0604020202020204" pitchFamily="34" charset="0"/>
              </a:rPr>
              <a:t>This press release may include statements of future expectations and other forward-looking statements that are based on the management’s current views and assumptions and involve known or unknown risks and uncertainties that could cause actual results, performance or events to differ materially from those expressed or implied in such statements. In addition to statements which are forward-looking by reason of context, the words "may", "will", "should", "expects", "plans", "intends", "anticipates", "believes", "estimates", "predicts", "potential", or "continue" and similar expressions identify forward-looking statements. Actual results, performance or events may differ materially from those in such statements due to  without limitation, (i) general economic conditions such as performance of financial markets, credit defaults , currency exchange rates , interest rates , persistency levels and frequency / severity of insured loss events (ii) mortality and morbidity levels and trends, (iii) changing levels of competition and general competitive factors, (iv) changes in laws and regulations and in the policies of central banks and/or governments, (v) the impact of acquisitions or </a:t>
            </a:r>
            <a:r>
              <a:rPr lang="en-US" sz="600" kern="1200" dirty="0" err="1">
                <a:solidFill>
                  <a:schemeClr val="tx1"/>
                </a:solidFill>
                <a:effectLst/>
                <a:cs typeface="Arial" panose="020B0604020202020204" pitchFamily="34" charset="0"/>
              </a:rPr>
              <a:t>reorganisation</a:t>
            </a:r>
            <a:r>
              <a:rPr lang="en-US" sz="600" kern="1200" dirty="0">
                <a:solidFill>
                  <a:schemeClr val="tx1"/>
                </a:solidFill>
                <a:effectLst/>
                <a:cs typeface="Arial" panose="020B0604020202020204" pitchFamily="34" charset="0"/>
              </a:rPr>
              <a:t> , including related integration issues.</a:t>
            </a:r>
            <a:endParaRPr lang="en-IN" sz="600" kern="1200" dirty="0">
              <a:solidFill>
                <a:schemeClr val="tx1"/>
              </a:solidFill>
              <a:effectLst/>
              <a:cs typeface="Arial" panose="020B0604020202020204" pitchFamily="34" charset="0"/>
            </a:endParaRPr>
          </a:p>
          <a:p>
            <a:r>
              <a:rPr lang="en-US" sz="600" kern="1200" dirty="0">
                <a:solidFill>
                  <a:schemeClr val="tx1"/>
                </a:solidFill>
                <a:effectLst/>
                <a:cs typeface="Arial" panose="020B0604020202020204" pitchFamily="34" charset="0"/>
              </a:rPr>
              <a:t> </a:t>
            </a:r>
            <a:endParaRPr lang="en-IN" sz="600" kern="1200" dirty="0">
              <a:solidFill>
                <a:schemeClr val="tx1"/>
              </a:solidFill>
              <a:effectLst/>
              <a:cs typeface="Arial" panose="020B0604020202020204" pitchFamily="34" charset="0"/>
            </a:endParaRPr>
          </a:p>
          <a:p>
            <a:r>
              <a:rPr lang="en-US" sz="600" kern="1200" dirty="0">
                <a:solidFill>
                  <a:schemeClr val="tx1"/>
                </a:solidFill>
                <a:effectLst/>
                <a:cs typeface="Arial" panose="020B0604020202020204" pitchFamily="34" charset="0"/>
              </a:rPr>
              <a:t>The company assumes no obligation to update any information contained herein.</a:t>
            </a:r>
          </a:p>
          <a:p>
            <a:endParaRPr lang="de-DE" sz="600" dirty="0">
              <a:solidFill>
                <a:schemeClr val="tx1"/>
              </a:solidFill>
              <a:cs typeface="Arial" panose="020B0604020202020204" pitchFamily="34" charset="0"/>
            </a:endParaRPr>
          </a:p>
          <a:p>
            <a:r>
              <a:rPr lang="en-IN" sz="600" b="1" dirty="0">
                <a:solidFill>
                  <a:schemeClr val="tx1"/>
                </a:solidFill>
                <a:cs typeface="Arial" panose="020B0604020202020204" pitchFamily="34" charset="0"/>
              </a:rPr>
              <a:t>Registered Office: </a:t>
            </a:r>
            <a:r>
              <a:rPr lang="en-IN" sz="600" dirty="0" err="1">
                <a:solidFill>
                  <a:schemeClr val="tx1"/>
                </a:solidFill>
                <a:cs typeface="Arial" panose="020B0604020202020204" pitchFamily="34" charset="0"/>
              </a:rPr>
              <a:t>Dr.</a:t>
            </a:r>
            <a:r>
              <a:rPr lang="en-IN" sz="600" dirty="0">
                <a:solidFill>
                  <a:schemeClr val="tx1"/>
                </a:solidFill>
                <a:cs typeface="Arial" panose="020B0604020202020204" pitchFamily="34" charset="0"/>
              </a:rPr>
              <a:t> Reddy’s Laboratories Ltd. 8-2-337 | Road No. 3, </a:t>
            </a:r>
            <a:r>
              <a:rPr lang="en-IN" sz="600" dirty="0" err="1">
                <a:solidFill>
                  <a:schemeClr val="tx1"/>
                </a:solidFill>
                <a:cs typeface="Arial" panose="020B0604020202020204" pitchFamily="34" charset="0"/>
              </a:rPr>
              <a:t>Banjara</a:t>
            </a:r>
            <a:r>
              <a:rPr lang="en-IN" sz="600" dirty="0">
                <a:solidFill>
                  <a:schemeClr val="tx1"/>
                </a:solidFill>
                <a:cs typeface="Arial" panose="020B0604020202020204" pitchFamily="34" charset="0"/>
              </a:rPr>
              <a:t> Hills, Hyderabad - 500034, Telangana, India. </a:t>
            </a:r>
          </a:p>
          <a:p>
            <a:r>
              <a:rPr lang="en-IN" sz="600" dirty="0">
                <a:solidFill>
                  <a:schemeClr val="tx1"/>
                </a:solidFill>
                <a:cs typeface="Arial" panose="020B0604020202020204" pitchFamily="34" charset="0"/>
              </a:rPr>
              <a:t>Tel: 91 40 4900 2900 | Fax: 91 40 4900 2999 | Web: www.drreddys.com</a:t>
            </a:r>
          </a:p>
        </p:txBody>
      </p:sp>
      <p:sp>
        <p:nvSpPr>
          <p:cNvPr id="22" name="Text Placeholder 9"/>
          <p:cNvSpPr>
            <a:spLocks noGrp="1"/>
          </p:cNvSpPr>
          <p:nvPr>
            <p:ph type="body" sz="quarter" idx="10" hasCustomPrompt="1"/>
          </p:nvPr>
        </p:nvSpPr>
        <p:spPr bwMode="gray">
          <a:xfrm>
            <a:off x="1143807" y="1815667"/>
            <a:ext cx="2576724" cy="229171"/>
          </a:xfrm>
        </p:spPr>
        <p:txBody>
          <a:bodyPr anchor="b"/>
          <a:lstStyle>
            <a:lvl1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1pPr>
            <a:lvl2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2pPr>
            <a:lvl3pPr marL="0" indent="0">
              <a:lnSpc>
                <a:spcPct val="100000"/>
              </a:lnSpc>
              <a:spcBef>
                <a:spcPts val="0"/>
              </a:spcBef>
              <a:spcAft>
                <a:spcPts val="0"/>
              </a:spcAft>
              <a:buNone/>
              <a:defRPr sz="1100" b="0">
                <a:solidFill>
                  <a:schemeClr val="accent1"/>
                </a:solidFill>
                <a:latin typeface="+mj-lt"/>
              </a:defRPr>
            </a:lvl3pPr>
            <a:lvl4pPr marL="0" indent="0">
              <a:lnSpc>
                <a:spcPct val="100000"/>
              </a:lnSpc>
              <a:spcBef>
                <a:spcPts val="0"/>
              </a:spcBef>
              <a:spcAft>
                <a:spcPts val="0"/>
              </a:spcAft>
              <a:buNone/>
              <a:defRPr sz="1100" b="0">
                <a:solidFill>
                  <a:schemeClr val="accent1"/>
                </a:solidFill>
                <a:latin typeface="+mj-lt"/>
              </a:defRPr>
            </a:lvl4pPr>
            <a:lvl5pPr marL="0" indent="0">
              <a:lnSpc>
                <a:spcPct val="100000"/>
              </a:lnSpc>
              <a:spcBef>
                <a:spcPts val="0"/>
              </a:spcBef>
              <a:spcAft>
                <a:spcPts val="0"/>
              </a:spcAft>
              <a:buNone/>
              <a:defRPr sz="1100" b="0">
                <a:solidFill>
                  <a:schemeClr val="accent1"/>
                </a:solidFill>
                <a:latin typeface="+mj-lt"/>
              </a:defRPr>
            </a:lvl5pPr>
            <a:lvl6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6pPr>
            <a:lvl7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7pPr>
            <a:lvl8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8pPr>
            <a:lvl9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9pPr>
          </a:lstStyle>
          <a:p>
            <a:pPr lvl="0"/>
            <a:r>
              <a:rPr lang="de-DE" dirty="0"/>
              <a:t>Position</a:t>
            </a:r>
            <a:endParaRPr lang="en-US" dirty="0"/>
          </a:p>
        </p:txBody>
      </p:sp>
      <p:sp>
        <p:nvSpPr>
          <p:cNvPr id="23" name="Text Placeholder 9"/>
          <p:cNvSpPr>
            <a:spLocks noGrp="1"/>
          </p:cNvSpPr>
          <p:nvPr>
            <p:ph type="body" sz="quarter" idx="11" hasCustomPrompt="1"/>
          </p:nvPr>
        </p:nvSpPr>
        <p:spPr bwMode="gray">
          <a:xfrm>
            <a:off x="1143807" y="2043250"/>
            <a:ext cx="2576724" cy="217699"/>
          </a:xfrm>
        </p:spPr>
        <p:txBody>
          <a:bodyPr/>
          <a:lstStyle>
            <a:lvl1pPr marL="0" indent="0">
              <a:lnSpc>
                <a:spcPct val="100000"/>
              </a:lnSpc>
              <a:spcBef>
                <a:spcPts val="0"/>
              </a:spcBef>
              <a:spcAft>
                <a:spcPts val="0"/>
              </a:spcAft>
              <a:buFont typeface="Arial" panose="020B0604020202020204" pitchFamily="34" charset="0"/>
              <a:buNone/>
              <a:defRPr sz="1100" b="0" baseline="0">
                <a:solidFill>
                  <a:schemeClr val="accent1"/>
                </a:solidFill>
                <a:latin typeface="+mn-lt"/>
              </a:defRPr>
            </a:lvl1pPr>
            <a:lvl2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2pPr>
            <a:lvl3pPr marL="0" indent="0">
              <a:lnSpc>
                <a:spcPct val="100000"/>
              </a:lnSpc>
              <a:spcBef>
                <a:spcPts val="0"/>
              </a:spcBef>
              <a:spcAft>
                <a:spcPts val="0"/>
              </a:spcAft>
              <a:buNone/>
              <a:defRPr sz="1100" b="0">
                <a:solidFill>
                  <a:schemeClr val="accent1"/>
                </a:solidFill>
                <a:latin typeface="+mj-lt"/>
              </a:defRPr>
            </a:lvl3pPr>
            <a:lvl4pPr marL="0" indent="0">
              <a:lnSpc>
                <a:spcPct val="100000"/>
              </a:lnSpc>
              <a:spcBef>
                <a:spcPts val="0"/>
              </a:spcBef>
              <a:spcAft>
                <a:spcPts val="0"/>
              </a:spcAft>
              <a:buNone/>
              <a:defRPr sz="1100" b="0">
                <a:solidFill>
                  <a:schemeClr val="accent1"/>
                </a:solidFill>
                <a:latin typeface="+mj-lt"/>
              </a:defRPr>
            </a:lvl4pPr>
            <a:lvl5pPr marL="0" indent="0">
              <a:lnSpc>
                <a:spcPct val="100000"/>
              </a:lnSpc>
              <a:spcBef>
                <a:spcPts val="0"/>
              </a:spcBef>
              <a:spcAft>
                <a:spcPts val="0"/>
              </a:spcAft>
              <a:buNone/>
              <a:defRPr sz="1100" b="0">
                <a:solidFill>
                  <a:schemeClr val="accent1"/>
                </a:solidFill>
                <a:latin typeface="+mj-lt"/>
              </a:defRPr>
            </a:lvl5pPr>
            <a:lvl6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6pPr>
            <a:lvl7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7pPr>
            <a:lvl8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8pPr>
            <a:lvl9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9pPr>
          </a:lstStyle>
          <a:p>
            <a:pPr lvl="0"/>
            <a:r>
              <a:rPr lang="de-DE" dirty="0"/>
              <a:t>First </a:t>
            </a:r>
            <a:r>
              <a:rPr lang="de-DE" dirty="0" err="1"/>
              <a:t>name</a:t>
            </a:r>
            <a:r>
              <a:rPr lang="de-DE" dirty="0"/>
              <a:t> Last </a:t>
            </a:r>
            <a:r>
              <a:rPr lang="de-DE" dirty="0" err="1"/>
              <a:t>name</a:t>
            </a:r>
            <a:endParaRPr lang="en-US" dirty="0"/>
          </a:p>
        </p:txBody>
      </p:sp>
      <p:sp>
        <p:nvSpPr>
          <p:cNvPr id="24" name="Text Placeholder 9"/>
          <p:cNvSpPr>
            <a:spLocks noGrp="1"/>
          </p:cNvSpPr>
          <p:nvPr>
            <p:ph type="body" sz="quarter" idx="12" hasCustomPrompt="1"/>
          </p:nvPr>
        </p:nvSpPr>
        <p:spPr bwMode="gray">
          <a:xfrm>
            <a:off x="1143807" y="2260949"/>
            <a:ext cx="2576724" cy="563215"/>
          </a:xfrm>
        </p:spPr>
        <p:txBody>
          <a:bodyPr/>
          <a:lstStyle>
            <a:lvl1pPr marL="0" indent="0">
              <a:lnSpc>
                <a:spcPct val="100000"/>
              </a:lnSpc>
              <a:spcBef>
                <a:spcPts val="0"/>
              </a:spcBef>
              <a:spcAft>
                <a:spcPts val="0"/>
              </a:spcAft>
              <a:buFont typeface="Arial" panose="020B0604020202020204" pitchFamily="34" charset="0"/>
              <a:buNone/>
              <a:defRPr sz="1100" b="0" baseline="0">
                <a:solidFill>
                  <a:schemeClr val="accent1"/>
                </a:solidFill>
                <a:latin typeface="+mn-lt"/>
              </a:defRPr>
            </a:lvl1pPr>
            <a:lvl2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2pPr>
            <a:lvl3pPr marL="0" indent="0">
              <a:lnSpc>
                <a:spcPct val="100000"/>
              </a:lnSpc>
              <a:spcBef>
                <a:spcPts val="0"/>
              </a:spcBef>
              <a:spcAft>
                <a:spcPts val="0"/>
              </a:spcAft>
              <a:buNone/>
              <a:defRPr sz="1100" b="0">
                <a:solidFill>
                  <a:schemeClr val="accent1"/>
                </a:solidFill>
                <a:latin typeface="+mj-lt"/>
              </a:defRPr>
            </a:lvl3pPr>
            <a:lvl4pPr marL="0" indent="0">
              <a:lnSpc>
                <a:spcPct val="100000"/>
              </a:lnSpc>
              <a:spcBef>
                <a:spcPts val="0"/>
              </a:spcBef>
              <a:spcAft>
                <a:spcPts val="0"/>
              </a:spcAft>
              <a:buNone/>
              <a:defRPr sz="1100" b="0">
                <a:solidFill>
                  <a:schemeClr val="accent1"/>
                </a:solidFill>
                <a:latin typeface="+mj-lt"/>
              </a:defRPr>
            </a:lvl4pPr>
            <a:lvl5pPr marL="0" indent="0">
              <a:lnSpc>
                <a:spcPct val="100000"/>
              </a:lnSpc>
              <a:spcBef>
                <a:spcPts val="0"/>
              </a:spcBef>
              <a:spcAft>
                <a:spcPts val="0"/>
              </a:spcAft>
              <a:buNone/>
              <a:defRPr sz="1100" b="0">
                <a:solidFill>
                  <a:schemeClr val="accent1"/>
                </a:solidFill>
                <a:latin typeface="+mj-lt"/>
              </a:defRPr>
            </a:lvl5pPr>
            <a:lvl6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6pPr>
            <a:lvl7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7pPr>
            <a:lvl8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8pPr>
            <a:lvl9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9pPr>
          </a:lstStyle>
          <a:p>
            <a:pPr lvl="0"/>
            <a:r>
              <a:rPr lang="de-DE" dirty="0"/>
              <a:t>Mail</a:t>
            </a:r>
            <a:br>
              <a:rPr lang="de-DE" dirty="0"/>
            </a:br>
            <a:r>
              <a:rPr lang="de-DE" dirty="0"/>
              <a:t>Phone</a:t>
            </a:r>
            <a:endParaRPr lang="en-US" dirty="0"/>
          </a:p>
        </p:txBody>
      </p:sp>
      <p:sp>
        <p:nvSpPr>
          <p:cNvPr id="26" name="Text Placeholder 9"/>
          <p:cNvSpPr>
            <a:spLocks noGrp="1"/>
          </p:cNvSpPr>
          <p:nvPr>
            <p:ph type="body" sz="quarter" idx="14" hasCustomPrompt="1"/>
          </p:nvPr>
        </p:nvSpPr>
        <p:spPr bwMode="gray">
          <a:xfrm>
            <a:off x="4047915" y="1815667"/>
            <a:ext cx="2576724" cy="229171"/>
          </a:xfrm>
        </p:spPr>
        <p:txBody>
          <a:bodyPr anchor="b"/>
          <a:lstStyle>
            <a:lvl1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1pPr>
            <a:lvl2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2pPr>
            <a:lvl3pPr marL="0" indent="0">
              <a:lnSpc>
                <a:spcPct val="100000"/>
              </a:lnSpc>
              <a:spcBef>
                <a:spcPts val="0"/>
              </a:spcBef>
              <a:spcAft>
                <a:spcPts val="0"/>
              </a:spcAft>
              <a:buNone/>
              <a:defRPr sz="1100" b="0">
                <a:solidFill>
                  <a:schemeClr val="accent1"/>
                </a:solidFill>
                <a:latin typeface="+mj-lt"/>
              </a:defRPr>
            </a:lvl3pPr>
            <a:lvl4pPr marL="0" indent="0">
              <a:lnSpc>
                <a:spcPct val="100000"/>
              </a:lnSpc>
              <a:spcBef>
                <a:spcPts val="0"/>
              </a:spcBef>
              <a:spcAft>
                <a:spcPts val="0"/>
              </a:spcAft>
              <a:buNone/>
              <a:defRPr sz="1100" b="0">
                <a:solidFill>
                  <a:schemeClr val="accent1"/>
                </a:solidFill>
                <a:latin typeface="+mj-lt"/>
              </a:defRPr>
            </a:lvl4pPr>
            <a:lvl5pPr marL="0" indent="0">
              <a:lnSpc>
                <a:spcPct val="100000"/>
              </a:lnSpc>
              <a:spcBef>
                <a:spcPts val="0"/>
              </a:spcBef>
              <a:spcAft>
                <a:spcPts val="0"/>
              </a:spcAft>
              <a:buNone/>
              <a:defRPr sz="1100" b="0">
                <a:solidFill>
                  <a:schemeClr val="accent1"/>
                </a:solidFill>
                <a:latin typeface="+mj-lt"/>
              </a:defRPr>
            </a:lvl5pPr>
            <a:lvl6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6pPr>
            <a:lvl7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7pPr>
            <a:lvl8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8pPr>
            <a:lvl9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9pPr>
          </a:lstStyle>
          <a:p>
            <a:pPr lvl="0"/>
            <a:r>
              <a:rPr lang="de-DE" dirty="0"/>
              <a:t>Position</a:t>
            </a:r>
            <a:endParaRPr lang="en-US" dirty="0"/>
          </a:p>
        </p:txBody>
      </p:sp>
      <p:sp>
        <p:nvSpPr>
          <p:cNvPr id="27" name="Text Placeholder 9"/>
          <p:cNvSpPr>
            <a:spLocks noGrp="1"/>
          </p:cNvSpPr>
          <p:nvPr>
            <p:ph type="body" sz="quarter" idx="15" hasCustomPrompt="1"/>
          </p:nvPr>
        </p:nvSpPr>
        <p:spPr bwMode="gray">
          <a:xfrm>
            <a:off x="4047915" y="2043250"/>
            <a:ext cx="2576724" cy="217699"/>
          </a:xfrm>
        </p:spPr>
        <p:txBody>
          <a:bodyPr/>
          <a:lstStyle>
            <a:lvl1pPr marL="0" indent="0">
              <a:lnSpc>
                <a:spcPct val="100000"/>
              </a:lnSpc>
              <a:spcBef>
                <a:spcPts val="0"/>
              </a:spcBef>
              <a:spcAft>
                <a:spcPts val="0"/>
              </a:spcAft>
              <a:buFont typeface="Arial" panose="020B0604020202020204" pitchFamily="34" charset="0"/>
              <a:buNone/>
              <a:defRPr sz="1100" b="0" baseline="0">
                <a:solidFill>
                  <a:schemeClr val="accent1"/>
                </a:solidFill>
                <a:latin typeface="+mn-lt"/>
              </a:defRPr>
            </a:lvl1pPr>
            <a:lvl2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2pPr>
            <a:lvl3pPr marL="0" indent="0">
              <a:lnSpc>
                <a:spcPct val="100000"/>
              </a:lnSpc>
              <a:spcBef>
                <a:spcPts val="0"/>
              </a:spcBef>
              <a:spcAft>
                <a:spcPts val="0"/>
              </a:spcAft>
              <a:buNone/>
              <a:defRPr sz="1100" b="0">
                <a:solidFill>
                  <a:schemeClr val="accent1"/>
                </a:solidFill>
                <a:latin typeface="+mj-lt"/>
              </a:defRPr>
            </a:lvl3pPr>
            <a:lvl4pPr marL="0" indent="0">
              <a:lnSpc>
                <a:spcPct val="100000"/>
              </a:lnSpc>
              <a:spcBef>
                <a:spcPts val="0"/>
              </a:spcBef>
              <a:spcAft>
                <a:spcPts val="0"/>
              </a:spcAft>
              <a:buNone/>
              <a:defRPr sz="1100" b="0">
                <a:solidFill>
                  <a:schemeClr val="accent1"/>
                </a:solidFill>
                <a:latin typeface="+mj-lt"/>
              </a:defRPr>
            </a:lvl4pPr>
            <a:lvl5pPr marL="0" indent="0">
              <a:lnSpc>
                <a:spcPct val="100000"/>
              </a:lnSpc>
              <a:spcBef>
                <a:spcPts val="0"/>
              </a:spcBef>
              <a:spcAft>
                <a:spcPts val="0"/>
              </a:spcAft>
              <a:buNone/>
              <a:defRPr sz="1100" b="0">
                <a:solidFill>
                  <a:schemeClr val="accent1"/>
                </a:solidFill>
                <a:latin typeface="+mj-lt"/>
              </a:defRPr>
            </a:lvl5pPr>
            <a:lvl6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6pPr>
            <a:lvl7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7pPr>
            <a:lvl8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8pPr>
            <a:lvl9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9pPr>
          </a:lstStyle>
          <a:p>
            <a:pPr lvl="0"/>
            <a:r>
              <a:rPr lang="de-DE" dirty="0"/>
              <a:t>First </a:t>
            </a:r>
            <a:r>
              <a:rPr lang="de-DE" dirty="0" err="1"/>
              <a:t>name</a:t>
            </a:r>
            <a:r>
              <a:rPr lang="de-DE" dirty="0"/>
              <a:t> Last </a:t>
            </a:r>
            <a:r>
              <a:rPr lang="de-DE" dirty="0" err="1"/>
              <a:t>name</a:t>
            </a:r>
            <a:endParaRPr lang="en-US" dirty="0"/>
          </a:p>
        </p:txBody>
      </p:sp>
      <p:sp>
        <p:nvSpPr>
          <p:cNvPr id="28" name="Text Placeholder 9"/>
          <p:cNvSpPr>
            <a:spLocks noGrp="1"/>
          </p:cNvSpPr>
          <p:nvPr>
            <p:ph type="body" sz="quarter" idx="16" hasCustomPrompt="1"/>
          </p:nvPr>
        </p:nvSpPr>
        <p:spPr bwMode="gray">
          <a:xfrm>
            <a:off x="4047915" y="2260949"/>
            <a:ext cx="2576724" cy="563215"/>
          </a:xfrm>
        </p:spPr>
        <p:txBody>
          <a:bodyPr/>
          <a:lstStyle>
            <a:lvl1pPr marL="0" indent="0">
              <a:lnSpc>
                <a:spcPct val="100000"/>
              </a:lnSpc>
              <a:spcBef>
                <a:spcPts val="0"/>
              </a:spcBef>
              <a:spcAft>
                <a:spcPts val="0"/>
              </a:spcAft>
              <a:buFont typeface="Arial" panose="020B0604020202020204" pitchFamily="34" charset="0"/>
              <a:buNone/>
              <a:defRPr sz="1100" b="0" baseline="0">
                <a:solidFill>
                  <a:schemeClr val="accent1"/>
                </a:solidFill>
                <a:latin typeface="+mn-lt"/>
              </a:defRPr>
            </a:lvl1pPr>
            <a:lvl2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2pPr>
            <a:lvl3pPr marL="0" indent="0">
              <a:lnSpc>
                <a:spcPct val="100000"/>
              </a:lnSpc>
              <a:spcBef>
                <a:spcPts val="0"/>
              </a:spcBef>
              <a:spcAft>
                <a:spcPts val="0"/>
              </a:spcAft>
              <a:buNone/>
              <a:defRPr sz="1100" b="0">
                <a:solidFill>
                  <a:schemeClr val="accent1"/>
                </a:solidFill>
                <a:latin typeface="+mj-lt"/>
              </a:defRPr>
            </a:lvl3pPr>
            <a:lvl4pPr marL="0" indent="0">
              <a:lnSpc>
                <a:spcPct val="100000"/>
              </a:lnSpc>
              <a:spcBef>
                <a:spcPts val="0"/>
              </a:spcBef>
              <a:spcAft>
                <a:spcPts val="0"/>
              </a:spcAft>
              <a:buNone/>
              <a:defRPr sz="1100" b="0">
                <a:solidFill>
                  <a:schemeClr val="accent1"/>
                </a:solidFill>
                <a:latin typeface="+mj-lt"/>
              </a:defRPr>
            </a:lvl4pPr>
            <a:lvl5pPr marL="0" indent="0">
              <a:lnSpc>
                <a:spcPct val="100000"/>
              </a:lnSpc>
              <a:spcBef>
                <a:spcPts val="0"/>
              </a:spcBef>
              <a:spcAft>
                <a:spcPts val="0"/>
              </a:spcAft>
              <a:buNone/>
              <a:defRPr sz="1100" b="0">
                <a:solidFill>
                  <a:schemeClr val="accent1"/>
                </a:solidFill>
                <a:latin typeface="+mj-lt"/>
              </a:defRPr>
            </a:lvl5pPr>
            <a:lvl6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6pPr>
            <a:lvl7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7pPr>
            <a:lvl8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8pPr>
            <a:lvl9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9pPr>
          </a:lstStyle>
          <a:p>
            <a:pPr lvl="0"/>
            <a:r>
              <a:rPr lang="de-DE" dirty="0"/>
              <a:t>Mail</a:t>
            </a:r>
            <a:br>
              <a:rPr lang="de-DE" dirty="0"/>
            </a:br>
            <a:r>
              <a:rPr lang="de-DE" dirty="0"/>
              <a:t>Phone</a:t>
            </a:r>
            <a:endParaRPr lang="en-US" dirty="0"/>
          </a:p>
        </p:txBody>
      </p:sp>
      <p:sp>
        <p:nvSpPr>
          <p:cNvPr id="11" name="Date Placeholder 2"/>
          <p:cNvSpPr>
            <a:spLocks noGrp="1"/>
          </p:cNvSpPr>
          <p:nvPr>
            <p:ph type="dt" sz="half" idx="17"/>
          </p:nvPr>
        </p:nvSpPr>
        <p:spPr>
          <a:xfrm>
            <a:off x="8136397" y="5308054"/>
            <a:ext cx="468052" cy="72008"/>
          </a:xfrm>
        </p:spPr>
        <p:txBody>
          <a:bodyPr/>
          <a:lstStyle>
            <a:lvl1pPr>
              <a:defRPr sz="300">
                <a:solidFill>
                  <a:schemeClr val="bg1">
                    <a:lumMod val="75000"/>
                    <a:alpha val="0"/>
                  </a:schemeClr>
                </a:solidFill>
              </a:defRPr>
            </a:lvl1pPr>
          </a:lstStyle>
          <a:p>
            <a:fld id="{19A4F75D-D502-42D4-93C7-C165EBCC5CD3}" type="datetime1">
              <a:rPr lang="en-US" smtClean="0"/>
              <a:t>8/27/2020</a:t>
            </a:fld>
            <a:endParaRPr lang="en-US"/>
          </a:p>
        </p:txBody>
      </p:sp>
      <p:sp>
        <p:nvSpPr>
          <p:cNvPr id="13" name="Footer Placeholder 3"/>
          <p:cNvSpPr>
            <a:spLocks noGrp="1"/>
          </p:cNvSpPr>
          <p:nvPr>
            <p:ph type="ftr" sz="quarter" idx="18"/>
          </p:nvPr>
        </p:nvSpPr>
        <p:spPr>
          <a:xfrm>
            <a:off x="6911975" y="5308054"/>
            <a:ext cx="1224422" cy="72008"/>
          </a:xfrm>
        </p:spPr>
        <p:txBody>
          <a:bodyPr/>
          <a:lstStyle>
            <a:lvl1pPr>
              <a:defRPr sz="300">
                <a:solidFill>
                  <a:schemeClr val="bg1">
                    <a:lumMod val="75000"/>
                    <a:alpha val="0"/>
                  </a:schemeClr>
                </a:solidFill>
              </a:defRPr>
            </a:lvl1pPr>
          </a:lstStyle>
          <a:p>
            <a:r>
              <a:rPr lang="en-US"/>
              <a:t>Copyright Dr. Reddy‘s </a:t>
            </a:r>
          </a:p>
        </p:txBody>
      </p:sp>
      <p:sp>
        <p:nvSpPr>
          <p:cNvPr id="14" name="Slide Number Placeholder 4"/>
          <p:cNvSpPr>
            <a:spLocks noGrp="1"/>
          </p:cNvSpPr>
          <p:nvPr>
            <p:ph type="sldNum" sz="quarter" idx="19"/>
          </p:nvPr>
        </p:nvSpPr>
        <p:spPr>
          <a:xfrm>
            <a:off x="8604448" y="5308054"/>
            <a:ext cx="215701" cy="72008"/>
          </a:xfrm>
        </p:spPr>
        <p:txBody>
          <a:bodyPr/>
          <a:lstStyle>
            <a:lvl1pPr>
              <a:defRPr sz="300">
                <a:solidFill>
                  <a:schemeClr val="bg1">
                    <a:lumMod val="75000"/>
                    <a:alpha val="0"/>
                  </a:schemeClr>
                </a:solidFill>
              </a:defRPr>
            </a:lvl1pPr>
          </a:lstStyle>
          <a:p>
            <a:fld id="{FCB53D23-1D79-480C-B3BE-829293F4503C}" type="slidenum">
              <a:rPr lang="en-US" smtClean="0"/>
              <a:pPr/>
              <a:t>‹#›</a:t>
            </a:fld>
            <a:endParaRPr lang="en-US"/>
          </a:p>
        </p:txBody>
      </p:sp>
    </p:spTree>
    <p:custDataLst>
      <p:tags r:id="rId1"/>
    </p:custDataLst>
    <p:extLst>
      <p:ext uri="{BB962C8B-B14F-4D97-AF65-F5344CB8AC3E}">
        <p14:creationId xmlns:p14="http://schemas.microsoft.com/office/powerpoint/2010/main" val="2312428204"/>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vider Slide">
    <p:bg bwMode="ltGray">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899592" y="1023938"/>
            <a:ext cx="3816873" cy="2987972"/>
          </a:xfrm>
        </p:spPr>
        <p:txBody>
          <a:bodyPr>
            <a:normAutofit/>
          </a:bodyPr>
          <a:lstStyle>
            <a:lvl1pPr>
              <a:defRPr sz="4800" spc="-150">
                <a:solidFill>
                  <a:schemeClr val="accent1"/>
                </a:solidFill>
              </a:defRPr>
            </a:lvl1pPr>
          </a:lstStyle>
          <a:p>
            <a:r>
              <a:rPr lang="en-US" dirty="0"/>
              <a:t>Use this slide to start a new chapter</a:t>
            </a:r>
          </a:p>
        </p:txBody>
      </p:sp>
      <p:sp>
        <p:nvSpPr>
          <p:cNvPr id="21" name="Picture Placeholder 3"/>
          <p:cNvSpPr>
            <a:spLocks noGrp="1"/>
          </p:cNvSpPr>
          <p:nvPr>
            <p:ph type="pic" sz="quarter" idx="13" hasCustomPrompt="1"/>
          </p:nvPr>
        </p:nvSpPr>
        <p:spPr bwMode="gray">
          <a:xfrm>
            <a:off x="6813610" y="-422064"/>
            <a:ext cx="2733403" cy="2733152"/>
          </a:xfrm>
          <a:prstGeom prst="ellipse">
            <a:avLst/>
          </a:prstGeom>
          <a:solidFill>
            <a:schemeClr val="accent1"/>
          </a:solidFill>
        </p:spPr>
        <p:txBody>
          <a:bodyPr tIns="0" bIns="720000" anchor="ctr" anchorCtr="0"/>
          <a:lstStyle>
            <a:lvl1pPr algn="ctr">
              <a:defRPr sz="900" baseline="0">
                <a:solidFill>
                  <a:schemeClr val="bg1"/>
                </a:solidFill>
              </a:defRPr>
            </a:lvl1pPr>
          </a:lstStyle>
          <a:p>
            <a:r>
              <a:rPr lang="de-DE" dirty="0"/>
              <a:t>Click </a:t>
            </a:r>
            <a:r>
              <a:rPr lang="de-DE" dirty="0" err="1"/>
              <a:t>the</a:t>
            </a:r>
            <a:r>
              <a:rPr lang="de-DE" dirty="0"/>
              <a:t> </a:t>
            </a:r>
            <a:r>
              <a:rPr lang="de-DE" dirty="0" err="1"/>
              <a:t>icon</a:t>
            </a:r>
            <a:r>
              <a:rPr lang="de-DE" dirty="0"/>
              <a:t> </a:t>
            </a:r>
            <a:br>
              <a:rPr lang="de-DE" dirty="0"/>
            </a:br>
            <a:r>
              <a:rPr lang="de-DE" dirty="0" err="1"/>
              <a:t>to</a:t>
            </a:r>
            <a:r>
              <a:rPr lang="de-DE" dirty="0"/>
              <a:t> </a:t>
            </a:r>
            <a:r>
              <a:rPr lang="de-DE" dirty="0" err="1"/>
              <a:t>add</a:t>
            </a:r>
            <a:r>
              <a:rPr lang="de-DE" dirty="0"/>
              <a:t> an </a:t>
            </a:r>
            <a:r>
              <a:rPr lang="de-DE" dirty="0" err="1"/>
              <a:t>image</a:t>
            </a:r>
            <a:endParaRPr lang="en-US" dirty="0"/>
          </a:p>
        </p:txBody>
      </p:sp>
      <p:sp>
        <p:nvSpPr>
          <p:cNvPr id="7" name="Text Placeholder 10"/>
          <p:cNvSpPr>
            <a:spLocks noGrp="1"/>
          </p:cNvSpPr>
          <p:nvPr>
            <p:ph type="body" sz="quarter" idx="21" hasCustomPrompt="1"/>
          </p:nvPr>
        </p:nvSpPr>
        <p:spPr bwMode="gray">
          <a:xfrm>
            <a:off x="4234127" y="-1401684"/>
            <a:ext cx="2080800" cy="2080800"/>
          </a:xfrm>
          <a:prstGeom prst="ellipse">
            <a:avLst/>
          </a:prstGeom>
          <a:solidFill>
            <a:schemeClr val="accent1"/>
          </a:solidFill>
        </p:spPr>
        <p:txBody>
          <a:bodyPr anchor="ctr"/>
          <a:lstStyle>
            <a:lvl1pPr marL="0" indent="0" algn="ctr">
              <a:lnSpc>
                <a:spcPct val="100000"/>
              </a:lnSpc>
              <a:spcBef>
                <a:spcPts val="0"/>
              </a:spcBef>
              <a:spcAft>
                <a:spcPts val="0"/>
              </a:spcAft>
              <a:buFont typeface="Arial" panose="020B0604020202020204" pitchFamily="34" charset="0"/>
              <a:buNone/>
              <a:defRPr sz="200" b="0" baseline="0">
                <a:solidFill>
                  <a:schemeClr val="accent1">
                    <a:alpha val="0"/>
                  </a:schemeClr>
                </a:solidFill>
                <a:latin typeface="+mn-lt"/>
              </a:defRPr>
            </a:lvl1pPr>
            <a:lvl2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2pPr>
            <a:lvl3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3pPr>
            <a:lvl4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4pPr>
            <a:lvl5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5pPr>
            <a:lvl6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6pPr>
            <a:lvl7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7pPr>
            <a:lvl8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8pPr>
            <a:lvl9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9pPr>
          </a:lstStyle>
          <a:p>
            <a:pPr lvl="0"/>
            <a:r>
              <a:rPr lang="de-DE" dirty="0"/>
              <a:t> </a:t>
            </a:r>
          </a:p>
        </p:txBody>
      </p:sp>
      <p:sp>
        <p:nvSpPr>
          <p:cNvPr id="8" name="Text Placeholder 10"/>
          <p:cNvSpPr>
            <a:spLocks noGrp="1"/>
          </p:cNvSpPr>
          <p:nvPr>
            <p:ph type="body" sz="quarter" idx="22" hasCustomPrompt="1"/>
          </p:nvPr>
        </p:nvSpPr>
        <p:spPr bwMode="gray">
          <a:xfrm>
            <a:off x="8611669" y="2920594"/>
            <a:ext cx="946800" cy="946800"/>
          </a:xfrm>
          <a:prstGeom prst="ellipse">
            <a:avLst/>
          </a:prstGeom>
          <a:solidFill>
            <a:schemeClr val="accent1"/>
          </a:solidFill>
        </p:spPr>
        <p:txBody>
          <a:bodyPr anchor="ctr"/>
          <a:lstStyle>
            <a:lvl1pPr marL="0" indent="0" algn="ctr">
              <a:lnSpc>
                <a:spcPct val="100000"/>
              </a:lnSpc>
              <a:spcBef>
                <a:spcPts val="0"/>
              </a:spcBef>
              <a:spcAft>
                <a:spcPts val="0"/>
              </a:spcAft>
              <a:buFont typeface="Arial" panose="020B0604020202020204" pitchFamily="34" charset="0"/>
              <a:buNone/>
              <a:defRPr sz="200" b="0" baseline="0">
                <a:solidFill>
                  <a:schemeClr val="accent1">
                    <a:alpha val="0"/>
                  </a:schemeClr>
                </a:solidFill>
                <a:latin typeface="+mn-lt"/>
              </a:defRPr>
            </a:lvl1pPr>
            <a:lvl2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2pPr>
            <a:lvl3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3pPr>
            <a:lvl4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4pPr>
            <a:lvl5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5pPr>
            <a:lvl6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6pPr>
            <a:lvl7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7pPr>
            <a:lvl8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8pPr>
            <a:lvl9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9pPr>
          </a:lstStyle>
          <a:p>
            <a:pPr lvl="0"/>
            <a:r>
              <a:rPr lang="de-DE" dirty="0"/>
              <a:t> </a:t>
            </a:r>
          </a:p>
        </p:txBody>
      </p:sp>
      <p:sp>
        <p:nvSpPr>
          <p:cNvPr id="9" name="Date Placeholder 2"/>
          <p:cNvSpPr>
            <a:spLocks noGrp="1"/>
          </p:cNvSpPr>
          <p:nvPr>
            <p:ph type="dt" sz="half" idx="10"/>
          </p:nvPr>
        </p:nvSpPr>
        <p:spPr>
          <a:xfrm>
            <a:off x="8136397" y="5308054"/>
            <a:ext cx="468052" cy="72008"/>
          </a:xfrm>
        </p:spPr>
        <p:txBody>
          <a:bodyPr/>
          <a:lstStyle>
            <a:lvl1pPr>
              <a:defRPr sz="300">
                <a:solidFill>
                  <a:schemeClr val="bg1">
                    <a:lumMod val="75000"/>
                    <a:alpha val="0"/>
                  </a:schemeClr>
                </a:solidFill>
              </a:defRPr>
            </a:lvl1pPr>
          </a:lstStyle>
          <a:p>
            <a:fld id="{891B585F-7E4F-4CDE-A1B8-ADD56B63047F}" type="datetime1">
              <a:rPr lang="en-US" smtClean="0"/>
              <a:t>8/27/2020</a:t>
            </a:fld>
            <a:endParaRPr lang="en-US"/>
          </a:p>
        </p:txBody>
      </p:sp>
      <p:sp>
        <p:nvSpPr>
          <p:cNvPr id="11" name="Footer Placeholder 3"/>
          <p:cNvSpPr>
            <a:spLocks noGrp="1"/>
          </p:cNvSpPr>
          <p:nvPr>
            <p:ph type="ftr" sz="quarter" idx="11"/>
          </p:nvPr>
        </p:nvSpPr>
        <p:spPr>
          <a:xfrm>
            <a:off x="6911975" y="5308054"/>
            <a:ext cx="1224422" cy="72008"/>
          </a:xfrm>
        </p:spPr>
        <p:txBody>
          <a:bodyPr/>
          <a:lstStyle>
            <a:lvl1pPr>
              <a:defRPr sz="300">
                <a:solidFill>
                  <a:schemeClr val="bg1">
                    <a:lumMod val="75000"/>
                    <a:alpha val="0"/>
                  </a:schemeClr>
                </a:solidFill>
              </a:defRPr>
            </a:lvl1pPr>
          </a:lstStyle>
          <a:p>
            <a:r>
              <a:rPr lang="en-US"/>
              <a:t>Copyright Dr. Reddy‘s </a:t>
            </a:r>
          </a:p>
        </p:txBody>
      </p:sp>
      <p:sp>
        <p:nvSpPr>
          <p:cNvPr id="12" name="Slide Number Placeholder 4"/>
          <p:cNvSpPr>
            <a:spLocks noGrp="1"/>
          </p:cNvSpPr>
          <p:nvPr>
            <p:ph type="sldNum" sz="quarter" idx="12"/>
          </p:nvPr>
        </p:nvSpPr>
        <p:spPr>
          <a:xfrm>
            <a:off x="8604448" y="5308054"/>
            <a:ext cx="215701" cy="72008"/>
          </a:xfrm>
        </p:spPr>
        <p:txBody>
          <a:bodyPr/>
          <a:lstStyle>
            <a:lvl1pPr>
              <a:defRPr sz="300">
                <a:solidFill>
                  <a:schemeClr val="bg1">
                    <a:lumMod val="75000"/>
                    <a:alpha val="0"/>
                  </a:schemeClr>
                </a:solidFill>
              </a:defRPr>
            </a:lvl1pPr>
          </a:lstStyle>
          <a:p>
            <a:fld id="{FCB53D23-1D79-480C-B3BE-829293F4503C}" type="slidenum">
              <a:rPr lang="en-US" smtClean="0"/>
              <a:pPr/>
              <a:t>‹#›</a:t>
            </a:fld>
            <a:endParaRPr lang="en-US"/>
          </a:p>
        </p:txBody>
      </p:sp>
      <p:pic>
        <p:nvPicPr>
          <p:cNvPr id="13" name="Picture 12" descr="A picture containing clock, meter&#10;&#10;Description automatically generated">
            <a:extLst>
              <a:ext uri="{FF2B5EF4-FFF2-40B4-BE49-F238E27FC236}">
                <a16:creationId xmlns:a16="http://schemas.microsoft.com/office/drawing/2014/main" xmlns="" id="{63054B88-5274-45EC-8AB1-66E662F2012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132177" y="4408924"/>
            <a:ext cx="1687974" cy="374519"/>
          </a:xfrm>
          <a:prstGeom prst="rect">
            <a:avLst/>
          </a:prstGeom>
        </p:spPr>
      </p:pic>
    </p:spTree>
    <p:custDataLst>
      <p:tags r:id="rId1"/>
    </p:custDataLst>
    <p:extLst>
      <p:ext uri="{BB962C8B-B14F-4D97-AF65-F5344CB8AC3E}">
        <p14:creationId xmlns:p14="http://schemas.microsoft.com/office/powerpoint/2010/main" val="1649286489"/>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bwMode="gray">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bwMode="gray">
          <a:xfrm>
            <a:off x="899592" y="1023938"/>
            <a:ext cx="5725047" cy="2987972"/>
          </a:xfrm>
        </p:spPr>
        <p:txBody>
          <a:bodyPr>
            <a:normAutofit/>
          </a:bodyPr>
          <a:lstStyle>
            <a:lvl1pPr>
              <a:defRPr kumimoji="0" lang="de-DE" sz="6000" b="0" i="0" u="none" strike="noStrike" kern="0" cap="none" spc="-150" normalizeH="0" baseline="0" noProof="0" smtClean="0">
                <a:ln>
                  <a:noFill/>
                </a:ln>
                <a:solidFill>
                  <a:sysClr val="window" lastClr="FFFFFF"/>
                </a:solidFill>
                <a:effectLst/>
                <a:uLnTx/>
                <a:uFillTx/>
                <a:latin typeface="Arial Black"/>
              </a:defRPr>
            </a:lvl1pPr>
          </a:lstStyle>
          <a:p>
            <a:r>
              <a:rPr lang="en-US" dirty="0"/>
              <a:t>A title for this presentation can be </a:t>
            </a:r>
            <a:br>
              <a:rPr lang="en-US" dirty="0"/>
            </a:br>
            <a:r>
              <a:rPr lang="en-US" dirty="0"/>
              <a:t>very long.</a:t>
            </a:r>
          </a:p>
        </p:txBody>
      </p:sp>
      <p:pic>
        <p:nvPicPr>
          <p:cNvPr id="10" name="Picture 24"/>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a:ext>
            </a:extLst>
          </a:blip>
          <a:srcRect/>
          <a:stretch>
            <a:fillRect/>
          </a:stretch>
        </p:blipFill>
        <p:spPr bwMode="gray">
          <a:xfrm>
            <a:off x="7132177" y="4412422"/>
            <a:ext cx="1687973" cy="36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Subtitle 2"/>
          <p:cNvSpPr>
            <a:spLocks noGrp="1"/>
          </p:cNvSpPr>
          <p:nvPr>
            <p:ph type="subTitle" idx="1" hasCustomPrompt="1"/>
          </p:nvPr>
        </p:nvSpPr>
        <p:spPr bwMode="gray">
          <a:xfrm>
            <a:off x="899591" y="4516438"/>
            <a:ext cx="3527947" cy="245474"/>
          </a:xfrm>
        </p:spPr>
        <p:txBody>
          <a:bodyPr anchor="b"/>
          <a:lstStyle>
            <a:lvl1pPr marL="0" indent="0" algn="l">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 Date, Location</a:t>
            </a:r>
          </a:p>
        </p:txBody>
      </p:sp>
      <p:sp>
        <p:nvSpPr>
          <p:cNvPr id="6" name="Date Placeholder 2"/>
          <p:cNvSpPr>
            <a:spLocks noGrp="1"/>
          </p:cNvSpPr>
          <p:nvPr>
            <p:ph type="dt" sz="half" idx="10"/>
          </p:nvPr>
        </p:nvSpPr>
        <p:spPr>
          <a:xfrm>
            <a:off x="8136397" y="5308054"/>
            <a:ext cx="468052" cy="72008"/>
          </a:xfrm>
        </p:spPr>
        <p:txBody>
          <a:bodyPr/>
          <a:lstStyle>
            <a:lvl1pPr>
              <a:defRPr sz="300">
                <a:solidFill>
                  <a:schemeClr val="bg1">
                    <a:lumMod val="75000"/>
                    <a:alpha val="0"/>
                  </a:schemeClr>
                </a:solidFill>
              </a:defRPr>
            </a:lvl1pPr>
          </a:lstStyle>
          <a:p>
            <a:fld id="{5727A1D8-F807-4591-9F1B-65953DE0F4B5}" type="datetime1">
              <a:rPr lang="en-US" smtClean="0"/>
              <a:t>8/27/2020</a:t>
            </a:fld>
            <a:endParaRPr lang="en-US"/>
          </a:p>
        </p:txBody>
      </p:sp>
      <p:sp>
        <p:nvSpPr>
          <p:cNvPr id="8" name="Footer Placeholder 3"/>
          <p:cNvSpPr>
            <a:spLocks noGrp="1"/>
          </p:cNvSpPr>
          <p:nvPr>
            <p:ph type="ftr" sz="quarter" idx="11"/>
          </p:nvPr>
        </p:nvSpPr>
        <p:spPr>
          <a:xfrm>
            <a:off x="6911975" y="5308054"/>
            <a:ext cx="1224422" cy="72008"/>
          </a:xfrm>
        </p:spPr>
        <p:txBody>
          <a:bodyPr/>
          <a:lstStyle>
            <a:lvl1pPr>
              <a:defRPr sz="300">
                <a:solidFill>
                  <a:schemeClr val="bg1">
                    <a:lumMod val="75000"/>
                    <a:alpha val="0"/>
                  </a:schemeClr>
                </a:solidFill>
              </a:defRPr>
            </a:lvl1pPr>
          </a:lstStyle>
          <a:p>
            <a:r>
              <a:rPr lang="en-US"/>
              <a:t>Copyright Dr. Reddy‘s </a:t>
            </a:r>
          </a:p>
        </p:txBody>
      </p:sp>
      <p:sp>
        <p:nvSpPr>
          <p:cNvPr id="9" name="Slide Number Placeholder 4"/>
          <p:cNvSpPr>
            <a:spLocks noGrp="1"/>
          </p:cNvSpPr>
          <p:nvPr>
            <p:ph type="sldNum" sz="quarter" idx="12"/>
          </p:nvPr>
        </p:nvSpPr>
        <p:spPr>
          <a:xfrm>
            <a:off x="8604448" y="5308054"/>
            <a:ext cx="215701" cy="72008"/>
          </a:xfrm>
        </p:spPr>
        <p:txBody>
          <a:bodyPr/>
          <a:lstStyle>
            <a:lvl1pPr>
              <a:defRPr sz="300">
                <a:solidFill>
                  <a:schemeClr val="bg1">
                    <a:lumMod val="75000"/>
                    <a:alpha val="0"/>
                  </a:schemeClr>
                </a:solidFill>
              </a:defRPr>
            </a:lvl1pPr>
          </a:lstStyle>
          <a:p>
            <a:fld id="{FCB53D23-1D79-480C-B3BE-829293F4503C}" type="slidenum">
              <a:rPr lang="en-US" smtClean="0"/>
              <a:pPr/>
              <a:t>‹#›</a:t>
            </a:fld>
            <a:endParaRPr lang="en-US"/>
          </a:p>
        </p:txBody>
      </p:sp>
    </p:spTree>
    <p:custDataLst>
      <p:tags r:id="rId1"/>
    </p:custDataLst>
    <p:extLst>
      <p:ext uri="{BB962C8B-B14F-4D97-AF65-F5344CB8AC3E}">
        <p14:creationId xmlns:p14="http://schemas.microsoft.com/office/powerpoint/2010/main" val="727306094"/>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65" name="Picture Placeholder 3"/>
          <p:cNvSpPr>
            <a:spLocks noGrp="1"/>
          </p:cNvSpPr>
          <p:nvPr>
            <p:ph type="pic" sz="quarter" idx="10" hasCustomPrompt="1"/>
          </p:nvPr>
        </p:nvSpPr>
        <p:spPr bwMode="gray">
          <a:xfrm>
            <a:off x="0" y="0"/>
            <a:ext cx="9144000" cy="5143500"/>
          </a:xfrm>
          <a:prstGeom prst="rect">
            <a:avLst/>
          </a:prstGeom>
          <a:solidFill>
            <a:schemeClr val="tx1">
              <a:lumMod val="50000"/>
              <a:lumOff val="50000"/>
            </a:schemeClr>
          </a:solidFill>
        </p:spPr>
        <p:txBody>
          <a:bodyPr tIns="0" bIns="720000" anchor="ctr" anchorCtr="0"/>
          <a:lstStyle>
            <a:lvl1pPr algn="ctr">
              <a:defRPr sz="900" baseline="0">
                <a:solidFill>
                  <a:schemeClr val="bg1"/>
                </a:solidFill>
              </a:defRPr>
            </a:lvl1pPr>
          </a:lstStyle>
          <a:p>
            <a:r>
              <a:rPr lang="de-DE" dirty="0"/>
              <a:t>Click </a:t>
            </a:r>
            <a:r>
              <a:rPr lang="de-DE" dirty="0" err="1"/>
              <a:t>the</a:t>
            </a:r>
            <a:r>
              <a:rPr lang="de-DE" dirty="0"/>
              <a:t> </a:t>
            </a:r>
            <a:r>
              <a:rPr lang="de-DE" dirty="0" err="1"/>
              <a:t>icon</a:t>
            </a:r>
            <a:r>
              <a:rPr lang="de-DE" dirty="0"/>
              <a:t> </a:t>
            </a:r>
            <a:br>
              <a:rPr lang="de-DE" dirty="0"/>
            </a:br>
            <a:r>
              <a:rPr lang="de-DE" dirty="0" err="1"/>
              <a:t>to</a:t>
            </a:r>
            <a:r>
              <a:rPr lang="de-DE" dirty="0"/>
              <a:t> </a:t>
            </a:r>
            <a:r>
              <a:rPr lang="de-DE" dirty="0" err="1"/>
              <a:t>add</a:t>
            </a:r>
            <a:r>
              <a:rPr lang="de-DE" dirty="0"/>
              <a:t> an </a:t>
            </a:r>
            <a:r>
              <a:rPr lang="de-DE" dirty="0" err="1"/>
              <a:t>image</a:t>
            </a:r>
            <a:endParaRPr lang="en-US" dirty="0"/>
          </a:p>
        </p:txBody>
      </p:sp>
      <p:sp>
        <p:nvSpPr>
          <p:cNvPr id="11" name="Subtitle 2"/>
          <p:cNvSpPr>
            <a:spLocks noGrp="1"/>
          </p:cNvSpPr>
          <p:nvPr>
            <p:ph type="subTitle" idx="1" hasCustomPrompt="1"/>
          </p:nvPr>
        </p:nvSpPr>
        <p:spPr bwMode="gray">
          <a:xfrm>
            <a:off x="899591" y="4516438"/>
            <a:ext cx="3527947" cy="245474"/>
          </a:xfrm>
        </p:spPr>
        <p:txBody>
          <a:bodyPr anchor="b"/>
          <a:lstStyle>
            <a:lvl1pPr marL="0" indent="0" algn="l">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 Date, Location</a:t>
            </a:r>
          </a:p>
        </p:txBody>
      </p:sp>
      <p:sp>
        <p:nvSpPr>
          <p:cNvPr id="67" name="Text Placeholder 3096"/>
          <p:cNvSpPr>
            <a:spLocks noGrp="1"/>
          </p:cNvSpPr>
          <p:nvPr>
            <p:ph type="body" sz="quarter" idx="11" hasCustomPrompt="1"/>
          </p:nvPr>
        </p:nvSpPr>
        <p:spPr bwMode="gray">
          <a:xfrm>
            <a:off x="7132630" y="4416240"/>
            <a:ext cx="1674281" cy="363706"/>
          </a:xfrm>
          <a:custGeom>
            <a:avLst/>
            <a:gdLst/>
            <a:ahLst/>
            <a:cxnLst/>
            <a:rect l="l" t="t" r="r" b="b"/>
            <a:pathLst>
              <a:path w="1674281" h="363706">
                <a:moveTo>
                  <a:pt x="1468832" y="327565"/>
                </a:moveTo>
                <a:cubicBezTo>
                  <a:pt x="1477584" y="327565"/>
                  <a:pt x="1484679" y="334660"/>
                  <a:pt x="1484679" y="343412"/>
                </a:cubicBezTo>
                <a:cubicBezTo>
                  <a:pt x="1484679" y="352164"/>
                  <a:pt x="1477584" y="359259"/>
                  <a:pt x="1468832" y="359259"/>
                </a:cubicBezTo>
                <a:cubicBezTo>
                  <a:pt x="1460080" y="359259"/>
                  <a:pt x="1452985" y="352164"/>
                  <a:pt x="1452985" y="343412"/>
                </a:cubicBezTo>
                <a:cubicBezTo>
                  <a:pt x="1452985" y="334660"/>
                  <a:pt x="1460080" y="327565"/>
                  <a:pt x="1468832" y="327565"/>
                </a:cubicBezTo>
                <a:close/>
                <a:moveTo>
                  <a:pt x="255178" y="271128"/>
                </a:moveTo>
                <a:cubicBezTo>
                  <a:pt x="267845" y="271128"/>
                  <a:pt x="278114" y="281272"/>
                  <a:pt x="278114" y="293786"/>
                </a:cubicBezTo>
                <a:cubicBezTo>
                  <a:pt x="278114" y="306300"/>
                  <a:pt x="267845" y="316444"/>
                  <a:pt x="255178" y="316444"/>
                </a:cubicBezTo>
                <a:cubicBezTo>
                  <a:pt x="242511" y="316444"/>
                  <a:pt x="232242" y="306300"/>
                  <a:pt x="232242" y="293786"/>
                </a:cubicBezTo>
                <a:cubicBezTo>
                  <a:pt x="232242" y="281272"/>
                  <a:pt x="242511" y="271128"/>
                  <a:pt x="255178" y="271128"/>
                </a:cubicBezTo>
                <a:close/>
                <a:moveTo>
                  <a:pt x="1514147" y="224423"/>
                </a:moveTo>
                <a:cubicBezTo>
                  <a:pt x="1539174" y="224423"/>
                  <a:pt x="1559463" y="244712"/>
                  <a:pt x="1559463" y="269739"/>
                </a:cubicBezTo>
                <a:cubicBezTo>
                  <a:pt x="1559463" y="294766"/>
                  <a:pt x="1539174" y="315055"/>
                  <a:pt x="1514147" y="315055"/>
                </a:cubicBezTo>
                <a:cubicBezTo>
                  <a:pt x="1489120" y="315055"/>
                  <a:pt x="1468831" y="294766"/>
                  <a:pt x="1468831" y="269739"/>
                </a:cubicBezTo>
                <a:cubicBezTo>
                  <a:pt x="1468831" y="244712"/>
                  <a:pt x="1489120" y="224423"/>
                  <a:pt x="1514147" y="224423"/>
                </a:cubicBezTo>
                <a:close/>
                <a:moveTo>
                  <a:pt x="1397939" y="220530"/>
                </a:moveTo>
                <a:cubicBezTo>
                  <a:pt x="1387805" y="220530"/>
                  <a:pt x="1379590" y="228745"/>
                  <a:pt x="1379590" y="238879"/>
                </a:cubicBezTo>
                <a:cubicBezTo>
                  <a:pt x="1379590" y="249013"/>
                  <a:pt x="1387805" y="257228"/>
                  <a:pt x="1397939" y="257228"/>
                </a:cubicBezTo>
                <a:cubicBezTo>
                  <a:pt x="1408073" y="257228"/>
                  <a:pt x="1416288" y="249013"/>
                  <a:pt x="1416288" y="238879"/>
                </a:cubicBezTo>
                <a:cubicBezTo>
                  <a:pt x="1416288" y="228745"/>
                  <a:pt x="1408073" y="220530"/>
                  <a:pt x="1397939" y="220530"/>
                </a:cubicBezTo>
                <a:close/>
                <a:moveTo>
                  <a:pt x="801885" y="218028"/>
                </a:moveTo>
                <a:cubicBezTo>
                  <a:pt x="784996" y="218028"/>
                  <a:pt x="771304" y="233774"/>
                  <a:pt x="771304" y="253197"/>
                </a:cubicBezTo>
                <a:cubicBezTo>
                  <a:pt x="771304" y="272620"/>
                  <a:pt x="784996" y="288366"/>
                  <a:pt x="801885" y="288366"/>
                </a:cubicBezTo>
                <a:cubicBezTo>
                  <a:pt x="818774" y="288366"/>
                  <a:pt x="832466" y="272620"/>
                  <a:pt x="832466" y="253197"/>
                </a:cubicBezTo>
                <a:cubicBezTo>
                  <a:pt x="832466" y="233774"/>
                  <a:pt x="818774" y="218028"/>
                  <a:pt x="801885" y="218028"/>
                </a:cubicBezTo>
                <a:close/>
                <a:moveTo>
                  <a:pt x="653202" y="218028"/>
                </a:moveTo>
                <a:cubicBezTo>
                  <a:pt x="636101" y="218028"/>
                  <a:pt x="622290" y="230520"/>
                  <a:pt x="622290" y="252866"/>
                </a:cubicBezTo>
                <a:cubicBezTo>
                  <a:pt x="622290" y="275219"/>
                  <a:pt x="635446" y="288365"/>
                  <a:pt x="653202" y="288365"/>
                </a:cubicBezTo>
                <a:cubicBezTo>
                  <a:pt x="670296" y="288365"/>
                  <a:pt x="683452" y="275219"/>
                  <a:pt x="683452" y="252866"/>
                </a:cubicBezTo>
                <a:cubicBezTo>
                  <a:pt x="683452" y="230520"/>
                  <a:pt x="670296" y="218028"/>
                  <a:pt x="653202" y="218028"/>
                </a:cubicBezTo>
                <a:close/>
                <a:moveTo>
                  <a:pt x="509279" y="214692"/>
                </a:moveTo>
                <a:cubicBezTo>
                  <a:pt x="491497" y="214692"/>
                  <a:pt x="482276" y="227766"/>
                  <a:pt x="481617" y="238879"/>
                </a:cubicBezTo>
                <a:lnTo>
                  <a:pt x="536941" y="238879"/>
                </a:lnTo>
                <a:cubicBezTo>
                  <a:pt x="536283" y="226459"/>
                  <a:pt x="528379" y="214692"/>
                  <a:pt x="509279" y="214692"/>
                </a:cubicBezTo>
                <a:close/>
                <a:moveTo>
                  <a:pt x="885707" y="191061"/>
                </a:moveTo>
                <a:lnTo>
                  <a:pt x="911313" y="191061"/>
                </a:lnTo>
                <a:cubicBezTo>
                  <a:pt x="914596" y="191061"/>
                  <a:pt x="918525" y="193685"/>
                  <a:pt x="919844" y="196965"/>
                </a:cubicBezTo>
                <a:lnTo>
                  <a:pt x="950697" y="263934"/>
                </a:lnTo>
                <a:lnTo>
                  <a:pt x="978268" y="196965"/>
                </a:lnTo>
                <a:cubicBezTo>
                  <a:pt x="980233" y="193685"/>
                  <a:pt x="984175" y="191061"/>
                  <a:pt x="987445" y="191061"/>
                </a:cubicBezTo>
                <a:lnTo>
                  <a:pt x="1011732" y="191061"/>
                </a:lnTo>
                <a:cubicBezTo>
                  <a:pt x="1014356" y="191061"/>
                  <a:pt x="1015675" y="193685"/>
                  <a:pt x="1013710" y="196965"/>
                </a:cubicBezTo>
                <a:lnTo>
                  <a:pt x="941507" y="358458"/>
                </a:lnTo>
                <a:cubicBezTo>
                  <a:pt x="939529" y="361082"/>
                  <a:pt x="936260" y="363706"/>
                  <a:pt x="932976" y="363706"/>
                </a:cubicBezTo>
                <a:lnTo>
                  <a:pt x="908689" y="363706"/>
                </a:lnTo>
                <a:cubicBezTo>
                  <a:pt x="906065" y="363706"/>
                  <a:pt x="904746" y="361082"/>
                  <a:pt x="906065" y="357802"/>
                </a:cubicBezTo>
                <a:lnTo>
                  <a:pt x="932317" y="299379"/>
                </a:lnTo>
                <a:lnTo>
                  <a:pt x="883083" y="196965"/>
                </a:lnTo>
                <a:cubicBezTo>
                  <a:pt x="881118" y="193685"/>
                  <a:pt x="882437" y="191061"/>
                  <a:pt x="885707" y="191061"/>
                </a:cubicBezTo>
                <a:close/>
                <a:moveTo>
                  <a:pt x="230778" y="190505"/>
                </a:moveTo>
                <a:cubicBezTo>
                  <a:pt x="233393" y="190505"/>
                  <a:pt x="236014" y="190505"/>
                  <a:pt x="238636" y="191165"/>
                </a:cubicBezTo>
                <a:lnTo>
                  <a:pt x="238636" y="224594"/>
                </a:lnTo>
                <a:cubicBezTo>
                  <a:pt x="234703" y="223934"/>
                  <a:pt x="231426" y="223286"/>
                  <a:pt x="228156" y="223286"/>
                </a:cubicBezTo>
                <a:cubicBezTo>
                  <a:pt x="211122" y="223286"/>
                  <a:pt x="196709" y="231805"/>
                  <a:pt x="196709" y="258683"/>
                </a:cubicBezTo>
                <a:lnTo>
                  <a:pt x="196709" y="309150"/>
                </a:lnTo>
                <a:cubicBezTo>
                  <a:pt x="196709" y="312426"/>
                  <a:pt x="194087" y="315054"/>
                  <a:pt x="190810" y="315054"/>
                </a:cubicBezTo>
                <a:lnTo>
                  <a:pt x="168539" y="315054"/>
                </a:lnTo>
                <a:cubicBezTo>
                  <a:pt x="165917" y="315054"/>
                  <a:pt x="163295" y="312426"/>
                  <a:pt x="163295" y="309150"/>
                </a:cubicBezTo>
                <a:lnTo>
                  <a:pt x="163295" y="197056"/>
                </a:lnTo>
                <a:cubicBezTo>
                  <a:pt x="163295" y="193781"/>
                  <a:pt x="165917" y="191165"/>
                  <a:pt x="168539" y="191165"/>
                </a:cubicBezTo>
                <a:lnTo>
                  <a:pt x="190154" y="191165"/>
                </a:lnTo>
                <a:cubicBezTo>
                  <a:pt x="192776" y="191813"/>
                  <a:pt x="195398" y="193781"/>
                  <a:pt x="195398" y="197056"/>
                </a:cubicBezTo>
                <a:lnTo>
                  <a:pt x="195398" y="209511"/>
                </a:lnTo>
                <a:cubicBezTo>
                  <a:pt x="203256" y="193133"/>
                  <a:pt x="220291" y="190505"/>
                  <a:pt x="230778" y="190505"/>
                </a:cubicBezTo>
                <a:close/>
                <a:moveTo>
                  <a:pt x="1102405" y="187725"/>
                </a:moveTo>
                <a:cubicBezTo>
                  <a:pt x="1133291" y="187725"/>
                  <a:pt x="1146442" y="204803"/>
                  <a:pt x="1150382" y="217935"/>
                </a:cubicBezTo>
                <a:cubicBezTo>
                  <a:pt x="1150382" y="220561"/>
                  <a:pt x="1149072" y="223187"/>
                  <a:pt x="1146442" y="224494"/>
                </a:cubicBezTo>
                <a:lnTo>
                  <a:pt x="1128031" y="228440"/>
                </a:lnTo>
                <a:cubicBezTo>
                  <a:pt x="1125411" y="229094"/>
                  <a:pt x="1122781" y="227121"/>
                  <a:pt x="1122116" y="224494"/>
                </a:cubicBezTo>
                <a:cubicBezTo>
                  <a:pt x="1119495" y="218588"/>
                  <a:pt x="1114235" y="212682"/>
                  <a:pt x="1103060" y="212682"/>
                </a:cubicBezTo>
                <a:cubicBezTo>
                  <a:pt x="1093859" y="212682"/>
                  <a:pt x="1087279" y="217935"/>
                  <a:pt x="1087279" y="225147"/>
                </a:cubicBezTo>
                <a:cubicBezTo>
                  <a:pt x="1087279" y="231067"/>
                  <a:pt x="1091884" y="235000"/>
                  <a:pt x="1098454" y="236319"/>
                </a:cubicBezTo>
                <a:lnTo>
                  <a:pt x="1116200" y="240252"/>
                </a:lnTo>
                <a:cubicBezTo>
                  <a:pt x="1140527" y="244852"/>
                  <a:pt x="1153012" y="259957"/>
                  <a:pt x="1153012" y="277675"/>
                </a:cubicBezTo>
                <a:cubicBezTo>
                  <a:pt x="1153012" y="298032"/>
                  <a:pt x="1137241" y="318390"/>
                  <a:pt x="1104370" y="318390"/>
                </a:cubicBezTo>
                <a:cubicBezTo>
                  <a:pt x="1072163" y="318390"/>
                  <a:pt x="1058367" y="300005"/>
                  <a:pt x="1054417" y="286220"/>
                </a:cubicBezTo>
                <a:cubicBezTo>
                  <a:pt x="1053762" y="282928"/>
                  <a:pt x="1055072" y="280301"/>
                  <a:pt x="1058367" y="279648"/>
                </a:cubicBezTo>
                <a:lnTo>
                  <a:pt x="1079398" y="275048"/>
                </a:lnTo>
                <a:cubicBezTo>
                  <a:pt x="1080708" y="274395"/>
                  <a:pt x="1082028" y="275048"/>
                  <a:pt x="1082028" y="277021"/>
                </a:cubicBezTo>
                <a:lnTo>
                  <a:pt x="1082028" y="276368"/>
                </a:lnTo>
                <a:cubicBezTo>
                  <a:pt x="1083994" y="285554"/>
                  <a:pt x="1091229" y="292780"/>
                  <a:pt x="1104370" y="292780"/>
                </a:cubicBezTo>
                <a:cubicBezTo>
                  <a:pt x="1115545" y="292780"/>
                  <a:pt x="1120806" y="287527"/>
                  <a:pt x="1120806" y="280968"/>
                </a:cubicBezTo>
                <a:cubicBezTo>
                  <a:pt x="1120806" y="275048"/>
                  <a:pt x="1116865" y="270462"/>
                  <a:pt x="1107655" y="268489"/>
                </a:cubicBezTo>
                <a:lnTo>
                  <a:pt x="1091229" y="265209"/>
                </a:lnTo>
                <a:cubicBezTo>
                  <a:pt x="1066913" y="259957"/>
                  <a:pt x="1056392" y="245505"/>
                  <a:pt x="1056392" y="227774"/>
                </a:cubicBezTo>
                <a:cubicBezTo>
                  <a:pt x="1056392" y="206110"/>
                  <a:pt x="1076113" y="187725"/>
                  <a:pt x="1102405" y="187725"/>
                </a:cubicBezTo>
                <a:close/>
                <a:moveTo>
                  <a:pt x="508673" y="187725"/>
                </a:moveTo>
                <a:cubicBezTo>
                  <a:pt x="546760" y="187725"/>
                  <a:pt x="569746" y="212016"/>
                  <a:pt x="569746" y="251411"/>
                </a:cubicBezTo>
                <a:lnTo>
                  <a:pt x="569746" y="256011"/>
                </a:lnTo>
                <a:cubicBezTo>
                  <a:pt x="569746" y="259290"/>
                  <a:pt x="567122" y="261917"/>
                  <a:pt x="563842" y="261917"/>
                </a:cubicBezTo>
                <a:lnTo>
                  <a:pt x="481095" y="261917"/>
                </a:lnTo>
                <a:cubicBezTo>
                  <a:pt x="481751" y="278341"/>
                  <a:pt x="495540" y="290153"/>
                  <a:pt x="511953" y="290153"/>
                </a:cubicBezTo>
                <a:cubicBezTo>
                  <a:pt x="525743" y="290153"/>
                  <a:pt x="534283" y="284247"/>
                  <a:pt x="538220" y="275048"/>
                </a:cubicBezTo>
                <a:cubicBezTo>
                  <a:pt x="540200" y="273088"/>
                  <a:pt x="542168" y="271769"/>
                  <a:pt x="544792" y="272422"/>
                </a:cubicBezTo>
                <a:lnTo>
                  <a:pt x="562518" y="277675"/>
                </a:lnTo>
                <a:cubicBezTo>
                  <a:pt x="565154" y="278341"/>
                  <a:pt x="566466" y="280968"/>
                  <a:pt x="566466" y="283594"/>
                </a:cubicBezTo>
                <a:cubicBezTo>
                  <a:pt x="559237" y="303285"/>
                  <a:pt x="540200" y="318390"/>
                  <a:pt x="511953" y="318390"/>
                </a:cubicBezTo>
                <a:cubicBezTo>
                  <a:pt x="477803" y="318390"/>
                  <a:pt x="448256" y="294099"/>
                  <a:pt x="448256" y="252731"/>
                </a:cubicBezTo>
                <a:cubicBezTo>
                  <a:pt x="448256" y="213335"/>
                  <a:pt x="477147" y="187725"/>
                  <a:pt x="508673" y="187725"/>
                </a:cubicBezTo>
                <a:close/>
                <a:moveTo>
                  <a:pt x="34576" y="168821"/>
                </a:moveTo>
                <a:lnTo>
                  <a:pt x="34576" y="283083"/>
                </a:lnTo>
                <a:lnTo>
                  <a:pt x="51640" y="283083"/>
                </a:lnTo>
                <a:cubicBezTo>
                  <a:pt x="81181" y="283083"/>
                  <a:pt x="105469" y="264698"/>
                  <a:pt x="105469" y="225952"/>
                </a:cubicBezTo>
                <a:cubicBezTo>
                  <a:pt x="105469" y="187206"/>
                  <a:pt x="81181" y="168821"/>
                  <a:pt x="52299" y="168821"/>
                </a:cubicBezTo>
                <a:close/>
                <a:moveTo>
                  <a:pt x="348450" y="166596"/>
                </a:moveTo>
                <a:lnTo>
                  <a:pt x="348450" y="216638"/>
                </a:lnTo>
                <a:lnTo>
                  <a:pt x="376668" y="216638"/>
                </a:lnTo>
                <a:cubicBezTo>
                  <a:pt x="394389" y="216638"/>
                  <a:pt x="404886" y="206104"/>
                  <a:pt x="404886" y="191617"/>
                </a:cubicBezTo>
                <a:cubicBezTo>
                  <a:pt x="404886" y="176474"/>
                  <a:pt x="394389" y="166596"/>
                  <a:pt x="376668" y="166596"/>
                </a:cubicBezTo>
                <a:close/>
                <a:moveTo>
                  <a:pt x="319598" y="136571"/>
                </a:moveTo>
                <a:cubicBezTo>
                  <a:pt x="319598" y="136571"/>
                  <a:pt x="319598" y="136571"/>
                  <a:pt x="383173" y="136571"/>
                </a:cubicBezTo>
                <a:cubicBezTo>
                  <a:pt x="417910" y="136571"/>
                  <a:pt x="440194" y="160850"/>
                  <a:pt x="440194" y="191691"/>
                </a:cubicBezTo>
                <a:cubicBezTo>
                  <a:pt x="440194" y="216626"/>
                  <a:pt x="425120" y="234999"/>
                  <a:pt x="402180" y="242217"/>
                </a:cubicBezTo>
                <a:lnTo>
                  <a:pt x="436917" y="309148"/>
                </a:lnTo>
                <a:cubicBezTo>
                  <a:pt x="438883" y="312429"/>
                  <a:pt x="437573" y="315054"/>
                  <a:pt x="434296" y="315054"/>
                </a:cubicBezTo>
                <a:cubicBezTo>
                  <a:pt x="434296" y="315054"/>
                  <a:pt x="434296" y="315054"/>
                  <a:pt x="407424" y="315054"/>
                </a:cubicBezTo>
                <a:cubicBezTo>
                  <a:pt x="404146" y="315054"/>
                  <a:pt x="400214" y="312429"/>
                  <a:pt x="398903" y="309148"/>
                </a:cubicBezTo>
                <a:cubicBezTo>
                  <a:pt x="398903" y="309148"/>
                  <a:pt x="398903" y="309148"/>
                  <a:pt x="364494" y="246154"/>
                </a:cubicBezTo>
                <a:lnTo>
                  <a:pt x="348436" y="246154"/>
                </a:lnTo>
                <a:cubicBezTo>
                  <a:pt x="348436" y="246154"/>
                  <a:pt x="348436" y="246154"/>
                  <a:pt x="348436" y="309148"/>
                </a:cubicBezTo>
                <a:cubicBezTo>
                  <a:pt x="348436" y="312429"/>
                  <a:pt x="345815" y="315054"/>
                  <a:pt x="343193" y="315054"/>
                </a:cubicBezTo>
                <a:cubicBezTo>
                  <a:pt x="343193" y="315054"/>
                  <a:pt x="343193" y="315054"/>
                  <a:pt x="319598" y="315054"/>
                </a:cubicBezTo>
                <a:cubicBezTo>
                  <a:pt x="316321" y="315054"/>
                  <a:pt x="313699" y="312429"/>
                  <a:pt x="313699" y="309148"/>
                </a:cubicBezTo>
                <a:cubicBezTo>
                  <a:pt x="313699" y="309148"/>
                  <a:pt x="313699" y="309148"/>
                  <a:pt x="313699" y="142477"/>
                </a:cubicBezTo>
                <a:cubicBezTo>
                  <a:pt x="313699" y="139196"/>
                  <a:pt x="316321" y="136571"/>
                  <a:pt x="319598" y="136571"/>
                </a:cubicBezTo>
                <a:close/>
                <a:moveTo>
                  <a:pt x="5471" y="136571"/>
                </a:moveTo>
                <a:lnTo>
                  <a:pt x="53474" y="136571"/>
                </a:lnTo>
                <a:cubicBezTo>
                  <a:pt x="104120" y="136571"/>
                  <a:pt x="141610" y="169376"/>
                  <a:pt x="141610" y="225813"/>
                </a:cubicBezTo>
                <a:cubicBezTo>
                  <a:pt x="141610" y="282249"/>
                  <a:pt x="104120" y="315054"/>
                  <a:pt x="52821" y="315054"/>
                </a:cubicBezTo>
                <a:lnTo>
                  <a:pt x="5471" y="315054"/>
                </a:lnTo>
                <a:cubicBezTo>
                  <a:pt x="2344" y="315054"/>
                  <a:pt x="-183" y="312691"/>
                  <a:pt x="10" y="309608"/>
                </a:cubicBezTo>
                <a:lnTo>
                  <a:pt x="10" y="142017"/>
                </a:lnTo>
                <a:close/>
                <a:moveTo>
                  <a:pt x="837088" y="133235"/>
                </a:moveTo>
                <a:lnTo>
                  <a:pt x="858794" y="133235"/>
                </a:lnTo>
                <a:cubicBezTo>
                  <a:pt x="862087" y="133235"/>
                  <a:pt x="864715" y="135210"/>
                  <a:pt x="864715" y="138496"/>
                </a:cubicBezTo>
                <a:lnTo>
                  <a:pt x="864715" y="194337"/>
                </a:lnTo>
                <a:lnTo>
                  <a:pt x="864715" y="309952"/>
                </a:lnTo>
                <a:cubicBezTo>
                  <a:pt x="864715" y="312573"/>
                  <a:pt x="862087" y="315213"/>
                  <a:pt x="859458" y="315213"/>
                </a:cubicBezTo>
                <a:lnTo>
                  <a:pt x="836438" y="315213"/>
                </a:lnTo>
                <a:cubicBezTo>
                  <a:pt x="835110" y="315213"/>
                  <a:pt x="833796" y="313884"/>
                  <a:pt x="833796" y="313238"/>
                </a:cubicBezTo>
                <a:cubicBezTo>
                  <a:pt x="833145" y="311262"/>
                  <a:pt x="833145" y="308641"/>
                  <a:pt x="832482" y="306001"/>
                </a:cubicBezTo>
                <a:lnTo>
                  <a:pt x="832482" y="301405"/>
                </a:lnTo>
                <a:lnTo>
                  <a:pt x="832482" y="300759"/>
                </a:lnTo>
                <a:cubicBezTo>
                  <a:pt x="827224" y="310616"/>
                  <a:pt x="814719" y="317834"/>
                  <a:pt x="797619" y="317834"/>
                </a:cubicBezTo>
                <a:cubicBezTo>
                  <a:pt x="762757" y="317834"/>
                  <a:pt x="737108" y="290236"/>
                  <a:pt x="737108" y="252800"/>
                </a:cubicBezTo>
                <a:cubicBezTo>
                  <a:pt x="737108" y="216674"/>
                  <a:pt x="762106" y="188412"/>
                  <a:pt x="796969" y="188412"/>
                </a:cubicBezTo>
                <a:cubicBezTo>
                  <a:pt x="818011" y="188412"/>
                  <a:pt x="828539" y="196959"/>
                  <a:pt x="831831" y="203530"/>
                </a:cubicBezTo>
                <a:lnTo>
                  <a:pt x="831831" y="201555"/>
                </a:lnTo>
                <a:lnTo>
                  <a:pt x="831831" y="138496"/>
                </a:lnTo>
                <a:lnTo>
                  <a:pt x="831831" y="137832"/>
                </a:lnTo>
                <a:cubicBezTo>
                  <a:pt x="832482" y="135210"/>
                  <a:pt x="834460" y="133235"/>
                  <a:pt x="837088" y="133235"/>
                </a:cubicBezTo>
                <a:close/>
                <a:moveTo>
                  <a:pt x="688631" y="133235"/>
                </a:moveTo>
                <a:lnTo>
                  <a:pt x="710337" y="133235"/>
                </a:lnTo>
                <a:cubicBezTo>
                  <a:pt x="713630" y="133235"/>
                  <a:pt x="716258" y="135210"/>
                  <a:pt x="716258" y="138496"/>
                </a:cubicBezTo>
                <a:lnTo>
                  <a:pt x="716258" y="194337"/>
                </a:lnTo>
                <a:lnTo>
                  <a:pt x="716258" y="309952"/>
                </a:lnTo>
                <a:cubicBezTo>
                  <a:pt x="715595" y="312573"/>
                  <a:pt x="713630" y="315213"/>
                  <a:pt x="710337" y="315213"/>
                </a:cubicBezTo>
                <a:lnTo>
                  <a:pt x="684688" y="313238"/>
                </a:lnTo>
                <a:cubicBezTo>
                  <a:pt x="684688" y="311262"/>
                  <a:pt x="684025" y="308641"/>
                  <a:pt x="684025" y="306001"/>
                </a:cubicBezTo>
                <a:lnTo>
                  <a:pt x="684025" y="301405"/>
                </a:lnTo>
                <a:lnTo>
                  <a:pt x="684025" y="300759"/>
                </a:lnTo>
                <a:cubicBezTo>
                  <a:pt x="678104" y="310616"/>
                  <a:pt x="665611" y="317834"/>
                  <a:pt x="649162" y="317834"/>
                </a:cubicBezTo>
                <a:cubicBezTo>
                  <a:pt x="613649" y="317834"/>
                  <a:pt x="588651" y="290236"/>
                  <a:pt x="588651" y="252800"/>
                </a:cubicBezTo>
                <a:cubicBezTo>
                  <a:pt x="588651" y="216674"/>
                  <a:pt x="612986" y="188412"/>
                  <a:pt x="647848" y="188412"/>
                </a:cubicBezTo>
                <a:cubicBezTo>
                  <a:pt x="669554" y="188412"/>
                  <a:pt x="679418" y="196959"/>
                  <a:pt x="683374" y="203530"/>
                </a:cubicBezTo>
                <a:lnTo>
                  <a:pt x="683374" y="201555"/>
                </a:lnTo>
                <a:lnTo>
                  <a:pt x="682710" y="201555"/>
                </a:lnTo>
                <a:lnTo>
                  <a:pt x="682710" y="138496"/>
                </a:lnTo>
                <a:lnTo>
                  <a:pt x="683374" y="137832"/>
                </a:lnTo>
                <a:cubicBezTo>
                  <a:pt x="683374" y="135210"/>
                  <a:pt x="686003" y="133235"/>
                  <a:pt x="688631" y="133235"/>
                </a:cubicBezTo>
                <a:close/>
                <a:moveTo>
                  <a:pt x="1488849" y="132679"/>
                </a:moveTo>
                <a:cubicBezTo>
                  <a:pt x="1507888" y="132679"/>
                  <a:pt x="1523323" y="148114"/>
                  <a:pt x="1523323" y="167153"/>
                </a:cubicBezTo>
                <a:cubicBezTo>
                  <a:pt x="1523323" y="186192"/>
                  <a:pt x="1507888" y="201627"/>
                  <a:pt x="1488849" y="201627"/>
                </a:cubicBezTo>
                <a:cubicBezTo>
                  <a:pt x="1469810" y="201627"/>
                  <a:pt x="1454375" y="186192"/>
                  <a:pt x="1454375" y="167153"/>
                </a:cubicBezTo>
                <a:cubicBezTo>
                  <a:pt x="1454375" y="148114"/>
                  <a:pt x="1469810" y="132679"/>
                  <a:pt x="1488849" y="132679"/>
                </a:cubicBezTo>
                <a:close/>
                <a:moveTo>
                  <a:pt x="1047090" y="131289"/>
                </a:moveTo>
                <a:cubicBezTo>
                  <a:pt x="1058220" y="131289"/>
                  <a:pt x="1067385" y="140472"/>
                  <a:pt x="1067385" y="151622"/>
                </a:cubicBezTo>
                <a:cubicBezTo>
                  <a:pt x="1067385" y="154245"/>
                  <a:pt x="1066731" y="156869"/>
                  <a:pt x="1066076" y="158837"/>
                </a:cubicBezTo>
                <a:cubicBezTo>
                  <a:pt x="1066076" y="159492"/>
                  <a:pt x="1066076" y="159492"/>
                  <a:pt x="1066076" y="160148"/>
                </a:cubicBezTo>
                <a:cubicBezTo>
                  <a:pt x="1047090" y="196878"/>
                  <a:pt x="1047090" y="196878"/>
                  <a:pt x="1044472" y="198846"/>
                </a:cubicBezTo>
                <a:lnTo>
                  <a:pt x="1034733" y="198846"/>
                </a:lnTo>
                <a:cubicBezTo>
                  <a:pt x="1033421" y="198846"/>
                  <a:pt x="1033347" y="198846"/>
                  <a:pt x="1033342" y="198846"/>
                </a:cubicBezTo>
                <a:cubicBezTo>
                  <a:pt x="1032033" y="198846"/>
                  <a:pt x="1030723" y="198190"/>
                  <a:pt x="1031378" y="196222"/>
                </a:cubicBezTo>
                <a:cubicBezTo>
                  <a:pt x="1042330" y="171698"/>
                  <a:pt x="1042505" y="171305"/>
                  <a:pt x="1042508" y="171299"/>
                </a:cubicBezTo>
                <a:cubicBezTo>
                  <a:pt x="1033342" y="169331"/>
                  <a:pt x="1026795" y="161460"/>
                  <a:pt x="1026795" y="151622"/>
                </a:cubicBezTo>
                <a:cubicBezTo>
                  <a:pt x="1026795" y="140472"/>
                  <a:pt x="1035961" y="131289"/>
                  <a:pt x="1047090" y="131289"/>
                </a:cubicBezTo>
                <a:close/>
                <a:moveTo>
                  <a:pt x="1600469" y="114330"/>
                </a:moveTo>
                <a:cubicBezTo>
                  <a:pt x="1633710" y="114330"/>
                  <a:pt x="1660658" y="141340"/>
                  <a:pt x="1660658" y="174659"/>
                </a:cubicBezTo>
                <a:cubicBezTo>
                  <a:pt x="1660658" y="207978"/>
                  <a:pt x="1633710" y="234988"/>
                  <a:pt x="1600469" y="234988"/>
                </a:cubicBezTo>
                <a:cubicBezTo>
                  <a:pt x="1567228" y="234988"/>
                  <a:pt x="1540280" y="207978"/>
                  <a:pt x="1540280" y="174659"/>
                </a:cubicBezTo>
                <a:cubicBezTo>
                  <a:pt x="1540280" y="141340"/>
                  <a:pt x="1567228" y="114330"/>
                  <a:pt x="1600469" y="114330"/>
                </a:cubicBezTo>
                <a:close/>
                <a:moveTo>
                  <a:pt x="1642449" y="40102"/>
                </a:moveTo>
                <a:cubicBezTo>
                  <a:pt x="1660029" y="40102"/>
                  <a:pt x="1674281" y="54167"/>
                  <a:pt x="1674281" y="71517"/>
                </a:cubicBezTo>
                <a:cubicBezTo>
                  <a:pt x="1674281" y="88867"/>
                  <a:pt x="1660029" y="102932"/>
                  <a:pt x="1642449" y="102932"/>
                </a:cubicBezTo>
                <a:cubicBezTo>
                  <a:pt x="1624869" y="102932"/>
                  <a:pt x="1610617" y="88867"/>
                  <a:pt x="1610617" y="71517"/>
                </a:cubicBezTo>
                <a:cubicBezTo>
                  <a:pt x="1610617" y="54167"/>
                  <a:pt x="1624869" y="40102"/>
                  <a:pt x="1642449" y="40102"/>
                </a:cubicBezTo>
                <a:close/>
                <a:moveTo>
                  <a:pt x="1345930" y="10485"/>
                </a:moveTo>
                <a:cubicBezTo>
                  <a:pt x="1358385" y="11126"/>
                  <a:pt x="1370207" y="14435"/>
                  <a:pt x="1380695" y="19026"/>
                </a:cubicBezTo>
                <a:cubicBezTo>
                  <a:pt x="1413516" y="34114"/>
                  <a:pt x="1436482" y="66283"/>
                  <a:pt x="1437138" y="104360"/>
                </a:cubicBezTo>
                <a:lnTo>
                  <a:pt x="1437138" y="353208"/>
                </a:lnTo>
                <a:cubicBezTo>
                  <a:pt x="1437138" y="359116"/>
                  <a:pt x="1432549" y="363706"/>
                  <a:pt x="1427305" y="363706"/>
                </a:cubicBezTo>
                <a:cubicBezTo>
                  <a:pt x="1424661" y="363706"/>
                  <a:pt x="1422694" y="363065"/>
                  <a:pt x="1420727" y="361749"/>
                </a:cubicBezTo>
                <a:cubicBezTo>
                  <a:pt x="1371518" y="318406"/>
                  <a:pt x="1269799" y="221898"/>
                  <a:pt x="1244866" y="185779"/>
                </a:cubicBezTo>
                <a:cubicBezTo>
                  <a:pt x="1225178" y="156243"/>
                  <a:pt x="1218623" y="120765"/>
                  <a:pt x="1226489" y="91229"/>
                </a:cubicBezTo>
                <a:cubicBezTo>
                  <a:pt x="1238966" y="43295"/>
                  <a:pt x="1285554" y="7852"/>
                  <a:pt x="1345930" y="10485"/>
                </a:cubicBezTo>
                <a:close/>
                <a:moveTo>
                  <a:pt x="1520342" y="0"/>
                </a:moveTo>
                <a:lnTo>
                  <a:pt x="1522408" y="0"/>
                </a:lnTo>
                <a:cubicBezTo>
                  <a:pt x="1553869" y="356"/>
                  <a:pt x="1579201" y="26215"/>
                  <a:pt x="1579201" y="58033"/>
                </a:cubicBezTo>
                <a:cubicBezTo>
                  <a:pt x="1579201" y="90200"/>
                  <a:pt x="1553311" y="116276"/>
                  <a:pt x="1521375" y="116276"/>
                </a:cubicBezTo>
                <a:cubicBezTo>
                  <a:pt x="1489439" y="116276"/>
                  <a:pt x="1463549" y="90200"/>
                  <a:pt x="1463549" y="58033"/>
                </a:cubicBezTo>
                <a:cubicBezTo>
                  <a:pt x="1463549" y="26215"/>
                  <a:pt x="1488881" y="356"/>
                  <a:pt x="1520342" y="0"/>
                </a:cubicBezTo>
                <a:close/>
              </a:path>
            </a:pathLst>
          </a:custGeom>
          <a:solidFill>
            <a:schemeClr val="bg1"/>
          </a:solidFill>
        </p:spPr>
        <p:txBody>
          <a:bodyPr/>
          <a:lstStyle>
            <a:lvl1pPr marL="0" indent="0">
              <a:lnSpc>
                <a:spcPct val="100000"/>
              </a:lnSpc>
              <a:spcBef>
                <a:spcPts val="0"/>
              </a:spcBef>
              <a:spcAft>
                <a:spcPts val="0"/>
              </a:spcAft>
              <a:buFont typeface="Arial" panose="020B0604020202020204" pitchFamily="34" charset="0"/>
              <a:buNone/>
              <a:defRPr sz="400" b="0">
                <a:solidFill>
                  <a:schemeClr val="accent1"/>
                </a:solidFill>
              </a:defRPr>
            </a:lvl1pPr>
            <a:lvl2pPr marL="0" indent="0">
              <a:lnSpc>
                <a:spcPct val="100000"/>
              </a:lnSpc>
              <a:spcBef>
                <a:spcPts val="0"/>
              </a:spcBef>
              <a:spcAft>
                <a:spcPts val="0"/>
              </a:spcAft>
              <a:buFont typeface="Arial" panose="020B0604020202020204" pitchFamily="34" charset="0"/>
              <a:buNone/>
              <a:defRPr sz="400" b="0">
                <a:solidFill>
                  <a:schemeClr val="accent1"/>
                </a:solidFill>
              </a:defRPr>
            </a:lvl2pPr>
            <a:lvl3pPr marL="0" indent="0">
              <a:lnSpc>
                <a:spcPct val="100000"/>
              </a:lnSpc>
              <a:spcBef>
                <a:spcPts val="0"/>
              </a:spcBef>
              <a:spcAft>
                <a:spcPts val="0"/>
              </a:spcAft>
              <a:buNone/>
              <a:defRPr sz="400" b="0">
                <a:solidFill>
                  <a:schemeClr val="accent1"/>
                </a:solidFill>
              </a:defRPr>
            </a:lvl3pPr>
            <a:lvl4pPr marL="0" indent="0">
              <a:lnSpc>
                <a:spcPct val="100000"/>
              </a:lnSpc>
              <a:spcBef>
                <a:spcPts val="0"/>
              </a:spcBef>
              <a:spcAft>
                <a:spcPts val="0"/>
              </a:spcAft>
              <a:buNone/>
              <a:defRPr sz="400" b="0">
                <a:solidFill>
                  <a:schemeClr val="accent1"/>
                </a:solidFill>
              </a:defRPr>
            </a:lvl4pPr>
            <a:lvl5pPr marL="0" indent="0">
              <a:lnSpc>
                <a:spcPct val="100000"/>
              </a:lnSpc>
              <a:spcBef>
                <a:spcPts val="0"/>
              </a:spcBef>
              <a:spcAft>
                <a:spcPts val="0"/>
              </a:spcAft>
              <a:buNone/>
              <a:defRPr sz="400" b="0">
                <a:solidFill>
                  <a:schemeClr val="accent1"/>
                </a:solidFill>
              </a:defRPr>
            </a:lvl5pPr>
            <a:lvl6pPr marL="0" indent="0">
              <a:lnSpc>
                <a:spcPct val="100000"/>
              </a:lnSpc>
              <a:spcBef>
                <a:spcPts val="0"/>
              </a:spcBef>
              <a:spcAft>
                <a:spcPts val="0"/>
              </a:spcAft>
              <a:buFont typeface="Arial" panose="020B0604020202020204" pitchFamily="34" charset="0"/>
              <a:buNone/>
              <a:defRPr sz="400" b="0">
                <a:solidFill>
                  <a:schemeClr val="accent1"/>
                </a:solidFill>
              </a:defRPr>
            </a:lvl6pPr>
            <a:lvl7pPr marL="0" indent="0">
              <a:lnSpc>
                <a:spcPct val="100000"/>
              </a:lnSpc>
              <a:spcBef>
                <a:spcPts val="0"/>
              </a:spcBef>
              <a:spcAft>
                <a:spcPts val="0"/>
              </a:spcAft>
              <a:buFont typeface="Arial" panose="020B0604020202020204" pitchFamily="34" charset="0"/>
              <a:buNone/>
              <a:defRPr sz="400" b="0">
                <a:solidFill>
                  <a:schemeClr val="accent1"/>
                </a:solidFill>
              </a:defRPr>
            </a:lvl7pPr>
            <a:lvl8pPr marL="0" indent="0">
              <a:lnSpc>
                <a:spcPct val="100000"/>
              </a:lnSpc>
              <a:spcBef>
                <a:spcPts val="0"/>
              </a:spcBef>
              <a:spcAft>
                <a:spcPts val="0"/>
              </a:spcAft>
              <a:buFont typeface="Arial" panose="020B0604020202020204" pitchFamily="34" charset="0"/>
              <a:buNone/>
              <a:defRPr sz="400" b="0">
                <a:solidFill>
                  <a:schemeClr val="accent1"/>
                </a:solidFill>
              </a:defRPr>
            </a:lvl8pPr>
            <a:lvl9pPr marL="0" indent="0">
              <a:lnSpc>
                <a:spcPct val="100000"/>
              </a:lnSpc>
              <a:spcBef>
                <a:spcPts val="0"/>
              </a:spcBef>
              <a:spcAft>
                <a:spcPts val="0"/>
              </a:spcAft>
              <a:buFont typeface="Arial" panose="020B0604020202020204" pitchFamily="34" charset="0"/>
              <a:buNone/>
              <a:defRPr sz="400" b="0">
                <a:solidFill>
                  <a:schemeClr val="accent1"/>
                </a:solidFill>
              </a:defRPr>
            </a:lvl9pPr>
          </a:lstStyle>
          <a:p>
            <a:pPr lvl="0"/>
            <a:r>
              <a:rPr lang="de-DE" dirty="0"/>
              <a:t> </a:t>
            </a:r>
          </a:p>
        </p:txBody>
      </p:sp>
      <p:sp>
        <p:nvSpPr>
          <p:cNvPr id="6" name="Title 1"/>
          <p:cNvSpPr>
            <a:spLocks noGrp="1"/>
          </p:cNvSpPr>
          <p:nvPr>
            <p:ph type="ctrTitle" hasCustomPrompt="1"/>
          </p:nvPr>
        </p:nvSpPr>
        <p:spPr bwMode="gray">
          <a:xfrm>
            <a:off x="899592" y="1023938"/>
            <a:ext cx="5725047" cy="2987972"/>
          </a:xfrm>
        </p:spPr>
        <p:txBody>
          <a:bodyPr>
            <a:normAutofit/>
          </a:bodyPr>
          <a:lstStyle>
            <a:lvl1pPr>
              <a:defRPr kumimoji="0" lang="de-DE" sz="6000" b="0" i="0" u="none" strike="noStrike" kern="0" cap="none" spc="-150" normalizeH="0" baseline="0" noProof="0" smtClean="0">
                <a:ln>
                  <a:noFill/>
                </a:ln>
                <a:solidFill>
                  <a:sysClr val="window" lastClr="FFFFFF"/>
                </a:solidFill>
                <a:effectLst/>
                <a:uLnTx/>
                <a:uFillTx/>
                <a:latin typeface="Arial Black"/>
              </a:defRPr>
            </a:lvl1pPr>
          </a:lstStyle>
          <a:p>
            <a:r>
              <a:rPr lang="en-US" dirty="0"/>
              <a:t>A title for this presentation can be </a:t>
            </a:r>
            <a:br>
              <a:rPr lang="en-US" dirty="0"/>
            </a:br>
            <a:r>
              <a:rPr lang="en-US" dirty="0"/>
              <a:t>very long.</a:t>
            </a:r>
          </a:p>
        </p:txBody>
      </p:sp>
      <p:sp>
        <p:nvSpPr>
          <p:cNvPr id="7" name="Date Placeholder 2"/>
          <p:cNvSpPr>
            <a:spLocks noGrp="1"/>
          </p:cNvSpPr>
          <p:nvPr>
            <p:ph type="dt" sz="half" idx="12"/>
          </p:nvPr>
        </p:nvSpPr>
        <p:spPr>
          <a:xfrm>
            <a:off x="8136397" y="5308054"/>
            <a:ext cx="468052" cy="72008"/>
          </a:xfrm>
        </p:spPr>
        <p:txBody>
          <a:bodyPr/>
          <a:lstStyle>
            <a:lvl1pPr>
              <a:defRPr sz="300">
                <a:solidFill>
                  <a:schemeClr val="bg1">
                    <a:lumMod val="75000"/>
                    <a:alpha val="0"/>
                  </a:schemeClr>
                </a:solidFill>
              </a:defRPr>
            </a:lvl1pPr>
          </a:lstStyle>
          <a:p>
            <a:fld id="{5388553E-EFFB-4A98-AB7E-E23237011719}" type="datetime1">
              <a:rPr lang="en-US" smtClean="0"/>
              <a:t>8/27/2020</a:t>
            </a:fld>
            <a:endParaRPr lang="en-US"/>
          </a:p>
        </p:txBody>
      </p:sp>
      <p:sp>
        <p:nvSpPr>
          <p:cNvPr id="8" name="Footer Placeholder 3"/>
          <p:cNvSpPr>
            <a:spLocks noGrp="1"/>
          </p:cNvSpPr>
          <p:nvPr>
            <p:ph type="ftr" sz="quarter" idx="13"/>
          </p:nvPr>
        </p:nvSpPr>
        <p:spPr>
          <a:xfrm>
            <a:off x="6911975" y="5308054"/>
            <a:ext cx="1224422" cy="72008"/>
          </a:xfrm>
        </p:spPr>
        <p:txBody>
          <a:bodyPr/>
          <a:lstStyle>
            <a:lvl1pPr>
              <a:defRPr sz="300">
                <a:solidFill>
                  <a:schemeClr val="bg1">
                    <a:lumMod val="75000"/>
                    <a:alpha val="0"/>
                  </a:schemeClr>
                </a:solidFill>
              </a:defRPr>
            </a:lvl1pPr>
          </a:lstStyle>
          <a:p>
            <a:r>
              <a:rPr lang="en-US"/>
              <a:t>Copyright Dr. Reddy‘s </a:t>
            </a:r>
          </a:p>
        </p:txBody>
      </p:sp>
      <p:sp>
        <p:nvSpPr>
          <p:cNvPr id="9" name="Slide Number Placeholder 4"/>
          <p:cNvSpPr>
            <a:spLocks noGrp="1"/>
          </p:cNvSpPr>
          <p:nvPr>
            <p:ph type="sldNum" sz="quarter" idx="14"/>
          </p:nvPr>
        </p:nvSpPr>
        <p:spPr>
          <a:xfrm>
            <a:off x="8604448" y="5308054"/>
            <a:ext cx="215701" cy="72008"/>
          </a:xfrm>
        </p:spPr>
        <p:txBody>
          <a:bodyPr/>
          <a:lstStyle>
            <a:lvl1pPr>
              <a:defRPr sz="300">
                <a:solidFill>
                  <a:schemeClr val="bg1">
                    <a:lumMod val="75000"/>
                    <a:alpha val="0"/>
                  </a:schemeClr>
                </a:solidFill>
              </a:defRPr>
            </a:lvl1pPr>
          </a:lstStyle>
          <a:p>
            <a:fld id="{FCB53D23-1D79-480C-B3BE-829293F4503C}" type="slidenum">
              <a:rPr lang="en-US" smtClean="0"/>
              <a:pPr/>
              <a:t>‹#›</a:t>
            </a:fld>
            <a:endParaRPr lang="en-US"/>
          </a:p>
        </p:txBody>
      </p:sp>
    </p:spTree>
    <p:custDataLst>
      <p:tags r:id="rId1"/>
    </p:custDataLst>
    <p:extLst>
      <p:ext uri="{BB962C8B-B14F-4D97-AF65-F5344CB8AC3E}">
        <p14:creationId xmlns:p14="http://schemas.microsoft.com/office/powerpoint/2010/main" val="111139099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p:bg bwMode="ltGray">
      <p:bgPr>
        <a:solidFill>
          <a:schemeClr val="tx2"/>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bwMode="gray">
          <a:xfrm>
            <a:off x="899592" y="1023938"/>
            <a:ext cx="5725047" cy="755724"/>
          </a:xfrm>
        </p:spPr>
        <p:txBody>
          <a:bodyPr/>
          <a:lstStyle>
            <a:lvl1pPr>
              <a:defRPr sz="6000" spc="-150">
                <a:solidFill>
                  <a:schemeClr val="accent1"/>
                </a:solidFill>
              </a:defRPr>
            </a:lvl1pPr>
          </a:lstStyle>
          <a:p>
            <a:r>
              <a:rPr lang="en-US" dirty="0"/>
              <a:t>Content.</a:t>
            </a:r>
          </a:p>
        </p:txBody>
      </p:sp>
      <p:sp>
        <p:nvSpPr>
          <p:cNvPr id="5" name="Text Placeholder 9"/>
          <p:cNvSpPr>
            <a:spLocks noGrp="1"/>
          </p:cNvSpPr>
          <p:nvPr>
            <p:ph type="body" sz="quarter" idx="13"/>
          </p:nvPr>
        </p:nvSpPr>
        <p:spPr bwMode="gray">
          <a:xfrm>
            <a:off x="1131888" y="1779588"/>
            <a:ext cx="5492750" cy="2736850"/>
          </a:xfrm>
        </p:spPr>
        <p:txBody>
          <a:bodyPr/>
          <a:lstStyle>
            <a:lvl1pPr marL="358775" indent="-358775">
              <a:lnSpc>
                <a:spcPct val="80000"/>
              </a:lnSpc>
              <a:spcBef>
                <a:spcPts val="0"/>
              </a:spcBef>
              <a:spcAft>
                <a:spcPts val="800"/>
              </a:spcAft>
              <a:buClr>
                <a:schemeClr val="accent1"/>
              </a:buClr>
              <a:buSzPct val="100000"/>
              <a:buFont typeface="+mj-lt"/>
              <a:buAutoNum type="arabicPeriod"/>
              <a:defRPr sz="1400" b="0">
                <a:solidFill>
                  <a:schemeClr val="accent1"/>
                </a:solidFill>
              </a:defRPr>
            </a:lvl1pPr>
            <a:lvl2pPr marL="540000" indent="-180000">
              <a:lnSpc>
                <a:spcPct val="80000"/>
              </a:lnSpc>
              <a:spcBef>
                <a:spcPts val="0"/>
              </a:spcBef>
              <a:spcAft>
                <a:spcPts val="800"/>
              </a:spcAft>
              <a:buClr>
                <a:schemeClr val="accent1"/>
              </a:buClr>
              <a:buSzPct val="100000"/>
              <a:buFont typeface="Arial" panose="020B0604020202020204" pitchFamily="34" charset="0"/>
              <a:buChar char="•"/>
              <a:defRPr sz="1400" b="0" baseline="0">
                <a:solidFill>
                  <a:schemeClr val="accent1"/>
                </a:solidFill>
              </a:defRPr>
            </a:lvl2pPr>
            <a:lvl3pPr marL="540000" indent="-180000">
              <a:lnSpc>
                <a:spcPct val="80000"/>
              </a:lnSpc>
              <a:spcBef>
                <a:spcPts val="0"/>
              </a:spcBef>
              <a:spcAft>
                <a:spcPts val="800"/>
              </a:spcAft>
              <a:buClr>
                <a:schemeClr val="accent1"/>
              </a:buClr>
              <a:buSzPct val="100000"/>
              <a:buFont typeface="Arial" panose="020B0604020202020204" pitchFamily="34" charset="0"/>
              <a:buChar char="•"/>
              <a:defRPr sz="1400" b="0">
                <a:solidFill>
                  <a:schemeClr val="accent1"/>
                </a:solidFill>
              </a:defRPr>
            </a:lvl3pPr>
            <a:lvl4pPr marL="540000" indent="-180000">
              <a:lnSpc>
                <a:spcPct val="80000"/>
              </a:lnSpc>
              <a:spcBef>
                <a:spcPts val="0"/>
              </a:spcBef>
              <a:spcAft>
                <a:spcPts val="800"/>
              </a:spcAft>
              <a:buClr>
                <a:schemeClr val="accent1"/>
              </a:buClr>
              <a:buSzPct val="100000"/>
              <a:buFont typeface="Arial" panose="020B0604020202020204" pitchFamily="34" charset="0"/>
              <a:buChar char="•"/>
              <a:defRPr sz="1400" b="0">
                <a:solidFill>
                  <a:schemeClr val="accent1"/>
                </a:solidFill>
              </a:defRPr>
            </a:lvl4pPr>
            <a:lvl5pPr marL="540000" indent="-180000">
              <a:lnSpc>
                <a:spcPct val="80000"/>
              </a:lnSpc>
              <a:spcBef>
                <a:spcPts val="0"/>
              </a:spcBef>
              <a:spcAft>
                <a:spcPts val="800"/>
              </a:spcAft>
              <a:buClr>
                <a:schemeClr val="accent1"/>
              </a:buClr>
              <a:buSzPct val="100000"/>
              <a:buFont typeface="Arial" panose="020B0604020202020204" pitchFamily="34" charset="0"/>
              <a:buChar char="•"/>
              <a:defRPr sz="1400" b="0">
                <a:solidFill>
                  <a:schemeClr val="accent1"/>
                </a:solidFill>
              </a:defRPr>
            </a:lvl5pPr>
            <a:lvl6pPr marL="540000" indent="-180000">
              <a:lnSpc>
                <a:spcPct val="80000"/>
              </a:lnSpc>
              <a:spcBef>
                <a:spcPts val="0"/>
              </a:spcBef>
              <a:spcAft>
                <a:spcPts val="800"/>
              </a:spcAft>
              <a:buClr>
                <a:schemeClr val="accent1"/>
              </a:buClr>
              <a:buSzPct val="100000"/>
              <a:buFont typeface="Arial" panose="020B0604020202020204" pitchFamily="34" charset="0"/>
              <a:buChar char="•"/>
              <a:defRPr sz="1400" b="0">
                <a:solidFill>
                  <a:schemeClr val="accent1"/>
                </a:solidFill>
              </a:defRPr>
            </a:lvl6pPr>
            <a:lvl7pPr marL="540000" indent="-180000">
              <a:lnSpc>
                <a:spcPct val="80000"/>
              </a:lnSpc>
              <a:spcBef>
                <a:spcPts val="0"/>
              </a:spcBef>
              <a:spcAft>
                <a:spcPts val="800"/>
              </a:spcAft>
              <a:buClr>
                <a:schemeClr val="accent1"/>
              </a:buClr>
              <a:buSzPct val="100000"/>
              <a:buFont typeface="Arial" panose="020B0604020202020204" pitchFamily="34" charset="0"/>
              <a:buChar char="•"/>
              <a:defRPr sz="1400" b="0">
                <a:solidFill>
                  <a:schemeClr val="accent1"/>
                </a:solidFill>
              </a:defRPr>
            </a:lvl7pPr>
            <a:lvl8pPr marL="540000" indent="-180000">
              <a:lnSpc>
                <a:spcPct val="80000"/>
              </a:lnSpc>
              <a:spcBef>
                <a:spcPts val="0"/>
              </a:spcBef>
              <a:spcAft>
                <a:spcPts val="800"/>
              </a:spcAft>
              <a:buClr>
                <a:schemeClr val="accent1"/>
              </a:buClr>
              <a:buSzPct val="100000"/>
              <a:buFont typeface="Arial" panose="020B0604020202020204" pitchFamily="34" charset="0"/>
              <a:buChar char="•"/>
              <a:defRPr sz="1400" b="0">
                <a:solidFill>
                  <a:schemeClr val="accent1"/>
                </a:solidFill>
              </a:defRPr>
            </a:lvl8pPr>
            <a:lvl9pPr marL="540000" indent="-180000">
              <a:lnSpc>
                <a:spcPct val="80000"/>
              </a:lnSpc>
              <a:spcBef>
                <a:spcPts val="0"/>
              </a:spcBef>
              <a:spcAft>
                <a:spcPts val="800"/>
              </a:spcAft>
              <a:buClr>
                <a:schemeClr val="accent1"/>
              </a:buClr>
              <a:buSzPct val="100000"/>
              <a:buFont typeface="Arial" panose="020B0604020202020204" pitchFamily="34" charset="0"/>
              <a:buChar char="•"/>
              <a:defRPr sz="1400" b="0">
                <a:solidFill>
                  <a:schemeClr val="accent1"/>
                </a:solidFill>
              </a:defRPr>
            </a:lvl9pPr>
          </a:lstStyle>
          <a:p>
            <a:pPr lvl="0"/>
            <a:r>
              <a:rPr lang="en-US" dirty="0"/>
              <a:t>Click to edit Master text styles</a:t>
            </a:r>
          </a:p>
          <a:p>
            <a:pPr lvl="1"/>
            <a:r>
              <a:rPr lang="de-DE" dirty="0"/>
              <a:t>Second </a:t>
            </a:r>
            <a:r>
              <a:rPr lang="de-DE" dirty="0" err="1"/>
              <a:t>layer</a:t>
            </a:r>
            <a:r>
              <a:rPr lang="de-DE" dirty="0"/>
              <a:t> </a:t>
            </a:r>
            <a:r>
              <a:rPr lang="de-DE" dirty="0" err="1"/>
              <a:t>is</a:t>
            </a:r>
            <a:r>
              <a:rPr lang="de-DE" dirty="0"/>
              <a:t> a </a:t>
            </a:r>
            <a:r>
              <a:rPr lang="de-DE" dirty="0" err="1"/>
              <a:t>bullet</a:t>
            </a:r>
            <a:r>
              <a:rPr lang="de-DE" dirty="0"/>
              <a:t> </a:t>
            </a:r>
            <a:r>
              <a:rPr lang="de-DE" dirty="0" err="1"/>
              <a:t>point</a:t>
            </a:r>
            <a:endParaRPr lang="en-US" dirty="0"/>
          </a:p>
        </p:txBody>
      </p:sp>
      <p:sp>
        <p:nvSpPr>
          <p:cNvPr id="7" name="Date Placeholder 2"/>
          <p:cNvSpPr>
            <a:spLocks noGrp="1"/>
          </p:cNvSpPr>
          <p:nvPr>
            <p:ph type="dt" sz="half" idx="10"/>
          </p:nvPr>
        </p:nvSpPr>
        <p:spPr>
          <a:xfrm>
            <a:off x="8136397" y="5308054"/>
            <a:ext cx="468052" cy="72008"/>
          </a:xfrm>
        </p:spPr>
        <p:txBody>
          <a:bodyPr/>
          <a:lstStyle>
            <a:lvl1pPr>
              <a:defRPr sz="300">
                <a:solidFill>
                  <a:schemeClr val="bg1">
                    <a:lumMod val="75000"/>
                    <a:alpha val="0"/>
                  </a:schemeClr>
                </a:solidFill>
              </a:defRPr>
            </a:lvl1pPr>
          </a:lstStyle>
          <a:p>
            <a:fld id="{F5C368D8-5AB5-4F57-B6B6-5D4289D3C210}" type="datetime1">
              <a:rPr lang="en-US" smtClean="0"/>
              <a:t>8/27/2020</a:t>
            </a:fld>
            <a:endParaRPr lang="en-US"/>
          </a:p>
        </p:txBody>
      </p:sp>
      <p:sp>
        <p:nvSpPr>
          <p:cNvPr id="8" name="Footer Placeholder 3"/>
          <p:cNvSpPr>
            <a:spLocks noGrp="1"/>
          </p:cNvSpPr>
          <p:nvPr>
            <p:ph type="ftr" sz="quarter" idx="11"/>
          </p:nvPr>
        </p:nvSpPr>
        <p:spPr>
          <a:xfrm>
            <a:off x="6911975" y="5308054"/>
            <a:ext cx="1224422" cy="72008"/>
          </a:xfrm>
        </p:spPr>
        <p:txBody>
          <a:bodyPr/>
          <a:lstStyle>
            <a:lvl1pPr>
              <a:defRPr sz="300">
                <a:solidFill>
                  <a:schemeClr val="bg1">
                    <a:lumMod val="75000"/>
                    <a:alpha val="0"/>
                  </a:schemeClr>
                </a:solidFill>
              </a:defRPr>
            </a:lvl1pPr>
          </a:lstStyle>
          <a:p>
            <a:r>
              <a:rPr lang="en-US"/>
              <a:t>Copyright Dr. Reddy‘s </a:t>
            </a:r>
          </a:p>
        </p:txBody>
      </p:sp>
      <p:sp>
        <p:nvSpPr>
          <p:cNvPr id="9" name="Slide Number Placeholder 4"/>
          <p:cNvSpPr>
            <a:spLocks noGrp="1"/>
          </p:cNvSpPr>
          <p:nvPr>
            <p:ph type="sldNum" sz="quarter" idx="12"/>
          </p:nvPr>
        </p:nvSpPr>
        <p:spPr>
          <a:xfrm>
            <a:off x="8604448" y="5308054"/>
            <a:ext cx="215701" cy="72008"/>
          </a:xfrm>
        </p:spPr>
        <p:txBody>
          <a:bodyPr/>
          <a:lstStyle>
            <a:lvl1pPr>
              <a:defRPr sz="300">
                <a:solidFill>
                  <a:schemeClr val="bg1">
                    <a:lumMod val="75000"/>
                    <a:alpha val="0"/>
                  </a:schemeClr>
                </a:solidFill>
              </a:defRPr>
            </a:lvl1pPr>
          </a:lstStyle>
          <a:p>
            <a:fld id="{FCB53D23-1D79-480C-B3BE-829293F4503C}" type="slidenum">
              <a:rPr lang="en-US" smtClean="0"/>
              <a:pPr/>
              <a:t>‹#›</a:t>
            </a:fld>
            <a:endParaRPr lang="en-US"/>
          </a:p>
        </p:txBody>
      </p:sp>
      <p:pic>
        <p:nvPicPr>
          <p:cNvPr id="10" name="Picture 9" descr="A picture containing clock, meter&#10;&#10;Description automatically generated">
            <a:extLst>
              <a:ext uri="{FF2B5EF4-FFF2-40B4-BE49-F238E27FC236}">
                <a16:creationId xmlns:a16="http://schemas.microsoft.com/office/drawing/2014/main" xmlns="" id="{29A932EE-DDFC-4B62-89ED-C8DAFEE1231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132177" y="4408924"/>
            <a:ext cx="1687974" cy="374519"/>
          </a:xfrm>
          <a:prstGeom prst="rect">
            <a:avLst/>
          </a:prstGeom>
        </p:spPr>
      </p:pic>
    </p:spTree>
    <p:custDataLst>
      <p:tags r:id="rId1"/>
    </p:custDataLst>
    <p:extLst>
      <p:ext uri="{BB962C8B-B14F-4D97-AF65-F5344CB8AC3E}">
        <p14:creationId xmlns:p14="http://schemas.microsoft.com/office/powerpoint/2010/main" val="2270124497"/>
      </p:ext>
    </p:extLst>
  </p:cSld>
  <p:clrMapOvr>
    <a:masterClrMapping/>
  </p:clrMapOvr>
  <p:transition spd="med">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de-DE" dirty="0"/>
              <a:t>Title </a:t>
            </a:r>
            <a:r>
              <a:rPr lang="de-DE" dirty="0" err="1"/>
              <a:t>of</a:t>
            </a:r>
            <a:r>
              <a:rPr lang="de-DE" dirty="0"/>
              <a:t> </a:t>
            </a:r>
            <a:br>
              <a:rPr lang="de-DE" dirty="0"/>
            </a:br>
            <a:r>
              <a:rPr lang="de-DE" dirty="0" err="1"/>
              <a:t>the</a:t>
            </a:r>
            <a:r>
              <a:rPr lang="de-DE" dirty="0"/>
              <a:t> </a:t>
            </a:r>
            <a:r>
              <a:rPr lang="de-DE" dirty="0" err="1"/>
              <a:t>slide</a:t>
            </a:r>
            <a:endParaRPr lang="en-US" dirty="0"/>
          </a:p>
        </p:txBody>
      </p:sp>
      <p:sp>
        <p:nvSpPr>
          <p:cNvPr id="4" name="Date Placeholder 3"/>
          <p:cNvSpPr>
            <a:spLocks noGrp="1"/>
          </p:cNvSpPr>
          <p:nvPr>
            <p:ph type="dt" sz="half" idx="10"/>
          </p:nvPr>
        </p:nvSpPr>
        <p:spPr bwMode="gray"/>
        <p:txBody>
          <a:bodyPr/>
          <a:lstStyle/>
          <a:p>
            <a:fld id="{6F1CCC82-8E9F-4B31-AB3A-31F1008A3FFA}" type="datetime1">
              <a:rPr lang="en-US" smtClean="0"/>
              <a:t>8/27/2020</a:t>
            </a:fld>
            <a:endParaRPr lang="en-US"/>
          </a:p>
        </p:txBody>
      </p:sp>
      <p:sp>
        <p:nvSpPr>
          <p:cNvPr id="5" name="Footer Placeholder 4"/>
          <p:cNvSpPr>
            <a:spLocks noGrp="1"/>
          </p:cNvSpPr>
          <p:nvPr>
            <p:ph type="ftr" sz="quarter" idx="11"/>
          </p:nvPr>
        </p:nvSpPr>
        <p:spPr bwMode="gray"/>
        <p:txBody>
          <a:bodyPr/>
          <a:lstStyle/>
          <a:p>
            <a:r>
              <a:rPr lang="en-US"/>
              <a:t>Copyright Dr. Reddy‘s </a:t>
            </a:r>
          </a:p>
        </p:txBody>
      </p:sp>
      <p:sp>
        <p:nvSpPr>
          <p:cNvPr id="6" name="Slide Number Placeholder 5"/>
          <p:cNvSpPr>
            <a:spLocks noGrp="1"/>
          </p:cNvSpPr>
          <p:nvPr>
            <p:ph type="sldNum" sz="quarter" idx="12"/>
          </p:nvPr>
        </p:nvSpPr>
        <p:spPr bwMode="gray"/>
        <p:txBody>
          <a:bodyPr/>
          <a:lstStyle/>
          <a:p>
            <a:fld id="{FCB53D23-1D79-480C-B3BE-829293F4503C}" type="slidenum">
              <a:rPr lang="en-US" smtClean="0"/>
              <a:t>‹#›</a:t>
            </a:fld>
            <a:endParaRPr lang="en-US"/>
          </a:p>
        </p:txBody>
      </p:sp>
      <p:sp>
        <p:nvSpPr>
          <p:cNvPr id="9" name="Text Placeholder 8"/>
          <p:cNvSpPr>
            <a:spLocks noGrp="1"/>
          </p:cNvSpPr>
          <p:nvPr>
            <p:ph type="body" sz="quarter" idx="13"/>
          </p:nvPr>
        </p:nvSpPr>
        <p:spPr bwMode="gray"/>
        <p:txBody>
          <a:bodyPr/>
          <a:lstStyle>
            <a:lvl5pPr>
              <a:defRPr/>
            </a:lvl5pPr>
            <a:lvl6pPr marL="270000" indent="-270000">
              <a:defRPr/>
            </a:lvl6pPr>
            <a:lvl7pPr>
              <a:defRPr/>
            </a:lvl7pPr>
            <a:lvl8pPr>
              <a:defRPr>
                <a:solidFill>
                  <a:schemeClr val="accent1"/>
                </a:solidFill>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de-DE" dirty="0" err="1"/>
              <a:t>sdaf</a:t>
            </a:r>
            <a:endParaRPr lang="de-DE" dirty="0"/>
          </a:p>
          <a:p>
            <a:pPr lvl="6"/>
            <a:r>
              <a:rPr lang="de-DE" dirty="0" err="1"/>
              <a:t>adsf</a:t>
            </a:r>
            <a:endParaRPr lang="de-DE" dirty="0"/>
          </a:p>
          <a:p>
            <a:pPr lvl="7"/>
            <a:r>
              <a:rPr lang="de-DE" dirty="0" err="1"/>
              <a:t>asdf</a:t>
            </a:r>
            <a:endParaRPr lang="de-DE" dirty="0"/>
          </a:p>
        </p:txBody>
      </p:sp>
    </p:spTree>
    <p:custDataLst>
      <p:tags r:id="rId1"/>
    </p:custDataLst>
    <p:extLst>
      <p:ext uri="{BB962C8B-B14F-4D97-AF65-F5344CB8AC3E}">
        <p14:creationId xmlns:p14="http://schemas.microsoft.com/office/powerpoint/2010/main" val="1131831512"/>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de-DE" dirty="0"/>
              <a:t>Title </a:t>
            </a:r>
            <a:r>
              <a:rPr lang="de-DE" dirty="0" err="1"/>
              <a:t>of</a:t>
            </a:r>
            <a:r>
              <a:rPr lang="de-DE" dirty="0"/>
              <a:t> </a:t>
            </a:r>
            <a:br>
              <a:rPr lang="de-DE" dirty="0"/>
            </a:br>
            <a:r>
              <a:rPr lang="de-DE" dirty="0" err="1"/>
              <a:t>the</a:t>
            </a:r>
            <a:r>
              <a:rPr lang="de-DE" dirty="0"/>
              <a:t> </a:t>
            </a:r>
            <a:r>
              <a:rPr lang="de-DE" dirty="0" err="1"/>
              <a:t>slide</a:t>
            </a:r>
            <a:endParaRPr lang="en-US" dirty="0"/>
          </a:p>
        </p:txBody>
      </p:sp>
      <p:sp>
        <p:nvSpPr>
          <p:cNvPr id="4" name="Date Placeholder 3"/>
          <p:cNvSpPr>
            <a:spLocks noGrp="1"/>
          </p:cNvSpPr>
          <p:nvPr>
            <p:ph type="dt" sz="half" idx="10"/>
          </p:nvPr>
        </p:nvSpPr>
        <p:spPr bwMode="gray"/>
        <p:txBody>
          <a:bodyPr/>
          <a:lstStyle/>
          <a:p>
            <a:fld id="{43036FCD-C417-4463-A1CD-214BFFDFB7F1}" type="datetime1">
              <a:rPr lang="en-US" smtClean="0"/>
              <a:t>8/27/2020</a:t>
            </a:fld>
            <a:endParaRPr lang="en-US"/>
          </a:p>
        </p:txBody>
      </p:sp>
      <p:sp>
        <p:nvSpPr>
          <p:cNvPr id="5" name="Footer Placeholder 4"/>
          <p:cNvSpPr>
            <a:spLocks noGrp="1"/>
          </p:cNvSpPr>
          <p:nvPr>
            <p:ph type="ftr" sz="quarter" idx="11"/>
          </p:nvPr>
        </p:nvSpPr>
        <p:spPr bwMode="gray"/>
        <p:txBody>
          <a:bodyPr/>
          <a:lstStyle/>
          <a:p>
            <a:r>
              <a:rPr lang="en-US"/>
              <a:t>Copyright Dr. Reddy‘s </a:t>
            </a:r>
          </a:p>
        </p:txBody>
      </p:sp>
      <p:sp>
        <p:nvSpPr>
          <p:cNvPr id="6" name="Slide Number Placeholder 5"/>
          <p:cNvSpPr>
            <a:spLocks noGrp="1"/>
          </p:cNvSpPr>
          <p:nvPr>
            <p:ph type="sldNum" sz="quarter" idx="12"/>
          </p:nvPr>
        </p:nvSpPr>
        <p:spPr bwMode="gray"/>
        <p:txBody>
          <a:bodyPr/>
          <a:lstStyle/>
          <a:p>
            <a:fld id="{FCB53D23-1D79-480C-B3BE-829293F4503C}" type="slidenum">
              <a:rPr lang="en-US" smtClean="0"/>
              <a:t>‹#›</a:t>
            </a:fld>
            <a:endParaRPr lang="en-US"/>
          </a:p>
        </p:txBody>
      </p:sp>
    </p:spTree>
    <p:custDataLst>
      <p:tags r:id="rId1"/>
    </p:custDataLst>
    <p:extLst>
      <p:ext uri="{BB962C8B-B14F-4D97-AF65-F5344CB8AC3E}">
        <p14:creationId xmlns:p14="http://schemas.microsoft.com/office/powerpoint/2010/main" val="289517373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amp; Image">
    <p:spTree>
      <p:nvGrpSpPr>
        <p:cNvPr id="1" name=""/>
        <p:cNvGrpSpPr/>
        <p:nvPr/>
      </p:nvGrpSpPr>
      <p:grpSpPr>
        <a:xfrm>
          <a:off x="0" y="0"/>
          <a:ext cx="0" cy="0"/>
          <a:chOff x="0" y="0"/>
          <a:chExt cx="0" cy="0"/>
        </a:xfrm>
      </p:grpSpPr>
      <p:sp>
        <p:nvSpPr>
          <p:cNvPr id="3" name="Rectangle 2"/>
          <p:cNvSpPr/>
          <p:nvPr userDrawn="1"/>
        </p:nvSpPr>
        <p:spPr bwMode="gray">
          <a:xfrm>
            <a:off x="6767513" y="0"/>
            <a:ext cx="2376487"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200"/>
              </a:spcBef>
              <a:spcAft>
                <a:spcPts val="200"/>
              </a:spcAft>
            </a:pPr>
            <a:endParaRPr lang="en-US" sz="1100" dirty="0" err="1">
              <a:solidFill>
                <a:schemeClr val="bg1"/>
              </a:solidFill>
            </a:endParaRPr>
          </a:p>
        </p:txBody>
      </p:sp>
      <p:sp>
        <p:nvSpPr>
          <p:cNvPr id="10" name="Picture Placeholder 3"/>
          <p:cNvSpPr>
            <a:spLocks noGrp="1"/>
          </p:cNvSpPr>
          <p:nvPr>
            <p:ph type="pic" sz="quarter" idx="13" hasCustomPrompt="1"/>
          </p:nvPr>
        </p:nvSpPr>
        <p:spPr bwMode="gray">
          <a:xfrm>
            <a:off x="6767513" y="0"/>
            <a:ext cx="2376487" cy="5143500"/>
          </a:xfrm>
          <a:prstGeom prst="rect">
            <a:avLst/>
          </a:prstGeom>
          <a:noFill/>
        </p:spPr>
        <p:txBody>
          <a:bodyPr tIns="0" bIns="720000" anchor="ctr" anchorCtr="0"/>
          <a:lstStyle>
            <a:lvl1pPr algn="ctr">
              <a:defRPr sz="900" baseline="0">
                <a:solidFill>
                  <a:schemeClr val="tx1"/>
                </a:solidFill>
              </a:defRPr>
            </a:lvl1pPr>
          </a:lstStyle>
          <a:p>
            <a:r>
              <a:rPr lang="de-DE" dirty="0"/>
              <a:t>Click </a:t>
            </a:r>
            <a:r>
              <a:rPr lang="de-DE" dirty="0" err="1"/>
              <a:t>the</a:t>
            </a:r>
            <a:r>
              <a:rPr lang="de-DE" dirty="0"/>
              <a:t> </a:t>
            </a:r>
            <a:r>
              <a:rPr lang="de-DE" dirty="0" err="1"/>
              <a:t>icon</a:t>
            </a:r>
            <a:r>
              <a:rPr lang="de-DE" dirty="0"/>
              <a:t> </a:t>
            </a:r>
            <a:br>
              <a:rPr lang="de-DE" dirty="0"/>
            </a:br>
            <a:r>
              <a:rPr lang="de-DE" dirty="0" err="1"/>
              <a:t>to</a:t>
            </a:r>
            <a:r>
              <a:rPr lang="de-DE" dirty="0"/>
              <a:t> </a:t>
            </a:r>
            <a:r>
              <a:rPr lang="de-DE" dirty="0" err="1"/>
              <a:t>add</a:t>
            </a:r>
            <a:r>
              <a:rPr lang="de-DE" dirty="0"/>
              <a:t> an </a:t>
            </a:r>
            <a:r>
              <a:rPr lang="de-DE" dirty="0" err="1"/>
              <a:t>image</a:t>
            </a:r>
            <a:endParaRPr lang="en-US" dirty="0"/>
          </a:p>
        </p:txBody>
      </p:sp>
      <p:sp>
        <p:nvSpPr>
          <p:cNvPr id="2" name="Title 1"/>
          <p:cNvSpPr>
            <a:spLocks noGrp="1"/>
          </p:cNvSpPr>
          <p:nvPr>
            <p:ph type="title" hasCustomPrompt="1"/>
          </p:nvPr>
        </p:nvSpPr>
        <p:spPr bwMode="gray">
          <a:xfrm>
            <a:off x="323851" y="339726"/>
            <a:ext cx="6300788" cy="684213"/>
          </a:xfrm>
        </p:spPr>
        <p:txBody>
          <a:bodyPr/>
          <a:lstStyle>
            <a:lvl1pPr>
              <a:defRPr baseline="0"/>
            </a:lvl1pPr>
          </a:lstStyle>
          <a:p>
            <a:r>
              <a:rPr lang="de-DE" dirty="0"/>
              <a:t>Title </a:t>
            </a:r>
            <a:r>
              <a:rPr lang="de-DE" dirty="0" err="1"/>
              <a:t>of</a:t>
            </a:r>
            <a:r>
              <a:rPr lang="de-DE" dirty="0"/>
              <a:t> </a:t>
            </a:r>
            <a:br>
              <a:rPr lang="de-DE" dirty="0"/>
            </a:br>
            <a:r>
              <a:rPr lang="de-DE" dirty="0" err="1"/>
              <a:t>the</a:t>
            </a:r>
            <a:r>
              <a:rPr lang="de-DE" dirty="0"/>
              <a:t> </a:t>
            </a:r>
            <a:r>
              <a:rPr lang="de-DE" dirty="0" err="1"/>
              <a:t>slide</a:t>
            </a:r>
            <a:endParaRPr lang="en-US" dirty="0"/>
          </a:p>
        </p:txBody>
      </p:sp>
      <p:sp>
        <p:nvSpPr>
          <p:cNvPr id="4" name="Date Placeholder 3"/>
          <p:cNvSpPr>
            <a:spLocks noGrp="1"/>
          </p:cNvSpPr>
          <p:nvPr>
            <p:ph type="dt" sz="half" idx="10"/>
          </p:nvPr>
        </p:nvSpPr>
        <p:spPr bwMode="gray"/>
        <p:txBody>
          <a:bodyPr/>
          <a:lstStyle>
            <a:lvl1pPr>
              <a:defRPr>
                <a:solidFill>
                  <a:schemeClr val="tx1"/>
                </a:solidFill>
              </a:defRPr>
            </a:lvl1pPr>
          </a:lstStyle>
          <a:p>
            <a:fld id="{554DC3CE-B0E6-4EB7-A95C-E74B36553E76}" type="datetime1">
              <a:rPr lang="en-US" smtClean="0"/>
              <a:t>8/27/2020</a:t>
            </a:fld>
            <a:endParaRPr lang="en-US"/>
          </a:p>
        </p:txBody>
      </p:sp>
      <p:sp>
        <p:nvSpPr>
          <p:cNvPr id="5" name="Footer Placeholder 4"/>
          <p:cNvSpPr>
            <a:spLocks noGrp="1"/>
          </p:cNvSpPr>
          <p:nvPr>
            <p:ph type="ftr" sz="quarter" idx="11"/>
          </p:nvPr>
        </p:nvSpPr>
        <p:spPr bwMode="gray"/>
        <p:txBody>
          <a:bodyPr/>
          <a:lstStyle>
            <a:lvl1pPr>
              <a:defRPr>
                <a:solidFill>
                  <a:schemeClr val="tx1"/>
                </a:solidFill>
              </a:defRPr>
            </a:lvl1pPr>
          </a:lstStyle>
          <a:p>
            <a:r>
              <a:rPr lang="en-US"/>
              <a:t>Copyright Dr. Reddy‘s </a:t>
            </a:r>
            <a:endParaRPr lang="en-US" dirty="0"/>
          </a:p>
        </p:txBody>
      </p:sp>
      <p:sp>
        <p:nvSpPr>
          <p:cNvPr id="6" name="Slide Number Placeholder 5"/>
          <p:cNvSpPr>
            <a:spLocks noGrp="1"/>
          </p:cNvSpPr>
          <p:nvPr>
            <p:ph type="sldNum" sz="quarter" idx="12"/>
          </p:nvPr>
        </p:nvSpPr>
        <p:spPr bwMode="gray"/>
        <p:txBody>
          <a:bodyPr/>
          <a:lstStyle>
            <a:lvl1pPr>
              <a:defRPr>
                <a:solidFill>
                  <a:schemeClr val="tx1"/>
                </a:solidFill>
              </a:defRPr>
            </a:lvl1pPr>
          </a:lstStyle>
          <a:p>
            <a:fld id="{FCB53D23-1D79-480C-B3BE-829293F4503C}" type="slidenum">
              <a:rPr lang="en-US" smtClean="0"/>
              <a:pPr/>
              <a:t>‹#›</a:t>
            </a:fld>
            <a:endParaRPr lang="en-US"/>
          </a:p>
        </p:txBody>
      </p:sp>
      <p:sp>
        <p:nvSpPr>
          <p:cNvPr id="7" name="Text Placeholder 6"/>
          <p:cNvSpPr>
            <a:spLocks noGrp="1"/>
          </p:cNvSpPr>
          <p:nvPr>
            <p:ph type="body" sz="quarter" idx="14"/>
          </p:nvPr>
        </p:nvSpPr>
        <p:spPr bwMode="gray">
          <a:xfrm>
            <a:off x="323851" y="1276350"/>
            <a:ext cx="6300788" cy="32400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0"/>
          <p:cNvSpPr>
            <a:spLocks noGrp="1"/>
          </p:cNvSpPr>
          <p:nvPr>
            <p:ph type="body" sz="quarter" idx="15" hasCustomPrompt="1"/>
          </p:nvPr>
        </p:nvSpPr>
        <p:spPr bwMode="gray">
          <a:xfrm>
            <a:off x="6064905" y="4001848"/>
            <a:ext cx="713643" cy="713642"/>
          </a:xfrm>
          <a:prstGeom prst="ellipse">
            <a:avLst/>
          </a:prstGeom>
          <a:solidFill>
            <a:schemeClr val="accent1"/>
          </a:solidFill>
        </p:spPr>
        <p:txBody>
          <a:bodyPr anchor="ctr"/>
          <a:lstStyle>
            <a:lvl1pPr marL="0" indent="0" algn="ctr">
              <a:lnSpc>
                <a:spcPct val="100000"/>
              </a:lnSpc>
              <a:spcBef>
                <a:spcPts val="0"/>
              </a:spcBef>
              <a:spcAft>
                <a:spcPts val="0"/>
              </a:spcAft>
              <a:buFont typeface="Arial" panose="020B0604020202020204" pitchFamily="34" charset="0"/>
              <a:buNone/>
              <a:defRPr sz="200" b="0" baseline="0">
                <a:solidFill>
                  <a:schemeClr val="accent1">
                    <a:alpha val="0"/>
                  </a:schemeClr>
                </a:solidFill>
                <a:latin typeface="+mn-lt"/>
              </a:defRPr>
            </a:lvl1pPr>
            <a:lvl2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2pPr>
            <a:lvl3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3pPr>
            <a:lvl4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4pPr>
            <a:lvl5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5pPr>
            <a:lvl6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6pPr>
            <a:lvl7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7pPr>
            <a:lvl8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8pPr>
            <a:lvl9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9pPr>
          </a:lstStyle>
          <a:p>
            <a:pPr lvl="0"/>
            <a:r>
              <a:rPr lang="de-DE" dirty="0"/>
              <a:t> </a:t>
            </a:r>
          </a:p>
        </p:txBody>
      </p:sp>
      <p:sp>
        <p:nvSpPr>
          <p:cNvPr id="15" name="Text Placeholder 10"/>
          <p:cNvSpPr>
            <a:spLocks noGrp="1"/>
          </p:cNvSpPr>
          <p:nvPr>
            <p:ph type="body" sz="quarter" idx="18" hasCustomPrompt="1"/>
          </p:nvPr>
        </p:nvSpPr>
        <p:spPr bwMode="gray">
          <a:xfrm>
            <a:off x="6492662" y="4078323"/>
            <a:ext cx="542892" cy="542893"/>
          </a:xfrm>
          <a:prstGeom prst="ellipse">
            <a:avLst/>
          </a:prstGeom>
          <a:solidFill>
            <a:schemeClr val="tx2"/>
          </a:solidFill>
        </p:spPr>
        <p:txBody>
          <a:bodyPr anchor="ctr"/>
          <a:lstStyle>
            <a:lvl1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1pPr>
            <a:lvl2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2pPr>
            <a:lvl3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3pPr>
            <a:lvl4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4pPr>
            <a:lvl5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5pPr>
            <a:lvl6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6pPr>
            <a:lvl7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7pPr>
            <a:lvl8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8pPr>
            <a:lvl9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9pPr>
          </a:lstStyle>
          <a:p>
            <a:pPr lvl="0"/>
            <a:r>
              <a:rPr lang="de-DE" dirty="0"/>
              <a:t> </a:t>
            </a:r>
          </a:p>
        </p:txBody>
      </p:sp>
      <p:sp>
        <p:nvSpPr>
          <p:cNvPr id="16" name="Text Placeholder 10"/>
          <p:cNvSpPr>
            <a:spLocks noGrp="1"/>
          </p:cNvSpPr>
          <p:nvPr>
            <p:ph type="body" sz="quarter" idx="20" hasCustomPrompt="1"/>
          </p:nvPr>
        </p:nvSpPr>
        <p:spPr bwMode="gray">
          <a:xfrm>
            <a:off x="6502136" y="3586219"/>
            <a:ext cx="241200" cy="241200"/>
          </a:xfrm>
          <a:prstGeom prst="ellipse">
            <a:avLst/>
          </a:prstGeom>
          <a:solidFill>
            <a:schemeClr val="accent1"/>
          </a:solidFill>
        </p:spPr>
        <p:txBody>
          <a:bodyPr anchor="ctr"/>
          <a:lstStyle>
            <a:lvl1pPr marL="0" indent="0" algn="ctr">
              <a:lnSpc>
                <a:spcPct val="100000"/>
              </a:lnSpc>
              <a:spcBef>
                <a:spcPts val="0"/>
              </a:spcBef>
              <a:spcAft>
                <a:spcPts val="0"/>
              </a:spcAft>
              <a:buFont typeface="Arial" panose="020B0604020202020204" pitchFamily="34" charset="0"/>
              <a:buNone/>
              <a:defRPr sz="200" b="0" baseline="0">
                <a:solidFill>
                  <a:schemeClr val="accent1">
                    <a:alpha val="0"/>
                  </a:schemeClr>
                </a:solidFill>
                <a:latin typeface="+mn-lt"/>
              </a:defRPr>
            </a:lvl1pPr>
            <a:lvl2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2pPr>
            <a:lvl3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3pPr>
            <a:lvl4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4pPr>
            <a:lvl5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5pPr>
            <a:lvl6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6pPr>
            <a:lvl7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7pPr>
            <a:lvl8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8pPr>
            <a:lvl9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9pPr>
          </a:lstStyle>
          <a:p>
            <a:pPr lvl="0"/>
            <a:r>
              <a:rPr lang="de-DE" dirty="0"/>
              <a:t> </a:t>
            </a:r>
          </a:p>
        </p:txBody>
      </p:sp>
      <p:sp>
        <p:nvSpPr>
          <p:cNvPr id="17" name="Text Placeholder 10"/>
          <p:cNvSpPr>
            <a:spLocks noGrp="1"/>
          </p:cNvSpPr>
          <p:nvPr>
            <p:ph type="body" sz="quarter" idx="21" hasCustomPrompt="1"/>
          </p:nvPr>
        </p:nvSpPr>
        <p:spPr bwMode="gray">
          <a:xfrm>
            <a:off x="6545434" y="4818279"/>
            <a:ext cx="543600" cy="543600"/>
          </a:xfrm>
          <a:prstGeom prst="ellipse">
            <a:avLst/>
          </a:prstGeom>
          <a:solidFill>
            <a:schemeClr val="accent1"/>
          </a:solidFill>
        </p:spPr>
        <p:txBody>
          <a:bodyPr anchor="ctr"/>
          <a:lstStyle>
            <a:lvl1pPr marL="0" indent="0" algn="ctr">
              <a:lnSpc>
                <a:spcPct val="100000"/>
              </a:lnSpc>
              <a:spcBef>
                <a:spcPts val="0"/>
              </a:spcBef>
              <a:spcAft>
                <a:spcPts val="0"/>
              </a:spcAft>
              <a:buFont typeface="Arial" panose="020B0604020202020204" pitchFamily="34" charset="0"/>
              <a:buNone/>
              <a:defRPr sz="200" b="0" baseline="0">
                <a:solidFill>
                  <a:schemeClr val="accent1">
                    <a:alpha val="0"/>
                  </a:schemeClr>
                </a:solidFill>
                <a:latin typeface="+mn-lt"/>
              </a:defRPr>
            </a:lvl1pPr>
            <a:lvl2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2pPr>
            <a:lvl3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3pPr>
            <a:lvl4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4pPr>
            <a:lvl5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5pPr>
            <a:lvl6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6pPr>
            <a:lvl7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7pPr>
            <a:lvl8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8pPr>
            <a:lvl9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9pPr>
          </a:lstStyle>
          <a:p>
            <a:pPr lvl="0"/>
            <a:r>
              <a:rPr lang="de-DE" dirty="0"/>
              <a:t> </a:t>
            </a:r>
          </a:p>
        </p:txBody>
      </p:sp>
      <p:sp>
        <p:nvSpPr>
          <p:cNvPr id="18" name="Text Placeholder 10"/>
          <p:cNvSpPr>
            <a:spLocks noGrp="1"/>
          </p:cNvSpPr>
          <p:nvPr>
            <p:ph type="body" sz="quarter" idx="22" hasCustomPrompt="1"/>
          </p:nvPr>
        </p:nvSpPr>
        <p:spPr bwMode="gray">
          <a:xfrm>
            <a:off x="6838360" y="2845556"/>
            <a:ext cx="241200" cy="241200"/>
          </a:xfrm>
          <a:prstGeom prst="ellipse">
            <a:avLst/>
          </a:prstGeom>
          <a:solidFill>
            <a:schemeClr val="tx2"/>
          </a:solidFill>
        </p:spPr>
        <p:txBody>
          <a:bodyPr anchor="ctr"/>
          <a:lstStyle>
            <a:lvl1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1pPr>
            <a:lvl2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2pPr>
            <a:lvl3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3pPr>
            <a:lvl4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4pPr>
            <a:lvl5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5pPr>
            <a:lvl6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6pPr>
            <a:lvl7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7pPr>
            <a:lvl8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8pPr>
            <a:lvl9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9pPr>
          </a:lstStyle>
          <a:p>
            <a:pPr lvl="0"/>
            <a:r>
              <a:rPr lang="de-DE" dirty="0"/>
              <a:t> </a:t>
            </a:r>
          </a:p>
        </p:txBody>
      </p:sp>
    </p:spTree>
    <p:custDataLst>
      <p:tags r:id="rId1"/>
    </p:custDataLst>
    <p:extLst>
      <p:ext uri="{BB962C8B-B14F-4D97-AF65-F5344CB8AC3E}">
        <p14:creationId xmlns:p14="http://schemas.microsoft.com/office/powerpoint/2010/main" val="62607725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de-DE" dirty="0"/>
              <a:t>Title </a:t>
            </a:r>
            <a:r>
              <a:rPr lang="de-DE" dirty="0" err="1"/>
              <a:t>of</a:t>
            </a:r>
            <a:r>
              <a:rPr lang="de-DE" dirty="0"/>
              <a:t> </a:t>
            </a:r>
            <a:br>
              <a:rPr lang="de-DE" dirty="0"/>
            </a:br>
            <a:r>
              <a:rPr lang="de-DE" dirty="0" err="1"/>
              <a:t>the</a:t>
            </a:r>
            <a:r>
              <a:rPr lang="de-DE" dirty="0"/>
              <a:t> </a:t>
            </a:r>
            <a:r>
              <a:rPr lang="de-DE" dirty="0" err="1"/>
              <a:t>slide</a:t>
            </a:r>
            <a:endParaRPr lang="en-US" dirty="0"/>
          </a:p>
        </p:txBody>
      </p:sp>
      <p:sp>
        <p:nvSpPr>
          <p:cNvPr id="4" name="Date Placeholder 3"/>
          <p:cNvSpPr>
            <a:spLocks noGrp="1"/>
          </p:cNvSpPr>
          <p:nvPr>
            <p:ph type="dt" sz="half" idx="10"/>
          </p:nvPr>
        </p:nvSpPr>
        <p:spPr bwMode="gray"/>
        <p:txBody>
          <a:bodyPr/>
          <a:lstStyle/>
          <a:p>
            <a:fld id="{14C7E6C0-84BE-4485-B381-61AD124AFE59}" type="datetime1">
              <a:rPr lang="en-US" smtClean="0"/>
              <a:t>8/27/2020</a:t>
            </a:fld>
            <a:endParaRPr lang="en-US" dirty="0"/>
          </a:p>
        </p:txBody>
      </p:sp>
      <p:sp>
        <p:nvSpPr>
          <p:cNvPr id="5" name="Footer Placeholder 4"/>
          <p:cNvSpPr>
            <a:spLocks noGrp="1"/>
          </p:cNvSpPr>
          <p:nvPr>
            <p:ph type="ftr" sz="quarter" idx="11"/>
          </p:nvPr>
        </p:nvSpPr>
        <p:spPr bwMode="gray"/>
        <p:txBody>
          <a:bodyPr/>
          <a:lstStyle/>
          <a:p>
            <a:r>
              <a:rPr lang="en-US" dirty="0"/>
              <a:t>Copyright Dr. Reddy‘s </a:t>
            </a:r>
          </a:p>
        </p:txBody>
      </p:sp>
      <p:sp>
        <p:nvSpPr>
          <p:cNvPr id="6" name="Slide Number Placeholder 5"/>
          <p:cNvSpPr>
            <a:spLocks noGrp="1"/>
          </p:cNvSpPr>
          <p:nvPr>
            <p:ph type="sldNum" sz="quarter" idx="12"/>
          </p:nvPr>
        </p:nvSpPr>
        <p:spPr bwMode="gray"/>
        <p:txBody>
          <a:bodyPr/>
          <a:lstStyle/>
          <a:p>
            <a:fld id="{FCB53D23-1D79-480C-B3BE-829293F4503C}" type="slidenum">
              <a:rPr lang="en-US" smtClean="0"/>
              <a:t>‹#›</a:t>
            </a:fld>
            <a:endParaRPr lang="en-US" dirty="0"/>
          </a:p>
        </p:txBody>
      </p:sp>
      <p:sp>
        <p:nvSpPr>
          <p:cNvPr id="9" name="Text Placeholder 8"/>
          <p:cNvSpPr>
            <a:spLocks noGrp="1"/>
          </p:cNvSpPr>
          <p:nvPr>
            <p:ph type="body" sz="quarter" idx="13"/>
          </p:nvPr>
        </p:nvSpPr>
        <p:spPr bwMode="gray"/>
        <p:txBody>
          <a:bodyPr/>
          <a:lstStyle>
            <a:lvl5pPr>
              <a:defRPr/>
            </a:lvl5pPr>
            <a:lvl6pPr marL="270000" indent="-270000">
              <a:defRPr/>
            </a:lvl6pPr>
            <a:lvl7pPr>
              <a:defRPr/>
            </a:lvl7pPr>
            <a:lvl8pPr>
              <a:defRPr>
                <a:solidFill>
                  <a:schemeClr val="accent1"/>
                </a:solidFill>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de-DE" dirty="0" err="1"/>
              <a:t>sdaf</a:t>
            </a:r>
            <a:endParaRPr lang="de-DE" dirty="0"/>
          </a:p>
          <a:p>
            <a:pPr lvl="6"/>
            <a:r>
              <a:rPr lang="de-DE" dirty="0" err="1"/>
              <a:t>adsf</a:t>
            </a:r>
            <a:endParaRPr lang="de-DE" dirty="0"/>
          </a:p>
          <a:p>
            <a:pPr lvl="7"/>
            <a:r>
              <a:rPr lang="de-DE" dirty="0" err="1"/>
              <a:t>asdf</a:t>
            </a:r>
            <a:endParaRPr lang="en-US" dirty="0"/>
          </a:p>
        </p:txBody>
      </p:sp>
    </p:spTree>
    <p:extLst>
      <p:ext uri="{BB962C8B-B14F-4D97-AF65-F5344CB8AC3E}">
        <p14:creationId xmlns:p14="http://schemas.microsoft.com/office/powerpoint/2010/main" val="144737165"/>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amp; Image (2)">
    <p:spTree>
      <p:nvGrpSpPr>
        <p:cNvPr id="1" name=""/>
        <p:cNvGrpSpPr/>
        <p:nvPr/>
      </p:nvGrpSpPr>
      <p:grpSpPr>
        <a:xfrm>
          <a:off x="0" y="0"/>
          <a:ext cx="0" cy="0"/>
          <a:chOff x="0" y="0"/>
          <a:chExt cx="0" cy="0"/>
        </a:xfrm>
      </p:grpSpPr>
      <p:sp>
        <p:nvSpPr>
          <p:cNvPr id="11" name="Rectangle 10"/>
          <p:cNvSpPr/>
          <p:nvPr userDrawn="1"/>
        </p:nvSpPr>
        <p:spPr bwMode="gray">
          <a:xfrm>
            <a:off x="4572001" y="0"/>
            <a:ext cx="4572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200"/>
              </a:spcBef>
              <a:spcAft>
                <a:spcPts val="200"/>
              </a:spcAft>
            </a:pPr>
            <a:endParaRPr lang="en-US" sz="1100" dirty="0" err="1">
              <a:solidFill>
                <a:schemeClr val="bg1"/>
              </a:solidFill>
            </a:endParaRPr>
          </a:p>
        </p:txBody>
      </p:sp>
      <p:sp>
        <p:nvSpPr>
          <p:cNvPr id="10" name="Picture Placeholder 3"/>
          <p:cNvSpPr>
            <a:spLocks noGrp="1"/>
          </p:cNvSpPr>
          <p:nvPr>
            <p:ph type="pic" sz="quarter" idx="13" hasCustomPrompt="1"/>
          </p:nvPr>
        </p:nvSpPr>
        <p:spPr bwMode="gray">
          <a:xfrm>
            <a:off x="4572000" y="0"/>
            <a:ext cx="4572000" cy="5143500"/>
          </a:xfrm>
          <a:prstGeom prst="rect">
            <a:avLst/>
          </a:prstGeom>
          <a:noFill/>
        </p:spPr>
        <p:txBody>
          <a:bodyPr tIns="0" bIns="720000" anchor="ctr" anchorCtr="0"/>
          <a:lstStyle>
            <a:lvl1pPr algn="ctr">
              <a:defRPr sz="900" baseline="0">
                <a:solidFill>
                  <a:schemeClr val="tx1"/>
                </a:solidFill>
              </a:defRPr>
            </a:lvl1pPr>
          </a:lstStyle>
          <a:p>
            <a:r>
              <a:rPr lang="de-DE" dirty="0"/>
              <a:t>Click </a:t>
            </a:r>
            <a:r>
              <a:rPr lang="de-DE" dirty="0" err="1"/>
              <a:t>the</a:t>
            </a:r>
            <a:r>
              <a:rPr lang="de-DE" dirty="0"/>
              <a:t> </a:t>
            </a:r>
            <a:r>
              <a:rPr lang="de-DE" dirty="0" err="1"/>
              <a:t>icon</a:t>
            </a:r>
            <a:r>
              <a:rPr lang="de-DE" dirty="0"/>
              <a:t> </a:t>
            </a:r>
            <a:br>
              <a:rPr lang="de-DE" dirty="0"/>
            </a:br>
            <a:r>
              <a:rPr lang="de-DE" dirty="0" err="1"/>
              <a:t>to</a:t>
            </a:r>
            <a:r>
              <a:rPr lang="de-DE" dirty="0"/>
              <a:t> </a:t>
            </a:r>
            <a:r>
              <a:rPr lang="de-DE" dirty="0" err="1"/>
              <a:t>add</a:t>
            </a:r>
            <a:r>
              <a:rPr lang="de-DE" dirty="0"/>
              <a:t> an </a:t>
            </a:r>
            <a:r>
              <a:rPr lang="de-DE" dirty="0" err="1"/>
              <a:t>image</a:t>
            </a:r>
            <a:endParaRPr lang="en-US" dirty="0"/>
          </a:p>
        </p:txBody>
      </p:sp>
      <p:sp>
        <p:nvSpPr>
          <p:cNvPr id="2" name="Title 1"/>
          <p:cNvSpPr>
            <a:spLocks noGrp="1"/>
          </p:cNvSpPr>
          <p:nvPr>
            <p:ph type="title" hasCustomPrompt="1"/>
          </p:nvPr>
        </p:nvSpPr>
        <p:spPr bwMode="gray">
          <a:xfrm>
            <a:off x="323850" y="339726"/>
            <a:ext cx="4103689" cy="684213"/>
          </a:xfrm>
        </p:spPr>
        <p:txBody>
          <a:bodyPr/>
          <a:lstStyle>
            <a:lvl1pPr>
              <a:defRPr baseline="0"/>
            </a:lvl1pPr>
          </a:lstStyle>
          <a:p>
            <a:r>
              <a:rPr lang="de-DE" dirty="0"/>
              <a:t>Title </a:t>
            </a:r>
            <a:r>
              <a:rPr lang="de-DE" dirty="0" err="1"/>
              <a:t>of</a:t>
            </a:r>
            <a:r>
              <a:rPr lang="de-DE" dirty="0"/>
              <a:t> </a:t>
            </a:r>
            <a:br>
              <a:rPr lang="de-DE" dirty="0"/>
            </a:br>
            <a:r>
              <a:rPr lang="de-DE" dirty="0" err="1"/>
              <a:t>the</a:t>
            </a:r>
            <a:r>
              <a:rPr lang="de-DE" dirty="0"/>
              <a:t> </a:t>
            </a:r>
            <a:r>
              <a:rPr lang="de-DE" dirty="0" err="1"/>
              <a:t>slide</a:t>
            </a:r>
            <a:endParaRPr lang="en-US" dirty="0"/>
          </a:p>
        </p:txBody>
      </p:sp>
      <p:sp>
        <p:nvSpPr>
          <p:cNvPr id="7" name="Text Placeholder 6"/>
          <p:cNvSpPr>
            <a:spLocks noGrp="1"/>
          </p:cNvSpPr>
          <p:nvPr>
            <p:ph type="body" sz="quarter" idx="14"/>
          </p:nvPr>
        </p:nvSpPr>
        <p:spPr bwMode="gray">
          <a:xfrm>
            <a:off x="323850" y="1276350"/>
            <a:ext cx="4103689" cy="3240088"/>
          </a:xfrm>
        </p:spPr>
        <p:txBody>
          <a:bodyPr/>
          <a:lstStyle>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0"/>
          <p:cNvSpPr>
            <a:spLocks noGrp="1"/>
          </p:cNvSpPr>
          <p:nvPr>
            <p:ph type="body" sz="quarter" idx="18" hasCustomPrompt="1"/>
          </p:nvPr>
        </p:nvSpPr>
        <p:spPr bwMode="gray">
          <a:xfrm>
            <a:off x="4372019" y="3987561"/>
            <a:ext cx="713643" cy="713642"/>
          </a:xfrm>
          <a:prstGeom prst="ellipse">
            <a:avLst/>
          </a:prstGeom>
          <a:solidFill>
            <a:schemeClr val="accent1"/>
          </a:solidFill>
        </p:spPr>
        <p:txBody>
          <a:bodyPr anchor="ctr"/>
          <a:lstStyle>
            <a:lvl1pPr marL="0" indent="0" algn="ctr">
              <a:lnSpc>
                <a:spcPct val="100000"/>
              </a:lnSpc>
              <a:spcBef>
                <a:spcPts val="0"/>
              </a:spcBef>
              <a:spcAft>
                <a:spcPts val="0"/>
              </a:spcAft>
              <a:buFont typeface="Arial" panose="020B0604020202020204" pitchFamily="34" charset="0"/>
              <a:buNone/>
              <a:defRPr sz="200" b="0" baseline="0">
                <a:solidFill>
                  <a:schemeClr val="accent1">
                    <a:alpha val="0"/>
                  </a:schemeClr>
                </a:solidFill>
                <a:latin typeface="+mn-lt"/>
              </a:defRPr>
            </a:lvl1pPr>
            <a:lvl2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2pPr>
            <a:lvl3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3pPr>
            <a:lvl4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4pPr>
            <a:lvl5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5pPr>
            <a:lvl6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6pPr>
            <a:lvl7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7pPr>
            <a:lvl8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8pPr>
            <a:lvl9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9pPr>
          </a:lstStyle>
          <a:p>
            <a:pPr lvl="0"/>
            <a:r>
              <a:rPr lang="de-DE" dirty="0"/>
              <a:t> </a:t>
            </a:r>
          </a:p>
        </p:txBody>
      </p:sp>
      <p:sp>
        <p:nvSpPr>
          <p:cNvPr id="13" name="Text Placeholder 10"/>
          <p:cNvSpPr>
            <a:spLocks noGrp="1"/>
          </p:cNvSpPr>
          <p:nvPr>
            <p:ph type="body" sz="quarter" idx="20" hasCustomPrompt="1"/>
          </p:nvPr>
        </p:nvSpPr>
        <p:spPr bwMode="gray">
          <a:xfrm>
            <a:off x="4809250" y="3571932"/>
            <a:ext cx="241200" cy="241200"/>
          </a:xfrm>
          <a:prstGeom prst="ellipse">
            <a:avLst/>
          </a:prstGeom>
          <a:solidFill>
            <a:schemeClr val="accent1"/>
          </a:solidFill>
        </p:spPr>
        <p:txBody>
          <a:bodyPr anchor="ctr"/>
          <a:lstStyle>
            <a:lvl1pPr marL="0" indent="0" algn="ctr">
              <a:lnSpc>
                <a:spcPct val="100000"/>
              </a:lnSpc>
              <a:spcBef>
                <a:spcPts val="0"/>
              </a:spcBef>
              <a:spcAft>
                <a:spcPts val="0"/>
              </a:spcAft>
              <a:buFont typeface="Arial" panose="020B0604020202020204" pitchFamily="34" charset="0"/>
              <a:buNone/>
              <a:defRPr sz="200" b="0" baseline="0">
                <a:solidFill>
                  <a:schemeClr val="accent1">
                    <a:alpha val="0"/>
                  </a:schemeClr>
                </a:solidFill>
                <a:latin typeface="+mn-lt"/>
              </a:defRPr>
            </a:lvl1pPr>
            <a:lvl2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2pPr>
            <a:lvl3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3pPr>
            <a:lvl4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4pPr>
            <a:lvl5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5pPr>
            <a:lvl6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6pPr>
            <a:lvl7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7pPr>
            <a:lvl8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8pPr>
            <a:lvl9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9pPr>
          </a:lstStyle>
          <a:p>
            <a:pPr lvl="0"/>
            <a:r>
              <a:rPr lang="de-DE" dirty="0"/>
              <a:t> </a:t>
            </a:r>
          </a:p>
        </p:txBody>
      </p:sp>
      <p:sp>
        <p:nvSpPr>
          <p:cNvPr id="14" name="Text Placeholder 10"/>
          <p:cNvSpPr>
            <a:spLocks noGrp="1"/>
          </p:cNvSpPr>
          <p:nvPr>
            <p:ph type="body" sz="quarter" idx="21" hasCustomPrompt="1"/>
          </p:nvPr>
        </p:nvSpPr>
        <p:spPr bwMode="gray">
          <a:xfrm>
            <a:off x="4852548" y="4803992"/>
            <a:ext cx="543600" cy="543600"/>
          </a:xfrm>
          <a:prstGeom prst="ellipse">
            <a:avLst/>
          </a:prstGeom>
          <a:solidFill>
            <a:schemeClr val="accent1"/>
          </a:solidFill>
        </p:spPr>
        <p:txBody>
          <a:bodyPr anchor="ctr"/>
          <a:lstStyle>
            <a:lvl1pPr marL="0" indent="0" algn="ctr">
              <a:lnSpc>
                <a:spcPct val="100000"/>
              </a:lnSpc>
              <a:spcBef>
                <a:spcPts val="0"/>
              </a:spcBef>
              <a:spcAft>
                <a:spcPts val="0"/>
              </a:spcAft>
              <a:buFont typeface="Arial" panose="020B0604020202020204" pitchFamily="34" charset="0"/>
              <a:buNone/>
              <a:defRPr sz="200" b="0" baseline="0">
                <a:solidFill>
                  <a:schemeClr val="accent1">
                    <a:alpha val="0"/>
                  </a:schemeClr>
                </a:solidFill>
                <a:latin typeface="+mn-lt"/>
              </a:defRPr>
            </a:lvl1pPr>
            <a:lvl2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2pPr>
            <a:lvl3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3pPr>
            <a:lvl4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4pPr>
            <a:lvl5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5pPr>
            <a:lvl6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6pPr>
            <a:lvl7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7pPr>
            <a:lvl8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8pPr>
            <a:lvl9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9pPr>
          </a:lstStyle>
          <a:p>
            <a:pPr lvl="0"/>
            <a:r>
              <a:rPr lang="de-DE" dirty="0"/>
              <a:t> </a:t>
            </a:r>
          </a:p>
        </p:txBody>
      </p:sp>
      <p:sp>
        <p:nvSpPr>
          <p:cNvPr id="3" name="Date Placeholder 2"/>
          <p:cNvSpPr>
            <a:spLocks noGrp="1"/>
          </p:cNvSpPr>
          <p:nvPr>
            <p:ph type="dt" sz="half" idx="22"/>
          </p:nvPr>
        </p:nvSpPr>
        <p:spPr bwMode="gray"/>
        <p:txBody>
          <a:bodyPr/>
          <a:lstStyle>
            <a:lvl1pPr>
              <a:defRPr>
                <a:solidFill>
                  <a:schemeClr val="tx1"/>
                </a:solidFill>
              </a:defRPr>
            </a:lvl1pPr>
          </a:lstStyle>
          <a:p>
            <a:fld id="{372B2079-587B-43F0-A74F-4A6656A131CB}" type="datetime1">
              <a:rPr lang="en-US" smtClean="0"/>
              <a:t>8/27/2020</a:t>
            </a:fld>
            <a:endParaRPr lang="en-US"/>
          </a:p>
        </p:txBody>
      </p:sp>
      <p:sp>
        <p:nvSpPr>
          <p:cNvPr id="8" name="Footer Placeholder 7"/>
          <p:cNvSpPr>
            <a:spLocks noGrp="1"/>
          </p:cNvSpPr>
          <p:nvPr>
            <p:ph type="ftr" sz="quarter" idx="23"/>
          </p:nvPr>
        </p:nvSpPr>
        <p:spPr bwMode="gray"/>
        <p:txBody>
          <a:bodyPr/>
          <a:lstStyle>
            <a:lvl1pPr>
              <a:defRPr>
                <a:solidFill>
                  <a:schemeClr val="tx1"/>
                </a:solidFill>
              </a:defRPr>
            </a:lvl1pPr>
          </a:lstStyle>
          <a:p>
            <a:r>
              <a:rPr lang="en-US"/>
              <a:t>Copyright Dr. Reddy‘s </a:t>
            </a:r>
          </a:p>
        </p:txBody>
      </p:sp>
      <p:sp>
        <p:nvSpPr>
          <p:cNvPr id="9" name="Slide Number Placeholder 8"/>
          <p:cNvSpPr>
            <a:spLocks noGrp="1"/>
          </p:cNvSpPr>
          <p:nvPr>
            <p:ph type="sldNum" sz="quarter" idx="24"/>
          </p:nvPr>
        </p:nvSpPr>
        <p:spPr bwMode="gray"/>
        <p:txBody>
          <a:bodyPr/>
          <a:lstStyle>
            <a:lvl1pPr>
              <a:defRPr>
                <a:solidFill>
                  <a:schemeClr val="tx1"/>
                </a:solidFill>
              </a:defRPr>
            </a:lvl1pPr>
          </a:lstStyle>
          <a:p>
            <a:fld id="{FCB53D23-1D79-480C-B3BE-829293F4503C}" type="slidenum">
              <a:rPr lang="en-US" smtClean="0"/>
              <a:pPr/>
              <a:t>‹#›</a:t>
            </a:fld>
            <a:endParaRPr lang="en-US"/>
          </a:p>
        </p:txBody>
      </p:sp>
    </p:spTree>
    <p:custDataLst>
      <p:tags r:id="rId1"/>
    </p:custDataLst>
    <p:extLst>
      <p:ext uri="{BB962C8B-B14F-4D97-AF65-F5344CB8AC3E}">
        <p14:creationId xmlns:p14="http://schemas.microsoft.com/office/powerpoint/2010/main" val="1703575002"/>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amp; Image with Bubbles">
    <p:spTree>
      <p:nvGrpSpPr>
        <p:cNvPr id="1" name=""/>
        <p:cNvGrpSpPr/>
        <p:nvPr/>
      </p:nvGrpSpPr>
      <p:grpSpPr>
        <a:xfrm>
          <a:off x="0" y="0"/>
          <a:ext cx="0" cy="0"/>
          <a:chOff x="0" y="0"/>
          <a:chExt cx="0" cy="0"/>
        </a:xfrm>
      </p:grpSpPr>
      <p:sp>
        <p:nvSpPr>
          <p:cNvPr id="11" name="Rectangle 10"/>
          <p:cNvSpPr/>
          <p:nvPr userDrawn="1"/>
        </p:nvSpPr>
        <p:spPr bwMode="gray">
          <a:xfrm>
            <a:off x="2376487" y="0"/>
            <a:ext cx="6767513"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200"/>
              </a:spcBef>
              <a:spcAft>
                <a:spcPts val="200"/>
              </a:spcAft>
            </a:pPr>
            <a:endParaRPr lang="en-US" sz="1100" dirty="0" err="1">
              <a:solidFill>
                <a:schemeClr val="bg1"/>
              </a:solidFill>
            </a:endParaRPr>
          </a:p>
        </p:txBody>
      </p:sp>
      <p:sp>
        <p:nvSpPr>
          <p:cNvPr id="12" name="Picture Placeholder 3"/>
          <p:cNvSpPr>
            <a:spLocks noGrp="1"/>
          </p:cNvSpPr>
          <p:nvPr>
            <p:ph type="pic" sz="quarter" idx="13" hasCustomPrompt="1"/>
          </p:nvPr>
        </p:nvSpPr>
        <p:spPr bwMode="gray">
          <a:xfrm>
            <a:off x="2376487" y="0"/>
            <a:ext cx="6767513" cy="5143500"/>
          </a:xfrm>
          <a:prstGeom prst="rect">
            <a:avLst/>
          </a:prstGeom>
          <a:noFill/>
        </p:spPr>
        <p:txBody>
          <a:bodyPr tIns="0" bIns="720000" anchor="ctr" anchorCtr="0"/>
          <a:lstStyle>
            <a:lvl1pPr algn="ctr">
              <a:defRPr sz="900" baseline="0">
                <a:solidFill>
                  <a:schemeClr val="tx1"/>
                </a:solidFill>
              </a:defRPr>
            </a:lvl1pPr>
          </a:lstStyle>
          <a:p>
            <a:r>
              <a:rPr lang="de-DE" dirty="0"/>
              <a:t>Click </a:t>
            </a:r>
            <a:r>
              <a:rPr lang="de-DE" dirty="0" err="1"/>
              <a:t>the</a:t>
            </a:r>
            <a:r>
              <a:rPr lang="de-DE" dirty="0"/>
              <a:t> </a:t>
            </a:r>
            <a:r>
              <a:rPr lang="de-DE" dirty="0" err="1"/>
              <a:t>icon</a:t>
            </a:r>
            <a:r>
              <a:rPr lang="de-DE" dirty="0"/>
              <a:t> </a:t>
            </a:r>
            <a:br>
              <a:rPr lang="de-DE" dirty="0"/>
            </a:br>
            <a:r>
              <a:rPr lang="de-DE" dirty="0" err="1"/>
              <a:t>to</a:t>
            </a:r>
            <a:r>
              <a:rPr lang="de-DE" dirty="0"/>
              <a:t> </a:t>
            </a:r>
            <a:r>
              <a:rPr lang="de-DE" dirty="0" err="1"/>
              <a:t>add</a:t>
            </a:r>
            <a:r>
              <a:rPr lang="de-DE" dirty="0"/>
              <a:t> an </a:t>
            </a:r>
            <a:r>
              <a:rPr lang="de-DE" dirty="0" err="1"/>
              <a:t>image</a:t>
            </a:r>
            <a:endParaRPr lang="en-US" dirty="0"/>
          </a:p>
        </p:txBody>
      </p:sp>
      <p:sp>
        <p:nvSpPr>
          <p:cNvPr id="2" name="Title 1"/>
          <p:cNvSpPr>
            <a:spLocks noGrp="1"/>
          </p:cNvSpPr>
          <p:nvPr>
            <p:ph type="title" hasCustomPrompt="1"/>
          </p:nvPr>
        </p:nvSpPr>
        <p:spPr bwMode="gray">
          <a:xfrm>
            <a:off x="323851" y="339726"/>
            <a:ext cx="1908174" cy="684213"/>
          </a:xfrm>
        </p:spPr>
        <p:txBody>
          <a:bodyPr/>
          <a:lstStyle>
            <a:lvl1pPr>
              <a:defRPr baseline="0"/>
            </a:lvl1pPr>
          </a:lstStyle>
          <a:p>
            <a:r>
              <a:rPr lang="de-DE" dirty="0"/>
              <a:t>Title </a:t>
            </a:r>
            <a:r>
              <a:rPr lang="de-DE" dirty="0" err="1"/>
              <a:t>of</a:t>
            </a:r>
            <a:r>
              <a:rPr lang="de-DE" dirty="0"/>
              <a:t> </a:t>
            </a:r>
            <a:br>
              <a:rPr lang="de-DE" dirty="0"/>
            </a:br>
            <a:r>
              <a:rPr lang="de-DE" dirty="0" err="1"/>
              <a:t>the</a:t>
            </a:r>
            <a:r>
              <a:rPr lang="de-DE" dirty="0"/>
              <a:t> </a:t>
            </a:r>
            <a:r>
              <a:rPr lang="de-DE" dirty="0" err="1"/>
              <a:t>slide</a:t>
            </a:r>
            <a:endParaRPr lang="en-US" dirty="0"/>
          </a:p>
        </p:txBody>
      </p:sp>
      <p:sp>
        <p:nvSpPr>
          <p:cNvPr id="4" name="Date Placeholder 3"/>
          <p:cNvSpPr>
            <a:spLocks noGrp="1"/>
          </p:cNvSpPr>
          <p:nvPr>
            <p:ph type="dt" sz="half" idx="10"/>
          </p:nvPr>
        </p:nvSpPr>
        <p:spPr bwMode="gray"/>
        <p:txBody>
          <a:bodyPr/>
          <a:lstStyle>
            <a:lvl1pPr>
              <a:defRPr>
                <a:solidFill>
                  <a:schemeClr val="tx1"/>
                </a:solidFill>
              </a:defRPr>
            </a:lvl1pPr>
          </a:lstStyle>
          <a:p>
            <a:fld id="{80BD293D-CA1D-49DA-9170-1642BE13BD2D}" type="datetime1">
              <a:rPr lang="en-US" smtClean="0"/>
              <a:t>8/27/2020</a:t>
            </a:fld>
            <a:endParaRPr lang="en-US"/>
          </a:p>
        </p:txBody>
      </p:sp>
      <p:sp>
        <p:nvSpPr>
          <p:cNvPr id="5" name="Footer Placeholder 4"/>
          <p:cNvSpPr>
            <a:spLocks noGrp="1"/>
          </p:cNvSpPr>
          <p:nvPr>
            <p:ph type="ftr" sz="quarter" idx="11"/>
          </p:nvPr>
        </p:nvSpPr>
        <p:spPr bwMode="gray"/>
        <p:txBody>
          <a:bodyPr/>
          <a:lstStyle>
            <a:lvl1pPr>
              <a:defRPr>
                <a:solidFill>
                  <a:schemeClr val="tx1"/>
                </a:solidFill>
              </a:defRPr>
            </a:lvl1pPr>
          </a:lstStyle>
          <a:p>
            <a:r>
              <a:rPr lang="en-US"/>
              <a:t>Copyright Dr. Reddy‘s </a:t>
            </a:r>
          </a:p>
        </p:txBody>
      </p:sp>
      <p:sp>
        <p:nvSpPr>
          <p:cNvPr id="6" name="Slide Number Placeholder 5"/>
          <p:cNvSpPr>
            <a:spLocks noGrp="1"/>
          </p:cNvSpPr>
          <p:nvPr>
            <p:ph type="sldNum" sz="quarter" idx="12"/>
          </p:nvPr>
        </p:nvSpPr>
        <p:spPr bwMode="gray"/>
        <p:txBody>
          <a:bodyPr/>
          <a:lstStyle>
            <a:lvl1pPr>
              <a:defRPr>
                <a:solidFill>
                  <a:schemeClr val="tx1"/>
                </a:solidFill>
              </a:defRPr>
            </a:lvl1pPr>
          </a:lstStyle>
          <a:p>
            <a:fld id="{FCB53D23-1D79-480C-B3BE-829293F4503C}" type="slidenum">
              <a:rPr lang="en-US" smtClean="0"/>
              <a:pPr/>
              <a:t>‹#›</a:t>
            </a:fld>
            <a:endParaRPr lang="en-US"/>
          </a:p>
        </p:txBody>
      </p:sp>
      <p:sp>
        <p:nvSpPr>
          <p:cNvPr id="7" name="Text Placeholder 6"/>
          <p:cNvSpPr>
            <a:spLocks noGrp="1"/>
          </p:cNvSpPr>
          <p:nvPr>
            <p:ph type="body" sz="quarter" idx="14"/>
          </p:nvPr>
        </p:nvSpPr>
        <p:spPr bwMode="gray">
          <a:xfrm>
            <a:off x="323851" y="1276350"/>
            <a:ext cx="1908174" cy="32400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Text Placeholder 10"/>
          <p:cNvSpPr>
            <a:spLocks noGrp="1"/>
          </p:cNvSpPr>
          <p:nvPr>
            <p:ph type="body" sz="quarter" idx="17" hasCustomPrompt="1"/>
          </p:nvPr>
        </p:nvSpPr>
        <p:spPr bwMode="gray">
          <a:xfrm>
            <a:off x="3152775" y="2607470"/>
            <a:ext cx="2124075" cy="2124074"/>
          </a:xfrm>
          <a:prstGeom prst="ellipse">
            <a:avLst/>
          </a:prstGeom>
          <a:solidFill>
            <a:schemeClr val="accent1"/>
          </a:solidFill>
        </p:spPr>
        <p:txBody>
          <a:bodyPr anchor="ctr"/>
          <a:lstStyle>
            <a:lvl1pPr marL="0" indent="0" algn="ctr">
              <a:lnSpc>
                <a:spcPct val="75000"/>
              </a:lnSpc>
              <a:spcBef>
                <a:spcPts val="200"/>
              </a:spcBef>
              <a:spcAft>
                <a:spcPts val="200"/>
              </a:spcAft>
              <a:buFont typeface="Arial" panose="020B0604020202020204" pitchFamily="34" charset="0"/>
              <a:buNone/>
              <a:defRPr sz="1600">
                <a:solidFill>
                  <a:schemeClr val="bg1"/>
                </a:solidFill>
                <a:latin typeface="+mj-lt"/>
              </a:defRPr>
            </a:lvl1pPr>
            <a:lvl2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2pPr>
            <a:lvl3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3pPr>
            <a:lvl4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4pPr>
            <a:lvl5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5pPr>
            <a:lvl6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6pPr>
            <a:lvl7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7pPr>
            <a:lvl8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8pPr>
            <a:lvl9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9pPr>
          </a:lstStyle>
          <a:p>
            <a:pPr lvl="0"/>
            <a:r>
              <a:rPr lang="en-US" dirty="0"/>
              <a:t>Highlight element</a:t>
            </a:r>
          </a:p>
        </p:txBody>
      </p:sp>
      <p:sp>
        <p:nvSpPr>
          <p:cNvPr id="14" name="Text Placeholder 10"/>
          <p:cNvSpPr>
            <a:spLocks noGrp="1"/>
          </p:cNvSpPr>
          <p:nvPr>
            <p:ph type="body" sz="quarter" idx="21" hasCustomPrompt="1"/>
          </p:nvPr>
        </p:nvSpPr>
        <p:spPr bwMode="gray">
          <a:xfrm>
            <a:off x="2171701" y="4364039"/>
            <a:ext cx="1216800" cy="1216800"/>
          </a:xfrm>
          <a:prstGeom prst="ellipse">
            <a:avLst/>
          </a:prstGeom>
          <a:solidFill>
            <a:schemeClr val="accent1"/>
          </a:solidFill>
        </p:spPr>
        <p:txBody>
          <a:bodyPr anchor="ctr"/>
          <a:lstStyle>
            <a:lvl1pPr marL="0" indent="0" algn="ctr">
              <a:lnSpc>
                <a:spcPct val="100000"/>
              </a:lnSpc>
              <a:spcBef>
                <a:spcPts val="0"/>
              </a:spcBef>
              <a:spcAft>
                <a:spcPts val="0"/>
              </a:spcAft>
              <a:buFont typeface="Arial" panose="020B0604020202020204" pitchFamily="34" charset="0"/>
              <a:buNone/>
              <a:defRPr sz="200" b="0" baseline="0">
                <a:solidFill>
                  <a:schemeClr val="accent1">
                    <a:alpha val="0"/>
                  </a:schemeClr>
                </a:solidFill>
                <a:latin typeface="+mn-lt"/>
              </a:defRPr>
            </a:lvl1pPr>
            <a:lvl2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2pPr>
            <a:lvl3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3pPr>
            <a:lvl4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4pPr>
            <a:lvl5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5pPr>
            <a:lvl6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6pPr>
            <a:lvl7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7pPr>
            <a:lvl8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8pPr>
            <a:lvl9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9pPr>
          </a:lstStyle>
          <a:p>
            <a:pPr lvl="0"/>
            <a:r>
              <a:rPr lang="de-DE" dirty="0"/>
              <a:t> </a:t>
            </a:r>
          </a:p>
        </p:txBody>
      </p:sp>
    </p:spTree>
    <p:custDataLst>
      <p:tags r:id="rId1"/>
    </p:custDataLst>
    <p:extLst>
      <p:ext uri="{BB962C8B-B14F-4D97-AF65-F5344CB8AC3E}">
        <p14:creationId xmlns:p14="http://schemas.microsoft.com/office/powerpoint/2010/main" val="3650167973"/>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mp; Image">
    <p:spTree>
      <p:nvGrpSpPr>
        <p:cNvPr id="1" name=""/>
        <p:cNvGrpSpPr/>
        <p:nvPr/>
      </p:nvGrpSpPr>
      <p:grpSpPr>
        <a:xfrm>
          <a:off x="0" y="0"/>
          <a:ext cx="0" cy="0"/>
          <a:chOff x="0" y="0"/>
          <a:chExt cx="0" cy="0"/>
        </a:xfrm>
      </p:grpSpPr>
      <p:sp>
        <p:nvSpPr>
          <p:cNvPr id="8" name="Rectangle 7"/>
          <p:cNvSpPr/>
          <p:nvPr userDrawn="1"/>
        </p:nvSpPr>
        <p:spPr bwMode="gray">
          <a:xfrm>
            <a:off x="2376487" y="0"/>
            <a:ext cx="6767513"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200"/>
              </a:spcBef>
              <a:spcAft>
                <a:spcPts val="200"/>
              </a:spcAft>
            </a:pPr>
            <a:endParaRPr lang="en-US" sz="1100" dirty="0" err="1">
              <a:solidFill>
                <a:schemeClr val="bg1"/>
              </a:solidFill>
            </a:endParaRPr>
          </a:p>
        </p:txBody>
      </p:sp>
      <p:sp>
        <p:nvSpPr>
          <p:cNvPr id="10" name="Picture Placeholder 3"/>
          <p:cNvSpPr>
            <a:spLocks noGrp="1"/>
          </p:cNvSpPr>
          <p:nvPr>
            <p:ph type="pic" sz="quarter" idx="13" hasCustomPrompt="1"/>
          </p:nvPr>
        </p:nvSpPr>
        <p:spPr bwMode="gray">
          <a:xfrm>
            <a:off x="2376487" y="0"/>
            <a:ext cx="6767513" cy="5143500"/>
          </a:xfrm>
          <a:prstGeom prst="rect">
            <a:avLst/>
          </a:prstGeom>
          <a:noFill/>
        </p:spPr>
        <p:txBody>
          <a:bodyPr tIns="0" bIns="720000" anchor="ctr" anchorCtr="0"/>
          <a:lstStyle>
            <a:lvl1pPr algn="ctr">
              <a:defRPr sz="900" baseline="0">
                <a:solidFill>
                  <a:schemeClr val="tx1"/>
                </a:solidFill>
              </a:defRPr>
            </a:lvl1pPr>
          </a:lstStyle>
          <a:p>
            <a:r>
              <a:rPr lang="de-DE" dirty="0"/>
              <a:t>Click </a:t>
            </a:r>
            <a:r>
              <a:rPr lang="de-DE" dirty="0" err="1"/>
              <a:t>the</a:t>
            </a:r>
            <a:r>
              <a:rPr lang="de-DE" dirty="0"/>
              <a:t> </a:t>
            </a:r>
            <a:r>
              <a:rPr lang="de-DE" dirty="0" err="1"/>
              <a:t>icon</a:t>
            </a:r>
            <a:r>
              <a:rPr lang="de-DE" dirty="0"/>
              <a:t> </a:t>
            </a:r>
            <a:br>
              <a:rPr lang="de-DE" dirty="0"/>
            </a:br>
            <a:r>
              <a:rPr lang="de-DE" dirty="0" err="1"/>
              <a:t>to</a:t>
            </a:r>
            <a:r>
              <a:rPr lang="de-DE" dirty="0"/>
              <a:t> </a:t>
            </a:r>
            <a:r>
              <a:rPr lang="de-DE" dirty="0" err="1"/>
              <a:t>add</a:t>
            </a:r>
            <a:r>
              <a:rPr lang="de-DE" dirty="0"/>
              <a:t> an </a:t>
            </a:r>
            <a:r>
              <a:rPr lang="de-DE" dirty="0" err="1"/>
              <a:t>image</a:t>
            </a:r>
            <a:endParaRPr lang="en-US" dirty="0"/>
          </a:p>
        </p:txBody>
      </p:sp>
      <p:sp>
        <p:nvSpPr>
          <p:cNvPr id="2" name="Title 1"/>
          <p:cNvSpPr>
            <a:spLocks noGrp="1"/>
          </p:cNvSpPr>
          <p:nvPr>
            <p:ph type="title" hasCustomPrompt="1"/>
          </p:nvPr>
        </p:nvSpPr>
        <p:spPr bwMode="gray">
          <a:xfrm>
            <a:off x="323851" y="339725"/>
            <a:ext cx="1908174" cy="2484438"/>
          </a:xfrm>
        </p:spPr>
        <p:txBody>
          <a:bodyPr/>
          <a:lstStyle>
            <a:lvl1pPr>
              <a:defRPr/>
            </a:lvl1pPr>
          </a:lstStyle>
          <a:p>
            <a:r>
              <a:rPr lang="de-DE" dirty="0"/>
              <a:t>Title </a:t>
            </a:r>
            <a:r>
              <a:rPr lang="de-DE" dirty="0" err="1"/>
              <a:t>of</a:t>
            </a:r>
            <a:r>
              <a:rPr lang="de-DE" dirty="0"/>
              <a:t> </a:t>
            </a:r>
            <a:br>
              <a:rPr lang="de-DE" dirty="0"/>
            </a:br>
            <a:r>
              <a:rPr lang="de-DE" dirty="0" err="1"/>
              <a:t>the</a:t>
            </a:r>
            <a:r>
              <a:rPr lang="de-DE" dirty="0"/>
              <a:t> </a:t>
            </a:r>
            <a:r>
              <a:rPr lang="de-DE" dirty="0" err="1"/>
              <a:t>slide</a:t>
            </a:r>
            <a:r>
              <a:rPr lang="en-US" dirty="0"/>
              <a:t/>
            </a:r>
            <a:br>
              <a:rPr lang="en-US" dirty="0"/>
            </a:br>
            <a:r>
              <a:rPr lang="en-US" dirty="0"/>
              <a:t>written </a:t>
            </a:r>
            <a:br>
              <a:rPr lang="en-US" dirty="0"/>
            </a:br>
            <a:r>
              <a:rPr lang="en-US" dirty="0"/>
              <a:t>in several lines</a:t>
            </a:r>
          </a:p>
        </p:txBody>
      </p:sp>
      <p:sp>
        <p:nvSpPr>
          <p:cNvPr id="4" name="Date Placeholder 3"/>
          <p:cNvSpPr>
            <a:spLocks noGrp="1"/>
          </p:cNvSpPr>
          <p:nvPr>
            <p:ph type="dt" sz="half" idx="10"/>
          </p:nvPr>
        </p:nvSpPr>
        <p:spPr bwMode="gray"/>
        <p:txBody>
          <a:bodyPr/>
          <a:lstStyle>
            <a:lvl1pPr>
              <a:defRPr>
                <a:solidFill>
                  <a:schemeClr val="tx1"/>
                </a:solidFill>
              </a:defRPr>
            </a:lvl1pPr>
          </a:lstStyle>
          <a:p>
            <a:fld id="{E9047AD3-592E-4DC4-A7E1-0AC430341E7F}" type="datetime1">
              <a:rPr lang="en-US" smtClean="0"/>
              <a:t>8/27/2020</a:t>
            </a:fld>
            <a:endParaRPr lang="en-US"/>
          </a:p>
        </p:txBody>
      </p:sp>
      <p:sp>
        <p:nvSpPr>
          <p:cNvPr id="5" name="Footer Placeholder 4"/>
          <p:cNvSpPr>
            <a:spLocks noGrp="1"/>
          </p:cNvSpPr>
          <p:nvPr>
            <p:ph type="ftr" sz="quarter" idx="11"/>
          </p:nvPr>
        </p:nvSpPr>
        <p:spPr bwMode="gray"/>
        <p:txBody>
          <a:bodyPr/>
          <a:lstStyle>
            <a:lvl1pPr>
              <a:defRPr>
                <a:solidFill>
                  <a:schemeClr val="tx1"/>
                </a:solidFill>
              </a:defRPr>
            </a:lvl1pPr>
          </a:lstStyle>
          <a:p>
            <a:r>
              <a:rPr lang="en-US"/>
              <a:t>Copyright Dr. Reddy‘s </a:t>
            </a:r>
          </a:p>
        </p:txBody>
      </p:sp>
      <p:sp>
        <p:nvSpPr>
          <p:cNvPr id="6" name="Slide Number Placeholder 5"/>
          <p:cNvSpPr>
            <a:spLocks noGrp="1"/>
          </p:cNvSpPr>
          <p:nvPr>
            <p:ph type="sldNum" sz="quarter" idx="12"/>
          </p:nvPr>
        </p:nvSpPr>
        <p:spPr bwMode="gray"/>
        <p:txBody>
          <a:bodyPr/>
          <a:lstStyle>
            <a:lvl1pPr>
              <a:defRPr>
                <a:solidFill>
                  <a:schemeClr val="tx1"/>
                </a:solidFill>
              </a:defRPr>
            </a:lvl1pPr>
          </a:lstStyle>
          <a:p>
            <a:fld id="{FCB53D23-1D79-480C-B3BE-829293F4503C}" type="slidenum">
              <a:rPr lang="en-US" smtClean="0"/>
              <a:pPr/>
              <a:t>‹#›</a:t>
            </a:fld>
            <a:endParaRPr lang="en-US"/>
          </a:p>
        </p:txBody>
      </p:sp>
    </p:spTree>
    <p:custDataLst>
      <p:tags r:id="rId1"/>
    </p:custDataLst>
    <p:extLst>
      <p:ext uri="{BB962C8B-B14F-4D97-AF65-F5344CB8AC3E}">
        <p14:creationId xmlns:p14="http://schemas.microsoft.com/office/powerpoint/2010/main" val="1862645927"/>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ull-size Image">
    <p:spTree>
      <p:nvGrpSpPr>
        <p:cNvPr id="1" name=""/>
        <p:cNvGrpSpPr/>
        <p:nvPr/>
      </p:nvGrpSpPr>
      <p:grpSpPr>
        <a:xfrm>
          <a:off x="0" y="0"/>
          <a:ext cx="0" cy="0"/>
          <a:chOff x="0" y="0"/>
          <a:chExt cx="0" cy="0"/>
        </a:xfrm>
      </p:grpSpPr>
      <p:sp>
        <p:nvSpPr>
          <p:cNvPr id="10" name="Picture Placeholder 3"/>
          <p:cNvSpPr>
            <a:spLocks noGrp="1"/>
          </p:cNvSpPr>
          <p:nvPr>
            <p:ph type="pic" sz="quarter" idx="13" hasCustomPrompt="1"/>
          </p:nvPr>
        </p:nvSpPr>
        <p:spPr bwMode="gray">
          <a:xfrm>
            <a:off x="0" y="0"/>
            <a:ext cx="9144000" cy="5143500"/>
          </a:xfrm>
          <a:prstGeom prst="rect">
            <a:avLst/>
          </a:prstGeom>
          <a:solidFill>
            <a:schemeClr val="tx1">
              <a:lumMod val="50000"/>
              <a:lumOff val="50000"/>
            </a:schemeClr>
          </a:solidFill>
        </p:spPr>
        <p:txBody>
          <a:bodyPr tIns="0" bIns="720000" anchor="ctr" anchorCtr="0"/>
          <a:lstStyle>
            <a:lvl1pPr algn="ctr">
              <a:defRPr sz="900" baseline="0">
                <a:solidFill>
                  <a:schemeClr val="bg1"/>
                </a:solidFill>
              </a:defRPr>
            </a:lvl1pPr>
          </a:lstStyle>
          <a:p>
            <a:r>
              <a:rPr lang="de-DE" dirty="0"/>
              <a:t>Click </a:t>
            </a:r>
            <a:r>
              <a:rPr lang="de-DE" dirty="0" err="1"/>
              <a:t>the</a:t>
            </a:r>
            <a:r>
              <a:rPr lang="de-DE" dirty="0"/>
              <a:t> </a:t>
            </a:r>
            <a:r>
              <a:rPr lang="de-DE" dirty="0" err="1"/>
              <a:t>icon</a:t>
            </a:r>
            <a:r>
              <a:rPr lang="de-DE" dirty="0"/>
              <a:t> </a:t>
            </a:r>
            <a:br>
              <a:rPr lang="de-DE" dirty="0"/>
            </a:br>
            <a:r>
              <a:rPr lang="de-DE" dirty="0" err="1"/>
              <a:t>to</a:t>
            </a:r>
            <a:r>
              <a:rPr lang="de-DE" dirty="0"/>
              <a:t> </a:t>
            </a:r>
            <a:r>
              <a:rPr lang="de-DE" dirty="0" err="1"/>
              <a:t>add</a:t>
            </a:r>
            <a:r>
              <a:rPr lang="de-DE" dirty="0"/>
              <a:t> an </a:t>
            </a:r>
            <a:r>
              <a:rPr lang="de-DE" dirty="0" err="1"/>
              <a:t>image</a:t>
            </a:r>
            <a:endParaRPr lang="en-US" dirty="0"/>
          </a:p>
        </p:txBody>
      </p:sp>
      <p:sp>
        <p:nvSpPr>
          <p:cNvPr id="2" name="Title 1"/>
          <p:cNvSpPr>
            <a:spLocks noGrp="1"/>
          </p:cNvSpPr>
          <p:nvPr>
            <p:ph type="title" hasCustomPrompt="1"/>
          </p:nvPr>
        </p:nvSpPr>
        <p:spPr bwMode="gray">
          <a:xfrm>
            <a:off x="323851" y="339725"/>
            <a:ext cx="1908174" cy="2484438"/>
          </a:xfrm>
        </p:spPr>
        <p:txBody>
          <a:bodyPr/>
          <a:lstStyle>
            <a:lvl1pPr>
              <a:defRPr>
                <a:solidFill>
                  <a:schemeClr val="bg1"/>
                </a:solidFill>
              </a:defRPr>
            </a:lvl1pPr>
          </a:lstStyle>
          <a:p>
            <a:r>
              <a:rPr lang="de-DE" dirty="0"/>
              <a:t>Title </a:t>
            </a:r>
            <a:r>
              <a:rPr lang="de-DE" dirty="0" err="1"/>
              <a:t>of</a:t>
            </a:r>
            <a:r>
              <a:rPr lang="de-DE" dirty="0"/>
              <a:t> </a:t>
            </a:r>
            <a:br>
              <a:rPr lang="de-DE" dirty="0"/>
            </a:br>
            <a:r>
              <a:rPr lang="de-DE" dirty="0" err="1"/>
              <a:t>the</a:t>
            </a:r>
            <a:r>
              <a:rPr lang="de-DE" dirty="0"/>
              <a:t> </a:t>
            </a:r>
            <a:r>
              <a:rPr lang="de-DE" dirty="0" err="1"/>
              <a:t>slide</a:t>
            </a:r>
            <a:r>
              <a:rPr lang="en-US" dirty="0"/>
              <a:t/>
            </a:r>
            <a:br>
              <a:rPr lang="en-US" dirty="0"/>
            </a:br>
            <a:r>
              <a:rPr lang="en-US" dirty="0"/>
              <a:t>written </a:t>
            </a:r>
            <a:br>
              <a:rPr lang="en-US" dirty="0"/>
            </a:br>
            <a:r>
              <a:rPr lang="en-US" dirty="0"/>
              <a:t>in several lines</a:t>
            </a:r>
          </a:p>
        </p:txBody>
      </p:sp>
      <p:sp>
        <p:nvSpPr>
          <p:cNvPr id="4" name="Date Placeholder 3"/>
          <p:cNvSpPr>
            <a:spLocks noGrp="1"/>
          </p:cNvSpPr>
          <p:nvPr>
            <p:ph type="dt" sz="half" idx="10"/>
          </p:nvPr>
        </p:nvSpPr>
        <p:spPr bwMode="gray"/>
        <p:txBody>
          <a:bodyPr/>
          <a:lstStyle>
            <a:lvl1pPr>
              <a:defRPr>
                <a:solidFill>
                  <a:schemeClr val="bg1"/>
                </a:solidFill>
              </a:defRPr>
            </a:lvl1pPr>
          </a:lstStyle>
          <a:p>
            <a:fld id="{233AB44B-C4CB-4F43-8651-48903F36C62F}" type="datetime1">
              <a:rPr lang="en-US" smtClean="0"/>
              <a:t>8/27/2020</a:t>
            </a:fld>
            <a:endParaRPr lang="en-US"/>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US"/>
              <a:t>Copyright Dr. Reddy‘s </a:t>
            </a:r>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FCB53D23-1D79-480C-B3BE-829293F4503C}" type="slidenum">
              <a:rPr lang="en-US" smtClean="0"/>
              <a:pPr/>
              <a:t>‹#›</a:t>
            </a:fld>
            <a:endParaRPr lang="en-US"/>
          </a:p>
        </p:txBody>
      </p:sp>
    </p:spTree>
    <p:custDataLst>
      <p:tags r:id="rId1"/>
    </p:custDataLst>
    <p:extLst>
      <p:ext uri="{BB962C8B-B14F-4D97-AF65-F5344CB8AC3E}">
        <p14:creationId xmlns:p14="http://schemas.microsoft.com/office/powerpoint/2010/main" val="2283797642"/>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amp; 1 round Image">
    <p:spTree>
      <p:nvGrpSpPr>
        <p:cNvPr id="1" name=""/>
        <p:cNvGrpSpPr/>
        <p:nvPr/>
      </p:nvGrpSpPr>
      <p:grpSpPr>
        <a:xfrm>
          <a:off x="0" y="0"/>
          <a:ext cx="0" cy="0"/>
          <a:chOff x="0" y="0"/>
          <a:chExt cx="0" cy="0"/>
        </a:xfrm>
      </p:grpSpPr>
      <p:sp>
        <p:nvSpPr>
          <p:cNvPr id="15" name="Picture Placeholder 3"/>
          <p:cNvSpPr>
            <a:spLocks noGrp="1"/>
          </p:cNvSpPr>
          <p:nvPr>
            <p:ph type="pic" sz="quarter" idx="13" hasCustomPrompt="1"/>
          </p:nvPr>
        </p:nvSpPr>
        <p:spPr bwMode="gray">
          <a:xfrm>
            <a:off x="4643436" y="339914"/>
            <a:ext cx="4176715" cy="4176334"/>
          </a:xfrm>
          <a:prstGeom prst="ellipse">
            <a:avLst/>
          </a:prstGeom>
          <a:solidFill>
            <a:schemeClr val="bg1"/>
          </a:solidFill>
        </p:spPr>
        <p:txBody>
          <a:bodyPr tIns="0" bIns="720000" anchor="ctr" anchorCtr="0"/>
          <a:lstStyle>
            <a:lvl1pPr algn="ctr">
              <a:defRPr sz="900" baseline="0">
                <a:solidFill>
                  <a:schemeClr val="tx1"/>
                </a:solidFill>
              </a:defRPr>
            </a:lvl1pPr>
          </a:lstStyle>
          <a:p>
            <a:r>
              <a:rPr lang="de-DE" dirty="0"/>
              <a:t>Click </a:t>
            </a:r>
            <a:r>
              <a:rPr lang="de-DE" dirty="0" err="1"/>
              <a:t>the</a:t>
            </a:r>
            <a:r>
              <a:rPr lang="de-DE" dirty="0"/>
              <a:t> </a:t>
            </a:r>
            <a:r>
              <a:rPr lang="de-DE" dirty="0" err="1"/>
              <a:t>icon</a:t>
            </a:r>
            <a:r>
              <a:rPr lang="de-DE" dirty="0"/>
              <a:t> </a:t>
            </a:r>
            <a:br>
              <a:rPr lang="de-DE" dirty="0"/>
            </a:br>
            <a:r>
              <a:rPr lang="de-DE" dirty="0" err="1"/>
              <a:t>to</a:t>
            </a:r>
            <a:r>
              <a:rPr lang="de-DE" dirty="0"/>
              <a:t> </a:t>
            </a:r>
            <a:r>
              <a:rPr lang="de-DE" dirty="0" err="1"/>
              <a:t>add</a:t>
            </a:r>
            <a:r>
              <a:rPr lang="de-DE" dirty="0"/>
              <a:t> an </a:t>
            </a:r>
            <a:r>
              <a:rPr lang="de-DE" dirty="0" err="1"/>
              <a:t>image</a:t>
            </a:r>
            <a:endParaRPr lang="en-US" dirty="0"/>
          </a:p>
        </p:txBody>
      </p:sp>
      <p:sp>
        <p:nvSpPr>
          <p:cNvPr id="10" name="Text Placeholder 10"/>
          <p:cNvSpPr>
            <a:spLocks noGrp="1"/>
          </p:cNvSpPr>
          <p:nvPr>
            <p:ph type="body" sz="quarter" idx="19" hasCustomPrompt="1"/>
          </p:nvPr>
        </p:nvSpPr>
        <p:spPr bwMode="gray">
          <a:xfrm>
            <a:off x="4752670" y="3256701"/>
            <a:ext cx="1216800" cy="1216800"/>
          </a:xfrm>
          <a:prstGeom prst="ellipse">
            <a:avLst/>
          </a:prstGeom>
          <a:solidFill>
            <a:schemeClr val="accent1"/>
          </a:solidFill>
        </p:spPr>
        <p:txBody>
          <a:bodyPr anchor="ctr"/>
          <a:lstStyle>
            <a:lvl1pPr marL="0" indent="0" algn="ctr">
              <a:lnSpc>
                <a:spcPct val="75000"/>
              </a:lnSpc>
              <a:spcBef>
                <a:spcPts val="200"/>
              </a:spcBef>
              <a:spcAft>
                <a:spcPts val="200"/>
              </a:spcAft>
              <a:buFont typeface="Arial" panose="020B0604020202020204" pitchFamily="34" charset="0"/>
              <a:buNone/>
              <a:defRPr sz="1100">
                <a:solidFill>
                  <a:schemeClr val="bg1"/>
                </a:solidFill>
                <a:latin typeface="+mj-lt"/>
              </a:defRPr>
            </a:lvl1pPr>
            <a:lvl2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2pPr>
            <a:lvl3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3pPr>
            <a:lvl4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4pPr>
            <a:lvl5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5pPr>
            <a:lvl6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6pPr>
            <a:lvl7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7pPr>
            <a:lvl8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8pPr>
            <a:lvl9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9pPr>
          </a:lstStyle>
          <a:p>
            <a:pPr lvl="0"/>
            <a:r>
              <a:rPr lang="en-US" dirty="0"/>
              <a:t>Highlight element</a:t>
            </a:r>
          </a:p>
        </p:txBody>
      </p:sp>
      <p:sp>
        <p:nvSpPr>
          <p:cNvPr id="2" name="Title 1"/>
          <p:cNvSpPr>
            <a:spLocks noGrp="1"/>
          </p:cNvSpPr>
          <p:nvPr>
            <p:ph type="title" hasCustomPrompt="1"/>
          </p:nvPr>
        </p:nvSpPr>
        <p:spPr bwMode="gray">
          <a:xfrm>
            <a:off x="323850" y="339726"/>
            <a:ext cx="4103689" cy="684213"/>
          </a:xfrm>
        </p:spPr>
        <p:txBody>
          <a:bodyPr/>
          <a:lstStyle>
            <a:lvl1pPr>
              <a:defRPr baseline="0"/>
            </a:lvl1pPr>
          </a:lstStyle>
          <a:p>
            <a:r>
              <a:rPr lang="de-DE" dirty="0"/>
              <a:t>Title </a:t>
            </a:r>
            <a:r>
              <a:rPr lang="de-DE" dirty="0" err="1"/>
              <a:t>of</a:t>
            </a:r>
            <a:r>
              <a:rPr lang="de-DE" dirty="0"/>
              <a:t> </a:t>
            </a:r>
            <a:br>
              <a:rPr lang="de-DE" dirty="0"/>
            </a:br>
            <a:r>
              <a:rPr lang="de-DE" dirty="0" err="1"/>
              <a:t>the</a:t>
            </a:r>
            <a:r>
              <a:rPr lang="de-DE" dirty="0"/>
              <a:t> </a:t>
            </a:r>
            <a:r>
              <a:rPr lang="de-DE" dirty="0" err="1"/>
              <a:t>slide</a:t>
            </a:r>
            <a:endParaRPr lang="en-US" dirty="0"/>
          </a:p>
        </p:txBody>
      </p:sp>
      <p:sp>
        <p:nvSpPr>
          <p:cNvPr id="3" name="Date Placeholder 2"/>
          <p:cNvSpPr>
            <a:spLocks noGrp="1"/>
          </p:cNvSpPr>
          <p:nvPr>
            <p:ph type="dt" sz="half" idx="16"/>
          </p:nvPr>
        </p:nvSpPr>
        <p:spPr bwMode="gray"/>
        <p:txBody>
          <a:bodyPr/>
          <a:lstStyle/>
          <a:p>
            <a:fld id="{BD26E732-AB87-4E66-81F5-AEC3EE69D201}" type="datetime1">
              <a:rPr lang="en-US" smtClean="0"/>
              <a:t>8/27/2020</a:t>
            </a:fld>
            <a:endParaRPr lang="en-US"/>
          </a:p>
        </p:txBody>
      </p:sp>
      <p:sp>
        <p:nvSpPr>
          <p:cNvPr id="8" name="Footer Placeholder 7"/>
          <p:cNvSpPr>
            <a:spLocks noGrp="1"/>
          </p:cNvSpPr>
          <p:nvPr>
            <p:ph type="ftr" sz="quarter" idx="17"/>
          </p:nvPr>
        </p:nvSpPr>
        <p:spPr bwMode="gray"/>
        <p:txBody>
          <a:bodyPr/>
          <a:lstStyle/>
          <a:p>
            <a:r>
              <a:rPr lang="en-US"/>
              <a:t>Copyright Dr. Reddy‘s </a:t>
            </a:r>
          </a:p>
        </p:txBody>
      </p:sp>
      <p:sp>
        <p:nvSpPr>
          <p:cNvPr id="9" name="Slide Number Placeholder 8"/>
          <p:cNvSpPr>
            <a:spLocks noGrp="1"/>
          </p:cNvSpPr>
          <p:nvPr>
            <p:ph type="sldNum" sz="quarter" idx="18"/>
          </p:nvPr>
        </p:nvSpPr>
        <p:spPr bwMode="gray"/>
        <p:txBody>
          <a:bodyPr/>
          <a:lstStyle/>
          <a:p>
            <a:fld id="{FCB53D23-1D79-480C-B3BE-829293F4503C}" type="slidenum">
              <a:rPr lang="en-US" smtClean="0"/>
              <a:pPr/>
              <a:t>‹#›</a:t>
            </a:fld>
            <a:endParaRPr lang="en-US"/>
          </a:p>
        </p:txBody>
      </p:sp>
      <p:sp>
        <p:nvSpPr>
          <p:cNvPr id="5" name="Text Placeholder 4"/>
          <p:cNvSpPr>
            <a:spLocks noGrp="1"/>
          </p:cNvSpPr>
          <p:nvPr>
            <p:ph type="body" sz="quarter" idx="20"/>
          </p:nvPr>
        </p:nvSpPr>
        <p:spPr bwMode="gray">
          <a:xfrm>
            <a:off x="323850" y="1276350"/>
            <a:ext cx="4103688" cy="3240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088066268"/>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mp; 1 round Image">
    <p:spTree>
      <p:nvGrpSpPr>
        <p:cNvPr id="1" name=""/>
        <p:cNvGrpSpPr/>
        <p:nvPr/>
      </p:nvGrpSpPr>
      <p:grpSpPr>
        <a:xfrm>
          <a:off x="0" y="0"/>
          <a:ext cx="0" cy="0"/>
          <a:chOff x="0" y="0"/>
          <a:chExt cx="0" cy="0"/>
        </a:xfrm>
      </p:grpSpPr>
      <p:sp>
        <p:nvSpPr>
          <p:cNvPr id="15" name="Picture Placeholder 3"/>
          <p:cNvSpPr>
            <a:spLocks noGrp="1"/>
          </p:cNvSpPr>
          <p:nvPr>
            <p:ph type="pic" sz="quarter" idx="13" hasCustomPrompt="1"/>
          </p:nvPr>
        </p:nvSpPr>
        <p:spPr bwMode="gray">
          <a:xfrm>
            <a:off x="3393576" y="339914"/>
            <a:ext cx="4176715" cy="4176334"/>
          </a:xfrm>
          <a:prstGeom prst="ellipse">
            <a:avLst/>
          </a:prstGeom>
          <a:solidFill>
            <a:schemeClr val="bg1"/>
          </a:solidFill>
        </p:spPr>
        <p:txBody>
          <a:bodyPr tIns="0" bIns="720000" anchor="ctr" anchorCtr="0"/>
          <a:lstStyle>
            <a:lvl1pPr algn="ctr">
              <a:defRPr sz="900" baseline="0">
                <a:solidFill>
                  <a:schemeClr val="tx1"/>
                </a:solidFill>
              </a:defRPr>
            </a:lvl1pPr>
          </a:lstStyle>
          <a:p>
            <a:r>
              <a:rPr lang="de-DE" dirty="0"/>
              <a:t>Click </a:t>
            </a:r>
            <a:r>
              <a:rPr lang="de-DE" dirty="0" err="1"/>
              <a:t>the</a:t>
            </a:r>
            <a:r>
              <a:rPr lang="de-DE" dirty="0"/>
              <a:t> </a:t>
            </a:r>
            <a:r>
              <a:rPr lang="de-DE" dirty="0" err="1"/>
              <a:t>icon</a:t>
            </a:r>
            <a:r>
              <a:rPr lang="de-DE" dirty="0"/>
              <a:t> </a:t>
            </a:r>
            <a:br>
              <a:rPr lang="de-DE" dirty="0"/>
            </a:br>
            <a:r>
              <a:rPr lang="de-DE" dirty="0" err="1"/>
              <a:t>to</a:t>
            </a:r>
            <a:r>
              <a:rPr lang="de-DE" dirty="0"/>
              <a:t> </a:t>
            </a:r>
            <a:r>
              <a:rPr lang="de-DE" dirty="0" err="1"/>
              <a:t>add</a:t>
            </a:r>
            <a:r>
              <a:rPr lang="de-DE" dirty="0"/>
              <a:t> an </a:t>
            </a:r>
            <a:r>
              <a:rPr lang="de-DE" dirty="0" err="1"/>
              <a:t>image</a:t>
            </a:r>
            <a:endParaRPr lang="en-US" dirty="0"/>
          </a:p>
        </p:txBody>
      </p:sp>
      <p:sp>
        <p:nvSpPr>
          <p:cNvPr id="2" name="Title 1"/>
          <p:cNvSpPr>
            <a:spLocks noGrp="1"/>
          </p:cNvSpPr>
          <p:nvPr>
            <p:ph type="title" hasCustomPrompt="1"/>
          </p:nvPr>
        </p:nvSpPr>
        <p:spPr bwMode="gray">
          <a:xfrm>
            <a:off x="323850" y="339726"/>
            <a:ext cx="1908175" cy="2484437"/>
          </a:xfrm>
        </p:spPr>
        <p:txBody>
          <a:bodyPr/>
          <a:lstStyle>
            <a:lvl1pPr>
              <a:defRPr baseline="0"/>
            </a:lvl1pPr>
          </a:lstStyle>
          <a:p>
            <a:r>
              <a:rPr lang="de-DE" dirty="0"/>
              <a:t>Title </a:t>
            </a:r>
            <a:r>
              <a:rPr lang="de-DE" dirty="0" err="1"/>
              <a:t>of</a:t>
            </a:r>
            <a:r>
              <a:rPr lang="de-DE" dirty="0"/>
              <a:t> </a:t>
            </a:r>
            <a:br>
              <a:rPr lang="de-DE" dirty="0"/>
            </a:br>
            <a:r>
              <a:rPr lang="de-DE" dirty="0" err="1"/>
              <a:t>the</a:t>
            </a:r>
            <a:r>
              <a:rPr lang="de-DE" dirty="0"/>
              <a:t> </a:t>
            </a:r>
            <a:r>
              <a:rPr lang="de-DE" dirty="0" err="1"/>
              <a:t>slide</a:t>
            </a:r>
            <a:r>
              <a:rPr lang="en-US" dirty="0"/>
              <a:t/>
            </a:r>
            <a:br>
              <a:rPr lang="en-US" dirty="0"/>
            </a:br>
            <a:r>
              <a:rPr lang="en-US" dirty="0"/>
              <a:t>written </a:t>
            </a:r>
            <a:br>
              <a:rPr lang="en-US" dirty="0"/>
            </a:br>
            <a:r>
              <a:rPr lang="en-US" dirty="0"/>
              <a:t>in several lines</a:t>
            </a:r>
          </a:p>
        </p:txBody>
      </p:sp>
      <p:sp>
        <p:nvSpPr>
          <p:cNvPr id="3" name="Date Placeholder 2"/>
          <p:cNvSpPr>
            <a:spLocks noGrp="1"/>
          </p:cNvSpPr>
          <p:nvPr>
            <p:ph type="dt" sz="half" idx="16"/>
          </p:nvPr>
        </p:nvSpPr>
        <p:spPr bwMode="gray"/>
        <p:txBody>
          <a:bodyPr/>
          <a:lstStyle/>
          <a:p>
            <a:fld id="{D3D2B783-E5D2-4D61-B648-9138D9A736F1}" type="datetime1">
              <a:rPr lang="en-US" smtClean="0"/>
              <a:t>8/27/2020</a:t>
            </a:fld>
            <a:endParaRPr lang="en-US"/>
          </a:p>
        </p:txBody>
      </p:sp>
      <p:sp>
        <p:nvSpPr>
          <p:cNvPr id="8" name="Footer Placeholder 7"/>
          <p:cNvSpPr>
            <a:spLocks noGrp="1"/>
          </p:cNvSpPr>
          <p:nvPr>
            <p:ph type="ftr" sz="quarter" idx="17"/>
          </p:nvPr>
        </p:nvSpPr>
        <p:spPr bwMode="gray"/>
        <p:txBody>
          <a:bodyPr/>
          <a:lstStyle/>
          <a:p>
            <a:r>
              <a:rPr lang="en-US"/>
              <a:t>Copyright Dr. Reddy‘s </a:t>
            </a:r>
          </a:p>
        </p:txBody>
      </p:sp>
      <p:sp>
        <p:nvSpPr>
          <p:cNvPr id="12" name="Slide Number Placeholder 11"/>
          <p:cNvSpPr>
            <a:spLocks noGrp="1"/>
          </p:cNvSpPr>
          <p:nvPr>
            <p:ph type="sldNum" sz="quarter" idx="18"/>
          </p:nvPr>
        </p:nvSpPr>
        <p:spPr bwMode="gray"/>
        <p:txBody>
          <a:bodyPr/>
          <a:lstStyle/>
          <a:p>
            <a:fld id="{FCB53D23-1D79-480C-B3BE-829293F4503C}" type="slidenum">
              <a:rPr lang="en-US" smtClean="0"/>
              <a:pPr/>
              <a:t>‹#›</a:t>
            </a:fld>
            <a:endParaRPr lang="en-US"/>
          </a:p>
        </p:txBody>
      </p:sp>
      <p:sp>
        <p:nvSpPr>
          <p:cNvPr id="13" name="Text Placeholder 10"/>
          <p:cNvSpPr>
            <a:spLocks noGrp="1"/>
          </p:cNvSpPr>
          <p:nvPr>
            <p:ph type="body" sz="quarter" idx="20" hasCustomPrompt="1"/>
          </p:nvPr>
        </p:nvSpPr>
        <p:spPr bwMode="gray">
          <a:xfrm>
            <a:off x="2353628" y="2428081"/>
            <a:ext cx="1620000" cy="1620000"/>
          </a:xfrm>
          <a:prstGeom prst="ellipse">
            <a:avLst/>
          </a:prstGeom>
          <a:solidFill>
            <a:schemeClr val="accent1"/>
          </a:solidFill>
        </p:spPr>
        <p:txBody>
          <a:bodyPr anchor="ctr"/>
          <a:lstStyle>
            <a:lvl1pPr marL="0" indent="0" algn="ctr">
              <a:lnSpc>
                <a:spcPct val="75000"/>
              </a:lnSpc>
              <a:spcBef>
                <a:spcPts val="200"/>
              </a:spcBef>
              <a:spcAft>
                <a:spcPts val="200"/>
              </a:spcAft>
              <a:buFont typeface="Arial" panose="020B0604020202020204" pitchFamily="34" charset="0"/>
              <a:buNone/>
              <a:defRPr sz="1400">
                <a:solidFill>
                  <a:schemeClr val="bg1"/>
                </a:solidFill>
                <a:latin typeface="+mj-lt"/>
              </a:defRPr>
            </a:lvl1pPr>
            <a:lvl2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2pPr>
            <a:lvl3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3pPr>
            <a:lvl4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4pPr>
            <a:lvl5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5pPr>
            <a:lvl6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6pPr>
            <a:lvl7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7pPr>
            <a:lvl8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8pPr>
            <a:lvl9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9pPr>
          </a:lstStyle>
          <a:p>
            <a:pPr lvl="0"/>
            <a:r>
              <a:rPr lang="en-US" dirty="0"/>
              <a:t>Highlight element</a:t>
            </a:r>
          </a:p>
        </p:txBody>
      </p:sp>
    </p:spTree>
    <p:custDataLst>
      <p:tags r:id="rId1"/>
    </p:custDataLst>
    <p:extLst>
      <p:ext uri="{BB962C8B-B14F-4D97-AF65-F5344CB8AC3E}">
        <p14:creationId xmlns:p14="http://schemas.microsoft.com/office/powerpoint/2010/main" val="153357571"/>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amp; 2 round Images">
    <p:spTree>
      <p:nvGrpSpPr>
        <p:cNvPr id="1" name=""/>
        <p:cNvGrpSpPr/>
        <p:nvPr/>
      </p:nvGrpSpPr>
      <p:grpSpPr>
        <a:xfrm>
          <a:off x="0" y="0"/>
          <a:ext cx="0" cy="0"/>
          <a:chOff x="0" y="0"/>
          <a:chExt cx="0" cy="0"/>
        </a:xfrm>
      </p:grpSpPr>
      <p:sp>
        <p:nvSpPr>
          <p:cNvPr id="13" name="Text Placeholder 6"/>
          <p:cNvSpPr>
            <a:spLocks noGrp="1"/>
          </p:cNvSpPr>
          <p:nvPr>
            <p:ph type="body" sz="quarter" idx="14"/>
          </p:nvPr>
        </p:nvSpPr>
        <p:spPr bwMode="gray">
          <a:xfrm>
            <a:off x="323851" y="1276350"/>
            <a:ext cx="1908174" cy="32400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bwMode="gray">
          <a:xfrm>
            <a:off x="323850" y="339726"/>
            <a:ext cx="4103689" cy="684213"/>
          </a:xfrm>
        </p:spPr>
        <p:txBody>
          <a:bodyPr/>
          <a:lstStyle>
            <a:lvl1pPr>
              <a:defRPr baseline="0"/>
            </a:lvl1pPr>
          </a:lstStyle>
          <a:p>
            <a:r>
              <a:rPr lang="de-DE" dirty="0"/>
              <a:t>Title </a:t>
            </a:r>
            <a:r>
              <a:rPr lang="de-DE" dirty="0" err="1"/>
              <a:t>of</a:t>
            </a:r>
            <a:r>
              <a:rPr lang="de-DE" dirty="0"/>
              <a:t> </a:t>
            </a:r>
            <a:br>
              <a:rPr lang="de-DE" dirty="0"/>
            </a:br>
            <a:r>
              <a:rPr lang="de-DE" dirty="0" err="1"/>
              <a:t>the</a:t>
            </a:r>
            <a:r>
              <a:rPr lang="de-DE" dirty="0"/>
              <a:t> </a:t>
            </a:r>
            <a:r>
              <a:rPr lang="de-DE" dirty="0" err="1"/>
              <a:t>slide</a:t>
            </a:r>
            <a:endParaRPr lang="en-US" dirty="0"/>
          </a:p>
        </p:txBody>
      </p:sp>
      <p:sp>
        <p:nvSpPr>
          <p:cNvPr id="3" name="Date Placeholder 2"/>
          <p:cNvSpPr>
            <a:spLocks noGrp="1"/>
          </p:cNvSpPr>
          <p:nvPr>
            <p:ph type="dt" sz="half" idx="18"/>
          </p:nvPr>
        </p:nvSpPr>
        <p:spPr bwMode="gray"/>
        <p:txBody>
          <a:bodyPr/>
          <a:lstStyle/>
          <a:p>
            <a:fld id="{A7C6471A-980B-4BBE-9ED1-C5EAE10BAE18}" type="datetime1">
              <a:rPr lang="en-US" smtClean="0"/>
              <a:t>8/27/2020</a:t>
            </a:fld>
            <a:endParaRPr lang="en-US"/>
          </a:p>
        </p:txBody>
      </p:sp>
      <p:sp>
        <p:nvSpPr>
          <p:cNvPr id="7" name="Footer Placeholder 6"/>
          <p:cNvSpPr>
            <a:spLocks noGrp="1"/>
          </p:cNvSpPr>
          <p:nvPr>
            <p:ph type="ftr" sz="quarter" idx="19"/>
          </p:nvPr>
        </p:nvSpPr>
        <p:spPr bwMode="gray"/>
        <p:txBody>
          <a:bodyPr/>
          <a:lstStyle/>
          <a:p>
            <a:r>
              <a:rPr lang="en-US"/>
              <a:t>Copyright Dr. Reddy‘s </a:t>
            </a:r>
          </a:p>
        </p:txBody>
      </p:sp>
      <p:sp>
        <p:nvSpPr>
          <p:cNvPr id="20" name="Slide Number Placeholder 19"/>
          <p:cNvSpPr>
            <a:spLocks noGrp="1"/>
          </p:cNvSpPr>
          <p:nvPr>
            <p:ph type="sldNum" sz="quarter" idx="20"/>
          </p:nvPr>
        </p:nvSpPr>
        <p:spPr bwMode="gray"/>
        <p:txBody>
          <a:bodyPr/>
          <a:lstStyle/>
          <a:p>
            <a:fld id="{FCB53D23-1D79-480C-B3BE-829293F4503C}" type="slidenum">
              <a:rPr lang="en-US" smtClean="0"/>
              <a:pPr/>
              <a:t>‹#›</a:t>
            </a:fld>
            <a:endParaRPr lang="en-US"/>
          </a:p>
        </p:txBody>
      </p:sp>
      <p:sp>
        <p:nvSpPr>
          <p:cNvPr id="14" name="Picture Placeholder 3"/>
          <p:cNvSpPr>
            <a:spLocks noGrp="1"/>
          </p:cNvSpPr>
          <p:nvPr>
            <p:ph type="pic" sz="quarter" idx="17" hasCustomPrompt="1"/>
          </p:nvPr>
        </p:nvSpPr>
        <p:spPr bwMode="gray">
          <a:xfrm>
            <a:off x="5653244" y="341194"/>
            <a:ext cx="3168000" cy="3168000"/>
          </a:xfrm>
          <a:prstGeom prst="ellipse">
            <a:avLst/>
          </a:prstGeom>
          <a:solidFill>
            <a:schemeClr val="bg1"/>
          </a:solidFill>
        </p:spPr>
        <p:txBody>
          <a:bodyPr tIns="0" bIns="720000" anchor="ctr" anchorCtr="0"/>
          <a:lstStyle>
            <a:lvl1pPr algn="ctr">
              <a:defRPr sz="900" baseline="0">
                <a:solidFill>
                  <a:schemeClr val="tx1"/>
                </a:solidFill>
              </a:defRPr>
            </a:lvl1pPr>
          </a:lstStyle>
          <a:p>
            <a:r>
              <a:rPr lang="de-DE" dirty="0"/>
              <a:t>Click </a:t>
            </a:r>
            <a:r>
              <a:rPr lang="de-DE" dirty="0" err="1"/>
              <a:t>the</a:t>
            </a:r>
            <a:r>
              <a:rPr lang="de-DE" dirty="0"/>
              <a:t> </a:t>
            </a:r>
            <a:r>
              <a:rPr lang="de-DE" dirty="0" err="1"/>
              <a:t>icon</a:t>
            </a:r>
            <a:r>
              <a:rPr lang="de-DE" dirty="0"/>
              <a:t> </a:t>
            </a:r>
            <a:br>
              <a:rPr lang="de-DE" dirty="0"/>
            </a:br>
            <a:r>
              <a:rPr lang="de-DE" dirty="0" err="1"/>
              <a:t>to</a:t>
            </a:r>
            <a:r>
              <a:rPr lang="de-DE" dirty="0"/>
              <a:t> </a:t>
            </a:r>
            <a:r>
              <a:rPr lang="de-DE" dirty="0" err="1"/>
              <a:t>add</a:t>
            </a:r>
            <a:r>
              <a:rPr lang="de-DE" dirty="0"/>
              <a:t> an </a:t>
            </a:r>
            <a:r>
              <a:rPr lang="de-DE" dirty="0" err="1"/>
              <a:t>image</a:t>
            </a:r>
            <a:endParaRPr lang="en-US" dirty="0"/>
          </a:p>
        </p:txBody>
      </p:sp>
      <p:sp>
        <p:nvSpPr>
          <p:cNvPr id="17" name="Picture Placeholder 3"/>
          <p:cNvSpPr>
            <a:spLocks noGrp="1"/>
          </p:cNvSpPr>
          <p:nvPr>
            <p:ph type="pic" sz="quarter" idx="13" hasCustomPrompt="1"/>
          </p:nvPr>
        </p:nvSpPr>
        <p:spPr bwMode="gray">
          <a:xfrm>
            <a:off x="2759570" y="1596153"/>
            <a:ext cx="2376000" cy="2376000"/>
          </a:xfrm>
          <a:prstGeom prst="ellipse">
            <a:avLst/>
          </a:prstGeom>
          <a:solidFill>
            <a:schemeClr val="bg1"/>
          </a:solidFill>
        </p:spPr>
        <p:txBody>
          <a:bodyPr tIns="0" bIns="720000" anchor="ctr" anchorCtr="0"/>
          <a:lstStyle>
            <a:lvl1pPr algn="ctr">
              <a:defRPr sz="900" baseline="0">
                <a:solidFill>
                  <a:schemeClr val="tx1"/>
                </a:solidFill>
              </a:defRPr>
            </a:lvl1pPr>
          </a:lstStyle>
          <a:p>
            <a:r>
              <a:rPr lang="de-DE" dirty="0"/>
              <a:t>Click </a:t>
            </a:r>
            <a:r>
              <a:rPr lang="de-DE" dirty="0" err="1"/>
              <a:t>the</a:t>
            </a:r>
            <a:r>
              <a:rPr lang="de-DE" dirty="0"/>
              <a:t> </a:t>
            </a:r>
            <a:r>
              <a:rPr lang="de-DE" dirty="0" err="1"/>
              <a:t>icon</a:t>
            </a:r>
            <a:r>
              <a:rPr lang="de-DE" dirty="0"/>
              <a:t> </a:t>
            </a:r>
            <a:br>
              <a:rPr lang="de-DE" dirty="0"/>
            </a:br>
            <a:r>
              <a:rPr lang="de-DE" dirty="0" err="1"/>
              <a:t>to</a:t>
            </a:r>
            <a:r>
              <a:rPr lang="de-DE" dirty="0"/>
              <a:t> </a:t>
            </a:r>
            <a:r>
              <a:rPr lang="de-DE" dirty="0" err="1"/>
              <a:t>add</a:t>
            </a:r>
            <a:r>
              <a:rPr lang="de-DE" dirty="0"/>
              <a:t> an </a:t>
            </a:r>
            <a:r>
              <a:rPr lang="de-DE" dirty="0" err="1"/>
              <a:t>image</a:t>
            </a:r>
            <a:endParaRPr lang="en-US" dirty="0"/>
          </a:p>
        </p:txBody>
      </p:sp>
      <p:sp>
        <p:nvSpPr>
          <p:cNvPr id="21" name="Text Placeholder 4"/>
          <p:cNvSpPr>
            <a:spLocks noGrp="1"/>
          </p:cNvSpPr>
          <p:nvPr>
            <p:ph type="body" sz="quarter" idx="22"/>
          </p:nvPr>
        </p:nvSpPr>
        <p:spPr>
          <a:xfrm>
            <a:off x="4855642" y="3723879"/>
            <a:ext cx="2056331" cy="792560"/>
          </a:xfrm>
        </p:spPr>
        <p:txBody>
          <a:bodyPr>
            <a:noAutofit/>
          </a:bodyPr>
          <a:lstStyle>
            <a:lvl1pPr algn="l">
              <a:defRPr sz="1000" b="1">
                <a:solidFill>
                  <a:schemeClr val="accent1"/>
                </a:solidFill>
              </a:defRPr>
            </a:lvl1pPr>
            <a:lvl2pPr marL="0" indent="0" algn="l">
              <a:lnSpc>
                <a:spcPct val="90000"/>
              </a:lnSpc>
              <a:spcBef>
                <a:spcPts val="200"/>
              </a:spcBef>
              <a:spcAft>
                <a:spcPts val="200"/>
              </a:spcAft>
              <a:buFont typeface="Arial" panose="020B0604020202020204" pitchFamily="34" charset="0"/>
              <a:buNone/>
              <a:defRPr sz="1000" b="0">
                <a:solidFill>
                  <a:schemeClr val="bg1"/>
                </a:solidFill>
              </a:defRPr>
            </a:lvl2pPr>
            <a:lvl3pPr marL="0" indent="0" algn="l">
              <a:lnSpc>
                <a:spcPct val="90000"/>
              </a:lnSpc>
              <a:spcBef>
                <a:spcPts val="200"/>
              </a:spcBef>
              <a:spcAft>
                <a:spcPts val="200"/>
              </a:spcAft>
              <a:buNone/>
              <a:defRPr sz="1000" b="0">
                <a:solidFill>
                  <a:schemeClr val="bg1"/>
                </a:solidFill>
              </a:defRPr>
            </a:lvl3pPr>
            <a:lvl4pPr marL="0" indent="0" algn="l">
              <a:lnSpc>
                <a:spcPct val="90000"/>
              </a:lnSpc>
              <a:spcBef>
                <a:spcPts val="200"/>
              </a:spcBef>
              <a:spcAft>
                <a:spcPts val="200"/>
              </a:spcAft>
              <a:buNone/>
              <a:defRPr sz="1000" b="0">
                <a:solidFill>
                  <a:schemeClr val="bg1"/>
                </a:solidFill>
              </a:defRPr>
            </a:lvl4pPr>
            <a:lvl5pPr marL="0" indent="0" algn="l">
              <a:lnSpc>
                <a:spcPct val="90000"/>
              </a:lnSpc>
              <a:spcBef>
                <a:spcPts val="200"/>
              </a:spcBef>
              <a:spcAft>
                <a:spcPts val="200"/>
              </a:spcAft>
              <a:buNone/>
              <a:defRPr sz="1000" b="0">
                <a:solidFill>
                  <a:schemeClr val="bg1"/>
                </a:solidFill>
              </a:defRPr>
            </a:lvl5pPr>
            <a:lvl6pPr marL="0" indent="0">
              <a:lnSpc>
                <a:spcPct val="90000"/>
              </a:lnSpc>
              <a:spcBef>
                <a:spcPts val="200"/>
              </a:spcBef>
              <a:spcAft>
                <a:spcPts val="200"/>
              </a:spcAft>
              <a:buFont typeface="Arial" panose="020B0604020202020204" pitchFamily="34" charset="0"/>
              <a:buNone/>
              <a:defRPr sz="1000" b="0">
                <a:solidFill>
                  <a:schemeClr val="bg1"/>
                </a:solidFill>
              </a:defRPr>
            </a:lvl6pPr>
            <a:lvl7pPr marL="0" indent="0">
              <a:lnSpc>
                <a:spcPct val="90000"/>
              </a:lnSpc>
              <a:spcBef>
                <a:spcPts val="200"/>
              </a:spcBef>
              <a:spcAft>
                <a:spcPts val="200"/>
              </a:spcAft>
              <a:buFont typeface="Arial" panose="020B0604020202020204" pitchFamily="34" charset="0"/>
              <a:buNone/>
              <a:defRPr sz="1000" b="0">
                <a:solidFill>
                  <a:schemeClr val="bg1"/>
                </a:solidFill>
              </a:defRPr>
            </a:lvl7pPr>
            <a:lvl8pPr marL="0" indent="0">
              <a:lnSpc>
                <a:spcPct val="90000"/>
              </a:lnSpc>
              <a:spcBef>
                <a:spcPts val="200"/>
              </a:spcBef>
              <a:spcAft>
                <a:spcPts val="200"/>
              </a:spcAft>
              <a:buFont typeface="Arial" panose="020B0604020202020204" pitchFamily="34" charset="0"/>
              <a:buNone/>
              <a:defRPr sz="1000" b="0">
                <a:solidFill>
                  <a:schemeClr val="bg1"/>
                </a:solidFill>
              </a:defRPr>
            </a:lvl8pPr>
            <a:lvl9pPr marL="0" indent="0">
              <a:lnSpc>
                <a:spcPct val="90000"/>
              </a:lnSpc>
              <a:spcBef>
                <a:spcPts val="200"/>
              </a:spcBef>
              <a:spcAft>
                <a:spcPts val="200"/>
              </a:spcAft>
              <a:buFont typeface="Arial" panose="020B0604020202020204" pitchFamily="34" charset="0"/>
              <a:buNone/>
              <a:defRPr sz="1000" b="0">
                <a:solidFill>
                  <a:schemeClr val="bg1"/>
                </a:solidFill>
              </a:defRPr>
            </a:lvl9pPr>
          </a:lstStyle>
          <a:p>
            <a:pPr lvl="0"/>
            <a:r>
              <a:rPr lang="en-US" dirty="0"/>
              <a:t>Click to edit Master text styles</a:t>
            </a:r>
          </a:p>
          <a:p>
            <a:pPr lvl="1"/>
            <a:r>
              <a:rPr lang="en-US" dirty="0"/>
              <a:t>Second level</a:t>
            </a:r>
          </a:p>
        </p:txBody>
      </p:sp>
      <p:sp>
        <p:nvSpPr>
          <p:cNvPr id="22" name="Text Placeholder 4"/>
          <p:cNvSpPr>
            <a:spLocks noGrp="1"/>
          </p:cNvSpPr>
          <p:nvPr>
            <p:ph type="body" sz="quarter" idx="24"/>
          </p:nvPr>
        </p:nvSpPr>
        <p:spPr>
          <a:xfrm>
            <a:off x="3816506" y="646111"/>
            <a:ext cx="1848158" cy="845517"/>
          </a:xfrm>
        </p:spPr>
        <p:txBody>
          <a:bodyPr>
            <a:noAutofit/>
          </a:bodyPr>
          <a:lstStyle>
            <a:lvl1pPr algn="r">
              <a:defRPr sz="1000" b="1">
                <a:solidFill>
                  <a:schemeClr val="accent1"/>
                </a:solidFill>
              </a:defRPr>
            </a:lvl1pPr>
            <a:lvl2pPr marL="0" indent="0" algn="r">
              <a:lnSpc>
                <a:spcPct val="90000"/>
              </a:lnSpc>
              <a:spcBef>
                <a:spcPts val="200"/>
              </a:spcBef>
              <a:spcAft>
                <a:spcPts val="200"/>
              </a:spcAft>
              <a:buFont typeface="Arial" panose="020B0604020202020204" pitchFamily="34" charset="0"/>
              <a:buNone/>
              <a:defRPr sz="1000" b="0">
                <a:solidFill>
                  <a:schemeClr val="bg1"/>
                </a:solidFill>
              </a:defRPr>
            </a:lvl2pPr>
            <a:lvl3pPr marL="0" indent="0" algn="r">
              <a:lnSpc>
                <a:spcPct val="90000"/>
              </a:lnSpc>
              <a:spcBef>
                <a:spcPts val="200"/>
              </a:spcBef>
              <a:spcAft>
                <a:spcPts val="200"/>
              </a:spcAft>
              <a:buNone/>
              <a:defRPr sz="1000" b="0">
                <a:solidFill>
                  <a:schemeClr val="bg1"/>
                </a:solidFill>
              </a:defRPr>
            </a:lvl3pPr>
            <a:lvl4pPr marL="0" indent="0" algn="r">
              <a:lnSpc>
                <a:spcPct val="90000"/>
              </a:lnSpc>
              <a:spcBef>
                <a:spcPts val="200"/>
              </a:spcBef>
              <a:spcAft>
                <a:spcPts val="200"/>
              </a:spcAft>
              <a:buNone/>
              <a:defRPr sz="1000" b="0">
                <a:solidFill>
                  <a:schemeClr val="bg1"/>
                </a:solidFill>
              </a:defRPr>
            </a:lvl4pPr>
            <a:lvl5pPr marL="0" indent="0" algn="r">
              <a:lnSpc>
                <a:spcPct val="90000"/>
              </a:lnSpc>
              <a:spcBef>
                <a:spcPts val="200"/>
              </a:spcBef>
              <a:spcAft>
                <a:spcPts val="200"/>
              </a:spcAft>
              <a:buNone/>
              <a:defRPr sz="1000" b="0">
                <a:solidFill>
                  <a:schemeClr val="bg1"/>
                </a:solidFill>
              </a:defRPr>
            </a:lvl5pPr>
            <a:lvl6pPr marL="0" indent="0" algn="r">
              <a:lnSpc>
                <a:spcPct val="90000"/>
              </a:lnSpc>
              <a:spcBef>
                <a:spcPts val="200"/>
              </a:spcBef>
              <a:spcAft>
                <a:spcPts val="200"/>
              </a:spcAft>
              <a:buFont typeface="Arial" panose="020B0604020202020204" pitchFamily="34" charset="0"/>
              <a:buNone/>
              <a:defRPr sz="1000" b="0">
                <a:solidFill>
                  <a:schemeClr val="bg1"/>
                </a:solidFill>
              </a:defRPr>
            </a:lvl6pPr>
            <a:lvl7pPr marL="0" indent="0" algn="r">
              <a:lnSpc>
                <a:spcPct val="90000"/>
              </a:lnSpc>
              <a:spcBef>
                <a:spcPts val="200"/>
              </a:spcBef>
              <a:spcAft>
                <a:spcPts val="200"/>
              </a:spcAft>
              <a:buFont typeface="Arial" panose="020B0604020202020204" pitchFamily="34" charset="0"/>
              <a:buNone/>
              <a:defRPr sz="1000" b="0">
                <a:solidFill>
                  <a:schemeClr val="bg1"/>
                </a:solidFill>
              </a:defRPr>
            </a:lvl7pPr>
            <a:lvl8pPr marL="0" indent="0" algn="r">
              <a:lnSpc>
                <a:spcPct val="90000"/>
              </a:lnSpc>
              <a:spcBef>
                <a:spcPts val="200"/>
              </a:spcBef>
              <a:spcAft>
                <a:spcPts val="200"/>
              </a:spcAft>
              <a:buFont typeface="Arial" panose="020B0604020202020204" pitchFamily="34" charset="0"/>
              <a:buNone/>
              <a:defRPr sz="1000" b="0">
                <a:solidFill>
                  <a:schemeClr val="bg1"/>
                </a:solidFill>
              </a:defRPr>
            </a:lvl8pPr>
            <a:lvl9pPr marL="0" indent="0" algn="r">
              <a:lnSpc>
                <a:spcPct val="90000"/>
              </a:lnSpc>
              <a:spcBef>
                <a:spcPts val="200"/>
              </a:spcBef>
              <a:spcAft>
                <a:spcPts val="200"/>
              </a:spcAft>
              <a:buFont typeface="Arial" panose="020B0604020202020204" pitchFamily="34" charset="0"/>
              <a:buNone/>
              <a:defRPr sz="1000" b="0">
                <a:solidFill>
                  <a:schemeClr val="bg1"/>
                </a:solidFill>
              </a:defRPr>
            </a:lvl9pPr>
          </a:lstStyle>
          <a:p>
            <a:pPr lvl="0"/>
            <a:r>
              <a:rPr lang="en-US" dirty="0"/>
              <a:t>Click to edit Master text styles</a:t>
            </a:r>
          </a:p>
          <a:p>
            <a:pPr lvl="1"/>
            <a:r>
              <a:rPr lang="en-US" dirty="0"/>
              <a:t>Second level</a:t>
            </a:r>
          </a:p>
        </p:txBody>
      </p:sp>
    </p:spTree>
    <p:custDataLst>
      <p:tags r:id="rId1"/>
    </p:custDataLst>
    <p:extLst>
      <p:ext uri="{BB962C8B-B14F-4D97-AF65-F5344CB8AC3E}">
        <p14:creationId xmlns:p14="http://schemas.microsoft.com/office/powerpoint/2010/main" val="1985961959"/>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323851" y="339726"/>
            <a:ext cx="1908174" cy="684213"/>
          </a:xfrm>
        </p:spPr>
        <p:txBody>
          <a:bodyPr/>
          <a:lstStyle>
            <a:lvl1pPr>
              <a:defRPr/>
            </a:lvl1pPr>
          </a:lstStyle>
          <a:p>
            <a:r>
              <a:rPr lang="en-US" dirty="0"/>
              <a:t>Video </a:t>
            </a:r>
            <a:br>
              <a:rPr lang="en-US" dirty="0"/>
            </a:br>
            <a:r>
              <a:rPr lang="en-US" dirty="0"/>
              <a:t>Slide</a:t>
            </a:r>
          </a:p>
        </p:txBody>
      </p:sp>
      <p:sp>
        <p:nvSpPr>
          <p:cNvPr id="6" name="Text Placeholder 6"/>
          <p:cNvSpPr>
            <a:spLocks noGrp="1"/>
          </p:cNvSpPr>
          <p:nvPr>
            <p:ph type="body" sz="quarter" idx="14"/>
          </p:nvPr>
        </p:nvSpPr>
        <p:spPr bwMode="gray">
          <a:xfrm>
            <a:off x="323851" y="1276350"/>
            <a:ext cx="1908174" cy="32400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bwMode="gray">
          <a:xfrm>
            <a:off x="2519364" y="339725"/>
            <a:ext cx="6300788" cy="417671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edia Placeholder 8"/>
          <p:cNvSpPr>
            <a:spLocks noGrp="1"/>
          </p:cNvSpPr>
          <p:nvPr>
            <p:ph type="media" sz="quarter" idx="15" hasCustomPrompt="1"/>
          </p:nvPr>
        </p:nvSpPr>
        <p:spPr bwMode="gray">
          <a:xfrm>
            <a:off x="2519364" y="339725"/>
            <a:ext cx="6300788" cy="4176714"/>
          </a:xfrm>
          <a:solidFill>
            <a:schemeClr val="tx1">
              <a:lumMod val="85000"/>
              <a:lumOff val="15000"/>
            </a:schemeClr>
          </a:solidFill>
        </p:spPr>
        <p:txBody>
          <a:bodyPr bIns="720000" anchor="ctr"/>
          <a:lstStyle>
            <a:lvl1pPr algn="ctr">
              <a:defRPr sz="900" baseline="0">
                <a:solidFill>
                  <a:schemeClr val="bg1"/>
                </a:solidFill>
              </a:defRPr>
            </a:lvl1pPr>
          </a:lstStyle>
          <a:p>
            <a:r>
              <a:rPr lang="de-DE" dirty="0"/>
              <a:t>Click </a:t>
            </a:r>
            <a:r>
              <a:rPr lang="de-DE" dirty="0" err="1"/>
              <a:t>the</a:t>
            </a:r>
            <a:r>
              <a:rPr lang="de-DE" dirty="0"/>
              <a:t> </a:t>
            </a:r>
            <a:r>
              <a:rPr lang="de-DE" dirty="0" err="1"/>
              <a:t>icon</a:t>
            </a:r>
            <a:r>
              <a:rPr lang="de-DE" dirty="0"/>
              <a:t> </a:t>
            </a:r>
            <a:br>
              <a:rPr lang="de-DE" dirty="0"/>
            </a:br>
            <a:r>
              <a:rPr lang="de-DE" dirty="0" err="1"/>
              <a:t>to</a:t>
            </a:r>
            <a:r>
              <a:rPr lang="de-DE" dirty="0"/>
              <a:t> </a:t>
            </a:r>
            <a:r>
              <a:rPr lang="de-DE" dirty="0" err="1"/>
              <a:t>insert</a:t>
            </a:r>
            <a:r>
              <a:rPr lang="de-DE" dirty="0"/>
              <a:t> a </a:t>
            </a:r>
            <a:r>
              <a:rPr lang="de-DE" dirty="0" err="1"/>
              <a:t>video</a:t>
            </a:r>
            <a:endParaRPr lang="en-US" dirty="0"/>
          </a:p>
        </p:txBody>
      </p:sp>
      <p:sp>
        <p:nvSpPr>
          <p:cNvPr id="18" name="Date Placeholder 17"/>
          <p:cNvSpPr>
            <a:spLocks noGrp="1"/>
          </p:cNvSpPr>
          <p:nvPr>
            <p:ph type="dt" sz="half" idx="16"/>
          </p:nvPr>
        </p:nvSpPr>
        <p:spPr bwMode="gray"/>
        <p:txBody>
          <a:bodyPr/>
          <a:lstStyle/>
          <a:p>
            <a:fld id="{77CE8B58-6B86-4FDA-B68A-6D3C1469337A}" type="datetime1">
              <a:rPr lang="en-US" smtClean="0"/>
              <a:t>8/27/2020</a:t>
            </a:fld>
            <a:endParaRPr lang="en-US"/>
          </a:p>
        </p:txBody>
      </p:sp>
      <p:sp>
        <p:nvSpPr>
          <p:cNvPr id="19" name="Footer Placeholder 18"/>
          <p:cNvSpPr>
            <a:spLocks noGrp="1"/>
          </p:cNvSpPr>
          <p:nvPr>
            <p:ph type="ftr" sz="quarter" idx="17"/>
          </p:nvPr>
        </p:nvSpPr>
        <p:spPr bwMode="gray"/>
        <p:txBody>
          <a:bodyPr/>
          <a:lstStyle/>
          <a:p>
            <a:r>
              <a:rPr lang="en-US"/>
              <a:t>Copyright Dr. Reddy‘s </a:t>
            </a:r>
          </a:p>
        </p:txBody>
      </p:sp>
      <p:sp>
        <p:nvSpPr>
          <p:cNvPr id="20" name="Slide Number Placeholder 19"/>
          <p:cNvSpPr>
            <a:spLocks noGrp="1"/>
          </p:cNvSpPr>
          <p:nvPr>
            <p:ph type="sldNum" sz="quarter" idx="18"/>
          </p:nvPr>
        </p:nvSpPr>
        <p:spPr bwMode="gray"/>
        <p:txBody>
          <a:bodyPr/>
          <a:lstStyle/>
          <a:p>
            <a:fld id="{FCB53D23-1D79-480C-B3BE-829293F4503C}" type="slidenum">
              <a:rPr lang="en-US" smtClean="0"/>
              <a:pPr/>
              <a:t>‹#›</a:t>
            </a:fld>
            <a:endParaRPr lang="en-US"/>
          </a:p>
        </p:txBody>
      </p:sp>
    </p:spTree>
    <p:custDataLst>
      <p:tags r:id="rId1"/>
    </p:custDataLst>
    <p:extLst>
      <p:ext uri="{BB962C8B-B14F-4D97-AF65-F5344CB8AC3E}">
        <p14:creationId xmlns:p14="http://schemas.microsoft.com/office/powerpoint/2010/main" val="75568083"/>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act Slide">
    <p:bg bwMode="ltGray">
      <p:bgPr>
        <a:solidFill>
          <a:schemeClr val="tx2"/>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bwMode="gray">
          <a:xfrm>
            <a:off x="899592" y="1023938"/>
            <a:ext cx="3816873" cy="755724"/>
          </a:xfrm>
        </p:spPr>
        <p:txBody>
          <a:bodyPr/>
          <a:lstStyle>
            <a:lvl1pPr>
              <a:defRPr sz="6000" spc="-150">
                <a:solidFill>
                  <a:schemeClr val="accent1"/>
                </a:solidFill>
              </a:defRPr>
            </a:lvl1pPr>
          </a:lstStyle>
          <a:p>
            <a:r>
              <a:rPr lang="en-US" dirty="0"/>
              <a:t>Contact.</a:t>
            </a:r>
          </a:p>
        </p:txBody>
      </p:sp>
      <p:sp>
        <p:nvSpPr>
          <p:cNvPr id="18" name="Rectangle 17"/>
          <p:cNvSpPr>
            <a:spLocks noChangeArrowheads="1"/>
          </p:cNvSpPr>
          <p:nvPr userDrawn="1"/>
        </p:nvSpPr>
        <p:spPr bwMode="gray">
          <a:xfrm>
            <a:off x="1132571" y="3256174"/>
            <a:ext cx="7687580" cy="147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o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sz="600" b="1" kern="1200" dirty="0">
                <a:solidFill>
                  <a:schemeClr val="tx1"/>
                </a:solidFill>
                <a:effectLst/>
                <a:cs typeface="Arial" panose="020B0604020202020204" pitchFamily="34" charset="0"/>
              </a:rPr>
              <a:t>About Dr. Reddy’s</a:t>
            </a:r>
            <a:r>
              <a:rPr lang="en-US" sz="600" kern="1200" dirty="0">
                <a:solidFill>
                  <a:schemeClr val="tx1"/>
                </a:solidFill>
                <a:effectLst/>
                <a:cs typeface="Arial" panose="020B0604020202020204" pitchFamily="34" charset="0"/>
              </a:rPr>
              <a:t>: Dr. Reddy’s Laboratories Ltd. (NYSE: RDY) is an integrated pharmaceutical company, committed to providing affordable and innovative medicines for healthier lives. Through its three businesses - Pharmaceutical Services &amp; Active Ingredients, Global Generics and Proprietary Products – Dr. Reddy’s offers a portfolio of products and services including APIs, custom pharmaceutical services, generics, biosimilars and differentiated formulations. Our major therapeutic areas of focus are gastro-intestinal, cardiovascular, diabetology, oncology, pain management and anti-</a:t>
            </a:r>
            <a:r>
              <a:rPr lang="en-US" sz="600" kern="1200" dirty="0" err="1">
                <a:solidFill>
                  <a:schemeClr val="tx1"/>
                </a:solidFill>
                <a:effectLst/>
                <a:cs typeface="Arial" panose="020B0604020202020204" pitchFamily="34" charset="0"/>
              </a:rPr>
              <a:t>infectives</a:t>
            </a:r>
            <a:r>
              <a:rPr lang="en-US" sz="600" kern="1200" dirty="0">
                <a:solidFill>
                  <a:schemeClr val="tx1"/>
                </a:solidFill>
                <a:effectLst/>
                <a:cs typeface="Arial" panose="020B0604020202020204" pitchFamily="34" charset="0"/>
              </a:rPr>
              <a:t>. Dr. Reddy’s operates in markets across the globe. Our major markets include – USA, Russia &amp; CIS, Venezuela and India. For more information, log on to: </a:t>
            </a:r>
            <a:r>
              <a:rPr lang="en-US" sz="600" kern="1200" dirty="0">
                <a:solidFill>
                  <a:schemeClr val="tx1"/>
                </a:solidFill>
                <a:effectLst/>
                <a:cs typeface="Arial" panose="020B0604020202020204" pitchFamily="34" charset="0"/>
                <a:hlinkClick r:id="rId3"/>
              </a:rPr>
              <a:t>www.drreddys.com</a:t>
            </a:r>
            <a:endParaRPr lang="en-US" sz="600" kern="1200" dirty="0">
              <a:solidFill>
                <a:schemeClr val="tx1"/>
              </a:solidFill>
              <a:effectLst/>
              <a:cs typeface="Arial" panose="020B0604020202020204" pitchFamily="34" charset="0"/>
            </a:endParaRPr>
          </a:p>
          <a:p>
            <a:endParaRPr lang="en-US" sz="600" b="1" kern="1200" dirty="0">
              <a:solidFill>
                <a:schemeClr val="tx1"/>
              </a:solidFill>
              <a:effectLst/>
              <a:cs typeface="Arial" panose="020B0604020202020204" pitchFamily="34" charset="0"/>
            </a:endParaRPr>
          </a:p>
          <a:p>
            <a:r>
              <a:rPr lang="en-US" sz="600" b="1" kern="1200" dirty="0">
                <a:solidFill>
                  <a:schemeClr val="tx1"/>
                </a:solidFill>
                <a:effectLst/>
                <a:cs typeface="Arial" panose="020B0604020202020204" pitchFamily="34" charset="0"/>
              </a:rPr>
              <a:t>Disclaimer: </a:t>
            </a:r>
            <a:r>
              <a:rPr lang="en-US" sz="600" kern="1200" dirty="0">
                <a:solidFill>
                  <a:schemeClr val="tx1"/>
                </a:solidFill>
                <a:effectLst/>
                <a:cs typeface="Arial" panose="020B0604020202020204" pitchFamily="34" charset="0"/>
              </a:rPr>
              <a:t>This press release may include statements of future expectations and other forward-looking statements that are based on the management’s current views and assumptions and involve known or unknown risks and uncertainties that could cause actual results, performance or events to differ materially from those expressed or implied in such statements. In addition to statements which are forward-looking by reason of context, the words "may", "will", "should", "expects", "plans", "intends", "anticipates", "believes", "estimates", "predicts", "potential", or "continue" and similar expressions identify forward-looking statements. Actual results, performance or events may differ materially from those in such statements due to  without limitation, (</a:t>
            </a:r>
            <a:r>
              <a:rPr lang="en-US" sz="600" kern="1200" dirty="0" err="1">
                <a:solidFill>
                  <a:schemeClr val="tx1"/>
                </a:solidFill>
                <a:effectLst/>
                <a:cs typeface="Arial" panose="020B0604020202020204" pitchFamily="34" charset="0"/>
              </a:rPr>
              <a:t>i</a:t>
            </a:r>
            <a:r>
              <a:rPr lang="en-US" sz="600" kern="1200" dirty="0">
                <a:solidFill>
                  <a:schemeClr val="tx1"/>
                </a:solidFill>
                <a:effectLst/>
                <a:cs typeface="Arial" panose="020B0604020202020204" pitchFamily="34" charset="0"/>
              </a:rPr>
              <a:t>) general economic conditions such as performance of financial markets, credit defaults , currency exchange rates , interest rates , persistency levels and frequency / severity of insured loss events (ii) mortality and morbidity levels and trends, (iii) changing levels of competition and general competitive factors, (iv) changes in laws and regulations and in the policies of central banks and/or governments, (v) the impact of acquisitions or </a:t>
            </a:r>
            <a:r>
              <a:rPr lang="en-US" sz="600" kern="1200" dirty="0" err="1">
                <a:solidFill>
                  <a:schemeClr val="tx1"/>
                </a:solidFill>
                <a:effectLst/>
                <a:cs typeface="Arial" panose="020B0604020202020204" pitchFamily="34" charset="0"/>
              </a:rPr>
              <a:t>reorganisation</a:t>
            </a:r>
            <a:r>
              <a:rPr lang="en-US" sz="600" kern="1200" dirty="0">
                <a:solidFill>
                  <a:schemeClr val="tx1"/>
                </a:solidFill>
                <a:effectLst/>
                <a:cs typeface="Arial" panose="020B0604020202020204" pitchFamily="34" charset="0"/>
              </a:rPr>
              <a:t> , including related integration issues.</a:t>
            </a:r>
            <a:endParaRPr lang="en-IN" sz="600" kern="1200" dirty="0">
              <a:solidFill>
                <a:schemeClr val="tx1"/>
              </a:solidFill>
              <a:effectLst/>
              <a:cs typeface="Arial" panose="020B0604020202020204" pitchFamily="34" charset="0"/>
            </a:endParaRPr>
          </a:p>
          <a:p>
            <a:r>
              <a:rPr lang="en-US" sz="600" kern="1200" dirty="0">
                <a:solidFill>
                  <a:schemeClr val="tx1"/>
                </a:solidFill>
                <a:effectLst/>
                <a:cs typeface="Arial" panose="020B0604020202020204" pitchFamily="34" charset="0"/>
              </a:rPr>
              <a:t> </a:t>
            </a:r>
            <a:endParaRPr lang="en-IN" sz="600" kern="1200" dirty="0">
              <a:solidFill>
                <a:schemeClr val="tx1"/>
              </a:solidFill>
              <a:effectLst/>
              <a:cs typeface="Arial" panose="020B0604020202020204" pitchFamily="34" charset="0"/>
            </a:endParaRPr>
          </a:p>
          <a:p>
            <a:r>
              <a:rPr lang="en-US" sz="600" kern="1200" dirty="0">
                <a:solidFill>
                  <a:schemeClr val="tx1"/>
                </a:solidFill>
                <a:effectLst/>
                <a:cs typeface="Arial" panose="020B0604020202020204" pitchFamily="34" charset="0"/>
              </a:rPr>
              <a:t>The company assumes no obligation to update any information contained herein.</a:t>
            </a:r>
          </a:p>
          <a:p>
            <a:endParaRPr lang="de-DE" sz="600" dirty="0">
              <a:solidFill>
                <a:schemeClr val="tx1"/>
              </a:solidFill>
              <a:cs typeface="Arial" panose="020B0604020202020204" pitchFamily="34" charset="0"/>
            </a:endParaRPr>
          </a:p>
          <a:p>
            <a:r>
              <a:rPr lang="en-IN" sz="600" b="1" dirty="0">
                <a:solidFill>
                  <a:schemeClr val="tx1"/>
                </a:solidFill>
                <a:cs typeface="Arial" panose="020B0604020202020204" pitchFamily="34" charset="0"/>
              </a:rPr>
              <a:t>Registered Office: </a:t>
            </a:r>
            <a:r>
              <a:rPr lang="en-IN" sz="600" dirty="0" err="1">
                <a:solidFill>
                  <a:schemeClr val="tx1"/>
                </a:solidFill>
                <a:cs typeface="Arial" panose="020B0604020202020204" pitchFamily="34" charset="0"/>
              </a:rPr>
              <a:t>Dr.</a:t>
            </a:r>
            <a:r>
              <a:rPr lang="en-IN" sz="600" dirty="0">
                <a:solidFill>
                  <a:schemeClr val="tx1"/>
                </a:solidFill>
                <a:cs typeface="Arial" panose="020B0604020202020204" pitchFamily="34" charset="0"/>
              </a:rPr>
              <a:t> Reddy’s Laboratories Ltd. 8-2-337 | Road No. 3, </a:t>
            </a:r>
            <a:r>
              <a:rPr lang="en-IN" sz="600" dirty="0" err="1">
                <a:solidFill>
                  <a:schemeClr val="tx1"/>
                </a:solidFill>
                <a:cs typeface="Arial" panose="020B0604020202020204" pitchFamily="34" charset="0"/>
              </a:rPr>
              <a:t>Banjara</a:t>
            </a:r>
            <a:r>
              <a:rPr lang="en-IN" sz="600" dirty="0">
                <a:solidFill>
                  <a:schemeClr val="tx1"/>
                </a:solidFill>
                <a:cs typeface="Arial" panose="020B0604020202020204" pitchFamily="34" charset="0"/>
              </a:rPr>
              <a:t> Hills, Hyderabad - 500034, Telangana, India. </a:t>
            </a:r>
          </a:p>
          <a:p>
            <a:r>
              <a:rPr lang="en-IN" sz="600" dirty="0">
                <a:solidFill>
                  <a:schemeClr val="tx1"/>
                </a:solidFill>
                <a:cs typeface="Arial" panose="020B0604020202020204" pitchFamily="34" charset="0"/>
              </a:rPr>
              <a:t>Tel: 91 40 4900 2900 | Fax: 91 40 4900 2999 | Web: www.drreddys.com</a:t>
            </a:r>
          </a:p>
        </p:txBody>
      </p:sp>
      <p:sp>
        <p:nvSpPr>
          <p:cNvPr id="22" name="Text Placeholder 9"/>
          <p:cNvSpPr>
            <a:spLocks noGrp="1"/>
          </p:cNvSpPr>
          <p:nvPr>
            <p:ph type="body" sz="quarter" idx="10" hasCustomPrompt="1"/>
          </p:nvPr>
        </p:nvSpPr>
        <p:spPr bwMode="gray">
          <a:xfrm>
            <a:off x="1143807" y="1815667"/>
            <a:ext cx="2576724" cy="229171"/>
          </a:xfrm>
        </p:spPr>
        <p:txBody>
          <a:bodyPr anchor="b"/>
          <a:lstStyle>
            <a:lvl1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1pPr>
            <a:lvl2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2pPr>
            <a:lvl3pPr marL="0" indent="0">
              <a:lnSpc>
                <a:spcPct val="100000"/>
              </a:lnSpc>
              <a:spcBef>
                <a:spcPts val="0"/>
              </a:spcBef>
              <a:spcAft>
                <a:spcPts val="0"/>
              </a:spcAft>
              <a:buNone/>
              <a:defRPr sz="1100" b="0">
                <a:solidFill>
                  <a:schemeClr val="accent1"/>
                </a:solidFill>
                <a:latin typeface="+mj-lt"/>
              </a:defRPr>
            </a:lvl3pPr>
            <a:lvl4pPr marL="0" indent="0">
              <a:lnSpc>
                <a:spcPct val="100000"/>
              </a:lnSpc>
              <a:spcBef>
                <a:spcPts val="0"/>
              </a:spcBef>
              <a:spcAft>
                <a:spcPts val="0"/>
              </a:spcAft>
              <a:buNone/>
              <a:defRPr sz="1100" b="0">
                <a:solidFill>
                  <a:schemeClr val="accent1"/>
                </a:solidFill>
                <a:latin typeface="+mj-lt"/>
              </a:defRPr>
            </a:lvl4pPr>
            <a:lvl5pPr marL="0" indent="0">
              <a:lnSpc>
                <a:spcPct val="100000"/>
              </a:lnSpc>
              <a:spcBef>
                <a:spcPts val="0"/>
              </a:spcBef>
              <a:spcAft>
                <a:spcPts val="0"/>
              </a:spcAft>
              <a:buNone/>
              <a:defRPr sz="1100" b="0">
                <a:solidFill>
                  <a:schemeClr val="accent1"/>
                </a:solidFill>
                <a:latin typeface="+mj-lt"/>
              </a:defRPr>
            </a:lvl5pPr>
            <a:lvl6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6pPr>
            <a:lvl7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7pPr>
            <a:lvl8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8pPr>
            <a:lvl9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9pPr>
          </a:lstStyle>
          <a:p>
            <a:pPr lvl="0"/>
            <a:r>
              <a:rPr lang="de-DE" dirty="0"/>
              <a:t>Position</a:t>
            </a:r>
            <a:endParaRPr lang="en-US" dirty="0"/>
          </a:p>
        </p:txBody>
      </p:sp>
      <p:sp>
        <p:nvSpPr>
          <p:cNvPr id="23" name="Text Placeholder 9"/>
          <p:cNvSpPr>
            <a:spLocks noGrp="1"/>
          </p:cNvSpPr>
          <p:nvPr>
            <p:ph type="body" sz="quarter" idx="11" hasCustomPrompt="1"/>
          </p:nvPr>
        </p:nvSpPr>
        <p:spPr bwMode="gray">
          <a:xfrm>
            <a:off x="1143807" y="2043250"/>
            <a:ext cx="2576724" cy="217699"/>
          </a:xfrm>
        </p:spPr>
        <p:txBody>
          <a:bodyPr/>
          <a:lstStyle>
            <a:lvl1pPr marL="0" indent="0">
              <a:lnSpc>
                <a:spcPct val="100000"/>
              </a:lnSpc>
              <a:spcBef>
                <a:spcPts val="0"/>
              </a:spcBef>
              <a:spcAft>
                <a:spcPts val="0"/>
              </a:spcAft>
              <a:buFont typeface="Arial" panose="020B0604020202020204" pitchFamily="34" charset="0"/>
              <a:buNone/>
              <a:defRPr sz="1100" b="0" baseline="0">
                <a:solidFill>
                  <a:schemeClr val="accent1"/>
                </a:solidFill>
                <a:latin typeface="+mn-lt"/>
              </a:defRPr>
            </a:lvl1pPr>
            <a:lvl2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2pPr>
            <a:lvl3pPr marL="0" indent="0">
              <a:lnSpc>
                <a:spcPct val="100000"/>
              </a:lnSpc>
              <a:spcBef>
                <a:spcPts val="0"/>
              </a:spcBef>
              <a:spcAft>
                <a:spcPts val="0"/>
              </a:spcAft>
              <a:buNone/>
              <a:defRPr sz="1100" b="0">
                <a:solidFill>
                  <a:schemeClr val="accent1"/>
                </a:solidFill>
                <a:latin typeface="+mj-lt"/>
              </a:defRPr>
            </a:lvl3pPr>
            <a:lvl4pPr marL="0" indent="0">
              <a:lnSpc>
                <a:spcPct val="100000"/>
              </a:lnSpc>
              <a:spcBef>
                <a:spcPts val="0"/>
              </a:spcBef>
              <a:spcAft>
                <a:spcPts val="0"/>
              </a:spcAft>
              <a:buNone/>
              <a:defRPr sz="1100" b="0">
                <a:solidFill>
                  <a:schemeClr val="accent1"/>
                </a:solidFill>
                <a:latin typeface="+mj-lt"/>
              </a:defRPr>
            </a:lvl4pPr>
            <a:lvl5pPr marL="0" indent="0">
              <a:lnSpc>
                <a:spcPct val="100000"/>
              </a:lnSpc>
              <a:spcBef>
                <a:spcPts val="0"/>
              </a:spcBef>
              <a:spcAft>
                <a:spcPts val="0"/>
              </a:spcAft>
              <a:buNone/>
              <a:defRPr sz="1100" b="0">
                <a:solidFill>
                  <a:schemeClr val="accent1"/>
                </a:solidFill>
                <a:latin typeface="+mj-lt"/>
              </a:defRPr>
            </a:lvl5pPr>
            <a:lvl6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6pPr>
            <a:lvl7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7pPr>
            <a:lvl8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8pPr>
            <a:lvl9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9pPr>
          </a:lstStyle>
          <a:p>
            <a:pPr lvl="0"/>
            <a:r>
              <a:rPr lang="de-DE" dirty="0"/>
              <a:t>First </a:t>
            </a:r>
            <a:r>
              <a:rPr lang="de-DE" dirty="0" err="1"/>
              <a:t>name</a:t>
            </a:r>
            <a:r>
              <a:rPr lang="de-DE" dirty="0"/>
              <a:t> Last </a:t>
            </a:r>
            <a:r>
              <a:rPr lang="de-DE" dirty="0" err="1"/>
              <a:t>name</a:t>
            </a:r>
            <a:endParaRPr lang="en-US" dirty="0"/>
          </a:p>
        </p:txBody>
      </p:sp>
      <p:sp>
        <p:nvSpPr>
          <p:cNvPr id="24" name="Text Placeholder 9"/>
          <p:cNvSpPr>
            <a:spLocks noGrp="1"/>
          </p:cNvSpPr>
          <p:nvPr>
            <p:ph type="body" sz="quarter" idx="12" hasCustomPrompt="1"/>
          </p:nvPr>
        </p:nvSpPr>
        <p:spPr bwMode="gray">
          <a:xfrm>
            <a:off x="1143807" y="2260949"/>
            <a:ext cx="2576724" cy="563215"/>
          </a:xfrm>
        </p:spPr>
        <p:txBody>
          <a:bodyPr/>
          <a:lstStyle>
            <a:lvl1pPr marL="0" indent="0">
              <a:lnSpc>
                <a:spcPct val="100000"/>
              </a:lnSpc>
              <a:spcBef>
                <a:spcPts val="0"/>
              </a:spcBef>
              <a:spcAft>
                <a:spcPts val="0"/>
              </a:spcAft>
              <a:buFont typeface="Arial" panose="020B0604020202020204" pitchFamily="34" charset="0"/>
              <a:buNone/>
              <a:defRPr sz="1100" b="0" baseline="0">
                <a:solidFill>
                  <a:schemeClr val="accent1"/>
                </a:solidFill>
                <a:latin typeface="+mn-lt"/>
              </a:defRPr>
            </a:lvl1pPr>
            <a:lvl2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2pPr>
            <a:lvl3pPr marL="0" indent="0">
              <a:lnSpc>
                <a:spcPct val="100000"/>
              </a:lnSpc>
              <a:spcBef>
                <a:spcPts val="0"/>
              </a:spcBef>
              <a:spcAft>
                <a:spcPts val="0"/>
              </a:spcAft>
              <a:buNone/>
              <a:defRPr sz="1100" b="0">
                <a:solidFill>
                  <a:schemeClr val="accent1"/>
                </a:solidFill>
                <a:latin typeface="+mj-lt"/>
              </a:defRPr>
            </a:lvl3pPr>
            <a:lvl4pPr marL="0" indent="0">
              <a:lnSpc>
                <a:spcPct val="100000"/>
              </a:lnSpc>
              <a:spcBef>
                <a:spcPts val="0"/>
              </a:spcBef>
              <a:spcAft>
                <a:spcPts val="0"/>
              </a:spcAft>
              <a:buNone/>
              <a:defRPr sz="1100" b="0">
                <a:solidFill>
                  <a:schemeClr val="accent1"/>
                </a:solidFill>
                <a:latin typeface="+mj-lt"/>
              </a:defRPr>
            </a:lvl4pPr>
            <a:lvl5pPr marL="0" indent="0">
              <a:lnSpc>
                <a:spcPct val="100000"/>
              </a:lnSpc>
              <a:spcBef>
                <a:spcPts val="0"/>
              </a:spcBef>
              <a:spcAft>
                <a:spcPts val="0"/>
              </a:spcAft>
              <a:buNone/>
              <a:defRPr sz="1100" b="0">
                <a:solidFill>
                  <a:schemeClr val="accent1"/>
                </a:solidFill>
                <a:latin typeface="+mj-lt"/>
              </a:defRPr>
            </a:lvl5pPr>
            <a:lvl6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6pPr>
            <a:lvl7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7pPr>
            <a:lvl8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8pPr>
            <a:lvl9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9pPr>
          </a:lstStyle>
          <a:p>
            <a:pPr lvl="0"/>
            <a:r>
              <a:rPr lang="de-DE" dirty="0"/>
              <a:t>Mail</a:t>
            </a:r>
            <a:br>
              <a:rPr lang="de-DE" dirty="0"/>
            </a:br>
            <a:r>
              <a:rPr lang="de-DE" dirty="0"/>
              <a:t>Phone</a:t>
            </a:r>
            <a:endParaRPr lang="en-US" dirty="0"/>
          </a:p>
        </p:txBody>
      </p:sp>
      <p:sp>
        <p:nvSpPr>
          <p:cNvPr id="26" name="Text Placeholder 9"/>
          <p:cNvSpPr>
            <a:spLocks noGrp="1"/>
          </p:cNvSpPr>
          <p:nvPr>
            <p:ph type="body" sz="quarter" idx="14" hasCustomPrompt="1"/>
          </p:nvPr>
        </p:nvSpPr>
        <p:spPr bwMode="gray">
          <a:xfrm>
            <a:off x="4047915" y="1815667"/>
            <a:ext cx="2576724" cy="229171"/>
          </a:xfrm>
        </p:spPr>
        <p:txBody>
          <a:bodyPr anchor="b"/>
          <a:lstStyle>
            <a:lvl1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1pPr>
            <a:lvl2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2pPr>
            <a:lvl3pPr marL="0" indent="0">
              <a:lnSpc>
                <a:spcPct val="100000"/>
              </a:lnSpc>
              <a:spcBef>
                <a:spcPts val="0"/>
              </a:spcBef>
              <a:spcAft>
                <a:spcPts val="0"/>
              </a:spcAft>
              <a:buNone/>
              <a:defRPr sz="1100" b="0">
                <a:solidFill>
                  <a:schemeClr val="accent1"/>
                </a:solidFill>
                <a:latin typeface="+mj-lt"/>
              </a:defRPr>
            </a:lvl3pPr>
            <a:lvl4pPr marL="0" indent="0">
              <a:lnSpc>
                <a:spcPct val="100000"/>
              </a:lnSpc>
              <a:spcBef>
                <a:spcPts val="0"/>
              </a:spcBef>
              <a:spcAft>
                <a:spcPts val="0"/>
              </a:spcAft>
              <a:buNone/>
              <a:defRPr sz="1100" b="0">
                <a:solidFill>
                  <a:schemeClr val="accent1"/>
                </a:solidFill>
                <a:latin typeface="+mj-lt"/>
              </a:defRPr>
            </a:lvl4pPr>
            <a:lvl5pPr marL="0" indent="0">
              <a:lnSpc>
                <a:spcPct val="100000"/>
              </a:lnSpc>
              <a:spcBef>
                <a:spcPts val="0"/>
              </a:spcBef>
              <a:spcAft>
                <a:spcPts val="0"/>
              </a:spcAft>
              <a:buNone/>
              <a:defRPr sz="1100" b="0">
                <a:solidFill>
                  <a:schemeClr val="accent1"/>
                </a:solidFill>
                <a:latin typeface="+mj-lt"/>
              </a:defRPr>
            </a:lvl5pPr>
            <a:lvl6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6pPr>
            <a:lvl7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7pPr>
            <a:lvl8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8pPr>
            <a:lvl9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9pPr>
          </a:lstStyle>
          <a:p>
            <a:pPr lvl="0"/>
            <a:r>
              <a:rPr lang="de-DE" dirty="0"/>
              <a:t>Position</a:t>
            </a:r>
            <a:endParaRPr lang="en-US" dirty="0"/>
          </a:p>
        </p:txBody>
      </p:sp>
      <p:sp>
        <p:nvSpPr>
          <p:cNvPr id="27" name="Text Placeholder 9"/>
          <p:cNvSpPr>
            <a:spLocks noGrp="1"/>
          </p:cNvSpPr>
          <p:nvPr>
            <p:ph type="body" sz="quarter" idx="15" hasCustomPrompt="1"/>
          </p:nvPr>
        </p:nvSpPr>
        <p:spPr bwMode="gray">
          <a:xfrm>
            <a:off x="4047915" y="2043250"/>
            <a:ext cx="2576724" cy="217699"/>
          </a:xfrm>
        </p:spPr>
        <p:txBody>
          <a:bodyPr/>
          <a:lstStyle>
            <a:lvl1pPr marL="0" indent="0">
              <a:lnSpc>
                <a:spcPct val="100000"/>
              </a:lnSpc>
              <a:spcBef>
                <a:spcPts val="0"/>
              </a:spcBef>
              <a:spcAft>
                <a:spcPts val="0"/>
              </a:spcAft>
              <a:buFont typeface="Arial" panose="020B0604020202020204" pitchFamily="34" charset="0"/>
              <a:buNone/>
              <a:defRPr sz="1100" b="0" baseline="0">
                <a:solidFill>
                  <a:schemeClr val="accent1"/>
                </a:solidFill>
                <a:latin typeface="+mn-lt"/>
              </a:defRPr>
            </a:lvl1pPr>
            <a:lvl2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2pPr>
            <a:lvl3pPr marL="0" indent="0">
              <a:lnSpc>
                <a:spcPct val="100000"/>
              </a:lnSpc>
              <a:spcBef>
                <a:spcPts val="0"/>
              </a:spcBef>
              <a:spcAft>
                <a:spcPts val="0"/>
              </a:spcAft>
              <a:buNone/>
              <a:defRPr sz="1100" b="0">
                <a:solidFill>
                  <a:schemeClr val="accent1"/>
                </a:solidFill>
                <a:latin typeface="+mj-lt"/>
              </a:defRPr>
            </a:lvl3pPr>
            <a:lvl4pPr marL="0" indent="0">
              <a:lnSpc>
                <a:spcPct val="100000"/>
              </a:lnSpc>
              <a:spcBef>
                <a:spcPts val="0"/>
              </a:spcBef>
              <a:spcAft>
                <a:spcPts val="0"/>
              </a:spcAft>
              <a:buNone/>
              <a:defRPr sz="1100" b="0">
                <a:solidFill>
                  <a:schemeClr val="accent1"/>
                </a:solidFill>
                <a:latin typeface="+mj-lt"/>
              </a:defRPr>
            </a:lvl4pPr>
            <a:lvl5pPr marL="0" indent="0">
              <a:lnSpc>
                <a:spcPct val="100000"/>
              </a:lnSpc>
              <a:spcBef>
                <a:spcPts val="0"/>
              </a:spcBef>
              <a:spcAft>
                <a:spcPts val="0"/>
              </a:spcAft>
              <a:buNone/>
              <a:defRPr sz="1100" b="0">
                <a:solidFill>
                  <a:schemeClr val="accent1"/>
                </a:solidFill>
                <a:latin typeface="+mj-lt"/>
              </a:defRPr>
            </a:lvl5pPr>
            <a:lvl6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6pPr>
            <a:lvl7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7pPr>
            <a:lvl8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8pPr>
            <a:lvl9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9pPr>
          </a:lstStyle>
          <a:p>
            <a:pPr lvl="0"/>
            <a:r>
              <a:rPr lang="de-DE" dirty="0"/>
              <a:t>First </a:t>
            </a:r>
            <a:r>
              <a:rPr lang="de-DE" dirty="0" err="1"/>
              <a:t>name</a:t>
            </a:r>
            <a:r>
              <a:rPr lang="de-DE" dirty="0"/>
              <a:t> Last </a:t>
            </a:r>
            <a:r>
              <a:rPr lang="de-DE" dirty="0" err="1"/>
              <a:t>name</a:t>
            </a:r>
            <a:endParaRPr lang="en-US" dirty="0"/>
          </a:p>
        </p:txBody>
      </p:sp>
      <p:sp>
        <p:nvSpPr>
          <p:cNvPr id="28" name="Text Placeholder 9"/>
          <p:cNvSpPr>
            <a:spLocks noGrp="1"/>
          </p:cNvSpPr>
          <p:nvPr>
            <p:ph type="body" sz="quarter" idx="16" hasCustomPrompt="1"/>
          </p:nvPr>
        </p:nvSpPr>
        <p:spPr bwMode="gray">
          <a:xfrm>
            <a:off x="4047915" y="2260949"/>
            <a:ext cx="2576724" cy="563215"/>
          </a:xfrm>
        </p:spPr>
        <p:txBody>
          <a:bodyPr/>
          <a:lstStyle>
            <a:lvl1pPr marL="0" indent="0">
              <a:lnSpc>
                <a:spcPct val="100000"/>
              </a:lnSpc>
              <a:spcBef>
                <a:spcPts val="0"/>
              </a:spcBef>
              <a:spcAft>
                <a:spcPts val="0"/>
              </a:spcAft>
              <a:buFont typeface="Arial" panose="020B0604020202020204" pitchFamily="34" charset="0"/>
              <a:buNone/>
              <a:defRPr sz="1100" b="0" baseline="0">
                <a:solidFill>
                  <a:schemeClr val="accent1"/>
                </a:solidFill>
                <a:latin typeface="+mn-lt"/>
              </a:defRPr>
            </a:lvl1pPr>
            <a:lvl2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2pPr>
            <a:lvl3pPr marL="0" indent="0">
              <a:lnSpc>
                <a:spcPct val="100000"/>
              </a:lnSpc>
              <a:spcBef>
                <a:spcPts val="0"/>
              </a:spcBef>
              <a:spcAft>
                <a:spcPts val="0"/>
              </a:spcAft>
              <a:buNone/>
              <a:defRPr sz="1100" b="0">
                <a:solidFill>
                  <a:schemeClr val="accent1"/>
                </a:solidFill>
                <a:latin typeface="+mj-lt"/>
              </a:defRPr>
            </a:lvl3pPr>
            <a:lvl4pPr marL="0" indent="0">
              <a:lnSpc>
                <a:spcPct val="100000"/>
              </a:lnSpc>
              <a:spcBef>
                <a:spcPts val="0"/>
              </a:spcBef>
              <a:spcAft>
                <a:spcPts val="0"/>
              </a:spcAft>
              <a:buNone/>
              <a:defRPr sz="1100" b="0">
                <a:solidFill>
                  <a:schemeClr val="accent1"/>
                </a:solidFill>
                <a:latin typeface="+mj-lt"/>
              </a:defRPr>
            </a:lvl4pPr>
            <a:lvl5pPr marL="0" indent="0">
              <a:lnSpc>
                <a:spcPct val="100000"/>
              </a:lnSpc>
              <a:spcBef>
                <a:spcPts val="0"/>
              </a:spcBef>
              <a:spcAft>
                <a:spcPts val="0"/>
              </a:spcAft>
              <a:buNone/>
              <a:defRPr sz="1100" b="0">
                <a:solidFill>
                  <a:schemeClr val="accent1"/>
                </a:solidFill>
                <a:latin typeface="+mj-lt"/>
              </a:defRPr>
            </a:lvl5pPr>
            <a:lvl6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6pPr>
            <a:lvl7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7pPr>
            <a:lvl8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8pPr>
            <a:lvl9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9pPr>
          </a:lstStyle>
          <a:p>
            <a:pPr lvl="0"/>
            <a:r>
              <a:rPr lang="de-DE" dirty="0"/>
              <a:t>Mail</a:t>
            </a:r>
            <a:br>
              <a:rPr lang="de-DE" dirty="0"/>
            </a:br>
            <a:r>
              <a:rPr lang="de-DE" dirty="0"/>
              <a:t>Phone</a:t>
            </a:r>
            <a:endParaRPr lang="en-US" dirty="0"/>
          </a:p>
        </p:txBody>
      </p:sp>
      <p:sp>
        <p:nvSpPr>
          <p:cNvPr id="11" name="Date Placeholder 2"/>
          <p:cNvSpPr>
            <a:spLocks noGrp="1"/>
          </p:cNvSpPr>
          <p:nvPr>
            <p:ph type="dt" sz="half" idx="17"/>
          </p:nvPr>
        </p:nvSpPr>
        <p:spPr>
          <a:xfrm>
            <a:off x="8136397" y="5308054"/>
            <a:ext cx="468052" cy="72008"/>
          </a:xfrm>
        </p:spPr>
        <p:txBody>
          <a:bodyPr/>
          <a:lstStyle>
            <a:lvl1pPr>
              <a:defRPr sz="300">
                <a:solidFill>
                  <a:schemeClr val="bg1">
                    <a:lumMod val="75000"/>
                    <a:alpha val="0"/>
                  </a:schemeClr>
                </a:solidFill>
              </a:defRPr>
            </a:lvl1pPr>
          </a:lstStyle>
          <a:p>
            <a:fld id="{14027065-2DF7-4B55-9AFC-9731042CE619}" type="datetime1">
              <a:rPr lang="en-US" smtClean="0"/>
              <a:t>8/27/2020</a:t>
            </a:fld>
            <a:endParaRPr lang="en-US"/>
          </a:p>
        </p:txBody>
      </p:sp>
      <p:sp>
        <p:nvSpPr>
          <p:cNvPr id="13" name="Footer Placeholder 3"/>
          <p:cNvSpPr>
            <a:spLocks noGrp="1"/>
          </p:cNvSpPr>
          <p:nvPr>
            <p:ph type="ftr" sz="quarter" idx="18"/>
          </p:nvPr>
        </p:nvSpPr>
        <p:spPr>
          <a:xfrm>
            <a:off x="6911975" y="5308054"/>
            <a:ext cx="1224422" cy="72008"/>
          </a:xfrm>
        </p:spPr>
        <p:txBody>
          <a:bodyPr/>
          <a:lstStyle>
            <a:lvl1pPr>
              <a:defRPr sz="300">
                <a:solidFill>
                  <a:schemeClr val="bg1">
                    <a:lumMod val="75000"/>
                    <a:alpha val="0"/>
                  </a:schemeClr>
                </a:solidFill>
              </a:defRPr>
            </a:lvl1pPr>
          </a:lstStyle>
          <a:p>
            <a:r>
              <a:rPr lang="en-US"/>
              <a:t>Copyright Dr. Reddy‘s </a:t>
            </a:r>
          </a:p>
        </p:txBody>
      </p:sp>
      <p:sp>
        <p:nvSpPr>
          <p:cNvPr id="14" name="Slide Number Placeholder 4"/>
          <p:cNvSpPr>
            <a:spLocks noGrp="1"/>
          </p:cNvSpPr>
          <p:nvPr>
            <p:ph type="sldNum" sz="quarter" idx="19"/>
          </p:nvPr>
        </p:nvSpPr>
        <p:spPr>
          <a:xfrm>
            <a:off x="8604448" y="5308054"/>
            <a:ext cx="215701" cy="72008"/>
          </a:xfrm>
        </p:spPr>
        <p:txBody>
          <a:bodyPr/>
          <a:lstStyle>
            <a:lvl1pPr>
              <a:defRPr sz="300">
                <a:solidFill>
                  <a:schemeClr val="bg1">
                    <a:lumMod val="75000"/>
                    <a:alpha val="0"/>
                  </a:schemeClr>
                </a:solidFill>
              </a:defRPr>
            </a:lvl1pPr>
          </a:lstStyle>
          <a:p>
            <a:fld id="{FCB53D23-1D79-480C-B3BE-829293F4503C}" type="slidenum">
              <a:rPr lang="en-US" smtClean="0"/>
              <a:pPr/>
              <a:t>‹#›</a:t>
            </a:fld>
            <a:endParaRPr lang="en-US"/>
          </a:p>
        </p:txBody>
      </p:sp>
      <p:pic>
        <p:nvPicPr>
          <p:cNvPr id="15" name="Picture 14" descr="A picture containing clock, meter&#10;&#10;Description automatically generated">
            <a:extLst>
              <a:ext uri="{FF2B5EF4-FFF2-40B4-BE49-F238E27FC236}">
                <a16:creationId xmlns:a16="http://schemas.microsoft.com/office/drawing/2014/main" xmlns="" id="{3034ACBA-EA15-4C41-9C6B-6AB9F67936C3}"/>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132177" y="4408924"/>
            <a:ext cx="1687974" cy="374519"/>
          </a:xfrm>
          <a:prstGeom prst="rect">
            <a:avLst/>
          </a:prstGeom>
        </p:spPr>
      </p:pic>
    </p:spTree>
    <p:custDataLst>
      <p:tags r:id="rId1"/>
    </p:custDataLst>
    <p:extLst>
      <p:ext uri="{BB962C8B-B14F-4D97-AF65-F5344CB8AC3E}">
        <p14:creationId xmlns:p14="http://schemas.microsoft.com/office/powerpoint/2010/main" val="2606599030"/>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ivider Slide">
    <p:bg bwMode="ltGray">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899592" y="1023938"/>
            <a:ext cx="3816873" cy="2987972"/>
          </a:xfrm>
        </p:spPr>
        <p:txBody>
          <a:bodyPr>
            <a:normAutofit/>
          </a:bodyPr>
          <a:lstStyle>
            <a:lvl1pPr>
              <a:defRPr sz="4800" spc="-150">
                <a:solidFill>
                  <a:schemeClr val="accent1"/>
                </a:solidFill>
              </a:defRPr>
            </a:lvl1pPr>
          </a:lstStyle>
          <a:p>
            <a:r>
              <a:rPr lang="en-US" dirty="0"/>
              <a:t>Use this slide to start a new chapter</a:t>
            </a:r>
          </a:p>
        </p:txBody>
      </p:sp>
      <p:sp>
        <p:nvSpPr>
          <p:cNvPr id="21" name="Picture Placeholder 3"/>
          <p:cNvSpPr>
            <a:spLocks noGrp="1"/>
          </p:cNvSpPr>
          <p:nvPr>
            <p:ph type="pic" sz="quarter" idx="13" hasCustomPrompt="1"/>
          </p:nvPr>
        </p:nvSpPr>
        <p:spPr bwMode="gray">
          <a:xfrm>
            <a:off x="6813610" y="-422064"/>
            <a:ext cx="2733403" cy="2733152"/>
          </a:xfrm>
          <a:prstGeom prst="ellipse">
            <a:avLst/>
          </a:prstGeom>
          <a:solidFill>
            <a:schemeClr val="accent1"/>
          </a:solidFill>
        </p:spPr>
        <p:txBody>
          <a:bodyPr tIns="0" bIns="720000" anchor="ctr" anchorCtr="0"/>
          <a:lstStyle>
            <a:lvl1pPr algn="ctr">
              <a:defRPr sz="900" baseline="0">
                <a:solidFill>
                  <a:schemeClr val="bg1"/>
                </a:solidFill>
              </a:defRPr>
            </a:lvl1pPr>
          </a:lstStyle>
          <a:p>
            <a:r>
              <a:rPr lang="de-DE" dirty="0"/>
              <a:t>Click </a:t>
            </a:r>
            <a:r>
              <a:rPr lang="de-DE" dirty="0" err="1"/>
              <a:t>the</a:t>
            </a:r>
            <a:r>
              <a:rPr lang="de-DE" dirty="0"/>
              <a:t> </a:t>
            </a:r>
            <a:r>
              <a:rPr lang="de-DE" dirty="0" err="1"/>
              <a:t>icon</a:t>
            </a:r>
            <a:r>
              <a:rPr lang="de-DE" dirty="0"/>
              <a:t> </a:t>
            </a:r>
            <a:br>
              <a:rPr lang="de-DE" dirty="0"/>
            </a:br>
            <a:r>
              <a:rPr lang="de-DE" dirty="0" err="1"/>
              <a:t>to</a:t>
            </a:r>
            <a:r>
              <a:rPr lang="de-DE" dirty="0"/>
              <a:t> </a:t>
            </a:r>
            <a:r>
              <a:rPr lang="de-DE" dirty="0" err="1"/>
              <a:t>add</a:t>
            </a:r>
            <a:r>
              <a:rPr lang="de-DE" dirty="0"/>
              <a:t> an </a:t>
            </a:r>
            <a:r>
              <a:rPr lang="de-DE" dirty="0" err="1"/>
              <a:t>image</a:t>
            </a:r>
            <a:endParaRPr lang="en-US" dirty="0"/>
          </a:p>
        </p:txBody>
      </p:sp>
      <p:sp>
        <p:nvSpPr>
          <p:cNvPr id="7" name="Text Placeholder 10"/>
          <p:cNvSpPr>
            <a:spLocks noGrp="1"/>
          </p:cNvSpPr>
          <p:nvPr>
            <p:ph type="body" sz="quarter" idx="21" hasCustomPrompt="1"/>
          </p:nvPr>
        </p:nvSpPr>
        <p:spPr bwMode="gray">
          <a:xfrm>
            <a:off x="4234127" y="-1401684"/>
            <a:ext cx="2080800" cy="2080800"/>
          </a:xfrm>
          <a:prstGeom prst="ellipse">
            <a:avLst/>
          </a:prstGeom>
          <a:solidFill>
            <a:schemeClr val="accent1"/>
          </a:solidFill>
        </p:spPr>
        <p:txBody>
          <a:bodyPr anchor="ctr"/>
          <a:lstStyle>
            <a:lvl1pPr marL="0" indent="0" algn="ctr">
              <a:lnSpc>
                <a:spcPct val="100000"/>
              </a:lnSpc>
              <a:spcBef>
                <a:spcPts val="0"/>
              </a:spcBef>
              <a:spcAft>
                <a:spcPts val="0"/>
              </a:spcAft>
              <a:buFont typeface="Arial" panose="020B0604020202020204" pitchFamily="34" charset="0"/>
              <a:buNone/>
              <a:defRPr sz="200" b="0" baseline="0">
                <a:solidFill>
                  <a:schemeClr val="accent1">
                    <a:alpha val="0"/>
                  </a:schemeClr>
                </a:solidFill>
                <a:latin typeface="+mn-lt"/>
              </a:defRPr>
            </a:lvl1pPr>
            <a:lvl2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2pPr>
            <a:lvl3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3pPr>
            <a:lvl4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4pPr>
            <a:lvl5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5pPr>
            <a:lvl6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6pPr>
            <a:lvl7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7pPr>
            <a:lvl8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8pPr>
            <a:lvl9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9pPr>
          </a:lstStyle>
          <a:p>
            <a:pPr lvl="0"/>
            <a:r>
              <a:rPr lang="de-DE" dirty="0"/>
              <a:t> </a:t>
            </a:r>
          </a:p>
        </p:txBody>
      </p:sp>
      <p:sp>
        <p:nvSpPr>
          <p:cNvPr id="8" name="Text Placeholder 10"/>
          <p:cNvSpPr>
            <a:spLocks noGrp="1"/>
          </p:cNvSpPr>
          <p:nvPr>
            <p:ph type="body" sz="quarter" idx="22" hasCustomPrompt="1"/>
          </p:nvPr>
        </p:nvSpPr>
        <p:spPr bwMode="gray">
          <a:xfrm>
            <a:off x="8611669" y="2920594"/>
            <a:ext cx="946800" cy="946800"/>
          </a:xfrm>
          <a:prstGeom prst="ellipse">
            <a:avLst/>
          </a:prstGeom>
          <a:solidFill>
            <a:schemeClr val="accent1"/>
          </a:solidFill>
        </p:spPr>
        <p:txBody>
          <a:bodyPr anchor="ctr"/>
          <a:lstStyle>
            <a:lvl1pPr marL="0" indent="0" algn="ctr">
              <a:lnSpc>
                <a:spcPct val="100000"/>
              </a:lnSpc>
              <a:spcBef>
                <a:spcPts val="0"/>
              </a:spcBef>
              <a:spcAft>
                <a:spcPts val="0"/>
              </a:spcAft>
              <a:buFont typeface="Arial" panose="020B0604020202020204" pitchFamily="34" charset="0"/>
              <a:buNone/>
              <a:defRPr sz="200" b="0" baseline="0">
                <a:solidFill>
                  <a:schemeClr val="accent1">
                    <a:alpha val="0"/>
                  </a:schemeClr>
                </a:solidFill>
                <a:latin typeface="+mn-lt"/>
              </a:defRPr>
            </a:lvl1pPr>
            <a:lvl2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2pPr>
            <a:lvl3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3pPr>
            <a:lvl4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4pPr>
            <a:lvl5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5pPr>
            <a:lvl6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6pPr>
            <a:lvl7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7pPr>
            <a:lvl8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8pPr>
            <a:lvl9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9pPr>
          </a:lstStyle>
          <a:p>
            <a:pPr lvl="0"/>
            <a:r>
              <a:rPr lang="de-DE" dirty="0"/>
              <a:t> </a:t>
            </a:r>
          </a:p>
        </p:txBody>
      </p:sp>
      <p:sp>
        <p:nvSpPr>
          <p:cNvPr id="9" name="Date Placeholder 2"/>
          <p:cNvSpPr>
            <a:spLocks noGrp="1"/>
          </p:cNvSpPr>
          <p:nvPr>
            <p:ph type="dt" sz="half" idx="10"/>
          </p:nvPr>
        </p:nvSpPr>
        <p:spPr>
          <a:xfrm>
            <a:off x="8136397" y="5308054"/>
            <a:ext cx="468052" cy="72008"/>
          </a:xfrm>
        </p:spPr>
        <p:txBody>
          <a:bodyPr/>
          <a:lstStyle>
            <a:lvl1pPr>
              <a:defRPr sz="300">
                <a:solidFill>
                  <a:schemeClr val="bg1">
                    <a:lumMod val="75000"/>
                    <a:alpha val="0"/>
                  </a:schemeClr>
                </a:solidFill>
              </a:defRPr>
            </a:lvl1pPr>
          </a:lstStyle>
          <a:p>
            <a:fld id="{B9240AB0-23E9-4AEC-944E-D3A1479F243E}" type="datetime1">
              <a:rPr lang="en-US" smtClean="0"/>
              <a:t>8/27/2020</a:t>
            </a:fld>
            <a:endParaRPr lang="en-US"/>
          </a:p>
        </p:txBody>
      </p:sp>
      <p:sp>
        <p:nvSpPr>
          <p:cNvPr id="11" name="Footer Placeholder 3"/>
          <p:cNvSpPr>
            <a:spLocks noGrp="1"/>
          </p:cNvSpPr>
          <p:nvPr>
            <p:ph type="ftr" sz="quarter" idx="11"/>
          </p:nvPr>
        </p:nvSpPr>
        <p:spPr>
          <a:xfrm>
            <a:off x="6911975" y="5308054"/>
            <a:ext cx="1224422" cy="72008"/>
          </a:xfrm>
        </p:spPr>
        <p:txBody>
          <a:bodyPr/>
          <a:lstStyle>
            <a:lvl1pPr>
              <a:defRPr sz="300">
                <a:solidFill>
                  <a:schemeClr val="bg1">
                    <a:lumMod val="75000"/>
                    <a:alpha val="0"/>
                  </a:schemeClr>
                </a:solidFill>
              </a:defRPr>
            </a:lvl1pPr>
          </a:lstStyle>
          <a:p>
            <a:r>
              <a:rPr lang="en-US"/>
              <a:t>Copyright Dr. Reddy‘s </a:t>
            </a:r>
          </a:p>
        </p:txBody>
      </p:sp>
      <p:sp>
        <p:nvSpPr>
          <p:cNvPr id="12" name="Slide Number Placeholder 4"/>
          <p:cNvSpPr>
            <a:spLocks noGrp="1"/>
          </p:cNvSpPr>
          <p:nvPr>
            <p:ph type="sldNum" sz="quarter" idx="12"/>
          </p:nvPr>
        </p:nvSpPr>
        <p:spPr>
          <a:xfrm>
            <a:off x="8604448" y="5308054"/>
            <a:ext cx="215701" cy="72008"/>
          </a:xfrm>
        </p:spPr>
        <p:txBody>
          <a:bodyPr/>
          <a:lstStyle>
            <a:lvl1pPr>
              <a:defRPr sz="300">
                <a:solidFill>
                  <a:schemeClr val="bg1">
                    <a:lumMod val="75000"/>
                    <a:alpha val="0"/>
                  </a:schemeClr>
                </a:solidFill>
              </a:defRPr>
            </a:lvl1pPr>
          </a:lstStyle>
          <a:p>
            <a:fld id="{FCB53D23-1D79-480C-B3BE-829293F4503C}" type="slidenum">
              <a:rPr lang="en-US" smtClean="0"/>
              <a:pPr/>
              <a:t>‹#›</a:t>
            </a:fld>
            <a:endParaRPr lang="en-US"/>
          </a:p>
        </p:txBody>
      </p:sp>
      <p:pic>
        <p:nvPicPr>
          <p:cNvPr id="13" name="Picture 12" descr="A picture containing clock, meter&#10;&#10;Description automatically generated">
            <a:extLst>
              <a:ext uri="{FF2B5EF4-FFF2-40B4-BE49-F238E27FC236}">
                <a16:creationId xmlns:a16="http://schemas.microsoft.com/office/drawing/2014/main" xmlns="" id="{8084A013-BF90-4B1B-86E6-801FAAF67C0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132177" y="4408924"/>
            <a:ext cx="1687974" cy="374519"/>
          </a:xfrm>
          <a:prstGeom prst="rect">
            <a:avLst/>
          </a:prstGeom>
        </p:spPr>
      </p:pic>
    </p:spTree>
    <p:custDataLst>
      <p:tags r:id="rId1"/>
    </p:custDataLst>
    <p:extLst>
      <p:ext uri="{BB962C8B-B14F-4D97-AF65-F5344CB8AC3E}">
        <p14:creationId xmlns:p14="http://schemas.microsoft.com/office/powerpoint/2010/main" val="7469526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de-DE" dirty="0"/>
              <a:t>Title </a:t>
            </a:r>
            <a:r>
              <a:rPr lang="de-DE" dirty="0" err="1"/>
              <a:t>of</a:t>
            </a:r>
            <a:r>
              <a:rPr lang="de-DE" dirty="0"/>
              <a:t> </a:t>
            </a:r>
            <a:br>
              <a:rPr lang="de-DE" dirty="0"/>
            </a:br>
            <a:r>
              <a:rPr lang="de-DE" dirty="0" err="1"/>
              <a:t>the</a:t>
            </a:r>
            <a:r>
              <a:rPr lang="de-DE" dirty="0"/>
              <a:t> </a:t>
            </a:r>
            <a:r>
              <a:rPr lang="de-DE" dirty="0" err="1"/>
              <a:t>slide</a:t>
            </a:r>
            <a:endParaRPr lang="en-US" dirty="0"/>
          </a:p>
        </p:txBody>
      </p:sp>
      <p:sp>
        <p:nvSpPr>
          <p:cNvPr id="4" name="Date Placeholder 3"/>
          <p:cNvSpPr>
            <a:spLocks noGrp="1"/>
          </p:cNvSpPr>
          <p:nvPr>
            <p:ph type="dt" sz="half" idx="10"/>
          </p:nvPr>
        </p:nvSpPr>
        <p:spPr bwMode="gray"/>
        <p:txBody>
          <a:bodyPr/>
          <a:lstStyle/>
          <a:p>
            <a:fld id="{2F99B74A-F8C3-4920-94B8-625C656BC7C5}" type="datetime1">
              <a:rPr lang="en-US" smtClean="0"/>
              <a:t>8/27/2020</a:t>
            </a:fld>
            <a:endParaRPr lang="en-US" dirty="0"/>
          </a:p>
        </p:txBody>
      </p:sp>
      <p:sp>
        <p:nvSpPr>
          <p:cNvPr id="5" name="Footer Placeholder 4"/>
          <p:cNvSpPr>
            <a:spLocks noGrp="1"/>
          </p:cNvSpPr>
          <p:nvPr>
            <p:ph type="ftr" sz="quarter" idx="11"/>
          </p:nvPr>
        </p:nvSpPr>
        <p:spPr bwMode="gray"/>
        <p:txBody>
          <a:bodyPr/>
          <a:lstStyle/>
          <a:p>
            <a:r>
              <a:rPr lang="en-US" dirty="0"/>
              <a:t>Copyright Dr. Reddy‘s </a:t>
            </a:r>
          </a:p>
        </p:txBody>
      </p:sp>
      <p:sp>
        <p:nvSpPr>
          <p:cNvPr id="6" name="Slide Number Placeholder 5"/>
          <p:cNvSpPr>
            <a:spLocks noGrp="1"/>
          </p:cNvSpPr>
          <p:nvPr>
            <p:ph type="sldNum" sz="quarter" idx="12"/>
          </p:nvPr>
        </p:nvSpPr>
        <p:spPr bwMode="gray"/>
        <p:txBody>
          <a:bodyPr/>
          <a:lstStyle/>
          <a:p>
            <a:fld id="{FCB53D23-1D79-480C-B3BE-829293F4503C}" type="slidenum">
              <a:rPr lang="en-US" smtClean="0"/>
              <a:t>‹#›</a:t>
            </a:fld>
            <a:endParaRPr lang="en-US" dirty="0"/>
          </a:p>
        </p:txBody>
      </p:sp>
    </p:spTree>
    <p:custDataLst>
      <p:tags r:id="rId1"/>
    </p:custDataLst>
    <p:extLst>
      <p:ext uri="{BB962C8B-B14F-4D97-AF65-F5344CB8AC3E}">
        <p14:creationId xmlns:p14="http://schemas.microsoft.com/office/powerpoint/2010/main" val="148353931"/>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bwMode="gray">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bwMode="gray">
          <a:xfrm>
            <a:off x="899592" y="1023938"/>
            <a:ext cx="5725047" cy="2987972"/>
          </a:xfrm>
        </p:spPr>
        <p:txBody>
          <a:bodyPr>
            <a:normAutofit/>
          </a:bodyPr>
          <a:lstStyle>
            <a:lvl1pPr>
              <a:defRPr kumimoji="0" lang="de-DE" sz="6000" b="0" i="0" u="none" strike="noStrike" kern="0" cap="none" spc="-150" normalizeH="0" baseline="0" noProof="0" smtClean="0">
                <a:ln>
                  <a:noFill/>
                </a:ln>
                <a:solidFill>
                  <a:sysClr val="window" lastClr="FFFFFF"/>
                </a:solidFill>
                <a:effectLst/>
                <a:uLnTx/>
                <a:uFillTx/>
                <a:latin typeface="Arial Black"/>
              </a:defRPr>
            </a:lvl1pPr>
          </a:lstStyle>
          <a:p>
            <a:r>
              <a:rPr lang="en-US" dirty="0"/>
              <a:t>A title for this presentation can be </a:t>
            </a:r>
            <a:br>
              <a:rPr lang="en-US" dirty="0"/>
            </a:br>
            <a:r>
              <a:rPr lang="en-US" dirty="0"/>
              <a:t>very long.</a:t>
            </a:r>
          </a:p>
        </p:txBody>
      </p:sp>
      <p:pic>
        <p:nvPicPr>
          <p:cNvPr id="10" name="Picture 24"/>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a:ext>
            </a:extLst>
          </a:blip>
          <a:srcRect/>
          <a:stretch>
            <a:fillRect/>
          </a:stretch>
        </p:blipFill>
        <p:spPr bwMode="gray">
          <a:xfrm>
            <a:off x="7132177" y="4412422"/>
            <a:ext cx="1687973" cy="36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Subtitle 2"/>
          <p:cNvSpPr>
            <a:spLocks noGrp="1"/>
          </p:cNvSpPr>
          <p:nvPr>
            <p:ph type="subTitle" idx="1" hasCustomPrompt="1"/>
          </p:nvPr>
        </p:nvSpPr>
        <p:spPr bwMode="gray">
          <a:xfrm>
            <a:off x="899591" y="4516438"/>
            <a:ext cx="3527947" cy="245474"/>
          </a:xfrm>
        </p:spPr>
        <p:txBody>
          <a:bodyPr anchor="b"/>
          <a:lstStyle>
            <a:lvl1pPr marL="0" indent="0" algn="l">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 Date, Location</a:t>
            </a:r>
          </a:p>
        </p:txBody>
      </p:sp>
      <p:sp>
        <p:nvSpPr>
          <p:cNvPr id="6" name="Date Placeholder 2"/>
          <p:cNvSpPr>
            <a:spLocks noGrp="1"/>
          </p:cNvSpPr>
          <p:nvPr>
            <p:ph type="dt" sz="half" idx="10"/>
          </p:nvPr>
        </p:nvSpPr>
        <p:spPr>
          <a:xfrm>
            <a:off x="8136397" y="5308054"/>
            <a:ext cx="468052" cy="72008"/>
          </a:xfrm>
        </p:spPr>
        <p:txBody>
          <a:bodyPr/>
          <a:lstStyle>
            <a:lvl1pPr>
              <a:defRPr sz="300">
                <a:solidFill>
                  <a:schemeClr val="bg1">
                    <a:lumMod val="75000"/>
                    <a:alpha val="0"/>
                  </a:schemeClr>
                </a:solidFill>
              </a:defRPr>
            </a:lvl1pPr>
          </a:lstStyle>
          <a:p>
            <a:fld id="{043274D5-2370-4EF0-9334-AECD185B524B}" type="datetime1">
              <a:rPr lang="en-US" smtClean="0"/>
              <a:t>8/27/2020</a:t>
            </a:fld>
            <a:endParaRPr lang="en-US"/>
          </a:p>
        </p:txBody>
      </p:sp>
      <p:sp>
        <p:nvSpPr>
          <p:cNvPr id="8" name="Footer Placeholder 3"/>
          <p:cNvSpPr>
            <a:spLocks noGrp="1"/>
          </p:cNvSpPr>
          <p:nvPr>
            <p:ph type="ftr" sz="quarter" idx="11"/>
          </p:nvPr>
        </p:nvSpPr>
        <p:spPr>
          <a:xfrm>
            <a:off x="6911975" y="5308054"/>
            <a:ext cx="1224422" cy="72008"/>
          </a:xfrm>
        </p:spPr>
        <p:txBody>
          <a:bodyPr/>
          <a:lstStyle>
            <a:lvl1pPr>
              <a:defRPr sz="300">
                <a:solidFill>
                  <a:schemeClr val="bg1">
                    <a:lumMod val="75000"/>
                    <a:alpha val="0"/>
                  </a:schemeClr>
                </a:solidFill>
              </a:defRPr>
            </a:lvl1pPr>
          </a:lstStyle>
          <a:p>
            <a:r>
              <a:rPr lang="en-US"/>
              <a:t>Copyright Dr. Reddy‘s </a:t>
            </a:r>
          </a:p>
        </p:txBody>
      </p:sp>
      <p:sp>
        <p:nvSpPr>
          <p:cNvPr id="9" name="Slide Number Placeholder 4"/>
          <p:cNvSpPr>
            <a:spLocks noGrp="1"/>
          </p:cNvSpPr>
          <p:nvPr>
            <p:ph type="sldNum" sz="quarter" idx="12"/>
          </p:nvPr>
        </p:nvSpPr>
        <p:spPr>
          <a:xfrm>
            <a:off x="8604448" y="5308054"/>
            <a:ext cx="215701" cy="72008"/>
          </a:xfrm>
        </p:spPr>
        <p:txBody>
          <a:bodyPr/>
          <a:lstStyle>
            <a:lvl1pPr>
              <a:defRPr sz="300">
                <a:solidFill>
                  <a:schemeClr val="bg1">
                    <a:lumMod val="75000"/>
                    <a:alpha val="0"/>
                  </a:schemeClr>
                </a:solidFill>
              </a:defRPr>
            </a:lvl1pPr>
          </a:lstStyle>
          <a:p>
            <a:fld id="{FCB53D23-1D79-480C-B3BE-829293F4503C}" type="slidenum">
              <a:rPr lang="en-US" smtClean="0"/>
              <a:pPr/>
              <a:t>‹#›</a:t>
            </a:fld>
            <a:endParaRPr lang="en-US"/>
          </a:p>
        </p:txBody>
      </p:sp>
    </p:spTree>
    <p:custDataLst>
      <p:tags r:id="rId1"/>
    </p:custDataLst>
    <p:extLst>
      <p:ext uri="{BB962C8B-B14F-4D97-AF65-F5344CB8AC3E}">
        <p14:creationId xmlns:p14="http://schemas.microsoft.com/office/powerpoint/2010/main" val="4149276807"/>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65" name="Picture Placeholder 3"/>
          <p:cNvSpPr>
            <a:spLocks noGrp="1"/>
          </p:cNvSpPr>
          <p:nvPr>
            <p:ph type="pic" sz="quarter" idx="10" hasCustomPrompt="1"/>
          </p:nvPr>
        </p:nvSpPr>
        <p:spPr bwMode="gray">
          <a:xfrm>
            <a:off x="0" y="0"/>
            <a:ext cx="9144000" cy="5143500"/>
          </a:xfrm>
          <a:prstGeom prst="rect">
            <a:avLst/>
          </a:prstGeom>
          <a:solidFill>
            <a:schemeClr val="tx1">
              <a:lumMod val="50000"/>
              <a:lumOff val="50000"/>
            </a:schemeClr>
          </a:solidFill>
        </p:spPr>
        <p:txBody>
          <a:bodyPr tIns="0" bIns="720000" anchor="ctr" anchorCtr="0"/>
          <a:lstStyle>
            <a:lvl1pPr algn="ctr">
              <a:defRPr sz="900" baseline="0">
                <a:solidFill>
                  <a:schemeClr val="bg1"/>
                </a:solidFill>
              </a:defRPr>
            </a:lvl1pPr>
          </a:lstStyle>
          <a:p>
            <a:r>
              <a:rPr lang="de-DE" dirty="0"/>
              <a:t>Click </a:t>
            </a:r>
            <a:r>
              <a:rPr lang="de-DE" dirty="0" err="1"/>
              <a:t>the</a:t>
            </a:r>
            <a:r>
              <a:rPr lang="de-DE" dirty="0"/>
              <a:t> </a:t>
            </a:r>
            <a:r>
              <a:rPr lang="de-DE" dirty="0" err="1"/>
              <a:t>icon</a:t>
            </a:r>
            <a:r>
              <a:rPr lang="de-DE" dirty="0"/>
              <a:t> </a:t>
            </a:r>
            <a:br>
              <a:rPr lang="de-DE" dirty="0"/>
            </a:br>
            <a:r>
              <a:rPr lang="de-DE" dirty="0" err="1"/>
              <a:t>to</a:t>
            </a:r>
            <a:r>
              <a:rPr lang="de-DE" dirty="0"/>
              <a:t> </a:t>
            </a:r>
            <a:r>
              <a:rPr lang="de-DE" dirty="0" err="1"/>
              <a:t>add</a:t>
            </a:r>
            <a:r>
              <a:rPr lang="de-DE" dirty="0"/>
              <a:t> an </a:t>
            </a:r>
            <a:r>
              <a:rPr lang="de-DE" dirty="0" err="1"/>
              <a:t>image</a:t>
            </a:r>
            <a:endParaRPr lang="en-US" dirty="0"/>
          </a:p>
        </p:txBody>
      </p:sp>
      <p:sp>
        <p:nvSpPr>
          <p:cNvPr id="11" name="Subtitle 2"/>
          <p:cNvSpPr>
            <a:spLocks noGrp="1"/>
          </p:cNvSpPr>
          <p:nvPr>
            <p:ph type="subTitle" idx="1" hasCustomPrompt="1"/>
          </p:nvPr>
        </p:nvSpPr>
        <p:spPr bwMode="gray">
          <a:xfrm>
            <a:off x="899591" y="4516438"/>
            <a:ext cx="3527947" cy="245474"/>
          </a:xfrm>
        </p:spPr>
        <p:txBody>
          <a:bodyPr anchor="b"/>
          <a:lstStyle>
            <a:lvl1pPr marL="0" indent="0" algn="l">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 Date, Location</a:t>
            </a:r>
          </a:p>
        </p:txBody>
      </p:sp>
      <p:sp>
        <p:nvSpPr>
          <p:cNvPr id="67" name="Text Placeholder 3096"/>
          <p:cNvSpPr>
            <a:spLocks noGrp="1"/>
          </p:cNvSpPr>
          <p:nvPr>
            <p:ph type="body" sz="quarter" idx="11" hasCustomPrompt="1"/>
          </p:nvPr>
        </p:nvSpPr>
        <p:spPr bwMode="gray">
          <a:xfrm>
            <a:off x="7132630" y="4416240"/>
            <a:ext cx="1674281" cy="363706"/>
          </a:xfrm>
          <a:custGeom>
            <a:avLst/>
            <a:gdLst/>
            <a:ahLst/>
            <a:cxnLst/>
            <a:rect l="l" t="t" r="r" b="b"/>
            <a:pathLst>
              <a:path w="1674281" h="363706">
                <a:moveTo>
                  <a:pt x="1468832" y="327565"/>
                </a:moveTo>
                <a:cubicBezTo>
                  <a:pt x="1477584" y="327565"/>
                  <a:pt x="1484679" y="334660"/>
                  <a:pt x="1484679" y="343412"/>
                </a:cubicBezTo>
                <a:cubicBezTo>
                  <a:pt x="1484679" y="352164"/>
                  <a:pt x="1477584" y="359259"/>
                  <a:pt x="1468832" y="359259"/>
                </a:cubicBezTo>
                <a:cubicBezTo>
                  <a:pt x="1460080" y="359259"/>
                  <a:pt x="1452985" y="352164"/>
                  <a:pt x="1452985" y="343412"/>
                </a:cubicBezTo>
                <a:cubicBezTo>
                  <a:pt x="1452985" y="334660"/>
                  <a:pt x="1460080" y="327565"/>
                  <a:pt x="1468832" y="327565"/>
                </a:cubicBezTo>
                <a:close/>
                <a:moveTo>
                  <a:pt x="255178" y="271128"/>
                </a:moveTo>
                <a:cubicBezTo>
                  <a:pt x="267845" y="271128"/>
                  <a:pt x="278114" y="281272"/>
                  <a:pt x="278114" y="293786"/>
                </a:cubicBezTo>
                <a:cubicBezTo>
                  <a:pt x="278114" y="306300"/>
                  <a:pt x="267845" y="316444"/>
                  <a:pt x="255178" y="316444"/>
                </a:cubicBezTo>
                <a:cubicBezTo>
                  <a:pt x="242511" y="316444"/>
                  <a:pt x="232242" y="306300"/>
                  <a:pt x="232242" y="293786"/>
                </a:cubicBezTo>
                <a:cubicBezTo>
                  <a:pt x="232242" y="281272"/>
                  <a:pt x="242511" y="271128"/>
                  <a:pt x="255178" y="271128"/>
                </a:cubicBezTo>
                <a:close/>
                <a:moveTo>
                  <a:pt x="1514147" y="224423"/>
                </a:moveTo>
                <a:cubicBezTo>
                  <a:pt x="1539174" y="224423"/>
                  <a:pt x="1559463" y="244712"/>
                  <a:pt x="1559463" y="269739"/>
                </a:cubicBezTo>
                <a:cubicBezTo>
                  <a:pt x="1559463" y="294766"/>
                  <a:pt x="1539174" y="315055"/>
                  <a:pt x="1514147" y="315055"/>
                </a:cubicBezTo>
                <a:cubicBezTo>
                  <a:pt x="1489120" y="315055"/>
                  <a:pt x="1468831" y="294766"/>
                  <a:pt x="1468831" y="269739"/>
                </a:cubicBezTo>
                <a:cubicBezTo>
                  <a:pt x="1468831" y="244712"/>
                  <a:pt x="1489120" y="224423"/>
                  <a:pt x="1514147" y="224423"/>
                </a:cubicBezTo>
                <a:close/>
                <a:moveTo>
                  <a:pt x="1397939" y="220530"/>
                </a:moveTo>
                <a:cubicBezTo>
                  <a:pt x="1387805" y="220530"/>
                  <a:pt x="1379590" y="228745"/>
                  <a:pt x="1379590" y="238879"/>
                </a:cubicBezTo>
                <a:cubicBezTo>
                  <a:pt x="1379590" y="249013"/>
                  <a:pt x="1387805" y="257228"/>
                  <a:pt x="1397939" y="257228"/>
                </a:cubicBezTo>
                <a:cubicBezTo>
                  <a:pt x="1408073" y="257228"/>
                  <a:pt x="1416288" y="249013"/>
                  <a:pt x="1416288" y="238879"/>
                </a:cubicBezTo>
                <a:cubicBezTo>
                  <a:pt x="1416288" y="228745"/>
                  <a:pt x="1408073" y="220530"/>
                  <a:pt x="1397939" y="220530"/>
                </a:cubicBezTo>
                <a:close/>
                <a:moveTo>
                  <a:pt x="801885" y="218028"/>
                </a:moveTo>
                <a:cubicBezTo>
                  <a:pt x="784996" y="218028"/>
                  <a:pt x="771304" y="233774"/>
                  <a:pt x="771304" y="253197"/>
                </a:cubicBezTo>
                <a:cubicBezTo>
                  <a:pt x="771304" y="272620"/>
                  <a:pt x="784996" y="288366"/>
                  <a:pt x="801885" y="288366"/>
                </a:cubicBezTo>
                <a:cubicBezTo>
                  <a:pt x="818774" y="288366"/>
                  <a:pt x="832466" y="272620"/>
                  <a:pt x="832466" y="253197"/>
                </a:cubicBezTo>
                <a:cubicBezTo>
                  <a:pt x="832466" y="233774"/>
                  <a:pt x="818774" y="218028"/>
                  <a:pt x="801885" y="218028"/>
                </a:cubicBezTo>
                <a:close/>
                <a:moveTo>
                  <a:pt x="653202" y="218028"/>
                </a:moveTo>
                <a:cubicBezTo>
                  <a:pt x="636101" y="218028"/>
                  <a:pt x="622290" y="230520"/>
                  <a:pt x="622290" y="252866"/>
                </a:cubicBezTo>
                <a:cubicBezTo>
                  <a:pt x="622290" y="275219"/>
                  <a:pt x="635446" y="288365"/>
                  <a:pt x="653202" y="288365"/>
                </a:cubicBezTo>
                <a:cubicBezTo>
                  <a:pt x="670296" y="288365"/>
                  <a:pt x="683452" y="275219"/>
                  <a:pt x="683452" y="252866"/>
                </a:cubicBezTo>
                <a:cubicBezTo>
                  <a:pt x="683452" y="230520"/>
                  <a:pt x="670296" y="218028"/>
                  <a:pt x="653202" y="218028"/>
                </a:cubicBezTo>
                <a:close/>
                <a:moveTo>
                  <a:pt x="509279" y="214692"/>
                </a:moveTo>
                <a:cubicBezTo>
                  <a:pt x="491497" y="214692"/>
                  <a:pt x="482276" y="227766"/>
                  <a:pt x="481617" y="238879"/>
                </a:cubicBezTo>
                <a:lnTo>
                  <a:pt x="536941" y="238879"/>
                </a:lnTo>
                <a:cubicBezTo>
                  <a:pt x="536283" y="226459"/>
                  <a:pt x="528379" y="214692"/>
                  <a:pt x="509279" y="214692"/>
                </a:cubicBezTo>
                <a:close/>
                <a:moveTo>
                  <a:pt x="885707" y="191061"/>
                </a:moveTo>
                <a:lnTo>
                  <a:pt x="911313" y="191061"/>
                </a:lnTo>
                <a:cubicBezTo>
                  <a:pt x="914596" y="191061"/>
                  <a:pt x="918525" y="193685"/>
                  <a:pt x="919844" y="196965"/>
                </a:cubicBezTo>
                <a:lnTo>
                  <a:pt x="950697" y="263934"/>
                </a:lnTo>
                <a:lnTo>
                  <a:pt x="978268" y="196965"/>
                </a:lnTo>
                <a:cubicBezTo>
                  <a:pt x="980233" y="193685"/>
                  <a:pt x="984175" y="191061"/>
                  <a:pt x="987445" y="191061"/>
                </a:cubicBezTo>
                <a:lnTo>
                  <a:pt x="1011732" y="191061"/>
                </a:lnTo>
                <a:cubicBezTo>
                  <a:pt x="1014356" y="191061"/>
                  <a:pt x="1015675" y="193685"/>
                  <a:pt x="1013710" y="196965"/>
                </a:cubicBezTo>
                <a:lnTo>
                  <a:pt x="941507" y="358458"/>
                </a:lnTo>
                <a:cubicBezTo>
                  <a:pt x="939529" y="361082"/>
                  <a:pt x="936260" y="363706"/>
                  <a:pt x="932976" y="363706"/>
                </a:cubicBezTo>
                <a:lnTo>
                  <a:pt x="908689" y="363706"/>
                </a:lnTo>
                <a:cubicBezTo>
                  <a:pt x="906065" y="363706"/>
                  <a:pt x="904746" y="361082"/>
                  <a:pt x="906065" y="357802"/>
                </a:cubicBezTo>
                <a:lnTo>
                  <a:pt x="932317" y="299379"/>
                </a:lnTo>
                <a:lnTo>
                  <a:pt x="883083" y="196965"/>
                </a:lnTo>
                <a:cubicBezTo>
                  <a:pt x="881118" y="193685"/>
                  <a:pt x="882437" y="191061"/>
                  <a:pt x="885707" y="191061"/>
                </a:cubicBezTo>
                <a:close/>
                <a:moveTo>
                  <a:pt x="230778" y="190505"/>
                </a:moveTo>
                <a:cubicBezTo>
                  <a:pt x="233393" y="190505"/>
                  <a:pt x="236014" y="190505"/>
                  <a:pt x="238636" y="191165"/>
                </a:cubicBezTo>
                <a:lnTo>
                  <a:pt x="238636" y="224594"/>
                </a:lnTo>
                <a:cubicBezTo>
                  <a:pt x="234703" y="223934"/>
                  <a:pt x="231426" y="223286"/>
                  <a:pt x="228156" y="223286"/>
                </a:cubicBezTo>
                <a:cubicBezTo>
                  <a:pt x="211122" y="223286"/>
                  <a:pt x="196709" y="231805"/>
                  <a:pt x="196709" y="258683"/>
                </a:cubicBezTo>
                <a:lnTo>
                  <a:pt x="196709" y="309150"/>
                </a:lnTo>
                <a:cubicBezTo>
                  <a:pt x="196709" y="312426"/>
                  <a:pt x="194087" y="315054"/>
                  <a:pt x="190810" y="315054"/>
                </a:cubicBezTo>
                <a:lnTo>
                  <a:pt x="168539" y="315054"/>
                </a:lnTo>
                <a:cubicBezTo>
                  <a:pt x="165917" y="315054"/>
                  <a:pt x="163295" y="312426"/>
                  <a:pt x="163295" y="309150"/>
                </a:cubicBezTo>
                <a:lnTo>
                  <a:pt x="163295" y="197056"/>
                </a:lnTo>
                <a:cubicBezTo>
                  <a:pt x="163295" y="193781"/>
                  <a:pt x="165917" y="191165"/>
                  <a:pt x="168539" y="191165"/>
                </a:cubicBezTo>
                <a:lnTo>
                  <a:pt x="190154" y="191165"/>
                </a:lnTo>
                <a:cubicBezTo>
                  <a:pt x="192776" y="191813"/>
                  <a:pt x="195398" y="193781"/>
                  <a:pt x="195398" y="197056"/>
                </a:cubicBezTo>
                <a:lnTo>
                  <a:pt x="195398" y="209511"/>
                </a:lnTo>
                <a:cubicBezTo>
                  <a:pt x="203256" y="193133"/>
                  <a:pt x="220291" y="190505"/>
                  <a:pt x="230778" y="190505"/>
                </a:cubicBezTo>
                <a:close/>
                <a:moveTo>
                  <a:pt x="1102405" y="187725"/>
                </a:moveTo>
                <a:cubicBezTo>
                  <a:pt x="1133291" y="187725"/>
                  <a:pt x="1146442" y="204803"/>
                  <a:pt x="1150382" y="217935"/>
                </a:cubicBezTo>
                <a:cubicBezTo>
                  <a:pt x="1150382" y="220561"/>
                  <a:pt x="1149072" y="223187"/>
                  <a:pt x="1146442" y="224494"/>
                </a:cubicBezTo>
                <a:lnTo>
                  <a:pt x="1128031" y="228440"/>
                </a:lnTo>
                <a:cubicBezTo>
                  <a:pt x="1125411" y="229094"/>
                  <a:pt x="1122781" y="227121"/>
                  <a:pt x="1122116" y="224494"/>
                </a:cubicBezTo>
                <a:cubicBezTo>
                  <a:pt x="1119495" y="218588"/>
                  <a:pt x="1114235" y="212682"/>
                  <a:pt x="1103060" y="212682"/>
                </a:cubicBezTo>
                <a:cubicBezTo>
                  <a:pt x="1093859" y="212682"/>
                  <a:pt x="1087279" y="217935"/>
                  <a:pt x="1087279" y="225147"/>
                </a:cubicBezTo>
                <a:cubicBezTo>
                  <a:pt x="1087279" y="231067"/>
                  <a:pt x="1091884" y="235000"/>
                  <a:pt x="1098454" y="236319"/>
                </a:cubicBezTo>
                <a:lnTo>
                  <a:pt x="1116200" y="240252"/>
                </a:lnTo>
                <a:cubicBezTo>
                  <a:pt x="1140527" y="244852"/>
                  <a:pt x="1153012" y="259957"/>
                  <a:pt x="1153012" y="277675"/>
                </a:cubicBezTo>
                <a:cubicBezTo>
                  <a:pt x="1153012" y="298032"/>
                  <a:pt x="1137241" y="318390"/>
                  <a:pt x="1104370" y="318390"/>
                </a:cubicBezTo>
                <a:cubicBezTo>
                  <a:pt x="1072163" y="318390"/>
                  <a:pt x="1058367" y="300005"/>
                  <a:pt x="1054417" y="286220"/>
                </a:cubicBezTo>
                <a:cubicBezTo>
                  <a:pt x="1053762" y="282928"/>
                  <a:pt x="1055072" y="280301"/>
                  <a:pt x="1058367" y="279648"/>
                </a:cubicBezTo>
                <a:lnTo>
                  <a:pt x="1079398" y="275048"/>
                </a:lnTo>
                <a:cubicBezTo>
                  <a:pt x="1080708" y="274395"/>
                  <a:pt x="1082028" y="275048"/>
                  <a:pt x="1082028" y="277021"/>
                </a:cubicBezTo>
                <a:lnTo>
                  <a:pt x="1082028" y="276368"/>
                </a:lnTo>
                <a:cubicBezTo>
                  <a:pt x="1083994" y="285554"/>
                  <a:pt x="1091229" y="292780"/>
                  <a:pt x="1104370" y="292780"/>
                </a:cubicBezTo>
                <a:cubicBezTo>
                  <a:pt x="1115545" y="292780"/>
                  <a:pt x="1120806" y="287527"/>
                  <a:pt x="1120806" y="280968"/>
                </a:cubicBezTo>
                <a:cubicBezTo>
                  <a:pt x="1120806" y="275048"/>
                  <a:pt x="1116865" y="270462"/>
                  <a:pt x="1107655" y="268489"/>
                </a:cubicBezTo>
                <a:lnTo>
                  <a:pt x="1091229" y="265209"/>
                </a:lnTo>
                <a:cubicBezTo>
                  <a:pt x="1066913" y="259957"/>
                  <a:pt x="1056392" y="245505"/>
                  <a:pt x="1056392" y="227774"/>
                </a:cubicBezTo>
                <a:cubicBezTo>
                  <a:pt x="1056392" y="206110"/>
                  <a:pt x="1076113" y="187725"/>
                  <a:pt x="1102405" y="187725"/>
                </a:cubicBezTo>
                <a:close/>
                <a:moveTo>
                  <a:pt x="508673" y="187725"/>
                </a:moveTo>
                <a:cubicBezTo>
                  <a:pt x="546760" y="187725"/>
                  <a:pt x="569746" y="212016"/>
                  <a:pt x="569746" y="251411"/>
                </a:cubicBezTo>
                <a:lnTo>
                  <a:pt x="569746" y="256011"/>
                </a:lnTo>
                <a:cubicBezTo>
                  <a:pt x="569746" y="259290"/>
                  <a:pt x="567122" y="261917"/>
                  <a:pt x="563842" y="261917"/>
                </a:cubicBezTo>
                <a:lnTo>
                  <a:pt x="481095" y="261917"/>
                </a:lnTo>
                <a:cubicBezTo>
                  <a:pt x="481751" y="278341"/>
                  <a:pt x="495540" y="290153"/>
                  <a:pt x="511953" y="290153"/>
                </a:cubicBezTo>
                <a:cubicBezTo>
                  <a:pt x="525743" y="290153"/>
                  <a:pt x="534283" y="284247"/>
                  <a:pt x="538220" y="275048"/>
                </a:cubicBezTo>
                <a:cubicBezTo>
                  <a:pt x="540200" y="273088"/>
                  <a:pt x="542168" y="271769"/>
                  <a:pt x="544792" y="272422"/>
                </a:cubicBezTo>
                <a:lnTo>
                  <a:pt x="562518" y="277675"/>
                </a:lnTo>
                <a:cubicBezTo>
                  <a:pt x="565154" y="278341"/>
                  <a:pt x="566466" y="280968"/>
                  <a:pt x="566466" y="283594"/>
                </a:cubicBezTo>
                <a:cubicBezTo>
                  <a:pt x="559237" y="303285"/>
                  <a:pt x="540200" y="318390"/>
                  <a:pt x="511953" y="318390"/>
                </a:cubicBezTo>
                <a:cubicBezTo>
                  <a:pt x="477803" y="318390"/>
                  <a:pt x="448256" y="294099"/>
                  <a:pt x="448256" y="252731"/>
                </a:cubicBezTo>
                <a:cubicBezTo>
                  <a:pt x="448256" y="213335"/>
                  <a:pt x="477147" y="187725"/>
                  <a:pt x="508673" y="187725"/>
                </a:cubicBezTo>
                <a:close/>
                <a:moveTo>
                  <a:pt x="34576" y="168821"/>
                </a:moveTo>
                <a:lnTo>
                  <a:pt x="34576" y="283083"/>
                </a:lnTo>
                <a:lnTo>
                  <a:pt x="51640" y="283083"/>
                </a:lnTo>
                <a:cubicBezTo>
                  <a:pt x="81181" y="283083"/>
                  <a:pt x="105469" y="264698"/>
                  <a:pt x="105469" y="225952"/>
                </a:cubicBezTo>
                <a:cubicBezTo>
                  <a:pt x="105469" y="187206"/>
                  <a:pt x="81181" y="168821"/>
                  <a:pt x="52299" y="168821"/>
                </a:cubicBezTo>
                <a:close/>
                <a:moveTo>
                  <a:pt x="348450" y="166596"/>
                </a:moveTo>
                <a:lnTo>
                  <a:pt x="348450" y="216638"/>
                </a:lnTo>
                <a:lnTo>
                  <a:pt x="376668" y="216638"/>
                </a:lnTo>
                <a:cubicBezTo>
                  <a:pt x="394389" y="216638"/>
                  <a:pt x="404886" y="206104"/>
                  <a:pt x="404886" y="191617"/>
                </a:cubicBezTo>
                <a:cubicBezTo>
                  <a:pt x="404886" y="176474"/>
                  <a:pt x="394389" y="166596"/>
                  <a:pt x="376668" y="166596"/>
                </a:cubicBezTo>
                <a:close/>
                <a:moveTo>
                  <a:pt x="319598" y="136571"/>
                </a:moveTo>
                <a:cubicBezTo>
                  <a:pt x="319598" y="136571"/>
                  <a:pt x="319598" y="136571"/>
                  <a:pt x="383173" y="136571"/>
                </a:cubicBezTo>
                <a:cubicBezTo>
                  <a:pt x="417910" y="136571"/>
                  <a:pt x="440194" y="160850"/>
                  <a:pt x="440194" y="191691"/>
                </a:cubicBezTo>
                <a:cubicBezTo>
                  <a:pt x="440194" y="216626"/>
                  <a:pt x="425120" y="234999"/>
                  <a:pt x="402180" y="242217"/>
                </a:cubicBezTo>
                <a:lnTo>
                  <a:pt x="436917" y="309148"/>
                </a:lnTo>
                <a:cubicBezTo>
                  <a:pt x="438883" y="312429"/>
                  <a:pt x="437573" y="315054"/>
                  <a:pt x="434296" y="315054"/>
                </a:cubicBezTo>
                <a:cubicBezTo>
                  <a:pt x="434296" y="315054"/>
                  <a:pt x="434296" y="315054"/>
                  <a:pt x="407424" y="315054"/>
                </a:cubicBezTo>
                <a:cubicBezTo>
                  <a:pt x="404146" y="315054"/>
                  <a:pt x="400214" y="312429"/>
                  <a:pt x="398903" y="309148"/>
                </a:cubicBezTo>
                <a:cubicBezTo>
                  <a:pt x="398903" y="309148"/>
                  <a:pt x="398903" y="309148"/>
                  <a:pt x="364494" y="246154"/>
                </a:cubicBezTo>
                <a:lnTo>
                  <a:pt x="348436" y="246154"/>
                </a:lnTo>
                <a:cubicBezTo>
                  <a:pt x="348436" y="246154"/>
                  <a:pt x="348436" y="246154"/>
                  <a:pt x="348436" y="309148"/>
                </a:cubicBezTo>
                <a:cubicBezTo>
                  <a:pt x="348436" y="312429"/>
                  <a:pt x="345815" y="315054"/>
                  <a:pt x="343193" y="315054"/>
                </a:cubicBezTo>
                <a:cubicBezTo>
                  <a:pt x="343193" y="315054"/>
                  <a:pt x="343193" y="315054"/>
                  <a:pt x="319598" y="315054"/>
                </a:cubicBezTo>
                <a:cubicBezTo>
                  <a:pt x="316321" y="315054"/>
                  <a:pt x="313699" y="312429"/>
                  <a:pt x="313699" y="309148"/>
                </a:cubicBezTo>
                <a:cubicBezTo>
                  <a:pt x="313699" y="309148"/>
                  <a:pt x="313699" y="309148"/>
                  <a:pt x="313699" y="142477"/>
                </a:cubicBezTo>
                <a:cubicBezTo>
                  <a:pt x="313699" y="139196"/>
                  <a:pt x="316321" y="136571"/>
                  <a:pt x="319598" y="136571"/>
                </a:cubicBezTo>
                <a:close/>
                <a:moveTo>
                  <a:pt x="5471" y="136571"/>
                </a:moveTo>
                <a:lnTo>
                  <a:pt x="53474" y="136571"/>
                </a:lnTo>
                <a:cubicBezTo>
                  <a:pt x="104120" y="136571"/>
                  <a:pt x="141610" y="169376"/>
                  <a:pt x="141610" y="225813"/>
                </a:cubicBezTo>
                <a:cubicBezTo>
                  <a:pt x="141610" y="282249"/>
                  <a:pt x="104120" y="315054"/>
                  <a:pt x="52821" y="315054"/>
                </a:cubicBezTo>
                <a:lnTo>
                  <a:pt x="5471" y="315054"/>
                </a:lnTo>
                <a:cubicBezTo>
                  <a:pt x="2344" y="315054"/>
                  <a:pt x="-183" y="312691"/>
                  <a:pt x="10" y="309608"/>
                </a:cubicBezTo>
                <a:lnTo>
                  <a:pt x="10" y="142017"/>
                </a:lnTo>
                <a:close/>
                <a:moveTo>
                  <a:pt x="837088" y="133235"/>
                </a:moveTo>
                <a:lnTo>
                  <a:pt x="858794" y="133235"/>
                </a:lnTo>
                <a:cubicBezTo>
                  <a:pt x="862087" y="133235"/>
                  <a:pt x="864715" y="135210"/>
                  <a:pt x="864715" y="138496"/>
                </a:cubicBezTo>
                <a:lnTo>
                  <a:pt x="864715" y="194337"/>
                </a:lnTo>
                <a:lnTo>
                  <a:pt x="864715" y="309952"/>
                </a:lnTo>
                <a:cubicBezTo>
                  <a:pt x="864715" y="312573"/>
                  <a:pt x="862087" y="315213"/>
                  <a:pt x="859458" y="315213"/>
                </a:cubicBezTo>
                <a:lnTo>
                  <a:pt x="836438" y="315213"/>
                </a:lnTo>
                <a:cubicBezTo>
                  <a:pt x="835110" y="315213"/>
                  <a:pt x="833796" y="313884"/>
                  <a:pt x="833796" y="313238"/>
                </a:cubicBezTo>
                <a:cubicBezTo>
                  <a:pt x="833145" y="311262"/>
                  <a:pt x="833145" y="308641"/>
                  <a:pt x="832482" y="306001"/>
                </a:cubicBezTo>
                <a:lnTo>
                  <a:pt x="832482" y="301405"/>
                </a:lnTo>
                <a:lnTo>
                  <a:pt x="832482" y="300759"/>
                </a:lnTo>
                <a:cubicBezTo>
                  <a:pt x="827224" y="310616"/>
                  <a:pt x="814719" y="317834"/>
                  <a:pt x="797619" y="317834"/>
                </a:cubicBezTo>
                <a:cubicBezTo>
                  <a:pt x="762757" y="317834"/>
                  <a:pt x="737108" y="290236"/>
                  <a:pt x="737108" y="252800"/>
                </a:cubicBezTo>
                <a:cubicBezTo>
                  <a:pt x="737108" y="216674"/>
                  <a:pt x="762106" y="188412"/>
                  <a:pt x="796969" y="188412"/>
                </a:cubicBezTo>
                <a:cubicBezTo>
                  <a:pt x="818011" y="188412"/>
                  <a:pt x="828539" y="196959"/>
                  <a:pt x="831831" y="203530"/>
                </a:cubicBezTo>
                <a:lnTo>
                  <a:pt x="831831" y="201555"/>
                </a:lnTo>
                <a:lnTo>
                  <a:pt x="831831" y="138496"/>
                </a:lnTo>
                <a:lnTo>
                  <a:pt x="831831" y="137832"/>
                </a:lnTo>
                <a:cubicBezTo>
                  <a:pt x="832482" y="135210"/>
                  <a:pt x="834460" y="133235"/>
                  <a:pt x="837088" y="133235"/>
                </a:cubicBezTo>
                <a:close/>
                <a:moveTo>
                  <a:pt x="688631" y="133235"/>
                </a:moveTo>
                <a:lnTo>
                  <a:pt x="710337" y="133235"/>
                </a:lnTo>
                <a:cubicBezTo>
                  <a:pt x="713630" y="133235"/>
                  <a:pt x="716258" y="135210"/>
                  <a:pt x="716258" y="138496"/>
                </a:cubicBezTo>
                <a:lnTo>
                  <a:pt x="716258" y="194337"/>
                </a:lnTo>
                <a:lnTo>
                  <a:pt x="716258" y="309952"/>
                </a:lnTo>
                <a:cubicBezTo>
                  <a:pt x="715595" y="312573"/>
                  <a:pt x="713630" y="315213"/>
                  <a:pt x="710337" y="315213"/>
                </a:cubicBezTo>
                <a:lnTo>
                  <a:pt x="684688" y="313238"/>
                </a:lnTo>
                <a:cubicBezTo>
                  <a:pt x="684688" y="311262"/>
                  <a:pt x="684025" y="308641"/>
                  <a:pt x="684025" y="306001"/>
                </a:cubicBezTo>
                <a:lnTo>
                  <a:pt x="684025" y="301405"/>
                </a:lnTo>
                <a:lnTo>
                  <a:pt x="684025" y="300759"/>
                </a:lnTo>
                <a:cubicBezTo>
                  <a:pt x="678104" y="310616"/>
                  <a:pt x="665611" y="317834"/>
                  <a:pt x="649162" y="317834"/>
                </a:cubicBezTo>
                <a:cubicBezTo>
                  <a:pt x="613649" y="317834"/>
                  <a:pt x="588651" y="290236"/>
                  <a:pt x="588651" y="252800"/>
                </a:cubicBezTo>
                <a:cubicBezTo>
                  <a:pt x="588651" y="216674"/>
                  <a:pt x="612986" y="188412"/>
                  <a:pt x="647848" y="188412"/>
                </a:cubicBezTo>
                <a:cubicBezTo>
                  <a:pt x="669554" y="188412"/>
                  <a:pt x="679418" y="196959"/>
                  <a:pt x="683374" y="203530"/>
                </a:cubicBezTo>
                <a:lnTo>
                  <a:pt x="683374" y="201555"/>
                </a:lnTo>
                <a:lnTo>
                  <a:pt x="682710" y="201555"/>
                </a:lnTo>
                <a:lnTo>
                  <a:pt x="682710" y="138496"/>
                </a:lnTo>
                <a:lnTo>
                  <a:pt x="683374" y="137832"/>
                </a:lnTo>
                <a:cubicBezTo>
                  <a:pt x="683374" y="135210"/>
                  <a:pt x="686003" y="133235"/>
                  <a:pt x="688631" y="133235"/>
                </a:cubicBezTo>
                <a:close/>
                <a:moveTo>
                  <a:pt x="1488849" y="132679"/>
                </a:moveTo>
                <a:cubicBezTo>
                  <a:pt x="1507888" y="132679"/>
                  <a:pt x="1523323" y="148114"/>
                  <a:pt x="1523323" y="167153"/>
                </a:cubicBezTo>
                <a:cubicBezTo>
                  <a:pt x="1523323" y="186192"/>
                  <a:pt x="1507888" y="201627"/>
                  <a:pt x="1488849" y="201627"/>
                </a:cubicBezTo>
                <a:cubicBezTo>
                  <a:pt x="1469810" y="201627"/>
                  <a:pt x="1454375" y="186192"/>
                  <a:pt x="1454375" y="167153"/>
                </a:cubicBezTo>
                <a:cubicBezTo>
                  <a:pt x="1454375" y="148114"/>
                  <a:pt x="1469810" y="132679"/>
                  <a:pt x="1488849" y="132679"/>
                </a:cubicBezTo>
                <a:close/>
                <a:moveTo>
                  <a:pt x="1047090" y="131289"/>
                </a:moveTo>
                <a:cubicBezTo>
                  <a:pt x="1058220" y="131289"/>
                  <a:pt x="1067385" y="140472"/>
                  <a:pt x="1067385" y="151622"/>
                </a:cubicBezTo>
                <a:cubicBezTo>
                  <a:pt x="1067385" y="154245"/>
                  <a:pt x="1066731" y="156869"/>
                  <a:pt x="1066076" y="158837"/>
                </a:cubicBezTo>
                <a:cubicBezTo>
                  <a:pt x="1066076" y="159492"/>
                  <a:pt x="1066076" y="159492"/>
                  <a:pt x="1066076" y="160148"/>
                </a:cubicBezTo>
                <a:cubicBezTo>
                  <a:pt x="1047090" y="196878"/>
                  <a:pt x="1047090" y="196878"/>
                  <a:pt x="1044472" y="198846"/>
                </a:cubicBezTo>
                <a:lnTo>
                  <a:pt x="1034733" y="198846"/>
                </a:lnTo>
                <a:cubicBezTo>
                  <a:pt x="1033421" y="198846"/>
                  <a:pt x="1033347" y="198846"/>
                  <a:pt x="1033342" y="198846"/>
                </a:cubicBezTo>
                <a:cubicBezTo>
                  <a:pt x="1032033" y="198846"/>
                  <a:pt x="1030723" y="198190"/>
                  <a:pt x="1031378" y="196222"/>
                </a:cubicBezTo>
                <a:cubicBezTo>
                  <a:pt x="1042330" y="171698"/>
                  <a:pt x="1042505" y="171305"/>
                  <a:pt x="1042508" y="171299"/>
                </a:cubicBezTo>
                <a:cubicBezTo>
                  <a:pt x="1033342" y="169331"/>
                  <a:pt x="1026795" y="161460"/>
                  <a:pt x="1026795" y="151622"/>
                </a:cubicBezTo>
                <a:cubicBezTo>
                  <a:pt x="1026795" y="140472"/>
                  <a:pt x="1035961" y="131289"/>
                  <a:pt x="1047090" y="131289"/>
                </a:cubicBezTo>
                <a:close/>
                <a:moveTo>
                  <a:pt x="1600469" y="114330"/>
                </a:moveTo>
                <a:cubicBezTo>
                  <a:pt x="1633710" y="114330"/>
                  <a:pt x="1660658" y="141340"/>
                  <a:pt x="1660658" y="174659"/>
                </a:cubicBezTo>
                <a:cubicBezTo>
                  <a:pt x="1660658" y="207978"/>
                  <a:pt x="1633710" y="234988"/>
                  <a:pt x="1600469" y="234988"/>
                </a:cubicBezTo>
                <a:cubicBezTo>
                  <a:pt x="1567228" y="234988"/>
                  <a:pt x="1540280" y="207978"/>
                  <a:pt x="1540280" y="174659"/>
                </a:cubicBezTo>
                <a:cubicBezTo>
                  <a:pt x="1540280" y="141340"/>
                  <a:pt x="1567228" y="114330"/>
                  <a:pt x="1600469" y="114330"/>
                </a:cubicBezTo>
                <a:close/>
                <a:moveTo>
                  <a:pt x="1642449" y="40102"/>
                </a:moveTo>
                <a:cubicBezTo>
                  <a:pt x="1660029" y="40102"/>
                  <a:pt x="1674281" y="54167"/>
                  <a:pt x="1674281" y="71517"/>
                </a:cubicBezTo>
                <a:cubicBezTo>
                  <a:pt x="1674281" y="88867"/>
                  <a:pt x="1660029" y="102932"/>
                  <a:pt x="1642449" y="102932"/>
                </a:cubicBezTo>
                <a:cubicBezTo>
                  <a:pt x="1624869" y="102932"/>
                  <a:pt x="1610617" y="88867"/>
                  <a:pt x="1610617" y="71517"/>
                </a:cubicBezTo>
                <a:cubicBezTo>
                  <a:pt x="1610617" y="54167"/>
                  <a:pt x="1624869" y="40102"/>
                  <a:pt x="1642449" y="40102"/>
                </a:cubicBezTo>
                <a:close/>
                <a:moveTo>
                  <a:pt x="1345930" y="10485"/>
                </a:moveTo>
                <a:cubicBezTo>
                  <a:pt x="1358385" y="11126"/>
                  <a:pt x="1370207" y="14435"/>
                  <a:pt x="1380695" y="19026"/>
                </a:cubicBezTo>
                <a:cubicBezTo>
                  <a:pt x="1413516" y="34114"/>
                  <a:pt x="1436482" y="66283"/>
                  <a:pt x="1437138" y="104360"/>
                </a:cubicBezTo>
                <a:lnTo>
                  <a:pt x="1437138" y="353208"/>
                </a:lnTo>
                <a:cubicBezTo>
                  <a:pt x="1437138" y="359116"/>
                  <a:pt x="1432549" y="363706"/>
                  <a:pt x="1427305" y="363706"/>
                </a:cubicBezTo>
                <a:cubicBezTo>
                  <a:pt x="1424661" y="363706"/>
                  <a:pt x="1422694" y="363065"/>
                  <a:pt x="1420727" y="361749"/>
                </a:cubicBezTo>
                <a:cubicBezTo>
                  <a:pt x="1371518" y="318406"/>
                  <a:pt x="1269799" y="221898"/>
                  <a:pt x="1244866" y="185779"/>
                </a:cubicBezTo>
                <a:cubicBezTo>
                  <a:pt x="1225178" y="156243"/>
                  <a:pt x="1218623" y="120765"/>
                  <a:pt x="1226489" y="91229"/>
                </a:cubicBezTo>
                <a:cubicBezTo>
                  <a:pt x="1238966" y="43295"/>
                  <a:pt x="1285554" y="7852"/>
                  <a:pt x="1345930" y="10485"/>
                </a:cubicBezTo>
                <a:close/>
                <a:moveTo>
                  <a:pt x="1520342" y="0"/>
                </a:moveTo>
                <a:lnTo>
                  <a:pt x="1522408" y="0"/>
                </a:lnTo>
                <a:cubicBezTo>
                  <a:pt x="1553869" y="356"/>
                  <a:pt x="1579201" y="26215"/>
                  <a:pt x="1579201" y="58033"/>
                </a:cubicBezTo>
                <a:cubicBezTo>
                  <a:pt x="1579201" y="90200"/>
                  <a:pt x="1553311" y="116276"/>
                  <a:pt x="1521375" y="116276"/>
                </a:cubicBezTo>
                <a:cubicBezTo>
                  <a:pt x="1489439" y="116276"/>
                  <a:pt x="1463549" y="90200"/>
                  <a:pt x="1463549" y="58033"/>
                </a:cubicBezTo>
                <a:cubicBezTo>
                  <a:pt x="1463549" y="26215"/>
                  <a:pt x="1488881" y="356"/>
                  <a:pt x="1520342" y="0"/>
                </a:cubicBezTo>
                <a:close/>
              </a:path>
            </a:pathLst>
          </a:custGeom>
          <a:solidFill>
            <a:schemeClr val="bg1"/>
          </a:solidFill>
        </p:spPr>
        <p:txBody>
          <a:bodyPr/>
          <a:lstStyle>
            <a:lvl1pPr marL="0" indent="0">
              <a:lnSpc>
                <a:spcPct val="100000"/>
              </a:lnSpc>
              <a:spcBef>
                <a:spcPts val="0"/>
              </a:spcBef>
              <a:spcAft>
                <a:spcPts val="0"/>
              </a:spcAft>
              <a:buFont typeface="Arial" panose="020B0604020202020204" pitchFamily="34" charset="0"/>
              <a:buNone/>
              <a:defRPr sz="400" b="0">
                <a:solidFill>
                  <a:schemeClr val="accent1"/>
                </a:solidFill>
              </a:defRPr>
            </a:lvl1pPr>
            <a:lvl2pPr marL="0" indent="0">
              <a:lnSpc>
                <a:spcPct val="100000"/>
              </a:lnSpc>
              <a:spcBef>
                <a:spcPts val="0"/>
              </a:spcBef>
              <a:spcAft>
                <a:spcPts val="0"/>
              </a:spcAft>
              <a:buFont typeface="Arial" panose="020B0604020202020204" pitchFamily="34" charset="0"/>
              <a:buNone/>
              <a:defRPr sz="400" b="0">
                <a:solidFill>
                  <a:schemeClr val="accent1"/>
                </a:solidFill>
              </a:defRPr>
            </a:lvl2pPr>
            <a:lvl3pPr marL="0" indent="0">
              <a:lnSpc>
                <a:spcPct val="100000"/>
              </a:lnSpc>
              <a:spcBef>
                <a:spcPts val="0"/>
              </a:spcBef>
              <a:spcAft>
                <a:spcPts val="0"/>
              </a:spcAft>
              <a:buNone/>
              <a:defRPr sz="400" b="0">
                <a:solidFill>
                  <a:schemeClr val="accent1"/>
                </a:solidFill>
              </a:defRPr>
            </a:lvl3pPr>
            <a:lvl4pPr marL="0" indent="0">
              <a:lnSpc>
                <a:spcPct val="100000"/>
              </a:lnSpc>
              <a:spcBef>
                <a:spcPts val="0"/>
              </a:spcBef>
              <a:spcAft>
                <a:spcPts val="0"/>
              </a:spcAft>
              <a:buNone/>
              <a:defRPr sz="400" b="0">
                <a:solidFill>
                  <a:schemeClr val="accent1"/>
                </a:solidFill>
              </a:defRPr>
            </a:lvl4pPr>
            <a:lvl5pPr marL="0" indent="0">
              <a:lnSpc>
                <a:spcPct val="100000"/>
              </a:lnSpc>
              <a:spcBef>
                <a:spcPts val="0"/>
              </a:spcBef>
              <a:spcAft>
                <a:spcPts val="0"/>
              </a:spcAft>
              <a:buNone/>
              <a:defRPr sz="400" b="0">
                <a:solidFill>
                  <a:schemeClr val="accent1"/>
                </a:solidFill>
              </a:defRPr>
            </a:lvl5pPr>
            <a:lvl6pPr marL="0" indent="0">
              <a:lnSpc>
                <a:spcPct val="100000"/>
              </a:lnSpc>
              <a:spcBef>
                <a:spcPts val="0"/>
              </a:spcBef>
              <a:spcAft>
                <a:spcPts val="0"/>
              </a:spcAft>
              <a:buFont typeface="Arial" panose="020B0604020202020204" pitchFamily="34" charset="0"/>
              <a:buNone/>
              <a:defRPr sz="400" b="0">
                <a:solidFill>
                  <a:schemeClr val="accent1"/>
                </a:solidFill>
              </a:defRPr>
            </a:lvl6pPr>
            <a:lvl7pPr marL="0" indent="0">
              <a:lnSpc>
                <a:spcPct val="100000"/>
              </a:lnSpc>
              <a:spcBef>
                <a:spcPts val="0"/>
              </a:spcBef>
              <a:spcAft>
                <a:spcPts val="0"/>
              </a:spcAft>
              <a:buFont typeface="Arial" panose="020B0604020202020204" pitchFamily="34" charset="0"/>
              <a:buNone/>
              <a:defRPr sz="400" b="0">
                <a:solidFill>
                  <a:schemeClr val="accent1"/>
                </a:solidFill>
              </a:defRPr>
            </a:lvl7pPr>
            <a:lvl8pPr marL="0" indent="0">
              <a:lnSpc>
                <a:spcPct val="100000"/>
              </a:lnSpc>
              <a:spcBef>
                <a:spcPts val="0"/>
              </a:spcBef>
              <a:spcAft>
                <a:spcPts val="0"/>
              </a:spcAft>
              <a:buFont typeface="Arial" panose="020B0604020202020204" pitchFamily="34" charset="0"/>
              <a:buNone/>
              <a:defRPr sz="400" b="0">
                <a:solidFill>
                  <a:schemeClr val="accent1"/>
                </a:solidFill>
              </a:defRPr>
            </a:lvl8pPr>
            <a:lvl9pPr marL="0" indent="0">
              <a:lnSpc>
                <a:spcPct val="100000"/>
              </a:lnSpc>
              <a:spcBef>
                <a:spcPts val="0"/>
              </a:spcBef>
              <a:spcAft>
                <a:spcPts val="0"/>
              </a:spcAft>
              <a:buFont typeface="Arial" panose="020B0604020202020204" pitchFamily="34" charset="0"/>
              <a:buNone/>
              <a:defRPr sz="400" b="0">
                <a:solidFill>
                  <a:schemeClr val="accent1"/>
                </a:solidFill>
              </a:defRPr>
            </a:lvl9pPr>
          </a:lstStyle>
          <a:p>
            <a:pPr lvl="0"/>
            <a:r>
              <a:rPr lang="de-DE" dirty="0"/>
              <a:t> </a:t>
            </a:r>
          </a:p>
        </p:txBody>
      </p:sp>
      <p:sp>
        <p:nvSpPr>
          <p:cNvPr id="6" name="Title 1"/>
          <p:cNvSpPr>
            <a:spLocks noGrp="1"/>
          </p:cNvSpPr>
          <p:nvPr>
            <p:ph type="ctrTitle" hasCustomPrompt="1"/>
          </p:nvPr>
        </p:nvSpPr>
        <p:spPr bwMode="gray">
          <a:xfrm>
            <a:off x="899592" y="1023938"/>
            <a:ext cx="5725047" cy="2987972"/>
          </a:xfrm>
        </p:spPr>
        <p:txBody>
          <a:bodyPr>
            <a:normAutofit/>
          </a:bodyPr>
          <a:lstStyle>
            <a:lvl1pPr>
              <a:defRPr kumimoji="0" lang="de-DE" sz="6000" b="0" i="0" u="none" strike="noStrike" kern="0" cap="none" spc="-150" normalizeH="0" baseline="0" noProof="0" smtClean="0">
                <a:ln>
                  <a:noFill/>
                </a:ln>
                <a:solidFill>
                  <a:sysClr val="window" lastClr="FFFFFF"/>
                </a:solidFill>
                <a:effectLst/>
                <a:uLnTx/>
                <a:uFillTx/>
                <a:latin typeface="Arial Black"/>
              </a:defRPr>
            </a:lvl1pPr>
          </a:lstStyle>
          <a:p>
            <a:r>
              <a:rPr lang="en-US" dirty="0"/>
              <a:t>A title for this presentation can be </a:t>
            </a:r>
            <a:br>
              <a:rPr lang="en-US" dirty="0"/>
            </a:br>
            <a:r>
              <a:rPr lang="en-US" dirty="0"/>
              <a:t>very long.</a:t>
            </a:r>
          </a:p>
        </p:txBody>
      </p:sp>
      <p:sp>
        <p:nvSpPr>
          <p:cNvPr id="7" name="Date Placeholder 2"/>
          <p:cNvSpPr>
            <a:spLocks noGrp="1"/>
          </p:cNvSpPr>
          <p:nvPr>
            <p:ph type="dt" sz="half" idx="12"/>
          </p:nvPr>
        </p:nvSpPr>
        <p:spPr>
          <a:xfrm>
            <a:off x="8136397" y="5308054"/>
            <a:ext cx="468052" cy="72008"/>
          </a:xfrm>
        </p:spPr>
        <p:txBody>
          <a:bodyPr/>
          <a:lstStyle>
            <a:lvl1pPr>
              <a:defRPr sz="300">
                <a:solidFill>
                  <a:schemeClr val="bg1">
                    <a:lumMod val="75000"/>
                    <a:alpha val="0"/>
                  </a:schemeClr>
                </a:solidFill>
              </a:defRPr>
            </a:lvl1pPr>
          </a:lstStyle>
          <a:p>
            <a:fld id="{1541C1E1-97EA-4509-9663-C4B695317F03}" type="datetime1">
              <a:rPr lang="en-US" smtClean="0"/>
              <a:t>8/27/2020</a:t>
            </a:fld>
            <a:endParaRPr lang="en-US"/>
          </a:p>
        </p:txBody>
      </p:sp>
      <p:sp>
        <p:nvSpPr>
          <p:cNvPr id="8" name="Footer Placeholder 3"/>
          <p:cNvSpPr>
            <a:spLocks noGrp="1"/>
          </p:cNvSpPr>
          <p:nvPr>
            <p:ph type="ftr" sz="quarter" idx="13"/>
          </p:nvPr>
        </p:nvSpPr>
        <p:spPr>
          <a:xfrm>
            <a:off x="6911975" y="5308054"/>
            <a:ext cx="1224422" cy="72008"/>
          </a:xfrm>
        </p:spPr>
        <p:txBody>
          <a:bodyPr/>
          <a:lstStyle>
            <a:lvl1pPr>
              <a:defRPr sz="300">
                <a:solidFill>
                  <a:schemeClr val="bg1">
                    <a:lumMod val="75000"/>
                    <a:alpha val="0"/>
                  </a:schemeClr>
                </a:solidFill>
              </a:defRPr>
            </a:lvl1pPr>
          </a:lstStyle>
          <a:p>
            <a:r>
              <a:rPr lang="en-US"/>
              <a:t>Copyright Dr. Reddy‘s </a:t>
            </a:r>
          </a:p>
        </p:txBody>
      </p:sp>
      <p:sp>
        <p:nvSpPr>
          <p:cNvPr id="9" name="Slide Number Placeholder 4"/>
          <p:cNvSpPr>
            <a:spLocks noGrp="1"/>
          </p:cNvSpPr>
          <p:nvPr>
            <p:ph type="sldNum" sz="quarter" idx="14"/>
          </p:nvPr>
        </p:nvSpPr>
        <p:spPr>
          <a:xfrm>
            <a:off x="8604448" y="5308054"/>
            <a:ext cx="215701" cy="72008"/>
          </a:xfrm>
        </p:spPr>
        <p:txBody>
          <a:bodyPr/>
          <a:lstStyle>
            <a:lvl1pPr>
              <a:defRPr sz="300">
                <a:solidFill>
                  <a:schemeClr val="bg1">
                    <a:lumMod val="75000"/>
                    <a:alpha val="0"/>
                  </a:schemeClr>
                </a:solidFill>
              </a:defRPr>
            </a:lvl1pPr>
          </a:lstStyle>
          <a:p>
            <a:fld id="{FCB53D23-1D79-480C-B3BE-829293F4503C}" type="slidenum">
              <a:rPr lang="en-US" smtClean="0"/>
              <a:pPr/>
              <a:t>‹#›</a:t>
            </a:fld>
            <a:endParaRPr lang="en-US"/>
          </a:p>
        </p:txBody>
      </p:sp>
    </p:spTree>
    <p:custDataLst>
      <p:tags r:id="rId1"/>
    </p:custDataLst>
    <p:extLst>
      <p:ext uri="{BB962C8B-B14F-4D97-AF65-F5344CB8AC3E}">
        <p14:creationId xmlns:p14="http://schemas.microsoft.com/office/powerpoint/2010/main" val="206604663"/>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6" name="Title 1"/>
          <p:cNvSpPr>
            <a:spLocks noGrp="1"/>
          </p:cNvSpPr>
          <p:nvPr>
            <p:ph type="ctrTitle" hasCustomPrompt="1"/>
          </p:nvPr>
        </p:nvSpPr>
        <p:spPr bwMode="gray">
          <a:xfrm>
            <a:off x="899592" y="1023938"/>
            <a:ext cx="5725047" cy="755724"/>
          </a:xfrm>
        </p:spPr>
        <p:txBody>
          <a:bodyPr/>
          <a:lstStyle>
            <a:lvl1pPr>
              <a:defRPr sz="6000" spc="-150">
                <a:solidFill>
                  <a:schemeClr val="accent1"/>
                </a:solidFill>
              </a:defRPr>
            </a:lvl1pPr>
          </a:lstStyle>
          <a:p>
            <a:r>
              <a:rPr lang="en-US" dirty="0"/>
              <a:t>Content.</a:t>
            </a:r>
          </a:p>
        </p:txBody>
      </p:sp>
      <p:sp>
        <p:nvSpPr>
          <p:cNvPr id="5" name="Text Placeholder 9"/>
          <p:cNvSpPr>
            <a:spLocks noGrp="1"/>
          </p:cNvSpPr>
          <p:nvPr>
            <p:ph type="body" sz="quarter" idx="13"/>
          </p:nvPr>
        </p:nvSpPr>
        <p:spPr bwMode="gray">
          <a:xfrm>
            <a:off x="1131888" y="1779588"/>
            <a:ext cx="5492750" cy="2736850"/>
          </a:xfrm>
        </p:spPr>
        <p:txBody>
          <a:bodyPr/>
          <a:lstStyle>
            <a:lvl1pPr marL="358775" indent="-358775">
              <a:lnSpc>
                <a:spcPct val="80000"/>
              </a:lnSpc>
              <a:spcBef>
                <a:spcPts val="0"/>
              </a:spcBef>
              <a:spcAft>
                <a:spcPts val="800"/>
              </a:spcAft>
              <a:buClr>
                <a:schemeClr val="accent1"/>
              </a:buClr>
              <a:buSzPct val="100000"/>
              <a:buFont typeface="+mj-lt"/>
              <a:buAutoNum type="arabicPeriod"/>
              <a:defRPr sz="1400" b="0">
                <a:solidFill>
                  <a:schemeClr val="accent1"/>
                </a:solidFill>
              </a:defRPr>
            </a:lvl1pPr>
            <a:lvl2pPr marL="540000" indent="-180000">
              <a:lnSpc>
                <a:spcPct val="80000"/>
              </a:lnSpc>
              <a:spcBef>
                <a:spcPts val="0"/>
              </a:spcBef>
              <a:spcAft>
                <a:spcPts val="800"/>
              </a:spcAft>
              <a:buClr>
                <a:schemeClr val="accent1"/>
              </a:buClr>
              <a:buSzPct val="100000"/>
              <a:buFont typeface="Arial" panose="020B0604020202020204" pitchFamily="34" charset="0"/>
              <a:buChar char="•"/>
              <a:defRPr sz="1400" b="0" baseline="0">
                <a:solidFill>
                  <a:schemeClr val="accent1"/>
                </a:solidFill>
              </a:defRPr>
            </a:lvl2pPr>
            <a:lvl3pPr marL="540000" indent="-180000">
              <a:lnSpc>
                <a:spcPct val="80000"/>
              </a:lnSpc>
              <a:spcBef>
                <a:spcPts val="0"/>
              </a:spcBef>
              <a:spcAft>
                <a:spcPts val="800"/>
              </a:spcAft>
              <a:buClr>
                <a:schemeClr val="accent1"/>
              </a:buClr>
              <a:buSzPct val="100000"/>
              <a:buFont typeface="Arial" panose="020B0604020202020204" pitchFamily="34" charset="0"/>
              <a:buChar char="•"/>
              <a:defRPr sz="1400" b="0">
                <a:solidFill>
                  <a:schemeClr val="accent1"/>
                </a:solidFill>
              </a:defRPr>
            </a:lvl3pPr>
            <a:lvl4pPr marL="540000" indent="-180000">
              <a:lnSpc>
                <a:spcPct val="80000"/>
              </a:lnSpc>
              <a:spcBef>
                <a:spcPts val="0"/>
              </a:spcBef>
              <a:spcAft>
                <a:spcPts val="800"/>
              </a:spcAft>
              <a:buClr>
                <a:schemeClr val="accent1"/>
              </a:buClr>
              <a:buSzPct val="100000"/>
              <a:buFont typeface="Arial" panose="020B0604020202020204" pitchFamily="34" charset="0"/>
              <a:buChar char="•"/>
              <a:defRPr sz="1400" b="0">
                <a:solidFill>
                  <a:schemeClr val="accent1"/>
                </a:solidFill>
              </a:defRPr>
            </a:lvl4pPr>
            <a:lvl5pPr marL="540000" indent="-180000">
              <a:lnSpc>
                <a:spcPct val="80000"/>
              </a:lnSpc>
              <a:spcBef>
                <a:spcPts val="0"/>
              </a:spcBef>
              <a:spcAft>
                <a:spcPts val="800"/>
              </a:spcAft>
              <a:buClr>
                <a:schemeClr val="accent1"/>
              </a:buClr>
              <a:buSzPct val="100000"/>
              <a:buFont typeface="Arial" panose="020B0604020202020204" pitchFamily="34" charset="0"/>
              <a:buChar char="•"/>
              <a:defRPr sz="1400" b="0">
                <a:solidFill>
                  <a:schemeClr val="accent1"/>
                </a:solidFill>
              </a:defRPr>
            </a:lvl5pPr>
            <a:lvl6pPr marL="540000" indent="-180000">
              <a:lnSpc>
                <a:spcPct val="80000"/>
              </a:lnSpc>
              <a:spcBef>
                <a:spcPts val="0"/>
              </a:spcBef>
              <a:spcAft>
                <a:spcPts val="800"/>
              </a:spcAft>
              <a:buClr>
                <a:schemeClr val="accent1"/>
              </a:buClr>
              <a:buSzPct val="100000"/>
              <a:buFont typeface="Arial" panose="020B0604020202020204" pitchFamily="34" charset="0"/>
              <a:buChar char="•"/>
              <a:defRPr sz="1400" b="0">
                <a:solidFill>
                  <a:schemeClr val="accent1"/>
                </a:solidFill>
              </a:defRPr>
            </a:lvl6pPr>
            <a:lvl7pPr marL="540000" indent="-180000">
              <a:lnSpc>
                <a:spcPct val="80000"/>
              </a:lnSpc>
              <a:spcBef>
                <a:spcPts val="0"/>
              </a:spcBef>
              <a:spcAft>
                <a:spcPts val="800"/>
              </a:spcAft>
              <a:buClr>
                <a:schemeClr val="accent1"/>
              </a:buClr>
              <a:buSzPct val="100000"/>
              <a:buFont typeface="Arial" panose="020B0604020202020204" pitchFamily="34" charset="0"/>
              <a:buChar char="•"/>
              <a:defRPr sz="1400" b="0">
                <a:solidFill>
                  <a:schemeClr val="accent1"/>
                </a:solidFill>
              </a:defRPr>
            </a:lvl7pPr>
            <a:lvl8pPr marL="540000" indent="-180000">
              <a:lnSpc>
                <a:spcPct val="80000"/>
              </a:lnSpc>
              <a:spcBef>
                <a:spcPts val="0"/>
              </a:spcBef>
              <a:spcAft>
                <a:spcPts val="800"/>
              </a:spcAft>
              <a:buClr>
                <a:schemeClr val="accent1"/>
              </a:buClr>
              <a:buSzPct val="100000"/>
              <a:buFont typeface="Arial" panose="020B0604020202020204" pitchFamily="34" charset="0"/>
              <a:buChar char="•"/>
              <a:defRPr sz="1400" b="0">
                <a:solidFill>
                  <a:schemeClr val="accent1"/>
                </a:solidFill>
              </a:defRPr>
            </a:lvl8pPr>
            <a:lvl9pPr marL="540000" indent="-180000">
              <a:lnSpc>
                <a:spcPct val="80000"/>
              </a:lnSpc>
              <a:spcBef>
                <a:spcPts val="0"/>
              </a:spcBef>
              <a:spcAft>
                <a:spcPts val="800"/>
              </a:spcAft>
              <a:buClr>
                <a:schemeClr val="accent1"/>
              </a:buClr>
              <a:buSzPct val="100000"/>
              <a:buFont typeface="Arial" panose="020B0604020202020204" pitchFamily="34" charset="0"/>
              <a:buChar char="•"/>
              <a:defRPr sz="1400" b="0">
                <a:solidFill>
                  <a:schemeClr val="accent1"/>
                </a:solidFill>
              </a:defRPr>
            </a:lvl9pPr>
          </a:lstStyle>
          <a:p>
            <a:pPr lvl="0"/>
            <a:r>
              <a:rPr lang="en-US" dirty="0"/>
              <a:t>Click to edit Master text styles</a:t>
            </a:r>
          </a:p>
          <a:p>
            <a:pPr lvl="1"/>
            <a:r>
              <a:rPr lang="de-DE" dirty="0"/>
              <a:t>Second </a:t>
            </a:r>
            <a:r>
              <a:rPr lang="de-DE" dirty="0" err="1"/>
              <a:t>layer</a:t>
            </a:r>
            <a:r>
              <a:rPr lang="de-DE" dirty="0"/>
              <a:t> </a:t>
            </a:r>
            <a:r>
              <a:rPr lang="de-DE" dirty="0" err="1"/>
              <a:t>is</a:t>
            </a:r>
            <a:r>
              <a:rPr lang="de-DE" dirty="0"/>
              <a:t> a </a:t>
            </a:r>
            <a:r>
              <a:rPr lang="de-DE" dirty="0" err="1"/>
              <a:t>bullet</a:t>
            </a:r>
            <a:r>
              <a:rPr lang="de-DE" dirty="0"/>
              <a:t> </a:t>
            </a:r>
            <a:r>
              <a:rPr lang="de-DE" dirty="0" err="1"/>
              <a:t>point</a:t>
            </a:r>
            <a:endParaRPr lang="en-US" dirty="0"/>
          </a:p>
        </p:txBody>
      </p:sp>
      <p:sp>
        <p:nvSpPr>
          <p:cNvPr id="7" name="Date Placeholder 2"/>
          <p:cNvSpPr>
            <a:spLocks noGrp="1"/>
          </p:cNvSpPr>
          <p:nvPr>
            <p:ph type="dt" sz="half" idx="10"/>
          </p:nvPr>
        </p:nvSpPr>
        <p:spPr>
          <a:xfrm>
            <a:off x="8136397" y="5308054"/>
            <a:ext cx="468052" cy="72008"/>
          </a:xfrm>
        </p:spPr>
        <p:txBody>
          <a:bodyPr/>
          <a:lstStyle>
            <a:lvl1pPr>
              <a:defRPr sz="300">
                <a:solidFill>
                  <a:schemeClr val="bg1">
                    <a:lumMod val="75000"/>
                    <a:alpha val="0"/>
                  </a:schemeClr>
                </a:solidFill>
              </a:defRPr>
            </a:lvl1pPr>
          </a:lstStyle>
          <a:p>
            <a:fld id="{124B23E6-2361-49D0-91E0-C5C6572118E4}" type="datetime1">
              <a:rPr lang="en-US" smtClean="0"/>
              <a:t>8/27/2020</a:t>
            </a:fld>
            <a:endParaRPr lang="en-US"/>
          </a:p>
        </p:txBody>
      </p:sp>
      <p:sp>
        <p:nvSpPr>
          <p:cNvPr id="8" name="Footer Placeholder 3"/>
          <p:cNvSpPr>
            <a:spLocks noGrp="1"/>
          </p:cNvSpPr>
          <p:nvPr>
            <p:ph type="ftr" sz="quarter" idx="11"/>
          </p:nvPr>
        </p:nvSpPr>
        <p:spPr>
          <a:xfrm>
            <a:off x="6911975" y="5308054"/>
            <a:ext cx="1224422" cy="72008"/>
          </a:xfrm>
        </p:spPr>
        <p:txBody>
          <a:bodyPr/>
          <a:lstStyle>
            <a:lvl1pPr>
              <a:defRPr sz="300">
                <a:solidFill>
                  <a:schemeClr val="bg1">
                    <a:lumMod val="75000"/>
                    <a:alpha val="0"/>
                  </a:schemeClr>
                </a:solidFill>
              </a:defRPr>
            </a:lvl1pPr>
          </a:lstStyle>
          <a:p>
            <a:r>
              <a:rPr lang="en-US"/>
              <a:t>Copyright Dr. Reddy‘s </a:t>
            </a:r>
          </a:p>
        </p:txBody>
      </p:sp>
      <p:sp>
        <p:nvSpPr>
          <p:cNvPr id="9" name="Slide Number Placeholder 4"/>
          <p:cNvSpPr>
            <a:spLocks noGrp="1"/>
          </p:cNvSpPr>
          <p:nvPr>
            <p:ph type="sldNum" sz="quarter" idx="12"/>
          </p:nvPr>
        </p:nvSpPr>
        <p:spPr>
          <a:xfrm>
            <a:off x="8604448" y="5308054"/>
            <a:ext cx="215701" cy="72008"/>
          </a:xfrm>
        </p:spPr>
        <p:txBody>
          <a:bodyPr/>
          <a:lstStyle>
            <a:lvl1pPr>
              <a:defRPr sz="300">
                <a:solidFill>
                  <a:schemeClr val="bg1">
                    <a:lumMod val="75000"/>
                    <a:alpha val="0"/>
                  </a:schemeClr>
                </a:solidFill>
              </a:defRPr>
            </a:lvl1pPr>
          </a:lstStyle>
          <a:p>
            <a:fld id="{FCB53D23-1D79-480C-B3BE-829293F4503C}" type="slidenum">
              <a:rPr lang="en-US" smtClean="0"/>
              <a:pPr/>
              <a:t>‹#›</a:t>
            </a:fld>
            <a:endParaRPr lang="en-US"/>
          </a:p>
        </p:txBody>
      </p:sp>
      <p:pic>
        <p:nvPicPr>
          <p:cNvPr id="10" name="Picture 9" descr="A picture containing clock, meter&#10;&#10;Description automatically generated">
            <a:extLst>
              <a:ext uri="{FF2B5EF4-FFF2-40B4-BE49-F238E27FC236}">
                <a16:creationId xmlns:a16="http://schemas.microsoft.com/office/drawing/2014/main" xmlns="" id="{C8C9439F-4CF4-4D8E-89D5-DA892D47A62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132177" y="4408924"/>
            <a:ext cx="1687974" cy="374519"/>
          </a:xfrm>
          <a:prstGeom prst="rect">
            <a:avLst/>
          </a:prstGeom>
        </p:spPr>
      </p:pic>
    </p:spTree>
    <p:custDataLst>
      <p:tags r:id="rId1"/>
    </p:custDataLst>
    <p:extLst>
      <p:ext uri="{BB962C8B-B14F-4D97-AF65-F5344CB8AC3E}">
        <p14:creationId xmlns:p14="http://schemas.microsoft.com/office/powerpoint/2010/main" val="3453123339"/>
      </p:ext>
    </p:extLst>
  </p:cSld>
  <p:clrMapOvr>
    <a:masterClrMapping/>
  </p:clrMapOvr>
  <p:transition spd="med">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de-DE" dirty="0"/>
              <a:t>Title </a:t>
            </a:r>
            <a:r>
              <a:rPr lang="de-DE" dirty="0" err="1"/>
              <a:t>of</a:t>
            </a:r>
            <a:r>
              <a:rPr lang="de-DE" dirty="0"/>
              <a:t> </a:t>
            </a:r>
            <a:br>
              <a:rPr lang="de-DE" dirty="0"/>
            </a:br>
            <a:r>
              <a:rPr lang="de-DE" dirty="0" err="1"/>
              <a:t>the</a:t>
            </a:r>
            <a:r>
              <a:rPr lang="de-DE" dirty="0"/>
              <a:t> </a:t>
            </a:r>
            <a:r>
              <a:rPr lang="de-DE" dirty="0" err="1"/>
              <a:t>slide</a:t>
            </a:r>
            <a:endParaRPr lang="en-US" dirty="0"/>
          </a:p>
        </p:txBody>
      </p:sp>
      <p:sp>
        <p:nvSpPr>
          <p:cNvPr id="4" name="Date Placeholder 3"/>
          <p:cNvSpPr>
            <a:spLocks noGrp="1"/>
          </p:cNvSpPr>
          <p:nvPr>
            <p:ph type="dt" sz="half" idx="10"/>
          </p:nvPr>
        </p:nvSpPr>
        <p:spPr bwMode="gray"/>
        <p:txBody>
          <a:bodyPr/>
          <a:lstStyle/>
          <a:p>
            <a:fld id="{A6025A49-71A8-4E48-BFD2-23B7CB6F34D2}" type="datetime1">
              <a:rPr lang="en-US" smtClean="0"/>
              <a:t>8/27/2020</a:t>
            </a:fld>
            <a:endParaRPr lang="en-US"/>
          </a:p>
        </p:txBody>
      </p:sp>
      <p:sp>
        <p:nvSpPr>
          <p:cNvPr id="5" name="Footer Placeholder 4"/>
          <p:cNvSpPr>
            <a:spLocks noGrp="1"/>
          </p:cNvSpPr>
          <p:nvPr>
            <p:ph type="ftr" sz="quarter" idx="11"/>
          </p:nvPr>
        </p:nvSpPr>
        <p:spPr bwMode="gray"/>
        <p:txBody>
          <a:bodyPr/>
          <a:lstStyle/>
          <a:p>
            <a:r>
              <a:rPr lang="en-US"/>
              <a:t>Copyright Dr. Reddy‘s </a:t>
            </a:r>
          </a:p>
        </p:txBody>
      </p:sp>
      <p:sp>
        <p:nvSpPr>
          <p:cNvPr id="6" name="Slide Number Placeholder 5"/>
          <p:cNvSpPr>
            <a:spLocks noGrp="1"/>
          </p:cNvSpPr>
          <p:nvPr>
            <p:ph type="sldNum" sz="quarter" idx="12"/>
          </p:nvPr>
        </p:nvSpPr>
        <p:spPr bwMode="gray"/>
        <p:txBody>
          <a:bodyPr/>
          <a:lstStyle/>
          <a:p>
            <a:fld id="{FCB53D23-1D79-480C-B3BE-829293F4503C}" type="slidenum">
              <a:rPr lang="en-US" smtClean="0"/>
              <a:t>‹#›</a:t>
            </a:fld>
            <a:endParaRPr lang="en-US"/>
          </a:p>
        </p:txBody>
      </p:sp>
      <p:sp>
        <p:nvSpPr>
          <p:cNvPr id="9" name="Text Placeholder 8"/>
          <p:cNvSpPr>
            <a:spLocks noGrp="1"/>
          </p:cNvSpPr>
          <p:nvPr>
            <p:ph type="body" sz="quarter" idx="13"/>
          </p:nvPr>
        </p:nvSpPr>
        <p:spPr bwMode="gray"/>
        <p:txBody>
          <a:bodyPr/>
          <a:lstStyle>
            <a:lvl5pPr>
              <a:defRPr/>
            </a:lvl5pPr>
            <a:lvl6pPr marL="270000" indent="-270000">
              <a:defRPr/>
            </a:lvl6pPr>
            <a:lvl7pPr>
              <a:defRPr/>
            </a:lvl7pPr>
            <a:lvl8pPr>
              <a:defRPr>
                <a:solidFill>
                  <a:schemeClr val="accent1"/>
                </a:solidFill>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de-DE" dirty="0" err="1"/>
              <a:t>sdaf</a:t>
            </a:r>
            <a:endParaRPr lang="de-DE" dirty="0"/>
          </a:p>
          <a:p>
            <a:pPr lvl="6"/>
            <a:r>
              <a:rPr lang="de-DE" dirty="0" err="1"/>
              <a:t>adsf</a:t>
            </a:r>
            <a:endParaRPr lang="de-DE" dirty="0"/>
          </a:p>
          <a:p>
            <a:pPr lvl="7"/>
            <a:r>
              <a:rPr lang="de-DE" dirty="0" err="1"/>
              <a:t>asdf</a:t>
            </a:r>
            <a:endParaRPr lang="de-DE" dirty="0"/>
          </a:p>
        </p:txBody>
      </p:sp>
    </p:spTree>
    <p:custDataLst>
      <p:tags r:id="rId1"/>
    </p:custDataLst>
    <p:extLst>
      <p:ext uri="{BB962C8B-B14F-4D97-AF65-F5344CB8AC3E}">
        <p14:creationId xmlns:p14="http://schemas.microsoft.com/office/powerpoint/2010/main" val="3653157788"/>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de-DE" dirty="0"/>
              <a:t>Title </a:t>
            </a:r>
            <a:r>
              <a:rPr lang="de-DE" dirty="0" err="1"/>
              <a:t>of</a:t>
            </a:r>
            <a:r>
              <a:rPr lang="de-DE" dirty="0"/>
              <a:t> </a:t>
            </a:r>
            <a:br>
              <a:rPr lang="de-DE" dirty="0"/>
            </a:br>
            <a:r>
              <a:rPr lang="de-DE" dirty="0" err="1"/>
              <a:t>the</a:t>
            </a:r>
            <a:r>
              <a:rPr lang="de-DE" dirty="0"/>
              <a:t> </a:t>
            </a:r>
            <a:r>
              <a:rPr lang="de-DE" dirty="0" err="1"/>
              <a:t>slide</a:t>
            </a:r>
            <a:endParaRPr lang="en-US" dirty="0"/>
          </a:p>
        </p:txBody>
      </p:sp>
      <p:sp>
        <p:nvSpPr>
          <p:cNvPr id="4" name="Date Placeholder 3"/>
          <p:cNvSpPr>
            <a:spLocks noGrp="1"/>
          </p:cNvSpPr>
          <p:nvPr>
            <p:ph type="dt" sz="half" idx="10"/>
          </p:nvPr>
        </p:nvSpPr>
        <p:spPr bwMode="gray"/>
        <p:txBody>
          <a:bodyPr/>
          <a:lstStyle/>
          <a:p>
            <a:fld id="{6D7CA05F-859D-4233-AE26-ADEB1FA60995}" type="datetime1">
              <a:rPr lang="en-US" smtClean="0"/>
              <a:t>8/27/2020</a:t>
            </a:fld>
            <a:endParaRPr lang="en-US"/>
          </a:p>
        </p:txBody>
      </p:sp>
      <p:sp>
        <p:nvSpPr>
          <p:cNvPr id="5" name="Footer Placeholder 4"/>
          <p:cNvSpPr>
            <a:spLocks noGrp="1"/>
          </p:cNvSpPr>
          <p:nvPr>
            <p:ph type="ftr" sz="quarter" idx="11"/>
          </p:nvPr>
        </p:nvSpPr>
        <p:spPr bwMode="gray"/>
        <p:txBody>
          <a:bodyPr/>
          <a:lstStyle/>
          <a:p>
            <a:r>
              <a:rPr lang="en-US"/>
              <a:t>Copyright Dr. Reddy‘s </a:t>
            </a:r>
          </a:p>
        </p:txBody>
      </p:sp>
      <p:sp>
        <p:nvSpPr>
          <p:cNvPr id="6" name="Slide Number Placeholder 5"/>
          <p:cNvSpPr>
            <a:spLocks noGrp="1"/>
          </p:cNvSpPr>
          <p:nvPr>
            <p:ph type="sldNum" sz="quarter" idx="12"/>
          </p:nvPr>
        </p:nvSpPr>
        <p:spPr bwMode="gray"/>
        <p:txBody>
          <a:bodyPr/>
          <a:lstStyle/>
          <a:p>
            <a:fld id="{FCB53D23-1D79-480C-B3BE-829293F4503C}" type="slidenum">
              <a:rPr lang="en-US" smtClean="0"/>
              <a:t>‹#›</a:t>
            </a:fld>
            <a:endParaRPr lang="en-US"/>
          </a:p>
        </p:txBody>
      </p:sp>
    </p:spTree>
    <p:custDataLst>
      <p:tags r:id="rId1"/>
    </p:custDataLst>
    <p:extLst>
      <p:ext uri="{BB962C8B-B14F-4D97-AF65-F5344CB8AC3E}">
        <p14:creationId xmlns:p14="http://schemas.microsoft.com/office/powerpoint/2010/main" val="3380173758"/>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amp; Image">
    <p:spTree>
      <p:nvGrpSpPr>
        <p:cNvPr id="1" name=""/>
        <p:cNvGrpSpPr/>
        <p:nvPr/>
      </p:nvGrpSpPr>
      <p:grpSpPr>
        <a:xfrm>
          <a:off x="0" y="0"/>
          <a:ext cx="0" cy="0"/>
          <a:chOff x="0" y="0"/>
          <a:chExt cx="0" cy="0"/>
        </a:xfrm>
      </p:grpSpPr>
      <p:sp>
        <p:nvSpPr>
          <p:cNvPr id="3" name="Rectangle 2"/>
          <p:cNvSpPr/>
          <p:nvPr userDrawn="1"/>
        </p:nvSpPr>
        <p:spPr bwMode="gray">
          <a:xfrm>
            <a:off x="6767513" y="0"/>
            <a:ext cx="2376487"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200"/>
              </a:spcBef>
              <a:spcAft>
                <a:spcPts val="200"/>
              </a:spcAft>
            </a:pPr>
            <a:endParaRPr lang="en-US" sz="1100" dirty="0" err="1">
              <a:solidFill>
                <a:schemeClr val="bg1"/>
              </a:solidFill>
            </a:endParaRPr>
          </a:p>
        </p:txBody>
      </p:sp>
      <p:sp>
        <p:nvSpPr>
          <p:cNvPr id="10" name="Picture Placeholder 3"/>
          <p:cNvSpPr>
            <a:spLocks noGrp="1"/>
          </p:cNvSpPr>
          <p:nvPr>
            <p:ph type="pic" sz="quarter" idx="13" hasCustomPrompt="1"/>
          </p:nvPr>
        </p:nvSpPr>
        <p:spPr bwMode="gray">
          <a:xfrm>
            <a:off x="6767513" y="0"/>
            <a:ext cx="2376487" cy="5143500"/>
          </a:xfrm>
          <a:prstGeom prst="rect">
            <a:avLst/>
          </a:prstGeom>
          <a:noFill/>
        </p:spPr>
        <p:txBody>
          <a:bodyPr tIns="0" bIns="720000" anchor="ctr" anchorCtr="0"/>
          <a:lstStyle>
            <a:lvl1pPr algn="ctr">
              <a:defRPr sz="900" baseline="0">
                <a:solidFill>
                  <a:schemeClr val="tx1"/>
                </a:solidFill>
              </a:defRPr>
            </a:lvl1pPr>
          </a:lstStyle>
          <a:p>
            <a:r>
              <a:rPr lang="de-DE" dirty="0"/>
              <a:t>Click </a:t>
            </a:r>
            <a:r>
              <a:rPr lang="de-DE" dirty="0" err="1"/>
              <a:t>the</a:t>
            </a:r>
            <a:r>
              <a:rPr lang="de-DE" dirty="0"/>
              <a:t> </a:t>
            </a:r>
            <a:r>
              <a:rPr lang="de-DE" dirty="0" err="1"/>
              <a:t>icon</a:t>
            </a:r>
            <a:r>
              <a:rPr lang="de-DE" dirty="0"/>
              <a:t> </a:t>
            </a:r>
            <a:br>
              <a:rPr lang="de-DE" dirty="0"/>
            </a:br>
            <a:r>
              <a:rPr lang="de-DE" dirty="0" err="1"/>
              <a:t>to</a:t>
            </a:r>
            <a:r>
              <a:rPr lang="de-DE" dirty="0"/>
              <a:t> </a:t>
            </a:r>
            <a:r>
              <a:rPr lang="de-DE" dirty="0" err="1"/>
              <a:t>add</a:t>
            </a:r>
            <a:r>
              <a:rPr lang="de-DE" dirty="0"/>
              <a:t> an </a:t>
            </a:r>
            <a:r>
              <a:rPr lang="de-DE" dirty="0" err="1"/>
              <a:t>image</a:t>
            </a:r>
            <a:endParaRPr lang="en-US" dirty="0"/>
          </a:p>
        </p:txBody>
      </p:sp>
      <p:sp>
        <p:nvSpPr>
          <p:cNvPr id="2" name="Title 1"/>
          <p:cNvSpPr>
            <a:spLocks noGrp="1"/>
          </p:cNvSpPr>
          <p:nvPr>
            <p:ph type="title" hasCustomPrompt="1"/>
          </p:nvPr>
        </p:nvSpPr>
        <p:spPr bwMode="gray">
          <a:xfrm>
            <a:off x="323851" y="339726"/>
            <a:ext cx="6300788" cy="684213"/>
          </a:xfrm>
        </p:spPr>
        <p:txBody>
          <a:bodyPr/>
          <a:lstStyle>
            <a:lvl1pPr>
              <a:defRPr baseline="0"/>
            </a:lvl1pPr>
          </a:lstStyle>
          <a:p>
            <a:r>
              <a:rPr lang="de-DE" dirty="0"/>
              <a:t>Title </a:t>
            </a:r>
            <a:r>
              <a:rPr lang="de-DE" dirty="0" err="1"/>
              <a:t>of</a:t>
            </a:r>
            <a:r>
              <a:rPr lang="de-DE" dirty="0"/>
              <a:t> </a:t>
            </a:r>
            <a:br>
              <a:rPr lang="de-DE" dirty="0"/>
            </a:br>
            <a:r>
              <a:rPr lang="de-DE" dirty="0" err="1"/>
              <a:t>the</a:t>
            </a:r>
            <a:r>
              <a:rPr lang="de-DE" dirty="0"/>
              <a:t> </a:t>
            </a:r>
            <a:r>
              <a:rPr lang="de-DE" dirty="0" err="1"/>
              <a:t>slide</a:t>
            </a:r>
            <a:endParaRPr lang="en-US" dirty="0"/>
          </a:p>
        </p:txBody>
      </p:sp>
      <p:sp>
        <p:nvSpPr>
          <p:cNvPr id="4" name="Date Placeholder 3"/>
          <p:cNvSpPr>
            <a:spLocks noGrp="1"/>
          </p:cNvSpPr>
          <p:nvPr>
            <p:ph type="dt" sz="half" idx="10"/>
          </p:nvPr>
        </p:nvSpPr>
        <p:spPr bwMode="gray"/>
        <p:txBody>
          <a:bodyPr/>
          <a:lstStyle>
            <a:lvl1pPr>
              <a:defRPr>
                <a:solidFill>
                  <a:schemeClr val="tx1"/>
                </a:solidFill>
              </a:defRPr>
            </a:lvl1pPr>
          </a:lstStyle>
          <a:p>
            <a:fld id="{AA5E57A3-CC6C-4EAF-91C9-B44474EE5E47}" type="datetime1">
              <a:rPr lang="en-US" smtClean="0"/>
              <a:t>8/27/2020</a:t>
            </a:fld>
            <a:endParaRPr lang="en-US"/>
          </a:p>
        </p:txBody>
      </p:sp>
      <p:sp>
        <p:nvSpPr>
          <p:cNvPr id="5" name="Footer Placeholder 4"/>
          <p:cNvSpPr>
            <a:spLocks noGrp="1"/>
          </p:cNvSpPr>
          <p:nvPr>
            <p:ph type="ftr" sz="quarter" idx="11"/>
          </p:nvPr>
        </p:nvSpPr>
        <p:spPr bwMode="gray"/>
        <p:txBody>
          <a:bodyPr/>
          <a:lstStyle>
            <a:lvl1pPr>
              <a:defRPr>
                <a:solidFill>
                  <a:schemeClr val="tx1"/>
                </a:solidFill>
              </a:defRPr>
            </a:lvl1pPr>
          </a:lstStyle>
          <a:p>
            <a:r>
              <a:rPr lang="en-US"/>
              <a:t>Copyright Dr. Reddy‘s </a:t>
            </a:r>
            <a:endParaRPr lang="en-US" dirty="0"/>
          </a:p>
        </p:txBody>
      </p:sp>
      <p:sp>
        <p:nvSpPr>
          <p:cNvPr id="6" name="Slide Number Placeholder 5"/>
          <p:cNvSpPr>
            <a:spLocks noGrp="1"/>
          </p:cNvSpPr>
          <p:nvPr>
            <p:ph type="sldNum" sz="quarter" idx="12"/>
          </p:nvPr>
        </p:nvSpPr>
        <p:spPr bwMode="gray"/>
        <p:txBody>
          <a:bodyPr/>
          <a:lstStyle>
            <a:lvl1pPr>
              <a:defRPr>
                <a:solidFill>
                  <a:schemeClr val="tx1"/>
                </a:solidFill>
              </a:defRPr>
            </a:lvl1pPr>
          </a:lstStyle>
          <a:p>
            <a:fld id="{FCB53D23-1D79-480C-B3BE-829293F4503C}" type="slidenum">
              <a:rPr lang="en-US" smtClean="0"/>
              <a:pPr/>
              <a:t>‹#›</a:t>
            </a:fld>
            <a:endParaRPr lang="en-US"/>
          </a:p>
        </p:txBody>
      </p:sp>
      <p:sp>
        <p:nvSpPr>
          <p:cNvPr id="7" name="Text Placeholder 6"/>
          <p:cNvSpPr>
            <a:spLocks noGrp="1"/>
          </p:cNvSpPr>
          <p:nvPr>
            <p:ph type="body" sz="quarter" idx="14"/>
          </p:nvPr>
        </p:nvSpPr>
        <p:spPr bwMode="gray">
          <a:xfrm>
            <a:off x="323851" y="1276350"/>
            <a:ext cx="6300788" cy="32400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0"/>
          <p:cNvSpPr>
            <a:spLocks noGrp="1"/>
          </p:cNvSpPr>
          <p:nvPr>
            <p:ph type="body" sz="quarter" idx="15" hasCustomPrompt="1"/>
          </p:nvPr>
        </p:nvSpPr>
        <p:spPr bwMode="gray">
          <a:xfrm>
            <a:off x="6064905" y="4001848"/>
            <a:ext cx="713643" cy="713642"/>
          </a:xfrm>
          <a:prstGeom prst="ellipse">
            <a:avLst/>
          </a:prstGeom>
          <a:solidFill>
            <a:schemeClr val="accent1"/>
          </a:solidFill>
        </p:spPr>
        <p:txBody>
          <a:bodyPr anchor="ctr"/>
          <a:lstStyle>
            <a:lvl1pPr marL="0" indent="0" algn="ctr">
              <a:lnSpc>
                <a:spcPct val="100000"/>
              </a:lnSpc>
              <a:spcBef>
                <a:spcPts val="0"/>
              </a:spcBef>
              <a:spcAft>
                <a:spcPts val="0"/>
              </a:spcAft>
              <a:buFont typeface="Arial" panose="020B0604020202020204" pitchFamily="34" charset="0"/>
              <a:buNone/>
              <a:defRPr sz="200" b="0" baseline="0">
                <a:solidFill>
                  <a:schemeClr val="accent1">
                    <a:alpha val="0"/>
                  </a:schemeClr>
                </a:solidFill>
                <a:latin typeface="+mn-lt"/>
              </a:defRPr>
            </a:lvl1pPr>
            <a:lvl2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2pPr>
            <a:lvl3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3pPr>
            <a:lvl4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4pPr>
            <a:lvl5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5pPr>
            <a:lvl6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6pPr>
            <a:lvl7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7pPr>
            <a:lvl8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8pPr>
            <a:lvl9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9pPr>
          </a:lstStyle>
          <a:p>
            <a:pPr lvl="0"/>
            <a:r>
              <a:rPr lang="de-DE" dirty="0"/>
              <a:t> </a:t>
            </a:r>
          </a:p>
        </p:txBody>
      </p:sp>
      <p:sp>
        <p:nvSpPr>
          <p:cNvPr id="15" name="Text Placeholder 10"/>
          <p:cNvSpPr>
            <a:spLocks noGrp="1"/>
          </p:cNvSpPr>
          <p:nvPr>
            <p:ph type="body" sz="quarter" idx="18" hasCustomPrompt="1"/>
          </p:nvPr>
        </p:nvSpPr>
        <p:spPr bwMode="gray">
          <a:xfrm>
            <a:off x="6492662" y="4078323"/>
            <a:ext cx="542892" cy="542893"/>
          </a:xfrm>
          <a:prstGeom prst="ellipse">
            <a:avLst/>
          </a:prstGeom>
          <a:solidFill>
            <a:schemeClr val="tx2"/>
          </a:solidFill>
        </p:spPr>
        <p:txBody>
          <a:bodyPr anchor="ctr"/>
          <a:lstStyle>
            <a:lvl1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1pPr>
            <a:lvl2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2pPr>
            <a:lvl3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3pPr>
            <a:lvl4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4pPr>
            <a:lvl5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5pPr>
            <a:lvl6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6pPr>
            <a:lvl7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7pPr>
            <a:lvl8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8pPr>
            <a:lvl9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9pPr>
          </a:lstStyle>
          <a:p>
            <a:pPr lvl="0"/>
            <a:r>
              <a:rPr lang="de-DE" dirty="0"/>
              <a:t> </a:t>
            </a:r>
          </a:p>
        </p:txBody>
      </p:sp>
      <p:sp>
        <p:nvSpPr>
          <p:cNvPr id="16" name="Text Placeholder 10"/>
          <p:cNvSpPr>
            <a:spLocks noGrp="1"/>
          </p:cNvSpPr>
          <p:nvPr>
            <p:ph type="body" sz="quarter" idx="20" hasCustomPrompt="1"/>
          </p:nvPr>
        </p:nvSpPr>
        <p:spPr bwMode="gray">
          <a:xfrm>
            <a:off x="6502136" y="3586219"/>
            <a:ext cx="241200" cy="241200"/>
          </a:xfrm>
          <a:prstGeom prst="ellipse">
            <a:avLst/>
          </a:prstGeom>
          <a:solidFill>
            <a:schemeClr val="accent1"/>
          </a:solidFill>
        </p:spPr>
        <p:txBody>
          <a:bodyPr anchor="ctr"/>
          <a:lstStyle>
            <a:lvl1pPr marL="0" indent="0" algn="ctr">
              <a:lnSpc>
                <a:spcPct val="100000"/>
              </a:lnSpc>
              <a:spcBef>
                <a:spcPts val="0"/>
              </a:spcBef>
              <a:spcAft>
                <a:spcPts val="0"/>
              </a:spcAft>
              <a:buFont typeface="Arial" panose="020B0604020202020204" pitchFamily="34" charset="0"/>
              <a:buNone/>
              <a:defRPr sz="200" b="0" baseline="0">
                <a:solidFill>
                  <a:schemeClr val="accent1">
                    <a:alpha val="0"/>
                  </a:schemeClr>
                </a:solidFill>
                <a:latin typeface="+mn-lt"/>
              </a:defRPr>
            </a:lvl1pPr>
            <a:lvl2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2pPr>
            <a:lvl3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3pPr>
            <a:lvl4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4pPr>
            <a:lvl5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5pPr>
            <a:lvl6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6pPr>
            <a:lvl7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7pPr>
            <a:lvl8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8pPr>
            <a:lvl9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9pPr>
          </a:lstStyle>
          <a:p>
            <a:pPr lvl="0"/>
            <a:r>
              <a:rPr lang="de-DE" dirty="0"/>
              <a:t> </a:t>
            </a:r>
          </a:p>
        </p:txBody>
      </p:sp>
      <p:sp>
        <p:nvSpPr>
          <p:cNvPr id="17" name="Text Placeholder 10"/>
          <p:cNvSpPr>
            <a:spLocks noGrp="1"/>
          </p:cNvSpPr>
          <p:nvPr>
            <p:ph type="body" sz="quarter" idx="21" hasCustomPrompt="1"/>
          </p:nvPr>
        </p:nvSpPr>
        <p:spPr bwMode="gray">
          <a:xfrm>
            <a:off x="6545434" y="4818279"/>
            <a:ext cx="543600" cy="543600"/>
          </a:xfrm>
          <a:prstGeom prst="ellipse">
            <a:avLst/>
          </a:prstGeom>
          <a:solidFill>
            <a:schemeClr val="accent1"/>
          </a:solidFill>
        </p:spPr>
        <p:txBody>
          <a:bodyPr anchor="ctr"/>
          <a:lstStyle>
            <a:lvl1pPr marL="0" indent="0" algn="ctr">
              <a:lnSpc>
                <a:spcPct val="100000"/>
              </a:lnSpc>
              <a:spcBef>
                <a:spcPts val="0"/>
              </a:spcBef>
              <a:spcAft>
                <a:spcPts val="0"/>
              </a:spcAft>
              <a:buFont typeface="Arial" panose="020B0604020202020204" pitchFamily="34" charset="0"/>
              <a:buNone/>
              <a:defRPr sz="200" b="0" baseline="0">
                <a:solidFill>
                  <a:schemeClr val="accent1">
                    <a:alpha val="0"/>
                  </a:schemeClr>
                </a:solidFill>
                <a:latin typeface="+mn-lt"/>
              </a:defRPr>
            </a:lvl1pPr>
            <a:lvl2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2pPr>
            <a:lvl3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3pPr>
            <a:lvl4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4pPr>
            <a:lvl5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5pPr>
            <a:lvl6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6pPr>
            <a:lvl7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7pPr>
            <a:lvl8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8pPr>
            <a:lvl9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9pPr>
          </a:lstStyle>
          <a:p>
            <a:pPr lvl="0"/>
            <a:r>
              <a:rPr lang="de-DE" dirty="0"/>
              <a:t> </a:t>
            </a:r>
          </a:p>
        </p:txBody>
      </p:sp>
      <p:sp>
        <p:nvSpPr>
          <p:cNvPr id="18" name="Text Placeholder 10"/>
          <p:cNvSpPr>
            <a:spLocks noGrp="1"/>
          </p:cNvSpPr>
          <p:nvPr>
            <p:ph type="body" sz="quarter" idx="22" hasCustomPrompt="1"/>
          </p:nvPr>
        </p:nvSpPr>
        <p:spPr bwMode="gray">
          <a:xfrm>
            <a:off x="6838360" y="2845556"/>
            <a:ext cx="241200" cy="241200"/>
          </a:xfrm>
          <a:prstGeom prst="ellipse">
            <a:avLst/>
          </a:prstGeom>
          <a:solidFill>
            <a:schemeClr val="tx2"/>
          </a:solidFill>
        </p:spPr>
        <p:txBody>
          <a:bodyPr anchor="ctr"/>
          <a:lstStyle>
            <a:lvl1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1pPr>
            <a:lvl2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2pPr>
            <a:lvl3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3pPr>
            <a:lvl4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4pPr>
            <a:lvl5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5pPr>
            <a:lvl6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6pPr>
            <a:lvl7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7pPr>
            <a:lvl8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8pPr>
            <a:lvl9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9pPr>
          </a:lstStyle>
          <a:p>
            <a:pPr lvl="0"/>
            <a:r>
              <a:rPr lang="de-DE" dirty="0"/>
              <a:t> </a:t>
            </a:r>
          </a:p>
        </p:txBody>
      </p:sp>
    </p:spTree>
    <p:custDataLst>
      <p:tags r:id="rId1"/>
    </p:custDataLst>
    <p:extLst>
      <p:ext uri="{BB962C8B-B14F-4D97-AF65-F5344CB8AC3E}">
        <p14:creationId xmlns:p14="http://schemas.microsoft.com/office/powerpoint/2010/main" val="534764537"/>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amp; Image (2)">
    <p:spTree>
      <p:nvGrpSpPr>
        <p:cNvPr id="1" name=""/>
        <p:cNvGrpSpPr/>
        <p:nvPr/>
      </p:nvGrpSpPr>
      <p:grpSpPr>
        <a:xfrm>
          <a:off x="0" y="0"/>
          <a:ext cx="0" cy="0"/>
          <a:chOff x="0" y="0"/>
          <a:chExt cx="0" cy="0"/>
        </a:xfrm>
      </p:grpSpPr>
      <p:sp>
        <p:nvSpPr>
          <p:cNvPr id="11" name="Rectangle 10"/>
          <p:cNvSpPr/>
          <p:nvPr userDrawn="1"/>
        </p:nvSpPr>
        <p:spPr bwMode="gray">
          <a:xfrm>
            <a:off x="4572001" y="0"/>
            <a:ext cx="4572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200"/>
              </a:spcBef>
              <a:spcAft>
                <a:spcPts val="200"/>
              </a:spcAft>
            </a:pPr>
            <a:endParaRPr lang="en-US" sz="1100" dirty="0" err="1">
              <a:solidFill>
                <a:schemeClr val="bg1"/>
              </a:solidFill>
            </a:endParaRPr>
          </a:p>
        </p:txBody>
      </p:sp>
      <p:sp>
        <p:nvSpPr>
          <p:cNvPr id="10" name="Picture Placeholder 3"/>
          <p:cNvSpPr>
            <a:spLocks noGrp="1"/>
          </p:cNvSpPr>
          <p:nvPr>
            <p:ph type="pic" sz="quarter" idx="13" hasCustomPrompt="1"/>
          </p:nvPr>
        </p:nvSpPr>
        <p:spPr bwMode="gray">
          <a:xfrm>
            <a:off x="4572000" y="0"/>
            <a:ext cx="4572000" cy="5143500"/>
          </a:xfrm>
          <a:prstGeom prst="rect">
            <a:avLst/>
          </a:prstGeom>
          <a:noFill/>
        </p:spPr>
        <p:txBody>
          <a:bodyPr tIns="0" bIns="720000" anchor="ctr" anchorCtr="0"/>
          <a:lstStyle>
            <a:lvl1pPr algn="ctr">
              <a:defRPr sz="900" baseline="0">
                <a:solidFill>
                  <a:schemeClr val="tx1"/>
                </a:solidFill>
              </a:defRPr>
            </a:lvl1pPr>
          </a:lstStyle>
          <a:p>
            <a:r>
              <a:rPr lang="de-DE" dirty="0"/>
              <a:t>Click </a:t>
            </a:r>
            <a:r>
              <a:rPr lang="de-DE" dirty="0" err="1"/>
              <a:t>the</a:t>
            </a:r>
            <a:r>
              <a:rPr lang="de-DE" dirty="0"/>
              <a:t> </a:t>
            </a:r>
            <a:r>
              <a:rPr lang="de-DE" dirty="0" err="1"/>
              <a:t>icon</a:t>
            </a:r>
            <a:r>
              <a:rPr lang="de-DE" dirty="0"/>
              <a:t> </a:t>
            </a:r>
            <a:br>
              <a:rPr lang="de-DE" dirty="0"/>
            </a:br>
            <a:r>
              <a:rPr lang="de-DE" dirty="0" err="1"/>
              <a:t>to</a:t>
            </a:r>
            <a:r>
              <a:rPr lang="de-DE" dirty="0"/>
              <a:t> </a:t>
            </a:r>
            <a:r>
              <a:rPr lang="de-DE" dirty="0" err="1"/>
              <a:t>add</a:t>
            </a:r>
            <a:r>
              <a:rPr lang="de-DE" dirty="0"/>
              <a:t> an </a:t>
            </a:r>
            <a:r>
              <a:rPr lang="de-DE" dirty="0" err="1"/>
              <a:t>image</a:t>
            </a:r>
            <a:endParaRPr lang="en-US" dirty="0"/>
          </a:p>
        </p:txBody>
      </p:sp>
      <p:sp>
        <p:nvSpPr>
          <p:cNvPr id="2" name="Title 1"/>
          <p:cNvSpPr>
            <a:spLocks noGrp="1"/>
          </p:cNvSpPr>
          <p:nvPr>
            <p:ph type="title" hasCustomPrompt="1"/>
          </p:nvPr>
        </p:nvSpPr>
        <p:spPr bwMode="gray">
          <a:xfrm>
            <a:off x="323850" y="339726"/>
            <a:ext cx="4103689" cy="684213"/>
          </a:xfrm>
        </p:spPr>
        <p:txBody>
          <a:bodyPr/>
          <a:lstStyle>
            <a:lvl1pPr>
              <a:defRPr baseline="0"/>
            </a:lvl1pPr>
          </a:lstStyle>
          <a:p>
            <a:r>
              <a:rPr lang="de-DE" dirty="0"/>
              <a:t>Title </a:t>
            </a:r>
            <a:r>
              <a:rPr lang="de-DE" dirty="0" err="1"/>
              <a:t>of</a:t>
            </a:r>
            <a:r>
              <a:rPr lang="de-DE" dirty="0"/>
              <a:t> </a:t>
            </a:r>
            <a:br>
              <a:rPr lang="de-DE" dirty="0"/>
            </a:br>
            <a:r>
              <a:rPr lang="de-DE" dirty="0" err="1"/>
              <a:t>the</a:t>
            </a:r>
            <a:r>
              <a:rPr lang="de-DE" dirty="0"/>
              <a:t> </a:t>
            </a:r>
            <a:r>
              <a:rPr lang="de-DE" dirty="0" err="1"/>
              <a:t>slide</a:t>
            </a:r>
            <a:endParaRPr lang="en-US" dirty="0"/>
          </a:p>
        </p:txBody>
      </p:sp>
      <p:sp>
        <p:nvSpPr>
          <p:cNvPr id="7" name="Text Placeholder 6"/>
          <p:cNvSpPr>
            <a:spLocks noGrp="1"/>
          </p:cNvSpPr>
          <p:nvPr>
            <p:ph type="body" sz="quarter" idx="14"/>
          </p:nvPr>
        </p:nvSpPr>
        <p:spPr bwMode="gray">
          <a:xfrm>
            <a:off x="323850" y="1276350"/>
            <a:ext cx="4103689" cy="3240088"/>
          </a:xfrm>
        </p:spPr>
        <p:txBody>
          <a:bodyPr/>
          <a:lstStyle>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0"/>
          <p:cNvSpPr>
            <a:spLocks noGrp="1"/>
          </p:cNvSpPr>
          <p:nvPr>
            <p:ph type="body" sz="quarter" idx="18" hasCustomPrompt="1"/>
          </p:nvPr>
        </p:nvSpPr>
        <p:spPr bwMode="gray">
          <a:xfrm>
            <a:off x="4372019" y="3987561"/>
            <a:ext cx="713643" cy="713642"/>
          </a:xfrm>
          <a:prstGeom prst="ellipse">
            <a:avLst/>
          </a:prstGeom>
          <a:solidFill>
            <a:schemeClr val="accent1"/>
          </a:solidFill>
        </p:spPr>
        <p:txBody>
          <a:bodyPr anchor="ctr"/>
          <a:lstStyle>
            <a:lvl1pPr marL="0" indent="0" algn="ctr">
              <a:lnSpc>
                <a:spcPct val="100000"/>
              </a:lnSpc>
              <a:spcBef>
                <a:spcPts val="0"/>
              </a:spcBef>
              <a:spcAft>
                <a:spcPts val="0"/>
              </a:spcAft>
              <a:buFont typeface="Arial" panose="020B0604020202020204" pitchFamily="34" charset="0"/>
              <a:buNone/>
              <a:defRPr sz="200" b="0" baseline="0">
                <a:solidFill>
                  <a:schemeClr val="accent1">
                    <a:alpha val="0"/>
                  </a:schemeClr>
                </a:solidFill>
                <a:latin typeface="+mn-lt"/>
              </a:defRPr>
            </a:lvl1pPr>
            <a:lvl2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2pPr>
            <a:lvl3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3pPr>
            <a:lvl4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4pPr>
            <a:lvl5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5pPr>
            <a:lvl6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6pPr>
            <a:lvl7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7pPr>
            <a:lvl8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8pPr>
            <a:lvl9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9pPr>
          </a:lstStyle>
          <a:p>
            <a:pPr lvl="0"/>
            <a:r>
              <a:rPr lang="de-DE" dirty="0"/>
              <a:t> </a:t>
            </a:r>
          </a:p>
        </p:txBody>
      </p:sp>
      <p:sp>
        <p:nvSpPr>
          <p:cNvPr id="13" name="Text Placeholder 10"/>
          <p:cNvSpPr>
            <a:spLocks noGrp="1"/>
          </p:cNvSpPr>
          <p:nvPr>
            <p:ph type="body" sz="quarter" idx="20" hasCustomPrompt="1"/>
          </p:nvPr>
        </p:nvSpPr>
        <p:spPr bwMode="gray">
          <a:xfrm>
            <a:off x="4809250" y="3571932"/>
            <a:ext cx="241200" cy="241200"/>
          </a:xfrm>
          <a:prstGeom prst="ellipse">
            <a:avLst/>
          </a:prstGeom>
          <a:solidFill>
            <a:schemeClr val="accent1"/>
          </a:solidFill>
        </p:spPr>
        <p:txBody>
          <a:bodyPr anchor="ctr"/>
          <a:lstStyle>
            <a:lvl1pPr marL="0" indent="0" algn="ctr">
              <a:lnSpc>
                <a:spcPct val="100000"/>
              </a:lnSpc>
              <a:spcBef>
                <a:spcPts val="0"/>
              </a:spcBef>
              <a:spcAft>
                <a:spcPts val="0"/>
              </a:spcAft>
              <a:buFont typeface="Arial" panose="020B0604020202020204" pitchFamily="34" charset="0"/>
              <a:buNone/>
              <a:defRPr sz="200" b="0" baseline="0">
                <a:solidFill>
                  <a:schemeClr val="accent1">
                    <a:alpha val="0"/>
                  </a:schemeClr>
                </a:solidFill>
                <a:latin typeface="+mn-lt"/>
              </a:defRPr>
            </a:lvl1pPr>
            <a:lvl2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2pPr>
            <a:lvl3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3pPr>
            <a:lvl4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4pPr>
            <a:lvl5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5pPr>
            <a:lvl6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6pPr>
            <a:lvl7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7pPr>
            <a:lvl8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8pPr>
            <a:lvl9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9pPr>
          </a:lstStyle>
          <a:p>
            <a:pPr lvl="0"/>
            <a:r>
              <a:rPr lang="de-DE" dirty="0"/>
              <a:t> </a:t>
            </a:r>
          </a:p>
        </p:txBody>
      </p:sp>
      <p:sp>
        <p:nvSpPr>
          <p:cNvPr id="14" name="Text Placeholder 10"/>
          <p:cNvSpPr>
            <a:spLocks noGrp="1"/>
          </p:cNvSpPr>
          <p:nvPr>
            <p:ph type="body" sz="quarter" idx="21" hasCustomPrompt="1"/>
          </p:nvPr>
        </p:nvSpPr>
        <p:spPr bwMode="gray">
          <a:xfrm>
            <a:off x="4852548" y="4803992"/>
            <a:ext cx="543600" cy="543600"/>
          </a:xfrm>
          <a:prstGeom prst="ellipse">
            <a:avLst/>
          </a:prstGeom>
          <a:solidFill>
            <a:schemeClr val="accent1"/>
          </a:solidFill>
        </p:spPr>
        <p:txBody>
          <a:bodyPr anchor="ctr"/>
          <a:lstStyle>
            <a:lvl1pPr marL="0" indent="0" algn="ctr">
              <a:lnSpc>
                <a:spcPct val="100000"/>
              </a:lnSpc>
              <a:spcBef>
                <a:spcPts val="0"/>
              </a:spcBef>
              <a:spcAft>
                <a:spcPts val="0"/>
              </a:spcAft>
              <a:buFont typeface="Arial" panose="020B0604020202020204" pitchFamily="34" charset="0"/>
              <a:buNone/>
              <a:defRPr sz="200" b="0" baseline="0">
                <a:solidFill>
                  <a:schemeClr val="accent1">
                    <a:alpha val="0"/>
                  </a:schemeClr>
                </a:solidFill>
                <a:latin typeface="+mn-lt"/>
              </a:defRPr>
            </a:lvl1pPr>
            <a:lvl2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2pPr>
            <a:lvl3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3pPr>
            <a:lvl4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4pPr>
            <a:lvl5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5pPr>
            <a:lvl6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6pPr>
            <a:lvl7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7pPr>
            <a:lvl8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8pPr>
            <a:lvl9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9pPr>
          </a:lstStyle>
          <a:p>
            <a:pPr lvl="0"/>
            <a:r>
              <a:rPr lang="de-DE" dirty="0"/>
              <a:t> </a:t>
            </a:r>
          </a:p>
        </p:txBody>
      </p:sp>
      <p:sp>
        <p:nvSpPr>
          <p:cNvPr id="3" name="Date Placeholder 2"/>
          <p:cNvSpPr>
            <a:spLocks noGrp="1"/>
          </p:cNvSpPr>
          <p:nvPr>
            <p:ph type="dt" sz="half" idx="22"/>
          </p:nvPr>
        </p:nvSpPr>
        <p:spPr bwMode="gray"/>
        <p:txBody>
          <a:bodyPr/>
          <a:lstStyle>
            <a:lvl1pPr>
              <a:defRPr>
                <a:solidFill>
                  <a:schemeClr val="tx1"/>
                </a:solidFill>
              </a:defRPr>
            </a:lvl1pPr>
          </a:lstStyle>
          <a:p>
            <a:fld id="{213CBD1A-5871-42E0-8D14-A3BC7296C001}" type="datetime1">
              <a:rPr lang="en-US" smtClean="0"/>
              <a:t>8/27/2020</a:t>
            </a:fld>
            <a:endParaRPr lang="en-US"/>
          </a:p>
        </p:txBody>
      </p:sp>
      <p:sp>
        <p:nvSpPr>
          <p:cNvPr id="8" name="Footer Placeholder 7"/>
          <p:cNvSpPr>
            <a:spLocks noGrp="1"/>
          </p:cNvSpPr>
          <p:nvPr>
            <p:ph type="ftr" sz="quarter" idx="23"/>
          </p:nvPr>
        </p:nvSpPr>
        <p:spPr bwMode="gray"/>
        <p:txBody>
          <a:bodyPr/>
          <a:lstStyle>
            <a:lvl1pPr>
              <a:defRPr>
                <a:solidFill>
                  <a:schemeClr val="tx1"/>
                </a:solidFill>
              </a:defRPr>
            </a:lvl1pPr>
          </a:lstStyle>
          <a:p>
            <a:r>
              <a:rPr lang="en-US"/>
              <a:t>Copyright Dr. Reddy‘s </a:t>
            </a:r>
          </a:p>
        </p:txBody>
      </p:sp>
      <p:sp>
        <p:nvSpPr>
          <p:cNvPr id="9" name="Slide Number Placeholder 8"/>
          <p:cNvSpPr>
            <a:spLocks noGrp="1"/>
          </p:cNvSpPr>
          <p:nvPr>
            <p:ph type="sldNum" sz="quarter" idx="24"/>
          </p:nvPr>
        </p:nvSpPr>
        <p:spPr bwMode="gray"/>
        <p:txBody>
          <a:bodyPr/>
          <a:lstStyle>
            <a:lvl1pPr>
              <a:defRPr>
                <a:solidFill>
                  <a:schemeClr val="tx1"/>
                </a:solidFill>
              </a:defRPr>
            </a:lvl1pPr>
          </a:lstStyle>
          <a:p>
            <a:fld id="{FCB53D23-1D79-480C-B3BE-829293F4503C}" type="slidenum">
              <a:rPr lang="en-US" smtClean="0"/>
              <a:pPr/>
              <a:t>‹#›</a:t>
            </a:fld>
            <a:endParaRPr lang="en-US"/>
          </a:p>
        </p:txBody>
      </p:sp>
    </p:spTree>
    <p:custDataLst>
      <p:tags r:id="rId1"/>
    </p:custDataLst>
    <p:extLst>
      <p:ext uri="{BB962C8B-B14F-4D97-AF65-F5344CB8AC3E}">
        <p14:creationId xmlns:p14="http://schemas.microsoft.com/office/powerpoint/2010/main" val="122913846"/>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amp; Image with Bubbles">
    <p:spTree>
      <p:nvGrpSpPr>
        <p:cNvPr id="1" name=""/>
        <p:cNvGrpSpPr/>
        <p:nvPr/>
      </p:nvGrpSpPr>
      <p:grpSpPr>
        <a:xfrm>
          <a:off x="0" y="0"/>
          <a:ext cx="0" cy="0"/>
          <a:chOff x="0" y="0"/>
          <a:chExt cx="0" cy="0"/>
        </a:xfrm>
      </p:grpSpPr>
      <p:sp>
        <p:nvSpPr>
          <p:cNvPr id="11" name="Rectangle 10"/>
          <p:cNvSpPr/>
          <p:nvPr userDrawn="1"/>
        </p:nvSpPr>
        <p:spPr bwMode="gray">
          <a:xfrm>
            <a:off x="2376487" y="0"/>
            <a:ext cx="6767513"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200"/>
              </a:spcBef>
              <a:spcAft>
                <a:spcPts val="200"/>
              </a:spcAft>
            </a:pPr>
            <a:endParaRPr lang="en-US" sz="1100" dirty="0" err="1">
              <a:solidFill>
                <a:schemeClr val="bg1"/>
              </a:solidFill>
            </a:endParaRPr>
          </a:p>
        </p:txBody>
      </p:sp>
      <p:sp>
        <p:nvSpPr>
          <p:cNvPr id="12" name="Picture Placeholder 3"/>
          <p:cNvSpPr>
            <a:spLocks noGrp="1"/>
          </p:cNvSpPr>
          <p:nvPr>
            <p:ph type="pic" sz="quarter" idx="13" hasCustomPrompt="1"/>
          </p:nvPr>
        </p:nvSpPr>
        <p:spPr bwMode="gray">
          <a:xfrm>
            <a:off x="2376487" y="0"/>
            <a:ext cx="6767513" cy="5143500"/>
          </a:xfrm>
          <a:prstGeom prst="rect">
            <a:avLst/>
          </a:prstGeom>
          <a:noFill/>
        </p:spPr>
        <p:txBody>
          <a:bodyPr tIns="0" bIns="720000" anchor="ctr" anchorCtr="0"/>
          <a:lstStyle>
            <a:lvl1pPr algn="ctr">
              <a:defRPr sz="900" baseline="0">
                <a:solidFill>
                  <a:schemeClr val="tx1"/>
                </a:solidFill>
              </a:defRPr>
            </a:lvl1pPr>
          </a:lstStyle>
          <a:p>
            <a:r>
              <a:rPr lang="de-DE" dirty="0"/>
              <a:t>Click </a:t>
            </a:r>
            <a:r>
              <a:rPr lang="de-DE" dirty="0" err="1"/>
              <a:t>the</a:t>
            </a:r>
            <a:r>
              <a:rPr lang="de-DE" dirty="0"/>
              <a:t> </a:t>
            </a:r>
            <a:r>
              <a:rPr lang="de-DE" dirty="0" err="1"/>
              <a:t>icon</a:t>
            </a:r>
            <a:r>
              <a:rPr lang="de-DE" dirty="0"/>
              <a:t> </a:t>
            </a:r>
            <a:br>
              <a:rPr lang="de-DE" dirty="0"/>
            </a:br>
            <a:r>
              <a:rPr lang="de-DE" dirty="0" err="1"/>
              <a:t>to</a:t>
            </a:r>
            <a:r>
              <a:rPr lang="de-DE" dirty="0"/>
              <a:t> </a:t>
            </a:r>
            <a:r>
              <a:rPr lang="de-DE" dirty="0" err="1"/>
              <a:t>add</a:t>
            </a:r>
            <a:r>
              <a:rPr lang="de-DE" dirty="0"/>
              <a:t> an </a:t>
            </a:r>
            <a:r>
              <a:rPr lang="de-DE" dirty="0" err="1"/>
              <a:t>image</a:t>
            </a:r>
            <a:endParaRPr lang="en-US" dirty="0"/>
          </a:p>
        </p:txBody>
      </p:sp>
      <p:sp>
        <p:nvSpPr>
          <p:cNvPr id="2" name="Title 1"/>
          <p:cNvSpPr>
            <a:spLocks noGrp="1"/>
          </p:cNvSpPr>
          <p:nvPr>
            <p:ph type="title" hasCustomPrompt="1"/>
          </p:nvPr>
        </p:nvSpPr>
        <p:spPr bwMode="gray">
          <a:xfrm>
            <a:off x="323851" y="339726"/>
            <a:ext cx="1908174" cy="684213"/>
          </a:xfrm>
        </p:spPr>
        <p:txBody>
          <a:bodyPr/>
          <a:lstStyle>
            <a:lvl1pPr>
              <a:defRPr baseline="0"/>
            </a:lvl1pPr>
          </a:lstStyle>
          <a:p>
            <a:r>
              <a:rPr lang="de-DE" dirty="0"/>
              <a:t>Title </a:t>
            </a:r>
            <a:r>
              <a:rPr lang="de-DE" dirty="0" err="1"/>
              <a:t>of</a:t>
            </a:r>
            <a:r>
              <a:rPr lang="de-DE" dirty="0"/>
              <a:t> </a:t>
            </a:r>
            <a:br>
              <a:rPr lang="de-DE" dirty="0"/>
            </a:br>
            <a:r>
              <a:rPr lang="de-DE" dirty="0" err="1"/>
              <a:t>the</a:t>
            </a:r>
            <a:r>
              <a:rPr lang="de-DE" dirty="0"/>
              <a:t> </a:t>
            </a:r>
            <a:r>
              <a:rPr lang="de-DE" dirty="0" err="1"/>
              <a:t>slide</a:t>
            </a:r>
            <a:endParaRPr lang="en-US" dirty="0"/>
          </a:p>
        </p:txBody>
      </p:sp>
      <p:sp>
        <p:nvSpPr>
          <p:cNvPr id="4" name="Date Placeholder 3"/>
          <p:cNvSpPr>
            <a:spLocks noGrp="1"/>
          </p:cNvSpPr>
          <p:nvPr>
            <p:ph type="dt" sz="half" idx="10"/>
          </p:nvPr>
        </p:nvSpPr>
        <p:spPr bwMode="gray"/>
        <p:txBody>
          <a:bodyPr/>
          <a:lstStyle>
            <a:lvl1pPr>
              <a:defRPr>
                <a:solidFill>
                  <a:schemeClr val="tx1"/>
                </a:solidFill>
              </a:defRPr>
            </a:lvl1pPr>
          </a:lstStyle>
          <a:p>
            <a:fld id="{3E311AFB-EA30-4711-9B02-4B2A5FED4A30}" type="datetime1">
              <a:rPr lang="en-US" smtClean="0"/>
              <a:t>8/27/2020</a:t>
            </a:fld>
            <a:endParaRPr lang="en-US"/>
          </a:p>
        </p:txBody>
      </p:sp>
      <p:sp>
        <p:nvSpPr>
          <p:cNvPr id="5" name="Footer Placeholder 4"/>
          <p:cNvSpPr>
            <a:spLocks noGrp="1"/>
          </p:cNvSpPr>
          <p:nvPr>
            <p:ph type="ftr" sz="quarter" idx="11"/>
          </p:nvPr>
        </p:nvSpPr>
        <p:spPr bwMode="gray"/>
        <p:txBody>
          <a:bodyPr/>
          <a:lstStyle>
            <a:lvl1pPr>
              <a:defRPr>
                <a:solidFill>
                  <a:schemeClr val="tx1"/>
                </a:solidFill>
              </a:defRPr>
            </a:lvl1pPr>
          </a:lstStyle>
          <a:p>
            <a:r>
              <a:rPr lang="en-US"/>
              <a:t>Copyright Dr. Reddy‘s </a:t>
            </a:r>
          </a:p>
        </p:txBody>
      </p:sp>
      <p:sp>
        <p:nvSpPr>
          <p:cNvPr id="6" name="Slide Number Placeholder 5"/>
          <p:cNvSpPr>
            <a:spLocks noGrp="1"/>
          </p:cNvSpPr>
          <p:nvPr>
            <p:ph type="sldNum" sz="quarter" idx="12"/>
          </p:nvPr>
        </p:nvSpPr>
        <p:spPr bwMode="gray"/>
        <p:txBody>
          <a:bodyPr/>
          <a:lstStyle>
            <a:lvl1pPr>
              <a:defRPr>
                <a:solidFill>
                  <a:schemeClr val="tx1"/>
                </a:solidFill>
              </a:defRPr>
            </a:lvl1pPr>
          </a:lstStyle>
          <a:p>
            <a:fld id="{FCB53D23-1D79-480C-B3BE-829293F4503C}" type="slidenum">
              <a:rPr lang="en-US" smtClean="0"/>
              <a:pPr/>
              <a:t>‹#›</a:t>
            </a:fld>
            <a:endParaRPr lang="en-US"/>
          </a:p>
        </p:txBody>
      </p:sp>
      <p:sp>
        <p:nvSpPr>
          <p:cNvPr id="7" name="Text Placeholder 6"/>
          <p:cNvSpPr>
            <a:spLocks noGrp="1"/>
          </p:cNvSpPr>
          <p:nvPr>
            <p:ph type="body" sz="quarter" idx="14"/>
          </p:nvPr>
        </p:nvSpPr>
        <p:spPr bwMode="gray">
          <a:xfrm>
            <a:off x="323851" y="1276350"/>
            <a:ext cx="1908174" cy="32400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Text Placeholder 10"/>
          <p:cNvSpPr>
            <a:spLocks noGrp="1"/>
          </p:cNvSpPr>
          <p:nvPr>
            <p:ph type="body" sz="quarter" idx="17" hasCustomPrompt="1"/>
          </p:nvPr>
        </p:nvSpPr>
        <p:spPr bwMode="gray">
          <a:xfrm>
            <a:off x="3152775" y="2607470"/>
            <a:ext cx="2124075" cy="2124074"/>
          </a:xfrm>
          <a:prstGeom prst="ellipse">
            <a:avLst/>
          </a:prstGeom>
          <a:solidFill>
            <a:schemeClr val="accent1"/>
          </a:solidFill>
        </p:spPr>
        <p:txBody>
          <a:bodyPr anchor="ctr"/>
          <a:lstStyle>
            <a:lvl1pPr marL="0" indent="0" algn="ctr">
              <a:lnSpc>
                <a:spcPct val="75000"/>
              </a:lnSpc>
              <a:spcBef>
                <a:spcPts val="200"/>
              </a:spcBef>
              <a:spcAft>
                <a:spcPts val="200"/>
              </a:spcAft>
              <a:buFont typeface="Arial" panose="020B0604020202020204" pitchFamily="34" charset="0"/>
              <a:buNone/>
              <a:defRPr sz="1600">
                <a:solidFill>
                  <a:schemeClr val="bg1"/>
                </a:solidFill>
                <a:latin typeface="+mj-lt"/>
              </a:defRPr>
            </a:lvl1pPr>
            <a:lvl2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2pPr>
            <a:lvl3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3pPr>
            <a:lvl4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4pPr>
            <a:lvl5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5pPr>
            <a:lvl6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6pPr>
            <a:lvl7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7pPr>
            <a:lvl8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8pPr>
            <a:lvl9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9pPr>
          </a:lstStyle>
          <a:p>
            <a:pPr lvl="0"/>
            <a:r>
              <a:rPr lang="en-US" dirty="0"/>
              <a:t>Highlight element</a:t>
            </a:r>
          </a:p>
        </p:txBody>
      </p:sp>
      <p:sp>
        <p:nvSpPr>
          <p:cNvPr id="14" name="Text Placeholder 10"/>
          <p:cNvSpPr>
            <a:spLocks noGrp="1"/>
          </p:cNvSpPr>
          <p:nvPr>
            <p:ph type="body" sz="quarter" idx="21" hasCustomPrompt="1"/>
          </p:nvPr>
        </p:nvSpPr>
        <p:spPr bwMode="gray">
          <a:xfrm>
            <a:off x="2171701" y="4364039"/>
            <a:ext cx="1216800" cy="1216800"/>
          </a:xfrm>
          <a:prstGeom prst="ellipse">
            <a:avLst/>
          </a:prstGeom>
          <a:solidFill>
            <a:schemeClr val="accent1"/>
          </a:solidFill>
        </p:spPr>
        <p:txBody>
          <a:bodyPr anchor="ctr"/>
          <a:lstStyle>
            <a:lvl1pPr marL="0" indent="0" algn="ctr">
              <a:lnSpc>
                <a:spcPct val="100000"/>
              </a:lnSpc>
              <a:spcBef>
                <a:spcPts val="0"/>
              </a:spcBef>
              <a:spcAft>
                <a:spcPts val="0"/>
              </a:spcAft>
              <a:buFont typeface="Arial" panose="020B0604020202020204" pitchFamily="34" charset="0"/>
              <a:buNone/>
              <a:defRPr sz="200" b="0" baseline="0">
                <a:solidFill>
                  <a:schemeClr val="accent1">
                    <a:alpha val="0"/>
                  </a:schemeClr>
                </a:solidFill>
                <a:latin typeface="+mn-lt"/>
              </a:defRPr>
            </a:lvl1pPr>
            <a:lvl2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2pPr>
            <a:lvl3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3pPr>
            <a:lvl4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4pPr>
            <a:lvl5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5pPr>
            <a:lvl6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6pPr>
            <a:lvl7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7pPr>
            <a:lvl8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8pPr>
            <a:lvl9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9pPr>
          </a:lstStyle>
          <a:p>
            <a:pPr lvl="0"/>
            <a:r>
              <a:rPr lang="de-DE" dirty="0"/>
              <a:t> </a:t>
            </a:r>
          </a:p>
        </p:txBody>
      </p:sp>
    </p:spTree>
    <p:custDataLst>
      <p:tags r:id="rId1"/>
    </p:custDataLst>
    <p:extLst>
      <p:ext uri="{BB962C8B-B14F-4D97-AF65-F5344CB8AC3E}">
        <p14:creationId xmlns:p14="http://schemas.microsoft.com/office/powerpoint/2010/main" val="3141199441"/>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mp; Image">
    <p:spTree>
      <p:nvGrpSpPr>
        <p:cNvPr id="1" name=""/>
        <p:cNvGrpSpPr/>
        <p:nvPr/>
      </p:nvGrpSpPr>
      <p:grpSpPr>
        <a:xfrm>
          <a:off x="0" y="0"/>
          <a:ext cx="0" cy="0"/>
          <a:chOff x="0" y="0"/>
          <a:chExt cx="0" cy="0"/>
        </a:xfrm>
      </p:grpSpPr>
      <p:sp>
        <p:nvSpPr>
          <p:cNvPr id="8" name="Rectangle 7"/>
          <p:cNvSpPr/>
          <p:nvPr userDrawn="1"/>
        </p:nvSpPr>
        <p:spPr bwMode="gray">
          <a:xfrm>
            <a:off x="2376487" y="0"/>
            <a:ext cx="6767513"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200"/>
              </a:spcBef>
              <a:spcAft>
                <a:spcPts val="200"/>
              </a:spcAft>
            </a:pPr>
            <a:endParaRPr lang="en-US" sz="1100" dirty="0" err="1">
              <a:solidFill>
                <a:schemeClr val="bg1"/>
              </a:solidFill>
            </a:endParaRPr>
          </a:p>
        </p:txBody>
      </p:sp>
      <p:sp>
        <p:nvSpPr>
          <p:cNvPr id="10" name="Picture Placeholder 3"/>
          <p:cNvSpPr>
            <a:spLocks noGrp="1"/>
          </p:cNvSpPr>
          <p:nvPr>
            <p:ph type="pic" sz="quarter" idx="13" hasCustomPrompt="1"/>
          </p:nvPr>
        </p:nvSpPr>
        <p:spPr bwMode="gray">
          <a:xfrm>
            <a:off x="2376487" y="0"/>
            <a:ext cx="6767513" cy="5143500"/>
          </a:xfrm>
          <a:prstGeom prst="rect">
            <a:avLst/>
          </a:prstGeom>
          <a:noFill/>
        </p:spPr>
        <p:txBody>
          <a:bodyPr tIns="0" bIns="720000" anchor="ctr" anchorCtr="0"/>
          <a:lstStyle>
            <a:lvl1pPr algn="ctr">
              <a:defRPr sz="900" baseline="0">
                <a:solidFill>
                  <a:schemeClr val="tx1"/>
                </a:solidFill>
              </a:defRPr>
            </a:lvl1pPr>
          </a:lstStyle>
          <a:p>
            <a:r>
              <a:rPr lang="de-DE" dirty="0"/>
              <a:t>Click </a:t>
            </a:r>
            <a:r>
              <a:rPr lang="de-DE" dirty="0" err="1"/>
              <a:t>the</a:t>
            </a:r>
            <a:r>
              <a:rPr lang="de-DE" dirty="0"/>
              <a:t> </a:t>
            </a:r>
            <a:r>
              <a:rPr lang="de-DE" dirty="0" err="1"/>
              <a:t>icon</a:t>
            </a:r>
            <a:r>
              <a:rPr lang="de-DE" dirty="0"/>
              <a:t> </a:t>
            </a:r>
            <a:br>
              <a:rPr lang="de-DE" dirty="0"/>
            </a:br>
            <a:r>
              <a:rPr lang="de-DE" dirty="0" err="1"/>
              <a:t>to</a:t>
            </a:r>
            <a:r>
              <a:rPr lang="de-DE" dirty="0"/>
              <a:t> </a:t>
            </a:r>
            <a:r>
              <a:rPr lang="de-DE" dirty="0" err="1"/>
              <a:t>add</a:t>
            </a:r>
            <a:r>
              <a:rPr lang="de-DE" dirty="0"/>
              <a:t> an </a:t>
            </a:r>
            <a:r>
              <a:rPr lang="de-DE" dirty="0" err="1"/>
              <a:t>image</a:t>
            </a:r>
            <a:endParaRPr lang="en-US" dirty="0"/>
          </a:p>
        </p:txBody>
      </p:sp>
      <p:sp>
        <p:nvSpPr>
          <p:cNvPr id="2" name="Title 1"/>
          <p:cNvSpPr>
            <a:spLocks noGrp="1"/>
          </p:cNvSpPr>
          <p:nvPr>
            <p:ph type="title" hasCustomPrompt="1"/>
          </p:nvPr>
        </p:nvSpPr>
        <p:spPr bwMode="gray">
          <a:xfrm>
            <a:off x="323851" y="339725"/>
            <a:ext cx="1908174" cy="2484438"/>
          </a:xfrm>
        </p:spPr>
        <p:txBody>
          <a:bodyPr/>
          <a:lstStyle>
            <a:lvl1pPr>
              <a:defRPr/>
            </a:lvl1pPr>
          </a:lstStyle>
          <a:p>
            <a:r>
              <a:rPr lang="de-DE" dirty="0"/>
              <a:t>Title </a:t>
            </a:r>
            <a:r>
              <a:rPr lang="de-DE" dirty="0" err="1"/>
              <a:t>of</a:t>
            </a:r>
            <a:r>
              <a:rPr lang="de-DE" dirty="0"/>
              <a:t> </a:t>
            </a:r>
            <a:br>
              <a:rPr lang="de-DE" dirty="0"/>
            </a:br>
            <a:r>
              <a:rPr lang="de-DE" dirty="0" err="1"/>
              <a:t>the</a:t>
            </a:r>
            <a:r>
              <a:rPr lang="de-DE" dirty="0"/>
              <a:t> </a:t>
            </a:r>
            <a:r>
              <a:rPr lang="de-DE" dirty="0" err="1"/>
              <a:t>slide</a:t>
            </a:r>
            <a:r>
              <a:rPr lang="en-US" dirty="0"/>
              <a:t/>
            </a:r>
            <a:br>
              <a:rPr lang="en-US" dirty="0"/>
            </a:br>
            <a:r>
              <a:rPr lang="en-US" dirty="0"/>
              <a:t>written </a:t>
            </a:r>
            <a:br>
              <a:rPr lang="en-US" dirty="0"/>
            </a:br>
            <a:r>
              <a:rPr lang="en-US" dirty="0"/>
              <a:t>in several lines</a:t>
            </a:r>
          </a:p>
        </p:txBody>
      </p:sp>
      <p:sp>
        <p:nvSpPr>
          <p:cNvPr id="4" name="Date Placeholder 3"/>
          <p:cNvSpPr>
            <a:spLocks noGrp="1"/>
          </p:cNvSpPr>
          <p:nvPr>
            <p:ph type="dt" sz="half" idx="10"/>
          </p:nvPr>
        </p:nvSpPr>
        <p:spPr bwMode="gray"/>
        <p:txBody>
          <a:bodyPr/>
          <a:lstStyle>
            <a:lvl1pPr>
              <a:defRPr>
                <a:solidFill>
                  <a:schemeClr val="tx1"/>
                </a:solidFill>
              </a:defRPr>
            </a:lvl1pPr>
          </a:lstStyle>
          <a:p>
            <a:fld id="{AB8E55C1-CC0F-40A4-A874-919D1E9C7D20}" type="datetime1">
              <a:rPr lang="en-US" smtClean="0"/>
              <a:t>8/27/2020</a:t>
            </a:fld>
            <a:endParaRPr lang="en-US"/>
          </a:p>
        </p:txBody>
      </p:sp>
      <p:sp>
        <p:nvSpPr>
          <p:cNvPr id="5" name="Footer Placeholder 4"/>
          <p:cNvSpPr>
            <a:spLocks noGrp="1"/>
          </p:cNvSpPr>
          <p:nvPr>
            <p:ph type="ftr" sz="quarter" idx="11"/>
          </p:nvPr>
        </p:nvSpPr>
        <p:spPr bwMode="gray"/>
        <p:txBody>
          <a:bodyPr/>
          <a:lstStyle>
            <a:lvl1pPr>
              <a:defRPr>
                <a:solidFill>
                  <a:schemeClr val="tx1"/>
                </a:solidFill>
              </a:defRPr>
            </a:lvl1pPr>
          </a:lstStyle>
          <a:p>
            <a:r>
              <a:rPr lang="en-US"/>
              <a:t>Copyright Dr. Reddy‘s </a:t>
            </a:r>
          </a:p>
        </p:txBody>
      </p:sp>
      <p:sp>
        <p:nvSpPr>
          <p:cNvPr id="6" name="Slide Number Placeholder 5"/>
          <p:cNvSpPr>
            <a:spLocks noGrp="1"/>
          </p:cNvSpPr>
          <p:nvPr>
            <p:ph type="sldNum" sz="quarter" idx="12"/>
          </p:nvPr>
        </p:nvSpPr>
        <p:spPr bwMode="gray"/>
        <p:txBody>
          <a:bodyPr/>
          <a:lstStyle>
            <a:lvl1pPr>
              <a:defRPr>
                <a:solidFill>
                  <a:schemeClr val="tx1"/>
                </a:solidFill>
              </a:defRPr>
            </a:lvl1pPr>
          </a:lstStyle>
          <a:p>
            <a:fld id="{FCB53D23-1D79-480C-B3BE-829293F4503C}" type="slidenum">
              <a:rPr lang="en-US" smtClean="0"/>
              <a:pPr/>
              <a:t>‹#›</a:t>
            </a:fld>
            <a:endParaRPr lang="en-US"/>
          </a:p>
        </p:txBody>
      </p:sp>
    </p:spTree>
    <p:custDataLst>
      <p:tags r:id="rId1"/>
    </p:custDataLst>
    <p:extLst>
      <p:ext uri="{BB962C8B-B14F-4D97-AF65-F5344CB8AC3E}">
        <p14:creationId xmlns:p14="http://schemas.microsoft.com/office/powerpoint/2010/main" val="1178918605"/>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Full-size Image">
    <p:spTree>
      <p:nvGrpSpPr>
        <p:cNvPr id="1" name=""/>
        <p:cNvGrpSpPr/>
        <p:nvPr/>
      </p:nvGrpSpPr>
      <p:grpSpPr>
        <a:xfrm>
          <a:off x="0" y="0"/>
          <a:ext cx="0" cy="0"/>
          <a:chOff x="0" y="0"/>
          <a:chExt cx="0" cy="0"/>
        </a:xfrm>
      </p:grpSpPr>
      <p:sp>
        <p:nvSpPr>
          <p:cNvPr id="10" name="Picture Placeholder 3"/>
          <p:cNvSpPr>
            <a:spLocks noGrp="1"/>
          </p:cNvSpPr>
          <p:nvPr>
            <p:ph type="pic" sz="quarter" idx="13" hasCustomPrompt="1"/>
          </p:nvPr>
        </p:nvSpPr>
        <p:spPr bwMode="gray">
          <a:xfrm>
            <a:off x="0" y="0"/>
            <a:ext cx="9144000" cy="5143500"/>
          </a:xfrm>
          <a:prstGeom prst="rect">
            <a:avLst/>
          </a:prstGeom>
          <a:solidFill>
            <a:schemeClr val="tx1">
              <a:lumMod val="50000"/>
              <a:lumOff val="50000"/>
            </a:schemeClr>
          </a:solidFill>
        </p:spPr>
        <p:txBody>
          <a:bodyPr tIns="0" bIns="720000" anchor="ctr" anchorCtr="0"/>
          <a:lstStyle>
            <a:lvl1pPr algn="ctr">
              <a:defRPr sz="900" baseline="0">
                <a:solidFill>
                  <a:schemeClr val="bg1"/>
                </a:solidFill>
              </a:defRPr>
            </a:lvl1pPr>
          </a:lstStyle>
          <a:p>
            <a:r>
              <a:rPr lang="de-DE" dirty="0"/>
              <a:t>Click </a:t>
            </a:r>
            <a:r>
              <a:rPr lang="de-DE" dirty="0" err="1"/>
              <a:t>the</a:t>
            </a:r>
            <a:r>
              <a:rPr lang="de-DE" dirty="0"/>
              <a:t> </a:t>
            </a:r>
            <a:r>
              <a:rPr lang="de-DE" dirty="0" err="1"/>
              <a:t>icon</a:t>
            </a:r>
            <a:r>
              <a:rPr lang="de-DE" dirty="0"/>
              <a:t> </a:t>
            </a:r>
            <a:br>
              <a:rPr lang="de-DE" dirty="0"/>
            </a:br>
            <a:r>
              <a:rPr lang="de-DE" dirty="0" err="1"/>
              <a:t>to</a:t>
            </a:r>
            <a:r>
              <a:rPr lang="de-DE" dirty="0"/>
              <a:t> </a:t>
            </a:r>
            <a:r>
              <a:rPr lang="de-DE" dirty="0" err="1"/>
              <a:t>add</a:t>
            </a:r>
            <a:r>
              <a:rPr lang="de-DE" dirty="0"/>
              <a:t> an </a:t>
            </a:r>
            <a:r>
              <a:rPr lang="de-DE" dirty="0" err="1"/>
              <a:t>image</a:t>
            </a:r>
            <a:endParaRPr lang="en-US" dirty="0"/>
          </a:p>
        </p:txBody>
      </p:sp>
      <p:sp>
        <p:nvSpPr>
          <p:cNvPr id="2" name="Title 1"/>
          <p:cNvSpPr>
            <a:spLocks noGrp="1"/>
          </p:cNvSpPr>
          <p:nvPr>
            <p:ph type="title" hasCustomPrompt="1"/>
          </p:nvPr>
        </p:nvSpPr>
        <p:spPr bwMode="gray">
          <a:xfrm>
            <a:off x="323851" y="339725"/>
            <a:ext cx="1908174" cy="2484438"/>
          </a:xfrm>
        </p:spPr>
        <p:txBody>
          <a:bodyPr/>
          <a:lstStyle>
            <a:lvl1pPr>
              <a:defRPr>
                <a:solidFill>
                  <a:schemeClr val="bg1"/>
                </a:solidFill>
              </a:defRPr>
            </a:lvl1pPr>
          </a:lstStyle>
          <a:p>
            <a:r>
              <a:rPr lang="de-DE" dirty="0"/>
              <a:t>Title </a:t>
            </a:r>
            <a:r>
              <a:rPr lang="de-DE" dirty="0" err="1"/>
              <a:t>of</a:t>
            </a:r>
            <a:r>
              <a:rPr lang="de-DE" dirty="0"/>
              <a:t> </a:t>
            </a:r>
            <a:br>
              <a:rPr lang="de-DE" dirty="0"/>
            </a:br>
            <a:r>
              <a:rPr lang="de-DE" dirty="0" err="1"/>
              <a:t>the</a:t>
            </a:r>
            <a:r>
              <a:rPr lang="de-DE" dirty="0"/>
              <a:t> </a:t>
            </a:r>
            <a:r>
              <a:rPr lang="de-DE" dirty="0" err="1"/>
              <a:t>slide</a:t>
            </a:r>
            <a:r>
              <a:rPr lang="en-US" dirty="0"/>
              <a:t/>
            </a:r>
            <a:br>
              <a:rPr lang="en-US" dirty="0"/>
            </a:br>
            <a:r>
              <a:rPr lang="en-US" dirty="0"/>
              <a:t>written </a:t>
            </a:r>
            <a:br>
              <a:rPr lang="en-US" dirty="0"/>
            </a:br>
            <a:r>
              <a:rPr lang="en-US" dirty="0"/>
              <a:t>in several lines</a:t>
            </a:r>
          </a:p>
        </p:txBody>
      </p:sp>
      <p:sp>
        <p:nvSpPr>
          <p:cNvPr id="4" name="Date Placeholder 3"/>
          <p:cNvSpPr>
            <a:spLocks noGrp="1"/>
          </p:cNvSpPr>
          <p:nvPr>
            <p:ph type="dt" sz="half" idx="10"/>
          </p:nvPr>
        </p:nvSpPr>
        <p:spPr bwMode="gray"/>
        <p:txBody>
          <a:bodyPr/>
          <a:lstStyle>
            <a:lvl1pPr>
              <a:defRPr>
                <a:solidFill>
                  <a:schemeClr val="bg1"/>
                </a:solidFill>
              </a:defRPr>
            </a:lvl1pPr>
          </a:lstStyle>
          <a:p>
            <a:fld id="{4BD6C38B-EB92-4EC4-BEC0-B0D6E2F73D34}" type="datetime1">
              <a:rPr lang="en-US" smtClean="0"/>
              <a:t>8/27/2020</a:t>
            </a:fld>
            <a:endParaRPr lang="en-US"/>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US"/>
              <a:t>Copyright Dr. Reddy‘s </a:t>
            </a:r>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FCB53D23-1D79-480C-B3BE-829293F4503C}" type="slidenum">
              <a:rPr lang="en-US" smtClean="0"/>
              <a:pPr/>
              <a:t>‹#›</a:t>
            </a:fld>
            <a:endParaRPr lang="en-US"/>
          </a:p>
        </p:txBody>
      </p:sp>
    </p:spTree>
    <p:custDataLst>
      <p:tags r:id="rId1"/>
    </p:custDataLst>
    <p:extLst>
      <p:ext uri="{BB962C8B-B14F-4D97-AF65-F5344CB8AC3E}">
        <p14:creationId xmlns:p14="http://schemas.microsoft.com/office/powerpoint/2010/main" val="408706688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Image">
    <p:spTree>
      <p:nvGrpSpPr>
        <p:cNvPr id="1" name=""/>
        <p:cNvGrpSpPr/>
        <p:nvPr/>
      </p:nvGrpSpPr>
      <p:grpSpPr>
        <a:xfrm>
          <a:off x="0" y="0"/>
          <a:ext cx="0" cy="0"/>
          <a:chOff x="0" y="0"/>
          <a:chExt cx="0" cy="0"/>
        </a:xfrm>
      </p:grpSpPr>
      <p:sp>
        <p:nvSpPr>
          <p:cNvPr id="10" name="Picture Placeholder 3"/>
          <p:cNvSpPr>
            <a:spLocks noGrp="1"/>
          </p:cNvSpPr>
          <p:nvPr>
            <p:ph type="pic" sz="quarter" idx="13" hasCustomPrompt="1"/>
          </p:nvPr>
        </p:nvSpPr>
        <p:spPr bwMode="gray">
          <a:xfrm>
            <a:off x="6767513" y="0"/>
            <a:ext cx="2376487" cy="5143500"/>
          </a:xfrm>
          <a:prstGeom prst="rect">
            <a:avLst/>
          </a:prstGeom>
          <a:solidFill>
            <a:schemeClr val="tx1">
              <a:lumMod val="50000"/>
              <a:lumOff val="50000"/>
            </a:schemeClr>
          </a:solidFill>
        </p:spPr>
        <p:txBody>
          <a:bodyPr tIns="0" bIns="720000" anchor="ctr" anchorCtr="0"/>
          <a:lstStyle>
            <a:lvl1pPr algn="ctr">
              <a:defRPr sz="900" baseline="0">
                <a:solidFill>
                  <a:schemeClr val="bg1"/>
                </a:solidFill>
              </a:defRPr>
            </a:lvl1pPr>
          </a:lstStyle>
          <a:p>
            <a:r>
              <a:rPr lang="de-DE" dirty="0"/>
              <a:t>Click </a:t>
            </a:r>
            <a:r>
              <a:rPr lang="de-DE" dirty="0" err="1"/>
              <a:t>the</a:t>
            </a:r>
            <a:r>
              <a:rPr lang="de-DE" dirty="0"/>
              <a:t> </a:t>
            </a:r>
            <a:r>
              <a:rPr lang="de-DE" dirty="0" err="1"/>
              <a:t>icon</a:t>
            </a:r>
            <a:r>
              <a:rPr lang="de-DE" dirty="0"/>
              <a:t> </a:t>
            </a:r>
            <a:br>
              <a:rPr lang="de-DE" dirty="0"/>
            </a:br>
            <a:r>
              <a:rPr lang="de-DE" dirty="0" err="1"/>
              <a:t>to</a:t>
            </a:r>
            <a:r>
              <a:rPr lang="de-DE" dirty="0"/>
              <a:t> </a:t>
            </a:r>
            <a:r>
              <a:rPr lang="de-DE" dirty="0" err="1"/>
              <a:t>add</a:t>
            </a:r>
            <a:r>
              <a:rPr lang="de-DE" dirty="0"/>
              <a:t> an </a:t>
            </a:r>
            <a:r>
              <a:rPr lang="de-DE" dirty="0" err="1"/>
              <a:t>image</a:t>
            </a:r>
            <a:endParaRPr lang="en-US" dirty="0"/>
          </a:p>
        </p:txBody>
      </p:sp>
      <p:sp>
        <p:nvSpPr>
          <p:cNvPr id="2" name="Title 1"/>
          <p:cNvSpPr>
            <a:spLocks noGrp="1"/>
          </p:cNvSpPr>
          <p:nvPr>
            <p:ph type="title" hasCustomPrompt="1"/>
          </p:nvPr>
        </p:nvSpPr>
        <p:spPr bwMode="gray">
          <a:xfrm>
            <a:off x="323851" y="339726"/>
            <a:ext cx="6300788" cy="684213"/>
          </a:xfrm>
        </p:spPr>
        <p:txBody>
          <a:bodyPr/>
          <a:lstStyle>
            <a:lvl1pPr>
              <a:defRPr baseline="0"/>
            </a:lvl1pPr>
          </a:lstStyle>
          <a:p>
            <a:r>
              <a:rPr lang="de-DE" dirty="0"/>
              <a:t>Title </a:t>
            </a:r>
            <a:r>
              <a:rPr lang="de-DE" dirty="0" err="1"/>
              <a:t>of</a:t>
            </a:r>
            <a:r>
              <a:rPr lang="de-DE" dirty="0"/>
              <a:t> </a:t>
            </a:r>
            <a:br>
              <a:rPr lang="de-DE" dirty="0"/>
            </a:br>
            <a:r>
              <a:rPr lang="de-DE" dirty="0" err="1"/>
              <a:t>the</a:t>
            </a:r>
            <a:r>
              <a:rPr lang="de-DE" dirty="0"/>
              <a:t> </a:t>
            </a:r>
            <a:r>
              <a:rPr lang="de-DE" dirty="0" err="1"/>
              <a:t>slide</a:t>
            </a:r>
            <a:endParaRPr lang="en-US" dirty="0"/>
          </a:p>
        </p:txBody>
      </p:sp>
      <p:sp>
        <p:nvSpPr>
          <p:cNvPr id="4" name="Date Placeholder 3"/>
          <p:cNvSpPr>
            <a:spLocks noGrp="1"/>
          </p:cNvSpPr>
          <p:nvPr>
            <p:ph type="dt" sz="half" idx="10"/>
          </p:nvPr>
        </p:nvSpPr>
        <p:spPr bwMode="gray"/>
        <p:txBody>
          <a:bodyPr/>
          <a:lstStyle>
            <a:lvl1pPr>
              <a:defRPr>
                <a:solidFill>
                  <a:schemeClr val="bg1"/>
                </a:solidFill>
              </a:defRPr>
            </a:lvl1pPr>
          </a:lstStyle>
          <a:p>
            <a:fld id="{ABB12B5D-CDEA-4DC7-8E2F-BE464EFAC05A}" type="datetime1">
              <a:rPr lang="en-US" smtClean="0"/>
              <a:t>8/27/2020</a:t>
            </a:fld>
            <a:endParaRPr lang="en-US" dirty="0"/>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US" dirty="0"/>
              <a:t>Copyright Dr. Reddy‘s </a:t>
            </a:r>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FCB53D23-1D79-480C-B3BE-829293F4503C}" type="slidenum">
              <a:rPr lang="en-US" smtClean="0"/>
              <a:pPr/>
              <a:t>‹#›</a:t>
            </a:fld>
            <a:endParaRPr lang="en-US" dirty="0"/>
          </a:p>
        </p:txBody>
      </p:sp>
      <p:sp>
        <p:nvSpPr>
          <p:cNvPr id="7" name="Text Placeholder 6"/>
          <p:cNvSpPr>
            <a:spLocks noGrp="1"/>
          </p:cNvSpPr>
          <p:nvPr>
            <p:ph type="body" sz="quarter" idx="14"/>
          </p:nvPr>
        </p:nvSpPr>
        <p:spPr bwMode="gray">
          <a:xfrm>
            <a:off x="323851" y="1276350"/>
            <a:ext cx="6300788" cy="32400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10"/>
          <p:cNvSpPr>
            <a:spLocks noGrp="1"/>
          </p:cNvSpPr>
          <p:nvPr>
            <p:ph type="body" sz="quarter" idx="15" hasCustomPrompt="1"/>
          </p:nvPr>
        </p:nvSpPr>
        <p:spPr bwMode="gray">
          <a:xfrm>
            <a:off x="6064905" y="4001848"/>
            <a:ext cx="713643" cy="713642"/>
          </a:xfrm>
          <a:prstGeom prst="ellipse">
            <a:avLst/>
          </a:prstGeom>
          <a:solidFill>
            <a:schemeClr val="accent1"/>
          </a:solidFill>
        </p:spPr>
        <p:txBody>
          <a:bodyPr anchor="ctr"/>
          <a:lstStyle>
            <a:lvl1pPr marL="0" indent="0" algn="ctr">
              <a:lnSpc>
                <a:spcPct val="100000"/>
              </a:lnSpc>
              <a:spcBef>
                <a:spcPts val="0"/>
              </a:spcBef>
              <a:spcAft>
                <a:spcPts val="0"/>
              </a:spcAft>
              <a:buFont typeface="Arial" panose="020B0604020202020204" pitchFamily="34" charset="0"/>
              <a:buNone/>
              <a:defRPr sz="200" b="0" baseline="0">
                <a:solidFill>
                  <a:schemeClr val="accent1">
                    <a:alpha val="0"/>
                  </a:schemeClr>
                </a:solidFill>
                <a:latin typeface="+mn-lt"/>
              </a:defRPr>
            </a:lvl1pPr>
            <a:lvl2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2pPr>
            <a:lvl3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3pPr>
            <a:lvl4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4pPr>
            <a:lvl5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5pPr>
            <a:lvl6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6pPr>
            <a:lvl7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7pPr>
            <a:lvl8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8pPr>
            <a:lvl9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9pPr>
          </a:lstStyle>
          <a:p>
            <a:pPr lvl="0"/>
            <a:r>
              <a:rPr lang="de-DE" dirty="0"/>
              <a:t> </a:t>
            </a:r>
          </a:p>
        </p:txBody>
      </p:sp>
      <p:sp>
        <p:nvSpPr>
          <p:cNvPr id="21" name="Text Placeholder 10"/>
          <p:cNvSpPr>
            <a:spLocks noGrp="1"/>
          </p:cNvSpPr>
          <p:nvPr>
            <p:ph type="body" sz="quarter" idx="18" hasCustomPrompt="1"/>
          </p:nvPr>
        </p:nvSpPr>
        <p:spPr bwMode="gray">
          <a:xfrm>
            <a:off x="6492662" y="4078323"/>
            <a:ext cx="542892" cy="542893"/>
          </a:xfrm>
          <a:prstGeom prst="ellipse">
            <a:avLst/>
          </a:prstGeom>
          <a:solidFill>
            <a:schemeClr val="bg1"/>
          </a:solidFill>
        </p:spPr>
        <p:txBody>
          <a:bodyPr anchor="ctr"/>
          <a:lstStyle>
            <a:lvl1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1pPr>
            <a:lvl2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2pPr>
            <a:lvl3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3pPr>
            <a:lvl4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4pPr>
            <a:lvl5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5pPr>
            <a:lvl6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6pPr>
            <a:lvl7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7pPr>
            <a:lvl8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8pPr>
            <a:lvl9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9pPr>
          </a:lstStyle>
          <a:p>
            <a:pPr lvl="0"/>
            <a:r>
              <a:rPr lang="de-DE" dirty="0"/>
              <a:t> </a:t>
            </a:r>
          </a:p>
        </p:txBody>
      </p:sp>
      <p:sp>
        <p:nvSpPr>
          <p:cNvPr id="14" name="Text Placeholder 10"/>
          <p:cNvSpPr>
            <a:spLocks noGrp="1"/>
          </p:cNvSpPr>
          <p:nvPr>
            <p:ph type="body" sz="quarter" idx="20" hasCustomPrompt="1"/>
          </p:nvPr>
        </p:nvSpPr>
        <p:spPr bwMode="gray">
          <a:xfrm>
            <a:off x="6502136" y="3586219"/>
            <a:ext cx="241200" cy="241200"/>
          </a:xfrm>
          <a:prstGeom prst="ellipse">
            <a:avLst/>
          </a:prstGeom>
          <a:solidFill>
            <a:schemeClr val="accent1"/>
          </a:solidFill>
        </p:spPr>
        <p:txBody>
          <a:bodyPr anchor="ctr"/>
          <a:lstStyle>
            <a:lvl1pPr marL="0" indent="0" algn="ctr">
              <a:lnSpc>
                <a:spcPct val="100000"/>
              </a:lnSpc>
              <a:spcBef>
                <a:spcPts val="0"/>
              </a:spcBef>
              <a:spcAft>
                <a:spcPts val="0"/>
              </a:spcAft>
              <a:buFont typeface="Arial" panose="020B0604020202020204" pitchFamily="34" charset="0"/>
              <a:buNone/>
              <a:defRPr sz="200" b="0" baseline="0">
                <a:solidFill>
                  <a:schemeClr val="accent1">
                    <a:alpha val="0"/>
                  </a:schemeClr>
                </a:solidFill>
                <a:latin typeface="+mn-lt"/>
              </a:defRPr>
            </a:lvl1pPr>
            <a:lvl2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2pPr>
            <a:lvl3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3pPr>
            <a:lvl4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4pPr>
            <a:lvl5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5pPr>
            <a:lvl6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6pPr>
            <a:lvl7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7pPr>
            <a:lvl8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8pPr>
            <a:lvl9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9pPr>
          </a:lstStyle>
          <a:p>
            <a:pPr lvl="0"/>
            <a:r>
              <a:rPr lang="de-DE" dirty="0"/>
              <a:t> </a:t>
            </a:r>
          </a:p>
        </p:txBody>
      </p:sp>
      <p:sp>
        <p:nvSpPr>
          <p:cNvPr id="16" name="Text Placeholder 10"/>
          <p:cNvSpPr>
            <a:spLocks noGrp="1"/>
          </p:cNvSpPr>
          <p:nvPr>
            <p:ph type="body" sz="quarter" idx="21" hasCustomPrompt="1"/>
          </p:nvPr>
        </p:nvSpPr>
        <p:spPr bwMode="gray">
          <a:xfrm>
            <a:off x="6545434" y="4818279"/>
            <a:ext cx="543600" cy="543600"/>
          </a:xfrm>
          <a:prstGeom prst="ellipse">
            <a:avLst/>
          </a:prstGeom>
          <a:solidFill>
            <a:schemeClr val="accent1"/>
          </a:solidFill>
        </p:spPr>
        <p:txBody>
          <a:bodyPr anchor="ctr"/>
          <a:lstStyle>
            <a:lvl1pPr marL="0" indent="0" algn="ctr">
              <a:lnSpc>
                <a:spcPct val="100000"/>
              </a:lnSpc>
              <a:spcBef>
                <a:spcPts val="0"/>
              </a:spcBef>
              <a:spcAft>
                <a:spcPts val="0"/>
              </a:spcAft>
              <a:buFont typeface="Arial" panose="020B0604020202020204" pitchFamily="34" charset="0"/>
              <a:buNone/>
              <a:defRPr sz="200" b="0" baseline="0">
                <a:solidFill>
                  <a:schemeClr val="accent1">
                    <a:alpha val="0"/>
                  </a:schemeClr>
                </a:solidFill>
                <a:latin typeface="+mn-lt"/>
              </a:defRPr>
            </a:lvl1pPr>
            <a:lvl2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2pPr>
            <a:lvl3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3pPr>
            <a:lvl4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4pPr>
            <a:lvl5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5pPr>
            <a:lvl6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6pPr>
            <a:lvl7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7pPr>
            <a:lvl8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8pPr>
            <a:lvl9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9pPr>
          </a:lstStyle>
          <a:p>
            <a:pPr lvl="0"/>
            <a:r>
              <a:rPr lang="de-DE" dirty="0"/>
              <a:t> </a:t>
            </a:r>
          </a:p>
        </p:txBody>
      </p:sp>
      <p:sp>
        <p:nvSpPr>
          <p:cNvPr id="18" name="Text Placeholder 10"/>
          <p:cNvSpPr>
            <a:spLocks noGrp="1"/>
          </p:cNvSpPr>
          <p:nvPr>
            <p:ph type="body" sz="quarter" idx="22" hasCustomPrompt="1"/>
          </p:nvPr>
        </p:nvSpPr>
        <p:spPr bwMode="gray">
          <a:xfrm>
            <a:off x="6838360" y="2845556"/>
            <a:ext cx="241200" cy="241200"/>
          </a:xfrm>
          <a:prstGeom prst="ellipse">
            <a:avLst/>
          </a:prstGeom>
          <a:solidFill>
            <a:schemeClr val="bg1"/>
          </a:solidFill>
        </p:spPr>
        <p:txBody>
          <a:bodyPr anchor="ctr"/>
          <a:lstStyle>
            <a:lvl1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1pPr>
            <a:lvl2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2pPr>
            <a:lvl3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3pPr>
            <a:lvl4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4pPr>
            <a:lvl5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5pPr>
            <a:lvl6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6pPr>
            <a:lvl7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7pPr>
            <a:lvl8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8pPr>
            <a:lvl9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9pPr>
          </a:lstStyle>
          <a:p>
            <a:pPr lvl="0"/>
            <a:r>
              <a:rPr lang="de-DE" dirty="0"/>
              <a:t> </a:t>
            </a:r>
          </a:p>
        </p:txBody>
      </p:sp>
    </p:spTree>
    <p:custDataLst>
      <p:tags r:id="rId1"/>
    </p:custDataLst>
    <p:extLst>
      <p:ext uri="{BB962C8B-B14F-4D97-AF65-F5344CB8AC3E}">
        <p14:creationId xmlns:p14="http://schemas.microsoft.com/office/powerpoint/2010/main" val="529686400"/>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xt &amp; 1 round Image">
    <p:spTree>
      <p:nvGrpSpPr>
        <p:cNvPr id="1" name=""/>
        <p:cNvGrpSpPr/>
        <p:nvPr/>
      </p:nvGrpSpPr>
      <p:grpSpPr>
        <a:xfrm>
          <a:off x="0" y="0"/>
          <a:ext cx="0" cy="0"/>
          <a:chOff x="0" y="0"/>
          <a:chExt cx="0" cy="0"/>
        </a:xfrm>
      </p:grpSpPr>
      <p:sp>
        <p:nvSpPr>
          <p:cNvPr id="15" name="Picture Placeholder 3"/>
          <p:cNvSpPr>
            <a:spLocks noGrp="1"/>
          </p:cNvSpPr>
          <p:nvPr>
            <p:ph type="pic" sz="quarter" idx="13" hasCustomPrompt="1"/>
          </p:nvPr>
        </p:nvSpPr>
        <p:spPr bwMode="gray">
          <a:xfrm>
            <a:off x="4643436" y="339914"/>
            <a:ext cx="4176715" cy="4176334"/>
          </a:xfrm>
          <a:prstGeom prst="ellipse">
            <a:avLst/>
          </a:prstGeom>
          <a:solidFill>
            <a:schemeClr val="bg1"/>
          </a:solidFill>
        </p:spPr>
        <p:txBody>
          <a:bodyPr tIns="0" bIns="720000" anchor="ctr" anchorCtr="0"/>
          <a:lstStyle>
            <a:lvl1pPr algn="ctr">
              <a:defRPr sz="900" baseline="0">
                <a:solidFill>
                  <a:schemeClr val="tx1"/>
                </a:solidFill>
              </a:defRPr>
            </a:lvl1pPr>
          </a:lstStyle>
          <a:p>
            <a:r>
              <a:rPr lang="de-DE" dirty="0"/>
              <a:t>Click </a:t>
            </a:r>
            <a:r>
              <a:rPr lang="de-DE" dirty="0" err="1"/>
              <a:t>the</a:t>
            </a:r>
            <a:r>
              <a:rPr lang="de-DE" dirty="0"/>
              <a:t> </a:t>
            </a:r>
            <a:r>
              <a:rPr lang="de-DE" dirty="0" err="1"/>
              <a:t>icon</a:t>
            </a:r>
            <a:r>
              <a:rPr lang="de-DE" dirty="0"/>
              <a:t> </a:t>
            </a:r>
            <a:br>
              <a:rPr lang="de-DE" dirty="0"/>
            </a:br>
            <a:r>
              <a:rPr lang="de-DE" dirty="0" err="1"/>
              <a:t>to</a:t>
            </a:r>
            <a:r>
              <a:rPr lang="de-DE" dirty="0"/>
              <a:t> </a:t>
            </a:r>
            <a:r>
              <a:rPr lang="de-DE" dirty="0" err="1"/>
              <a:t>add</a:t>
            </a:r>
            <a:r>
              <a:rPr lang="de-DE" dirty="0"/>
              <a:t> an </a:t>
            </a:r>
            <a:r>
              <a:rPr lang="de-DE" dirty="0" err="1"/>
              <a:t>image</a:t>
            </a:r>
            <a:endParaRPr lang="en-US" dirty="0"/>
          </a:p>
        </p:txBody>
      </p:sp>
      <p:sp>
        <p:nvSpPr>
          <p:cNvPr id="10" name="Text Placeholder 10"/>
          <p:cNvSpPr>
            <a:spLocks noGrp="1"/>
          </p:cNvSpPr>
          <p:nvPr>
            <p:ph type="body" sz="quarter" idx="19" hasCustomPrompt="1"/>
          </p:nvPr>
        </p:nvSpPr>
        <p:spPr bwMode="gray">
          <a:xfrm>
            <a:off x="4752670" y="3256701"/>
            <a:ext cx="1216800" cy="1216800"/>
          </a:xfrm>
          <a:prstGeom prst="ellipse">
            <a:avLst/>
          </a:prstGeom>
          <a:solidFill>
            <a:schemeClr val="accent1"/>
          </a:solidFill>
        </p:spPr>
        <p:txBody>
          <a:bodyPr anchor="ctr"/>
          <a:lstStyle>
            <a:lvl1pPr marL="0" indent="0" algn="ctr">
              <a:lnSpc>
                <a:spcPct val="75000"/>
              </a:lnSpc>
              <a:spcBef>
                <a:spcPts val="200"/>
              </a:spcBef>
              <a:spcAft>
                <a:spcPts val="200"/>
              </a:spcAft>
              <a:buFont typeface="Arial" panose="020B0604020202020204" pitchFamily="34" charset="0"/>
              <a:buNone/>
              <a:defRPr sz="1100">
                <a:solidFill>
                  <a:schemeClr val="bg1"/>
                </a:solidFill>
                <a:latin typeface="+mj-lt"/>
              </a:defRPr>
            </a:lvl1pPr>
            <a:lvl2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2pPr>
            <a:lvl3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3pPr>
            <a:lvl4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4pPr>
            <a:lvl5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5pPr>
            <a:lvl6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6pPr>
            <a:lvl7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7pPr>
            <a:lvl8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8pPr>
            <a:lvl9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9pPr>
          </a:lstStyle>
          <a:p>
            <a:pPr lvl="0"/>
            <a:r>
              <a:rPr lang="en-US" dirty="0"/>
              <a:t>Highlight element</a:t>
            </a:r>
          </a:p>
        </p:txBody>
      </p:sp>
      <p:sp>
        <p:nvSpPr>
          <p:cNvPr id="2" name="Title 1"/>
          <p:cNvSpPr>
            <a:spLocks noGrp="1"/>
          </p:cNvSpPr>
          <p:nvPr>
            <p:ph type="title" hasCustomPrompt="1"/>
          </p:nvPr>
        </p:nvSpPr>
        <p:spPr bwMode="gray">
          <a:xfrm>
            <a:off x="323850" y="339726"/>
            <a:ext cx="4103689" cy="684213"/>
          </a:xfrm>
        </p:spPr>
        <p:txBody>
          <a:bodyPr/>
          <a:lstStyle>
            <a:lvl1pPr>
              <a:defRPr baseline="0"/>
            </a:lvl1pPr>
          </a:lstStyle>
          <a:p>
            <a:r>
              <a:rPr lang="de-DE" dirty="0"/>
              <a:t>Title </a:t>
            </a:r>
            <a:r>
              <a:rPr lang="de-DE" dirty="0" err="1"/>
              <a:t>of</a:t>
            </a:r>
            <a:r>
              <a:rPr lang="de-DE" dirty="0"/>
              <a:t> </a:t>
            </a:r>
            <a:br>
              <a:rPr lang="de-DE" dirty="0"/>
            </a:br>
            <a:r>
              <a:rPr lang="de-DE" dirty="0" err="1"/>
              <a:t>the</a:t>
            </a:r>
            <a:r>
              <a:rPr lang="de-DE" dirty="0"/>
              <a:t> </a:t>
            </a:r>
            <a:r>
              <a:rPr lang="de-DE" dirty="0" err="1"/>
              <a:t>slide</a:t>
            </a:r>
            <a:endParaRPr lang="en-US" dirty="0"/>
          </a:p>
        </p:txBody>
      </p:sp>
      <p:sp>
        <p:nvSpPr>
          <p:cNvPr id="3" name="Date Placeholder 2"/>
          <p:cNvSpPr>
            <a:spLocks noGrp="1"/>
          </p:cNvSpPr>
          <p:nvPr>
            <p:ph type="dt" sz="half" idx="16"/>
          </p:nvPr>
        </p:nvSpPr>
        <p:spPr bwMode="gray"/>
        <p:txBody>
          <a:bodyPr/>
          <a:lstStyle/>
          <a:p>
            <a:fld id="{304B4C1B-ECFA-4B9C-8245-F8C5C974D9BE}" type="datetime1">
              <a:rPr lang="en-US" smtClean="0"/>
              <a:t>8/27/2020</a:t>
            </a:fld>
            <a:endParaRPr lang="en-US"/>
          </a:p>
        </p:txBody>
      </p:sp>
      <p:sp>
        <p:nvSpPr>
          <p:cNvPr id="8" name="Footer Placeholder 7"/>
          <p:cNvSpPr>
            <a:spLocks noGrp="1"/>
          </p:cNvSpPr>
          <p:nvPr>
            <p:ph type="ftr" sz="quarter" idx="17"/>
          </p:nvPr>
        </p:nvSpPr>
        <p:spPr bwMode="gray"/>
        <p:txBody>
          <a:bodyPr/>
          <a:lstStyle/>
          <a:p>
            <a:r>
              <a:rPr lang="en-US"/>
              <a:t>Copyright Dr. Reddy‘s </a:t>
            </a:r>
          </a:p>
        </p:txBody>
      </p:sp>
      <p:sp>
        <p:nvSpPr>
          <p:cNvPr id="9" name="Slide Number Placeholder 8"/>
          <p:cNvSpPr>
            <a:spLocks noGrp="1"/>
          </p:cNvSpPr>
          <p:nvPr>
            <p:ph type="sldNum" sz="quarter" idx="18"/>
          </p:nvPr>
        </p:nvSpPr>
        <p:spPr bwMode="gray"/>
        <p:txBody>
          <a:bodyPr/>
          <a:lstStyle/>
          <a:p>
            <a:fld id="{FCB53D23-1D79-480C-B3BE-829293F4503C}" type="slidenum">
              <a:rPr lang="en-US" smtClean="0"/>
              <a:pPr/>
              <a:t>‹#›</a:t>
            </a:fld>
            <a:endParaRPr lang="en-US"/>
          </a:p>
        </p:txBody>
      </p:sp>
      <p:sp>
        <p:nvSpPr>
          <p:cNvPr id="11" name="Text Placeholder 10"/>
          <p:cNvSpPr>
            <a:spLocks noGrp="1"/>
          </p:cNvSpPr>
          <p:nvPr>
            <p:ph type="body" sz="quarter" idx="20"/>
          </p:nvPr>
        </p:nvSpPr>
        <p:spPr bwMode="gray">
          <a:xfrm>
            <a:off x="323850" y="1276350"/>
            <a:ext cx="4103688" cy="3240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088066268"/>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mp; 1 round Image">
    <p:spTree>
      <p:nvGrpSpPr>
        <p:cNvPr id="1" name=""/>
        <p:cNvGrpSpPr/>
        <p:nvPr/>
      </p:nvGrpSpPr>
      <p:grpSpPr>
        <a:xfrm>
          <a:off x="0" y="0"/>
          <a:ext cx="0" cy="0"/>
          <a:chOff x="0" y="0"/>
          <a:chExt cx="0" cy="0"/>
        </a:xfrm>
      </p:grpSpPr>
      <p:sp>
        <p:nvSpPr>
          <p:cNvPr id="15" name="Picture Placeholder 3"/>
          <p:cNvSpPr>
            <a:spLocks noGrp="1"/>
          </p:cNvSpPr>
          <p:nvPr>
            <p:ph type="pic" sz="quarter" idx="13" hasCustomPrompt="1"/>
          </p:nvPr>
        </p:nvSpPr>
        <p:spPr bwMode="gray">
          <a:xfrm>
            <a:off x="3393576" y="339914"/>
            <a:ext cx="4176715" cy="4176334"/>
          </a:xfrm>
          <a:prstGeom prst="ellipse">
            <a:avLst/>
          </a:prstGeom>
          <a:solidFill>
            <a:schemeClr val="bg1"/>
          </a:solidFill>
        </p:spPr>
        <p:txBody>
          <a:bodyPr tIns="0" bIns="720000" anchor="ctr" anchorCtr="0"/>
          <a:lstStyle>
            <a:lvl1pPr algn="ctr">
              <a:defRPr sz="900" baseline="0">
                <a:solidFill>
                  <a:schemeClr val="tx1"/>
                </a:solidFill>
              </a:defRPr>
            </a:lvl1pPr>
          </a:lstStyle>
          <a:p>
            <a:r>
              <a:rPr lang="de-DE" dirty="0"/>
              <a:t>Click </a:t>
            </a:r>
            <a:r>
              <a:rPr lang="de-DE" dirty="0" err="1"/>
              <a:t>the</a:t>
            </a:r>
            <a:r>
              <a:rPr lang="de-DE" dirty="0"/>
              <a:t> </a:t>
            </a:r>
            <a:r>
              <a:rPr lang="de-DE" dirty="0" err="1"/>
              <a:t>icon</a:t>
            </a:r>
            <a:r>
              <a:rPr lang="de-DE" dirty="0"/>
              <a:t> </a:t>
            </a:r>
            <a:br>
              <a:rPr lang="de-DE" dirty="0"/>
            </a:br>
            <a:r>
              <a:rPr lang="de-DE" dirty="0" err="1"/>
              <a:t>to</a:t>
            </a:r>
            <a:r>
              <a:rPr lang="de-DE" dirty="0"/>
              <a:t> </a:t>
            </a:r>
            <a:r>
              <a:rPr lang="de-DE" dirty="0" err="1"/>
              <a:t>add</a:t>
            </a:r>
            <a:r>
              <a:rPr lang="de-DE" dirty="0"/>
              <a:t> an </a:t>
            </a:r>
            <a:r>
              <a:rPr lang="de-DE" dirty="0" err="1"/>
              <a:t>image</a:t>
            </a:r>
            <a:endParaRPr lang="en-US" dirty="0"/>
          </a:p>
        </p:txBody>
      </p:sp>
      <p:sp>
        <p:nvSpPr>
          <p:cNvPr id="2" name="Title 1"/>
          <p:cNvSpPr>
            <a:spLocks noGrp="1"/>
          </p:cNvSpPr>
          <p:nvPr>
            <p:ph type="title" hasCustomPrompt="1"/>
          </p:nvPr>
        </p:nvSpPr>
        <p:spPr bwMode="gray">
          <a:xfrm>
            <a:off x="323850" y="339726"/>
            <a:ext cx="1908175" cy="2484437"/>
          </a:xfrm>
        </p:spPr>
        <p:txBody>
          <a:bodyPr/>
          <a:lstStyle>
            <a:lvl1pPr>
              <a:defRPr baseline="0"/>
            </a:lvl1pPr>
          </a:lstStyle>
          <a:p>
            <a:r>
              <a:rPr lang="de-DE" dirty="0"/>
              <a:t>Title </a:t>
            </a:r>
            <a:r>
              <a:rPr lang="de-DE" dirty="0" err="1"/>
              <a:t>of</a:t>
            </a:r>
            <a:r>
              <a:rPr lang="de-DE" dirty="0"/>
              <a:t> </a:t>
            </a:r>
            <a:br>
              <a:rPr lang="de-DE" dirty="0"/>
            </a:br>
            <a:r>
              <a:rPr lang="de-DE" dirty="0" err="1"/>
              <a:t>the</a:t>
            </a:r>
            <a:r>
              <a:rPr lang="de-DE" dirty="0"/>
              <a:t> </a:t>
            </a:r>
            <a:r>
              <a:rPr lang="de-DE" dirty="0" err="1"/>
              <a:t>slide</a:t>
            </a:r>
            <a:r>
              <a:rPr lang="en-US" dirty="0"/>
              <a:t/>
            </a:r>
            <a:br>
              <a:rPr lang="en-US" dirty="0"/>
            </a:br>
            <a:r>
              <a:rPr lang="en-US" dirty="0"/>
              <a:t>written </a:t>
            </a:r>
            <a:br>
              <a:rPr lang="en-US" dirty="0"/>
            </a:br>
            <a:r>
              <a:rPr lang="en-US" dirty="0"/>
              <a:t>in several lines</a:t>
            </a:r>
          </a:p>
        </p:txBody>
      </p:sp>
      <p:sp>
        <p:nvSpPr>
          <p:cNvPr id="3" name="Date Placeholder 2"/>
          <p:cNvSpPr>
            <a:spLocks noGrp="1"/>
          </p:cNvSpPr>
          <p:nvPr>
            <p:ph type="dt" sz="half" idx="16"/>
          </p:nvPr>
        </p:nvSpPr>
        <p:spPr bwMode="gray"/>
        <p:txBody>
          <a:bodyPr/>
          <a:lstStyle/>
          <a:p>
            <a:fld id="{8322A7D0-1F57-4F21-87D6-DAED19D60511}" type="datetime1">
              <a:rPr lang="en-US" smtClean="0"/>
              <a:t>8/27/2020</a:t>
            </a:fld>
            <a:endParaRPr lang="en-US"/>
          </a:p>
        </p:txBody>
      </p:sp>
      <p:sp>
        <p:nvSpPr>
          <p:cNvPr id="8" name="Footer Placeholder 7"/>
          <p:cNvSpPr>
            <a:spLocks noGrp="1"/>
          </p:cNvSpPr>
          <p:nvPr>
            <p:ph type="ftr" sz="quarter" idx="17"/>
          </p:nvPr>
        </p:nvSpPr>
        <p:spPr bwMode="gray"/>
        <p:txBody>
          <a:bodyPr/>
          <a:lstStyle/>
          <a:p>
            <a:r>
              <a:rPr lang="en-US"/>
              <a:t>Copyright Dr. Reddy‘s </a:t>
            </a:r>
          </a:p>
        </p:txBody>
      </p:sp>
      <p:sp>
        <p:nvSpPr>
          <p:cNvPr id="12" name="Slide Number Placeholder 11"/>
          <p:cNvSpPr>
            <a:spLocks noGrp="1"/>
          </p:cNvSpPr>
          <p:nvPr>
            <p:ph type="sldNum" sz="quarter" idx="18"/>
          </p:nvPr>
        </p:nvSpPr>
        <p:spPr bwMode="gray"/>
        <p:txBody>
          <a:bodyPr/>
          <a:lstStyle/>
          <a:p>
            <a:fld id="{FCB53D23-1D79-480C-B3BE-829293F4503C}" type="slidenum">
              <a:rPr lang="en-US" smtClean="0"/>
              <a:pPr/>
              <a:t>‹#›</a:t>
            </a:fld>
            <a:endParaRPr lang="en-US"/>
          </a:p>
        </p:txBody>
      </p:sp>
      <p:sp>
        <p:nvSpPr>
          <p:cNvPr id="13" name="Text Placeholder 10"/>
          <p:cNvSpPr>
            <a:spLocks noGrp="1"/>
          </p:cNvSpPr>
          <p:nvPr>
            <p:ph type="body" sz="quarter" idx="20" hasCustomPrompt="1"/>
          </p:nvPr>
        </p:nvSpPr>
        <p:spPr bwMode="gray">
          <a:xfrm>
            <a:off x="2353628" y="2428081"/>
            <a:ext cx="1620000" cy="1620000"/>
          </a:xfrm>
          <a:prstGeom prst="ellipse">
            <a:avLst/>
          </a:prstGeom>
          <a:solidFill>
            <a:schemeClr val="accent1"/>
          </a:solidFill>
        </p:spPr>
        <p:txBody>
          <a:bodyPr anchor="ctr"/>
          <a:lstStyle>
            <a:lvl1pPr marL="0" indent="0" algn="ctr">
              <a:lnSpc>
                <a:spcPct val="75000"/>
              </a:lnSpc>
              <a:spcBef>
                <a:spcPts val="200"/>
              </a:spcBef>
              <a:spcAft>
                <a:spcPts val="200"/>
              </a:spcAft>
              <a:buFont typeface="Arial" panose="020B0604020202020204" pitchFamily="34" charset="0"/>
              <a:buNone/>
              <a:defRPr sz="1400">
                <a:solidFill>
                  <a:schemeClr val="bg1"/>
                </a:solidFill>
                <a:latin typeface="+mj-lt"/>
              </a:defRPr>
            </a:lvl1pPr>
            <a:lvl2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2pPr>
            <a:lvl3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3pPr>
            <a:lvl4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4pPr>
            <a:lvl5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5pPr>
            <a:lvl6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6pPr>
            <a:lvl7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7pPr>
            <a:lvl8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8pPr>
            <a:lvl9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9pPr>
          </a:lstStyle>
          <a:p>
            <a:pPr lvl="0"/>
            <a:r>
              <a:rPr lang="en-US" dirty="0"/>
              <a:t>Highlight element</a:t>
            </a:r>
          </a:p>
        </p:txBody>
      </p:sp>
    </p:spTree>
    <p:custDataLst>
      <p:tags r:id="rId1"/>
    </p:custDataLst>
    <p:extLst>
      <p:ext uri="{BB962C8B-B14F-4D97-AF65-F5344CB8AC3E}">
        <p14:creationId xmlns:p14="http://schemas.microsoft.com/office/powerpoint/2010/main" val="153357571"/>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 &amp; 2 round Images">
    <p:bg bwMode="ltGray">
      <p:bgPr>
        <a:solidFill>
          <a:schemeClr val="tx2"/>
        </a:solidFill>
        <a:effectLst/>
      </p:bgPr>
    </p:bg>
    <p:spTree>
      <p:nvGrpSpPr>
        <p:cNvPr id="1" name=""/>
        <p:cNvGrpSpPr/>
        <p:nvPr/>
      </p:nvGrpSpPr>
      <p:grpSpPr>
        <a:xfrm>
          <a:off x="0" y="0"/>
          <a:ext cx="0" cy="0"/>
          <a:chOff x="0" y="0"/>
          <a:chExt cx="0" cy="0"/>
        </a:xfrm>
      </p:grpSpPr>
      <p:sp>
        <p:nvSpPr>
          <p:cNvPr id="13" name="Text Placeholder 6"/>
          <p:cNvSpPr>
            <a:spLocks noGrp="1"/>
          </p:cNvSpPr>
          <p:nvPr>
            <p:ph type="body" sz="quarter" idx="14"/>
          </p:nvPr>
        </p:nvSpPr>
        <p:spPr bwMode="gray">
          <a:xfrm>
            <a:off x="323851" y="1276350"/>
            <a:ext cx="1908174" cy="32400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bwMode="gray">
          <a:xfrm>
            <a:off x="323850" y="339726"/>
            <a:ext cx="4103689" cy="684213"/>
          </a:xfrm>
        </p:spPr>
        <p:txBody>
          <a:bodyPr/>
          <a:lstStyle>
            <a:lvl1pPr>
              <a:defRPr baseline="0"/>
            </a:lvl1pPr>
          </a:lstStyle>
          <a:p>
            <a:r>
              <a:rPr lang="de-DE" dirty="0"/>
              <a:t>Title </a:t>
            </a:r>
            <a:r>
              <a:rPr lang="de-DE" dirty="0" err="1"/>
              <a:t>of</a:t>
            </a:r>
            <a:r>
              <a:rPr lang="de-DE" dirty="0"/>
              <a:t> </a:t>
            </a:r>
            <a:br>
              <a:rPr lang="de-DE" dirty="0"/>
            </a:br>
            <a:r>
              <a:rPr lang="de-DE" dirty="0" err="1"/>
              <a:t>the</a:t>
            </a:r>
            <a:r>
              <a:rPr lang="de-DE" dirty="0"/>
              <a:t> </a:t>
            </a:r>
            <a:r>
              <a:rPr lang="de-DE" dirty="0" err="1"/>
              <a:t>slide</a:t>
            </a:r>
            <a:endParaRPr lang="en-US" dirty="0"/>
          </a:p>
        </p:txBody>
      </p:sp>
      <p:sp>
        <p:nvSpPr>
          <p:cNvPr id="3" name="Date Placeholder 2"/>
          <p:cNvSpPr>
            <a:spLocks noGrp="1"/>
          </p:cNvSpPr>
          <p:nvPr>
            <p:ph type="dt" sz="half" idx="18"/>
          </p:nvPr>
        </p:nvSpPr>
        <p:spPr bwMode="gray"/>
        <p:txBody>
          <a:bodyPr/>
          <a:lstStyle/>
          <a:p>
            <a:fld id="{52C00A26-094A-42B8-8FFA-A49ED46F94B3}" type="datetime1">
              <a:rPr lang="en-US" smtClean="0"/>
              <a:t>8/27/2020</a:t>
            </a:fld>
            <a:endParaRPr lang="en-US"/>
          </a:p>
        </p:txBody>
      </p:sp>
      <p:sp>
        <p:nvSpPr>
          <p:cNvPr id="7" name="Footer Placeholder 6"/>
          <p:cNvSpPr>
            <a:spLocks noGrp="1"/>
          </p:cNvSpPr>
          <p:nvPr>
            <p:ph type="ftr" sz="quarter" idx="19"/>
          </p:nvPr>
        </p:nvSpPr>
        <p:spPr bwMode="gray"/>
        <p:txBody>
          <a:bodyPr/>
          <a:lstStyle/>
          <a:p>
            <a:r>
              <a:rPr lang="en-US"/>
              <a:t>Copyright Dr. Reddy‘s </a:t>
            </a:r>
          </a:p>
        </p:txBody>
      </p:sp>
      <p:sp>
        <p:nvSpPr>
          <p:cNvPr id="20" name="Slide Number Placeholder 19"/>
          <p:cNvSpPr>
            <a:spLocks noGrp="1"/>
          </p:cNvSpPr>
          <p:nvPr>
            <p:ph type="sldNum" sz="quarter" idx="20"/>
          </p:nvPr>
        </p:nvSpPr>
        <p:spPr bwMode="gray"/>
        <p:txBody>
          <a:bodyPr/>
          <a:lstStyle/>
          <a:p>
            <a:fld id="{FCB53D23-1D79-480C-B3BE-829293F4503C}" type="slidenum">
              <a:rPr lang="en-US" smtClean="0"/>
              <a:pPr/>
              <a:t>‹#›</a:t>
            </a:fld>
            <a:endParaRPr lang="en-US"/>
          </a:p>
        </p:txBody>
      </p:sp>
      <p:sp>
        <p:nvSpPr>
          <p:cNvPr id="14" name="Picture Placeholder 3"/>
          <p:cNvSpPr>
            <a:spLocks noGrp="1"/>
          </p:cNvSpPr>
          <p:nvPr>
            <p:ph type="pic" sz="quarter" idx="17" hasCustomPrompt="1"/>
          </p:nvPr>
        </p:nvSpPr>
        <p:spPr bwMode="gray">
          <a:xfrm>
            <a:off x="5653244" y="341194"/>
            <a:ext cx="3168000" cy="3168000"/>
          </a:xfrm>
          <a:prstGeom prst="ellipse">
            <a:avLst/>
          </a:prstGeom>
          <a:solidFill>
            <a:schemeClr val="bg1"/>
          </a:solidFill>
        </p:spPr>
        <p:txBody>
          <a:bodyPr tIns="0" bIns="720000" anchor="ctr" anchorCtr="0"/>
          <a:lstStyle>
            <a:lvl1pPr algn="ctr">
              <a:defRPr sz="900" baseline="0">
                <a:solidFill>
                  <a:schemeClr val="tx1"/>
                </a:solidFill>
              </a:defRPr>
            </a:lvl1pPr>
          </a:lstStyle>
          <a:p>
            <a:r>
              <a:rPr lang="de-DE" dirty="0"/>
              <a:t>Click </a:t>
            </a:r>
            <a:r>
              <a:rPr lang="de-DE" dirty="0" err="1"/>
              <a:t>the</a:t>
            </a:r>
            <a:r>
              <a:rPr lang="de-DE" dirty="0"/>
              <a:t> </a:t>
            </a:r>
            <a:r>
              <a:rPr lang="de-DE" dirty="0" err="1"/>
              <a:t>icon</a:t>
            </a:r>
            <a:r>
              <a:rPr lang="de-DE" dirty="0"/>
              <a:t> </a:t>
            </a:r>
            <a:br>
              <a:rPr lang="de-DE" dirty="0"/>
            </a:br>
            <a:r>
              <a:rPr lang="de-DE" dirty="0" err="1"/>
              <a:t>to</a:t>
            </a:r>
            <a:r>
              <a:rPr lang="de-DE" dirty="0"/>
              <a:t> </a:t>
            </a:r>
            <a:r>
              <a:rPr lang="de-DE" dirty="0" err="1"/>
              <a:t>add</a:t>
            </a:r>
            <a:r>
              <a:rPr lang="de-DE" dirty="0"/>
              <a:t> an </a:t>
            </a:r>
            <a:r>
              <a:rPr lang="de-DE" dirty="0" err="1"/>
              <a:t>image</a:t>
            </a:r>
            <a:endParaRPr lang="en-US" dirty="0"/>
          </a:p>
        </p:txBody>
      </p:sp>
      <p:sp>
        <p:nvSpPr>
          <p:cNvPr id="17" name="Picture Placeholder 3"/>
          <p:cNvSpPr>
            <a:spLocks noGrp="1"/>
          </p:cNvSpPr>
          <p:nvPr>
            <p:ph type="pic" sz="quarter" idx="13" hasCustomPrompt="1"/>
          </p:nvPr>
        </p:nvSpPr>
        <p:spPr bwMode="gray">
          <a:xfrm>
            <a:off x="2759570" y="1596153"/>
            <a:ext cx="2376000" cy="2376000"/>
          </a:xfrm>
          <a:prstGeom prst="ellipse">
            <a:avLst/>
          </a:prstGeom>
          <a:solidFill>
            <a:schemeClr val="bg1"/>
          </a:solidFill>
        </p:spPr>
        <p:txBody>
          <a:bodyPr tIns="0" bIns="720000" anchor="ctr" anchorCtr="0"/>
          <a:lstStyle>
            <a:lvl1pPr algn="ctr">
              <a:defRPr sz="900" baseline="0">
                <a:solidFill>
                  <a:schemeClr val="tx1"/>
                </a:solidFill>
              </a:defRPr>
            </a:lvl1pPr>
          </a:lstStyle>
          <a:p>
            <a:r>
              <a:rPr lang="de-DE" dirty="0"/>
              <a:t>Click </a:t>
            </a:r>
            <a:r>
              <a:rPr lang="de-DE" dirty="0" err="1"/>
              <a:t>the</a:t>
            </a:r>
            <a:r>
              <a:rPr lang="de-DE" dirty="0"/>
              <a:t> </a:t>
            </a:r>
            <a:r>
              <a:rPr lang="de-DE" dirty="0" err="1"/>
              <a:t>icon</a:t>
            </a:r>
            <a:r>
              <a:rPr lang="de-DE" dirty="0"/>
              <a:t> </a:t>
            </a:r>
            <a:br>
              <a:rPr lang="de-DE" dirty="0"/>
            </a:br>
            <a:r>
              <a:rPr lang="de-DE" dirty="0" err="1"/>
              <a:t>to</a:t>
            </a:r>
            <a:r>
              <a:rPr lang="de-DE" dirty="0"/>
              <a:t> </a:t>
            </a:r>
            <a:r>
              <a:rPr lang="de-DE" dirty="0" err="1"/>
              <a:t>add</a:t>
            </a:r>
            <a:r>
              <a:rPr lang="de-DE" dirty="0"/>
              <a:t> an </a:t>
            </a:r>
            <a:r>
              <a:rPr lang="de-DE" dirty="0" err="1"/>
              <a:t>image</a:t>
            </a:r>
            <a:endParaRPr lang="en-US" dirty="0"/>
          </a:p>
        </p:txBody>
      </p:sp>
      <p:sp>
        <p:nvSpPr>
          <p:cNvPr id="18" name="Text Placeholder 4"/>
          <p:cNvSpPr>
            <a:spLocks noGrp="1"/>
          </p:cNvSpPr>
          <p:nvPr>
            <p:ph type="body" sz="quarter" idx="22"/>
          </p:nvPr>
        </p:nvSpPr>
        <p:spPr>
          <a:xfrm>
            <a:off x="4855642" y="3723879"/>
            <a:ext cx="2056331" cy="792560"/>
          </a:xfrm>
        </p:spPr>
        <p:txBody>
          <a:bodyPr>
            <a:noAutofit/>
          </a:bodyPr>
          <a:lstStyle>
            <a:lvl1pPr algn="l">
              <a:defRPr sz="1000" b="1">
                <a:solidFill>
                  <a:schemeClr val="accent1"/>
                </a:solidFill>
              </a:defRPr>
            </a:lvl1pPr>
            <a:lvl2pPr marL="0" indent="0" algn="l">
              <a:lnSpc>
                <a:spcPct val="90000"/>
              </a:lnSpc>
              <a:spcBef>
                <a:spcPts val="200"/>
              </a:spcBef>
              <a:spcAft>
                <a:spcPts val="200"/>
              </a:spcAft>
              <a:buFont typeface="Arial" panose="020B0604020202020204" pitchFamily="34" charset="0"/>
              <a:buNone/>
              <a:defRPr sz="1000" b="0">
                <a:solidFill>
                  <a:schemeClr val="tx1"/>
                </a:solidFill>
              </a:defRPr>
            </a:lvl2pPr>
            <a:lvl3pPr marL="0" indent="0" algn="l">
              <a:lnSpc>
                <a:spcPct val="90000"/>
              </a:lnSpc>
              <a:spcBef>
                <a:spcPts val="200"/>
              </a:spcBef>
              <a:spcAft>
                <a:spcPts val="200"/>
              </a:spcAft>
              <a:buNone/>
              <a:defRPr sz="1000" b="0">
                <a:solidFill>
                  <a:schemeClr val="tx1"/>
                </a:solidFill>
              </a:defRPr>
            </a:lvl3pPr>
            <a:lvl4pPr marL="0" indent="0" algn="l">
              <a:lnSpc>
                <a:spcPct val="90000"/>
              </a:lnSpc>
              <a:spcBef>
                <a:spcPts val="200"/>
              </a:spcBef>
              <a:spcAft>
                <a:spcPts val="200"/>
              </a:spcAft>
              <a:buNone/>
              <a:defRPr sz="1000" b="0">
                <a:solidFill>
                  <a:schemeClr val="tx1"/>
                </a:solidFill>
              </a:defRPr>
            </a:lvl4pPr>
            <a:lvl5pPr marL="0" indent="0" algn="l">
              <a:lnSpc>
                <a:spcPct val="90000"/>
              </a:lnSpc>
              <a:spcBef>
                <a:spcPts val="200"/>
              </a:spcBef>
              <a:spcAft>
                <a:spcPts val="200"/>
              </a:spcAft>
              <a:buNone/>
              <a:defRPr sz="1000" b="0">
                <a:solidFill>
                  <a:schemeClr val="tx1"/>
                </a:solidFill>
              </a:defRPr>
            </a:lvl5pPr>
            <a:lvl6pPr marL="0" indent="0">
              <a:lnSpc>
                <a:spcPct val="90000"/>
              </a:lnSpc>
              <a:spcBef>
                <a:spcPts val="200"/>
              </a:spcBef>
              <a:spcAft>
                <a:spcPts val="200"/>
              </a:spcAft>
              <a:buFont typeface="Arial" panose="020B0604020202020204" pitchFamily="34" charset="0"/>
              <a:buNone/>
              <a:defRPr sz="1000" b="0">
                <a:solidFill>
                  <a:schemeClr val="tx1"/>
                </a:solidFill>
              </a:defRPr>
            </a:lvl6pPr>
            <a:lvl7pPr marL="0" indent="0">
              <a:lnSpc>
                <a:spcPct val="90000"/>
              </a:lnSpc>
              <a:spcBef>
                <a:spcPts val="200"/>
              </a:spcBef>
              <a:spcAft>
                <a:spcPts val="200"/>
              </a:spcAft>
              <a:buFont typeface="Arial" panose="020B0604020202020204" pitchFamily="34" charset="0"/>
              <a:buNone/>
              <a:defRPr sz="1000" b="0">
                <a:solidFill>
                  <a:schemeClr val="tx1"/>
                </a:solidFill>
              </a:defRPr>
            </a:lvl7pPr>
            <a:lvl8pPr marL="0" indent="0">
              <a:lnSpc>
                <a:spcPct val="90000"/>
              </a:lnSpc>
              <a:spcBef>
                <a:spcPts val="200"/>
              </a:spcBef>
              <a:spcAft>
                <a:spcPts val="200"/>
              </a:spcAft>
              <a:buFont typeface="Arial" panose="020B0604020202020204" pitchFamily="34" charset="0"/>
              <a:buNone/>
              <a:defRPr sz="1000" b="0">
                <a:solidFill>
                  <a:schemeClr val="tx1"/>
                </a:solidFill>
              </a:defRPr>
            </a:lvl8pPr>
            <a:lvl9pPr marL="0" indent="0">
              <a:lnSpc>
                <a:spcPct val="90000"/>
              </a:lnSpc>
              <a:spcBef>
                <a:spcPts val="200"/>
              </a:spcBef>
              <a:spcAft>
                <a:spcPts val="200"/>
              </a:spcAft>
              <a:buFont typeface="Arial" panose="020B0604020202020204" pitchFamily="34" charset="0"/>
              <a:buNone/>
              <a:defRPr sz="1000" b="0">
                <a:solidFill>
                  <a:schemeClr val="tx1"/>
                </a:solidFill>
              </a:defRPr>
            </a:lvl9pPr>
          </a:lstStyle>
          <a:p>
            <a:pPr lvl="0"/>
            <a:r>
              <a:rPr lang="en-US" dirty="0"/>
              <a:t>Click to edit Master text styles</a:t>
            </a:r>
          </a:p>
          <a:p>
            <a:pPr lvl="1"/>
            <a:r>
              <a:rPr lang="en-US" dirty="0"/>
              <a:t>Second level</a:t>
            </a:r>
          </a:p>
        </p:txBody>
      </p:sp>
      <p:sp>
        <p:nvSpPr>
          <p:cNvPr id="21" name="Text Placeholder 4"/>
          <p:cNvSpPr>
            <a:spLocks noGrp="1"/>
          </p:cNvSpPr>
          <p:nvPr>
            <p:ph type="body" sz="quarter" idx="24"/>
          </p:nvPr>
        </p:nvSpPr>
        <p:spPr>
          <a:xfrm>
            <a:off x="3816506" y="646111"/>
            <a:ext cx="1848158" cy="845517"/>
          </a:xfrm>
        </p:spPr>
        <p:txBody>
          <a:bodyPr>
            <a:noAutofit/>
          </a:bodyPr>
          <a:lstStyle>
            <a:lvl1pPr algn="r">
              <a:defRPr sz="1000" b="1">
                <a:solidFill>
                  <a:schemeClr val="accent1"/>
                </a:solidFill>
              </a:defRPr>
            </a:lvl1pPr>
            <a:lvl2pPr marL="0" indent="0" algn="r">
              <a:lnSpc>
                <a:spcPct val="90000"/>
              </a:lnSpc>
              <a:spcBef>
                <a:spcPts val="200"/>
              </a:spcBef>
              <a:spcAft>
                <a:spcPts val="200"/>
              </a:spcAft>
              <a:buFont typeface="Arial" panose="020B0604020202020204" pitchFamily="34" charset="0"/>
              <a:buNone/>
              <a:defRPr sz="1000" b="0">
                <a:solidFill>
                  <a:schemeClr val="tx1"/>
                </a:solidFill>
              </a:defRPr>
            </a:lvl2pPr>
            <a:lvl3pPr marL="0" indent="0" algn="r">
              <a:lnSpc>
                <a:spcPct val="90000"/>
              </a:lnSpc>
              <a:spcBef>
                <a:spcPts val="200"/>
              </a:spcBef>
              <a:spcAft>
                <a:spcPts val="200"/>
              </a:spcAft>
              <a:buNone/>
              <a:defRPr sz="1000" b="0">
                <a:solidFill>
                  <a:schemeClr val="tx1"/>
                </a:solidFill>
              </a:defRPr>
            </a:lvl3pPr>
            <a:lvl4pPr marL="0" indent="0" algn="r">
              <a:lnSpc>
                <a:spcPct val="90000"/>
              </a:lnSpc>
              <a:spcBef>
                <a:spcPts val="200"/>
              </a:spcBef>
              <a:spcAft>
                <a:spcPts val="200"/>
              </a:spcAft>
              <a:buNone/>
              <a:defRPr sz="1000" b="0">
                <a:solidFill>
                  <a:schemeClr val="tx1"/>
                </a:solidFill>
              </a:defRPr>
            </a:lvl4pPr>
            <a:lvl5pPr marL="0" indent="0" algn="r">
              <a:lnSpc>
                <a:spcPct val="90000"/>
              </a:lnSpc>
              <a:spcBef>
                <a:spcPts val="200"/>
              </a:spcBef>
              <a:spcAft>
                <a:spcPts val="200"/>
              </a:spcAft>
              <a:buNone/>
              <a:defRPr sz="1000" b="0">
                <a:solidFill>
                  <a:schemeClr val="tx1"/>
                </a:solidFill>
              </a:defRPr>
            </a:lvl5pPr>
            <a:lvl6pPr marL="0" indent="0" algn="r">
              <a:lnSpc>
                <a:spcPct val="90000"/>
              </a:lnSpc>
              <a:spcBef>
                <a:spcPts val="200"/>
              </a:spcBef>
              <a:spcAft>
                <a:spcPts val="200"/>
              </a:spcAft>
              <a:buFont typeface="Arial" panose="020B0604020202020204" pitchFamily="34" charset="0"/>
              <a:buNone/>
              <a:defRPr sz="1000" b="0">
                <a:solidFill>
                  <a:schemeClr val="tx1"/>
                </a:solidFill>
              </a:defRPr>
            </a:lvl6pPr>
            <a:lvl7pPr marL="0" indent="0" algn="r">
              <a:lnSpc>
                <a:spcPct val="90000"/>
              </a:lnSpc>
              <a:spcBef>
                <a:spcPts val="200"/>
              </a:spcBef>
              <a:spcAft>
                <a:spcPts val="200"/>
              </a:spcAft>
              <a:buFont typeface="Arial" panose="020B0604020202020204" pitchFamily="34" charset="0"/>
              <a:buNone/>
              <a:defRPr sz="1000" b="0">
                <a:solidFill>
                  <a:schemeClr val="tx1"/>
                </a:solidFill>
              </a:defRPr>
            </a:lvl7pPr>
            <a:lvl8pPr marL="0" indent="0" algn="r">
              <a:lnSpc>
                <a:spcPct val="90000"/>
              </a:lnSpc>
              <a:spcBef>
                <a:spcPts val="200"/>
              </a:spcBef>
              <a:spcAft>
                <a:spcPts val="200"/>
              </a:spcAft>
              <a:buFont typeface="Arial" panose="020B0604020202020204" pitchFamily="34" charset="0"/>
              <a:buNone/>
              <a:defRPr sz="1000" b="0">
                <a:solidFill>
                  <a:schemeClr val="tx1"/>
                </a:solidFill>
              </a:defRPr>
            </a:lvl8pPr>
            <a:lvl9pPr marL="0" indent="0" algn="r">
              <a:lnSpc>
                <a:spcPct val="90000"/>
              </a:lnSpc>
              <a:spcBef>
                <a:spcPts val="200"/>
              </a:spcBef>
              <a:spcAft>
                <a:spcPts val="200"/>
              </a:spcAft>
              <a:buFont typeface="Arial" panose="020B0604020202020204" pitchFamily="34" charset="0"/>
              <a:buNone/>
              <a:defRPr sz="1000" b="0">
                <a:solidFill>
                  <a:schemeClr val="tx1"/>
                </a:solidFill>
              </a:defRPr>
            </a:lvl9pPr>
          </a:lstStyle>
          <a:p>
            <a:pPr lvl="0"/>
            <a:r>
              <a:rPr lang="en-US" dirty="0"/>
              <a:t>Click to edit Master text styles</a:t>
            </a:r>
          </a:p>
          <a:p>
            <a:pPr lvl="1"/>
            <a:r>
              <a:rPr lang="en-US" dirty="0"/>
              <a:t>Second level</a:t>
            </a:r>
          </a:p>
        </p:txBody>
      </p:sp>
    </p:spTree>
    <p:custDataLst>
      <p:tags r:id="rId1"/>
    </p:custDataLst>
    <p:extLst>
      <p:ext uri="{BB962C8B-B14F-4D97-AF65-F5344CB8AC3E}">
        <p14:creationId xmlns:p14="http://schemas.microsoft.com/office/powerpoint/2010/main" val="1985961959"/>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323851" y="339726"/>
            <a:ext cx="1908174" cy="684213"/>
          </a:xfrm>
        </p:spPr>
        <p:txBody>
          <a:bodyPr/>
          <a:lstStyle>
            <a:lvl1pPr>
              <a:defRPr/>
            </a:lvl1pPr>
          </a:lstStyle>
          <a:p>
            <a:r>
              <a:rPr lang="en-US" dirty="0"/>
              <a:t>Video </a:t>
            </a:r>
            <a:br>
              <a:rPr lang="en-US" dirty="0"/>
            </a:br>
            <a:r>
              <a:rPr lang="en-US" dirty="0"/>
              <a:t>Slide</a:t>
            </a:r>
          </a:p>
        </p:txBody>
      </p:sp>
      <p:sp>
        <p:nvSpPr>
          <p:cNvPr id="6" name="Text Placeholder 6"/>
          <p:cNvSpPr>
            <a:spLocks noGrp="1"/>
          </p:cNvSpPr>
          <p:nvPr>
            <p:ph type="body" sz="quarter" idx="14"/>
          </p:nvPr>
        </p:nvSpPr>
        <p:spPr bwMode="gray">
          <a:xfrm>
            <a:off x="323851" y="1276350"/>
            <a:ext cx="1908174" cy="32400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bwMode="gray">
          <a:xfrm>
            <a:off x="2519364" y="339725"/>
            <a:ext cx="6300788" cy="417671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edia Placeholder 8"/>
          <p:cNvSpPr>
            <a:spLocks noGrp="1"/>
          </p:cNvSpPr>
          <p:nvPr>
            <p:ph type="media" sz="quarter" idx="15" hasCustomPrompt="1"/>
          </p:nvPr>
        </p:nvSpPr>
        <p:spPr bwMode="gray">
          <a:xfrm>
            <a:off x="2519364" y="339725"/>
            <a:ext cx="6300788" cy="4176714"/>
          </a:xfrm>
          <a:solidFill>
            <a:schemeClr val="tx1">
              <a:lumMod val="85000"/>
              <a:lumOff val="15000"/>
            </a:schemeClr>
          </a:solidFill>
        </p:spPr>
        <p:txBody>
          <a:bodyPr bIns="720000" anchor="ctr"/>
          <a:lstStyle>
            <a:lvl1pPr algn="ctr">
              <a:defRPr sz="900" baseline="0">
                <a:solidFill>
                  <a:schemeClr val="bg1"/>
                </a:solidFill>
              </a:defRPr>
            </a:lvl1pPr>
          </a:lstStyle>
          <a:p>
            <a:r>
              <a:rPr lang="de-DE" dirty="0"/>
              <a:t>Click </a:t>
            </a:r>
            <a:r>
              <a:rPr lang="de-DE" dirty="0" err="1"/>
              <a:t>the</a:t>
            </a:r>
            <a:r>
              <a:rPr lang="de-DE" dirty="0"/>
              <a:t> </a:t>
            </a:r>
            <a:r>
              <a:rPr lang="de-DE" dirty="0" err="1"/>
              <a:t>icon</a:t>
            </a:r>
            <a:r>
              <a:rPr lang="de-DE" dirty="0"/>
              <a:t> </a:t>
            </a:r>
            <a:br>
              <a:rPr lang="de-DE" dirty="0"/>
            </a:br>
            <a:r>
              <a:rPr lang="de-DE" dirty="0" err="1"/>
              <a:t>to</a:t>
            </a:r>
            <a:r>
              <a:rPr lang="de-DE" dirty="0"/>
              <a:t> </a:t>
            </a:r>
            <a:r>
              <a:rPr lang="de-DE" dirty="0" err="1"/>
              <a:t>insert</a:t>
            </a:r>
            <a:r>
              <a:rPr lang="de-DE" dirty="0"/>
              <a:t> a </a:t>
            </a:r>
            <a:r>
              <a:rPr lang="de-DE" dirty="0" err="1"/>
              <a:t>video</a:t>
            </a:r>
            <a:endParaRPr lang="en-US" dirty="0"/>
          </a:p>
        </p:txBody>
      </p:sp>
      <p:sp>
        <p:nvSpPr>
          <p:cNvPr id="18" name="Date Placeholder 17"/>
          <p:cNvSpPr>
            <a:spLocks noGrp="1"/>
          </p:cNvSpPr>
          <p:nvPr>
            <p:ph type="dt" sz="half" idx="16"/>
          </p:nvPr>
        </p:nvSpPr>
        <p:spPr bwMode="gray"/>
        <p:txBody>
          <a:bodyPr/>
          <a:lstStyle/>
          <a:p>
            <a:fld id="{E2F9951A-FA40-41CC-9920-C5E8766ACDB8}" type="datetime1">
              <a:rPr lang="en-US" smtClean="0"/>
              <a:t>8/27/2020</a:t>
            </a:fld>
            <a:endParaRPr lang="en-US"/>
          </a:p>
        </p:txBody>
      </p:sp>
      <p:sp>
        <p:nvSpPr>
          <p:cNvPr id="19" name="Footer Placeholder 18"/>
          <p:cNvSpPr>
            <a:spLocks noGrp="1"/>
          </p:cNvSpPr>
          <p:nvPr>
            <p:ph type="ftr" sz="quarter" idx="17"/>
          </p:nvPr>
        </p:nvSpPr>
        <p:spPr bwMode="gray"/>
        <p:txBody>
          <a:bodyPr/>
          <a:lstStyle/>
          <a:p>
            <a:r>
              <a:rPr lang="en-US"/>
              <a:t>Copyright Dr. Reddy‘s </a:t>
            </a:r>
          </a:p>
        </p:txBody>
      </p:sp>
      <p:sp>
        <p:nvSpPr>
          <p:cNvPr id="20" name="Slide Number Placeholder 19"/>
          <p:cNvSpPr>
            <a:spLocks noGrp="1"/>
          </p:cNvSpPr>
          <p:nvPr>
            <p:ph type="sldNum" sz="quarter" idx="18"/>
          </p:nvPr>
        </p:nvSpPr>
        <p:spPr bwMode="gray"/>
        <p:txBody>
          <a:bodyPr/>
          <a:lstStyle/>
          <a:p>
            <a:fld id="{FCB53D23-1D79-480C-B3BE-829293F4503C}" type="slidenum">
              <a:rPr lang="en-US" smtClean="0"/>
              <a:pPr/>
              <a:t>‹#›</a:t>
            </a:fld>
            <a:endParaRPr lang="en-US"/>
          </a:p>
        </p:txBody>
      </p:sp>
    </p:spTree>
    <p:custDataLst>
      <p:tags r:id="rId1"/>
    </p:custDataLst>
    <p:extLst>
      <p:ext uri="{BB962C8B-B14F-4D97-AF65-F5344CB8AC3E}">
        <p14:creationId xmlns:p14="http://schemas.microsoft.com/office/powerpoint/2010/main" val="2644799068"/>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6" name="Title 1"/>
          <p:cNvSpPr>
            <a:spLocks noGrp="1"/>
          </p:cNvSpPr>
          <p:nvPr>
            <p:ph type="ctrTitle" hasCustomPrompt="1"/>
          </p:nvPr>
        </p:nvSpPr>
        <p:spPr bwMode="gray">
          <a:xfrm>
            <a:off x="899592" y="1023938"/>
            <a:ext cx="3816873" cy="755724"/>
          </a:xfrm>
        </p:spPr>
        <p:txBody>
          <a:bodyPr/>
          <a:lstStyle>
            <a:lvl1pPr>
              <a:defRPr sz="6000" spc="-150">
                <a:solidFill>
                  <a:schemeClr val="accent1"/>
                </a:solidFill>
              </a:defRPr>
            </a:lvl1pPr>
          </a:lstStyle>
          <a:p>
            <a:r>
              <a:rPr lang="en-US" dirty="0"/>
              <a:t>Contact.</a:t>
            </a:r>
          </a:p>
        </p:txBody>
      </p:sp>
      <p:sp>
        <p:nvSpPr>
          <p:cNvPr id="18" name="Rectangle 17"/>
          <p:cNvSpPr>
            <a:spLocks noChangeArrowheads="1"/>
          </p:cNvSpPr>
          <p:nvPr userDrawn="1"/>
        </p:nvSpPr>
        <p:spPr bwMode="gray">
          <a:xfrm>
            <a:off x="1132571" y="3256174"/>
            <a:ext cx="7687580" cy="147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o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sz="600" b="1" kern="1200" dirty="0">
                <a:solidFill>
                  <a:schemeClr val="tx1"/>
                </a:solidFill>
                <a:effectLst/>
                <a:cs typeface="Arial" panose="020B0604020202020204" pitchFamily="34" charset="0"/>
              </a:rPr>
              <a:t>About Dr. Reddy’s</a:t>
            </a:r>
            <a:r>
              <a:rPr lang="en-US" sz="600" kern="1200" dirty="0">
                <a:solidFill>
                  <a:schemeClr val="tx1"/>
                </a:solidFill>
                <a:effectLst/>
                <a:cs typeface="Arial" panose="020B0604020202020204" pitchFamily="34" charset="0"/>
              </a:rPr>
              <a:t>: Dr. Reddy’s Laboratories Ltd. (NYSE: RDY) is an integrated pharmaceutical company, committed to providing affordable and innovative medicines for healthier lives. Through its three businesses - Pharmaceutical Services &amp; Active Ingredients, Global Generics and Proprietary Products – Dr. Reddy’s offers a portfolio of products and services including APIs, custom pharmaceutical services, generics, biosimilars and differentiated formulations. Our major therapeutic areas of focus are gastro-intestinal, cardiovascular, diabetology, oncology, pain management and anti-</a:t>
            </a:r>
            <a:r>
              <a:rPr lang="en-US" sz="600" kern="1200" dirty="0" err="1">
                <a:solidFill>
                  <a:schemeClr val="tx1"/>
                </a:solidFill>
                <a:effectLst/>
                <a:cs typeface="Arial" panose="020B0604020202020204" pitchFamily="34" charset="0"/>
              </a:rPr>
              <a:t>infectives</a:t>
            </a:r>
            <a:r>
              <a:rPr lang="en-US" sz="600" kern="1200" dirty="0">
                <a:solidFill>
                  <a:schemeClr val="tx1"/>
                </a:solidFill>
                <a:effectLst/>
                <a:cs typeface="Arial" panose="020B0604020202020204" pitchFamily="34" charset="0"/>
              </a:rPr>
              <a:t>. Dr. Reddy’s operates in markets across the globe. Our major markets include – USA, Russia &amp; CIS, Venezuela and India. For more information, log on to: </a:t>
            </a:r>
            <a:r>
              <a:rPr lang="en-US" sz="600" kern="1200" dirty="0">
                <a:solidFill>
                  <a:schemeClr val="tx1"/>
                </a:solidFill>
                <a:effectLst/>
                <a:cs typeface="Arial" panose="020B0604020202020204" pitchFamily="34" charset="0"/>
                <a:hlinkClick r:id="rId3"/>
              </a:rPr>
              <a:t>www.drreddys.com</a:t>
            </a:r>
            <a:endParaRPr lang="en-US" sz="600" kern="1200" dirty="0">
              <a:solidFill>
                <a:schemeClr val="tx1"/>
              </a:solidFill>
              <a:effectLst/>
              <a:cs typeface="Arial" panose="020B0604020202020204" pitchFamily="34" charset="0"/>
            </a:endParaRPr>
          </a:p>
          <a:p>
            <a:endParaRPr lang="en-US" sz="600" b="1" kern="1200" dirty="0">
              <a:solidFill>
                <a:schemeClr val="tx1"/>
              </a:solidFill>
              <a:effectLst/>
              <a:cs typeface="Arial" panose="020B0604020202020204" pitchFamily="34" charset="0"/>
            </a:endParaRPr>
          </a:p>
          <a:p>
            <a:r>
              <a:rPr lang="en-US" sz="600" b="1" kern="1200" dirty="0">
                <a:solidFill>
                  <a:schemeClr val="tx1"/>
                </a:solidFill>
                <a:effectLst/>
                <a:cs typeface="Arial" panose="020B0604020202020204" pitchFamily="34" charset="0"/>
              </a:rPr>
              <a:t>Disclaimer: </a:t>
            </a:r>
            <a:r>
              <a:rPr lang="en-US" sz="600" kern="1200" dirty="0">
                <a:solidFill>
                  <a:schemeClr val="tx1"/>
                </a:solidFill>
                <a:effectLst/>
                <a:cs typeface="Arial" panose="020B0604020202020204" pitchFamily="34" charset="0"/>
              </a:rPr>
              <a:t>This press release may include statements of future expectations and other forward-looking statements that are based on the management’s current views and assumptions and involve known or unknown risks and uncertainties that could cause actual results, performance or events to differ materially from those expressed or implied in such statements. In addition to statements which are forward-looking by reason of context, the words "may", "will", "should", "expects", "plans", "intends", "anticipates", "believes", "estimates", "predicts", "potential", or "continue" and similar expressions identify forward-looking statements. Actual results, performance or events may differ materially from those in such statements due to  without limitation, (</a:t>
            </a:r>
            <a:r>
              <a:rPr lang="en-US" sz="600" kern="1200" dirty="0" err="1">
                <a:solidFill>
                  <a:schemeClr val="tx1"/>
                </a:solidFill>
                <a:effectLst/>
                <a:cs typeface="Arial" panose="020B0604020202020204" pitchFamily="34" charset="0"/>
              </a:rPr>
              <a:t>i</a:t>
            </a:r>
            <a:r>
              <a:rPr lang="en-US" sz="600" kern="1200" dirty="0">
                <a:solidFill>
                  <a:schemeClr val="tx1"/>
                </a:solidFill>
                <a:effectLst/>
                <a:cs typeface="Arial" panose="020B0604020202020204" pitchFamily="34" charset="0"/>
              </a:rPr>
              <a:t>) general economic conditions such as performance of financial markets, credit defaults , currency exchange rates , interest rates , persistency levels and frequency / severity of insured loss events (ii) mortality and morbidity levels and trends, (iii) changing levels of competition and general competitive factors, (iv) changes in laws and regulations and in the policies of central banks and/or governments, (v) the impact of acquisitions or </a:t>
            </a:r>
            <a:r>
              <a:rPr lang="en-US" sz="600" kern="1200" dirty="0" err="1">
                <a:solidFill>
                  <a:schemeClr val="tx1"/>
                </a:solidFill>
                <a:effectLst/>
                <a:cs typeface="Arial" panose="020B0604020202020204" pitchFamily="34" charset="0"/>
              </a:rPr>
              <a:t>reorganisation</a:t>
            </a:r>
            <a:r>
              <a:rPr lang="en-US" sz="600" kern="1200" dirty="0">
                <a:solidFill>
                  <a:schemeClr val="tx1"/>
                </a:solidFill>
                <a:effectLst/>
                <a:cs typeface="Arial" panose="020B0604020202020204" pitchFamily="34" charset="0"/>
              </a:rPr>
              <a:t> , including related integration issues.</a:t>
            </a:r>
            <a:endParaRPr lang="en-IN" sz="600" kern="1200" dirty="0">
              <a:solidFill>
                <a:schemeClr val="tx1"/>
              </a:solidFill>
              <a:effectLst/>
              <a:cs typeface="Arial" panose="020B0604020202020204" pitchFamily="34" charset="0"/>
            </a:endParaRPr>
          </a:p>
          <a:p>
            <a:r>
              <a:rPr lang="en-US" sz="600" kern="1200" dirty="0">
                <a:solidFill>
                  <a:schemeClr val="tx1"/>
                </a:solidFill>
                <a:effectLst/>
                <a:cs typeface="Arial" panose="020B0604020202020204" pitchFamily="34" charset="0"/>
              </a:rPr>
              <a:t> </a:t>
            </a:r>
            <a:endParaRPr lang="en-IN" sz="600" kern="1200" dirty="0">
              <a:solidFill>
                <a:schemeClr val="tx1"/>
              </a:solidFill>
              <a:effectLst/>
              <a:cs typeface="Arial" panose="020B0604020202020204" pitchFamily="34" charset="0"/>
            </a:endParaRPr>
          </a:p>
          <a:p>
            <a:r>
              <a:rPr lang="en-US" sz="600" kern="1200" dirty="0">
                <a:solidFill>
                  <a:schemeClr val="tx1"/>
                </a:solidFill>
                <a:effectLst/>
                <a:cs typeface="Arial" panose="020B0604020202020204" pitchFamily="34" charset="0"/>
              </a:rPr>
              <a:t>The company assumes no obligation to update any information contained herein.</a:t>
            </a:r>
          </a:p>
          <a:p>
            <a:endParaRPr lang="de-DE" sz="600" dirty="0">
              <a:solidFill>
                <a:schemeClr val="tx1"/>
              </a:solidFill>
              <a:cs typeface="Arial" panose="020B0604020202020204" pitchFamily="34" charset="0"/>
            </a:endParaRPr>
          </a:p>
          <a:p>
            <a:r>
              <a:rPr lang="en-IN" sz="600" b="1" dirty="0">
                <a:solidFill>
                  <a:schemeClr val="tx1"/>
                </a:solidFill>
                <a:cs typeface="Arial" panose="020B0604020202020204" pitchFamily="34" charset="0"/>
              </a:rPr>
              <a:t>Registered Office: </a:t>
            </a:r>
            <a:r>
              <a:rPr lang="en-IN" sz="600" dirty="0" err="1">
                <a:solidFill>
                  <a:schemeClr val="tx1"/>
                </a:solidFill>
                <a:cs typeface="Arial" panose="020B0604020202020204" pitchFamily="34" charset="0"/>
              </a:rPr>
              <a:t>Dr.</a:t>
            </a:r>
            <a:r>
              <a:rPr lang="en-IN" sz="600" dirty="0">
                <a:solidFill>
                  <a:schemeClr val="tx1"/>
                </a:solidFill>
                <a:cs typeface="Arial" panose="020B0604020202020204" pitchFamily="34" charset="0"/>
              </a:rPr>
              <a:t> Reddy’s Laboratories Ltd. 8-2-337 | Road No. 3, </a:t>
            </a:r>
            <a:r>
              <a:rPr lang="en-IN" sz="600" dirty="0" err="1">
                <a:solidFill>
                  <a:schemeClr val="tx1"/>
                </a:solidFill>
                <a:cs typeface="Arial" panose="020B0604020202020204" pitchFamily="34" charset="0"/>
              </a:rPr>
              <a:t>Banjara</a:t>
            </a:r>
            <a:r>
              <a:rPr lang="en-IN" sz="600" dirty="0">
                <a:solidFill>
                  <a:schemeClr val="tx1"/>
                </a:solidFill>
                <a:cs typeface="Arial" panose="020B0604020202020204" pitchFamily="34" charset="0"/>
              </a:rPr>
              <a:t> Hills, Hyderabad - 500034, Telangana, India. </a:t>
            </a:r>
          </a:p>
          <a:p>
            <a:r>
              <a:rPr lang="en-IN" sz="600" dirty="0">
                <a:solidFill>
                  <a:schemeClr val="tx1"/>
                </a:solidFill>
                <a:cs typeface="Arial" panose="020B0604020202020204" pitchFamily="34" charset="0"/>
              </a:rPr>
              <a:t>Tel: 91 40 4900 2900 | Fax: 91 40 4900 2999 | Web: www.drreddys.com</a:t>
            </a:r>
          </a:p>
        </p:txBody>
      </p:sp>
      <p:sp>
        <p:nvSpPr>
          <p:cNvPr id="22" name="Text Placeholder 9"/>
          <p:cNvSpPr>
            <a:spLocks noGrp="1"/>
          </p:cNvSpPr>
          <p:nvPr>
            <p:ph type="body" sz="quarter" idx="10" hasCustomPrompt="1"/>
          </p:nvPr>
        </p:nvSpPr>
        <p:spPr bwMode="gray">
          <a:xfrm>
            <a:off x="1143807" y="1815667"/>
            <a:ext cx="2576724" cy="229171"/>
          </a:xfrm>
        </p:spPr>
        <p:txBody>
          <a:bodyPr anchor="b"/>
          <a:lstStyle>
            <a:lvl1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1pPr>
            <a:lvl2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2pPr>
            <a:lvl3pPr marL="0" indent="0">
              <a:lnSpc>
                <a:spcPct val="100000"/>
              </a:lnSpc>
              <a:spcBef>
                <a:spcPts val="0"/>
              </a:spcBef>
              <a:spcAft>
                <a:spcPts val="0"/>
              </a:spcAft>
              <a:buNone/>
              <a:defRPr sz="1100" b="0">
                <a:solidFill>
                  <a:schemeClr val="accent1"/>
                </a:solidFill>
                <a:latin typeface="+mj-lt"/>
              </a:defRPr>
            </a:lvl3pPr>
            <a:lvl4pPr marL="0" indent="0">
              <a:lnSpc>
                <a:spcPct val="100000"/>
              </a:lnSpc>
              <a:spcBef>
                <a:spcPts val="0"/>
              </a:spcBef>
              <a:spcAft>
                <a:spcPts val="0"/>
              </a:spcAft>
              <a:buNone/>
              <a:defRPr sz="1100" b="0">
                <a:solidFill>
                  <a:schemeClr val="accent1"/>
                </a:solidFill>
                <a:latin typeface="+mj-lt"/>
              </a:defRPr>
            </a:lvl4pPr>
            <a:lvl5pPr marL="0" indent="0">
              <a:lnSpc>
                <a:spcPct val="100000"/>
              </a:lnSpc>
              <a:spcBef>
                <a:spcPts val="0"/>
              </a:spcBef>
              <a:spcAft>
                <a:spcPts val="0"/>
              </a:spcAft>
              <a:buNone/>
              <a:defRPr sz="1100" b="0">
                <a:solidFill>
                  <a:schemeClr val="accent1"/>
                </a:solidFill>
                <a:latin typeface="+mj-lt"/>
              </a:defRPr>
            </a:lvl5pPr>
            <a:lvl6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6pPr>
            <a:lvl7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7pPr>
            <a:lvl8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8pPr>
            <a:lvl9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9pPr>
          </a:lstStyle>
          <a:p>
            <a:pPr lvl="0"/>
            <a:r>
              <a:rPr lang="de-DE" dirty="0"/>
              <a:t>Position</a:t>
            </a:r>
            <a:endParaRPr lang="en-US" dirty="0"/>
          </a:p>
        </p:txBody>
      </p:sp>
      <p:sp>
        <p:nvSpPr>
          <p:cNvPr id="23" name="Text Placeholder 9"/>
          <p:cNvSpPr>
            <a:spLocks noGrp="1"/>
          </p:cNvSpPr>
          <p:nvPr>
            <p:ph type="body" sz="quarter" idx="11" hasCustomPrompt="1"/>
          </p:nvPr>
        </p:nvSpPr>
        <p:spPr bwMode="gray">
          <a:xfrm>
            <a:off x="1143807" y="2043250"/>
            <a:ext cx="2576724" cy="217699"/>
          </a:xfrm>
        </p:spPr>
        <p:txBody>
          <a:bodyPr/>
          <a:lstStyle>
            <a:lvl1pPr marL="0" indent="0">
              <a:lnSpc>
                <a:spcPct val="100000"/>
              </a:lnSpc>
              <a:spcBef>
                <a:spcPts val="0"/>
              </a:spcBef>
              <a:spcAft>
                <a:spcPts val="0"/>
              </a:spcAft>
              <a:buFont typeface="Arial" panose="020B0604020202020204" pitchFamily="34" charset="0"/>
              <a:buNone/>
              <a:defRPr sz="1100" b="0" baseline="0">
                <a:solidFill>
                  <a:schemeClr val="accent1"/>
                </a:solidFill>
                <a:latin typeface="+mn-lt"/>
              </a:defRPr>
            </a:lvl1pPr>
            <a:lvl2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2pPr>
            <a:lvl3pPr marL="0" indent="0">
              <a:lnSpc>
                <a:spcPct val="100000"/>
              </a:lnSpc>
              <a:spcBef>
                <a:spcPts val="0"/>
              </a:spcBef>
              <a:spcAft>
                <a:spcPts val="0"/>
              </a:spcAft>
              <a:buNone/>
              <a:defRPr sz="1100" b="0">
                <a:solidFill>
                  <a:schemeClr val="accent1"/>
                </a:solidFill>
                <a:latin typeface="+mj-lt"/>
              </a:defRPr>
            </a:lvl3pPr>
            <a:lvl4pPr marL="0" indent="0">
              <a:lnSpc>
                <a:spcPct val="100000"/>
              </a:lnSpc>
              <a:spcBef>
                <a:spcPts val="0"/>
              </a:spcBef>
              <a:spcAft>
                <a:spcPts val="0"/>
              </a:spcAft>
              <a:buNone/>
              <a:defRPr sz="1100" b="0">
                <a:solidFill>
                  <a:schemeClr val="accent1"/>
                </a:solidFill>
                <a:latin typeface="+mj-lt"/>
              </a:defRPr>
            </a:lvl4pPr>
            <a:lvl5pPr marL="0" indent="0">
              <a:lnSpc>
                <a:spcPct val="100000"/>
              </a:lnSpc>
              <a:spcBef>
                <a:spcPts val="0"/>
              </a:spcBef>
              <a:spcAft>
                <a:spcPts val="0"/>
              </a:spcAft>
              <a:buNone/>
              <a:defRPr sz="1100" b="0">
                <a:solidFill>
                  <a:schemeClr val="accent1"/>
                </a:solidFill>
                <a:latin typeface="+mj-lt"/>
              </a:defRPr>
            </a:lvl5pPr>
            <a:lvl6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6pPr>
            <a:lvl7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7pPr>
            <a:lvl8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8pPr>
            <a:lvl9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9pPr>
          </a:lstStyle>
          <a:p>
            <a:pPr lvl="0"/>
            <a:r>
              <a:rPr lang="de-DE" dirty="0"/>
              <a:t>First </a:t>
            </a:r>
            <a:r>
              <a:rPr lang="de-DE" dirty="0" err="1"/>
              <a:t>name</a:t>
            </a:r>
            <a:r>
              <a:rPr lang="de-DE" dirty="0"/>
              <a:t> Last </a:t>
            </a:r>
            <a:r>
              <a:rPr lang="de-DE" dirty="0" err="1"/>
              <a:t>name</a:t>
            </a:r>
            <a:endParaRPr lang="en-US" dirty="0"/>
          </a:p>
        </p:txBody>
      </p:sp>
      <p:sp>
        <p:nvSpPr>
          <p:cNvPr id="24" name="Text Placeholder 9"/>
          <p:cNvSpPr>
            <a:spLocks noGrp="1"/>
          </p:cNvSpPr>
          <p:nvPr>
            <p:ph type="body" sz="quarter" idx="12" hasCustomPrompt="1"/>
          </p:nvPr>
        </p:nvSpPr>
        <p:spPr bwMode="gray">
          <a:xfrm>
            <a:off x="1143807" y="2260949"/>
            <a:ext cx="2576724" cy="563215"/>
          </a:xfrm>
        </p:spPr>
        <p:txBody>
          <a:bodyPr/>
          <a:lstStyle>
            <a:lvl1pPr marL="0" indent="0">
              <a:lnSpc>
                <a:spcPct val="100000"/>
              </a:lnSpc>
              <a:spcBef>
                <a:spcPts val="0"/>
              </a:spcBef>
              <a:spcAft>
                <a:spcPts val="0"/>
              </a:spcAft>
              <a:buFont typeface="Arial" panose="020B0604020202020204" pitchFamily="34" charset="0"/>
              <a:buNone/>
              <a:defRPr sz="1100" b="0" baseline="0">
                <a:solidFill>
                  <a:schemeClr val="accent1"/>
                </a:solidFill>
                <a:latin typeface="+mn-lt"/>
              </a:defRPr>
            </a:lvl1pPr>
            <a:lvl2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2pPr>
            <a:lvl3pPr marL="0" indent="0">
              <a:lnSpc>
                <a:spcPct val="100000"/>
              </a:lnSpc>
              <a:spcBef>
                <a:spcPts val="0"/>
              </a:spcBef>
              <a:spcAft>
                <a:spcPts val="0"/>
              </a:spcAft>
              <a:buNone/>
              <a:defRPr sz="1100" b="0">
                <a:solidFill>
                  <a:schemeClr val="accent1"/>
                </a:solidFill>
                <a:latin typeface="+mj-lt"/>
              </a:defRPr>
            </a:lvl3pPr>
            <a:lvl4pPr marL="0" indent="0">
              <a:lnSpc>
                <a:spcPct val="100000"/>
              </a:lnSpc>
              <a:spcBef>
                <a:spcPts val="0"/>
              </a:spcBef>
              <a:spcAft>
                <a:spcPts val="0"/>
              </a:spcAft>
              <a:buNone/>
              <a:defRPr sz="1100" b="0">
                <a:solidFill>
                  <a:schemeClr val="accent1"/>
                </a:solidFill>
                <a:latin typeface="+mj-lt"/>
              </a:defRPr>
            </a:lvl4pPr>
            <a:lvl5pPr marL="0" indent="0">
              <a:lnSpc>
                <a:spcPct val="100000"/>
              </a:lnSpc>
              <a:spcBef>
                <a:spcPts val="0"/>
              </a:spcBef>
              <a:spcAft>
                <a:spcPts val="0"/>
              </a:spcAft>
              <a:buNone/>
              <a:defRPr sz="1100" b="0">
                <a:solidFill>
                  <a:schemeClr val="accent1"/>
                </a:solidFill>
                <a:latin typeface="+mj-lt"/>
              </a:defRPr>
            </a:lvl5pPr>
            <a:lvl6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6pPr>
            <a:lvl7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7pPr>
            <a:lvl8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8pPr>
            <a:lvl9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9pPr>
          </a:lstStyle>
          <a:p>
            <a:pPr lvl="0"/>
            <a:r>
              <a:rPr lang="de-DE" dirty="0"/>
              <a:t>Mail</a:t>
            </a:r>
            <a:br>
              <a:rPr lang="de-DE" dirty="0"/>
            </a:br>
            <a:r>
              <a:rPr lang="de-DE" dirty="0"/>
              <a:t>Phone</a:t>
            </a:r>
            <a:endParaRPr lang="en-US" dirty="0"/>
          </a:p>
        </p:txBody>
      </p:sp>
      <p:sp>
        <p:nvSpPr>
          <p:cNvPr id="26" name="Text Placeholder 9"/>
          <p:cNvSpPr>
            <a:spLocks noGrp="1"/>
          </p:cNvSpPr>
          <p:nvPr>
            <p:ph type="body" sz="quarter" idx="14" hasCustomPrompt="1"/>
          </p:nvPr>
        </p:nvSpPr>
        <p:spPr bwMode="gray">
          <a:xfrm>
            <a:off x="4047915" y="1815667"/>
            <a:ext cx="2576724" cy="229171"/>
          </a:xfrm>
        </p:spPr>
        <p:txBody>
          <a:bodyPr anchor="b"/>
          <a:lstStyle>
            <a:lvl1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1pPr>
            <a:lvl2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2pPr>
            <a:lvl3pPr marL="0" indent="0">
              <a:lnSpc>
                <a:spcPct val="100000"/>
              </a:lnSpc>
              <a:spcBef>
                <a:spcPts val="0"/>
              </a:spcBef>
              <a:spcAft>
                <a:spcPts val="0"/>
              </a:spcAft>
              <a:buNone/>
              <a:defRPr sz="1100" b="0">
                <a:solidFill>
                  <a:schemeClr val="accent1"/>
                </a:solidFill>
                <a:latin typeface="+mj-lt"/>
              </a:defRPr>
            </a:lvl3pPr>
            <a:lvl4pPr marL="0" indent="0">
              <a:lnSpc>
                <a:spcPct val="100000"/>
              </a:lnSpc>
              <a:spcBef>
                <a:spcPts val="0"/>
              </a:spcBef>
              <a:spcAft>
                <a:spcPts val="0"/>
              </a:spcAft>
              <a:buNone/>
              <a:defRPr sz="1100" b="0">
                <a:solidFill>
                  <a:schemeClr val="accent1"/>
                </a:solidFill>
                <a:latin typeface="+mj-lt"/>
              </a:defRPr>
            </a:lvl4pPr>
            <a:lvl5pPr marL="0" indent="0">
              <a:lnSpc>
                <a:spcPct val="100000"/>
              </a:lnSpc>
              <a:spcBef>
                <a:spcPts val="0"/>
              </a:spcBef>
              <a:spcAft>
                <a:spcPts val="0"/>
              </a:spcAft>
              <a:buNone/>
              <a:defRPr sz="1100" b="0">
                <a:solidFill>
                  <a:schemeClr val="accent1"/>
                </a:solidFill>
                <a:latin typeface="+mj-lt"/>
              </a:defRPr>
            </a:lvl5pPr>
            <a:lvl6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6pPr>
            <a:lvl7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7pPr>
            <a:lvl8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8pPr>
            <a:lvl9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9pPr>
          </a:lstStyle>
          <a:p>
            <a:pPr lvl="0"/>
            <a:r>
              <a:rPr lang="de-DE" dirty="0"/>
              <a:t>Position</a:t>
            </a:r>
            <a:endParaRPr lang="en-US" dirty="0"/>
          </a:p>
        </p:txBody>
      </p:sp>
      <p:sp>
        <p:nvSpPr>
          <p:cNvPr id="27" name="Text Placeholder 9"/>
          <p:cNvSpPr>
            <a:spLocks noGrp="1"/>
          </p:cNvSpPr>
          <p:nvPr>
            <p:ph type="body" sz="quarter" idx="15" hasCustomPrompt="1"/>
          </p:nvPr>
        </p:nvSpPr>
        <p:spPr bwMode="gray">
          <a:xfrm>
            <a:off x="4047915" y="2043250"/>
            <a:ext cx="2576724" cy="217699"/>
          </a:xfrm>
        </p:spPr>
        <p:txBody>
          <a:bodyPr/>
          <a:lstStyle>
            <a:lvl1pPr marL="0" indent="0">
              <a:lnSpc>
                <a:spcPct val="100000"/>
              </a:lnSpc>
              <a:spcBef>
                <a:spcPts val="0"/>
              </a:spcBef>
              <a:spcAft>
                <a:spcPts val="0"/>
              </a:spcAft>
              <a:buFont typeface="Arial" panose="020B0604020202020204" pitchFamily="34" charset="0"/>
              <a:buNone/>
              <a:defRPr sz="1100" b="0" baseline="0">
                <a:solidFill>
                  <a:schemeClr val="accent1"/>
                </a:solidFill>
                <a:latin typeface="+mn-lt"/>
              </a:defRPr>
            </a:lvl1pPr>
            <a:lvl2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2pPr>
            <a:lvl3pPr marL="0" indent="0">
              <a:lnSpc>
                <a:spcPct val="100000"/>
              </a:lnSpc>
              <a:spcBef>
                <a:spcPts val="0"/>
              </a:spcBef>
              <a:spcAft>
                <a:spcPts val="0"/>
              </a:spcAft>
              <a:buNone/>
              <a:defRPr sz="1100" b="0">
                <a:solidFill>
                  <a:schemeClr val="accent1"/>
                </a:solidFill>
                <a:latin typeface="+mj-lt"/>
              </a:defRPr>
            </a:lvl3pPr>
            <a:lvl4pPr marL="0" indent="0">
              <a:lnSpc>
                <a:spcPct val="100000"/>
              </a:lnSpc>
              <a:spcBef>
                <a:spcPts val="0"/>
              </a:spcBef>
              <a:spcAft>
                <a:spcPts val="0"/>
              </a:spcAft>
              <a:buNone/>
              <a:defRPr sz="1100" b="0">
                <a:solidFill>
                  <a:schemeClr val="accent1"/>
                </a:solidFill>
                <a:latin typeface="+mj-lt"/>
              </a:defRPr>
            </a:lvl4pPr>
            <a:lvl5pPr marL="0" indent="0">
              <a:lnSpc>
                <a:spcPct val="100000"/>
              </a:lnSpc>
              <a:spcBef>
                <a:spcPts val="0"/>
              </a:spcBef>
              <a:spcAft>
                <a:spcPts val="0"/>
              </a:spcAft>
              <a:buNone/>
              <a:defRPr sz="1100" b="0">
                <a:solidFill>
                  <a:schemeClr val="accent1"/>
                </a:solidFill>
                <a:latin typeface="+mj-lt"/>
              </a:defRPr>
            </a:lvl5pPr>
            <a:lvl6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6pPr>
            <a:lvl7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7pPr>
            <a:lvl8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8pPr>
            <a:lvl9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9pPr>
          </a:lstStyle>
          <a:p>
            <a:pPr lvl="0"/>
            <a:r>
              <a:rPr lang="de-DE" dirty="0"/>
              <a:t>First </a:t>
            </a:r>
            <a:r>
              <a:rPr lang="de-DE" dirty="0" err="1"/>
              <a:t>name</a:t>
            </a:r>
            <a:r>
              <a:rPr lang="de-DE" dirty="0"/>
              <a:t> Last </a:t>
            </a:r>
            <a:r>
              <a:rPr lang="de-DE" dirty="0" err="1"/>
              <a:t>name</a:t>
            </a:r>
            <a:endParaRPr lang="en-US" dirty="0"/>
          </a:p>
        </p:txBody>
      </p:sp>
      <p:sp>
        <p:nvSpPr>
          <p:cNvPr id="28" name="Text Placeholder 9"/>
          <p:cNvSpPr>
            <a:spLocks noGrp="1"/>
          </p:cNvSpPr>
          <p:nvPr>
            <p:ph type="body" sz="quarter" idx="16" hasCustomPrompt="1"/>
          </p:nvPr>
        </p:nvSpPr>
        <p:spPr bwMode="gray">
          <a:xfrm>
            <a:off x="4047915" y="2260949"/>
            <a:ext cx="2576724" cy="563215"/>
          </a:xfrm>
        </p:spPr>
        <p:txBody>
          <a:bodyPr/>
          <a:lstStyle>
            <a:lvl1pPr marL="0" indent="0">
              <a:lnSpc>
                <a:spcPct val="100000"/>
              </a:lnSpc>
              <a:spcBef>
                <a:spcPts val="0"/>
              </a:spcBef>
              <a:spcAft>
                <a:spcPts val="0"/>
              </a:spcAft>
              <a:buFont typeface="Arial" panose="020B0604020202020204" pitchFamily="34" charset="0"/>
              <a:buNone/>
              <a:defRPr sz="1100" b="0" baseline="0">
                <a:solidFill>
                  <a:schemeClr val="accent1"/>
                </a:solidFill>
                <a:latin typeface="+mn-lt"/>
              </a:defRPr>
            </a:lvl1pPr>
            <a:lvl2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2pPr>
            <a:lvl3pPr marL="0" indent="0">
              <a:lnSpc>
                <a:spcPct val="100000"/>
              </a:lnSpc>
              <a:spcBef>
                <a:spcPts val="0"/>
              </a:spcBef>
              <a:spcAft>
                <a:spcPts val="0"/>
              </a:spcAft>
              <a:buNone/>
              <a:defRPr sz="1100" b="0">
                <a:solidFill>
                  <a:schemeClr val="accent1"/>
                </a:solidFill>
                <a:latin typeface="+mj-lt"/>
              </a:defRPr>
            </a:lvl3pPr>
            <a:lvl4pPr marL="0" indent="0">
              <a:lnSpc>
                <a:spcPct val="100000"/>
              </a:lnSpc>
              <a:spcBef>
                <a:spcPts val="0"/>
              </a:spcBef>
              <a:spcAft>
                <a:spcPts val="0"/>
              </a:spcAft>
              <a:buNone/>
              <a:defRPr sz="1100" b="0">
                <a:solidFill>
                  <a:schemeClr val="accent1"/>
                </a:solidFill>
                <a:latin typeface="+mj-lt"/>
              </a:defRPr>
            </a:lvl4pPr>
            <a:lvl5pPr marL="0" indent="0">
              <a:lnSpc>
                <a:spcPct val="100000"/>
              </a:lnSpc>
              <a:spcBef>
                <a:spcPts val="0"/>
              </a:spcBef>
              <a:spcAft>
                <a:spcPts val="0"/>
              </a:spcAft>
              <a:buNone/>
              <a:defRPr sz="1100" b="0">
                <a:solidFill>
                  <a:schemeClr val="accent1"/>
                </a:solidFill>
                <a:latin typeface="+mj-lt"/>
              </a:defRPr>
            </a:lvl5pPr>
            <a:lvl6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6pPr>
            <a:lvl7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7pPr>
            <a:lvl8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8pPr>
            <a:lvl9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9pPr>
          </a:lstStyle>
          <a:p>
            <a:pPr lvl="0"/>
            <a:r>
              <a:rPr lang="de-DE" dirty="0"/>
              <a:t>Mail</a:t>
            </a:r>
            <a:br>
              <a:rPr lang="de-DE" dirty="0"/>
            </a:br>
            <a:r>
              <a:rPr lang="de-DE" dirty="0"/>
              <a:t>Phone</a:t>
            </a:r>
            <a:endParaRPr lang="en-US" dirty="0"/>
          </a:p>
        </p:txBody>
      </p:sp>
      <p:sp>
        <p:nvSpPr>
          <p:cNvPr id="11" name="Date Placeholder 2"/>
          <p:cNvSpPr>
            <a:spLocks noGrp="1"/>
          </p:cNvSpPr>
          <p:nvPr>
            <p:ph type="dt" sz="half" idx="17"/>
          </p:nvPr>
        </p:nvSpPr>
        <p:spPr>
          <a:xfrm>
            <a:off x="8136397" y="5308054"/>
            <a:ext cx="468052" cy="72008"/>
          </a:xfrm>
        </p:spPr>
        <p:txBody>
          <a:bodyPr/>
          <a:lstStyle>
            <a:lvl1pPr>
              <a:defRPr sz="300">
                <a:solidFill>
                  <a:schemeClr val="bg1">
                    <a:lumMod val="75000"/>
                    <a:alpha val="0"/>
                  </a:schemeClr>
                </a:solidFill>
              </a:defRPr>
            </a:lvl1pPr>
          </a:lstStyle>
          <a:p>
            <a:fld id="{785E1EFA-A2A2-4A27-B4F3-FF2F3F938B41}" type="datetime1">
              <a:rPr lang="en-US" smtClean="0"/>
              <a:t>8/27/2020</a:t>
            </a:fld>
            <a:endParaRPr lang="en-US"/>
          </a:p>
        </p:txBody>
      </p:sp>
      <p:sp>
        <p:nvSpPr>
          <p:cNvPr id="13" name="Footer Placeholder 3"/>
          <p:cNvSpPr>
            <a:spLocks noGrp="1"/>
          </p:cNvSpPr>
          <p:nvPr>
            <p:ph type="ftr" sz="quarter" idx="18"/>
          </p:nvPr>
        </p:nvSpPr>
        <p:spPr>
          <a:xfrm>
            <a:off x="6911975" y="5308054"/>
            <a:ext cx="1224422" cy="72008"/>
          </a:xfrm>
        </p:spPr>
        <p:txBody>
          <a:bodyPr/>
          <a:lstStyle>
            <a:lvl1pPr>
              <a:defRPr sz="300">
                <a:solidFill>
                  <a:schemeClr val="bg1">
                    <a:lumMod val="75000"/>
                    <a:alpha val="0"/>
                  </a:schemeClr>
                </a:solidFill>
              </a:defRPr>
            </a:lvl1pPr>
          </a:lstStyle>
          <a:p>
            <a:r>
              <a:rPr lang="en-US"/>
              <a:t>Copyright Dr. Reddy‘s </a:t>
            </a:r>
          </a:p>
        </p:txBody>
      </p:sp>
      <p:sp>
        <p:nvSpPr>
          <p:cNvPr id="14" name="Slide Number Placeholder 4"/>
          <p:cNvSpPr>
            <a:spLocks noGrp="1"/>
          </p:cNvSpPr>
          <p:nvPr>
            <p:ph type="sldNum" sz="quarter" idx="19"/>
          </p:nvPr>
        </p:nvSpPr>
        <p:spPr>
          <a:xfrm>
            <a:off x="8604448" y="5308054"/>
            <a:ext cx="215701" cy="72008"/>
          </a:xfrm>
        </p:spPr>
        <p:txBody>
          <a:bodyPr/>
          <a:lstStyle>
            <a:lvl1pPr>
              <a:defRPr sz="300">
                <a:solidFill>
                  <a:schemeClr val="bg1">
                    <a:lumMod val="75000"/>
                    <a:alpha val="0"/>
                  </a:schemeClr>
                </a:solidFill>
              </a:defRPr>
            </a:lvl1pPr>
          </a:lstStyle>
          <a:p>
            <a:fld id="{FCB53D23-1D79-480C-B3BE-829293F4503C}" type="slidenum">
              <a:rPr lang="en-US" smtClean="0"/>
              <a:pPr/>
              <a:t>‹#›</a:t>
            </a:fld>
            <a:endParaRPr lang="en-US"/>
          </a:p>
        </p:txBody>
      </p:sp>
      <p:pic>
        <p:nvPicPr>
          <p:cNvPr id="15" name="Picture 14" descr="A picture containing clock, meter&#10;&#10;Description automatically generated">
            <a:extLst>
              <a:ext uri="{FF2B5EF4-FFF2-40B4-BE49-F238E27FC236}">
                <a16:creationId xmlns:a16="http://schemas.microsoft.com/office/drawing/2014/main" xmlns="" id="{402AC10F-2467-40F5-AB3C-2A9A4E055613}"/>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132177" y="4408924"/>
            <a:ext cx="1687974" cy="374519"/>
          </a:xfrm>
          <a:prstGeom prst="rect">
            <a:avLst/>
          </a:prstGeom>
        </p:spPr>
      </p:pic>
    </p:spTree>
    <p:custDataLst>
      <p:tags r:id="rId1"/>
    </p:custDataLst>
    <p:extLst>
      <p:ext uri="{BB962C8B-B14F-4D97-AF65-F5344CB8AC3E}">
        <p14:creationId xmlns:p14="http://schemas.microsoft.com/office/powerpoint/2010/main" val="884732725"/>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899592" y="1023938"/>
            <a:ext cx="3816873" cy="2987972"/>
          </a:xfrm>
        </p:spPr>
        <p:txBody>
          <a:bodyPr>
            <a:normAutofit/>
          </a:bodyPr>
          <a:lstStyle>
            <a:lvl1pPr>
              <a:defRPr sz="4800" spc="-150">
                <a:solidFill>
                  <a:schemeClr val="accent1"/>
                </a:solidFill>
              </a:defRPr>
            </a:lvl1pPr>
          </a:lstStyle>
          <a:p>
            <a:r>
              <a:rPr lang="en-US" dirty="0"/>
              <a:t>Use this slide to start a new chapter</a:t>
            </a:r>
          </a:p>
        </p:txBody>
      </p:sp>
      <p:sp>
        <p:nvSpPr>
          <p:cNvPr id="21" name="Picture Placeholder 3"/>
          <p:cNvSpPr>
            <a:spLocks noGrp="1"/>
          </p:cNvSpPr>
          <p:nvPr>
            <p:ph type="pic" sz="quarter" idx="13" hasCustomPrompt="1"/>
          </p:nvPr>
        </p:nvSpPr>
        <p:spPr bwMode="gray">
          <a:xfrm>
            <a:off x="6813610" y="-422064"/>
            <a:ext cx="2733403" cy="2733152"/>
          </a:xfrm>
          <a:prstGeom prst="ellipse">
            <a:avLst/>
          </a:prstGeom>
          <a:solidFill>
            <a:schemeClr val="accent1"/>
          </a:solidFill>
        </p:spPr>
        <p:txBody>
          <a:bodyPr tIns="0" bIns="720000" anchor="ctr" anchorCtr="0"/>
          <a:lstStyle>
            <a:lvl1pPr algn="ctr">
              <a:defRPr sz="900" baseline="0">
                <a:solidFill>
                  <a:schemeClr val="bg1"/>
                </a:solidFill>
              </a:defRPr>
            </a:lvl1pPr>
          </a:lstStyle>
          <a:p>
            <a:r>
              <a:rPr lang="de-DE" dirty="0"/>
              <a:t>Click </a:t>
            </a:r>
            <a:r>
              <a:rPr lang="de-DE" dirty="0" err="1"/>
              <a:t>the</a:t>
            </a:r>
            <a:r>
              <a:rPr lang="de-DE" dirty="0"/>
              <a:t> </a:t>
            </a:r>
            <a:r>
              <a:rPr lang="de-DE" dirty="0" err="1"/>
              <a:t>icon</a:t>
            </a:r>
            <a:r>
              <a:rPr lang="de-DE" dirty="0"/>
              <a:t> </a:t>
            </a:r>
            <a:br>
              <a:rPr lang="de-DE" dirty="0"/>
            </a:br>
            <a:r>
              <a:rPr lang="de-DE" dirty="0" err="1"/>
              <a:t>to</a:t>
            </a:r>
            <a:r>
              <a:rPr lang="de-DE" dirty="0"/>
              <a:t> </a:t>
            </a:r>
            <a:r>
              <a:rPr lang="de-DE" dirty="0" err="1"/>
              <a:t>add</a:t>
            </a:r>
            <a:r>
              <a:rPr lang="de-DE" dirty="0"/>
              <a:t> an </a:t>
            </a:r>
            <a:r>
              <a:rPr lang="de-DE" dirty="0" err="1"/>
              <a:t>image</a:t>
            </a:r>
            <a:endParaRPr lang="en-US" dirty="0"/>
          </a:p>
        </p:txBody>
      </p:sp>
      <p:sp>
        <p:nvSpPr>
          <p:cNvPr id="7" name="Text Placeholder 10"/>
          <p:cNvSpPr>
            <a:spLocks noGrp="1"/>
          </p:cNvSpPr>
          <p:nvPr>
            <p:ph type="body" sz="quarter" idx="21" hasCustomPrompt="1"/>
          </p:nvPr>
        </p:nvSpPr>
        <p:spPr bwMode="gray">
          <a:xfrm>
            <a:off x="4234127" y="-1401684"/>
            <a:ext cx="2080800" cy="2080800"/>
          </a:xfrm>
          <a:prstGeom prst="ellipse">
            <a:avLst/>
          </a:prstGeom>
          <a:solidFill>
            <a:schemeClr val="accent1"/>
          </a:solidFill>
        </p:spPr>
        <p:txBody>
          <a:bodyPr anchor="ctr"/>
          <a:lstStyle>
            <a:lvl1pPr marL="0" indent="0" algn="ctr">
              <a:lnSpc>
                <a:spcPct val="100000"/>
              </a:lnSpc>
              <a:spcBef>
                <a:spcPts val="0"/>
              </a:spcBef>
              <a:spcAft>
                <a:spcPts val="0"/>
              </a:spcAft>
              <a:buFont typeface="Arial" panose="020B0604020202020204" pitchFamily="34" charset="0"/>
              <a:buNone/>
              <a:defRPr sz="200" b="0" baseline="0">
                <a:solidFill>
                  <a:schemeClr val="accent1">
                    <a:alpha val="0"/>
                  </a:schemeClr>
                </a:solidFill>
                <a:latin typeface="+mn-lt"/>
              </a:defRPr>
            </a:lvl1pPr>
            <a:lvl2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2pPr>
            <a:lvl3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3pPr>
            <a:lvl4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4pPr>
            <a:lvl5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5pPr>
            <a:lvl6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6pPr>
            <a:lvl7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7pPr>
            <a:lvl8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8pPr>
            <a:lvl9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9pPr>
          </a:lstStyle>
          <a:p>
            <a:pPr lvl="0"/>
            <a:r>
              <a:rPr lang="de-DE" dirty="0"/>
              <a:t> </a:t>
            </a:r>
          </a:p>
        </p:txBody>
      </p:sp>
      <p:sp>
        <p:nvSpPr>
          <p:cNvPr id="8" name="Text Placeholder 10"/>
          <p:cNvSpPr>
            <a:spLocks noGrp="1"/>
          </p:cNvSpPr>
          <p:nvPr>
            <p:ph type="body" sz="quarter" idx="22" hasCustomPrompt="1"/>
          </p:nvPr>
        </p:nvSpPr>
        <p:spPr bwMode="gray">
          <a:xfrm>
            <a:off x="8611669" y="2920594"/>
            <a:ext cx="946800" cy="946800"/>
          </a:xfrm>
          <a:prstGeom prst="ellipse">
            <a:avLst/>
          </a:prstGeom>
          <a:solidFill>
            <a:schemeClr val="accent1"/>
          </a:solidFill>
        </p:spPr>
        <p:txBody>
          <a:bodyPr anchor="ctr"/>
          <a:lstStyle>
            <a:lvl1pPr marL="0" indent="0" algn="ctr">
              <a:lnSpc>
                <a:spcPct val="100000"/>
              </a:lnSpc>
              <a:spcBef>
                <a:spcPts val="0"/>
              </a:spcBef>
              <a:spcAft>
                <a:spcPts val="0"/>
              </a:spcAft>
              <a:buFont typeface="Arial" panose="020B0604020202020204" pitchFamily="34" charset="0"/>
              <a:buNone/>
              <a:defRPr sz="200" b="0" baseline="0">
                <a:solidFill>
                  <a:schemeClr val="accent1">
                    <a:alpha val="0"/>
                  </a:schemeClr>
                </a:solidFill>
                <a:latin typeface="+mn-lt"/>
              </a:defRPr>
            </a:lvl1pPr>
            <a:lvl2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2pPr>
            <a:lvl3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3pPr>
            <a:lvl4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4pPr>
            <a:lvl5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5pPr>
            <a:lvl6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6pPr>
            <a:lvl7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7pPr>
            <a:lvl8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8pPr>
            <a:lvl9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9pPr>
          </a:lstStyle>
          <a:p>
            <a:pPr lvl="0"/>
            <a:r>
              <a:rPr lang="de-DE" dirty="0"/>
              <a:t> </a:t>
            </a:r>
          </a:p>
        </p:txBody>
      </p:sp>
      <p:sp>
        <p:nvSpPr>
          <p:cNvPr id="9" name="Date Placeholder 2"/>
          <p:cNvSpPr>
            <a:spLocks noGrp="1"/>
          </p:cNvSpPr>
          <p:nvPr>
            <p:ph type="dt" sz="half" idx="10"/>
          </p:nvPr>
        </p:nvSpPr>
        <p:spPr>
          <a:xfrm>
            <a:off x="8136397" y="5308054"/>
            <a:ext cx="468052" cy="72008"/>
          </a:xfrm>
        </p:spPr>
        <p:txBody>
          <a:bodyPr/>
          <a:lstStyle>
            <a:lvl1pPr>
              <a:defRPr sz="300">
                <a:solidFill>
                  <a:schemeClr val="bg1">
                    <a:lumMod val="75000"/>
                    <a:alpha val="0"/>
                  </a:schemeClr>
                </a:solidFill>
              </a:defRPr>
            </a:lvl1pPr>
          </a:lstStyle>
          <a:p>
            <a:fld id="{2823F60D-0CDE-4CEC-800E-332E026F3CF2}" type="datetime1">
              <a:rPr lang="en-US" smtClean="0"/>
              <a:t>8/27/2020</a:t>
            </a:fld>
            <a:endParaRPr lang="en-US"/>
          </a:p>
        </p:txBody>
      </p:sp>
      <p:sp>
        <p:nvSpPr>
          <p:cNvPr id="11" name="Footer Placeholder 3"/>
          <p:cNvSpPr>
            <a:spLocks noGrp="1"/>
          </p:cNvSpPr>
          <p:nvPr>
            <p:ph type="ftr" sz="quarter" idx="11"/>
          </p:nvPr>
        </p:nvSpPr>
        <p:spPr>
          <a:xfrm>
            <a:off x="6911975" y="5308054"/>
            <a:ext cx="1224422" cy="72008"/>
          </a:xfrm>
        </p:spPr>
        <p:txBody>
          <a:bodyPr/>
          <a:lstStyle>
            <a:lvl1pPr>
              <a:defRPr sz="300">
                <a:solidFill>
                  <a:schemeClr val="bg1">
                    <a:lumMod val="75000"/>
                    <a:alpha val="0"/>
                  </a:schemeClr>
                </a:solidFill>
              </a:defRPr>
            </a:lvl1pPr>
          </a:lstStyle>
          <a:p>
            <a:r>
              <a:rPr lang="en-US"/>
              <a:t>Copyright Dr. Reddy‘s </a:t>
            </a:r>
          </a:p>
        </p:txBody>
      </p:sp>
      <p:sp>
        <p:nvSpPr>
          <p:cNvPr id="12" name="Slide Number Placeholder 4"/>
          <p:cNvSpPr>
            <a:spLocks noGrp="1"/>
          </p:cNvSpPr>
          <p:nvPr>
            <p:ph type="sldNum" sz="quarter" idx="12"/>
          </p:nvPr>
        </p:nvSpPr>
        <p:spPr>
          <a:xfrm>
            <a:off x="8604448" y="5308054"/>
            <a:ext cx="215701" cy="72008"/>
          </a:xfrm>
        </p:spPr>
        <p:txBody>
          <a:bodyPr/>
          <a:lstStyle>
            <a:lvl1pPr>
              <a:defRPr sz="300">
                <a:solidFill>
                  <a:schemeClr val="bg1">
                    <a:lumMod val="75000"/>
                    <a:alpha val="0"/>
                  </a:schemeClr>
                </a:solidFill>
              </a:defRPr>
            </a:lvl1pPr>
          </a:lstStyle>
          <a:p>
            <a:fld id="{FCB53D23-1D79-480C-B3BE-829293F4503C}" type="slidenum">
              <a:rPr lang="en-US" smtClean="0"/>
              <a:pPr/>
              <a:t>‹#›</a:t>
            </a:fld>
            <a:endParaRPr lang="en-US"/>
          </a:p>
        </p:txBody>
      </p:sp>
      <p:pic>
        <p:nvPicPr>
          <p:cNvPr id="13" name="Picture 12" descr="A picture containing clock, meter&#10;&#10;Description automatically generated">
            <a:extLst>
              <a:ext uri="{FF2B5EF4-FFF2-40B4-BE49-F238E27FC236}">
                <a16:creationId xmlns:a16="http://schemas.microsoft.com/office/drawing/2014/main" xmlns="" id="{42BD0337-69B7-43E6-98AB-BAE00C1EF3D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132177" y="4408924"/>
            <a:ext cx="1687974" cy="374519"/>
          </a:xfrm>
          <a:prstGeom prst="rect">
            <a:avLst/>
          </a:prstGeom>
        </p:spPr>
      </p:pic>
    </p:spTree>
    <p:custDataLst>
      <p:tags r:id="rId1"/>
    </p:custDataLst>
    <p:extLst>
      <p:ext uri="{BB962C8B-B14F-4D97-AF65-F5344CB8AC3E}">
        <p14:creationId xmlns:p14="http://schemas.microsoft.com/office/powerpoint/2010/main" val="4276997080"/>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bwMode="gray">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bwMode="gray">
          <a:xfrm>
            <a:off x="899592" y="1023938"/>
            <a:ext cx="5725047" cy="2987972"/>
          </a:xfrm>
        </p:spPr>
        <p:txBody>
          <a:bodyPr>
            <a:normAutofit/>
          </a:bodyPr>
          <a:lstStyle>
            <a:lvl1pPr>
              <a:defRPr kumimoji="0" lang="de-DE" sz="6000" b="0" i="0" u="none" strike="noStrike" kern="0" cap="none" spc="-150" normalizeH="0" baseline="0" noProof="0" smtClean="0">
                <a:ln>
                  <a:noFill/>
                </a:ln>
                <a:solidFill>
                  <a:sysClr val="window" lastClr="FFFFFF"/>
                </a:solidFill>
                <a:effectLst/>
                <a:uLnTx/>
                <a:uFillTx/>
                <a:latin typeface="Arial Black"/>
              </a:defRPr>
            </a:lvl1pPr>
          </a:lstStyle>
          <a:p>
            <a:r>
              <a:rPr lang="en-US" dirty="0"/>
              <a:t>A title for this presentation can be </a:t>
            </a:r>
            <a:br>
              <a:rPr lang="en-US" dirty="0"/>
            </a:br>
            <a:r>
              <a:rPr lang="en-US" dirty="0"/>
              <a:t>very long.</a:t>
            </a:r>
          </a:p>
        </p:txBody>
      </p:sp>
      <p:pic>
        <p:nvPicPr>
          <p:cNvPr id="10" name="Picture 24"/>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a:ext>
            </a:extLst>
          </a:blip>
          <a:srcRect/>
          <a:stretch>
            <a:fillRect/>
          </a:stretch>
        </p:blipFill>
        <p:spPr bwMode="gray">
          <a:xfrm>
            <a:off x="7132177" y="4412422"/>
            <a:ext cx="1687973" cy="36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Subtitle 2"/>
          <p:cNvSpPr>
            <a:spLocks noGrp="1"/>
          </p:cNvSpPr>
          <p:nvPr>
            <p:ph type="subTitle" idx="1" hasCustomPrompt="1"/>
          </p:nvPr>
        </p:nvSpPr>
        <p:spPr bwMode="gray">
          <a:xfrm>
            <a:off x="899591" y="4516438"/>
            <a:ext cx="3527947" cy="245474"/>
          </a:xfrm>
        </p:spPr>
        <p:txBody>
          <a:bodyPr anchor="b"/>
          <a:lstStyle>
            <a:lvl1pPr marL="0" indent="0" algn="l">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 Date, Location</a:t>
            </a:r>
          </a:p>
        </p:txBody>
      </p:sp>
      <p:sp>
        <p:nvSpPr>
          <p:cNvPr id="6" name="Date Placeholder 2"/>
          <p:cNvSpPr>
            <a:spLocks noGrp="1"/>
          </p:cNvSpPr>
          <p:nvPr>
            <p:ph type="dt" sz="half" idx="10"/>
          </p:nvPr>
        </p:nvSpPr>
        <p:spPr>
          <a:xfrm>
            <a:off x="8136397" y="5308054"/>
            <a:ext cx="468052" cy="72008"/>
          </a:xfrm>
        </p:spPr>
        <p:txBody>
          <a:bodyPr/>
          <a:lstStyle>
            <a:lvl1pPr>
              <a:defRPr sz="300">
                <a:solidFill>
                  <a:schemeClr val="bg1">
                    <a:lumMod val="75000"/>
                    <a:alpha val="0"/>
                  </a:schemeClr>
                </a:solidFill>
              </a:defRPr>
            </a:lvl1pPr>
          </a:lstStyle>
          <a:p>
            <a:fld id="{1CD10255-1FFA-46FE-9443-5B514E415CC9}" type="datetime1">
              <a:rPr lang="en-US" smtClean="0"/>
              <a:t>8/27/2020</a:t>
            </a:fld>
            <a:endParaRPr lang="en-US"/>
          </a:p>
        </p:txBody>
      </p:sp>
      <p:sp>
        <p:nvSpPr>
          <p:cNvPr id="8" name="Footer Placeholder 3"/>
          <p:cNvSpPr>
            <a:spLocks noGrp="1"/>
          </p:cNvSpPr>
          <p:nvPr>
            <p:ph type="ftr" sz="quarter" idx="11"/>
          </p:nvPr>
        </p:nvSpPr>
        <p:spPr>
          <a:xfrm>
            <a:off x="6911975" y="5308054"/>
            <a:ext cx="1224422" cy="72008"/>
          </a:xfrm>
        </p:spPr>
        <p:txBody>
          <a:bodyPr/>
          <a:lstStyle>
            <a:lvl1pPr>
              <a:defRPr sz="300">
                <a:solidFill>
                  <a:schemeClr val="bg1">
                    <a:lumMod val="75000"/>
                    <a:alpha val="0"/>
                  </a:schemeClr>
                </a:solidFill>
              </a:defRPr>
            </a:lvl1pPr>
          </a:lstStyle>
          <a:p>
            <a:r>
              <a:rPr lang="en-US"/>
              <a:t>Copyright Dr. Reddy‘s </a:t>
            </a:r>
          </a:p>
        </p:txBody>
      </p:sp>
      <p:sp>
        <p:nvSpPr>
          <p:cNvPr id="9" name="Slide Number Placeholder 4"/>
          <p:cNvSpPr>
            <a:spLocks noGrp="1"/>
          </p:cNvSpPr>
          <p:nvPr>
            <p:ph type="sldNum" sz="quarter" idx="12"/>
          </p:nvPr>
        </p:nvSpPr>
        <p:spPr>
          <a:xfrm>
            <a:off x="8604448" y="5308054"/>
            <a:ext cx="215701" cy="72008"/>
          </a:xfrm>
        </p:spPr>
        <p:txBody>
          <a:bodyPr/>
          <a:lstStyle>
            <a:lvl1pPr>
              <a:defRPr sz="300">
                <a:solidFill>
                  <a:schemeClr val="bg1">
                    <a:lumMod val="75000"/>
                    <a:alpha val="0"/>
                  </a:schemeClr>
                </a:solidFill>
              </a:defRPr>
            </a:lvl1pPr>
          </a:lstStyle>
          <a:p>
            <a:fld id="{FCB53D23-1D79-480C-B3BE-829293F4503C}" type="slidenum">
              <a:rPr lang="en-US" smtClean="0"/>
              <a:pPr/>
              <a:t>‹#›</a:t>
            </a:fld>
            <a:endParaRPr lang="en-US"/>
          </a:p>
        </p:txBody>
      </p:sp>
    </p:spTree>
    <p:custDataLst>
      <p:tags r:id="rId1"/>
    </p:custDataLst>
    <p:extLst>
      <p:ext uri="{BB962C8B-B14F-4D97-AF65-F5344CB8AC3E}">
        <p14:creationId xmlns:p14="http://schemas.microsoft.com/office/powerpoint/2010/main" val="3725018136"/>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65" name="Picture Placeholder 3"/>
          <p:cNvSpPr>
            <a:spLocks noGrp="1"/>
          </p:cNvSpPr>
          <p:nvPr>
            <p:ph type="pic" sz="quarter" idx="10" hasCustomPrompt="1"/>
          </p:nvPr>
        </p:nvSpPr>
        <p:spPr bwMode="gray">
          <a:xfrm>
            <a:off x="0" y="0"/>
            <a:ext cx="9144000" cy="5143500"/>
          </a:xfrm>
          <a:prstGeom prst="rect">
            <a:avLst/>
          </a:prstGeom>
          <a:solidFill>
            <a:schemeClr val="tx1">
              <a:lumMod val="50000"/>
              <a:lumOff val="50000"/>
            </a:schemeClr>
          </a:solidFill>
        </p:spPr>
        <p:txBody>
          <a:bodyPr tIns="0" bIns="720000" anchor="ctr" anchorCtr="0"/>
          <a:lstStyle>
            <a:lvl1pPr algn="ctr">
              <a:defRPr sz="900" baseline="0">
                <a:solidFill>
                  <a:schemeClr val="bg1"/>
                </a:solidFill>
              </a:defRPr>
            </a:lvl1pPr>
          </a:lstStyle>
          <a:p>
            <a:r>
              <a:rPr lang="de-DE" dirty="0"/>
              <a:t>Click </a:t>
            </a:r>
            <a:r>
              <a:rPr lang="de-DE" dirty="0" err="1"/>
              <a:t>the</a:t>
            </a:r>
            <a:r>
              <a:rPr lang="de-DE" dirty="0"/>
              <a:t> </a:t>
            </a:r>
            <a:r>
              <a:rPr lang="de-DE" dirty="0" err="1"/>
              <a:t>icon</a:t>
            </a:r>
            <a:r>
              <a:rPr lang="de-DE" dirty="0"/>
              <a:t> </a:t>
            </a:r>
            <a:br>
              <a:rPr lang="de-DE" dirty="0"/>
            </a:br>
            <a:r>
              <a:rPr lang="de-DE" dirty="0" err="1"/>
              <a:t>to</a:t>
            </a:r>
            <a:r>
              <a:rPr lang="de-DE" dirty="0"/>
              <a:t> </a:t>
            </a:r>
            <a:r>
              <a:rPr lang="de-DE" dirty="0" err="1"/>
              <a:t>add</a:t>
            </a:r>
            <a:r>
              <a:rPr lang="de-DE" dirty="0"/>
              <a:t> an </a:t>
            </a:r>
            <a:r>
              <a:rPr lang="de-DE" dirty="0" err="1"/>
              <a:t>image</a:t>
            </a:r>
            <a:endParaRPr lang="en-US" dirty="0"/>
          </a:p>
        </p:txBody>
      </p:sp>
      <p:sp>
        <p:nvSpPr>
          <p:cNvPr id="11" name="Subtitle 2"/>
          <p:cNvSpPr>
            <a:spLocks noGrp="1"/>
          </p:cNvSpPr>
          <p:nvPr>
            <p:ph type="subTitle" idx="1" hasCustomPrompt="1"/>
          </p:nvPr>
        </p:nvSpPr>
        <p:spPr bwMode="gray">
          <a:xfrm>
            <a:off x="899591" y="4516438"/>
            <a:ext cx="3527947" cy="245474"/>
          </a:xfrm>
        </p:spPr>
        <p:txBody>
          <a:bodyPr anchor="b"/>
          <a:lstStyle>
            <a:lvl1pPr marL="0" indent="0" algn="l">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 Date, Location</a:t>
            </a:r>
          </a:p>
        </p:txBody>
      </p:sp>
      <p:sp>
        <p:nvSpPr>
          <p:cNvPr id="67" name="Text Placeholder 3096"/>
          <p:cNvSpPr>
            <a:spLocks noGrp="1"/>
          </p:cNvSpPr>
          <p:nvPr>
            <p:ph type="body" sz="quarter" idx="11" hasCustomPrompt="1"/>
          </p:nvPr>
        </p:nvSpPr>
        <p:spPr bwMode="gray">
          <a:xfrm>
            <a:off x="7132630" y="4416240"/>
            <a:ext cx="1674281" cy="363706"/>
          </a:xfrm>
          <a:custGeom>
            <a:avLst/>
            <a:gdLst/>
            <a:ahLst/>
            <a:cxnLst/>
            <a:rect l="l" t="t" r="r" b="b"/>
            <a:pathLst>
              <a:path w="1674281" h="363706">
                <a:moveTo>
                  <a:pt x="1468832" y="327565"/>
                </a:moveTo>
                <a:cubicBezTo>
                  <a:pt x="1477584" y="327565"/>
                  <a:pt x="1484679" y="334660"/>
                  <a:pt x="1484679" y="343412"/>
                </a:cubicBezTo>
                <a:cubicBezTo>
                  <a:pt x="1484679" y="352164"/>
                  <a:pt x="1477584" y="359259"/>
                  <a:pt x="1468832" y="359259"/>
                </a:cubicBezTo>
                <a:cubicBezTo>
                  <a:pt x="1460080" y="359259"/>
                  <a:pt x="1452985" y="352164"/>
                  <a:pt x="1452985" y="343412"/>
                </a:cubicBezTo>
                <a:cubicBezTo>
                  <a:pt x="1452985" y="334660"/>
                  <a:pt x="1460080" y="327565"/>
                  <a:pt x="1468832" y="327565"/>
                </a:cubicBezTo>
                <a:close/>
                <a:moveTo>
                  <a:pt x="255178" y="271128"/>
                </a:moveTo>
                <a:cubicBezTo>
                  <a:pt x="267845" y="271128"/>
                  <a:pt x="278114" y="281272"/>
                  <a:pt x="278114" y="293786"/>
                </a:cubicBezTo>
                <a:cubicBezTo>
                  <a:pt x="278114" y="306300"/>
                  <a:pt x="267845" y="316444"/>
                  <a:pt x="255178" y="316444"/>
                </a:cubicBezTo>
                <a:cubicBezTo>
                  <a:pt x="242511" y="316444"/>
                  <a:pt x="232242" y="306300"/>
                  <a:pt x="232242" y="293786"/>
                </a:cubicBezTo>
                <a:cubicBezTo>
                  <a:pt x="232242" y="281272"/>
                  <a:pt x="242511" y="271128"/>
                  <a:pt x="255178" y="271128"/>
                </a:cubicBezTo>
                <a:close/>
                <a:moveTo>
                  <a:pt x="1514147" y="224423"/>
                </a:moveTo>
                <a:cubicBezTo>
                  <a:pt x="1539174" y="224423"/>
                  <a:pt x="1559463" y="244712"/>
                  <a:pt x="1559463" y="269739"/>
                </a:cubicBezTo>
                <a:cubicBezTo>
                  <a:pt x="1559463" y="294766"/>
                  <a:pt x="1539174" y="315055"/>
                  <a:pt x="1514147" y="315055"/>
                </a:cubicBezTo>
                <a:cubicBezTo>
                  <a:pt x="1489120" y="315055"/>
                  <a:pt x="1468831" y="294766"/>
                  <a:pt x="1468831" y="269739"/>
                </a:cubicBezTo>
                <a:cubicBezTo>
                  <a:pt x="1468831" y="244712"/>
                  <a:pt x="1489120" y="224423"/>
                  <a:pt x="1514147" y="224423"/>
                </a:cubicBezTo>
                <a:close/>
                <a:moveTo>
                  <a:pt x="1397939" y="220530"/>
                </a:moveTo>
                <a:cubicBezTo>
                  <a:pt x="1387805" y="220530"/>
                  <a:pt x="1379590" y="228745"/>
                  <a:pt x="1379590" y="238879"/>
                </a:cubicBezTo>
                <a:cubicBezTo>
                  <a:pt x="1379590" y="249013"/>
                  <a:pt x="1387805" y="257228"/>
                  <a:pt x="1397939" y="257228"/>
                </a:cubicBezTo>
                <a:cubicBezTo>
                  <a:pt x="1408073" y="257228"/>
                  <a:pt x="1416288" y="249013"/>
                  <a:pt x="1416288" y="238879"/>
                </a:cubicBezTo>
                <a:cubicBezTo>
                  <a:pt x="1416288" y="228745"/>
                  <a:pt x="1408073" y="220530"/>
                  <a:pt x="1397939" y="220530"/>
                </a:cubicBezTo>
                <a:close/>
                <a:moveTo>
                  <a:pt x="801885" y="218028"/>
                </a:moveTo>
                <a:cubicBezTo>
                  <a:pt x="784996" y="218028"/>
                  <a:pt x="771304" y="233774"/>
                  <a:pt x="771304" y="253197"/>
                </a:cubicBezTo>
                <a:cubicBezTo>
                  <a:pt x="771304" y="272620"/>
                  <a:pt x="784996" y="288366"/>
                  <a:pt x="801885" y="288366"/>
                </a:cubicBezTo>
                <a:cubicBezTo>
                  <a:pt x="818774" y="288366"/>
                  <a:pt x="832466" y="272620"/>
                  <a:pt x="832466" y="253197"/>
                </a:cubicBezTo>
                <a:cubicBezTo>
                  <a:pt x="832466" y="233774"/>
                  <a:pt x="818774" y="218028"/>
                  <a:pt x="801885" y="218028"/>
                </a:cubicBezTo>
                <a:close/>
                <a:moveTo>
                  <a:pt x="653202" y="218028"/>
                </a:moveTo>
                <a:cubicBezTo>
                  <a:pt x="636101" y="218028"/>
                  <a:pt x="622290" y="230520"/>
                  <a:pt x="622290" y="252866"/>
                </a:cubicBezTo>
                <a:cubicBezTo>
                  <a:pt x="622290" y="275219"/>
                  <a:pt x="635446" y="288365"/>
                  <a:pt x="653202" y="288365"/>
                </a:cubicBezTo>
                <a:cubicBezTo>
                  <a:pt x="670296" y="288365"/>
                  <a:pt x="683452" y="275219"/>
                  <a:pt x="683452" y="252866"/>
                </a:cubicBezTo>
                <a:cubicBezTo>
                  <a:pt x="683452" y="230520"/>
                  <a:pt x="670296" y="218028"/>
                  <a:pt x="653202" y="218028"/>
                </a:cubicBezTo>
                <a:close/>
                <a:moveTo>
                  <a:pt x="509279" y="214692"/>
                </a:moveTo>
                <a:cubicBezTo>
                  <a:pt x="491497" y="214692"/>
                  <a:pt x="482276" y="227766"/>
                  <a:pt x="481617" y="238879"/>
                </a:cubicBezTo>
                <a:lnTo>
                  <a:pt x="536941" y="238879"/>
                </a:lnTo>
                <a:cubicBezTo>
                  <a:pt x="536283" y="226459"/>
                  <a:pt x="528379" y="214692"/>
                  <a:pt x="509279" y="214692"/>
                </a:cubicBezTo>
                <a:close/>
                <a:moveTo>
                  <a:pt x="885707" y="191061"/>
                </a:moveTo>
                <a:lnTo>
                  <a:pt x="911313" y="191061"/>
                </a:lnTo>
                <a:cubicBezTo>
                  <a:pt x="914596" y="191061"/>
                  <a:pt x="918525" y="193685"/>
                  <a:pt x="919844" y="196965"/>
                </a:cubicBezTo>
                <a:lnTo>
                  <a:pt x="950697" y="263934"/>
                </a:lnTo>
                <a:lnTo>
                  <a:pt x="978268" y="196965"/>
                </a:lnTo>
                <a:cubicBezTo>
                  <a:pt x="980233" y="193685"/>
                  <a:pt x="984175" y="191061"/>
                  <a:pt x="987445" y="191061"/>
                </a:cubicBezTo>
                <a:lnTo>
                  <a:pt x="1011732" y="191061"/>
                </a:lnTo>
                <a:cubicBezTo>
                  <a:pt x="1014356" y="191061"/>
                  <a:pt x="1015675" y="193685"/>
                  <a:pt x="1013710" y="196965"/>
                </a:cubicBezTo>
                <a:lnTo>
                  <a:pt x="941507" y="358458"/>
                </a:lnTo>
                <a:cubicBezTo>
                  <a:pt x="939529" y="361082"/>
                  <a:pt x="936260" y="363706"/>
                  <a:pt x="932976" y="363706"/>
                </a:cubicBezTo>
                <a:lnTo>
                  <a:pt x="908689" y="363706"/>
                </a:lnTo>
                <a:cubicBezTo>
                  <a:pt x="906065" y="363706"/>
                  <a:pt x="904746" y="361082"/>
                  <a:pt x="906065" y="357802"/>
                </a:cubicBezTo>
                <a:lnTo>
                  <a:pt x="932317" y="299379"/>
                </a:lnTo>
                <a:lnTo>
                  <a:pt x="883083" y="196965"/>
                </a:lnTo>
                <a:cubicBezTo>
                  <a:pt x="881118" y="193685"/>
                  <a:pt x="882437" y="191061"/>
                  <a:pt x="885707" y="191061"/>
                </a:cubicBezTo>
                <a:close/>
                <a:moveTo>
                  <a:pt x="230778" y="190505"/>
                </a:moveTo>
                <a:cubicBezTo>
                  <a:pt x="233393" y="190505"/>
                  <a:pt x="236014" y="190505"/>
                  <a:pt x="238636" y="191165"/>
                </a:cubicBezTo>
                <a:lnTo>
                  <a:pt x="238636" y="224594"/>
                </a:lnTo>
                <a:cubicBezTo>
                  <a:pt x="234703" y="223934"/>
                  <a:pt x="231426" y="223286"/>
                  <a:pt x="228156" y="223286"/>
                </a:cubicBezTo>
                <a:cubicBezTo>
                  <a:pt x="211122" y="223286"/>
                  <a:pt x="196709" y="231805"/>
                  <a:pt x="196709" y="258683"/>
                </a:cubicBezTo>
                <a:lnTo>
                  <a:pt x="196709" y="309150"/>
                </a:lnTo>
                <a:cubicBezTo>
                  <a:pt x="196709" y="312426"/>
                  <a:pt x="194087" y="315054"/>
                  <a:pt x="190810" y="315054"/>
                </a:cubicBezTo>
                <a:lnTo>
                  <a:pt x="168539" y="315054"/>
                </a:lnTo>
                <a:cubicBezTo>
                  <a:pt x="165917" y="315054"/>
                  <a:pt x="163295" y="312426"/>
                  <a:pt x="163295" y="309150"/>
                </a:cubicBezTo>
                <a:lnTo>
                  <a:pt x="163295" y="197056"/>
                </a:lnTo>
                <a:cubicBezTo>
                  <a:pt x="163295" y="193781"/>
                  <a:pt x="165917" y="191165"/>
                  <a:pt x="168539" y="191165"/>
                </a:cubicBezTo>
                <a:lnTo>
                  <a:pt x="190154" y="191165"/>
                </a:lnTo>
                <a:cubicBezTo>
                  <a:pt x="192776" y="191813"/>
                  <a:pt x="195398" y="193781"/>
                  <a:pt x="195398" y="197056"/>
                </a:cubicBezTo>
                <a:lnTo>
                  <a:pt x="195398" y="209511"/>
                </a:lnTo>
                <a:cubicBezTo>
                  <a:pt x="203256" y="193133"/>
                  <a:pt x="220291" y="190505"/>
                  <a:pt x="230778" y="190505"/>
                </a:cubicBezTo>
                <a:close/>
                <a:moveTo>
                  <a:pt x="1102405" y="187725"/>
                </a:moveTo>
                <a:cubicBezTo>
                  <a:pt x="1133291" y="187725"/>
                  <a:pt x="1146442" y="204803"/>
                  <a:pt x="1150382" y="217935"/>
                </a:cubicBezTo>
                <a:cubicBezTo>
                  <a:pt x="1150382" y="220561"/>
                  <a:pt x="1149072" y="223187"/>
                  <a:pt x="1146442" y="224494"/>
                </a:cubicBezTo>
                <a:lnTo>
                  <a:pt x="1128031" y="228440"/>
                </a:lnTo>
                <a:cubicBezTo>
                  <a:pt x="1125411" y="229094"/>
                  <a:pt x="1122781" y="227121"/>
                  <a:pt x="1122116" y="224494"/>
                </a:cubicBezTo>
                <a:cubicBezTo>
                  <a:pt x="1119495" y="218588"/>
                  <a:pt x="1114235" y="212682"/>
                  <a:pt x="1103060" y="212682"/>
                </a:cubicBezTo>
                <a:cubicBezTo>
                  <a:pt x="1093859" y="212682"/>
                  <a:pt x="1087279" y="217935"/>
                  <a:pt x="1087279" y="225147"/>
                </a:cubicBezTo>
                <a:cubicBezTo>
                  <a:pt x="1087279" y="231067"/>
                  <a:pt x="1091884" y="235000"/>
                  <a:pt x="1098454" y="236319"/>
                </a:cubicBezTo>
                <a:lnTo>
                  <a:pt x="1116200" y="240252"/>
                </a:lnTo>
                <a:cubicBezTo>
                  <a:pt x="1140527" y="244852"/>
                  <a:pt x="1153012" y="259957"/>
                  <a:pt x="1153012" y="277675"/>
                </a:cubicBezTo>
                <a:cubicBezTo>
                  <a:pt x="1153012" y="298032"/>
                  <a:pt x="1137241" y="318390"/>
                  <a:pt x="1104370" y="318390"/>
                </a:cubicBezTo>
                <a:cubicBezTo>
                  <a:pt x="1072163" y="318390"/>
                  <a:pt x="1058367" y="300005"/>
                  <a:pt x="1054417" y="286220"/>
                </a:cubicBezTo>
                <a:cubicBezTo>
                  <a:pt x="1053762" y="282928"/>
                  <a:pt x="1055072" y="280301"/>
                  <a:pt x="1058367" y="279648"/>
                </a:cubicBezTo>
                <a:lnTo>
                  <a:pt x="1079398" y="275048"/>
                </a:lnTo>
                <a:cubicBezTo>
                  <a:pt x="1080708" y="274395"/>
                  <a:pt x="1082028" y="275048"/>
                  <a:pt x="1082028" y="277021"/>
                </a:cubicBezTo>
                <a:lnTo>
                  <a:pt x="1082028" y="276368"/>
                </a:lnTo>
                <a:cubicBezTo>
                  <a:pt x="1083994" y="285554"/>
                  <a:pt x="1091229" y="292780"/>
                  <a:pt x="1104370" y="292780"/>
                </a:cubicBezTo>
                <a:cubicBezTo>
                  <a:pt x="1115545" y="292780"/>
                  <a:pt x="1120806" y="287527"/>
                  <a:pt x="1120806" y="280968"/>
                </a:cubicBezTo>
                <a:cubicBezTo>
                  <a:pt x="1120806" y="275048"/>
                  <a:pt x="1116865" y="270462"/>
                  <a:pt x="1107655" y="268489"/>
                </a:cubicBezTo>
                <a:lnTo>
                  <a:pt x="1091229" y="265209"/>
                </a:lnTo>
                <a:cubicBezTo>
                  <a:pt x="1066913" y="259957"/>
                  <a:pt x="1056392" y="245505"/>
                  <a:pt x="1056392" y="227774"/>
                </a:cubicBezTo>
                <a:cubicBezTo>
                  <a:pt x="1056392" y="206110"/>
                  <a:pt x="1076113" y="187725"/>
                  <a:pt x="1102405" y="187725"/>
                </a:cubicBezTo>
                <a:close/>
                <a:moveTo>
                  <a:pt x="508673" y="187725"/>
                </a:moveTo>
                <a:cubicBezTo>
                  <a:pt x="546760" y="187725"/>
                  <a:pt x="569746" y="212016"/>
                  <a:pt x="569746" y="251411"/>
                </a:cubicBezTo>
                <a:lnTo>
                  <a:pt x="569746" y="256011"/>
                </a:lnTo>
                <a:cubicBezTo>
                  <a:pt x="569746" y="259290"/>
                  <a:pt x="567122" y="261917"/>
                  <a:pt x="563842" y="261917"/>
                </a:cubicBezTo>
                <a:lnTo>
                  <a:pt x="481095" y="261917"/>
                </a:lnTo>
                <a:cubicBezTo>
                  <a:pt x="481751" y="278341"/>
                  <a:pt x="495540" y="290153"/>
                  <a:pt x="511953" y="290153"/>
                </a:cubicBezTo>
                <a:cubicBezTo>
                  <a:pt x="525743" y="290153"/>
                  <a:pt x="534283" y="284247"/>
                  <a:pt x="538220" y="275048"/>
                </a:cubicBezTo>
                <a:cubicBezTo>
                  <a:pt x="540200" y="273088"/>
                  <a:pt x="542168" y="271769"/>
                  <a:pt x="544792" y="272422"/>
                </a:cubicBezTo>
                <a:lnTo>
                  <a:pt x="562518" y="277675"/>
                </a:lnTo>
                <a:cubicBezTo>
                  <a:pt x="565154" y="278341"/>
                  <a:pt x="566466" y="280968"/>
                  <a:pt x="566466" y="283594"/>
                </a:cubicBezTo>
                <a:cubicBezTo>
                  <a:pt x="559237" y="303285"/>
                  <a:pt x="540200" y="318390"/>
                  <a:pt x="511953" y="318390"/>
                </a:cubicBezTo>
                <a:cubicBezTo>
                  <a:pt x="477803" y="318390"/>
                  <a:pt x="448256" y="294099"/>
                  <a:pt x="448256" y="252731"/>
                </a:cubicBezTo>
                <a:cubicBezTo>
                  <a:pt x="448256" y="213335"/>
                  <a:pt x="477147" y="187725"/>
                  <a:pt x="508673" y="187725"/>
                </a:cubicBezTo>
                <a:close/>
                <a:moveTo>
                  <a:pt x="34576" y="168821"/>
                </a:moveTo>
                <a:lnTo>
                  <a:pt x="34576" y="283083"/>
                </a:lnTo>
                <a:lnTo>
                  <a:pt x="51640" y="283083"/>
                </a:lnTo>
                <a:cubicBezTo>
                  <a:pt x="81181" y="283083"/>
                  <a:pt x="105469" y="264698"/>
                  <a:pt x="105469" y="225952"/>
                </a:cubicBezTo>
                <a:cubicBezTo>
                  <a:pt x="105469" y="187206"/>
                  <a:pt x="81181" y="168821"/>
                  <a:pt x="52299" y="168821"/>
                </a:cubicBezTo>
                <a:close/>
                <a:moveTo>
                  <a:pt x="348450" y="166596"/>
                </a:moveTo>
                <a:lnTo>
                  <a:pt x="348450" y="216638"/>
                </a:lnTo>
                <a:lnTo>
                  <a:pt x="376668" y="216638"/>
                </a:lnTo>
                <a:cubicBezTo>
                  <a:pt x="394389" y="216638"/>
                  <a:pt x="404886" y="206104"/>
                  <a:pt x="404886" y="191617"/>
                </a:cubicBezTo>
                <a:cubicBezTo>
                  <a:pt x="404886" y="176474"/>
                  <a:pt x="394389" y="166596"/>
                  <a:pt x="376668" y="166596"/>
                </a:cubicBezTo>
                <a:close/>
                <a:moveTo>
                  <a:pt x="319598" y="136571"/>
                </a:moveTo>
                <a:cubicBezTo>
                  <a:pt x="319598" y="136571"/>
                  <a:pt x="319598" y="136571"/>
                  <a:pt x="383173" y="136571"/>
                </a:cubicBezTo>
                <a:cubicBezTo>
                  <a:pt x="417910" y="136571"/>
                  <a:pt x="440194" y="160850"/>
                  <a:pt x="440194" y="191691"/>
                </a:cubicBezTo>
                <a:cubicBezTo>
                  <a:pt x="440194" y="216626"/>
                  <a:pt x="425120" y="234999"/>
                  <a:pt x="402180" y="242217"/>
                </a:cubicBezTo>
                <a:lnTo>
                  <a:pt x="436917" y="309148"/>
                </a:lnTo>
                <a:cubicBezTo>
                  <a:pt x="438883" y="312429"/>
                  <a:pt x="437573" y="315054"/>
                  <a:pt x="434296" y="315054"/>
                </a:cubicBezTo>
                <a:cubicBezTo>
                  <a:pt x="434296" y="315054"/>
                  <a:pt x="434296" y="315054"/>
                  <a:pt x="407424" y="315054"/>
                </a:cubicBezTo>
                <a:cubicBezTo>
                  <a:pt x="404146" y="315054"/>
                  <a:pt x="400214" y="312429"/>
                  <a:pt x="398903" y="309148"/>
                </a:cubicBezTo>
                <a:cubicBezTo>
                  <a:pt x="398903" y="309148"/>
                  <a:pt x="398903" y="309148"/>
                  <a:pt x="364494" y="246154"/>
                </a:cubicBezTo>
                <a:lnTo>
                  <a:pt x="348436" y="246154"/>
                </a:lnTo>
                <a:cubicBezTo>
                  <a:pt x="348436" y="246154"/>
                  <a:pt x="348436" y="246154"/>
                  <a:pt x="348436" y="309148"/>
                </a:cubicBezTo>
                <a:cubicBezTo>
                  <a:pt x="348436" y="312429"/>
                  <a:pt x="345815" y="315054"/>
                  <a:pt x="343193" y="315054"/>
                </a:cubicBezTo>
                <a:cubicBezTo>
                  <a:pt x="343193" y="315054"/>
                  <a:pt x="343193" y="315054"/>
                  <a:pt x="319598" y="315054"/>
                </a:cubicBezTo>
                <a:cubicBezTo>
                  <a:pt x="316321" y="315054"/>
                  <a:pt x="313699" y="312429"/>
                  <a:pt x="313699" y="309148"/>
                </a:cubicBezTo>
                <a:cubicBezTo>
                  <a:pt x="313699" y="309148"/>
                  <a:pt x="313699" y="309148"/>
                  <a:pt x="313699" y="142477"/>
                </a:cubicBezTo>
                <a:cubicBezTo>
                  <a:pt x="313699" y="139196"/>
                  <a:pt x="316321" y="136571"/>
                  <a:pt x="319598" y="136571"/>
                </a:cubicBezTo>
                <a:close/>
                <a:moveTo>
                  <a:pt x="5471" y="136571"/>
                </a:moveTo>
                <a:lnTo>
                  <a:pt x="53474" y="136571"/>
                </a:lnTo>
                <a:cubicBezTo>
                  <a:pt x="104120" y="136571"/>
                  <a:pt x="141610" y="169376"/>
                  <a:pt x="141610" y="225813"/>
                </a:cubicBezTo>
                <a:cubicBezTo>
                  <a:pt x="141610" y="282249"/>
                  <a:pt x="104120" y="315054"/>
                  <a:pt x="52821" y="315054"/>
                </a:cubicBezTo>
                <a:lnTo>
                  <a:pt x="5471" y="315054"/>
                </a:lnTo>
                <a:cubicBezTo>
                  <a:pt x="2344" y="315054"/>
                  <a:pt x="-183" y="312691"/>
                  <a:pt x="10" y="309608"/>
                </a:cubicBezTo>
                <a:lnTo>
                  <a:pt x="10" y="142017"/>
                </a:lnTo>
                <a:close/>
                <a:moveTo>
                  <a:pt x="837088" y="133235"/>
                </a:moveTo>
                <a:lnTo>
                  <a:pt x="858794" y="133235"/>
                </a:lnTo>
                <a:cubicBezTo>
                  <a:pt x="862087" y="133235"/>
                  <a:pt x="864715" y="135210"/>
                  <a:pt x="864715" y="138496"/>
                </a:cubicBezTo>
                <a:lnTo>
                  <a:pt x="864715" y="194337"/>
                </a:lnTo>
                <a:lnTo>
                  <a:pt x="864715" y="309952"/>
                </a:lnTo>
                <a:cubicBezTo>
                  <a:pt x="864715" y="312573"/>
                  <a:pt x="862087" y="315213"/>
                  <a:pt x="859458" y="315213"/>
                </a:cubicBezTo>
                <a:lnTo>
                  <a:pt x="836438" y="315213"/>
                </a:lnTo>
                <a:cubicBezTo>
                  <a:pt x="835110" y="315213"/>
                  <a:pt x="833796" y="313884"/>
                  <a:pt x="833796" y="313238"/>
                </a:cubicBezTo>
                <a:cubicBezTo>
                  <a:pt x="833145" y="311262"/>
                  <a:pt x="833145" y="308641"/>
                  <a:pt x="832482" y="306001"/>
                </a:cubicBezTo>
                <a:lnTo>
                  <a:pt x="832482" y="301405"/>
                </a:lnTo>
                <a:lnTo>
                  <a:pt x="832482" y="300759"/>
                </a:lnTo>
                <a:cubicBezTo>
                  <a:pt x="827224" y="310616"/>
                  <a:pt x="814719" y="317834"/>
                  <a:pt x="797619" y="317834"/>
                </a:cubicBezTo>
                <a:cubicBezTo>
                  <a:pt x="762757" y="317834"/>
                  <a:pt x="737108" y="290236"/>
                  <a:pt x="737108" y="252800"/>
                </a:cubicBezTo>
                <a:cubicBezTo>
                  <a:pt x="737108" y="216674"/>
                  <a:pt x="762106" y="188412"/>
                  <a:pt x="796969" y="188412"/>
                </a:cubicBezTo>
                <a:cubicBezTo>
                  <a:pt x="818011" y="188412"/>
                  <a:pt x="828539" y="196959"/>
                  <a:pt x="831831" y="203530"/>
                </a:cubicBezTo>
                <a:lnTo>
                  <a:pt x="831831" y="201555"/>
                </a:lnTo>
                <a:lnTo>
                  <a:pt x="831831" y="138496"/>
                </a:lnTo>
                <a:lnTo>
                  <a:pt x="831831" y="137832"/>
                </a:lnTo>
                <a:cubicBezTo>
                  <a:pt x="832482" y="135210"/>
                  <a:pt x="834460" y="133235"/>
                  <a:pt x="837088" y="133235"/>
                </a:cubicBezTo>
                <a:close/>
                <a:moveTo>
                  <a:pt x="688631" y="133235"/>
                </a:moveTo>
                <a:lnTo>
                  <a:pt x="710337" y="133235"/>
                </a:lnTo>
                <a:cubicBezTo>
                  <a:pt x="713630" y="133235"/>
                  <a:pt x="716258" y="135210"/>
                  <a:pt x="716258" y="138496"/>
                </a:cubicBezTo>
                <a:lnTo>
                  <a:pt x="716258" y="194337"/>
                </a:lnTo>
                <a:lnTo>
                  <a:pt x="716258" y="309952"/>
                </a:lnTo>
                <a:cubicBezTo>
                  <a:pt x="715595" y="312573"/>
                  <a:pt x="713630" y="315213"/>
                  <a:pt x="710337" y="315213"/>
                </a:cubicBezTo>
                <a:lnTo>
                  <a:pt x="684688" y="313238"/>
                </a:lnTo>
                <a:cubicBezTo>
                  <a:pt x="684688" y="311262"/>
                  <a:pt x="684025" y="308641"/>
                  <a:pt x="684025" y="306001"/>
                </a:cubicBezTo>
                <a:lnTo>
                  <a:pt x="684025" y="301405"/>
                </a:lnTo>
                <a:lnTo>
                  <a:pt x="684025" y="300759"/>
                </a:lnTo>
                <a:cubicBezTo>
                  <a:pt x="678104" y="310616"/>
                  <a:pt x="665611" y="317834"/>
                  <a:pt x="649162" y="317834"/>
                </a:cubicBezTo>
                <a:cubicBezTo>
                  <a:pt x="613649" y="317834"/>
                  <a:pt x="588651" y="290236"/>
                  <a:pt x="588651" y="252800"/>
                </a:cubicBezTo>
                <a:cubicBezTo>
                  <a:pt x="588651" y="216674"/>
                  <a:pt x="612986" y="188412"/>
                  <a:pt x="647848" y="188412"/>
                </a:cubicBezTo>
                <a:cubicBezTo>
                  <a:pt x="669554" y="188412"/>
                  <a:pt x="679418" y="196959"/>
                  <a:pt x="683374" y="203530"/>
                </a:cubicBezTo>
                <a:lnTo>
                  <a:pt x="683374" y="201555"/>
                </a:lnTo>
                <a:lnTo>
                  <a:pt x="682710" y="201555"/>
                </a:lnTo>
                <a:lnTo>
                  <a:pt x="682710" y="138496"/>
                </a:lnTo>
                <a:lnTo>
                  <a:pt x="683374" y="137832"/>
                </a:lnTo>
                <a:cubicBezTo>
                  <a:pt x="683374" y="135210"/>
                  <a:pt x="686003" y="133235"/>
                  <a:pt x="688631" y="133235"/>
                </a:cubicBezTo>
                <a:close/>
                <a:moveTo>
                  <a:pt x="1488849" y="132679"/>
                </a:moveTo>
                <a:cubicBezTo>
                  <a:pt x="1507888" y="132679"/>
                  <a:pt x="1523323" y="148114"/>
                  <a:pt x="1523323" y="167153"/>
                </a:cubicBezTo>
                <a:cubicBezTo>
                  <a:pt x="1523323" y="186192"/>
                  <a:pt x="1507888" y="201627"/>
                  <a:pt x="1488849" y="201627"/>
                </a:cubicBezTo>
                <a:cubicBezTo>
                  <a:pt x="1469810" y="201627"/>
                  <a:pt x="1454375" y="186192"/>
                  <a:pt x="1454375" y="167153"/>
                </a:cubicBezTo>
                <a:cubicBezTo>
                  <a:pt x="1454375" y="148114"/>
                  <a:pt x="1469810" y="132679"/>
                  <a:pt x="1488849" y="132679"/>
                </a:cubicBezTo>
                <a:close/>
                <a:moveTo>
                  <a:pt x="1047090" y="131289"/>
                </a:moveTo>
                <a:cubicBezTo>
                  <a:pt x="1058220" y="131289"/>
                  <a:pt x="1067385" y="140472"/>
                  <a:pt x="1067385" y="151622"/>
                </a:cubicBezTo>
                <a:cubicBezTo>
                  <a:pt x="1067385" y="154245"/>
                  <a:pt x="1066731" y="156869"/>
                  <a:pt x="1066076" y="158837"/>
                </a:cubicBezTo>
                <a:cubicBezTo>
                  <a:pt x="1066076" y="159492"/>
                  <a:pt x="1066076" y="159492"/>
                  <a:pt x="1066076" y="160148"/>
                </a:cubicBezTo>
                <a:cubicBezTo>
                  <a:pt x="1047090" y="196878"/>
                  <a:pt x="1047090" y="196878"/>
                  <a:pt x="1044472" y="198846"/>
                </a:cubicBezTo>
                <a:lnTo>
                  <a:pt x="1034733" y="198846"/>
                </a:lnTo>
                <a:cubicBezTo>
                  <a:pt x="1033421" y="198846"/>
                  <a:pt x="1033347" y="198846"/>
                  <a:pt x="1033342" y="198846"/>
                </a:cubicBezTo>
                <a:cubicBezTo>
                  <a:pt x="1032033" y="198846"/>
                  <a:pt x="1030723" y="198190"/>
                  <a:pt x="1031378" y="196222"/>
                </a:cubicBezTo>
                <a:cubicBezTo>
                  <a:pt x="1042330" y="171698"/>
                  <a:pt x="1042505" y="171305"/>
                  <a:pt x="1042508" y="171299"/>
                </a:cubicBezTo>
                <a:cubicBezTo>
                  <a:pt x="1033342" y="169331"/>
                  <a:pt x="1026795" y="161460"/>
                  <a:pt x="1026795" y="151622"/>
                </a:cubicBezTo>
                <a:cubicBezTo>
                  <a:pt x="1026795" y="140472"/>
                  <a:pt x="1035961" y="131289"/>
                  <a:pt x="1047090" y="131289"/>
                </a:cubicBezTo>
                <a:close/>
                <a:moveTo>
                  <a:pt x="1600469" y="114330"/>
                </a:moveTo>
                <a:cubicBezTo>
                  <a:pt x="1633710" y="114330"/>
                  <a:pt x="1660658" y="141340"/>
                  <a:pt x="1660658" y="174659"/>
                </a:cubicBezTo>
                <a:cubicBezTo>
                  <a:pt x="1660658" y="207978"/>
                  <a:pt x="1633710" y="234988"/>
                  <a:pt x="1600469" y="234988"/>
                </a:cubicBezTo>
                <a:cubicBezTo>
                  <a:pt x="1567228" y="234988"/>
                  <a:pt x="1540280" y="207978"/>
                  <a:pt x="1540280" y="174659"/>
                </a:cubicBezTo>
                <a:cubicBezTo>
                  <a:pt x="1540280" y="141340"/>
                  <a:pt x="1567228" y="114330"/>
                  <a:pt x="1600469" y="114330"/>
                </a:cubicBezTo>
                <a:close/>
                <a:moveTo>
                  <a:pt x="1642449" y="40102"/>
                </a:moveTo>
                <a:cubicBezTo>
                  <a:pt x="1660029" y="40102"/>
                  <a:pt x="1674281" y="54167"/>
                  <a:pt x="1674281" y="71517"/>
                </a:cubicBezTo>
                <a:cubicBezTo>
                  <a:pt x="1674281" y="88867"/>
                  <a:pt x="1660029" y="102932"/>
                  <a:pt x="1642449" y="102932"/>
                </a:cubicBezTo>
                <a:cubicBezTo>
                  <a:pt x="1624869" y="102932"/>
                  <a:pt x="1610617" y="88867"/>
                  <a:pt x="1610617" y="71517"/>
                </a:cubicBezTo>
                <a:cubicBezTo>
                  <a:pt x="1610617" y="54167"/>
                  <a:pt x="1624869" y="40102"/>
                  <a:pt x="1642449" y="40102"/>
                </a:cubicBezTo>
                <a:close/>
                <a:moveTo>
                  <a:pt x="1345930" y="10485"/>
                </a:moveTo>
                <a:cubicBezTo>
                  <a:pt x="1358385" y="11126"/>
                  <a:pt x="1370207" y="14435"/>
                  <a:pt x="1380695" y="19026"/>
                </a:cubicBezTo>
                <a:cubicBezTo>
                  <a:pt x="1413516" y="34114"/>
                  <a:pt x="1436482" y="66283"/>
                  <a:pt x="1437138" y="104360"/>
                </a:cubicBezTo>
                <a:lnTo>
                  <a:pt x="1437138" y="353208"/>
                </a:lnTo>
                <a:cubicBezTo>
                  <a:pt x="1437138" y="359116"/>
                  <a:pt x="1432549" y="363706"/>
                  <a:pt x="1427305" y="363706"/>
                </a:cubicBezTo>
                <a:cubicBezTo>
                  <a:pt x="1424661" y="363706"/>
                  <a:pt x="1422694" y="363065"/>
                  <a:pt x="1420727" y="361749"/>
                </a:cubicBezTo>
                <a:cubicBezTo>
                  <a:pt x="1371518" y="318406"/>
                  <a:pt x="1269799" y="221898"/>
                  <a:pt x="1244866" y="185779"/>
                </a:cubicBezTo>
                <a:cubicBezTo>
                  <a:pt x="1225178" y="156243"/>
                  <a:pt x="1218623" y="120765"/>
                  <a:pt x="1226489" y="91229"/>
                </a:cubicBezTo>
                <a:cubicBezTo>
                  <a:pt x="1238966" y="43295"/>
                  <a:pt x="1285554" y="7852"/>
                  <a:pt x="1345930" y="10485"/>
                </a:cubicBezTo>
                <a:close/>
                <a:moveTo>
                  <a:pt x="1520342" y="0"/>
                </a:moveTo>
                <a:lnTo>
                  <a:pt x="1522408" y="0"/>
                </a:lnTo>
                <a:cubicBezTo>
                  <a:pt x="1553869" y="356"/>
                  <a:pt x="1579201" y="26215"/>
                  <a:pt x="1579201" y="58033"/>
                </a:cubicBezTo>
                <a:cubicBezTo>
                  <a:pt x="1579201" y="90200"/>
                  <a:pt x="1553311" y="116276"/>
                  <a:pt x="1521375" y="116276"/>
                </a:cubicBezTo>
                <a:cubicBezTo>
                  <a:pt x="1489439" y="116276"/>
                  <a:pt x="1463549" y="90200"/>
                  <a:pt x="1463549" y="58033"/>
                </a:cubicBezTo>
                <a:cubicBezTo>
                  <a:pt x="1463549" y="26215"/>
                  <a:pt x="1488881" y="356"/>
                  <a:pt x="1520342" y="0"/>
                </a:cubicBezTo>
                <a:close/>
              </a:path>
            </a:pathLst>
          </a:custGeom>
          <a:solidFill>
            <a:schemeClr val="bg1"/>
          </a:solidFill>
        </p:spPr>
        <p:txBody>
          <a:bodyPr/>
          <a:lstStyle>
            <a:lvl1pPr marL="0" indent="0">
              <a:lnSpc>
                <a:spcPct val="100000"/>
              </a:lnSpc>
              <a:spcBef>
                <a:spcPts val="0"/>
              </a:spcBef>
              <a:spcAft>
                <a:spcPts val="0"/>
              </a:spcAft>
              <a:buFont typeface="Arial" panose="020B0604020202020204" pitchFamily="34" charset="0"/>
              <a:buNone/>
              <a:defRPr sz="400" b="0">
                <a:solidFill>
                  <a:schemeClr val="accent1"/>
                </a:solidFill>
              </a:defRPr>
            </a:lvl1pPr>
            <a:lvl2pPr marL="0" indent="0">
              <a:lnSpc>
                <a:spcPct val="100000"/>
              </a:lnSpc>
              <a:spcBef>
                <a:spcPts val="0"/>
              </a:spcBef>
              <a:spcAft>
                <a:spcPts val="0"/>
              </a:spcAft>
              <a:buFont typeface="Arial" panose="020B0604020202020204" pitchFamily="34" charset="0"/>
              <a:buNone/>
              <a:defRPr sz="400" b="0">
                <a:solidFill>
                  <a:schemeClr val="accent1"/>
                </a:solidFill>
              </a:defRPr>
            </a:lvl2pPr>
            <a:lvl3pPr marL="0" indent="0">
              <a:lnSpc>
                <a:spcPct val="100000"/>
              </a:lnSpc>
              <a:spcBef>
                <a:spcPts val="0"/>
              </a:spcBef>
              <a:spcAft>
                <a:spcPts val="0"/>
              </a:spcAft>
              <a:buNone/>
              <a:defRPr sz="400" b="0">
                <a:solidFill>
                  <a:schemeClr val="accent1"/>
                </a:solidFill>
              </a:defRPr>
            </a:lvl3pPr>
            <a:lvl4pPr marL="0" indent="0">
              <a:lnSpc>
                <a:spcPct val="100000"/>
              </a:lnSpc>
              <a:spcBef>
                <a:spcPts val="0"/>
              </a:spcBef>
              <a:spcAft>
                <a:spcPts val="0"/>
              </a:spcAft>
              <a:buNone/>
              <a:defRPr sz="400" b="0">
                <a:solidFill>
                  <a:schemeClr val="accent1"/>
                </a:solidFill>
              </a:defRPr>
            </a:lvl4pPr>
            <a:lvl5pPr marL="0" indent="0">
              <a:lnSpc>
                <a:spcPct val="100000"/>
              </a:lnSpc>
              <a:spcBef>
                <a:spcPts val="0"/>
              </a:spcBef>
              <a:spcAft>
                <a:spcPts val="0"/>
              </a:spcAft>
              <a:buNone/>
              <a:defRPr sz="400" b="0">
                <a:solidFill>
                  <a:schemeClr val="accent1"/>
                </a:solidFill>
              </a:defRPr>
            </a:lvl5pPr>
            <a:lvl6pPr marL="0" indent="0">
              <a:lnSpc>
                <a:spcPct val="100000"/>
              </a:lnSpc>
              <a:spcBef>
                <a:spcPts val="0"/>
              </a:spcBef>
              <a:spcAft>
                <a:spcPts val="0"/>
              </a:spcAft>
              <a:buFont typeface="Arial" panose="020B0604020202020204" pitchFamily="34" charset="0"/>
              <a:buNone/>
              <a:defRPr sz="400" b="0">
                <a:solidFill>
                  <a:schemeClr val="accent1"/>
                </a:solidFill>
              </a:defRPr>
            </a:lvl6pPr>
            <a:lvl7pPr marL="0" indent="0">
              <a:lnSpc>
                <a:spcPct val="100000"/>
              </a:lnSpc>
              <a:spcBef>
                <a:spcPts val="0"/>
              </a:spcBef>
              <a:spcAft>
                <a:spcPts val="0"/>
              </a:spcAft>
              <a:buFont typeface="Arial" panose="020B0604020202020204" pitchFamily="34" charset="0"/>
              <a:buNone/>
              <a:defRPr sz="400" b="0">
                <a:solidFill>
                  <a:schemeClr val="accent1"/>
                </a:solidFill>
              </a:defRPr>
            </a:lvl7pPr>
            <a:lvl8pPr marL="0" indent="0">
              <a:lnSpc>
                <a:spcPct val="100000"/>
              </a:lnSpc>
              <a:spcBef>
                <a:spcPts val="0"/>
              </a:spcBef>
              <a:spcAft>
                <a:spcPts val="0"/>
              </a:spcAft>
              <a:buFont typeface="Arial" panose="020B0604020202020204" pitchFamily="34" charset="0"/>
              <a:buNone/>
              <a:defRPr sz="400" b="0">
                <a:solidFill>
                  <a:schemeClr val="accent1"/>
                </a:solidFill>
              </a:defRPr>
            </a:lvl8pPr>
            <a:lvl9pPr marL="0" indent="0">
              <a:lnSpc>
                <a:spcPct val="100000"/>
              </a:lnSpc>
              <a:spcBef>
                <a:spcPts val="0"/>
              </a:spcBef>
              <a:spcAft>
                <a:spcPts val="0"/>
              </a:spcAft>
              <a:buFont typeface="Arial" panose="020B0604020202020204" pitchFamily="34" charset="0"/>
              <a:buNone/>
              <a:defRPr sz="400" b="0">
                <a:solidFill>
                  <a:schemeClr val="accent1"/>
                </a:solidFill>
              </a:defRPr>
            </a:lvl9pPr>
          </a:lstStyle>
          <a:p>
            <a:pPr lvl="0"/>
            <a:r>
              <a:rPr lang="de-DE" dirty="0"/>
              <a:t> </a:t>
            </a:r>
          </a:p>
        </p:txBody>
      </p:sp>
      <p:sp>
        <p:nvSpPr>
          <p:cNvPr id="6" name="Title 1"/>
          <p:cNvSpPr>
            <a:spLocks noGrp="1"/>
          </p:cNvSpPr>
          <p:nvPr>
            <p:ph type="ctrTitle" hasCustomPrompt="1"/>
          </p:nvPr>
        </p:nvSpPr>
        <p:spPr bwMode="gray">
          <a:xfrm>
            <a:off x="899592" y="1023938"/>
            <a:ext cx="5725047" cy="2987972"/>
          </a:xfrm>
        </p:spPr>
        <p:txBody>
          <a:bodyPr>
            <a:normAutofit/>
          </a:bodyPr>
          <a:lstStyle>
            <a:lvl1pPr>
              <a:defRPr kumimoji="0" lang="de-DE" sz="6000" b="0" i="0" u="none" strike="noStrike" kern="0" cap="none" spc="-150" normalizeH="0" baseline="0" noProof="0" smtClean="0">
                <a:ln>
                  <a:noFill/>
                </a:ln>
                <a:solidFill>
                  <a:sysClr val="window" lastClr="FFFFFF"/>
                </a:solidFill>
                <a:effectLst/>
                <a:uLnTx/>
                <a:uFillTx/>
                <a:latin typeface="Arial Black"/>
              </a:defRPr>
            </a:lvl1pPr>
          </a:lstStyle>
          <a:p>
            <a:r>
              <a:rPr lang="en-US" dirty="0"/>
              <a:t>A title for this presentation can be </a:t>
            </a:r>
            <a:br>
              <a:rPr lang="en-US" dirty="0"/>
            </a:br>
            <a:r>
              <a:rPr lang="en-US" dirty="0"/>
              <a:t>very long.</a:t>
            </a:r>
          </a:p>
        </p:txBody>
      </p:sp>
      <p:sp>
        <p:nvSpPr>
          <p:cNvPr id="7" name="Date Placeholder 2"/>
          <p:cNvSpPr>
            <a:spLocks noGrp="1"/>
          </p:cNvSpPr>
          <p:nvPr>
            <p:ph type="dt" sz="half" idx="12"/>
          </p:nvPr>
        </p:nvSpPr>
        <p:spPr>
          <a:xfrm>
            <a:off x="8136397" y="5308054"/>
            <a:ext cx="468052" cy="72008"/>
          </a:xfrm>
        </p:spPr>
        <p:txBody>
          <a:bodyPr/>
          <a:lstStyle>
            <a:lvl1pPr>
              <a:defRPr sz="300">
                <a:solidFill>
                  <a:schemeClr val="bg1">
                    <a:lumMod val="75000"/>
                    <a:alpha val="0"/>
                  </a:schemeClr>
                </a:solidFill>
              </a:defRPr>
            </a:lvl1pPr>
          </a:lstStyle>
          <a:p>
            <a:fld id="{6DD4AE38-85CB-4370-A463-69E43CD4D010}" type="datetime1">
              <a:rPr lang="en-US" smtClean="0"/>
              <a:t>8/27/2020</a:t>
            </a:fld>
            <a:endParaRPr lang="en-US"/>
          </a:p>
        </p:txBody>
      </p:sp>
      <p:sp>
        <p:nvSpPr>
          <p:cNvPr id="8" name="Footer Placeholder 3"/>
          <p:cNvSpPr>
            <a:spLocks noGrp="1"/>
          </p:cNvSpPr>
          <p:nvPr>
            <p:ph type="ftr" sz="quarter" idx="13"/>
          </p:nvPr>
        </p:nvSpPr>
        <p:spPr>
          <a:xfrm>
            <a:off x="6911975" y="5308054"/>
            <a:ext cx="1224422" cy="72008"/>
          </a:xfrm>
        </p:spPr>
        <p:txBody>
          <a:bodyPr/>
          <a:lstStyle>
            <a:lvl1pPr>
              <a:defRPr sz="300">
                <a:solidFill>
                  <a:schemeClr val="bg1">
                    <a:lumMod val="75000"/>
                    <a:alpha val="0"/>
                  </a:schemeClr>
                </a:solidFill>
              </a:defRPr>
            </a:lvl1pPr>
          </a:lstStyle>
          <a:p>
            <a:r>
              <a:rPr lang="en-US"/>
              <a:t>Copyright Dr. Reddy‘s </a:t>
            </a:r>
          </a:p>
        </p:txBody>
      </p:sp>
      <p:sp>
        <p:nvSpPr>
          <p:cNvPr id="9" name="Slide Number Placeholder 4"/>
          <p:cNvSpPr>
            <a:spLocks noGrp="1"/>
          </p:cNvSpPr>
          <p:nvPr>
            <p:ph type="sldNum" sz="quarter" idx="14"/>
          </p:nvPr>
        </p:nvSpPr>
        <p:spPr>
          <a:xfrm>
            <a:off x="8604448" y="5308054"/>
            <a:ext cx="215701" cy="72008"/>
          </a:xfrm>
        </p:spPr>
        <p:txBody>
          <a:bodyPr/>
          <a:lstStyle>
            <a:lvl1pPr>
              <a:defRPr sz="300">
                <a:solidFill>
                  <a:schemeClr val="bg1">
                    <a:lumMod val="75000"/>
                    <a:alpha val="0"/>
                  </a:schemeClr>
                </a:solidFill>
              </a:defRPr>
            </a:lvl1pPr>
          </a:lstStyle>
          <a:p>
            <a:fld id="{FCB53D23-1D79-480C-B3BE-829293F4503C}" type="slidenum">
              <a:rPr lang="en-US" smtClean="0"/>
              <a:pPr/>
              <a:t>‹#›</a:t>
            </a:fld>
            <a:endParaRPr lang="en-US"/>
          </a:p>
        </p:txBody>
      </p:sp>
    </p:spTree>
    <p:custDataLst>
      <p:tags r:id="rId1"/>
    </p:custDataLst>
    <p:extLst>
      <p:ext uri="{BB962C8B-B14F-4D97-AF65-F5344CB8AC3E}">
        <p14:creationId xmlns:p14="http://schemas.microsoft.com/office/powerpoint/2010/main" val="680497868"/>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6" name="Title 1"/>
          <p:cNvSpPr>
            <a:spLocks noGrp="1"/>
          </p:cNvSpPr>
          <p:nvPr>
            <p:ph type="ctrTitle" hasCustomPrompt="1"/>
          </p:nvPr>
        </p:nvSpPr>
        <p:spPr bwMode="gray">
          <a:xfrm>
            <a:off x="899592" y="1023938"/>
            <a:ext cx="5725047" cy="755724"/>
          </a:xfrm>
        </p:spPr>
        <p:txBody>
          <a:bodyPr/>
          <a:lstStyle>
            <a:lvl1pPr>
              <a:defRPr sz="6000" spc="-150">
                <a:solidFill>
                  <a:schemeClr val="accent1"/>
                </a:solidFill>
              </a:defRPr>
            </a:lvl1pPr>
          </a:lstStyle>
          <a:p>
            <a:r>
              <a:rPr lang="en-US" dirty="0"/>
              <a:t>Content.</a:t>
            </a:r>
          </a:p>
        </p:txBody>
      </p:sp>
      <p:sp>
        <p:nvSpPr>
          <p:cNvPr id="5" name="Text Placeholder 9"/>
          <p:cNvSpPr>
            <a:spLocks noGrp="1"/>
          </p:cNvSpPr>
          <p:nvPr>
            <p:ph type="body" sz="quarter" idx="13"/>
          </p:nvPr>
        </p:nvSpPr>
        <p:spPr bwMode="gray">
          <a:xfrm>
            <a:off x="1131888" y="1779588"/>
            <a:ext cx="5492750" cy="2736850"/>
          </a:xfrm>
        </p:spPr>
        <p:txBody>
          <a:bodyPr/>
          <a:lstStyle>
            <a:lvl1pPr marL="358775" indent="-358775">
              <a:lnSpc>
                <a:spcPct val="80000"/>
              </a:lnSpc>
              <a:spcBef>
                <a:spcPts val="0"/>
              </a:spcBef>
              <a:spcAft>
                <a:spcPts val="800"/>
              </a:spcAft>
              <a:buClr>
                <a:schemeClr val="accent1"/>
              </a:buClr>
              <a:buSzPct val="100000"/>
              <a:buFont typeface="+mj-lt"/>
              <a:buAutoNum type="arabicPeriod"/>
              <a:defRPr sz="1400" b="0">
                <a:solidFill>
                  <a:schemeClr val="accent1"/>
                </a:solidFill>
              </a:defRPr>
            </a:lvl1pPr>
            <a:lvl2pPr marL="540000" indent="-180000">
              <a:lnSpc>
                <a:spcPct val="80000"/>
              </a:lnSpc>
              <a:spcBef>
                <a:spcPts val="0"/>
              </a:spcBef>
              <a:spcAft>
                <a:spcPts val="800"/>
              </a:spcAft>
              <a:buClr>
                <a:schemeClr val="accent1"/>
              </a:buClr>
              <a:buSzPct val="100000"/>
              <a:buFont typeface="Arial" panose="020B0604020202020204" pitchFamily="34" charset="0"/>
              <a:buChar char="•"/>
              <a:defRPr sz="1400" b="0" baseline="0">
                <a:solidFill>
                  <a:schemeClr val="accent1"/>
                </a:solidFill>
              </a:defRPr>
            </a:lvl2pPr>
            <a:lvl3pPr marL="540000" indent="-180000">
              <a:lnSpc>
                <a:spcPct val="80000"/>
              </a:lnSpc>
              <a:spcBef>
                <a:spcPts val="0"/>
              </a:spcBef>
              <a:spcAft>
                <a:spcPts val="800"/>
              </a:spcAft>
              <a:buClr>
                <a:schemeClr val="accent1"/>
              </a:buClr>
              <a:buSzPct val="100000"/>
              <a:buFont typeface="Arial" panose="020B0604020202020204" pitchFamily="34" charset="0"/>
              <a:buChar char="•"/>
              <a:defRPr sz="1400" b="0">
                <a:solidFill>
                  <a:schemeClr val="accent1"/>
                </a:solidFill>
              </a:defRPr>
            </a:lvl3pPr>
            <a:lvl4pPr marL="540000" indent="-180000">
              <a:lnSpc>
                <a:spcPct val="80000"/>
              </a:lnSpc>
              <a:spcBef>
                <a:spcPts val="0"/>
              </a:spcBef>
              <a:spcAft>
                <a:spcPts val="800"/>
              </a:spcAft>
              <a:buClr>
                <a:schemeClr val="accent1"/>
              </a:buClr>
              <a:buSzPct val="100000"/>
              <a:buFont typeface="Arial" panose="020B0604020202020204" pitchFamily="34" charset="0"/>
              <a:buChar char="•"/>
              <a:defRPr sz="1400" b="0">
                <a:solidFill>
                  <a:schemeClr val="accent1"/>
                </a:solidFill>
              </a:defRPr>
            </a:lvl4pPr>
            <a:lvl5pPr marL="540000" indent="-180000">
              <a:lnSpc>
                <a:spcPct val="80000"/>
              </a:lnSpc>
              <a:spcBef>
                <a:spcPts val="0"/>
              </a:spcBef>
              <a:spcAft>
                <a:spcPts val="800"/>
              </a:spcAft>
              <a:buClr>
                <a:schemeClr val="accent1"/>
              </a:buClr>
              <a:buSzPct val="100000"/>
              <a:buFont typeface="Arial" panose="020B0604020202020204" pitchFamily="34" charset="0"/>
              <a:buChar char="•"/>
              <a:defRPr sz="1400" b="0">
                <a:solidFill>
                  <a:schemeClr val="accent1"/>
                </a:solidFill>
              </a:defRPr>
            </a:lvl5pPr>
            <a:lvl6pPr marL="540000" indent="-180000">
              <a:lnSpc>
                <a:spcPct val="80000"/>
              </a:lnSpc>
              <a:spcBef>
                <a:spcPts val="0"/>
              </a:spcBef>
              <a:spcAft>
                <a:spcPts val="800"/>
              </a:spcAft>
              <a:buClr>
                <a:schemeClr val="accent1"/>
              </a:buClr>
              <a:buSzPct val="100000"/>
              <a:buFont typeface="Arial" panose="020B0604020202020204" pitchFamily="34" charset="0"/>
              <a:buChar char="•"/>
              <a:defRPr sz="1400" b="0">
                <a:solidFill>
                  <a:schemeClr val="accent1"/>
                </a:solidFill>
              </a:defRPr>
            </a:lvl6pPr>
            <a:lvl7pPr marL="540000" indent="-180000">
              <a:lnSpc>
                <a:spcPct val="80000"/>
              </a:lnSpc>
              <a:spcBef>
                <a:spcPts val="0"/>
              </a:spcBef>
              <a:spcAft>
                <a:spcPts val="800"/>
              </a:spcAft>
              <a:buClr>
                <a:schemeClr val="accent1"/>
              </a:buClr>
              <a:buSzPct val="100000"/>
              <a:buFont typeface="Arial" panose="020B0604020202020204" pitchFamily="34" charset="0"/>
              <a:buChar char="•"/>
              <a:defRPr sz="1400" b="0">
                <a:solidFill>
                  <a:schemeClr val="accent1"/>
                </a:solidFill>
              </a:defRPr>
            </a:lvl7pPr>
            <a:lvl8pPr marL="540000" indent="-180000">
              <a:lnSpc>
                <a:spcPct val="80000"/>
              </a:lnSpc>
              <a:spcBef>
                <a:spcPts val="0"/>
              </a:spcBef>
              <a:spcAft>
                <a:spcPts val="800"/>
              </a:spcAft>
              <a:buClr>
                <a:schemeClr val="accent1"/>
              </a:buClr>
              <a:buSzPct val="100000"/>
              <a:buFont typeface="Arial" panose="020B0604020202020204" pitchFamily="34" charset="0"/>
              <a:buChar char="•"/>
              <a:defRPr sz="1400" b="0">
                <a:solidFill>
                  <a:schemeClr val="accent1"/>
                </a:solidFill>
              </a:defRPr>
            </a:lvl8pPr>
            <a:lvl9pPr marL="540000" indent="-180000">
              <a:lnSpc>
                <a:spcPct val="80000"/>
              </a:lnSpc>
              <a:spcBef>
                <a:spcPts val="0"/>
              </a:spcBef>
              <a:spcAft>
                <a:spcPts val="800"/>
              </a:spcAft>
              <a:buClr>
                <a:schemeClr val="accent1"/>
              </a:buClr>
              <a:buSzPct val="100000"/>
              <a:buFont typeface="Arial" panose="020B0604020202020204" pitchFamily="34" charset="0"/>
              <a:buChar char="•"/>
              <a:defRPr sz="1400" b="0">
                <a:solidFill>
                  <a:schemeClr val="accent1"/>
                </a:solidFill>
              </a:defRPr>
            </a:lvl9pPr>
          </a:lstStyle>
          <a:p>
            <a:pPr lvl="0"/>
            <a:r>
              <a:rPr lang="en-US" dirty="0"/>
              <a:t>Click to edit Master text styles</a:t>
            </a:r>
          </a:p>
          <a:p>
            <a:pPr lvl="1"/>
            <a:r>
              <a:rPr lang="de-DE" dirty="0"/>
              <a:t>Second </a:t>
            </a:r>
            <a:r>
              <a:rPr lang="de-DE" dirty="0" err="1"/>
              <a:t>layer</a:t>
            </a:r>
            <a:r>
              <a:rPr lang="de-DE" dirty="0"/>
              <a:t> </a:t>
            </a:r>
            <a:r>
              <a:rPr lang="de-DE" dirty="0" err="1"/>
              <a:t>is</a:t>
            </a:r>
            <a:r>
              <a:rPr lang="de-DE" dirty="0"/>
              <a:t> a </a:t>
            </a:r>
            <a:r>
              <a:rPr lang="de-DE" dirty="0" err="1"/>
              <a:t>bullet</a:t>
            </a:r>
            <a:r>
              <a:rPr lang="de-DE" dirty="0"/>
              <a:t> </a:t>
            </a:r>
            <a:r>
              <a:rPr lang="de-DE" dirty="0" err="1"/>
              <a:t>point</a:t>
            </a:r>
            <a:endParaRPr lang="en-US" dirty="0"/>
          </a:p>
        </p:txBody>
      </p:sp>
      <p:sp>
        <p:nvSpPr>
          <p:cNvPr id="7" name="Date Placeholder 2"/>
          <p:cNvSpPr>
            <a:spLocks noGrp="1"/>
          </p:cNvSpPr>
          <p:nvPr>
            <p:ph type="dt" sz="half" idx="10"/>
          </p:nvPr>
        </p:nvSpPr>
        <p:spPr>
          <a:xfrm>
            <a:off x="8136397" y="5308054"/>
            <a:ext cx="468052" cy="72008"/>
          </a:xfrm>
        </p:spPr>
        <p:txBody>
          <a:bodyPr/>
          <a:lstStyle>
            <a:lvl1pPr>
              <a:defRPr sz="300">
                <a:solidFill>
                  <a:schemeClr val="bg1">
                    <a:lumMod val="75000"/>
                    <a:alpha val="0"/>
                  </a:schemeClr>
                </a:solidFill>
              </a:defRPr>
            </a:lvl1pPr>
          </a:lstStyle>
          <a:p>
            <a:fld id="{1628BF1E-F789-438A-8C4A-06CC2D7813BF}" type="datetime1">
              <a:rPr lang="en-US" smtClean="0"/>
              <a:t>8/27/2020</a:t>
            </a:fld>
            <a:endParaRPr lang="en-US"/>
          </a:p>
        </p:txBody>
      </p:sp>
      <p:sp>
        <p:nvSpPr>
          <p:cNvPr id="8" name="Footer Placeholder 3"/>
          <p:cNvSpPr>
            <a:spLocks noGrp="1"/>
          </p:cNvSpPr>
          <p:nvPr>
            <p:ph type="ftr" sz="quarter" idx="11"/>
          </p:nvPr>
        </p:nvSpPr>
        <p:spPr>
          <a:xfrm>
            <a:off x="6911975" y="5308054"/>
            <a:ext cx="1224422" cy="72008"/>
          </a:xfrm>
        </p:spPr>
        <p:txBody>
          <a:bodyPr/>
          <a:lstStyle>
            <a:lvl1pPr>
              <a:defRPr sz="300">
                <a:solidFill>
                  <a:schemeClr val="bg1">
                    <a:lumMod val="75000"/>
                    <a:alpha val="0"/>
                  </a:schemeClr>
                </a:solidFill>
              </a:defRPr>
            </a:lvl1pPr>
          </a:lstStyle>
          <a:p>
            <a:r>
              <a:rPr lang="en-US"/>
              <a:t>Copyright Dr. Reddy‘s </a:t>
            </a:r>
          </a:p>
        </p:txBody>
      </p:sp>
      <p:sp>
        <p:nvSpPr>
          <p:cNvPr id="9" name="Slide Number Placeholder 4"/>
          <p:cNvSpPr>
            <a:spLocks noGrp="1"/>
          </p:cNvSpPr>
          <p:nvPr>
            <p:ph type="sldNum" sz="quarter" idx="12"/>
          </p:nvPr>
        </p:nvSpPr>
        <p:spPr>
          <a:xfrm>
            <a:off x="8604448" y="5308054"/>
            <a:ext cx="215701" cy="72008"/>
          </a:xfrm>
        </p:spPr>
        <p:txBody>
          <a:bodyPr/>
          <a:lstStyle>
            <a:lvl1pPr>
              <a:defRPr sz="300">
                <a:solidFill>
                  <a:schemeClr val="bg1">
                    <a:lumMod val="75000"/>
                    <a:alpha val="0"/>
                  </a:schemeClr>
                </a:solidFill>
              </a:defRPr>
            </a:lvl1pPr>
          </a:lstStyle>
          <a:p>
            <a:fld id="{FCB53D23-1D79-480C-B3BE-829293F4503C}" type="slidenum">
              <a:rPr lang="en-US" smtClean="0"/>
              <a:pPr/>
              <a:t>‹#›</a:t>
            </a:fld>
            <a:endParaRPr lang="en-US"/>
          </a:p>
        </p:txBody>
      </p:sp>
      <p:pic>
        <p:nvPicPr>
          <p:cNvPr id="10" name="Picture 9" descr="A picture containing clock, meter&#10;&#10;Description automatically generated">
            <a:extLst>
              <a:ext uri="{FF2B5EF4-FFF2-40B4-BE49-F238E27FC236}">
                <a16:creationId xmlns:a16="http://schemas.microsoft.com/office/drawing/2014/main" xmlns="" id="{A002CCBF-7DC6-450C-ACC2-462A84BC7F1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132177" y="4408924"/>
            <a:ext cx="1687974" cy="374519"/>
          </a:xfrm>
          <a:prstGeom prst="rect">
            <a:avLst/>
          </a:prstGeom>
        </p:spPr>
      </p:pic>
    </p:spTree>
    <p:custDataLst>
      <p:tags r:id="rId1"/>
    </p:custDataLst>
    <p:extLst>
      <p:ext uri="{BB962C8B-B14F-4D97-AF65-F5344CB8AC3E}">
        <p14:creationId xmlns:p14="http://schemas.microsoft.com/office/powerpoint/2010/main" val="3633386445"/>
      </p:ext>
    </p:extLst>
  </p:cSld>
  <p:clrMapOvr>
    <a:masterClrMapping/>
  </p:clrMapOvr>
  <p:transition spd="med">
    <p:push dir="u"/>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de-DE" dirty="0"/>
              <a:t>Title </a:t>
            </a:r>
            <a:r>
              <a:rPr lang="de-DE" dirty="0" err="1"/>
              <a:t>of</a:t>
            </a:r>
            <a:r>
              <a:rPr lang="de-DE" dirty="0"/>
              <a:t> </a:t>
            </a:r>
            <a:br>
              <a:rPr lang="de-DE" dirty="0"/>
            </a:br>
            <a:r>
              <a:rPr lang="de-DE" dirty="0" err="1"/>
              <a:t>the</a:t>
            </a:r>
            <a:r>
              <a:rPr lang="de-DE" dirty="0"/>
              <a:t> </a:t>
            </a:r>
            <a:r>
              <a:rPr lang="de-DE" dirty="0" err="1"/>
              <a:t>slide</a:t>
            </a:r>
            <a:endParaRPr lang="en-US" dirty="0"/>
          </a:p>
        </p:txBody>
      </p:sp>
      <p:sp>
        <p:nvSpPr>
          <p:cNvPr id="4" name="Date Placeholder 3"/>
          <p:cNvSpPr>
            <a:spLocks noGrp="1"/>
          </p:cNvSpPr>
          <p:nvPr>
            <p:ph type="dt" sz="half" idx="10"/>
          </p:nvPr>
        </p:nvSpPr>
        <p:spPr bwMode="gray"/>
        <p:txBody>
          <a:bodyPr/>
          <a:lstStyle/>
          <a:p>
            <a:fld id="{ED901ED2-7871-47FE-9587-07B11C198003}" type="datetime1">
              <a:rPr lang="en-US" smtClean="0"/>
              <a:t>8/27/2020</a:t>
            </a:fld>
            <a:endParaRPr lang="en-US"/>
          </a:p>
        </p:txBody>
      </p:sp>
      <p:sp>
        <p:nvSpPr>
          <p:cNvPr id="5" name="Footer Placeholder 4"/>
          <p:cNvSpPr>
            <a:spLocks noGrp="1"/>
          </p:cNvSpPr>
          <p:nvPr>
            <p:ph type="ftr" sz="quarter" idx="11"/>
          </p:nvPr>
        </p:nvSpPr>
        <p:spPr bwMode="gray"/>
        <p:txBody>
          <a:bodyPr/>
          <a:lstStyle/>
          <a:p>
            <a:r>
              <a:rPr lang="en-US"/>
              <a:t>Copyright Dr. Reddy‘s </a:t>
            </a:r>
          </a:p>
        </p:txBody>
      </p:sp>
      <p:sp>
        <p:nvSpPr>
          <p:cNvPr id="6" name="Slide Number Placeholder 5"/>
          <p:cNvSpPr>
            <a:spLocks noGrp="1"/>
          </p:cNvSpPr>
          <p:nvPr>
            <p:ph type="sldNum" sz="quarter" idx="12"/>
          </p:nvPr>
        </p:nvSpPr>
        <p:spPr bwMode="gray"/>
        <p:txBody>
          <a:bodyPr/>
          <a:lstStyle/>
          <a:p>
            <a:fld id="{FCB53D23-1D79-480C-B3BE-829293F4503C}" type="slidenum">
              <a:rPr lang="en-US" smtClean="0"/>
              <a:t>‹#›</a:t>
            </a:fld>
            <a:endParaRPr lang="en-US"/>
          </a:p>
        </p:txBody>
      </p:sp>
      <p:sp>
        <p:nvSpPr>
          <p:cNvPr id="9" name="Text Placeholder 8"/>
          <p:cNvSpPr>
            <a:spLocks noGrp="1"/>
          </p:cNvSpPr>
          <p:nvPr>
            <p:ph type="body" sz="quarter" idx="13"/>
          </p:nvPr>
        </p:nvSpPr>
        <p:spPr bwMode="gray"/>
        <p:txBody>
          <a:bodyPr/>
          <a:lstStyle>
            <a:lvl5pPr>
              <a:defRPr/>
            </a:lvl5pPr>
            <a:lvl6pPr marL="270000" indent="-270000">
              <a:defRPr/>
            </a:lvl6pPr>
            <a:lvl7pPr>
              <a:defRPr/>
            </a:lvl7pPr>
            <a:lvl8pPr>
              <a:defRPr>
                <a:solidFill>
                  <a:schemeClr val="accent1"/>
                </a:solidFill>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de-DE" dirty="0" err="1"/>
              <a:t>sdaf</a:t>
            </a:r>
            <a:endParaRPr lang="de-DE" dirty="0"/>
          </a:p>
          <a:p>
            <a:pPr lvl="6"/>
            <a:r>
              <a:rPr lang="de-DE" dirty="0" err="1"/>
              <a:t>adsf</a:t>
            </a:r>
            <a:endParaRPr lang="de-DE" dirty="0"/>
          </a:p>
          <a:p>
            <a:pPr lvl="7"/>
            <a:r>
              <a:rPr lang="de-DE" dirty="0" err="1"/>
              <a:t>asdf</a:t>
            </a:r>
            <a:endParaRPr lang="de-DE" dirty="0"/>
          </a:p>
        </p:txBody>
      </p:sp>
    </p:spTree>
    <p:custDataLst>
      <p:tags r:id="rId1"/>
    </p:custDataLst>
    <p:extLst>
      <p:ext uri="{BB962C8B-B14F-4D97-AF65-F5344CB8AC3E}">
        <p14:creationId xmlns:p14="http://schemas.microsoft.com/office/powerpoint/2010/main" val="345580109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Image (2)">
    <p:spTree>
      <p:nvGrpSpPr>
        <p:cNvPr id="1" name=""/>
        <p:cNvGrpSpPr/>
        <p:nvPr/>
      </p:nvGrpSpPr>
      <p:grpSpPr>
        <a:xfrm>
          <a:off x="0" y="0"/>
          <a:ext cx="0" cy="0"/>
          <a:chOff x="0" y="0"/>
          <a:chExt cx="0" cy="0"/>
        </a:xfrm>
      </p:grpSpPr>
      <p:sp>
        <p:nvSpPr>
          <p:cNvPr id="10" name="Picture Placeholder 3"/>
          <p:cNvSpPr>
            <a:spLocks noGrp="1"/>
          </p:cNvSpPr>
          <p:nvPr>
            <p:ph type="pic" sz="quarter" idx="13" hasCustomPrompt="1"/>
          </p:nvPr>
        </p:nvSpPr>
        <p:spPr bwMode="gray">
          <a:xfrm>
            <a:off x="4572000" y="0"/>
            <a:ext cx="4572000" cy="5143500"/>
          </a:xfrm>
          <a:prstGeom prst="rect">
            <a:avLst/>
          </a:prstGeom>
          <a:solidFill>
            <a:schemeClr val="tx1">
              <a:lumMod val="50000"/>
              <a:lumOff val="50000"/>
            </a:schemeClr>
          </a:solidFill>
        </p:spPr>
        <p:txBody>
          <a:bodyPr tIns="0" bIns="720000" anchor="ctr" anchorCtr="0"/>
          <a:lstStyle>
            <a:lvl1pPr algn="ctr">
              <a:defRPr sz="900" baseline="0">
                <a:solidFill>
                  <a:schemeClr val="bg1"/>
                </a:solidFill>
              </a:defRPr>
            </a:lvl1pPr>
          </a:lstStyle>
          <a:p>
            <a:r>
              <a:rPr lang="de-DE" dirty="0"/>
              <a:t>Click </a:t>
            </a:r>
            <a:r>
              <a:rPr lang="de-DE" dirty="0" err="1"/>
              <a:t>the</a:t>
            </a:r>
            <a:r>
              <a:rPr lang="de-DE" dirty="0"/>
              <a:t> </a:t>
            </a:r>
            <a:r>
              <a:rPr lang="de-DE" dirty="0" err="1"/>
              <a:t>icon</a:t>
            </a:r>
            <a:r>
              <a:rPr lang="de-DE" dirty="0"/>
              <a:t> </a:t>
            </a:r>
            <a:br>
              <a:rPr lang="de-DE" dirty="0"/>
            </a:br>
            <a:r>
              <a:rPr lang="de-DE" dirty="0" err="1"/>
              <a:t>to</a:t>
            </a:r>
            <a:r>
              <a:rPr lang="de-DE" dirty="0"/>
              <a:t> </a:t>
            </a:r>
            <a:r>
              <a:rPr lang="de-DE" dirty="0" err="1"/>
              <a:t>add</a:t>
            </a:r>
            <a:r>
              <a:rPr lang="de-DE" dirty="0"/>
              <a:t> an </a:t>
            </a:r>
            <a:r>
              <a:rPr lang="de-DE" dirty="0" err="1"/>
              <a:t>image</a:t>
            </a:r>
            <a:endParaRPr lang="en-US" dirty="0"/>
          </a:p>
        </p:txBody>
      </p:sp>
      <p:sp>
        <p:nvSpPr>
          <p:cNvPr id="2" name="Title 1"/>
          <p:cNvSpPr>
            <a:spLocks noGrp="1"/>
          </p:cNvSpPr>
          <p:nvPr>
            <p:ph type="title" hasCustomPrompt="1"/>
          </p:nvPr>
        </p:nvSpPr>
        <p:spPr bwMode="gray">
          <a:xfrm>
            <a:off x="323850" y="339726"/>
            <a:ext cx="4103689" cy="684213"/>
          </a:xfrm>
        </p:spPr>
        <p:txBody>
          <a:bodyPr/>
          <a:lstStyle>
            <a:lvl1pPr>
              <a:defRPr baseline="0"/>
            </a:lvl1pPr>
          </a:lstStyle>
          <a:p>
            <a:r>
              <a:rPr lang="de-DE" dirty="0"/>
              <a:t>Title </a:t>
            </a:r>
            <a:r>
              <a:rPr lang="de-DE" dirty="0" err="1"/>
              <a:t>of</a:t>
            </a:r>
            <a:r>
              <a:rPr lang="de-DE" dirty="0"/>
              <a:t> </a:t>
            </a:r>
            <a:br>
              <a:rPr lang="de-DE" dirty="0"/>
            </a:br>
            <a:r>
              <a:rPr lang="de-DE" dirty="0" err="1"/>
              <a:t>the</a:t>
            </a:r>
            <a:r>
              <a:rPr lang="de-DE" dirty="0"/>
              <a:t> </a:t>
            </a:r>
            <a:r>
              <a:rPr lang="de-DE" dirty="0" err="1"/>
              <a:t>slide</a:t>
            </a:r>
            <a:endParaRPr lang="en-US" dirty="0"/>
          </a:p>
        </p:txBody>
      </p:sp>
      <p:sp>
        <p:nvSpPr>
          <p:cNvPr id="4" name="Date Placeholder 3"/>
          <p:cNvSpPr>
            <a:spLocks noGrp="1"/>
          </p:cNvSpPr>
          <p:nvPr>
            <p:ph type="dt" sz="half" idx="10"/>
          </p:nvPr>
        </p:nvSpPr>
        <p:spPr bwMode="gray"/>
        <p:txBody>
          <a:bodyPr/>
          <a:lstStyle>
            <a:lvl1pPr>
              <a:defRPr>
                <a:solidFill>
                  <a:schemeClr val="bg1"/>
                </a:solidFill>
              </a:defRPr>
            </a:lvl1pPr>
          </a:lstStyle>
          <a:p>
            <a:fld id="{5CB8BA78-9E41-4307-98B3-711BDA30E83E}" type="datetime1">
              <a:rPr lang="en-US" smtClean="0"/>
              <a:t>8/27/2020</a:t>
            </a:fld>
            <a:endParaRPr lang="en-US" dirty="0"/>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US" dirty="0"/>
              <a:t>Copyright Dr. Reddy‘s </a:t>
            </a:r>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FCB53D23-1D79-480C-B3BE-829293F4503C}" type="slidenum">
              <a:rPr lang="en-US" smtClean="0"/>
              <a:pPr/>
              <a:t>‹#›</a:t>
            </a:fld>
            <a:endParaRPr lang="en-US" dirty="0"/>
          </a:p>
        </p:txBody>
      </p:sp>
      <p:sp>
        <p:nvSpPr>
          <p:cNvPr id="7" name="Text Placeholder 6"/>
          <p:cNvSpPr>
            <a:spLocks noGrp="1"/>
          </p:cNvSpPr>
          <p:nvPr>
            <p:ph type="body" sz="quarter" idx="14"/>
          </p:nvPr>
        </p:nvSpPr>
        <p:spPr bwMode="gray">
          <a:xfrm>
            <a:off x="323850" y="1276350"/>
            <a:ext cx="4103689" cy="3240088"/>
          </a:xfrm>
        </p:spPr>
        <p:txBody>
          <a:bodyPr/>
          <a:lstStyle>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0"/>
          <p:cNvSpPr>
            <a:spLocks noGrp="1"/>
          </p:cNvSpPr>
          <p:nvPr>
            <p:ph type="body" sz="quarter" idx="18" hasCustomPrompt="1"/>
          </p:nvPr>
        </p:nvSpPr>
        <p:spPr bwMode="gray">
          <a:xfrm>
            <a:off x="4372019" y="3987561"/>
            <a:ext cx="713643" cy="713642"/>
          </a:xfrm>
          <a:prstGeom prst="ellipse">
            <a:avLst/>
          </a:prstGeom>
          <a:solidFill>
            <a:schemeClr val="accent1"/>
          </a:solidFill>
        </p:spPr>
        <p:txBody>
          <a:bodyPr anchor="ctr"/>
          <a:lstStyle>
            <a:lvl1pPr marL="0" indent="0" algn="ctr">
              <a:lnSpc>
                <a:spcPct val="100000"/>
              </a:lnSpc>
              <a:spcBef>
                <a:spcPts val="0"/>
              </a:spcBef>
              <a:spcAft>
                <a:spcPts val="0"/>
              </a:spcAft>
              <a:buFont typeface="Arial" panose="020B0604020202020204" pitchFamily="34" charset="0"/>
              <a:buNone/>
              <a:defRPr sz="200" b="0" baseline="0">
                <a:solidFill>
                  <a:schemeClr val="accent1">
                    <a:alpha val="0"/>
                  </a:schemeClr>
                </a:solidFill>
                <a:latin typeface="+mn-lt"/>
              </a:defRPr>
            </a:lvl1pPr>
            <a:lvl2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2pPr>
            <a:lvl3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3pPr>
            <a:lvl4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4pPr>
            <a:lvl5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5pPr>
            <a:lvl6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6pPr>
            <a:lvl7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7pPr>
            <a:lvl8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8pPr>
            <a:lvl9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9pPr>
          </a:lstStyle>
          <a:p>
            <a:pPr lvl="0"/>
            <a:r>
              <a:rPr lang="de-DE" dirty="0"/>
              <a:t> </a:t>
            </a:r>
          </a:p>
        </p:txBody>
      </p:sp>
      <p:sp>
        <p:nvSpPr>
          <p:cNvPr id="18" name="Text Placeholder 10"/>
          <p:cNvSpPr>
            <a:spLocks noGrp="1"/>
          </p:cNvSpPr>
          <p:nvPr>
            <p:ph type="body" sz="quarter" idx="20" hasCustomPrompt="1"/>
          </p:nvPr>
        </p:nvSpPr>
        <p:spPr bwMode="gray">
          <a:xfrm>
            <a:off x="4809250" y="3571932"/>
            <a:ext cx="241200" cy="241200"/>
          </a:xfrm>
          <a:prstGeom prst="ellipse">
            <a:avLst/>
          </a:prstGeom>
          <a:solidFill>
            <a:schemeClr val="accent1"/>
          </a:solidFill>
        </p:spPr>
        <p:txBody>
          <a:bodyPr anchor="ctr"/>
          <a:lstStyle>
            <a:lvl1pPr marL="0" indent="0" algn="ctr">
              <a:lnSpc>
                <a:spcPct val="100000"/>
              </a:lnSpc>
              <a:spcBef>
                <a:spcPts val="0"/>
              </a:spcBef>
              <a:spcAft>
                <a:spcPts val="0"/>
              </a:spcAft>
              <a:buFont typeface="Arial" panose="020B0604020202020204" pitchFamily="34" charset="0"/>
              <a:buNone/>
              <a:defRPr sz="200" b="0" baseline="0">
                <a:solidFill>
                  <a:schemeClr val="accent1">
                    <a:alpha val="0"/>
                  </a:schemeClr>
                </a:solidFill>
                <a:latin typeface="+mn-lt"/>
              </a:defRPr>
            </a:lvl1pPr>
            <a:lvl2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2pPr>
            <a:lvl3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3pPr>
            <a:lvl4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4pPr>
            <a:lvl5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5pPr>
            <a:lvl6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6pPr>
            <a:lvl7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7pPr>
            <a:lvl8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8pPr>
            <a:lvl9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9pPr>
          </a:lstStyle>
          <a:p>
            <a:pPr lvl="0"/>
            <a:r>
              <a:rPr lang="de-DE" dirty="0"/>
              <a:t> </a:t>
            </a:r>
          </a:p>
        </p:txBody>
      </p:sp>
      <p:sp>
        <p:nvSpPr>
          <p:cNvPr id="19" name="Text Placeholder 10"/>
          <p:cNvSpPr>
            <a:spLocks noGrp="1"/>
          </p:cNvSpPr>
          <p:nvPr>
            <p:ph type="body" sz="quarter" idx="21" hasCustomPrompt="1"/>
          </p:nvPr>
        </p:nvSpPr>
        <p:spPr bwMode="gray">
          <a:xfrm>
            <a:off x="4852548" y="4803992"/>
            <a:ext cx="543600" cy="543600"/>
          </a:xfrm>
          <a:prstGeom prst="ellipse">
            <a:avLst/>
          </a:prstGeom>
          <a:solidFill>
            <a:schemeClr val="accent1"/>
          </a:solidFill>
        </p:spPr>
        <p:txBody>
          <a:bodyPr anchor="ctr"/>
          <a:lstStyle>
            <a:lvl1pPr marL="0" indent="0" algn="ctr">
              <a:lnSpc>
                <a:spcPct val="100000"/>
              </a:lnSpc>
              <a:spcBef>
                <a:spcPts val="0"/>
              </a:spcBef>
              <a:spcAft>
                <a:spcPts val="0"/>
              </a:spcAft>
              <a:buFont typeface="Arial" panose="020B0604020202020204" pitchFamily="34" charset="0"/>
              <a:buNone/>
              <a:defRPr sz="200" b="0" baseline="0">
                <a:solidFill>
                  <a:schemeClr val="accent1">
                    <a:alpha val="0"/>
                  </a:schemeClr>
                </a:solidFill>
                <a:latin typeface="+mn-lt"/>
              </a:defRPr>
            </a:lvl1pPr>
            <a:lvl2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2pPr>
            <a:lvl3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3pPr>
            <a:lvl4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4pPr>
            <a:lvl5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5pPr>
            <a:lvl6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6pPr>
            <a:lvl7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7pPr>
            <a:lvl8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8pPr>
            <a:lvl9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9pPr>
          </a:lstStyle>
          <a:p>
            <a:pPr lvl="0"/>
            <a:r>
              <a:rPr lang="de-DE" dirty="0"/>
              <a:t> </a:t>
            </a:r>
          </a:p>
        </p:txBody>
      </p:sp>
    </p:spTree>
    <p:custDataLst>
      <p:tags r:id="rId1"/>
    </p:custDataLst>
    <p:extLst>
      <p:ext uri="{BB962C8B-B14F-4D97-AF65-F5344CB8AC3E}">
        <p14:creationId xmlns:p14="http://schemas.microsoft.com/office/powerpoint/2010/main" val="226183862"/>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de-DE" dirty="0"/>
              <a:t>Title </a:t>
            </a:r>
            <a:r>
              <a:rPr lang="de-DE" dirty="0" err="1"/>
              <a:t>of</a:t>
            </a:r>
            <a:r>
              <a:rPr lang="de-DE" dirty="0"/>
              <a:t> </a:t>
            </a:r>
            <a:br>
              <a:rPr lang="de-DE" dirty="0"/>
            </a:br>
            <a:r>
              <a:rPr lang="de-DE" dirty="0" err="1"/>
              <a:t>the</a:t>
            </a:r>
            <a:r>
              <a:rPr lang="de-DE" dirty="0"/>
              <a:t> </a:t>
            </a:r>
            <a:r>
              <a:rPr lang="de-DE" dirty="0" err="1"/>
              <a:t>slide</a:t>
            </a:r>
            <a:endParaRPr lang="en-US" dirty="0"/>
          </a:p>
        </p:txBody>
      </p:sp>
      <p:sp>
        <p:nvSpPr>
          <p:cNvPr id="4" name="Date Placeholder 3"/>
          <p:cNvSpPr>
            <a:spLocks noGrp="1"/>
          </p:cNvSpPr>
          <p:nvPr>
            <p:ph type="dt" sz="half" idx="10"/>
          </p:nvPr>
        </p:nvSpPr>
        <p:spPr bwMode="gray"/>
        <p:txBody>
          <a:bodyPr/>
          <a:lstStyle/>
          <a:p>
            <a:fld id="{D5F3AFAB-E181-4C47-91A0-BA2E38F1FF7D}" type="datetime1">
              <a:rPr lang="en-US" smtClean="0"/>
              <a:t>8/27/2020</a:t>
            </a:fld>
            <a:endParaRPr lang="en-US"/>
          </a:p>
        </p:txBody>
      </p:sp>
      <p:sp>
        <p:nvSpPr>
          <p:cNvPr id="5" name="Footer Placeholder 4"/>
          <p:cNvSpPr>
            <a:spLocks noGrp="1"/>
          </p:cNvSpPr>
          <p:nvPr>
            <p:ph type="ftr" sz="quarter" idx="11"/>
          </p:nvPr>
        </p:nvSpPr>
        <p:spPr bwMode="gray"/>
        <p:txBody>
          <a:bodyPr/>
          <a:lstStyle/>
          <a:p>
            <a:r>
              <a:rPr lang="en-US"/>
              <a:t>Copyright Dr. Reddy‘s </a:t>
            </a:r>
          </a:p>
        </p:txBody>
      </p:sp>
      <p:sp>
        <p:nvSpPr>
          <p:cNvPr id="6" name="Slide Number Placeholder 5"/>
          <p:cNvSpPr>
            <a:spLocks noGrp="1"/>
          </p:cNvSpPr>
          <p:nvPr>
            <p:ph type="sldNum" sz="quarter" idx="12"/>
          </p:nvPr>
        </p:nvSpPr>
        <p:spPr bwMode="gray"/>
        <p:txBody>
          <a:bodyPr/>
          <a:lstStyle/>
          <a:p>
            <a:fld id="{FCB53D23-1D79-480C-B3BE-829293F4503C}" type="slidenum">
              <a:rPr lang="en-US" smtClean="0"/>
              <a:t>‹#›</a:t>
            </a:fld>
            <a:endParaRPr lang="en-US"/>
          </a:p>
        </p:txBody>
      </p:sp>
    </p:spTree>
    <p:custDataLst>
      <p:tags r:id="rId1"/>
    </p:custDataLst>
    <p:extLst>
      <p:ext uri="{BB962C8B-B14F-4D97-AF65-F5344CB8AC3E}">
        <p14:creationId xmlns:p14="http://schemas.microsoft.com/office/powerpoint/2010/main" val="2970181243"/>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xt &amp; Image">
    <p:spTree>
      <p:nvGrpSpPr>
        <p:cNvPr id="1" name=""/>
        <p:cNvGrpSpPr/>
        <p:nvPr/>
      </p:nvGrpSpPr>
      <p:grpSpPr>
        <a:xfrm>
          <a:off x="0" y="0"/>
          <a:ext cx="0" cy="0"/>
          <a:chOff x="0" y="0"/>
          <a:chExt cx="0" cy="0"/>
        </a:xfrm>
      </p:grpSpPr>
      <p:sp>
        <p:nvSpPr>
          <p:cNvPr id="3" name="Rectangle 2"/>
          <p:cNvSpPr/>
          <p:nvPr userDrawn="1"/>
        </p:nvSpPr>
        <p:spPr bwMode="gray">
          <a:xfrm>
            <a:off x="6767513" y="0"/>
            <a:ext cx="2376487"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200"/>
              </a:spcBef>
              <a:spcAft>
                <a:spcPts val="200"/>
              </a:spcAft>
            </a:pPr>
            <a:endParaRPr lang="en-US" sz="1100" dirty="0" err="1">
              <a:solidFill>
                <a:schemeClr val="bg1"/>
              </a:solidFill>
            </a:endParaRPr>
          </a:p>
        </p:txBody>
      </p:sp>
      <p:sp>
        <p:nvSpPr>
          <p:cNvPr id="10" name="Picture Placeholder 3"/>
          <p:cNvSpPr>
            <a:spLocks noGrp="1"/>
          </p:cNvSpPr>
          <p:nvPr>
            <p:ph type="pic" sz="quarter" idx="13" hasCustomPrompt="1"/>
          </p:nvPr>
        </p:nvSpPr>
        <p:spPr bwMode="gray">
          <a:xfrm>
            <a:off x="6767513" y="0"/>
            <a:ext cx="2376487" cy="5143500"/>
          </a:xfrm>
          <a:prstGeom prst="rect">
            <a:avLst/>
          </a:prstGeom>
          <a:noFill/>
        </p:spPr>
        <p:txBody>
          <a:bodyPr tIns="0" bIns="720000" anchor="ctr" anchorCtr="0"/>
          <a:lstStyle>
            <a:lvl1pPr algn="ctr">
              <a:defRPr sz="900" baseline="0">
                <a:solidFill>
                  <a:schemeClr val="tx1"/>
                </a:solidFill>
              </a:defRPr>
            </a:lvl1pPr>
          </a:lstStyle>
          <a:p>
            <a:r>
              <a:rPr lang="de-DE" dirty="0"/>
              <a:t>Click </a:t>
            </a:r>
            <a:r>
              <a:rPr lang="de-DE" dirty="0" err="1"/>
              <a:t>the</a:t>
            </a:r>
            <a:r>
              <a:rPr lang="de-DE" dirty="0"/>
              <a:t> </a:t>
            </a:r>
            <a:r>
              <a:rPr lang="de-DE" dirty="0" err="1"/>
              <a:t>icon</a:t>
            </a:r>
            <a:r>
              <a:rPr lang="de-DE" dirty="0"/>
              <a:t> </a:t>
            </a:r>
            <a:br>
              <a:rPr lang="de-DE" dirty="0"/>
            </a:br>
            <a:r>
              <a:rPr lang="de-DE" dirty="0" err="1"/>
              <a:t>to</a:t>
            </a:r>
            <a:r>
              <a:rPr lang="de-DE" dirty="0"/>
              <a:t> </a:t>
            </a:r>
            <a:r>
              <a:rPr lang="de-DE" dirty="0" err="1"/>
              <a:t>add</a:t>
            </a:r>
            <a:r>
              <a:rPr lang="de-DE" dirty="0"/>
              <a:t> an </a:t>
            </a:r>
            <a:r>
              <a:rPr lang="de-DE" dirty="0" err="1"/>
              <a:t>image</a:t>
            </a:r>
            <a:endParaRPr lang="en-US" dirty="0"/>
          </a:p>
        </p:txBody>
      </p:sp>
      <p:sp>
        <p:nvSpPr>
          <p:cNvPr id="2" name="Title 1"/>
          <p:cNvSpPr>
            <a:spLocks noGrp="1"/>
          </p:cNvSpPr>
          <p:nvPr>
            <p:ph type="title" hasCustomPrompt="1"/>
          </p:nvPr>
        </p:nvSpPr>
        <p:spPr bwMode="gray">
          <a:xfrm>
            <a:off x="323851" y="339726"/>
            <a:ext cx="6300788" cy="684213"/>
          </a:xfrm>
        </p:spPr>
        <p:txBody>
          <a:bodyPr/>
          <a:lstStyle>
            <a:lvl1pPr>
              <a:defRPr baseline="0"/>
            </a:lvl1pPr>
          </a:lstStyle>
          <a:p>
            <a:r>
              <a:rPr lang="de-DE" dirty="0"/>
              <a:t>Title </a:t>
            </a:r>
            <a:r>
              <a:rPr lang="de-DE" dirty="0" err="1"/>
              <a:t>of</a:t>
            </a:r>
            <a:r>
              <a:rPr lang="de-DE" dirty="0"/>
              <a:t> </a:t>
            </a:r>
            <a:br>
              <a:rPr lang="de-DE" dirty="0"/>
            </a:br>
            <a:r>
              <a:rPr lang="de-DE" dirty="0" err="1"/>
              <a:t>the</a:t>
            </a:r>
            <a:r>
              <a:rPr lang="de-DE" dirty="0"/>
              <a:t> </a:t>
            </a:r>
            <a:r>
              <a:rPr lang="de-DE" dirty="0" err="1"/>
              <a:t>slide</a:t>
            </a:r>
            <a:endParaRPr lang="en-US" dirty="0"/>
          </a:p>
        </p:txBody>
      </p:sp>
      <p:sp>
        <p:nvSpPr>
          <p:cNvPr id="4" name="Date Placeholder 3"/>
          <p:cNvSpPr>
            <a:spLocks noGrp="1"/>
          </p:cNvSpPr>
          <p:nvPr>
            <p:ph type="dt" sz="half" idx="10"/>
          </p:nvPr>
        </p:nvSpPr>
        <p:spPr bwMode="gray"/>
        <p:txBody>
          <a:bodyPr/>
          <a:lstStyle>
            <a:lvl1pPr>
              <a:defRPr>
                <a:solidFill>
                  <a:schemeClr val="tx1"/>
                </a:solidFill>
              </a:defRPr>
            </a:lvl1pPr>
          </a:lstStyle>
          <a:p>
            <a:fld id="{E24B8DAF-2471-4E83-8BE4-363EA79463D3}" type="datetime1">
              <a:rPr lang="en-US" smtClean="0"/>
              <a:t>8/27/2020</a:t>
            </a:fld>
            <a:endParaRPr lang="en-US"/>
          </a:p>
        </p:txBody>
      </p:sp>
      <p:sp>
        <p:nvSpPr>
          <p:cNvPr id="5" name="Footer Placeholder 4"/>
          <p:cNvSpPr>
            <a:spLocks noGrp="1"/>
          </p:cNvSpPr>
          <p:nvPr>
            <p:ph type="ftr" sz="quarter" idx="11"/>
          </p:nvPr>
        </p:nvSpPr>
        <p:spPr bwMode="gray"/>
        <p:txBody>
          <a:bodyPr/>
          <a:lstStyle>
            <a:lvl1pPr>
              <a:defRPr>
                <a:solidFill>
                  <a:schemeClr val="tx1"/>
                </a:solidFill>
              </a:defRPr>
            </a:lvl1pPr>
          </a:lstStyle>
          <a:p>
            <a:r>
              <a:rPr lang="en-US"/>
              <a:t>Copyright Dr. Reddy‘s </a:t>
            </a:r>
            <a:endParaRPr lang="en-US" dirty="0"/>
          </a:p>
        </p:txBody>
      </p:sp>
      <p:sp>
        <p:nvSpPr>
          <p:cNvPr id="6" name="Slide Number Placeholder 5"/>
          <p:cNvSpPr>
            <a:spLocks noGrp="1"/>
          </p:cNvSpPr>
          <p:nvPr>
            <p:ph type="sldNum" sz="quarter" idx="12"/>
          </p:nvPr>
        </p:nvSpPr>
        <p:spPr bwMode="gray"/>
        <p:txBody>
          <a:bodyPr/>
          <a:lstStyle>
            <a:lvl1pPr>
              <a:defRPr>
                <a:solidFill>
                  <a:schemeClr val="tx1"/>
                </a:solidFill>
              </a:defRPr>
            </a:lvl1pPr>
          </a:lstStyle>
          <a:p>
            <a:fld id="{FCB53D23-1D79-480C-B3BE-829293F4503C}" type="slidenum">
              <a:rPr lang="en-US" smtClean="0"/>
              <a:pPr/>
              <a:t>‹#›</a:t>
            </a:fld>
            <a:endParaRPr lang="en-US"/>
          </a:p>
        </p:txBody>
      </p:sp>
      <p:sp>
        <p:nvSpPr>
          <p:cNvPr id="7" name="Text Placeholder 6"/>
          <p:cNvSpPr>
            <a:spLocks noGrp="1"/>
          </p:cNvSpPr>
          <p:nvPr>
            <p:ph type="body" sz="quarter" idx="14"/>
          </p:nvPr>
        </p:nvSpPr>
        <p:spPr bwMode="gray">
          <a:xfrm>
            <a:off x="323851" y="1276350"/>
            <a:ext cx="6300788" cy="32400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0"/>
          <p:cNvSpPr>
            <a:spLocks noGrp="1"/>
          </p:cNvSpPr>
          <p:nvPr>
            <p:ph type="body" sz="quarter" idx="15" hasCustomPrompt="1"/>
          </p:nvPr>
        </p:nvSpPr>
        <p:spPr bwMode="gray">
          <a:xfrm>
            <a:off x="6064905" y="4001848"/>
            <a:ext cx="713643" cy="713642"/>
          </a:xfrm>
          <a:prstGeom prst="ellipse">
            <a:avLst/>
          </a:prstGeom>
          <a:solidFill>
            <a:schemeClr val="accent1"/>
          </a:solidFill>
        </p:spPr>
        <p:txBody>
          <a:bodyPr anchor="ctr"/>
          <a:lstStyle>
            <a:lvl1pPr marL="0" indent="0" algn="ctr">
              <a:lnSpc>
                <a:spcPct val="100000"/>
              </a:lnSpc>
              <a:spcBef>
                <a:spcPts val="0"/>
              </a:spcBef>
              <a:spcAft>
                <a:spcPts val="0"/>
              </a:spcAft>
              <a:buFont typeface="Arial" panose="020B0604020202020204" pitchFamily="34" charset="0"/>
              <a:buNone/>
              <a:defRPr sz="200" b="0" baseline="0">
                <a:solidFill>
                  <a:schemeClr val="accent1">
                    <a:alpha val="0"/>
                  </a:schemeClr>
                </a:solidFill>
                <a:latin typeface="+mn-lt"/>
              </a:defRPr>
            </a:lvl1pPr>
            <a:lvl2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2pPr>
            <a:lvl3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3pPr>
            <a:lvl4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4pPr>
            <a:lvl5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5pPr>
            <a:lvl6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6pPr>
            <a:lvl7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7pPr>
            <a:lvl8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8pPr>
            <a:lvl9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9pPr>
          </a:lstStyle>
          <a:p>
            <a:pPr lvl="0"/>
            <a:r>
              <a:rPr lang="de-DE" dirty="0"/>
              <a:t> </a:t>
            </a:r>
          </a:p>
        </p:txBody>
      </p:sp>
      <p:sp>
        <p:nvSpPr>
          <p:cNvPr id="15" name="Text Placeholder 10"/>
          <p:cNvSpPr>
            <a:spLocks noGrp="1"/>
          </p:cNvSpPr>
          <p:nvPr>
            <p:ph type="body" sz="quarter" idx="18" hasCustomPrompt="1"/>
          </p:nvPr>
        </p:nvSpPr>
        <p:spPr bwMode="gray">
          <a:xfrm>
            <a:off x="6492662" y="4078323"/>
            <a:ext cx="542892" cy="542893"/>
          </a:xfrm>
          <a:prstGeom prst="ellipse">
            <a:avLst/>
          </a:prstGeom>
          <a:solidFill>
            <a:schemeClr val="tx2"/>
          </a:solidFill>
        </p:spPr>
        <p:txBody>
          <a:bodyPr anchor="ctr"/>
          <a:lstStyle>
            <a:lvl1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1pPr>
            <a:lvl2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2pPr>
            <a:lvl3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3pPr>
            <a:lvl4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4pPr>
            <a:lvl5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5pPr>
            <a:lvl6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6pPr>
            <a:lvl7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7pPr>
            <a:lvl8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8pPr>
            <a:lvl9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9pPr>
          </a:lstStyle>
          <a:p>
            <a:pPr lvl="0"/>
            <a:r>
              <a:rPr lang="de-DE" dirty="0"/>
              <a:t> </a:t>
            </a:r>
          </a:p>
        </p:txBody>
      </p:sp>
      <p:sp>
        <p:nvSpPr>
          <p:cNvPr id="16" name="Text Placeholder 10"/>
          <p:cNvSpPr>
            <a:spLocks noGrp="1"/>
          </p:cNvSpPr>
          <p:nvPr>
            <p:ph type="body" sz="quarter" idx="20" hasCustomPrompt="1"/>
          </p:nvPr>
        </p:nvSpPr>
        <p:spPr bwMode="gray">
          <a:xfrm>
            <a:off x="6502136" y="3586219"/>
            <a:ext cx="241200" cy="241200"/>
          </a:xfrm>
          <a:prstGeom prst="ellipse">
            <a:avLst/>
          </a:prstGeom>
          <a:solidFill>
            <a:schemeClr val="accent1"/>
          </a:solidFill>
        </p:spPr>
        <p:txBody>
          <a:bodyPr anchor="ctr"/>
          <a:lstStyle>
            <a:lvl1pPr marL="0" indent="0" algn="ctr">
              <a:lnSpc>
                <a:spcPct val="100000"/>
              </a:lnSpc>
              <a:spcBef>
                <a:spcPts val="0"/>
              </a:spcBef>
              <a:spcAft>
                <a:spcPts val="0"/>
              </a:spcAft>
              <a:buFont typeface="Arial" panose="020B0604020202020204" pitchFamily="34" charset="0"/>
              <a:buNone/>
              <a:defRPr sz="200" b="0" baseline="0">
                <a:solidFill>
                  <a:schemeClr val="accent1">
                    <a:alpha val="0"/>
                  </a:schemeClr>
                </a:solidFill>
                <a:latin typeface="+mn-lt"/>
              </a:defRPr>
            </a:lvl1pPr>
            <a:lvl2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2pPr>
            <a:lvl3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3pPr>
            <a:lvl4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4pPr>
            <a:lvl5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5pPr>
            <a:lvl6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6pPr>
            <a:lvl7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7pPr>
            <a:lvl8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8pPr>
            <a:lvl9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9pPr>
          </a:lstStyle>
          <a:p>
            <a:pPr lvl="0"/>
            <a:r>
              <a:rPr lang="de-DE" dirty="0"/>
              <a:t> </a:t>
            </a:r>
          </a:p>
        </p:txBody>
      </p:sp>
      <p:sp>
        <p:nvSpPr>
          <p:cNvPr id="17" name="Text Placeholder 10"/>
          <p:cNvSpPr>
            <a:spLocks noGrp="1"/>
          </p:cNvSpPr>
          <p:nvPr>
            <p:ph type="body" sz="quarter" idx="21" hasCustomPrompt="1"/>
          </p:nvPr>
        </p:nvSpPr>
        <p:spPr bwMode="gray">
          <a:xfrm>
            <a:off x="6545434" y="4818279"/>
            <a:ext cx="543600" cy="543600"/>
          </a:xfrm>
          <a:prstGeom prst="ellipse">
            <a:avLst/>
          </a:prstGeom>
          <a:solidFill>
            <a:schemeClr val="accent1"/>
          </a:solidFill>
        </p:spPr>
        <p:txBody>
          <a:bodyPr anchor="ctr"/>
          <a:lstStyle>
            <a:lvl1pPr marL="0" indent="0" algn="ctr">
              <a:lnSpc>
                <a:spcPct val="100000"/>
              </a:lnSpc>
              <a:spcBef>
                <a:spcPts val="0"/>
              </a:spcBef>
              <a:spcAft>
                <a:spcPts val="0"/>
              </a:spcAft>
              <a:buFont typeface="Arial" panose="020B0604020202020204" pitchFamily="34" charset="0"/>
              <a:buNone/>
              <a:defRPr sz="200" b="0" baseline="0">
                <a:solidFill>
                  <a:schemeClr val="accent1">
                    <a:alpha val="0"/>
                  </a:schemeClr>
                </a:solidFill>
                <a:latin typeface="+mn-lt"/>
              </a:defRPr>
            </a:lvl1pPr>
            <a:lvl2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2pPr>
            <a:lvl3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3pPr>
            <a:lvl4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4pPr>
            <a:lvl5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5pPr>
            <a:lvl6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6pPr>
            <a:lvl7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7pPr>
            <a:lvl8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8pPr>
            <a:lvl9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9pPr>
          </a:lstStyle>
          <a:p>
            <a:pPr lvl="0"/>
            <a:r>
              <a:rPr lang="de-DE" dirty="0"/>
              <a:t> </a:t>
            </a:r>
          </a:p>
        </p:txBody>
      </p:sp>
      <p:sp>
        <p:nvSpPr>
          <p:cNvPr id="18" name="Text Placeholder 10"/>
          <p:cNvSpPr>
            <a:spLocks noGrp="1"/>
          </p:cNvSpPr>
          <p:nvPr>
            <p:ph type="body" sz="quarter" idx="22" hasCustomPrompt="1"/>
          </p:nvPr>
        </p:nvSpPr>
        <p:spPr bwMode="gray">
          <a:xfrm>
            <a:off x="6838360" y="2845556"/>
            <a:ext cx="241200" cy="241200"/>
          </a:xfrm>
          <a:prstGeom prst="ellipse">
            <a:avLst/>
          </a:prstGeom>
          <a:solidFill>
            <a:schemeClr val="tx2"/>
          </a:solidFill>
        </p:spPr>
        <p:txBody>
          <a:bodyPr anchor="ctr"/>
          <a:lstStyle>
            <a:lvl1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1pPr>
            <a:lvl2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2pPr>
            <a:lvl3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3pPr>
            <a:lvl4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4pPr>
            <a:lvl5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5pPr>
            <a:lvl6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6pPr>
            <a:lvl7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7pPr>
            <a:lvl8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8pPr>
            <a:lvl9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9pPr>
          </a:lstStyle>
          <a:p>
            <a:pPr lvl="0"/>
            <a:r>
              <a:rPr lang="de-DE" dirty="0"/>
              <a:t> </a:t>
            </a:r>
          </a:p>
        </p:txBody>
      </p:sp>
    </p:spTree>
    <p:custDataLst>
      <p:tags r:id="rId1"/>
    </p:custDataLst>
    <p:extLst>
      <p:ext uri="{BB962C8B-B14F-4D97-AF65-F5344CB8AC3E}">
        <p14:creationId xmlns:p14="http://schemas.microsoft.com/office/powerpoint/2010/main" val="1328127505"/>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xt &amp; Image (2)">
    <p:spTree>
      <p:nvGrpSpPr>
        <p:cNvPr id="1" name=""/>
        <p:cNvGrpSpPr/>
        <p:nvPr/>
      </p:nvGrpSpPr>
      <p:grpSpPr>
        <a:xfrm>
          <a:off x="0" y="0"/>
          <a:ext cx="0" cy="0"/>
          <a:chOff x="0" y="0"/>
          <a:chExt cx="0" cy="0"/>
        </a:xfrm>
      </p:grpSpPr>
      <p:sp>
        <p:nvSpPr>
          <p:cNvPr id="11" name="Rectangle 10"/>
          <p:cNvSpPr/>
          <p:nvPr userDrawn="1"/>
        </p:nvSpPr>
        <p:spPr bwMode="gray">
          <a:xfrm>
            <a:off x="4572001" y="0"/>
            <a:ext cx="4572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200"/>
              </a:spcBef>
              <a:spcAft>
                <a:spcPts val="200"/>
              </a:spcAft>
            </a:pPr>
            <a:endParaRPr lang="en-US" sz="1100" dirty="0" err="1">
              <a:solidFill>
                <a:schemeClr val="bg1"/>
              </a:solidFill>
            </a:endParaRPr>
          </a:p>
        </p:txBody>
      </p:sp>
      <p:sp>
        <p:nvSpPr>
          <p:cNvPr id="10" name="Picture Placeholder 3"/>
          <p:cNvSpPr>
            <a:spLocks noGrp="1"/>
          </p:cNvSpPr>
          <p:nvPr>
            <p:ph type="pic" sz="quarter" idx="13" hasCustomPrompt="1"/>
          </p:nvPr>
        </p:nvSpPr>
        <p:spPr bwMode="gray">
          <a:xfrm>
            <a:off x="4572000" y="0"/>
            <a:ext cx="4572000" cy="5143500"/>
          </a:xfrm>
          <a:prstGeom prst="rect">
            <a:avLst/>
          </a:prstGeom>
          <a:noFill/>
        </p:spPr>
        <p:txBody>
          <a:bodyPr tIns="0" bIns="720000" anchor="ctr" anchorCtr="0"/>
          <a:lstStyle>
            <a:lvl1pPr algn="ctr">
              <a:defRPr sz="900" baseline="0">
                <a:solidFill>
                  <a:schemeClr val="tx1"/>
                </a:solidFill>
              </a:defRPr>
            </a:lvl1pPr>
          </a:lstStyle>
          <a:p>
            <a:r>
              <a:rPr lang="de-DE" dirty="0"/>
              <a:t>Click </a:t>
            </a:r>
            <a:r>
              <a:rPr lang="de-DE" dirty="0" err="1"/>
              <a:t>the</a:t>
            </a:r>
            <a:r>
              <a:rPr lang="de-DE" dirty="0"/>
              <a:t> </a:t>
            </a:r>
            <a:r>
              <a:rPr lang="de-DE" dirty="0" err="1"/>
              <a:t>icon</a:t>
            </a:r>
            <a:r>
              <a:rPr lang="de-DE" dirty="0"/>
              <a:t> </a:t>
            </a:r>
            <a:br>
              <a:rPr lang="de-DE" dirty="0"/>
            </a:br>
            <a:r>
              <a:rPr lang="de-DE" dirty="0" err="1"/>
              <a:t>to</a:t>
            </a:r>
            <a:r>
              <a:rPr lang="de-DE" dirty="0"/>
              <a:t> </a:t>
            </a:r>
            <a:r>
              <a:rPr lang="de-DE" dirty="0" err="1"/>
              <a:t>add</a:t>
            </a:r>
            <a:r>
              <a:rPr lang="de-DE" dirty="0"/>
              <a:t> an </a:t>
            </a:r>
            <a:r>
              <a:rPr lang="de-DE" dirty="0" err="1"/>
              <a:t>image</a:t>
            </a:r>
            <a:endParaRPr lang="en-US" dirty="0"/>
          </a:p>
        </p:txBody>
      </p:sp>
      <p:sp>
        <p:nvSpPr>
          <p:cNvPr id="2" name="Title 1"/>
          <p:cNvSpPr>
            <a:spLocks noGrp="1"/>
          </p:cNvSpPr>
          <p:nvPr>
            <p:ph type="title" hasCustomPrompt="1"/>
          </p:nvPr>
        </p:nvSpPr>
        <p:spPr bwMode="gray">
          <a:xfrm>
            <a:off x="323850" y="339726"/>
            <a:ext cx="4103689" cy="684213"/>
          </a:xfrm>
        </p:spPr>
        <p:txBody>
          <a:bodyPr/>
          <a:lstStyle>
            <a:lvl1pPr>
              <a:defRPr baseline="0"/>
            </a:lvl1pPr>
          </a:lstStyle>
          <a:p>
            <a:r>
              <a:rPr lang="de-DE" dirty="0"/>
              <a:t>Title </a:t>
            </a:r>
            <a:r>
              <a:rPr lang="de-DE" dirty="0" err="1"/>
              <a:t>of</a:t>
            </a:r>
            <a:r>
              <a:rPr lang="de-DE" dirty="0"/>
              <a:t> </a:t>
            </a:r>
            <a:br>
              <a:rPr lang="de-DE" dirty="0"/>
            </a:br>
            <a:r>
              <a:rPr lang="de-DE" dirty="0" err="1"/>
              <a:t>the</a:t>
            </a:r>
            <a:r>
              <a:rPr lang="de-DE" dirty="0"/>
              <a:t> </a:t>
            </a:r>
            <a:r>
              <a:rPr lang="de-DE" dirty="0" err="1"/>
              <a:t>slide</a:t>
            </a:r>
            <a:endParaRPr lang="en-US" dirty="0"/>
          </a:p>
        </p:txBody>
      </p:sp>
      <p:sp>
        <p:nvSpPr>
          <p:cNvPr id="7" name="Text Placeholder 6"/>
          <p:cNvSpPr>
            <a:spLocks noGrp="1"/>
          </p:cNvSpPr>
          <p:nvPr>
            <p:ph type="body" sz="quarter" idx="14"/>
          </p:nvPr>
        </p:nvSpPr>
        <p:spPr bwMode="gray">
          <a:xfrm>
            <a:off x="323850" y="1276350"/>
            <a:ext cx="4103689" cy="3240088"/>
          </a:xfrm>
        </p:spPr>
        <p:txBody>
          <a:bodyPr/>
          <a:lstStyle>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0"/>
          <p:cNvSpPr>
            <a:spLocks noGrp="1"/>
          </p:cNvSpPr>
          <p:nvPr>
            <p:ph type="body" sz="quarter" idx="18" hasCustomPrompt="1"/>
          </p:nvPr>
        </p:nvSpPr>
        <p:spPr bwMode="gray">
          <a:xfrm>
            <a:off x="4372019" y="3987561"/>
            <a:ext cx="713643" cy="713642"/>
          </a:xfrm>
          <a:prstGeom prst="ellipse">
            <a:avLst/>
          </a:prstGeom>
          <a:solidFill>
            <a:schemeClr val="accent1"/>
          </a:solidFill>
        </p:spPr>
        <p:txBody>
          <a:bodyPr anchor="ctr"/>
          <a:lstStyle>
            <a:lvl1pPr marL="0" indent="0" algn="ctr">
              <a:lnSpc>
                <a:spcPct val="100000"/>
              </a:lnSpc>
              <a:spcBef>
                <a:spcPts val="0"/>
              </a:spcBef>
              <a:spcAft>
                <a:spcPts val="0"/>
              </a:spcAft>
              <a:buFont typeface="Arial" panose="020B0604020202020204" pitchFamily="34" charset="0"/>
              <a:buNone/>
              <a:defRPr sz="200" b="0" baseline="0">
                <a:solidFill>
                  <a:schemeClr val="accent1">
                    <a:alpha val="0"/>
                  </a:schemeClr>
                </a:solidFill>
                <a:latin typeface="+mn-lt"/>
              </a:defRPr>
            </a:lvl1pPr>
            <a:lvl2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2pPr>
            <a:lvl3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3pPr>
            <a:lvl4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4pPr>
            <a:lvl5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5pPr>
            <a:lvl6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6pPr>
            <a:lvl7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7pPr>
            <a:lvl8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8pPr>
            <a:lvl9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9pPr>
          </a:lstStyle>
          <a:p>
            <a:pPr lvl="0"/>
            <a:r>
              <a:rPr lang="de-DE" dirty="0"/>
              <a:t> </a:t>
            </a:r>
          </a:p>
        </p:txBody>
      </p:sp>
      <p:sp>
        <p:nvSpPr>
          <p:cNvPr id="13" name="Text Placeholder 10"/>
          <p:cNvSpPr>
            <a:spLocks noGrp="1"/>
          </p:cNvSpPr>
          <p:nvPr>
            <p:ph type="body" sz="quarter" idx="20" hasCustomPrompt="1"/>
          </p:nvPr>
        </p:nvSpPr>
        <p:spPr bwMode="gray">
          <a:xfrm>
            <a:off x="4809250" y="3571932"/>
            <a:ext cx="241200" cy="241200"/>
          </a:xfrm>
          <a:prstGeom prst="ellipse">
            <a:avLst/>
          </a:prstGeom>
          <a:solidFill>
            <a:schemeClr val="accent1"/>
          </a:solidFill>
        </p:spPr>
        <p:txBody>
          <a:bodyPr anchor="ctr"/>
          <a:lstStyle>
            <a:lvl1pPr marL="0" indent="0" algn="ctr">
              <a:lnSpc>
                <a:spcPct val="100000"/>
              </a:lnSpc>
              <a:spcBef>
                <a:spcPts val="0"/>
              </a:spcBef>
              <a:spcAft>
                <a:spcPts val="0"/>
              </a:spcAft>
              <a:buFont typeface="Arial" panose="020B0604020202020204" pitchFamily="34" charset="0"/>
              <a:buNone/>
              <a:defRPr sz="200" b="0" baseline="0">
                <a:solidFill>
                  <a:schemeClr val="accent1">
                    <a:alpha val="0"/>
                  </a:schemeClr>
                </a:solidFill>
                <a:latin typeface="+mn-lt"/>
              </a:defRPr>
            </a:lvl1pPr>
            <a:lvl2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2pPr>
            <a:lvl3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3pPr>
            <a:lvl4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4pPr>
            <a:lvl5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5pPr>
            <a:lvl6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6pPr>
            <a:lvl7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7pPr>
            <a:lvl8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8pPr>
            <a:lvl9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9pPr>
          </a:lstStyle>
          <a:p>
            <a:pPr lvl="0"/>
            <a:r>
              <a:rPr lang="de-DE" dirty="0"/>
              <a:t> </a:t>
            </a:r>
          </a:p>
        </p:txBody>
      </p:sp>
      <p:sp>
        <p:nvSpPr>
          <p:cNvPr id="14" name="Text Placeholder 10"/>
          <p:cNvSpPr>
            <a:spLocks noGrp="1"/>
          </p:cNvSpPr>
          <p:nvPr>
            <p:ph type="body" sz="quarter" idx="21" hasCustomPrompt="1"/>
          </p:nvPr>
        </p:nvSpPr>
        <p:spPr bwMode="gray">
          <a:xfrm>
            <a:off x="4852548" y="4803992"/>
            <a:ext cx="543600" cy="543600"/>
          </a:xfrm>
          <a:prstGeom prst="ellipse">
            <a:avLst/>
          </a:prstGeom>
          <a:solidFill>
            <a:schemeClr val="accent1"/>
          </a:solidFill>
        </p:spPr>
        <p:txBody>
          <a:bodyPr anchor="ctr"/>
          <a:lstStyle>
            <a:lvl1pPr marL="0" indent="0" algn="ctr">
              <a:lnSpc>
                <a:spcPct val="100000"/>
              </a:lnSpc>
              <a:spcBef>
                <a:spcPts val="0"/>
              </a:spcBef>
              <a:spcAft>
                <a:spcPts val="0"/>
              </a:spcAft>
              <a:buFont typeface="Arial" panose="020B0604020202020204" pitchFamily="34" charset="0"/>
              <a:buNone/>
              <a:defRPr sz="200" b="0" baseline="0">
                <a:solidFill>
                  <a:schemeClr val="accent1">
                    <a:alpha val="0"/>
                  </a:schemeClr>
                </a:solidFill>
                <a:latin typeface="+mn-lt"/>
              </a:defRPr>
            </a:lvl1pPr>
            <a:lvl2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2pPr>
            <a:lvl3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3pPr>
            <a:lvl4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4pPr>
            <a:lvl5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5pPr>
            <a:lvl6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6pPr>
            <a:lvl7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7pPr>
            <a:lvl8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8pPr>
            <a:lvl9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9pPr>
          </a:lstStyle>
          <a:p>
            <a:pPr lvl="0"/>
            <a:r>
              <a:rPr lang="de-DE" dirty="0"/>
              <a:t> </a:t>
            </a:r>
          </a:p>
        </p:txBody>
      </p:sp>
      <p:sp>
        <p:nvSpPr>
          <p:cNvPr id="3" name="Date Placeholder 2"/>
          <p:cNvSpPr>
            <a:spLocks noGrp="1"/>
          </p:cNvSpPr>
          <p:nvPr>
            <p:ph type="dt" sz="half" idx="22"/>
          </p:nvPr>
        </p:nvSpPr>
        <p:spPr bwMode="gray"/>
        <p:txBody>
          <a:bodyPr/>
          <a:lstStyle/>
          <a:p>
            <a:fld id="{AF29FFD3-5406-4B3A-A92D-809BDD75A8FA}" type="datetime1">
              <a:rPr lang="en-US" smtClean="0"/>
              <a:t>8/27/2020</a:t>
            </a:fld>
            <a:endParaRPr lang="en-US"/>
          </a:p>
        </p:txBody>
      </p:sp>
      <p:sp>
        <p:nvSpPr>
          <p:cNvPr id="8" name="Footer Placeholder 7"/>
          <p:cNvSpPr>
            <a:spLocks noGrp="1"/>
          </p:cNvSpPr>
          <p:nvPr>
            <p:ph type="ftr" sz="quarter" idx="23"/>
          </p:nvPr>
        </p:nvSpPr>
        <p:spPr bwMode="gray"/>
        <p:txBody>
          <a:bodyPr/>
          <a:lstStyle/>
          <a:p>
            <a:r>
              <a:rPr lang="en-US"/>
              <a:t>Copyright Dr. Reddy‘s </a:t>
            </a:r>
          </a:p>
        </p:txBody>
      </p:sp>
      <p:sp>
        <p:nvSpPr>
          <p:cNvPr id="9" name="Slide Number Placeholder 8"/>
          <p:cNvSpPr>
            <a:spLocks noGrp="1"/>
          </p:cNvSpPr>
          <p:nvPr>
            <p:ph type="sldNum" sz="quarter" idx="24"/>
          </p:nvPr>
        </p:nvSpPr>
        <p:spPr bwMode="gray"/>
        <p:txBody>
          <a:bodyPr/>
          <a:lstStyle/>
          <a:p>
            <a:fld id="{FCB53D23-1D79-480C-B3BE-829293F4503C}" type="slidenum">
              <a:rPr lang="en-US" smtClean="0"/>
              <a:pPr/>
              <a:t>‹#›</a:t>
            </a:fld>
            <a:endParaRPr lang="en-US"/>
          </a:p>
        </p:txBody>
      </p:sp>
    </p:spTree>
    <p:custDataLst>
      <p:tags r:id="rId1"/>
    </p:custDataLst>
    <p:extLst>
      <p:ext uri="{BB962C8B-B14F-4D97-AF65-F5344CB8AC3E}">
        <p14:creationId xmlns:p14="http://schemas.microsoft.com/office/powerpoint/2010/main" val="1984519527"/>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xt &amp; Image with Bubbles">
    <p:spTree>
      <p:nvGrpSpPr>
        <p:cNvPr id="1" name=""/>
        <p:cNvGrpSpPr/>
        <p:nvPr/>
      </p:nvGrpSpPr>
      <p:grpSpPr>
        <a:xfrm>
          <a:off x="0" y="0"/>
          <a:ext cx="0" cy="0"/>
          <a:chOff x="0" y="0"/>
          <a:chExt cx="0" cy="0"/>
        </a:xfrm>
      </p:grpSpPr>
      <p:sp>
        <p:nvSpPr>
          <p:cNvPr id="11" name="Rectangle 10"/>
          <p:cNvSpPr/>
          <p:nvPr userDrawn="1"/>
        </p:nvSpPr>
        <p:spPr bwMode="gray">
          <a:xfrm>
            <a:off x="2376487" y="0"/>
            <a:ext cx="6767513"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200"/>
              </a:spcBef>
              <a:spcAft>
                <a:spcPts val="200"/>
              </a:spcAft>
            </a:pPr>
            <a:endParaRPr lang="en-US" sz="1100" dirty="0" err="1">
              <a:solidFill>
                <a:schemeClr val="bg1"/>
              </a:solidFill>
            </a:endParaRPr>
          </a:p>
        </p:txBody>
      </p:sp>
      <p:sp>
        <p:nvSpPr>
          <p:cNvPr id="12" name="Picture Placeholder 3"/>
          <p:cNvSpPr>
            <a:spLocks noGrp="1"/>
          </p:cNvSpPr>
          <p:nvPr>
            <p:ph type="pic" sz="quarter" idx="13" hasCustomPrompt="1"/>
          </p:nvPr>
        </p:nvSpPr>
        <p:spPr bwMode="gray">
          <a:xfrm>
            <a:off x="2376487" y="0"/>
            <a:ext cx="6767513" cy="5143500"/>
          </a:xfrm>
          <a:prstGeom prst="rect">
            <a:avLst/>
          </a:prstGeom>
          <a:noFill/>
        </p:spPr>
        <p:txBody>
          <a:bodyPr tIns="0" bIns="720000" anchor="ctr" anchorCtr="0"/>
          <a:lstStyle>
            <a:lvl1pPr algn="ctr">
              <a:defRPr sz="900" baseline="0">
                <a:solidFill>
                  <a:schemeClr val="tx1"/>
                </a:solidFill>
              </a:defRPr>
            </a:lvl1pPr>
          </a:lstStyle>
          <a:p>
            <a:r>
              <a:rPr lang="de-DE" dirty="0"/>
              <a:t>Click </a:t>
            </a:r>
            <a:r>
              <a:rPr lang="de-DE" dirty="0" err="1"/>
              <a:t>the</a:t>
            </a:r>
            <a:r>
              <a:rPr lang="de-DE" dirty="0"/>
              <a:t> </a:t>
            </a:r>
            <a:r>
              <a:rPr lang="de-DE" dirty="0" err="1"/>
              <a:t>icon</a:t>
            </a:r>
            <a:r>
              <a:rPr lang="de-DE" dirty="0"/>
              <a:t> </a:t>
            </a:r>
            <a:br>
              <a:rPr lang="de-DE" dirty="0"/>
            </a:br>
            <a:r>
              <a:rPr lang="de-DE" dirty="0" err="1"/>
              <a:t>to</a:t>
            </a:r>
            <a:r>
              <a:rPr lang="de-DE" dirty="0"/>
              <a:t> </a:t>
            </a:r>
            <a:r>
              <a:rPr lang="de-DE" dirty="0" err="1"/>
              <a:t>add</a:t>
            </a:r>
            <a:r>
              <a:rPr lang="de-DE" dirty="0"/>
              <a:t> an </a:t>
            </a:r>
            <a:r>
              <a:rPr lang="de-DE" dirty="0" err="1"/>
              <a:t>image</a:t>
            </a:r>
            <a:endParaRPr lang="en-US" dirty="0"/>
          </a:p>
        </p:txBody>
      </p:sp>
      <p:sp>
        <p:nvSpPr>
          <p:cNvPr id="2" name="Title 1"/>
          <p:cNvSpPr>
            <a:spLocks noGrp="1"/>
          </p:cNvSpPr>
          <p:nvPr>
            <p:ph type="title" hasCustomPrompt="1"/>
          </p:nvPr>
        </p:nvSpPr>
        <p:spPr bwMode="gray">
          <a:xfrm>
            <a:off x="323851" y="339726"/>
            <a:ext cx="1908174" cy="684213"/>
          </a:xfrm>
        </p:spPr>
        <p:txBody>
          <a:bodyPr/>
          <a:lstStyle>
            <a:lvl1pPr>
              <a:defRPr baseline="0"/>
            </a:lvl1pPr>
          </a:lstStyle>
          <a:p>
            <a:r>
              <a:rPr lang="de-DE" dirty="0"/>
              <a:t>Title </a:t>
            </a:r>
            <a:r>
              <a:rPr lang="de-DE" dirty="0" err="1"/>
              <a:t>of</a:t>
            </a:r>
            <a:r>
              <a:rPr lang="de-DE" dirty="0"/>
              <a:t> </a:t>
            </a:r>
            <a:br>
              <a:rPr lang="de-DE" dirty="0"/>
            </a:br>
            <a:r>
              <a:rPr lang="de-DE" dirty="0" err="1"/>
              <a:t>the</a:t>
            </a:r>
            <a:r>
              <a:rPr lang="de-DE" dirty="0"/>
              <a:t> </a:t>
            </a:r>
            <a:r>
              <a:rPr lang="de-DE" dirty="0" err="1"/>
              <a:t>slide</a:t>
            </a:r>
            <a:endParaRPr lang="en-US" dirty="0"/>
          </a:p>
        </p:txBody>
      </p:sp>
      <p:sp>
        <p:nvSpPr>
          <p:cNvPr id="4" name="Date Placeholder 3"/>
          <p:cNvSpPr>
            <a:spLocks noGrp="1"/>
          </p:cNvSpPr>
          <p:nvPr>
            <p:ph type="dt" sz="half" idx="10"/>
          </p:nvPr>
        </p:nvSpPr>
        <p:spPr bwMode="gray"/>
        <p:txBody>
          <a:bodyPr/>
          <a:lstStyle>
            <a:lvl1pPr>
              <a:defRPr>
                <a:solidFill>
                  <a:schemeClr val="tx1"/>
                </a:solidFill>
              </a:defRPr>
            </a:lvl1pPr>
          </a:lstStyle>
          <a:p>
            <a:fld id="{4FC5DAC4-6E90-4CD4-9E7F-E64B8F2BF7A0}" type="datetime1">
              <a:rPr lang="en-US" smtClean="0"/>
              <a:t>8/27/2020</a:t>
            </a:fld>
            <a:endParaRPr lang="en-US"/>
          </a:p>
        </p:txBody>
      </p:sp>
      <p:sp>
        <p:nvSpPr>
          <p:cNvPr id="5" name="Footer Placeholder 4"/>
          <p:cNvSpPr>
            <a:spLocks noGrp="1"/>
          </p:cNvSpPr>
          <p:nvPr>
            <p:ph type="ftr" sz="quarter" idx="11"/>
          </p:nvPr>
        </p:nvSpPr>
        <p:spPr bwMode="gray"/>
        <p:txBody>
          <a:bodyPr/>
          <a:lstStyle>
            <a:lvl1pPr>
              <a:defRPr>
                <a:solidFill>
                  <a:schemeClr val="tx1"/>
                </a:solidFill>
              </a:defRPr>
            </a:lvl1pPr>
          </a:lstStyle>
          <a:p>
            <a:r>
              <a:rPr lang="en-US"/>
              <a:t>Copyright Dr. Reddy‘s </a:t>
            </a:r>
          </a:p>
        </p:txBody>
      </p:sp>
      <p:sp>
        <p:nvSpPr>
          <p:cNvPr id="6" name="Slide Number Placeholder 5"/>
          <p:cNvSpPr>
            <a:spLocks noGrp="1"/>
          </p:cNvSpPr>
          <p:nvPr>
            <p:ph type="sldNum" sz="quarter" idx="12"/>
          </p:nvPr>
        </p:nvSpPr>
        <p:spPr bwMode="gray"/>
        <p:txBody>
          <a:bodyPr/>
          <a:lstStyle>
            <a:lvl1pPr>
              <a:defRPr>
                <a:solidFill>
                  <a:schemeClr val="tx1"/>
                </a:solidFill>
              </a:defRPr>
            </a:lvl1pPr>
          </a:lstStyle>
          <a:p>
            <a:fld id="{FCB53D23-1D79-480C-B3BE-829293F4503C}" type="slidenum">
              <a:rPr lang="en-US" smtClean="0"/>
              <a:pPr/>
              <a:t>‹#›</a:t>
            </a:fld>
            <a:endParaRPr lang="en-US"/>
          </a:p>
        </p:txBody>
      </p:sp>
      <p:sp>
        <p:nvSpPr>
          <p:cNvPr id="7" name="Text Placeholder 6"/>
          <p:cNvSpPr>
            <a:spLocks noGrp="1"/>
          </p:cNvSpPr>
          <p:nvPr>
            <p:ph type="body" sz="quarter" idx="14"/>
          </p:nvPr>
        </p:nvSpPr>
        <p:spPr bwMode="gray">
          <a:xfrm>
            <a:off x="323851" y="1276350"/>
            <a:ext cx="1908174" cy="32400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Text Placeholder 10"/>
          <p:cNvSpPr>
            <a:spLocks noGrp="1"/>
          </p:cNvSpPr>
          <p:nvPr>
            <p:ph type="body" sz="quarter" idx="17" hasCustomPrompt="1"/>
          </p:nvPr>
        </p:nvSpPr>
        <p:spPr bwMode="gray">
          <a:xfrm>
            <a:off x="3152775" y="2607470"/>
            <a:ext cx="2124075" cy="2124074"/>
          </a:xfrm>
          <a:prstGeom prst="ellipse">
            <a:avLst/>
          </a:prstGeom>
          <a:solidFill>
            <a:schemeClr val="accent1"/>
          </a:solidFill>
        </p:spPr>
        <p:txBody>
          <a:bodyPr anchor="ctr"/>
          <a:lstStyle>
            <a:lvl1pPr marL="0" indent="0" algn="ctr">
              <a:lnSpc>
                <a:spcPct val="75000"/>
              </a:lnSpc>
              <a:spcBef>
                <a:spcPts val="200"/>
              </a:spcBef>
              <a:spcAft>
                <a:spcPts val="200"/>
              </a:spcAft>
              <a:buFont typeface="Arial" panose="020B0604020202020204" pitchFamily="34" charset="0"/>
              <a:buNone/>
              <a:defRPr sz="1600">
                <a:solidFill>
                  <a:schemeClr val="bg1"/>
                </a:solidFill>
                <a:latin typeface="+mj-lt"/>
              </a:defRPr>
            </a:lvl1pPr>
            <a:lvl2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2pPr>
            <a:lvl3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3pPr>
            <a:lvl4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4pPr>
            <a:lvl5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5pPr>
            <a:lvl6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6pPr>
            <a:lvl7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7pPr>
            <a:lvl8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8pPr>
            <a:lvl9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9pPr>
          </a:lstStyle>
          <a:p>
            <a:pPr lvl="0"/>
            <a:r>
              <a:rPr lang="en-US" dirty="0"/>
              <a:t>Highlight element</a:t>
            </a:r>
          </a:p>
        </p:txBody>
      </p:sp>
      <p:sp>
        <p:nvSpPr>
          <p:cNvPr id="14" name="Text Placeholder 10"/>
          <p:cNvSpPr>
            <a:spLocks noGrp="1"/>
          </p:cNvSpPr>
          <p:nvPr>
            <p:ph type="body" sz="quarter" idx="21" hasCustomPrompt="1"/>
          </p:nvPr>
        </p:nvSpPr>
        <p:spPr bwMode="gray">
          <a:xfrm>
            <a:off x="2171701" y="4364039"/>
            <a:ext cx="1216800" cy="1216800"/>
          </a:xfrm>
          <a:prstGeom prst="ellipse">
            <a:avLst/>
          </a:prstGeom>
          <a:solidFill>
            <a:schemeClr val="accent1"/>
          </a:solidFill>
        </p:spPr>
        <p:txBody>
          <a:bodyPr anchor="ctr"/>
          <a:lstStyle>
            <a:lvl1pPr marL="0" indent="0" algn="ctr">
              <a:lnSpc>
                <a:spcPct val="100000"/>
              </a:lnSpc>
              <a:spcBef>
                <a:spcPts val="0"/>
              </a:spcBef>
              <a:spcAft>
                <a:spcPts val="0"/>
              </a:spcAft>
              <a:buFont typeface="Arial" panose="020B0604020202020204" pitchFamily="34" charset="0"/>
              <a:buNone/>
              <a:defRPr sz="200" b="0" baseline="0">
                <a:solidFill>
                  <a:schemeClr val="accent1">
                    <a:alpha val="0"/>
                  </a:schemeClr>
                </a:solidFill>
                <a:latin typeface="+mn-lt"/>
              </a:defRPr>
            </a:lvl1pPr>
            <a:lvl2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2pPr>
            <a:lvl3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3pPr>
            <a:lvl4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4pPr>
            <a:lvl5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5pPr>
            <a:lvl6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6pPr>
            <a:lvl7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7pPr>
            <a:lvl8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8pPr>
            <a:lvl9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9pPr>
          </a:lstStyle>
          <a:p>
            <a:pPr lvl="0"/>
            <a:r>
              <a:rPr lang="de-DE" dirty="0"/>
              <a:t> </a:t>
            </a:r>
          </a:p>
        </p:txBody>
      </p:sp>
    </p:spTree>
    <p:custDataLst>
      <p:tags r:id="rId1"/>
    </p:custDataLst>
    <p:extLst>
      <p:ext uri="{BB962C8B-B14F-4D97-AF65-F5344CB8AC3E}">
        <p14:creationId xmlns:p14="http://schemas.microsoft.com/office/powerpoint/2010/main" val="3986822225"/>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mp; Image">
    <p:spTree>
      <p:nvGrpSpPr>
        <p:cNvPr id="1" name=""/>
        <p:cNvGrpSpPr/>
        <p:nvPr/>
      </p:nvGrpSpPr>
      <p:grpSpPr>
        <a:xfrm>
          <a:off x="0" y="0"/>
          <a:ext cx="0" cy="0"/>
          <a:chOff x="0" y="0"/>
          <a:chExt cx="0" cy="0"/>
        </a:xfrm>
      </p:grpSpPr>
      <p:sp>
        <p:nvSpPr>
          <p:cNvPr id="8" name="Rectangle 7"/>
          <p:cNvSpPr/>
          <p:nvPr userDrawn="1"/>
        </p:nvSpPr>
        <p:spPr bwMode="gray">
          <a:xfrm>
            <a:off x="2376487" y="0"/>
            <a:ext cx="6767513"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200"/>
              </a:spcBef>
              <a:spcAft>
                <a:spcPts val="200"/>
              </a:spcAft>
            </a:pPr>
            <a:endParaRPr lang="en-US" sz="1100" dirty="0" err="1">
              <a:solidFill>
                <a:schemeClr val="bg1"/>
              </a:solidFill>
            </a:endParaRPr>
          </a:p>
        </p:txBody>
      </p:sp>
      <p:sp>
        <p:nvSpPr>
          <p:cNvPr id="10" name="Picture Placeholder 3"/>
          <p:cNvSpPr>
            <a:spLocks noGrp="1"/>
          </p:cNvSpPr>
          <p:nvPr>
            <p:ph type="pic" sz="quarter" idx="13" hasCustomPrompt="1"/>
          </p:nvPr>
        </p:nvSpPr>
        <p:spPr bwMode="gray">
          <a:xfrm>
            <a:off x="2376487" y="0"/>
            <a:ext cx="6767513" cy="5143500"/>
          </a:xfrm>
          <a:prstGeom prst="rect">
            <a:avLst/>
          </a:prstGeom>
          <a:noFill/>
        </p:spPr>
        <p:txBody>
          <a:bodyPr tIns="0" bIns="720000" anchor="ctr" anchorCtr="0"/>
          <a:lstStyle>
            <a:lvl1pPr algn="ctr">
              <a:defRPr sz="900" baseline="0">
                <a:solidFill>
                  <a:schemeClr val="tx1"/>
                </a:solidFill>
              </a:defRPr>
            </a:lvl1pPr>
          </a:lstStyle>
          <a:p>
            <a:r>
              <a:rPr lang="de-DE" dirty="0"/>
              <a:t>Click </a:t>
            </a:r>
            <a:r>
              <a:rPr lang="de-DE" dirty="0" err="1"/>
              <a:t>the</a:t>
            </a:r>
            <a:r>
              <a:rPr lang="de-DE" dirty="0"/>
              <a:t> </a:t>
            </a:r>
            <a:r>
              <a:rPr lang="de-DE" dirty="0" err="1"/>
              <a:t>icon</a:t>
            </a:r>
            <a:r>
              <a:rPr lang="de-DE" dirty="0"/>
              <a:t> </a:t>
            </a:r>
            <a:br>
              <a:rPr lang="de-DE" dirty="0"/>
            </a:br>
            <a:r>
              <a:rPr lang="de-DE" dirty="0" err="1"/>
              <a:t>to</a:t>
            </a:r>
            <a:r>
              <a:rPr lang="de-DE" dirty="0"/>
              <a:t> </a:t>
            </a:r>
            <a:r>
              <a:rPr lang="de-DE" dirty="0" err="1"/>
              <a:t>add</a:t>
            </a:r>
            <a:r>
              <a:rPr lang="de-DE" dirty="0"/>
              <a:t> an </a:t>
            </a:r>
            <a:r>
              <a:rPr lang="de-DE" dirty="0" err="1"/>
              <a:t>image</a:t>
            </a:r>
            <a:endParaRPr lang="en-US" dirty="0"/>
          </a:p>
        </p:txBody>
      </p:sp>
      <p:sp>
        <p:nvSpPr>
          <p:cNvPr id="2" name="Title 1"/>
          <p:cNvSpPr>
            <a:spLocks noGrp="1"/>
          </p:cNvSpPr>
          <p:nvPr>
            <p:ph type="title" hasCustomPrompt="1"/>
          </p:nvPr>
        </p:nvSpPr>
        <p:spPr bwMode="gray">
          <a:xfrm>
            <a:off x="323851" y="339725"/>
            <a:ext cx="1908174" cy="2484438"/>
          </a:xfrm>
        </p:spPr>
        <p:txBody>
          <a:bodyPr/>
          <a:lstStyle>
            <a:lvl1pPr>
              <a:defRPr/>
            </a:lvl1pPr>
          </a:lstStyle>
          <a:p>
            <a:r>
              <a:rPr lang="de-DE" dirty="0"/>
              <a:t>Title </a:t>
            </a:r>
            <a:r>
              <a:rPr lang="de-DE" dirty="0" err="1"/>
              <a:t>of</a:t>
            </a:r>
            <a:r>
              <a:rPr lang="de-DE" dirty="0"/>
              <a:t> </a:t>
            </a:r>
            <a:br>
              <a:rPr lang="de-DE" dirty="0"/>
            </a:br>
            <a:r>
              <a:rPr lang="de-DE" dirty="0" err="1"/>
              <a:t>the</a:t>
            </a:r>
            <a:r>
              <a:rPr lang="de-DE" dirty="0"/>
              <a:t> </a:t>
            </a:r>
            <a:r>
              <a:rPr lang="de-DE" dirty="0" err="1"/>
              <a:t>slide</a:t>
            </a:r>
            <a:r>
              <a:rPr lang="en-US" dirty="0"/>
              <a:t/>
            </a:r>
            <a:br>
              <a:rPr lang="en-US" dirty="0"/>
            </a:br>
            <a:r>
              <a:rPr lang="en-US" dirty="0"/>
              <a:t>written </a:t>
            </a:r>
            <a:br>
              <a:rPr lang="en-US" dirty="0"/>
            </a:br>
            <a:r>
              <a:rPr lang="en-US" dirty="0"/>
              <a:t>in several lines</a:t>
            </a:r>
          </a:p>
        </p:txBody>
      </p:sp>
      <p:sp>
        <p:nvSpPr>
          <p:cNvPr id="4" name="Date Placeholder 3"/>
          <p:cNvSpPr>
            <a:spLocks noGrp="1"/>
          </p:cNvSpPr>
          <p:nvPr>
            <p:ph type="dt" sz="half" idx="10"/>
          </p:nvPr>
        </p:nvSpPr>
        <p:spPr bwMode="gray"/>
        <p:txBody>
          <a:bodyPr/>
          <a:lstStyle>
            <a:lvl1pPr>
              <a:defRPr>
                <a:solidFill>
                  <a:schemeClr val="tx1"/>
                </a:solidFill>
              </a:defRPr>
            </a:lvl1pPr>
          </a:lstStyle>
          <a:p>
            <a:fld id="{2B85A47B-0A95-4617-B808-796173E26164}" type="datetime1">
              <a:rPr lang="en-US" smtClean="0"/>
              <a:t>8/27/2020</a:t>
            </a:fld>
            <a:endParaRPr lang="en-US"/>
          </a:p>
        </p:txBody>
      </p:sp>
      <p:sp>
        <p:nvSpPr>
          <p:cNvPr id="5" name="Footer Placeholder 4"/>
          <p:cNvSpPr>
            <a:spLocks noGrp="1"/>
          </p:cNvSpPr>
          <p:nvPr>
            <p:ph type="ftr" sz="quarter" idx="11"/>
          </p:nvPr>
        </p:nvSpPr>
        <p:spPr bwMode="gray"/>
        <p:txBody>
          <a:bodyPr/>
          <a:lstStyle>
            <a:lvl1pPr>
              <a:defRPr>
                <a:solidFill>
                  <a:schemeClr val="tx1"/>
                </a:solidFill>
              </a:defRPr>
            </a:lvl1pPr>
          </a:lstStyle>
          <a:p>
            <a:r>
              <a:rPr lang="en-US"/>
              <a:t>Copyright Dr. Reddy‘s </a:t>
            </a:r>
          </a:p>
        </p:txBody>
      </p:sp>
      <p:sp>
        <p:nvSpPr>
          <p:cNvPr id="6" name="Slide Number Placeholder 5"/>
          <p:cNvSpPr>
            <a:spLocks noGrp="1"/>
          </p:cNvSpPr>
          <p:nvPr>
            <p:ph type="sldNum" sz="quarter" idx="12"/>
          </p:nvPr>
        </p:nvSpPr>
        <p:spPr bwMode="gray"/>
        <p:txBody>
          <a:bodyPr/>
          <a:lstStyle>
            <a:lvl1pPr>
              <a:defRPr>
                <a:solidFill>
                  <a:schemeClr val="tx1"/>
                </a:solidFill>
              </a:defRPr>
            </a:lvl1pPr>
          </a:lstStyle>
          <a:p>
            <a:fld id="{FCB53D23-1D79-480C-B3BE-829293F4503C}" type="slidenum">
              <a:rPr lang="en-US" smtClean="0"/>
              <a:pPr/>
              <a:t>‹#›</a:t>
            </a:fld>
            <a:endParaRPr lang="en-US"/>
          </a:p>
        </p:txBody>
      </p:sp>
    </p:spTree>
    <p:custDataLst>
      <p:tags r:id="rId1"/>
    </p:custDataLst>
    <p:extLst>
      <p:ext uri="{BB962C8B-B14F-4D97-AF65-F5344CB8AC3E}">
        <p14:creationId xmlns:p14="http://schemas.microsoft.com/office/powerpoint/2010/main" val="3420472802"/>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Full-size Image">
    <p:spTree>
      <p:nvGrpSpPr>
        <p:cNvPr id="1" name=""/>
        <p:cNvGrpSpPr/>
        <p:nvPr/>
      </p:nvGrpSpPr>
      <p:grpSpPr>
        <a:xfrm>
          <a:off x="0" y="0"/>
          <a:ext cx="0" cy="0"/>
          <a:chOff x="0" y="0"/>
          <a:chExt cx="0" cy="0"/>
        </a:xfrm>
      </p:grpSpPr>
      <p:sp>
        <p:nvSpPr>
          <p:cNvPr id="10" name="Picture Placeholder 3"/>
          <p:cNvSpPr>
            <a:spLocks noGrp="1"/>
          </p:cNvSpPr>
          <p:nvPr>
            <p:ph type="pic" sz="quarter" idx="13" hasCustomPrompt="1"/>
          </p:nvPr>
        </p:nvSpPr>
        <p:spPr bwMode="gray">
          <a:xfrm>
            <a:off x="0" y="0"/>
            <a:ext cx="9144000" cy="5143500"/>
          </a:xfrm>
          <a:prstGeom prst="rect">
            <a:avLst/>
          </a:prstGeom>
          <a:solidFill>
            <a:schemeClr val="tx1">
              <a:lumMod val="50000"/>
              <a:lumOff val="50000"/>
            </a:schemeClr>
          </a:solidFill>
        </p:spPr>
        <p:txBody>
          <a:bodyPr tIns="0" bIns="720000" anchor="ctr" anchorCtr="0"/>
          <a:lstStyle>
            <a:lvl1pPr algn="ctr">
              <a:defRPr sz="900" baseline="0">
                <a:solidFill>
                  <a:schemeClr val="bg1"/>
                </a:solidFill>
              </a:defRPr>
            </a:lvl1pPr>
          </a:lstStyle>
          <a:p>
            <a:r>
              <a:rPr lang="de-DE" dirty="0"/>
              <a:t>Click </a:t>
            </a:r>
            <a:r>
              <a:rPr lang="de-DE" dirty="0" err="1"/>
              <a:t>the</a:t>
            </a:r>
            <a:r>
              <a:rPr lang="de-DE" dirty="0"/>
              <a:t> </a:t>
            </a:r>
            <a:r>
              <a:rPr lang="de-DE" dirty="0" err="1"/>
              <a:t>icon</a:t>
            </a:r>
            <a:r>
              <a:rPr lang="de-DE" dirty="0"/>
              <a:t> </a:t>
            </a:r>
            <a:br>
              <a:rPr lang="de-DE" dirty="0"/>
            </a:br>
            <a:r>
              <a:rPr lang="de-DE" dirty="0" err="1"/>
              <a:t>to</a:t>
            </a:r>
            <a:r>
              <a:rPr lang="de-DE" dirty="0"/>
              <a:t> </a:t>
            </a:r>
            <a:r>
              <a:rPr lang="de-DE" dirty="0" err="1"/>
              <a:t>add</a:t>
            </a:r>
            <a:r>
              <a:rPr lang="de-DE" dirty="0"/>
              <a:t> an </a:t>
            </a:r>
            <a:r>
              <a:rPr lang="de-DE" dirty="0" err="1"/>
              <a:t>image</a:t>
            </a:r>
            <a:endParaRPr lang="en-US" dirty="0"/>
          </a:p>
        </p:txBody>
      </p:sp>
      <p:sp>
        <p:nvSpPr>
          <p:cNvPr id="2" name="Title 1"/>
          <p:cNvSpPr>
            <a:spLocks noGrp="1"/>
          </p:cNvSpPr>
          <p:nvPr>
            <p:ph type="title" hasCustomPrompt="1"/>
          </p:nvPr>
        </p:nvSpPr>
        <p:spPr bwMode="gray">
          <a:xfrm>
            <a:off x="323851" y="339725"/>
            <a:ext cx="1908174" cy="2484438"/>
          </a:xfrm>
        </p:spPr>
        <p:txBody>
          <a:bodyPr/>
          <a:lstStyle>
            <a:lvl1pPr>
              <a:defRPr>
                <a:solidFill>
                  <a:schemeClr val="bg1"/>
                </a:solidFill>
              </a:defRPr>
            </a:lvl1pPr>
          </a:lstStyle>
          <a:p>
            <a:r>
              <a:rPr lang="de-DE" dirty="0"/>
              <a:t>Title </a:t>
            </a:r>
            <a:r>
              <a:rPr lang="de-DE" dirty="0" err="1"/>
              <a:t>of</a:t>
            </a:r>
            <a:r>
              <a:rPr lang="de-DE" dirty="0"/>
              <a:t> </a:t>
            </a:r>
            <a:br>
              <a:rPr lang="de-DE" dirty="0"/>
            </a:br>
            <a:r>
              <a:rPr lang="de-DE" dirty="0" err="1"/>
              <a:t>the</a:t>
            </a:r>
            <a:r>
              <a:rPr lang="de-DE" dirty="0"/>
              <a:t> </a:t>
            </a:r>
            <a:r>
              <a:rPr lang="de-DE" dirty="0" err="1"/>
              <a:t>slide</a:t>
            </a:r>
            <a:r>
              <a:rPr lang="en-US" dirty="0"/>
              <a:t/>
            </a:r>
            <a:br>
              <a:rPr lang="en-US" dirty="0"/>
            </a:br>
            <a:r>
              <a:rPr lang="en-US" dirty="0"/>
              <a:t>written </a:t>
            </a:r>
            <a:br>
              <a:rPr lang="en-US" dirty="0"/>
            </a:br>
            <a:r>
              <a:rPr lang="en-US" dirty="0"/>
              <a:t>in several lines</a:t>
            </a:r>
          </a:p>
        </p:txBody>
      </p:sp>
      <p:sp>
        <p:nvSpPr>
          <p:cNvPr id="4" name="Date Placeholder 3"/>
          <p:cNvSpPr>
            <a:spLocks noGrp="1"/>
          </p:cNvSpPr>
          <p:nvPr>
            <p:ph type="dt" sz="half" idx="10"/>
          </p:nvPr>
        </p:nvSpPr>
        <p:spPr bwMode="gray"/>
        <p:txBody>
          <a:bodyPr/>
          <a:lstStyle>
            <a:lvl1pPr>
              <a:defRPr>
                <a:solidFill>
                  <a:schemeClr val="bg1"/>
                </a:solidFill>
              </a:defRPr>
            </a:lvl1pPr>
          </a:lstStyle>
          <a:p>
            <a:fld id="{732133DA-B9CC-40D1-874B-01DC869CE06B}" type="datetime1">
              <a:rPr lang="en-US" smtClean="0"/>
              <a:t>8/27/2020</a:t>
            </a:fld>
            <a:endParaRPr lang="en-US"/>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US"/>
              <a:t>Copyright Dr. Reddy‘s </a:t>
            </a:r>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FCB53D23-1D79-480C-B3BE-829293F4503C}" type="slidenum">
              <a:rPr lang="en-US" smtClean="0"/>
              <a:pPr/>
              <a:t>‹#›</a:t>
            </a:fld>
            <a:endParaRPr lang="en-US"/>
          </a:p>
        </p:txBody>
      </p:sp>
    </p:spTree>
    <p:custDataLst>
      <p:tags r:id="rId1"/>
    </p:custDataLst>
    <p:extLst>
      <p:ext uri="{BB962C8B-B14F-4D97-AF65-F5344CB8AC3E}">
        <p14:creationId xmlns:p14="http://schemas.microsoft.com/office/powerpoint/2010/main" val="3691574165"/>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xt &amp; 1 round Image">
    <p:spTree>
      <p:nvGrpSpPr>
        <p:cNvPr id="1" name=""/>
        <p:cNvGrpSpPr/>
        <p:nvPr/>
      </p:nvGrpSpPr>
      <p:grpSpPr>
        <a:xfrm>
          <a:off x="0" y="0"/>
          <a:ext cx="0" cy="0"/>
          <a:chOff x="0" y="0"/>
          <a:chExt cx="0" cy="0"/>
        </a:xfrm>
      </p:grpSpPr>
      <p:sp>
        <p:nvSpPr>
          <p:cNvPr id="15" name="Picture Placeholder 3"/>
          <p:cNvSpPr>
            <a:spLocks noGrp="1"/>
          </p:cNvSpPr>
          <p:nvPr>
            <p:ph type="pic" sz="quarter" idx="13" hasCustomPrompt="1"/>
          </p:nvPr>
        </p:nvSpPr>
        <p:spPr bwMode="gray">
          <a:xfrm>
            <a:off x="4643436" y="339914"/>
            <a:ext cx="4176715" cy="4176334"/>
          </a:xfrm>
          <a:prstGeom prst="ellipse">
            <a:avLst/>
          </a:prstGeom>
          <a:solidFill>
            <a:schemeClr val="bg1"/>
          </a:solidFill>
        </p:spPr>
        <p:txBody>
          <a:bodyPr tIns="0" bIns="720000" anchor="ctr" anchorCtr="0"/>
          <a:lstStyle>
            <a:lvl1pPr algn="ctr">
              <a:defRPr sz="900" baseline="0">
                <a:solidFill>
                  <a:schemeClr val="tx1"/>
                </a:solidFill>
              </a:defRPr>
            </a:lvl1pPr>
          </a:lstStyle>
          <a:p>
            <a:r>
              <a:rPr lang="de-DE" dirty="0"/>
              <a:t>Click </a:t>
            </a:r>
            <a:r>
              <a:rPr lang="de-DE" dirty="0" err="1"/>
              <a:t>the</a:t>
            </a:r>
            <a:r>
              <a:rPr lang="de-DE" dirty="0"/>
              <a:t> </a:t>
            </a:r>
            <a:r>
              <a:rPr lang="de-DE" dirty="0" err="1"/>
              <a:t>icon</a:t>
            </a:r>
            <a:r>
              <a:rPr lang="de-DE" dirty="0"/>
              <a:t> </a:t>
            </a:r>
            <a:br>
              <a:rPr lang="de-DE" dirty="0"/>
            </a:br>
            <a:r>
              <a:rPr lang="de-DE" dirty="0" err="1"/>
              <a:t>to</a:t>
            </a:r>
            <a:r>
              <a:rPr lang="de-DE" dirty="0"/>
              <a:t> </a:t>
            </a:r>
            <a:r>
              <a:rPr lang="de-DE" dirty="0" err="1"/>
              <a:t>add</a:t>
            </a:r>
            <a:r>
              <a:rPr lang="de-DE" dirty="0"/>
              <a:t> an </a:t>
            </a:r>
            <a:r>
              <a:rPr lang="de-DE" dirty="0" err="1"/>
              <a:t>image</a:t>
            </a:r>
            <a:endParaRPr lang="en-US" dirty="0"/>
          </a:p>
        </p:txBody>
      </p:sp>
      <p:sp>
        <p:nvSpPr>
          <p:cNvPr id="10" name="Text Placeholder 10"/>
          <p:cNvSpPr>
            <a:spLocks noGrp="1"/>
          </p:cNvSpPr>
          <p:nvPr>
            <p:ph type="body" sz="quarter" idx="19" hasCustomPrompt="1"/>
          </p:nvPr>
        </p:nvSpPr>
        <p:spPr bwMode="gray">
          <a:xfrm>
            <a:off x="4752670" y="3256701"/>
            <a:ext cx="1216800" cy="1216800"/>
          </a:xfrm>
          <a:prstGeom prst="ellipse">
            <a:avLst/>
          </a:prstGeom>
          <a:solidFill>
            <a:schemeClr val="accent1"/>
          </a:solidFill>
        </p:spPr>
        <p:txBody>
          <a:bodyPr anchor="ctr"/>
          <a:lstStyle>
            <a:lvl1pPr marL="0" indent="0" algn="ctr">
              <a:lnSpc>
                <a:spcPct val="75000"/>
              </a:lnSpc>
              <a:spcBef>
                <a:spcPts val="200"/>
              </a:spcBef>
              <a:spcAft>
                <a:spcPts val="200"/>
              </a:spcAft>
              <a:buFont typeface="Arial" panose="020B0604020202020204" pitchFamily="34" charset="0"/>
              <a:buNone/>
              <a:defRPr sz="1100">
                <a:solidFill>
                  <a:schemeClr val="bg1"/>
                </a:solidFill>
                <a:latin typeface="+mj-lt"/>
              </a:defRPr>
            </a:lvl1pPr>
            <a:lvl2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2pPr>
            <a:lvl3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3pPr>
            <a:lvl4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4pPr>
            <a:lvl5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5pPr>
            <a:lvl6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6pPr>
            <a:lvl7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7pPr>
            <a:lvl8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8pPr>
            <a:lvl9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9pPr>
          </a:lstStyle>
          <a:p>
            <a:pPr lvl="0"/>
            <a:r>
              <a:rPr lang="en-US" dirty="0"/>
              <a:t>Highlight element</a:t>
            </a:r>
          </a:p>
        </p:txBody>
      </p:sp>
      <p:sp>
        <p:nvSpPr>
          <p:cNvPr id="2" name="Title 1"/>
          <p:cNvSpPr>
            <a:spLocks noGrp="1"/>
          </p:cNvSpPr>
          <p:nvPr>
            <p:ph type="title" hasCustomPrompt="1"/>
          </p:nvPr>
        </p:nvSpPr>
        <p:spPr bwMode="gray">
          <a:xfrm>
            <a:off x="323850" y="339726"/>
            <a:ext cx="4103689" cy="684213"/>
          </a:xfrm>
        </p:spPr>
        <p:txBody>
          <a:bodyPr/>
          <a:lstStyle>
            <a:lvl1pPr>
              <a:defRPr baseline="0"/>
            </a:lvl1pPr>
          </a:lstStyle>
          <a:p>
            <a:r>
              <a:rPr lang="de-DE" dirty="0"/>
              <a:t>Title </a:t>
            </a:r>
            <a:r>
              <a:rPr lang="de-DE" dirty="0" err="1"/>
              <a:t>of</a:t>
            </a:r>
            <a:r>
              <a:rPr lang="de-DE" dirty="0"/>
              <a:t> </a:t>
            </a:r>
            <a:br>
              <a:rPr lang="de-DE" dirty="0"/>
            </a:br>
            <a:r>
              <a:rPr lang="de-DE" dirty="0" err="1"/>
              <a:t>the</a:t>
            </a:r>
            <a:r>
              <a:rPr lang="de-DE" dirty="0"/>
              <a:t> </a:t>
            </a:r>
            <a:r>
              <a:rPr lang="de-DE" dirty="0" err="1"/>
              <a:t>slide</a:t>
            </a:r>
            <a:endParaRPr lang="en-US" dirty="0"/>
          </a:p>
        </p:txBody>
      </p:sp>
      <p:sp>
        <p:nvSpPr>
          <p:cNvPr id="3" name="Date Placeholder 2"/>
          <p:cNvSpPr>
            <a:spLocks noGrp="1"/>
          </p:cNvSpPr>
          <p:nvPr>
            <p:ph type="dt" sz="half" idx="16"/>
          </p:nvPr>
        </p:nvSpPr>
        <p:spPr bwMode="gray"/>
        <p:txBody>
          <a:bodyPr/>
          <a:lstStyle/>
          <a:p>
            <a:fld id="{34AA470C-2A58-4E1D-A662-8AB990BF7D44}" type="datetime1">
              <a:rPr lang="en-US" smtClean="0"/>
              <a:t>8/27/2020</a:t>
            </a:fld>
            <a:endParaRPr lang="en-US"/>
          </a:p>
        </p:txBody>
      </p:sp>
      <p:sp>
        <p:nvSpPr>
          <p:cNvPr id="8" name="Footer Placeholder 7"/>
          <p:cNvSpPr>
            <a:spLocks noGrp="1"/>
          </p:cNvSpPr>
          <p:nvPr>
            <p:ph type="ftr" sz="quarter" idx="17"/>
          </p:nvPr>
        </p:nvSpPr>
        <p:spPr bwMode="gray"/>
        <p:txBody>
          <a:bodyPr/>
          <a:lstStyle/>
          <a:p>
            <a:r>
              <a:rPr lang="en-US"/>
              <a:t>Copyright Dr. Reddy‘s </a:t>
            </a:r>
          </a:p>
        </p:txBody>
      </p:sp>
      <p:sp>
        <p:nvSpPr>
          <p:cNvPr id="9" name="Slide Number Placeholder 8"/>
          <p:cNvSpPr>
            <a:spLocks noGrp="1"/>
          </p:cNvSpPr>
          <p:nvPr>
            <p:ph type="sldNum" sz="quarter" idx="18"/>
          </p:nvPr>
        </p:nvSpPr>
        <p:spPr bwMode="gray"/>
        <p:txBody>
          <a:bodyPr/>
          <a:lstStyle/>
          <a:p>
            <a:fld id="{FCB53D23-1D79-480C-B3BE-829293F4503C}" type="slidenum">
              <a:rPr lang="en-US" smtClean="0"/>
              <a:pPr/>
              <a:t>‹#›</a:t>
            </a:fld>
            <a:endParaRPr lang="en-US"/>
          </a:p>
        </p:txBody>
      </p:sp>
      <p:sp>
        <p:nvSpPr>
          <p:cNvPr id="5" name="Text Placeholder 4"/>
          <p:cNvSpPr>
            <a:spLocks noGrp="1"/>
          </p:cNvSpPr>
          <p:nvPr>
            <p:ph type="body" sz="quarter" idx="20"/>
          </p:nvPr>
        </p:nvSpPr>
        <p:spPr bwMode="gray">
          <a:xfrm>
            <a:off x="323850" y="1276350"/>
            <a:ext cx="4103688" cy="32400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3088066268"/>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mp; 1 round Image">
    <p:spTree>
      <p:nvGrpSpPr>
        <p:cNvPr id="1" name=""/>
        <p:cNvGrpSpPr/>
        <p:nvPr/>
      </p:nvGrpSpPr>
      <p:grpSpPr>
        <a:xfrm>
          <a:off x="0" y="0"/>
          <a:ext cx="0" cy="0"/>
          <a:chOff x="0" y="0"/>
          <a:chExt cx="0" cy="0"/>
        </a:xfrm>
      </p:grpSpPr>
      <p:sp>
        <p:nvSpPr>
          <p:cNvPr id="15" name="Picture Placeholder 3"/>
          <p:cNvSpPr>
            <a:spLocks noGrp="1"/>
          </p:cNvSpPr>
          <p:nvPr>
            <p:ph type="pic" sz="quarter" idx="13" hasCustomPrompt="1"/>
          </p:nvPr>
        </p:nvSpPr>
        <p:spPr bwMode="gray">
          <a:xfrm>
            <a:off x="3393576" y="339914"/>
            <a:ext cx="4176715" cy="4176334"/>
          </a:xfrm>
          <a:prstGeom prst="ellipse">
            <a:avLst/>
          </a:prstGeom>
          <a:solidFill>
            <a:schemeClr val="bg1"/>
          </a:solidFill>
        </p:spPr>
        <p:txBody>
          <a:bodyPr tIns="0" bIns="720000" anchor="ctr" anchorCtr="0"/>
          <a:lstStyle>
            <a:lvl1pPr algn="ctr">
              <a:defRPr sz="900" baseline="0">
                <a:solidFill>
                  <a:schemeClr val="tx1"/>
                </a:solidFill>
              </a:defRPr>
            </a:lvl1pPr>
          </a:lstStyle>
          <a:p>
            <a:r>
              <a:rPr lang="de-DE" dirty="0"/>
              <a:t>Click </a:t>
            </a:r>
            <a:r>
              <a:rPr lang="de-DE" dirty="0" err="1"/>
              <a:t>the</a:t>
            </a:r>
            <a:r>
              <a:rPr lang="de-DE" dirty="0"/>
              <a:t> </a:t>
            </a:r>
            <a:r>
              <a:rPr lang="de-DE" dirty="0" err="1"/>
              <a:t>icon</a:t>
            </a:r>
            <a:r>
              <a:rPr lang="de-DE" dirty="0"/>
              <a:t> </a:t>
            </a:r>
            <a:br>
              <a:rPr lang="de-DE" dirty="0"/>
            </a:br>
            <a:r>
              <a:rPr lang="de-DE" dirty="0" err="1"/>
              <a:t>to</a:t>
            </a:r>
            <a:r>
              <a:rPr lang="de-DE" dirty="0"/>
              <a:t> </a:t>
            </a:r>
            <a:r>
              <a:rPr lang="de-DE" dirty="0" err="1"/>
              <a:t>add</a:t>
            </a:r>
            <a:r>
              <a:rPr lang="de-DE" dirty="0"/>
              <a:t> an </a:t>
            </a:r>
            <a:r>
              <a:rPr lang="de-DE" dirty="0" err="1"/>
              <a:t>image</a:t>
            </a:r>
            <a:endParaRPr lang="en-US" dirty="0"/>
          </a:p>
        </p:txBody>
      </p:sp>
      <p:sp>
        <p:nvSpPr>
          <p:cNvPr id="2" name="Title 1"/>
          <p:cNvSpPr>
            <a:spLocks noGrp="1"/>
          </p:cNvSpPr>
          <p:nvPr>
            <p:ph type="title" hasCustomPrompt="1"/>
          </p:nvPr>
        </p:nvSpPr>
        <p:spPr bwMode="gray">
          <a:xfrm>
            <a:off x="323850" y="339726"/>
            <a:ext cx="1908175" cy="2484437"/>
          </a:xfrm>
        </p:spPr>
        <p:txBody>
          <a:bodyPr/>
          <a:lstStyle>
            <a:lvl1pPr>
              <a:defRPr baseline="0"/>
            </a:lvl1pPr>
          </a:lstStyle>
          <a:p>
            <a:r>
              <a:rPr lang="de-DE" dirty="0"/>
              <a:t>Title </a:t>
            </a:r>
            <a:r>
              <a:rPr lang="de-DE" dirty="0" err="1"/>
              <a:t>of</a:t>
            </a:r>
            <a:r>
              <a:rPr lang="de-DE" dirty="0"/>
              <a:t> </a:t>
            </a:r>
            <a:br>
              <a:rPr lang="de-DE" dirty="0"/>
            </a:br>
            <a:r>
              <a:rPr lang="de-DE" dirty="0" err="1"/>
              <a:t>the</a:t>
            </a:r>
            <a:r>
              <a:rPr lang="de-DE" dirty="0"/>
              <a:t> </a:t>
            </a:r>
            <a:r>
              <a:rPr lang="de-DE" dirty="0" err="1"/>
              <a:t>slide</a:t>
            </a:r>
            <a:r>
              <a:rPr lang="en-US" dirty="0"/>
              <a:t/>
            </a:r>
            <a:br>
              <a:rPr lang="en-US" dirty="0"/>
            </a:br>
            <a:r>
              <a:rPr lang="en-US" dirty="0"/>
              <a:t>written </a:t>
            </a:r>
            <a:br>
              <a:rPr lang="en-US" dirty="0"/>
            </a:br>
            <a:r>
              <a:rPr lang="en-US" dirty="0"/>
              <a:t>in several lines</a:t>
            </a:r>
          </a:p>
        </p:txBody>
      </p:sp>
      <p:sp>
        <p:nvSpPr>
          <p:cNvPr id="3" name="Date Placeholder 2"/>
          <p:cNvSpPr>
            <a:spLocks noGrp="1"/>
          </p:cNvSpPr>
          <p:nvPr>
            <p:ph type="dt" sz="half" idx="16"/>
          </p:nvPr>
        </p:nvSpPr>
        <p:spPr bwMode="gray"/>
        <p:txBody>
          <a:bodyPr/>
          <a:lstStyle/>
          <a:p>
            <a:fld id="{42B74808-150B-41ED-A919-F37B03D958C5}" type="datetime1">
              <a:rPr lang="en-US" smtClean="0"/>
              <a:t>8/27/2020</a:t>
            </a:fld>
            <a:endParaRPr lang="en-US"/>
          </a:p>
        </p:txBody>
      </p:sp>
      <p:sp>
        <p:nvSpPr>
          <p:cNvPr id="8" name="Footer Placeholder 7"/>
          <p:cNvSpPr>
            <a:spLocks noGrp="1"/>
          </p:cNvSpPr>
          <p:nvPr>
            <p:ph type="ftr" sz="quarter" idx="17"/>
          </p:nvPr>
        </p:nvSpPr>
        <p:spPr bwMode="gray"/>
        <p:txBody>
          <a:bodyPr/>
          <a:lstStyle/>
          <a:p>
            <a:r>
              <a:rPr lang="en-US"/>
              <a:t>Copyright Dr. Reddy‘s </a:t>
            </a:r>
          </a:p>
        </p:txBody>
      </p:sp>
      <p:sp>
        <p:nvSpPr>
          <p:cNvPr id="12" name="Slide Number Placeholder 11"/>
          <p:cNvSpPr>
            <a:spLocks noGrp="1"/>
          </p:cNvSpPr>
          <p:nvPr>
            <p:ph type="sldNum" sz="quarter" idx="18"/>
          </p:nvPr>
        </p:nvSpPr>
        <p:spPr bwMode="gray"/>
        <p:txBody>
          <a:bodyPr/>
          <a:lstStyle/>
          <a:p>
            <a:fld id="{FCB53D23-1D79-480C-B3BE-829293F4503C}" type="slidenum">
              <a:rPr lang="en-US" smtClean="0"/>
              <a:pPr/>
              <a:t>‹#›</a:t>
            </a:fld>
            <a:endParaRPr lang="en-US"/>
          </a:p>
        </p:txBody>
      </p:sp>
      <p:sp>
        <p:nvSpPr>
          <p:cNvPr id="13" name="Text Placeholder 10"/>
          <p:cNvSpPr>
            <a:spLocks noGrp="1"/>
          </p:cNvSpPr>
          <p:nvPr>
            <p:ph type="body" sz="quarter" idx="20" hasCustomPrompt="1"/>
          </p:nvPr>
        </p:nvSpPr>
        <p:spPr bwMode="gray">
          <a:xfrm>
            <a:off x="2353628" y="2428081"/>
            <a:ext cx="1620000" cy="1620000"/>
          </a:xfrm>
          <a:prstGeom prst="ellipse">
            <a:avLst/>
          </a:prstGeom>
          <a:solidFill>
            <a:schemeClr val="accent1"/>
          </a:solidFill>
        </p:spPr>
        <p:txBody>
          <a:bodyPr anchor="ctr"/>
          <a:lstStyle>
            <a:lvl1pPr marL="0" indent="0" algn="ctr">
              <a:lnSpc>
                <a:spcPct val="75000"/>
              </a:lnSpc>
              <a:spcBef>
                <a:spcPts val="200"/>
              </a:spcBef>
              <a:spcAft>
                <a:spcPts val="200"/>
              </a:spcAft>
              <a:buFont typeface="Arial" panose="020B0604020202020204" pitchFamily="34" charset="0"/>
              <a:buNone/>
              <a:defRPr sz="1400">
                <a:solidFill>
                  <a:schemeClr val="bg1"/>
                </a:solidFill>
                <a:latin typeface="+mj-lt"/>
              </a:defRPr>
            </a:lvl1pPr>
            <a:lvl2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2pPr>
            <a:lvl3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3pPr>
            <a:lvl4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4pPr>
            <a:lvl5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5pPr>
            <a:lvl6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6pPr>
            <a:lvl7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7pPr>
            <a:lvl8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8pPr>
            <a:lvl9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9pPr>
          </a:lstStyle>
          <a:p>
            <a:pPr lvl="0"/>
            <a:r>
              <a:rPr lang="en-US" dirty="0"/>
              <a:t>Highlight element</a:t>
            </a:r>
          </a:p>
        </p:txBody>
      </p:sp>
    </p:spTree>
    <p:custDataLst>
      <p:tags r:id="rId1"/>
    </p:custDataLst>
    <p:extLst>
      <p:ext uri="{BB962C8B-B14F-4D97-AF65-F5344CB8AC3E}">
        <p14:creationId xmlns:p14="http://schemas.microsoft.com/office/powerpoint/2010/main" val="153357571"/>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xt &amp; 2 round Images">
    <p:spTree>
      <p:nvGrpSpPr>
        <p:cNvPr id="1" name=""/>
        <p:cNvGrpSpPr/>
        <p:nvPr/>
      </p:nvGrpSpPr>
      <p:grpSpPr>
        <a:xfrm>
          <a:off x="0" y="0"/>
          <a:ext cx="0" cy="0"/>
          <a:chOff x="0" y="0"/>
          <a:chExt cx="0" cy="0"/>
        </a:xfrm>
      </p:grpSpPr>
      <p:sp>
        <p:nvSpPr>
          <p:cNvPr id="13" name="Text Placeholder 6"/>
          <p:cNvSpPr>
            <a:spLocks noGrp="1"/>
          </p:cNvSpPr>
          <p:nvPr>
            <p:ph type="body" sz="quarter" idx="14"/>
          </p:nvPr>
        </p:nvSpPr>
        <p:spPr bwMode="gray">
          <a:xfrm>
            <a:off x="323851" y="1276350"/>
            <a:ext cx="1908174" cy="32400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bwMode="gray">
          <a:xfrm>
            <a:off x="323850" y="339726"/>
            <a:ext cx="4103689" cy="684213"/>
          </a:xfrm>
        </p:spPr>
        <p:txBody>
          <a:bodyPr/>
          <a:lstStyle>
            <a:lvl1pPr>
              <a:defRPr baseline="0"/>
            </a:lvl1pPr>
          </a:lstStyle>
          <a:p>
            <a:r>
              <a:rPr lang="de-DE" dirty="0"/>
              <a:t>Title </a:t>
            </a:r>
            <a:r>
              <a:rPr lang="de-DE" dirty="0" err="1"/>
              <a:t>of</a:t>
            </a:r>
            <a:r>
              <a:rPr lang="de-DE" dirty="0"/>
              <a:t> </a:t>
            </a:r>
            <a:br>
              <a:rPr lang="de-DE" dirty="0"/>
            </a:br>
            <a:r>
              <a:rPr lang="de-DE" dirty="0" err="1"/>
              <a:t>the</a:t>
            </a:r>
            <a:r>
              <a:rPr lang="de-DE" dirty="0"/>
              <a:t> </a:t>
            </a:r>
            <a:r>
              <a:rPr lang="de-DE" dirty="0" err="1"/>
              <a:t>slide</a:t>
            </a:r>
            <a:endParaRPr lang="en-US" dirty="0"/>
          </a:p>
        </p:txBody>
      </p:sp>
      <p:sp>
        <p:nvSpPr>
          <p:cNvPr id="3" name="Date Placeholder 2"/>
          <p:cNvSpPr>
            <a:spLocks noGrp="1"/>
          </p:cNvSpPr>
          <p:nvPr>
            <p:ph type="dt" sz="half" idx="18"/>
          </p:nvPr>
        </p:nvSpPr>
        <p:spPr bwMode="gray"/>
        <p:txBody>
          <a:bodyPr/>
          <a:lstStyle/>
          <a:p>
            <a:fld id="{54F71BA7-1397-43D4-B17F-0DE03BF3958B}" type="datetime1">
              <a:rPr lang="en-US" smtClean="0"/>
              <a:t>8/27/2020</a:t>
            </a:fld>
            <a:endParaRPr lang="en-US"/>
          </a:p>
        </p:txBody>
      </p:sp>
      <p:sp>
        <p:nvSpPr>
          <p:cNvPr id="7" name="Footer Placeholder 6"/>
          <p:cNvSpPr>
            <a:spLocks noGrp="1"/>
          </p:cNvSpPr>
          <p:nvPr>
            <p:ph type="ftr" sz="quarter" idx="19"/>
          </p:nvPr>
        </p:nvSpPr>
        <p:spPr bwMode="gray"/>
        <p:txBody>
          <a:bodyPr/>
          <a:lstStyle/>
          <a:p>
            <a:r>
              <a:rPr lang="en-US"/>
              <a:t>Copyright Dr. Reddy‘s </a:t>
            </a:r>
          </a:p>
        </p:txBody>
      </p:sp>
      <p:sp>
        <p:nvSpPr>
          <p:cNvPr id="20" name="Slide Number Placeholder 19"/>
          <p:cNvSpPr>
            <a:spLocks noGrp="1"/>
          </p:cNvSpPr>
          <p:nvPr>
            <p:ph type="sldNum" sz="quarter" idx="20"/>
          </p:nvPr>
        </p:nvSpPr>
        <p:spPr bwMode="gray"/>
        <p:txBody>
          <a:bodyPr/>
          <a:lstStyle/>
          <a:p>
            <a:fld id="{FCB53D23-1D79-480C-B3BE-829293F4503C}" type="slidenum">
              <a:rPr lang="en-US" smtClean="0"/>
              <a:pPr/>
              <a:t>‹#›</a:t>
            </a:fld>
            <a:endParaRPr lang="en-US"/>
          </a:p>
        </p:txBody>
      </p:sp>
      <p:sp>
        <p:nvSpPr>
          <p:cNvPr id="11" name="Picture Placeholder 3"/>
          <p:cNvSpPr>
            <a:spLocks noGrp="1"/>
          </p:cNvSpPr>
          <p:nvPr>
            <p:ph type="pic" sz="quarter" idx="17" hasCustomPrompt="1"/>
          </p:nvPr>
        </p:nvSpPr>
        <p:spPr bwMode="gray">
          <a:xfrm>
            <a:off x="5653244" y="341194"/>
            <a:ext cx="3168000" cy="3168000"/>
          </a:xfrm>
          <a:prstGeom prst="ellipse">
            <a:avLst/>
          </a:prstGeom>
          <a:solidFill>
            <a:schemeClr val="bg1"/>
          </a:solidFill>
        </p:spPr>
        <p:txBody>
          <a:bodyPr tIns="0" bIns="720000" anchor="ctr" anchorCtr="0"/>
          <a:lstStyle>
            <a:lvl1pPr algn="ctr">
              <a:defRPr sz="900" baseline="0">
                <a:solidFill>
                  <a:schemeClr val="tx1"/>
                </a:solidFill>
              </a:defRPr>
            </a:lvl1pPr>
          </a:lstStyle>
          <a:p>
            <a:r>
              <a:rPr lang="de-DE" dirty="0"/>
              <a:t>Click </a:t>
            </a:r>
            <a:r>
              <a:rPr lang="de-DE" dirty="0" err="1"/>
              <a:t>the</a:t>
            </a:r>
            <a:r>
              <a:rPr lang="de-DE" dirty="0"/>
              <a:t> </a:t>
            </a:r>
            <a:r>
              <a:rPr lang="de-DE" dirty="0" err="1"/>
              <a:t>icon</a:t>
            </a:r>
            <a:r>
              <a:rPr lang="de-DE" dirty="0"/>
              <a:t> </a:t>
            </a:r>
            <a:br>
              <a:rPr lang="de-DE" dirty="0"/>
            </a:br>
            <a:r>
              <a:rPr lang="de-DE" dirty="0" err="1"/>
              <a:t>to</a:t>
            </a:r>
            <a:r>
              <a:rPr lang="de-DE" dirty="0"/>
              <a:t> </a:t>
            </a:r>
            <a:r>
              <a:rPr lang="de-DE" dirty="0" err="1"/>
              <a:t>add</a:t>
            </a:r>
            <a:r>
              <a:rPr lang="de-DE" dirty="0"/>
              <a:t> an </a:t>
            </a:r>
            <a:r>
              <a:rPr lang="de-DE" dirty="0" err="1"/>
              <a:t>image</a:t>
            </a:r>
            <a:endParaRPr lang="en-US" dirty="0"/>
          </a:p>
        </p:txBody>
      </p:sp>
      <p:sp>
        <p:nvSpPr>
          <p:cNvPr id="12" name="Picture Placeholder 3"/>
          <p:cNvSpPr>
            <a:spLocks noGrp="1"/>
          </p:cNvSpPr>
          <p:nvPr>
            <p:ph type="pic" sz="quarter" idx="13" hasCustomPrompt="1"/>
          </p:nvPr>
        </p:nvSpPr>
        <p:spPr bwMode="gray">
          <a:xfrm>
            <a:off x="2759570" y="1596153"/>
            <a:ext cx="2376000" cy="2376000"/>
          </a:xfrm>
          <a:prstGeom prst="ellipse">
            <a:avLst/>
          </a:prstGeom>
          <a:solidFill>
            <a:schemeClr val="bg1"/>
          </a:solidFill>
        </p:spPr>
        <p:txBody>
          <a:bodyPr tIns="0" bIns="720000" anchor="ctr" anchorCtr="0"/>
          <a:lstStyle>
            <a:lvl1pPr algn="ctr">
              <a:defRPr sz="900" baseline="0">
                <a:solidFill>
                  <a:schemeClr val="tx1"/>
                </a:solidFill>
              </a:defRPr>
            </a:lvl1pPr>
          </a:lstStyle>
          <a:p>
            <a:r>
              <a:rPr lang="de-DE" dirty="0"/>
              <a:t>Click </a:t>
            </a:r>
            <a:r>
              <a:rPr lang="de-DE" dirty="0" err="1"/>
              <a:t>the</a:t>
            </a:r>
            <a:r>
              <a:rPr lang="de-DE" dirty="0"/>
              <a:t> </a:t>
            </a:r>
            <a:r>
              <a:rPr lang="de-DE" dirty="0" err="1"/>
              <a:t>icon</a:t>
            </a:r>
            <a:r>
              <a:rPr lang="de-DE" dirty="0"/>
              <a:t> </a:t>
            </a:r>
            <a:br>
              <a:rPr lang="de-DE" dirty="0"/>
            </a:br>
            <a:r>
              <a:rPr lang="de-DE" dirty="0" err="1"/>
              <a:t>to</a:t>
            </a:r>
            <a:r>
              <a:rPr lang="de-DE" dirty="0"/>
              <a:t> </a:t>
            </a:r>
            <a:r>
              <a:rPr lang="de-DE" dirty="0" err="1"/>
              <a:t>add</a:t>
            </a:r>
            <a:r>
              <a:rPr lang="de-DE" dirty="0"/>
              <a:t> an </a:t>
            </a:r>
            <a:r>
              <a:rPr lang="de-DE" dirty="0" err="1"/>
              <a:t>image</a:t>
            </a:r>
            <a:endParaRPr lang="en-US" dirty="0"/>
          </a:p>
        </p:txBody>
      </p:sp>
      <p:sp>
        <p:nvSpPr>
          <p:cNvPr id="14" name="Text Placeholder 4"/>
          <p:cNvSpPr>
            <a:spLocks noGrp="1"/>
          </p:cNvSpPr>
          <p:nvPr>
            <p:ph type="body" sz="quarter" idx="22"/>
          </p:nvPr>
        </p:nvSpPr>
        <p:spPr>
          <a:xfrm>
            <a:off x="4855642" y="3723879"/>
            <a:ext cx="2056331" cy="792560"/>
          </a:xfrm>
        </p:spPr>
        <p:txBody>
          <a:bodyPr>
            <a:noAutofit/>
          </a:bodyPr>
          <a:lstStyle>
            <a:lvl1pPr algn="l">
              <a:defRPr sz="1000" b="1">
                <a:solidFill>
                  <a:schemeClr val="accent1"/>
                </a:solidFill>
              </a:defRPr>
            </a:lvl1pPr>
            <a:lvl2pPr marL="0" indent="0" algn="l">
              <a:lnSpc>
                <a:spcPct val="90000"/>
              </a:lnSpc>
              <a:spcBef>
                <a:spcPts val="200"/>
              </a:spcBef>
              <a:spcAft>
                <a:spcPts val="200"/>
              </a:spcAft>
              <a:buFont typeface="Arial" panose="020B0604020202020204" pitchFamily="34" charset="0"/>
              <a:buNone/>
              <a:defRPr sz="1000" b="0">
                <a:solidFill>
                  <a:schemeClr val="tx1"/>
                </a:solidFill>
              </a:defRPr>
            </a:lvl2pPr>
            <a:lvl3pPr marL="0" indent="0" algn="l">
              <a:lnSpc>
                <a:spcPct val="90000"/>
              </a:lnSpc>
              <a:spcBef>
                <a:spcPts val="200"/>
              </a:spcBef>
              <a:spcAft>
                <a:spcPts val="200"/>
              </a:spcAft>
              <a:buNone/>
              <a:defRPr sz="1000" b="0">
                <a:solidFill>
                  <a:schemeClr val="tx1"/>
                </a:solidFill>
              </a:defRPr>
            </a:lvl3pPr>
            <a:lvl4pPr marL="0" indent="0" algn="l">
              <a:lnSpc>
                <a:spcPct val="90000"/>
              </a:lnSpc>
              <a:spcBef>
                <a:spcPts val="200"/>
              </a:spcBef>
              <a:spcAft>
                <a:spcPts val="200"/>
              </a:spcAft>
              <a:buNone/>
              <a:defRPr sz="1000" b="0">
                <a:solidFill>
                  <a:schemeClr val="tx1"/>
                </a:solidFill>
              </a:defRPr>
            </a:lvl4pPr>
            <a:lvl5pPr marL="0" indent="0" algn="l">
              <a:lnSpc>
                <a:spcPct val="90000"/>
              </a:lnSpc>
              <a:spcBef>
                <a:spcPts val="200"/>
              </a:spcBef>
              <a:spcAft>
                <a:spcPts val="200"/>
              </a:spcAft>
              <a:buNone/>
              <a:defRPr sz="1000" b="0">
                <a:solidFill>
                  <a:schemeClr val="tx1"/>
                </a:solidFill>
              </a:defRPr>
            </a:lvl5pPr>
            <a:lvl6pPr marL="0" indent="0">
              <a:lnSpc>
                <a:spcPct val="90000"/>
              </a:lnSpc>
              <a:spcBef>
                <a:spcPts val="200"/>
              </a:spcBef>
              <a:spcAft>
                <a:spcPts val="200"/>
              </a:spcAft>
              <a:buFont typeface="Arial" panose="020B0604020202020204" pitchFamily="34" charset="0"/>
              <a:buNone/>
              <a:defRPr sz="1000" b="0">
                <a:solidFill>
                  <a:schemeClr val="tx1"/>
                </a:solidFill>
              </a:defRPr>
            </a:lvl6pPr>
            <a:lvl7pPr marL="0" indent="0">
              <a:lnSpc>
                <a:spcPct val="90000"/>
              </a:lnSpc>
              <a:spcBef>
                <a:spcPts val="200"/>
              </a:spcBef>
              <a:spcAft>
                <a:spcPts val="200"/>
              </a:spcAft>
              <a:buFont typeface="Arial" panose="020B0604020202020204" pitchFamily="34" charset="0"/>
              <a:buNone/>
              <a:defRPr sz="1000" b="0">
                <a:solidFill>
                  <a:schemeClr val="tx1"/>
                </a:solidFill>
              </a:defRPr>
            </a:lvl7pPr>
            <a:lvl8pPr marL="0" indent="0">
              <a:lnSpc>
                <a:spcPct val="90000"/>
              </a:lnSpc>
              <a:spcBef>
                <a:spcPts val="200"/>
              </a:spcBef>
              <a:spcAft>
                <a:spcPts val="200"/>
              </a:spcAft>
              <a:buFont typeface="Arial" panose="020B0604020202020204" pitchFamily="34" charset="0"/>
              <a:buNone/>
              <a:defRPr sz="1000" b="0">
                <a:solidFill>
                  <a:schemeClr val="tx1"/>
                </a:solidFill>
              </a:defRPr>
            </a:lvl8pPr>
            <a:lvl9pPr marL="0" indent="0">
              <a:lnSpc>
                <a:spcPct val="90000"/>
              </a:lnSpc>
              <a:spcBef>
                <a:spcPts val="200"/>
              </a:spcBef>
              <a:spcAft>
                <a:spcPts val="200"/>
              </a:spcAft>
              <a:buFont typeface="Arial" panose="020B0604020202020204" pitchFamily="34" charset="0"/>
              <a:buNone/>
              <a:defRPr sz="1000" b="0">
                <a:solidFill>
                  <a:schemeClr val="tx1"/>
                </a:solidFill>
              </a:defRPr>
            </a:lvl9pPr>
          </a:lstStyle>
          <a:p>
            <a:pPr lvl="0"/>
            <a:r>
              <a:rPr lang="en-US" dirty="0"/>
              <a:t>Click to edit Master text styles</a:t>
            </a:r>
          </a:p>
          <a:p>
            <a:pPr lvl="1"/>
            <a:r>
              <a:rPr lang="en-US" dirty="0"/>
              <a:t>Second level</a:t>
            </a:r>
          </a:p>
        </p:txBody>
      </p:sp>
      <p:sp>
        <p:nvSpPr>
          <p:cNvPr id="17" name="Text Placeholder 4"/>
          <p:cNvSpPr>
            <a:spLocks noGrp="1"/>
          </p:cNvSpPr>
          <p:nvPr>
            <p:ph type="body" sz="quarter" idx="24"/>
          </p:nvPr>
        </p:nvSpPr>
        <p:spPr>
          <a:xfrm>
            <a:off x="3816506" y="646111"/>
            <a:ext cx="1848158" cy="845517"/>
          </a:xfrm>
        </p:spPr>
        <p:txBody>
          <a:bodyPr>
            <a:noAutofit/>
          </a:bodyPr>
          <a:lstStyle>
            <a:lvl1pPr algn="r">
              <a:defRPr sz="1000" b="1">
                <a:solidFill>
                  <a:schemeClr val="accent1"/>
                </a:solidFill>
              </a:defRPr>
            </a:lvl1pPr>
            <a:lvl2pPr marL="0" indent="0" algn="r">
              <a:lnSpc>
                <a:spcPct val="90000"/>
              </a:lnSpc>
              <a:spcBef>
                <a:spcPts val="200"/>
              </a:spcBef>
              <a:spcAft>
                <a:spcPts val="200"/>
              </a:spcAft>
              <a:buFont typeface="Arial" panose="020B0604020202020204" pitchFamily="34" charset="0"/>
              <a:buNone/>
              <a:defRPr sz="1000" b="0">
                <a:solidFill>
                  <a:schemeClr val="tx1"/>
                </a:solidFill>
              </a:defRPr>
            </a:lvl2pPr>
            <a:lvl3pPr marL="0" indent="0" algn="r">
              <a:lnSpc>
                <a:spcPct val="90000"/>
              </a:lnSpc>
              <a:spcBef>
                <a:spcPts val="200"/>
              </a:spcBef>
              <a:spcAft>
                <a:spcPts val="200"/>
              </a:spcAft>
              <a:buNone/>
              <a:defRPr sz="1000" b="0">
                <a:solidFill>
                  <a:schemeClr val="tx1"/>
                </a:solidFill>
              </a:defRPr>
            </a:lvl3pPr>
            <a:lvl4pPr marL="0" indent="0" algn="r">
              <a:lnSpc>
                <a:spcPct val="90000"/>
              </a:lnSpc>
              <a:spcBef>
                <a:spcPts val="200"/>
              </a:spcBef>
              <a:spcAft>
                <a:spcPts val="200"/>
              </a:spcAft>
              <a:buNone/>
              <a:defRPr sz="1000" b="0">
                <a:solidFill>
                  <a:schemeClr val="tx1"/>
                </a:solidFill>
              </a:defRPr>
            </a:lvl4pPr>
            <a:lvl5pPr marL="0" indent="0" algn="r">
              <a:lnSpc>
                <a:spcPct val="90000"/>
              </a:lnSpc>
              <a:spcBef>
                <a:spcPts val="200"/>
              </a:spcBef>
              <a:spcAft>
                <a:spcPts val="200"/>
              </a:spcAft>
              <a:buNone/>
              <a:defRPr sz="1000" b="0">
                <a:solidFill>
                  <a:schemeClr val="tx1"/>
                </a:solidFill>
              </a:defRPr>
            </a:lvl5pPr>
            <a:lvl6pPr marL="0" indent="0" algn="r">
              <a:lnSpc>
                <a:spcPct val="90000"/>
              </a:lnSpc>
              <a:spcBef>
                <a:spcPts val="200"/>
              </a:spcBef>
              <a:spcAft>
                <a:spcPts val="200"/>
              </a:spcAft>
              <a:buFont typeface="Arial" panose="020B0604020202020204" pitchFamily="34" charset="0"/>
              <a:buNone/>
              <a:defRPr sz="1000" b="0">
                <a:solidFill>
                  <a:schemeClr val="tx1"/>
                </a:solidFill>
              </a:defRPr>
            </a:lvl6pPr>
            <a:lvl7pPr marL="0" indent="0" algn="r">
              <a:lnSpc>
                <a:spcPct val="90000"/>
              </a:lnSpc>
              <a:spcBef>
                <a:spcPts val="200"/>
              </a:spcBef>
              <a:spcAft>
                <a:spcPts val="200"/>
              </a:spcAft>
              <a:buFont typeface="Arial" panose="020B0604020202020204" pitchFamily="34" charset="0"/>
              <a:buNone/>
              <a:defRPr sz="1000" b="0">
                <a:solidFill>
                  <a:schemeClr val="tx1"/>
                </a:solidFill>
              </a:defRPr>
            </a:lvl7pPr>
            <a:lvl8pPr marL="0" indent="0" algn="r">
              <a:lnSpc>
                <a:spcPct val="90000"/>
              </a:lnSpc>
              <a:spcBef>
                <a:spcPts val="200"/>
              </a:spcBef>
              <a:spcAft>
                <a:spcPts val="200"/>
              </a:spcAft>
              <a:buFont typeface="Arial" panose="020B0604020202020204" pitchFamily="34" charset="0"/>
              <a:buNone/>
              <a:defRPr sz="1000" b="0">
                <a:solidFill>
                  <a:schemeClr val="tx1"/>
                </a:solidFill>
              </a:defRPr>
            </a:lvl8pPr>
            <a:lvl9pPr marL="0" indent="0" algn="r">
              <a:lnSpc>
                <a:spcPct val="90000"/>
              </a:lnSpc>
              <a:spcBef>
                <a:spcPts val="200"/>
              </a:spcBef>
              <a:spcAft>
                <a:spcPts val="200"/>
              </a:spcAft>
              <a:buFont typeface="Arial" panose="020B0604020202020204" pitchFamily="34" charset="0"/>
              <a:buNone/>
              <a:defRPr sz="1000" b="0">
                <a:solidFill>
                  <a:schemeClr val="tx1"/>
                </a:solidFill>
              </a:defRPr>
            </a:lvl9pPr>
          </a:lstStyle>
          <a:p>
            <a:pPr lvl="0"/>
            <a:r>
              <a:rPr lang="en-US" dirty="0"/>
              <a:t>Click to edit Master text styles</a:t>
            </a:r>
          </a:p>
          <a:p>
            <a:pPr lvl="1"/>
            <a:r>
              <a:rPr lang="en-US" dirty="0"/>
              <a:t>Second level</a:t>
            </a:r>
          </a:p>
        </p:txBody>
      </p:sp>
    </p:spTree>
    <p:custDataLst>
      <p:tags r:id="rId1"/>
    </p:custDataLst>
    <p:extLst>
      <p:ext uri="{BB962C8B-B14F-4D97-AF65-F5344CB8AC3E}">
        <p14:creationId xmlns:p14="http://schemas.microsoft.com/office/powerpoint/2010/main" val="1985961959"/>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323851" y="339726"/>
            <a:ext cx="1908174" cy="684213"/>
          </a:xfrm>
        </p:spPr>
        <p:txBody>
          <a:bodyPr/>
          <a:lstStyle>
            <a:lvl1pPr>
              <a:defRPr/>
            </a:lvl1pPr>
          </a:lstStyle>
          <a:p>
            <a:r>
              <a:rPr lang="en-US" dirty="0"/>
              <a:t>Video </a:t>
            </a:r>
            <a:br>
              <a:rPr lang="en-US" dirty="0"/>
            </a:br>
            <a:r>
              <a:rPr lang="en-US" dirty="0"/>
              <a:t>Slide</a:t>
            </a:r>
          </a:p>
        </p:txBody>
      </p:sp>
      <p:sp>
        <p:nvSpPr>
          <p:cNvPr id="6" name="Text Placeholder 6"/>
          <p:cNvSpPr>
            <a:spLocks noGrp="1"/>
          </p:cNvSpPr>
          <p:nvPr>
            <p:ph type="body" sz="quarter" idx="14"/>
          </p:nvPr>
        </p:nvSpPr>
        <p:spPr bwMode="gray">
          <a:xfrm>
            <a:off x="323851" y="1276350"/>
            <a:ext cx="1908174" cy="32400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bwMode="gray">
          <a:xfrm>
            <a:off x="2519364" y="339725"/>
            <a:ext cx="6300788" cy="417671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edia Placeholder 8"/>
          <p:cNvSpPr>
            <a:spLocks noGrp="1"/>
          </p:cNvSpPr>
          <p:nvPr>
            <p:ph type="media" sz="quarter" idx="15" hasCustomPrompt="1"/>
          </p:nvPr>
        </p:nvSpPr>
        <p:spPr bwMode="gray">
          <a:xfrm>
            <a:off x="2519364" y="339725"/>
            <a:ext cx="6300788" cy="4176714"/>
          </a:xfrm>
          <a:solidFill>
            <a:schemeClr val="tx1">
              <a:lumMod val="85000"/>
              <a:lumOff val="15000"/>
            </a:schemeClr>
          </a:solidFill>
        </p:spPr>
        <p:txBody>
          <a:bodyPr bIns="720000" anchor="ctr"/>
          <a:lstStyle>
            <a:lvl1pPr algn="ctr">
              <a:defRPr sz="900" baseline="0">
                <a:solidFill>
                  <a:schemeClr val="bg1"/>
                </a:solidFill>
              </a:defRPr>
            </a:lvl1pPr>
          </a:lstStyle>
          <a:p>
            <a:r>
              <a:rPr lang="de-DE" dirty="0"/>
              <a:t>Click </a:t>
            </a:r>
            <a:r>
              <a:rPr lang="de-DE" dirty="0" err="1"/>
              <a:t>the</a:t>
            </a:r>
            <a:r>
              <a:rPr lang="de-DE" dirty="0"/>
              <a:t> </a:t>
            </a:r>
            <a:r>
              <a:rPr lang="de-DE" dirty="0" err="1"/>
              <a:t>icon</a:t>
            </a:r>
            <a:r>
              <a:rPr lang="de-DE" dirty="0"/>
              <a:t> </a:t>
            </a:r>
            <a:br>
              <a:rPr lang="de-DE" dirty="0"/>
            </a:br>
            <a:r>
              <a:rPr lang="de-DE" dirty="0" err="1"/>
              <a:t>to</a:t>
            </a:r>
            <a:r>
              <a:rPr lang="de-DE" dirty="0"/>
              <a:t> </a:t>
            </a:r>
            <a:r>
              <a:rPr lang="de-DE" dirty="0" err="1"/>
              <a:t>insert</a:t>
            </a:r>
            <a:r>
              <a:rPr lang="de-DE" dirty="0"/>
              <a:t> a </a:t>
            </a:r>
            <a:r>
              <a:rPr lang="de-DE" dirty="0" err="1"/>
              <a:t>video</a:t>
            </a:r>
            <a:endParaRPr lang="en-US" dirty="0"/>
          </a:p>
        </p:txBody>
      </p:sp>
      <p:sp>
        <p:nvSpPr>
          <p:cNvPr id="18" name="Date Placeholder 17"/>
          <p:cNvSpPr>
            <a:spLocks noGrp="1"/>
          </p:cNvSpPr>
          <p:nvPr>
            <p:ph type="dt" sz="half" idx="16"/>
          </p:nvPr>
        </p:nvSpPr>
        <p:spPr bwMode="gray"/>
        <p:txBody>
          <a:bodyPr/>
          <a:lstStyle/>
          <a:p>
            <a:fld id="{0B0B96B6-66E8-4B84-B19C-5E34A944CE6E}" type="datetime1">
              <a:rPr lang="en-US" smtClean="0"/>
              <a:t>8/27/2020</a:t>
            </a:fld>
            <a:endParaRPr lang="en-US"/>
          </a:p>
        </p:txBody>
      </p:sp>
      <p:sp>
        <p:nvSpPr>
          <p:cNvPr id="19" name="Footer Placeholder 18"/>
          <p:cNvSpPr>
            <a:spLocks noGrp="1"/>
          </p:cNvSpPr>
          <p:nvPr>
            <p:ph type="ftr" sz="quarter" idx="17"/>
          </p:nvPr>
        </p:nvSpPr>
        <p:spPr bwMode="gray"/>
        <p:txBody>
          <a:bodyPr/>
          <a:lstStyle/>
          <a:p>
            <a:r>
              <a:rPr lang="en-US"/>
              <a:t>Copyright Dr. Reddy‘s </a:t>
            </a:r>
          </a:p>
        </p:txBody>
      </p:sp>
      <p:sp>
        <p:nvSpPr>
          <p:cNvPr id="20" name="Slide Number Placeholder 19"/>
          <p:cNvSpPr>
            <a:spLocks noGrp="1"/>
          </p:cNvSpPr>
          <p:nvPr>
            <p:ph type="sldNum" sz="quarter" idx="18"/>
          </p:nvPr>
        </p:nvSpPr>
        <p:spPr bwMode="gray"/>
        <p:txBody>
          <a:bodyPr/>
          <a:lstStyle/>
          <a:p>
            <a:fld id="{FCB53D23-1D79-480C-B3BE-829293F4503C}" type="slidenum">
              <a:rPr lang="en-US" smtClean="0"/>
              <a:pPr/>
              <a:t>‹#›</a:t>
            </a:fld>
            <a:endParaRPr lang="en-US"/>
          </a:p>
        </p:txBody>
      </p:sp>
    </p:spTree>
    <p:custDataLst>
      <p:tags r:id="rId1"/>
    </p:custDataLst>
    <p:extLst>
      <p:ext uri="{BB962C8B-B14F-4D97-AF65-F5344CB8AC3E}">
        <p14:creationId xmlns:p14="http://schemas.microsoft.com/office/powerpoint/2010/main" val="755946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mp; Image with Bubbles">
    <p:spTree>
      <p:nvGrpSpPr>
        <p:cNvPr id="1" name=""/>
        <p:cNvGrpSpPr/>
        <p:nvPr/>
      </p:nvGrpSpPr>
      <p:grpSpPr>
        <a:xfrm>
          <a:off x="0" y="0"/>
          <a:ext cx="0" cy="0"/>
          <a:chOff x="0" y="0"/>
          <a:chExt cx="0" cy="0"/>
        </a:xfrm>
      </p:grpSpPr>
      <p:sp>
        <p:nvSpPr>
          <p:cNvPr id="10" name="Picture Placeholder 3"/>
          <p:cNvSpPr>
            <a:spLocks noGrp="1"/>
          </p:cNvSpPr>
          <p:nvPr>
            <p:ph type="pic" sz="quarter" idx="13" hasCustomPrompt="1"/>
          </p:nvPr>
        </p:nvSpPr>
        <p:spPr bwMode="gray">
          <a:xfrm>
            <a:off x="2376487" y="0"/>
            <a:ext cx="6767513" cy="5143500"/>
          </a:xfrm>
          <a:prstGeom prst="rect">
            <a:avLst/>
          </a:prstGeom>
          <a:solidFill>
            <a:schemeClr val="tx1">
              <a:lumMod val="50000"/>
              <a:lumOff val="50000"/>
            </a:schemeClr>
          </a:solidFill>
        </p:spPr>
        <p:txBody>
          <a:bodyPr tIns="0" bIns="720000" anchor="ctr" anchorCtr="0"/>
          <a:lstStyle>
            <a:lvl1pPr algn="ctr">
              <a:defRPr sz="900" baseline="0">
                <a:solidFill>
                  <a:schemeClr val="bg1"/>
                </a:solidFill>
              </a:defRPr>
            </a:lvl1pPr>
          </a:lstStyle>
          <a:p>
            <a:r>
              <a:rPr lang="de-DE" dirty="0"/>
              <a:t>Click </a:t>
            </a:r>
            <a:r>
              <a:rPr lang="de-DE" dirty="0" err="1"/>
              <a:t>the</a:t>
            </a:r>
            <a:r>
              <a:rPr lang="de-DE" dirty="0"/>
              <a:t> </a:t>
            </a:r>
            <a:r>
              <a:rPr lang="de-DE" dirty="0" err="1"/>
              <a:t>icon</a:t>
            </a:r>
            <a:r>
              <a:rPr lang="de-DE" dirty="0"/>
              <a:t> </a:t>
            </a:r>
            <a:br>
              <a:rPr lang="de-DE" dirty="0"/>
            </a:br>
            <a:r>
              <a:rPr lang="de-DE" dirty="0" err="1"/>
              <a:t>to</a:t>
            </a:r>
            <a:r>
              <a:rPr lang="de-DE" dirty="0"/>
              <a:t> </a:t>
            </a:r>
            <a:r>
              <a:rPr lang="de-DE" dirty="0" err="1"/>
              <a:t>add</a:t>
            </a:r>
            <a:r>
              <a:rPr lang="de-DE" dirty="0"/>
              <a:t> an </a:t>
            </a:r>
            <a:r>
              <a:rPr lang="de-DE" dirty="0" err="1"/>
              <a:t>image</a:t>
            </a:r>
            <a:endParaRPr lang="en-US" dirty="0"/>
          </a:p>
        </p:txBody>
      </p:sp>
      <p:sp>
        <p:nvSpPr>
          <p:cNvPr id="2" name="Title 1"/>
          <p:cNvSpPr>
            <a:spLocks noGrp="1"/>
          </p:cNvSpPr>
          <p:nvPr>
            <p:ph type="title" hasCustomPrompt="1"/>
          </p:nvPr>
        </p:nvSpPr>
        <p:spPr bwMode="gray">
          <a:xfrm>
            <a:off x="323851" y="339726"/>
            <a:ext cx="1908174" cy="684213"/>
          </a:xfrm>
        </p:spPr>
        <p:txBody>
          <a:bodyPr/>
          <a:lstStyle>
            <a:lvl1pPr>
              <a:defRPr baseline="0"/>
            </a:lvl1pPr>
          </a:lstStyle>
          <a:p>
            <a:r>
              <a:rPr lang="de-DE" dirty="0"/>
              <a:t>Title </a:t>
            </a:r>
            <a:r>
              <a:rPr lang="de-DE" dirty="0" err="1"/>
              <a:t>of</a:t>
            </a:r>
            <a:r>
              <a:rPr lang="de-DE" dirty="0"/>
              <a:t> </a:t>
            </a:r>
            <a:br>
              <a:rPr lang="de-DE" dirty="0"/>
            </a:br>
            <a:r>
              <a:rPr lang="de-DE" dirty="0" err="1"/>
              <a:t>the</a:t>
            </a:r>
            <a:r>
              <a:rPr lang="de-DE" dirty="0"/>
              <a:t> </a:t>
            </a:r>
            <a:r>
              <a:rPr lang="de-DE" dirty="0" err="1"/>
              <a:t>slide</a:t>
            </a:r>
            <a:endParaRPr lang="en-US" dirty="0"/>
          </a:p>
        </p:txBody>
      </p:sp>
      <p:sp>
        <p:nvSpPr>
          <p:cNvPr id="4" name="Date Placeholder 3"/>
          <p:cNvSpPr>
            <a:spLocks noGrp="1"/>
          </p:cNvSpPr>
          <p:nvPr>
            <p:ph type="dt" sz="half" idx="10"/>
          </p:nvPr>
        </p:nvSpPr>
        <p:spPr bwMode="gray"/>
        <p:txBody>
          <a:bodyPr/>
          <a:lstStyle>
            <a:lvl1pPr>
              <a:defRPr>
                <a:solidFill>
                  <a:schemeClr val="bg1"/>
                </a:solidFill>
              </a:defRPr>
            </a:lvl1pPr>
          </a:lstStyle>
          <a:p>
            <a:fld id="{37362060-6062-40D4-BF2A-CFCBF6F103F3}" type="datetime1">
              <a:rPr lang="en-US" smtClean="0"/>
              <a:t>8/27/2020</a:t>
            </a:fld>
            <a:endParaRPr lang="en-US" dirty="0"/>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US" dirty="0"/>
              <a:t>Copyright Dr. Reddy‘s </a:t>
            </a:r>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FCB53D23-1D79-480C-B3BE-829293F4503C}" type="slidenum">
              <a:rPr lang="en-US" smtClean="0"/>
              <a:pPr/>
              <a:t>‹#›</a:t>
            </a:fld>
            <a:endParaRPr lang="en-US" dirty="0"/>
          </a:p>
        </p:txBody>
      </p:sp>
      <p:sp>
        <p:nvSpPr>
          <p:cNvPr id="7" name="Text Placeholder 6"/>
          <p:cNvSpPr>
            <a:spLocks noGrp="1"/>
          </p:cNvSpPr>
          <p:nvPr>
            <p:ph type="body" sz="quarter" idx="14"/>
          </p:nvPr>
        </p:nvSpPr>
        <p:spPr bwMode="gray">
          <a:xfrm>
            <a:off x="323851" y="1276350"/>
            <a:ext cx="1908174" cy="32400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Text Placeholder 10"/>
          <p:cNvSpPr>
            <a:spLocks noGrp="1"/>
          </p:cNvSpPr>
          <p:nvPr>
            <p:ph type="body" sz="quarter" idx="17" hasCustomPrompt="1"/>
          </p:nvPr>
        </p:nvSpPr>
        <p:spPr bwMode="gray">
          <a:xfrm>
            <a:off x="3152775" y="2607470"/>
            <a:ext cx="2124075" cy="2124074"/>
          </a:xfrm>
          <a:prstGeom prst="ellipse">
            <a:avLst/>
          </a:prstGeom>
          <a:solidFill>
            <a:schemeClr val="accent1"/>
          </a:solidFill>
        </p:spPr>
        <p:txBody>
          <a:bodyPr anchor="ctr"/>
          <a:lstStyle>
            <a:lvl1pPr marL="0" indent="0" algn="ctr">
              <a:lnSpc>
                <a:spcPct val="75000"/>
              </a:lnSpc>
              <a:spcBef>
                <a:spcPts val="200"/>
              </a:spcBef>
              <a:spcAft>
                <a:spcPts val="200"/>
              </a:spcAft>
              <a:buFont typeface="Arial" panose="020B0604020202020204" pitchFamily="34" charset="0"/>
              <a:buNone/>
              <a:defRPr sz="1600">
                <a:solidFill>
                  <a:schemeClr val="bg1"/>
                </a:solidFill>
                <a:latin typeface="+mj-lt"/>
              </a:defRPr>
            </a:lvl1pPr>
            <a:lvl2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2pPr>
            <a:lvl3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3pPr>
            <a:lvl4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4pPr>
            <a:lvl5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5pPr>
            <a:lvl6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6pPr>
            <a:lvl7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7pPr>
            <a:lvl8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8pPr>
            <a:lvl9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9pPr>
          </a:lstStyle>
          <a:p>
            <a:pPr lvl="0"/>
            <a:r>
              <a:rPr lang="en-US" dirty="0"/>
              <a:t>Highlight element</a:t>
            </a:r>
          </a:p>
        </p:txBody>
      </p:sp>
      <p:sp>
        <p:nvSpPr>
          <p:cNvPr id="14" name="Text Placeholder 10"/>
          <p:cNvSpPr>
            <a:spLocks noGrp="1"/>
          </p:cNvSpPr>
          <p:nvPr>
            <p:ph type="body" sz="quarter" idx="21" hasCustomPrompt="1"/>
          </p:nvPr>
        </p:nvSpPr>
        <p:spPr bwMode="gray">
          <a:xfrm>
            <a:off x="2171701" y="4364039"/>
            <a:ext cx="1216800" cy="1216800"/>
          </a:xfrm>
          <a:prstGeom prst="ellipse">
            <a:avLst/>
          </a:prstGeom>
          <a:solidFill>
            <a:schemeClr val="accent1"/>
          </a:solidFill>
        </p:spPr>
        <p:txBody>
          <a:bodyPr anchor="ctr"/>
          <a:lstStyle>
            <a:lvl1pPr marL="0" indent="0" algn="ctr">
              <a:lnSpc>
                <a:spcPct val="100000"/>
              </a:lnSpc>
              <a:spcBef>
                <a:spcPts val="0"/>
              </a:spcBef>
              <a:spcAft>
                <a:spcPts val="0"/>
              </a:spcAft>
              <a:buFont typeface="Arial" panose="020B0604020202020204" pitchFamily="34" charset="0"/>
              <a:buNone/>
              <a:defRPr sz="200" b="0" baseline="0">
                <a:solidFill>
                  <a:schemeClr val="accent1">
                    <a:alpha val="0"/>
                  </a:schemeClr>
                </a:solidFill>
                <a:latin typeface="+mn-lt"/>
              </a:defRPr>
            </a:lvl1pPr>
            <a:lvl2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2pPr>
            <a:lvl3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3pPr>
            <a:lvl4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4pPr>
            <a:lvl5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5pPr>
            <a:lvl6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6pPr>
            <a:lvl7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7pPr>
            <a:lvl8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8pPr>
            <a:lvl9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9pPr>
          </a:lstStyle>
          <a:p>
            <a:pPr lvl="0"/>
            <a:r>
              <a:rPr lang="de-DE" dirty="0"/>
              <a:t> </a:t>
            </a:r>
          </a:p>
        </p:txBody>
      </p:sp>
    </p:spTree>
    <p:custDataLst>
      <p:tags r:id="rId1"/>
    </p:custDataLst>
    <p:extLst>
      <p:ext uri="{BB962C8B-B14F-4D97-AF65-F5344CB8AC3E}">
        <p14:creationId xmlns:p14="http://schemas.microsoft.com/office/powerpoint/2010/main" val="1871727089"/>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6" name="Title 1"/>
          <p:cNvSpPr>
            <a:spLocks noGrp="1"/>
          </p:cNvSpPr>
          <p:nvPr>
            <p:ph type="ctrTitle" hasCustomPrompt="1"/>
          </p:nvPr>
        </p:nvSpPr>
        <p:spPr bwMode="gray">
          <a:xfrm>
            <a:off x="899592" y="1023938"/>
            <a:ext cx="3816873" cy="755724"/>
          </a:xfrm>
        </p:spPr>
        <p:txBody>
          <a:bodyPr/>
          <a:lstStyle>
            <a:lvl1pPr>
              <a:defRPr sz="6000" spc="-150">
                <a:solidFill>
                  <a:schemeClr val="accent1"/>
                </a:solidFill>
              </a:defRPr>
            </a:lvl1pPr>
          </a:lstStyle>
          <a:p>
            <a:r>
              <a:rPr lang="en-US" dirty="0"/>
              <a:t>Contact.</a:t>
            </a:r>
          </a:p>
        </p:txBody>
      </p:sp>
      <p:sp>
        <p:nvSpPr>
          <p:cNvPr id="18" name="Rectangle 17"/>
          <p:cNvSpPr>
            <a:spLocks noChangeArrowheads="1"/>
          </p:cNvSpPr>
          <p:nvPr userDrawn="1"/>
        </p:nvSpPr>
        <p:spPr bwMode="gray">
          <a:xfrm>
            <a:off x="1132571" y="3256174"/>
            <a:ext cx="7687580" cy="147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o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sz="600" b="1" kern="1200" dirty="0">
                <a:solidFill>
                  <a:schemeClr val="tx1"/>
                </a:solidFill>
                <a:effectLst/>
                <a:cs typeface="Arial" panose="020B0604020202020204" pitchFamily="34" charset="0"/>
              </a:rPr>
              <a:t>About Dr. Reddy’s</a:t>
            </a:r>
            <a:r>
              <a:rPr lang="en-US" sz="600" kern="1200" dirty="0">
                <a:solidFill>
                  <a:schemeClr val="tx1"/>
                </a:solidFill>
                <a:effectLst/>
                <a:cs typeface="Arial" panose="020B0604020202020204" pitchFamily="34" charset="0"/>
              </a:rPr>
              <a:t>: Dr. Reddy’s Laboratories Ltd. (NYSE: RDY) is an integrated pharmaceutical company, committed to providing affordable and innovative medicines for healthier lives. Through its three businesses - Pharmaceutical Services &amp; Active Ingredients, Global Generics and Proprietary Products – Dr. Reddy’s offers a portfolio of products and services including APIs, custom pharmaceutical services, generics, biosimilars and differentiated formulations. Our major therapeutic areas of focus are gastro-intestinal, cardiovascular, diabetology, oncology, pain management and anti-</a:t>
            </a:r>
            <a:r>
              <a:rPr lang="en-US" sz="600" kern="1200" dirty="0" err="1">
                <a:solidFill>
                  <a:schemeClr val="tx1"/>
                </a:solidFill>
                <a:effectLst/>
                <a:cs typeface="Arial" panose="020B0604020202020204" pitchFamily="34" charset="0"/>
              </a:rPr>
              <a:t>infectives</a:t>
            </a:r>
            <a:r>
              <a:rPr lang="en-US" sz="600" kern="1200" dirty="0">
                <a:solidFill>
                  <a:schemeClr val="tx1"/>
                </a:solidFill>
                <a:effectLst/>
                <a:cs typeface="Arial" panose="020B0604020202020204" pitchFamily="34" charset="0"/>
              </a:rPr>
              <a:t>. Dr. Reddy’s operates in markets across the globe. Our major markets include – USA, Russia &amp; CIS, Venezuela and India. For more information, log on to: </a:t>
            </a:r>
            <a:r>
              <a:rPr lang="en-US" sz="600" kern="1200" dirty="0">
                <a:solidFill>
                  <a:schemeClr val="tx1"/>
                </a:solidFill>
                <a:effectLst/>
                <a:cs typeface="Arial" panose="020B0604020202020204" pitchFamily="34" charset="0"/>
                <a:hlinkClick r:id="rId3"/>
              </a:rPr>
              <a:t>www.drreddys.com</a:t>
            </a:r>
            <a:endParaRPr lang="en-US" sz="600" kern="1200" dirty="0">
              <a:solidFill>
                <a:schemeClr val="tx1"/>
              </a:solidFill>
              <a:effectLst/>
              <a:cs typeface="Arial" panose="020B0604020202020204" pitchFamily="34" charset="0"/>
            </a:endParaRPr>
          </a:p>
          <a:p>
            <a:endParaRPr lang="en-US" sz="600" b="1" kern="1200" dirty="0">
              <a:solidFill>
                <a:schemeClr val="tx1"/>
              </a:solidFill>
              <a:effectLst/>
              <a:cs typeface="Arial" panose="020B0604020202020204" pitchFamily="34" charset="0"/>
            </a:endParaRPr>
          </a:p>
          <a:p>
            <a:r>
              <a:rPr lang="en-US" sz="600" b="1" kern="1200" dirty="0">
                <a:solidFill>
                  <a:schemeClr val="tx1"/>
                </a:solidFill>
                <a:effectLst/>
                <a:cs typeface="Arial" panose="020B0604020202020204" pitchFamily="34" charset="0"/>
              </a:rPr>
              <a:t>Disclaimer: </a:t>
            </a:r>
            <a:r>
              <a:rPr lang="en-US" sz="600" kern="1200" dirty="0">
                <a:solidFill>
                  <a:schemeClr val="tx1"/>
                </a:solidFill>
                <a:effectLst/>
                <a:cs typeface="Arial" panose="020B0604020202020204" pitchFamily="34" charset="0"/>
              </a:rPr>
              <a:t>This press release may include statements of future expectations and other forward-looking statements that are based on the management’s current views and assumptions and involve known or unknown risks and uncertainties that could cause actual results, performance or events to differ materially from those expressed or implied in such statements. In addition to statements which are forward-looking by reason of context, the words "may", "will", "should", "expects", "plans", "intends", "anticipates", "believes", "estimates", "predicts", "potential", or "continue" and similar expressions identify forward-looking statements. Actual results, performance or events may differ materially from those in such statements due to  without limitation, (</a:t>
            </a:r>
            <a:r>
              <a:rPr lang="en-US" sz="600" kern="1200" dirty="0" err="1">
                <a:solidFill>
                  <a:schemeClr val="tx1"/>
                </a:solidFill>
                <a:effectLst/>
                <a:cs typeface="Arial" panose="020B0604020202020204" pitchFamily="34" charset="0"/>
              </a:rPr>
              <a:t>i</a:t>
            </a:r>
            <a:r>
              <a:rPr lang="en-US" sz="600" kern="1200" dirty="0">
                <a:solidFill>
                  <a:schemeClr val="tx1"/>
                </a:solidFill>
                <a:effectLst/>
                <a:cs typeface="Arial" panose="020B0604020202020204" pitchFamily="34" charset="0"/>
              </a:rPr>
              <a:t>) general economic conditions such as performance of financial markets, credit defaults , currency exchange rates , interest rates , persistency levels and frequency / severity of insured loss events (ii) mortality and morbidity levels and trends, (iii) changing levels of competition and general competitive factors, (iv) changes in laws and regulations and in the policies of central banks and/or governments, (v) the impact of acquisitions or </a:t>
            </a:r>
            <a:r>
              <a:rPr lang="en-US" sz="600" kern="1200" dirty="0" err="1">
                <a:solidFill>
                  <a:schemeClr val="tx1"/>
                </a:solidFill>
                <a:effectLst/>
                <a:cs typeface="Arial" panose="020B0604020202020204" pitchFamily="34" charset="0"/>
              </a:rPr>
              <a:t>reorganisation</a:t>
            </a:r>
            <a:r>
              <a:rPr lang="en-US" sz="600" kern="1200" dirty="0">
                <a:solidFill>
                  <a:schemeClr val="tx1"/>
                </a:solidFill>
                <a:effectLst/>
                <a:cs typeface="Arial" panose="020B0604020202020204" pitchFamily="34" charset="0"/>
              </a:rPr>
              <a:t> , including related integration issues.</a:t>
            </a:r>
            <a:endParaRPr lang="en-IN" sz="600" kern="1200" dirty="0">
              <a:solidFill>
                <a:schemeClr val="tx1"/>
              </a:solidFill>
              <a:effectLst/>
              <a:cs typeface="Arial" panose="020B0604020202020204" pitchFamily="34" charset="0"/>
            </a:endParaRPr>
          </a:p>
          <a:p>
            <a:r>
              <a:rPr lang="en-US" sz="600" kern="1200" dirty="0">
                <a:solidFill>
                  <a:schemeClr val="tx1"/>
                </a:solidFill>
                <a:effectLst/>
                <a:cs typeface="Arial" panose="020B0604020202020204" pitchFamily="34" charset="0"/>
              </a:rPr>
              <a:t> </a:t>
            </a:r>
            <a:endParaRPr lang="en-IN" sz="600" kern="1200" dirty="0">
              <a:solidFill>
                <a:schemeClr val="tx1"/>
              </a:solidFill>
              <a:effectLst/>
              <a:cs typeface="Arial" panose="020B0604020202020204" pitchFamily="34" charset="0"/>
            </a:endParaRPr>
          </a:p>
          <a:p>
            <a:r>
              <a:rPr lang="en-US" sz="600" kern="1200" dirty="0">
                <a:solidFill>
                  <a:schemeClr val="tx1"/>
                </a:solidFill>
                <a:effectLst/>
                <a:cs typeface="Arial" panose="020B0604020202020204" pitchFamily="34" charset="0"/>
              </a:rPr>
              <a:t>The company assumes no obligation to update any information contained herein.</a:t>
            </a:r>
          </a:p>
          <a:p>
            <a:endParaRPr lang="de-DE" sz="600" dirty="0">
              <a:solidFill>
                <a:schemeClr val="tx1"/>
              </a:solidFill>
              <a:cs typeface="Arial" panose="020B0604020202020204" pitchFamily="34" charset="0"/>
            </a:endParaRPr>
          </a:p>
          <a:p>
            <a:r>
              <a:rPr lang="en-IN" sz="600" b="1" dirty="0">
                <a:solidFill>
                  <a:schemeClr val="tx1"/>
                </a:solidFill>
                <a:cs typeface="Arial" panose="020B0604020202020204" pitchFamily="34" charset="0"/>
              </a:rPr>
              <a:t>Registered Office: </a:t>
            </a:r>
            <a:r>
              <a:rPr lang="en-IN" sz="600" dirty="0" err="1">
                <a:solidFill>
                  <a:schemeClr val="tx1"/>
                </a:solidFill>
                <a:cs typeface="Arial" panose="020B0604020202020204" pitchFamily="34" charset="0"/>
              </a:rPr>
              <a:t>Dr.</a:t>
            </a:r>
            <a:r>
              <a:rPr lang="en-IN" sz="600" dirty="0">
                <a:solidFill>
                  <a:schemeClr val="tx1"/>
                </a:solidFill>
                <a:cs typeface="Arial" panose="020B0604020202020204" pitchFamily="34" charset="0"/>
              </a:rPr>
              <a:t> Reddy’s Laboratories Ltd. 8-2-337 | Road No. 3, </a:t>
            </a:r>
            <a:r>
              <a:rPr lang="en-IN" sz="600" dirty="0" err="1">
                <a:solidFill>
                  <a:schemeClr val="tx1"/>
                </a:solidFill>
                <a:cs typeface="Arial" panose="020B0604020202020204" pitchFamily="34" charset="0"/>
              </a:rPr>
              <a:t>Banjara</a:t>
            </a:r>
            <a:r>
              <a:rPr lang="en-IN" sz="600" dirty="0">
                <a:solidFill>
                  <a:schemeClr val="tx1"/>
                </a:solidFill>
                <a:cs typeface="Arial" panose="020B0604020202020204" pitchFamily="34" charset="0"/>
              </a:rPr>
              <a:t> Hills, Hyderabad - 500034, Telangana, India. </a:t>
            </a:r>
          </a:p>
          <a:p>
            <a:r>
              <a:rPr lang="en-IN" sz="600" dirty="0">
                <a:solidFill>
                  <a:schemeClr val="tx1"/>
                </a:solidFill>
                <a:cs typeface="Arial" panose="020B0604020202020204" pitchFamily="34" charset="0"/>
              </a:rPr>
              <a:t>Tel: 91 40 4900 2900 | Fax: 91 40 4900 2999 | Web: www.drreddys.com</a:t>
            </a:r>
          </a:p>
        </p:txBody>
      </p:sp>
      <p:sp>
        <p:nvSpPr>
          <p:cNvPr id="22" name="Text Placeholder 9"/>
          <p:cNvSpPr>
            <a:spLocks noGrp="1"/>
          </p:cNvSpPr>
          <p:nvPr>
            <p:ph type="body" sz="quarter" idx="10" hasCustomPrompt="1"/>
          </p:nvPr>
        </p:nvSpPr>
        <p:spPr bwMode="gray">
          <a:xfrm>
            <a:off x="1143807" y="1815667"/>
            <a:ext cx="2576724" cy="229171"/>
          </a:xfrm>
        </p:spPr>
        <p:txBody>
          <a:bodyPr anchor="b"/>
          <a:lstStyle>
            <a:lvl1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1pPr>
            <a:lvl2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2pPr>
            <a:lvl3pPr marL="0" indent="0">
              <a:lnSpc>
                <a:spcPct val="100000"/>
              </a:lnSpc>
              <a:spcBef>
                <a:spcPts val="0"/>
              </a:spcBef>
              <a:spcAft>
                <a:spcPts val="0"/>
              </a:spcAft>
              <a:buNone/>
              <a:defRPr sz="1100" b="0">
                <a:solidFill>
                  <a:schemeClr val="accent1"/>
                </a:solidFill>
                <a:latin typeface="+mj-lt"/>
              </a:defRPr>
            </a:lvl3pPr>
            <a:lvl4pPr marL="0" indent="0">
              <a:lnSpc>
                <a:spcPct val="100000"/>
              </a:lnSpc>
              <a:spcBef>
                <a:spcPts val="0"/>
              </a:spcBef>
              <a:spcAft>
                <a:spcPts val="0"/>
              </a:spcAft>
              <a:buNone/>
              <a:defRPr sz="1100" b="0">
                <a:solidFill>
                  <a:schemeClr val="accent1"/>
                </a:solidFill>
                <a:latin typeface="+mj-lt"/>
              </a:defRPr>
            </a:lvl4pPr>
            <a:lvl5pPr marL="0" indent="0">
              <a:lnSpc>
                <a:spcPct val="100000"/>
              </a:lnSpc>
              <a:spcBef>
                <a:spcPts val="0"/>
              </a:spcBef>
              <a:spcAft>
                <a:spcPts val="0"/>
              </a:spcAft>
              <a:buNone/>
              <a:defRPr sz="1100" b="0">
                <a:solidFill>
                  <a:schemeClr val="accent1"/>
                </a:solidFill>
                <a:latin typeface="+mj-lt"/>
              </a:defRPr>
            </a:lvl5pPr>
            <a:lvl6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6pPr>
            <a:lvl7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7pPr>
            <a:lvl8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8pPr>
            <a:lvl9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9pPr>
          </a:lstStyle>
          <a:p>
            <a:pPr lvl="0"/>
            <a:r>
              <a:rPr lang="de-DE" dirty="0"/>
              <a:t>Position</a:t>
            </a:r>
            <a:endParaRPr lang="en-US" dirty="0"/>
          </a:p>
        </p:txBody>
      </p:sp>
      <p:sp>
        <p:nvSpPr>
          <p:cNvPr id="23" name="Text Placeholder 9"/>
          <p:cNvSpPr>
            <a:spLocks noGrp="1"/>
          </p:cNvSpPr>
          <p:nvPr>
            <p:ph type="body" sz="quarter" idx="11" hasCustomPrompt="1"/>
          </p:nvPr>
        </p:nvSpPr>
        <p:spPr bwMode="gray">
          <a:xfrm>
            <a:off x="1143807" y="2043250"/>
            <a:ext cx="2576724" cy="217699"/>
          </a:xfrm>
        </p:spPr>
        <p:txBody>
          <a:bodyPr/>
          <a:lstStyle>
            <a:lvl1pPr marL="0" indent="0">
              <a:lnSpc>
                <a:spcPct val="100000"/>
              </a:lnSpc>
              <a:spcBef>
                <a:spcPts val="0"/>
              </a:spcBef>
              <a:spcAft>
                <a:spcPts val="0"/>
              </a:spcAft>
              <a:buFont typeface="Arial" panose="020B0604020202020204" pitchFamily="34" charset="0"/>
              <a:buNone/>
              <a:defRPr sz="1100" b="0" baseline="0">
                <a:solidFill>
                  <a:schemeClr val="accent1"/>
                </a:solidFill>
                <a:latin typeface="+mn-lt"/>
              </a:defRPr>
            </a:lvl1pPr>
            <a:lvl2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2pPr>
            <a:lvl3pPr marL="0" indent="0">
              <a:lnSpc>
                <a:spcPct val="100000"/>
              </a:lnSpc>
              <a:spcBef>
                <a:spcPts val="0"/>
              </a:spcBef>
              <a:spcAft>
                <a:spcPts val="0"/>
              </a:spcAft>
              <a:buNone/>
              <a:defRPr sz="1100" b="0">
                <a:solidFill>
                  <a:schemeClr val="accent1"/>
                </a:solidFill>
                <a:latin typeface="+mj-lt"/>
              </a:defRPr>
            </a:lvl3pPr>
            <a:lvl4pPr marL="0" indent="0">
              <a:lnSpc>
                <a:spcPct val="100000"/>
              </a:lnSpc>
              <a:spcBef>
                <a:spcPts val="0"/>
              </a:spcBef>
              <a:spcAft>
                <a:spcPts val="0"/>
              </a:spcAft>
              <a:buNone/>
              <a:defRPr sz="1100" b="0">
                <a:solidFill>
                  <a:schemeClr val="accent1"/>
                </a:solidFill>
                <a:latin typeface="+mj-lt"/>
              </a:defRPr>
            </a:lvl4pPr>
            <a:lvl5pPr marL="0" indent="0">
              <a:lnSpc>
                <a:spcPct val="100000"/>
              </a:lnSpc>
              <a:spcBef>
                <a:spcPts val="0"/>
              </a:spcBef>
              <a:spcAft>
                <a:spcPts val="0"/>
              </a:spcAft>
              <a:buNone/>
              <a:defRPr sz="1100" b="0">
                <a:solidFill>
                  <a:schemeClr val="accent1"/>
                </a:solidFill>
                <a:latin typeface="+mj-lt"/>
              </a:defRPr>
            </a:lvl5pPr>
            <a:lvl6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6pPr>
            <a:lvl7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7pPr>
            <a:lvl8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8pPr>
            <a:lvl9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9pPr>
          </a:lstStyle>
          <a:p>
            <a:pPr lvl="0"/>
            <a:r>
              <a:rPr lang="de-DE" dirty="0"/>
              <a:t>First </a:t>
            </a:r>
            <a:r>
              <a:rPr lang="de-DE" dirty="0" err="1"/>
              <a:t>name</a:t>
            </a:r>
            <a:r>
              <a:rPr lang="de-DE" dirty="0"/>
              <a:t> Last </a:t>
            </a:r>
            <a:r>
              <a:rPr lang="de-DE" dirty="0" err="1"/>
              <a:t>name</a:t>
            </a:r>
            <a:endParaRPr lang="en-US" dirty="0"/>
          </a:p>
        </p:txBody>
      </p:sp>
      <p:sp>
        <p:nvSpPr>
          <p:cNvPr id="24" name="Text Placeholder 9"/>
          <p:cNvSpPr>
            <a:spLocks noGrp="1"/>
          </p:cNvSpPr>
          <p:nvPr>
            <p:ph type="body" sz="quarter" idx="12" hasCustomPrompt="1"/>
          </p:nvPr>
        </p:nvSpPr>
        <p:spPr bwMode="gray">
          <a:xfrm>
            <a:off x="1143807" y="2260949"/>
            <a:ext cx="2576724" cy="563215"/>
          </a:xfrm>
        </p:spPr>
        <p:txBody>
          <a:bodyPr/>
          <a:lstStyle>
            <a:lvl1pPr marL="0" indent="0">
              <a:lnSpc>
                <a:spcPct val="100000"/>
              </a:lnSpc>
              <a:spcBef>
                <a:spcPts val="0"/>
              </a:spcBef>
              <a:spcAft>
                <a:spcPts val="0"/>
              </a:spcAft>
              <a:buFont typeface="Arial" panose="020B0604020202020204" pitchFamily="34" charset="0"/>
              <a:buNone/>
              <a:defRPr sz="1100" b="0" baseline="0">
                <a:solidFill>
                  <a:schemeClr val="accent1"/>
                </a:solidFill>
                <a:latin typeface="+mn-lt"/>
              </a:defRPr>
            </a:lvl1pPr>
            <a:lvl2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2pPr>
            <a:lvl3pPr marL="0" indent="0">
              <a:lnSpc>
                <a:spcPct val="100000"/>
              </a:lnSpc>
              <a:spcBef>
                <a:spcPts val="0"/>
              </a:spcBef>
              <a:spcAft>
                <a:spcPts val="0"/>
              </a:spcAft>
              <a:buNone/>
              <a:defRPr sz="1100" b="0">
                <a:solidFill>
                  <a:schemeClr val="accent1"/>
                </a:solidFill>
                <a:latin typeface="+mj-lt"/>
              </a:defRPr>
            </a:lvl3pPr>
            <a:lvl4pPr marL="0" indent="0">
              <a:lnSpc>
                <a:spcPct val="100000"/>
              </a:lnSpc>
              <a:spcBef>
                <a:spcPts val="0"/>
              </a:spcBef>
              <a:spcAft>
                <a:spcPts val="0"/>
              </a:spcAft>
              <a:buNone/>
              <a:defRPr sz="1100" b="0">
                <a:solidFill>
                  <a:schemeClr val="accent1"/>
                </a:solidFill>
                <a:latin typeface="+mj-lt"/>
              </a:defRPr>
            </a:lvl4pPr>
            <a:lvl5pPr marL="0" indent="0">
              <a:lnSpc>
                <a:spcPct val="100000"/>
              </a:lnSpc>
              <a:spcBef>
                <a:spcPts val="0"/>
              </a:spcBef>
              <a:spcAft>
                <a:spcPts val="0"/>
              </a:spcAft>
              <a:buNone/>
              <a:defRPr sz="1100" b="0">
                <a:solidFill>
                  <a:schemeClr val="accent1"/>
                </a:solidFill>
                <a:latin typeface="+mj-lt"/>
              </a:defRPr>
            </a:lvl5pPr>
            <a:lvl6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6pPr>
            <a:lvl7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7pPr>
            <a:lvl8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8pPr>
            <a:lvl9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9pPr>
          </a:lstStyle>
          <a:p>
            <a:pPr lvl="0"/>
            <a:r>
              <a:rPr lang="de-DE" dirty="0"/>
              <a:t>Mail</a:t>
            </a:r>
            <a:br>
              <a:rPr lang="de-DE" dirty="0"/>
            </a:br>
            <a:r>
              <a:rPr lang="de-DE" dirty="0"/>
              <a:t>Phone</a:t>
            </a:r>
            <a:endParaRPr lang="en-US" dirty="0"/>
          </a:p>
        </p:txBody>
      </p:sp>
      <p:sp>
        <p:nvSpPr>
          <p:cNvPr id="26" name="Text Placeholder 9"/>
          <p:cNvSpPr>
            <a:spLocks noGrp="1"/>
          </p:cNvSpPr>
          <p:nvPr>
            <p:ph type="body" sz="quarter" idx="14" hasCustomPrompt="1"/>
          </p:nvPr>
        </p:nvSpPr>
        <p:spPr bwMode="gray">
          <a:xfrm>
            <a:off x="4047915" y="1815667"/>
            <a:ext cx="2576724" cy="229171"/>
          </a:xfrm>
        </p:spPr>
        <p:txBody>
          <a:bodyPr anchor="b"/>
          <a:lstStyle>
            <a:lvl1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1pPr>
            <a:lvl2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2pPr>
            <a:lvl3pPr marL="0" indent="0">
              <a:lnSpc>
                <a:spcPct val="100000"/>
              </a:lnSpc>
              <a:spcBef>
                <a:spcPts val="0"/>
              </a:spcBef>
              <a:spcAft>
                <a:spcPts val="0"/>
              </a:spcAft>
              <a:buNone/>
              <a:defRPr sz="1100" b="0">
                <a:solidFill>
                  <a:schemeClr val="accent1"/>
                </a:solidFill>
                <a:latin typeface="+mj-lt"/>
              </a:defRPr>
            </a:lvl3pPr>
            <a:lvl4pPr marL="0" indent="0">
              <a:lnSpc>
                <a:spcPct val="100000"/>
              </a:lnSpc>
              <a:spcBef>
                <a:spcPts val="0"/>
              </a:spcBef>
              <a:spcAft>
                <a:spcPts val="0"/>
              </a:spcAft>
              <a:buNone/>
              <a:defRPr sz="1100" b="0">
                <a:solidFill>
                  <a:schemeClr val="accent1"/>
                </a:solidFill>
                <a:latin typeface="+mj-lt"/>
              </a:defRPr>
            </a:lvl4pPr>
            <a:lvl5pPr marL="0" indent="0">
              <a:lnSpc>
                <a:spcPct val="100000"/>
              </a:lnSpc>
              <a:spcBef>
                <a:spcPts val="0"/>
              </a:spcBef>
              <a:spcAft>
                <a:spcPts val="0"/>
              </a:spcAft>
              <a:buNone/>
              <a:defRPr sz="1100" b="0">
                <a:solidFill>
                  <a:schemeClr val="accent1"/>
                </a:solidFill>
                <a:latin typeface="+mj-lt"/>
              </a:defRPr>
            </a:lvl5pPr>
            <a:lvl6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6pPr>
            <a:lvl7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7pPr>
            <a:lvl8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8pPr>
            <a:lvl9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9pPr>
          </a:lstStyle>
          <a:p>
            <a:pPr lvl="0"/>
            <a:r>
              <a:rPr lang="de-DE" dirty="0"/>
              <a:t>Position</a:t>
            </a:r>
            <a:endParaRPr lang="en-US" dirty="0"/>
          </a:p>
        </p:txBody>
      </p:sp>
      <p:sp>
        <p:nvSpPr>
          <p:cNvPr id="27" name="Text Placeholder 9"/>
          <p:cNvSpPr>
            <a:spLocks noGrp="1"/>
          </p:cNvSpPr>
          <p:nvPr>
            <p:ph type="body" sz="quarter" idx="15" hasCustomPrompt="1"/>
          </p:nvPr>
        </p:nvSpPr>
        <p:spPr bwMode="gray">
          <a:xfrm>
            <a:off x="4047915" y="2043250"/>
            <a:ext cx="2576724" cy="217699"/>
          </a:xfrm>
        </p:spPr>
        <p:txBody>
          <a:bodyPr/>
          <a:lstStyle>
            <a:lvl1pPr marL="0" indent="0">
              <a:lnSpc>
                <a:spcPct val="100000"/>
              </a:lnSpc>
              <a:spcBef>
                <a:spcPts val="0"/>
              </a:spcBef>
              <a:spcAft>
                <a:spcPts val="0"/>
              </a:spcAft>
              <a:buFont typeface="Arial" panose="020B0604020202020204" pitchFamily="34" charset="0"/>
              <a:buNone/>
              <a:defRPr sz="1100" b="0" baseline="0">
                <a:solidFill>
                  <a:schemeClr val="accent1"/>
                </a:solidFill>
                <a:latin typeface="+mn-lt"/>
              </a:defRPr>
            </a:lvl1pPr>
            <a:lvl2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2pPr>
            <a:lvl3pPr marL="0" indent="0">
              <a:lnSpc>
                <a:spcPct val="100000"/>
              </a:lnSpc>
              <a:spcBef>
                <a:spcPts val="0"/>
              </a:spcBef>
              <a:spcAft>
                <a:spcPts val="0"/>
              </a:spcAft>
              <a:buNone/>
              <a:defRPr sz="1100" b="0">
                <a:solidFill>
                  <a:schemeClr val="accent1"/>
                </a:solidFill>
                <a:latin typeface="+mj-lt"/>
              </a:defRPr>
            </a:lvl3pPr>
            <a:lvl4pPr marL="0" indent="0">
              <a:lnSpc>
                <a:spcPct val="100000"/>
              </a:lnSpc>
              <a:spcBef>
                <a:spcPts val="0"/>
              </a:spcBef>
              <a:spcAft>
                <a:spcPts val="0"/>
              </a:spcAft>
              <a:buNone/>
              <a:defRPr sz="1100" b="0">
                <a:solidFill>
                  <a:schemeClr val="accent1"/>
                </a:solidFill>
                <a:latin typeface="+mj-lt"/>
              </a:defRPr>
            </a:lvl4pPr>
            <a:lvl5pPr marL="0" indent="0">
              <a:lnSpc>
                <a:spcPct val="100000"/>
              </a:lnSpc>
              <a:spcBef>
                <a:spcPts val="0"/>
              </a:spcBef>
              <a:spcAft>
                <a:spcPts val="0"/>
              </a:spcAft>
              <a:buNone/>
              <a:defRPr sz="1100" b="0">
                <a:solidFill>
                  <a:schemeClr val="accent1"/>
                </a:solidFill>
                <a:latin typeface="+mj-lt"/>
              </a:defRPr>
            </a:lvl5pPr>
            <a:lvl6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6pPr>
            <a:lvl7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7pPr>
            <a:lvl8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8pPr>
            <a:lvl9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9pPr>
          </a:lstStyle>
          <a:p>
            <a:pPr lvl="0"/>
            <a:r>
              <a:rPr lang="de-DE" dirty="0"/>
              <a:t>First </a:t>
            </a:r>
            <a:r>
              <a:rPr lang="de-DE" dirty="0" err="1"/>
              <a:t>name</a:t>
            </a:r>
            <a:r>
              <a:rPr lang="de-DE" dirty="0"/>
              <a:t> Last </a:t>
            </a:r>
            <a:r>
              <a:rPr lang="de-DE" dirty="0" err="1"/>
              <a:t>name</a:t>
            </a:r>
            <a:endParaRPr lang="en-US" dirty="0"/>
          </a:p>
        </p:txBody>
      </p:sp>
      <p:sp>
        <p:nvSpPr>
          <p:cNvPr id="28" name="Text Placeholder 9"/>
          <p:cNvSpPr>
            <a:spLocks noGrp="1"/>
          </p:cNvSpPr>
          <p:nvPr>
            <p:ph type="body" sz="quarter" idx="16" hasCustomPrompt="1"/>
          </p:nvPr>
        </p:nvSpPr>
        <p:spPr bwMode="gray">
          <a:xfrm>
            <a:off x="4047915" y="2260949"/>
            <a:ext cx="2576724" cy="563215"/>
          </a:xfrm>
        </p:spPr>
        <p:txBody>
          <a:bodyPr/>
          <a:lstStyle>
            <a:lvl1pPr marL="0" indent="0">
              <a:lnSpc>
                <a:spcPct val="100000"/>
              </a:lnSpc>
              <a:spcBef>
                <a:spcPts val="0"/>
              </a:spcBef>
              <a:spcAft>
                <a:spcPts val="0"/>
              </a:spcAft>
              <a:buFont typeface="Arial" panose="020B0604020202020204" pitchFamily="34" charset="0"/>
              <a:buNone/>
              <a:defRPr sz="1100" b="0" baseline="0">
                <a:solidFill>
                  <a:schemeClr val="accent1"/>
                </a:solidFill>
                <a:latin typeface="+mn-lt"/>
              </a:defRPr>
            </a:lvl1pPr>
            <a:lvl2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2pPr>
            <a:lvl3pPr marL="0" indent="0">
              <a:lnSpc>
                <a:spcPct val="100000"/>
              </a:lnSpc>
              <a:spcBef>
                <a:spcPts val="0"/>
              </a:spcBef>
              <a:spcAft>
                <a:spcPts val="0"/>
              </a:spcAft>
              <a:buNone/>
              <a:defRPr sz="1100" b="0">
                <a:solidFill>
                  <a:schemeClr val="accent1"/>
                </a:solidFill>
                <a:latin typeface="+mj-lt"/>
              </a:defRPr>
            </a:lvl3pPr>
            <a:lvl4pPr marL="0" indent="0">
              <a:lnSpc>
                <a:spcPct val="100000"/>
              </a:lnSpc>
              <a:spcBef>
                <a:spcPts val="0"/>
              </a:spcBef>
              <a:spcAft>
                <a:spcPts val="0"/>
              </a:spcAft>
              <a:buNone/>
              <a:defRPr sz="1100" b="0">
                <a:solidFill>
                  <a:schemeClr val="accent1"/>
                </a:solidFill>
                <a:latin typeface="+mj-lt"/>
              </a:defRPr>
            </a:lvl4pPr>
            <a:lvl5pPr marL="0" indent="0">
              <a:lnSpc>
                <a:spcPct val="100000"/>
              </a:lnSpc>
              <a:spcBef>
                <a:spcPts val="0"/>
              </a:spcBef>
              <a:spcAft>
                <a:spcPts val="0"/>
              </a:spcAft>
              <a:buNone/>
              <a:defRPr sz="1100" b="0">
                <a:solidFill>
                  <a:schemeClr val="accent1"/>
                </a:solidFill>
                <a:latin typeface="+mj-lt"/>
              </a:defRPr>
            </a:lvl5pPr>
            <a:lvl6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6pPr>
            <a:lvl7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7pPr>
            <a:lvl8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8pPr>
            <a:lvl9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9pPr>
          </a:lstStyle>
          <a:p>
            <a:pPr lvl="0"/>
            <a:r>
              <a:rPr lang="de-DE" dirty="0"/>
              <a:t>Mail</a:t>
            </a:r>
            <a:br>
              <a:rPr lang="de-DE" dirty="0"/>
            </a:br>
            <a:r>
              <a:rPr lang="de-DE" dirty="0"/>
              <a:t>Phone</a:t>
            </a:r>
            <a:endParaRPr lang="en-US" dirty="0"/>
          </a:p>
        </p:txBody>
      </p:sp>
      <p:sp>
        <p:nvSpPr>
          <p:cNvPr id="11" name="Date Placeholder 2"/>
          <p:cNvSpPr>
            <a:spLocks noGrp="1"/>
          </p:cNvSpPr>
          <p:nvPr>
            <p:ph type="dt" sz="half" idx="17"/>
          </p:nvPr>
        </p:nvSpPr>
        <p:spPr>
          <a:xfrm>
            <a:off x="8136397" y="5308054"/>
            <a:ext cx="468052" cy="72008"/>
          </a:xfrm>
        </p:spPr>
        <p:txBody>
          <a:bodyPr/>
          <a:lstStyle>
            <a:lvl1pPr>
              <a:defRPr sz="300">
                <a:solidFill>
                  <a:schemeClr val="bg1">
                    <a:lumMod val="75000"/>
                    <a:alpha val="0"/>
                  </a:schemeClr>
                </a:solidFill>
              </a:defRPr>
            </a:lvl1pPr>
          </a:lstStyle>
          <a:p>
            <a:fld id="{992D3497-B42E-4A5D-917C-A631A358451A}" type="datetime1">
              <a:rPr lang="en-US" smtClean="0"/>
              <a:t>8/27/2020</a:t>
            </a:fld>
            <a:endParaRPr lang="en-US"/>
          </a:p>
        </p:txBody>
      </p:sp>
      <p:sp>
        <p:nvSpPr>
          <p:cNvPr id="13" name="Footer Placeholder 3"/>
          <p:cNvSpPr>
            <a:spLocks noGrp="1"/>
          </p:cNvSpPr>
          <p:nvPr>
            <p:ph type="ftr" sz="quarter" idx="18"/>
          </p:nvPr>
        </p:nvSpPr>
        <p:spPr>
          <a:xfrm>
            <a:off x="6911975" y="5308054"/>
            <a:ext cx="1224422" cy="72008"/>
          </a:xfrm>
        </p:spPr>
        <p:txBody>
          <a:bodyPr/>
          <a:lstStyle>
            <a:lvl1pPr>
              <a:defRPr sz="300">
                <a:solidFill>
                  <a:schemeClr val="bg1">
                    <a:lumMod val="75000"/>
                    <a:alpha val="0"/>
                  </a:schemeClr>
                </a:solidFill>
              </a:defRPr>
            </a:lvl1pPr>
          </a:lstStyle>
          <a:p>
            <a:r>
              <a:rPr lang="en-US"/>
              <a:t>Copyright Dr. Reddy‘s </a:t>
            </a:r>
          </a:p>
        </p:txBody>
      </p:sp>
      <p:sp>
        <p:nvSpPr>
          <p:cNvPr id="14" name="Slide Number Placeholder 4"/>
          <p:cNvSpPr>
            <a:spLocks noGrp="1"/>
          </p:cNvSpPr>
          <p:nvPr>
            <p:ph type="sldNum" sz="quarter" idx="19"/>
          </p:nvPr>
        </p:nvSpPr>
        <p:spPr>
          <a:xfrm>
            <a:off x="8604448" y="5308054"/>
            <a:ext cx="215701" cy="72008"/>
          </a:xfrm>
        </p:spPr>
        <p:txBody>
          <a:bodyPr/>
          <a:lstStyle>
            <a:lvl1pPr>
              <a:defRPr sz="300">
                <a:solidFill>
                  <a:schemeClr val="bg1">
                    <a:lumMod val="75000"/>
                    <a:alpha val="0"/>
                  </a:schemeClr>
                </a:solidFill>
              </a:defRPr>
            </a:lvl1pPr>
          </a:lstStyle>
          <a:p>
            <a:fld id="{FCB53D23-1D79-480C-B3BE-829293F4503C}" type="slidenum">
              <a:rPr lang="en-US" smtClean="0"/>
              <a:pPr/>
              <a:t>‹#›</a:t>
            </a:fld>
            <a:endParaRPr lang="en-US"/>
          </a:p>
        </p:txBody>
      </p:sp>
      <p:pic>
        <p:nvPicPr>
          <p:cNvPr id="15" name="Picture 14" descr="A picture containing clock, meter&#10;&#10;Description automatically generated">
            <a:extLst>
              <a:ext uri="{FF2B5EF4-FFF2-40B4-BE49-F238E27FC236}">
                <a16:creationId xmlns:a16="http://schemas.microsoft.com/office/drawing/2014/main" xmlns="" id="{2DA5B29C-A5A4-4478-9152-2E941F99863C}"/>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132177" y="4408924"/>
            <a:ext cx="1687974" cy="374519"/>
          </a:xfrm>
          <a:prstGeom prst="rect">
            <a:avLst/>
          </a:prstGeom>
        </p:spPr>
      </p:pic>
    </p:spTree>
    <p:custDataLst>
      <p:tags r:id="rId1"/>
    </p:custDataLst>
    <p:extLst>
      <p:ext uri="{BB962C8B-B14F-4D97-AF65-F5344CB8AC3E}">
        <p14:creationId xmlns:p14="http://schemas.microsoft.com/office/powerpoint/2010/main" val="1321863001"/>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899592" y="1023938"/>
            <a:ext cx="3816873" cy="2987972"/>
          </a:xfrm>
        </p:spPr>
        <p:txBody>
          <a:bodyPr>
            <a:normAutofit/>
          </a:bodyPr>
          <a:lstStyle>
            <a:lvl1pPr>
              <a:defRPr sz="4800" spc="-150">
                <a:solidFill>
                  <a:schemeClr val="accent1"/>
                </a:solidFill>
              </a:defRPr>
            </a:lvl1pPr>
          </a:lstStyle>
          <a:p>
            <a:r>
              <a:rPr lang="en-US" dirty="0"/>
              <a:t>Use this slide to start a new chapter</a:t>
            </a:r>
          </a:p>
        </p:txBody>
      </p:sp>
      <p:sp>
        <p:nvSpPr>
          <p:cNvPr id="21" name="Picture Placeholder 3"/>
          <p:cNvSpPr>
            <a:spLocks noGrp="1"/>
          </p:cNvSpPr>
          <p:nvPr>
            <p:ph type="pic" sz="quarter" idx="13" hasCustomPrompt="1"/>
          </p:nvPr>
        </p:nvSpPr>
        <p:spPr bwMode="gray">
          <a:xfrm>
            <a:off x="6813610" y="-422064"/>
            <a:ext cx="2733403" cy="2733152"/>
          </a:xfrm>
          <a:prstGeom prst="ellipse">
            <a:avLst/>
          </a:prstGeom>
          <a:solidFill>
            <a:schemeClr val="accent1"/>
          </a:solidFill>
        </p:spPr>
        <p:txBody>
          <a:bodyPr tIns="0" bIns="720000" anchor="ctr" anchorCtr="0"/>
          <a:lstStyle>
            <a:lvl1pPr algn="ctr">
              <a:defRPr sz="900" baseline="0">
                <a:solidFill>
                  <a:schemeClr val="bg1"/>
                </a:solidFill>
              </a:defRPr>
            </a:lvl1pPr>
          </a:lstStyle>
          <a:p>
            <a:r>
              <a:rPr lang="de-DE" dirty="0"/>
              <a:t>Click </a:t>
            </a:r>
            <a:r>
              <a:rPr lang="de-DE" dirty="0" err="1"/>
              <a:t>the</a:t>
            </a:r>
            <a:r>
              <a:rPr lang="de-DE" dirty="0"/>
              <a:t> </a:t>
            </a:r>
            <a:r>
              <a:rPr lang="de-DE" dirty="0" err="1"/>
              <a:t>icon</a:t>
            </a:r>
            <a:r>
              <a:rPr lang="de-DE" dirty="0"/>
              <a:t> </a:t>
            </a:r>
            <a:br>
              <a:rPr lang="de-DE" dirty="0"/>
            </a:br>
            <a:r>
              <a:rPr lang="de-DE" dirty="0" err="1"/>
              <a:t>to</a:t>
            </a:r>
            <a:r>
              <a:rPr lang="de-DE" dirty="0"/>
              <a:t> </a:t>
            </a:r>
            <a:r>
              <a:rPr lang="de-DE" dirty="0" err="1"/>
              <a:t>add</a:t>
            </a:r>
            <a:r>
              <a:rPr lang="de-DE" dirty="0"/>
              <a:t> an </a:t>
            </a:r>
            <a:r>
              <a:rPr lang="de-DE" dirty="0" err="1"/>
              <a:t>image</a:t>
            </a:r>
            <a:endParaRPr lang="en-US" dirty="0"/>
          </a:p>
        </p:txBody>
      </p:sp>
      <p:sp>
        <p:nvSpPr>
          <p:cNvPr id="7" name="Text Placeholder 10"/>
          <p:cNvSpPr>
            <a:spLocks noGrp="1"/>
          </p:cNvSpPr>
          <p:nvPr>
            <p:ph type="body" sz="quarter" idx="21" hasCustomPrompt="1"/>
          </p:nvPr>
        </p:nvSpPr>
        <p:spPr bwMode="gray">
          <a:xfrm>
            <a:off x="4234127" y="-1401684"/>
            <a:ext cx="2080800" cy="2080800"/>
          </a:xfrm>
          <a:prstGeom prst="ellipse">
            <a:avLst/>
          </a:prstGeom>
          <a:solidFill>
            <a:schemeClr val="accent1"/>
          </a:solidFill>
        </p:spPr>
        <p:txBody>
          <a:bodyPr anchor="ctr"/>
          <a:lstStyle>
            <a:lvl1pPr marL="0" indent="0" algn="ctr">
              <a:lnSpc>
                <a:spcPct val="100000"/>
              </a:lnSpc>
              <a:spcBef>
                <a:spcPts val="0"/>
              </a:spcBef>
              <a:spcAft>
                <a:spcPts val="0"/>
              </a:spcAft>
              <a:buFont typeface="Arial" panose="020B0604020202020204" pitchFamily="34" charset="0"/>
              <a:buNone/>
              <a:defRPr sz="200" b="0" baseline="0">
                <a:solidFill>
                  <a:schemeClr val="accent1">
                    <a:alpha val="0"/>
                  </a:schemeClr>
                </a:solidFill>
                <a:latin typeface="+mn-lt"/>
              </a:defRPr>
            </a:lvl1pPr>
            <a:lvl2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2pPr>
            <a:lvl3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3pPr>
            <a:lvl4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4pPr>
            <a:lvl5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5pPr>
            <a:lvl6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6pPr>
            <a:lvl7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7pPr>
            <a:lvl8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8pPr>
            <a:lvl9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9pPr>
          </a:lstStyle>
          <a:p>
            <a:pPr lvl="0"/>
            <a:r>
              <a:rPr lang="de-DE" dirty="0"/>
              <a:t> </a:t>
            </a:r>
          </a:p>
        </p:txBody>
      </p:sp>
      <p:sp>
        <p:nvSpPr>
          <p:cNvPr id="8" name="Text Placeholder 10"/>
          <p:cNvSpPr>
            <a:spLocks noGrp="1"/>
          </p:cNvSpPr>
          <p:nvPr>
            <p:ph type="body" sz="quarter" idx="22" hasCustomPrompt="1"/>
          </p:nvPr>
        </p:nvSpPr>
        <p:spPr bwMode="gray">
          <a:xfrm>
            <a:off x="8611669" y="2920594"/>
            <a:ext cx="946800" cy="946800"/>
          </a:xfrm>
          <a:prstGeom prst="ellipse">
            <a:avLst/>
          </a:prstGeom>
          <a:solidFill>
            <a:schemeClr val="accent1"/>
          </a:solidFill>
        </p:spPr>
        <p:txBody>
          <a:bodyPr anchor="ctr"/>
          <a:lstStyle>
            <a:lvl1pPr marL="0" indent="0" algn="ctr">
              <a:lnSpc>
                <a:spcPct val="100000"/>
              </a:lnSpc>
              <a:spcBef>
                <a:spcPts val="0"/>
              </a:spcBef>
              <a:spcAft>
                <a:spcPts val="0"/>
              </a:spcAft>
              <a:buFont typeface="Arial" panose="020B0604020202020204" pitchFamily="34" charset="0"/>
              <a:buNone/>
              <a:defRPr sz="200" b="0" baseline="0">
                <a:solidFill>
                  <a:schemeClr val="accent1">
                    <a:alpha val="0"/>
                  </a:schemeClr>
                </a:solidFill>
                <a:latin typeface="+mn-lt"/>
              </a:defRPr>
            </a:lvl1pPr>
            <a:lvl2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2pPr>
            <a:lvl3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3pPr>
            <a:lvl4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4pPr>
            <a:lvl5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5pPr>
            <a:lvl6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6pPr>
            <a:lvl7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7pPr>
            <a:lvl8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8pPr>
            <a:lvl9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9pPr>
          </a:lstStyle>
          <a:p>
            <a:pPr lvl="0"/>
            <a:r>
              <a:rPr lang="de-DE" dirty="0"/>
              <a:t> </a:t>
            </a:r>
          </a:p>
        </p:txBody>
      </p:sp>
      <p:sp>
        <p:nvSpPr>
          <p:cNvPr id="9" name="Date Placeholder 2"/>
          <p:cNvSpPr>
            <a:spLocks noGrp="1"/>
          </p:cNvSpPr>
          <p:nvPr>
            <p:ph type="dt" sz="half" idx="10"/>
          </p:nvPr>
        </p:nvSpPr>
        <p:spPr>
          <a:xfrm>
            <a:off x="8136397" y="5308054"/>
            <a:ext cx="468052" cy="72008"/>
          </a:xfrm>
        </p:spPr>
        <p:txBody>
          <a:bodyPr/>
          <a:lstStyle>
            <a:lvl1pPr>
              <a:defRPr sz="300">
                <a:solidFill>
                  <a:schemeClr val="bg1">
                    <a:lumMod val="75000"/>
                    <a:alpha val="0"/>
                  </a:schemeClr>
                </a:solidFill>
              </a:defRPr>
            </a:lvl1pPr>
          </a:lstStyle>
          <a:p>
            <a:fld id="{966EC2D7-B161-4319-B71A-A25793E4CD22}" type="datetime1">
              <a:rPr lang="en-US" smtClean="0"/>
              <a:t>8/27/2020</a:t>
            </a:fld>
            <a:endParaRPr lang="en-US"/>
          </a:p>
        </p:txBody>
      </p:sp>
      <p:sp>
        <p:nvSpPr>
          <p:cNvPr id="11" name="Footer Placeholder 3"/>
          <p:cNvSpPr>
            <a:spLocks noGrp="1"/>
          </p:cNvSpPr>
          <p:nvPr>
            <p:ph type="ftr" sz="quarter" idx="11"/>
          </p:nvPr>
        </p:nvSpPr>
        <p:spPr>
          <a:xfrm>
            <a:off x="6911975" y="5308054"/>
            <a:ext cx="1224422" cy="72008"/>
          </a:xfrm>
        </p:spPr>
        <p:txBody>
          <a:bodyPr/>
          <a:lstStyle>
            <a:lvl1pPr>
              <a:defRPr sz="300">
                <a:solidFill>
                  <a:schemeClr val="bg1">
                    <a:lumMod val="75000"/>
                    <a:alpha val="0"/>
                  </a:schemeClr>
                </a:solidFill>
              </a:defRPr>
            </a:lvl1pPr>
          </a:lstStyle>
          <a:p>
            <a:r>
              <a:rPr lang="en-US"/>
              <a:t>Copyright Dr. Reddy‘s </a:t>
            </a:r>
          </a:p>
        </p:txBody>
      </p:sp>
      <p:sp>
        <p:nvSpPr>
          <p:cNvPr id="12" name="Slide Number Placeholder 4"/>
          <p:cNvSpPr>
            <a:spLocks noGrp="1"/>
          </p:cNvSpPr>
          <p:nvPr>
            <p:ph type="sldNum" sz="quarter" idx="12"/>
          </p:nvPr>
        </p:nvSpPr>
        <p:spPr>
          <a:xfrm>
            <a:off x="8604448" y="5308054"/>
            <a:ext cx="215701" cy="72008"/>
          </a:xfrm>
        </p:spPr>
        <p:txBody>
          <a:bodyPr/>
          <a:lstStyle>
            <a:lvl1pPr>
              <a:defRPr sz="300">
                <a:solidFill>
                  <a:schemeClr val="bg1">
                    <a:lumMod val="75000"/>
                    <a:alpha val="0"/>
                  </a:schemeClr>
                </a:solidFill>
              </a:defRPr>
            </a:lvl1pPr>
          </a:lstStyle>
          <a:p>
            <a:fld id="{FCB53D23-1D79-480C-B3BE-829293F4503C}" type="slidenum">
              <a:rPr lang="en-US" smtClean="0"/>
              <a:pPr/>
              <a:t>‹#›</a:t>
            </a:fld>
            <a:endParaRPr lang="en-US"/>
          </a:p>
        </p:txBody>
      </p:sp>
      <p:pic>
        <p:nvPicPr>
          <p:cNvPr id="13" name="Picture 12" descr="A picture containing clock, meter&#10;&#10;Description automatically generated">
            <a:extLst>
              <a:ext uri="{FF2B5EF4-FFF2-40B4-BE49-F238E27FC236}">
                <a16:creationId xmlns:a16="http://schemas.microsoft.com/office/drawing/2014/main" xmlns="" id="{D8C3F299-973A-4183-BDBD-E6C9E777CA4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132177" y="4408924"/>
            <a:ext cx="1687974" cy="374519"/>
          </a:xfrm>
          <a:prstGeom prst="rect">
            <a:avLst/>
          </a:prstGeom>
        </p:spPr>
      </p:pic>
    </p:spTree>
    <p:custDataLst>
      <p:tags r:id="rId1"/>
    </p:custDataLst>
    <p:extLst>
      <p:ext uri="{BB962C8B-B14F-4D97-AF65-F5344CB8AC3E}">
        <p14:creationId xmlns:p14="http://schemas.microsoft.com/office/powerpoint/2010/main" val="1149938106"/>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bwMode="gray">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bwMode="gray">
          <a:xfrm>
            <a:off x="899592" y="1023938"/>
            <a:ext cx="5725047" cy="2987972"/>
          </a:xfrm>
        </p:spPr>
        <p:txBody>
          <a:bodyPr>
            <a:normAutofit/>
          </a:bodyPr>
          <a:lstStyle>
            <a:lvl1pPr>
              <a:defRPr kumimoji="0" lang="de-DE" sz="6000" b="0" i="0" u="none" strike="noStrike" kern="0" cap="none" spc="-150" normalizeH="0" baseline="0" noProof="0" smtClean="0">
                <a:ln>
                  <a:noFill/>
                </a:ln>
                <a:solidFill>
                  <a:sysClr val="window" lastClr="FFFFFF"/>
                </a:solidFill>
                <a:effectLst/>
                <a:uLnTx/>
                <a:uFillTx/>
                <a:latin typeface="Arial Black"/>
              </a:defRPr>
            </a:lvl1pPr>
          </a:lstStyle>
          <a:p>
            <a:r>
              <a:rPr lang="en-US" dirty="0"/>
              <a:t>A title for this presentation can be </a:t>
            </a:r>
            <a:br>
              <a:rPr lang="en-US" dirty="0"/>
            </a:br>
            <a:r>
              <a:rPr lang="en-US" dirty="0"/>
              <a:t>very long.</a:t>
            </a:r>
          </a:p>
        </p:txBody>
      </p:sp>
      <p:pic>
        <p:nvPicPr>
          <p:cNvPr id="10" name="Picture 24"/>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a:ext>
            </a:extLst>
          </a:blip>
          <a:srcRect/>
          <a:stretch>
            <a:fillRect/>
          </a:stretch>
        </p:blipFill>
        <p:spPr bwMode="gray">
          <a:xfrm>
            <a:off x="7132177" y="4412422"/>
            <a:ext cx="1687973" cy="36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Subtitle 2"/>
          <p:cNvSpPr>
            <a:spLocks noGrp="1"/>
          </p:cNvSpPr>
          <p:nvPr>
            <p:ph type="subTitle" idx="1" hasCustomPrompt="1"/>
          </p:nvPr>
        </p:nvSpPr>
        <p:spPr bwMode="gray">
          <a:xfrm>
            <a:off x="899591" y="4516438"/>
            <a:ext cx="3527947" cy="245474"/>
          </a:xfrm>
        </p:spPr>
        <p:txBody>
          <a:bodyPr anchor="b"/>
          <a:lstStyle>
            <a:lvl1pPr marL="0" indent="0" algn="l">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 Date, Location</a:t>
            </a:r>
          </a:p>
        </p:txBody>
      </p:sp>
      <p:sp>
        <p:nvSpPr>
          <p:cNvPr id="6" name="Date Placeholder 2"/>
          <p:cNvSpPr>
            <a:spLocks noGrp="1"/>
          </p:cNvSpPr>
          <p:nvPr>
            <p:ph type="dt" sz="half" idx="10"/>
          </p:nvPr>
        </p:nvSpPr>
        <p:spPr>
          <a:xfrm>
            <a:off x="8136397" y="5308054"/>
            <a:ext cx="468052" cy="72008"/>
          </a:xfrm>
        </p:spPr>
        <p:txBody>
          <a:bodyPr/>
          <a:lstStyle>
            <a:lvl1pPr>
              <a:defRPr sz="300">
                <a:solidFill>
                  <a:schemeClr val="bg1">
                    <a:lumMod val="75000"/>
                    <a:alpha val="0"/>
                  </a:schemeClr>
                </a:solidFill>
              </a:defRPr>
            </a:lvl1pPr>
          </a:lstStyle>
          <a:p>
            <a:fld id="{0E15E4DF-4BAD-40C4-966A-F7DA2BB85B03}" type="datetime1">
              <a:rPr lang="en-US" smtClean="0"/>
              <a:t>8/27/2020</a:t>
            </a:fld>
            <a:endParaRPr lang="en-US"/>
          </a:p>
        </p:txBody>
      </p:sp>
      <p:sp>
        <p:nvSpPr>
          <p:cNvPr id="8" name="Footer Placeholder 3"/>
          <p:cNvSpPr>
            <a:spLocks noGrp="1"/>
          </p:cNvSpPr>
          <p:nvPr>
            <p:ph type="ftr" sz="quarter" idx="11"/>
          </p:nvPr>
        </p:nvSpPr>
        <p:spPr>
          <a:xfrm>
            <a:off x="6911975" y="5308054"/>
            <a:ext cx="1224422" cy="72008"/>
          </a:xfrm>
        </p:spPr>
        <p:txBody>
          <a:bodyPr/>
          <a:lstStyle>
            <a:lvl1pPr>
              <a:defRPr sz="300">
                <a:solidFill>
                  <a:schemeClr val="bg1">
                    <a:lumMod val="75000"/>
                    <a:alpha val="0"/>
                  </a:schemeClr>
                </a:solidFill>
              </a:defRPr>
            </a:lvl1pPr>
          </a:lstStyle>
          <a:p>
            <a:r>
              <a:rPr lang="en-US"/>
              <a:t>Copyright Dr. Reddy‘s </a:t>
            </a:r>
          </a:p>
        </p:txBody>
      </p:sp>
      <p:sp>
        <p:nvSpPr>
          <p:cNvPr id="9" name="Slide Number Placeholder 4"/>
          <p:cNvSpPr>
            <a:spLocks noGrp="1"/>
          </p:cNvSpPr>
          <p:nvPr>
            <p:ph type="sldNum" sz="quarter" idx="12"/>
          </p:nvPr>
        </p:nvSpPr>
        <p:spPr>
          <a:xfrm>
            <a:off x="8604448" y="5308054"/>
            <a:ext cx="215701" cy="72008"/>
          </a:xfrm>
        </p:spPr>
        <p:txBody>
          <a:bodyPr/>
          <a:lstStyle>
            <a:lvl1pPr>
              <a:defRPr sz="300">
                <a:solidFill>
                  <a:schemeClr val="bg1">
                    <a:lumMod val="75000"/>
                    <a:alpha val="0"/>
                  </a:schemeClr>
                </a:solidFill>
              </a:defRPr>
            </a:lvl1pPr>
          </a:lstStyle>
          <a:p>
            <a:fld id="{FCB53D23-1D79-480C-B3BE-829293F4503C}" type="slidenum">
              <a:rPr lang="en-US" smtClean="0"/>
              <a:pPr/>
              <a:t>‹#›</a:t>
            </a:fld>
            <a:endParaRPr lang="en-US"/>
          </a:p>
        </p:txBody>
      </p:sp>
    </p:spTree>
    <p:custDataLst>
      <p:tags r:id="rId1"/>
    </p:custDataLst>
    <p:extLst>
      <p:ext uri="{BB962C8B-B14F-4D97-AF65-F5344CB8AC3E}">
        <p14:creationId xmlns:p14="http://schemas.microsoft.com/office/powerpoint/2010/main" val="2450816706"/>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65" name="Picture Placeholder 3"/>
          <p:cNvSpPr>
            <a:spLocks noGrp="1"/>
          </p:cNvSpPr>
          <p:nvPr>
            <p:ph type="pic" sz="quarter" idx="10" hasCustomPrompt="1"/>
          </p:nvPr>
        </p:nvSpPr>
        <p:spPr bwMode="gray">
          <a:xfrm>
            <a:off x="0" y="0"/>
            <a:ext cx="9144000" cy="5143500"/>
          </a:xfrm>
          <a:prstGeom prst="rect">
            <a:avLst/>
          </a:prstGeom>
          <a:solidFill>
            <a:schemeClr val="tx1">
              <a:lumMod val="50000"/>
              <a:lumOff val="50000"/>
            </a:schemeClr>
          </a:solidFill>
        </p:spPr>
        <p:txBody>
          <a:bodyPr tIns="0" bIns="720000" anchor="ctr" anchorCtr="0"/>
          <a:lstStyle>
            <a:lvl1pPr algn="ctr">
              <a:defRPr sz="900" baseline="0">
                <a:solidFill>
                  <a:schemeClr val="bg1"/>
                </a:solidFill>
              </a:defRPr>
            </a:lvl1pPr>
          </a:lstStyle>
          <a:p>
            <a:r>
              <a:rPr lang="de-DE" dirty="0"/>
              <a:t>Click </a:t>
            </a:r>
            <a:r>
              <a:rPr lang="de-DE" dirty="0" err="1"/>
              <a:t>the</a:t>
            </a:r>
            <a:r>
              <a:rPr lang="de-DE" dirty="0"/>
              <a:t> </a:t>
            </a:r>
            <a:r>
              <a:rPr lang="de-DE" dirty="0" err="1"/>
              <a:t>icon</a:t>
            </a:r>
            <a:r>
              <a:rPr lang="de-DE" dirty="0"/>
              <a:t> </a:t>
            </a:r>
            <a:br>
              <a:rPr lang="de-DE" dirty="0"/>
            </a:br>
            <a:r>
              <a:rPr lang="de-DE" dirty="0" err="1"/>
              <a:t>to</a:t>
            </a:r>
            <a:r>
              <a:rPr lang="de-DE" dirty="0"/>
              <a:t> </a:t>
            </a:r>
            <a:r>
              <a:rPr lang="de-DE" dirty="0" err="1"/>
              <a:t>add</a:t>
            </a:r>
            <a:r>
              <a:rPr lang="de-DE" dirty="0"/>
              <a:t> an </a:t>
            </a:r>
            <a:r>
              <a:rPr lang="de-DE" dirty="0" err="1"/>
              <a:t>image</a:t>
            </a:r>
            <a:endParaRPr lang="en-US" dirty="0"/>
          </a:p>
        </p:txBody>
      </p:sp>
      <p:sp>
        <p:nvSpPr>
          <p:cNvPr id="11" name="Subtitle 2"/>
          <p:cNvSpPr>
            <a:spLocks noGrp="1"/>
          </p:cNvSpPr>
          <p:nvPr>
            <p:ph type="subTitle" idx="1" hasCustomPrompt="1"/>
          </p:nvPr>
        </p:nvSpPr>
        <p:spPr bwMode="gray">
          <a:xfrm>
            <a:off x="899591" y="4516438"/>
            <a:ext cx="3527947" cy="245474"/>
          </a:xfrm>
        </p:spPr>
        <p:txBody>
          <a:bodyPr anchor="b"/>
          <a:lstStyle>
            <a:lvl1pPr marL="0" indent="0" algn="l">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 Date, Location</a:t>
            </a:r>
          </a:p>
        </p:txBody>
      </p:sp>
      <p:sp>
        <p:nvSpPr>
          <p:cNvPr id="67" name="Text Placeholder 3096"/>
          <p:cNvSpPr>
            <a:spLocks noGrp="1"/>
          </p:cNvSpPr>
          <p:nvPr>
            <p:ph type="body" sz="quarter" idx="11" hasCustomPrompt="1"/>
          </p:nvPr>
        </p:nvSpPr>
        <p:spPr bwMode="gray">
          <a:xfrm>
            <a:off x="7132630" y="4416240"/>
            <a:ext cx="1674281" cy="363706"/>
          </a:xfrm>
          <a:custGeom>
            <a:avLst/>
            <a:gdLst/>
            <a:ahLst/>
            <a:cxnLst/>
            <a:rect l="l" t="t" r="r" b="b"/>
            <a:pathLst>
              <a:path w="1674281" h="363706">
                <a:moveTo>
                  <a:pt x="1468832" y="327565"/>
                </a:moveTo>
                <a:cubicBezTo>
                  <a:pt x="1477584" y="327565"/>
                  <a:pt x="1484679" y="334660"/>
                  <a:pt x="1484679" y="343412"/>
                </a:cubicBezTo>
                <a:cubicBezTo>
                  <a:pt x="1484679" y="352164"/>
                  <a:pt x="1477584" y="359259"/>
                  <a:pt x="1468832" y="359259"/>
                </a:cubicBezTo>
                <a:cubicBezTo>
                  <a:pt x="1460080" y="359259"/>
                  <a:pt x="1452985" y="352164"/>
                  <a:pt x="1452985" y="343412"/>
                </a:cubicBezTo>
                <a:cubicBezTo>
                  <a:pt x="1452985" y="334660"/>
                  <a:pt x="1460080" y="327565"/>
                  <a:pt x="1468832" y="327565"/>
                </a:cubicBezTo>
                <a:close/>
                <a:moveTo>
                  <a:pt x="255178" y="271128"/>
                </a:moveTo>
                <a:cubicBezTo>
                  <a:pt x="267845" y="271128"/>
                  <a:pt x="278114" y="281272"/>
                  <a:pt x="278114" y="293786"/>
                </a:cubicBezTo>
                <a:cubicBezTo>
                  <a:pt x="278114" y="306300"/>
                  <a:pt x="267845" y="316444"/>
                  <a:pt x="255178" y="316444"/>
                </a:cubicBezTo>
                <a:cubicBezTo>
                  <a:pt x="242511" y="316444"/>
                  <a:pt x="232242" y="306300"/>
                  <a:pt x="232242" y="293786"/>
                </a:cubicBezTo>
                <a:cubicBezTo>
                  <a:pt x="232242" y="281272"/>
                  <a:pt x="242511" y="271128"/>
                  <a:pt x="255178" y="271128"/>
                </a:cubicBezTo>
                <a:close/>
                <a:moveTo>
                  <a:pt x="1514147" y="224423"/>
                </a:moveTo>
                <a:cubicBezTo>
                  <a:pt x="1539174" y="224423"/>
                  <a:pt x="1559463" y="244712"/>
                  <a:pt x="1559463" y="269739"/>
                </a:cubicBezTo>
                <a:cubicBezTo>
                  <a:pt x="1559463" y="294766"/>
                  <a:pt x="1539174" y="315055"/>
                  <a:pt x="1514147" y="315055"/>
                </a:cubicBezTo>
                <a:cubicBezTo>
                  <a:pt x="1489120" y="315055"/>
                  <a:pt x="1468831" y="294766"/>
                  <a:pt x="1468831" y="269739"/>
                </a:cubicBezTo>
                <a:cubicBezTo>
                  <a:pt x="1468831" y="244712"/>
                  <a:pt x="1489120" y="224423"/>
                  <a:pt x="1514147" y="224423"/>
                </a:cubicBezTo>
                <a:close/>
                <a:moveTo>
                  <a:pt x="1397939" y="220530"/>
                </a:moveTo>
                <a:cubicBezTo>
                  <a:pt x="1387805" y="220530"/>
                  <a:pt x="1379590" y="228745"/>
                  <a:pt x="1379590" y="238879"/>
                </a:cubicBezTo>
                <a:cubicBezTo>
                  <a:pt x="1379590" y="249013"/>
                  <a:pt x="1387805" y="257228"/>
                  <a:pt x="1397939" y="257228"/>
                </a:cubicBezTo>
                <a:cubicBezTo>
                  <a:pt x="1408073" y="257228"/>
                  <a:pt x="1416288" y="249013"/>
                  <a:pt x="1416288" y="238879"/>
                </a:cubicBezTo>
                <a:cubicBezTo>
                  <a:pt x="1416288" y="228745"/>
                  <a:pt x="1408073" y="220530"/>
                  <a:pt x="1397939" y="220530"/>
                </a:cubicBezTo>
                <a:close/>
                <a:moveTo>
                  <a:pt x="801885" y="218028"/>
                </a:moveTo>
                <a:cubicBezTo>
                  <a:pt x="784996" y="218028"/>
                  <a:pt x="771304" y="233774"/>
                  <a:pt x="771304" y="253197"/>
                </a:cubicBezTo>
                <a:cubicBezTo>
                  <a:pt x="771304" y="272620"/>
                  <a:pt x="784996" y="288366"/>
                  <a:pt x="801885" y="288366"/>
                </a:cubicBezTo>
                <a:cubicBezTo>
                  <a:pt x="818774" y="288366"/>
                  <a:pt x="832466" y="272620"/>
                  <a:pt x="832466" y="253197"/>
                </a:cubicBezTo>
                <a:cubicBezTo>
                  <a:pt x="832466" y="233774"/>
                  <a:pt x="818774" y="218028"/>
                  <a:pt x="801885" y="218028"/>
                </a:cubicBezTo>
                <a:close/>
                <a:moveTo>
                  <a:pt x="653202" y="218028"/>
                </a:moveTo>
                <a:cubicBezTo>
                  <a:pt x="636101" y="218028"/>
                  <a:pt x="622290" y="230520"/>
                  <a:pt x="622290" y="252866"/>
                </a:cubicBezTo>
                <a:cubicBezTo>
                  <a:pt x="622290" y="275219"/>
                  <a:pt x="635446" y="288365"/>
                  <a:pt x="653202" y="288365"/>
                </a:cubicBezTo>
                <a:cubicBezTo>
                  <a:pt x="670296" y="288365"/>
                  <a:pt x="683452" y="275219"/>
                  <a:pt x="683452" y="252866"/>
                </a:cubicBezTo>
                <a:cubicBezTo>
                  <a:pt x="683452" y="230520"/>
                  <a:pt x="670296" y="218028"/>
                  <a:pt x="653202" y="218028"/>
                </a:cubicBezTo>
                <a:close/>
                <a:moveTo>
                  <a:pt x="509279" y="214692"/>
                </a:moveTo>
                <a:cubicBezTo>
                  <a:pt x="491497" y="214692"/>
                  <a:pt x="482276" y="227766"/>
                  <a:pt x="481617" y="238879"/>
                </a:cubicBezTo>
                <a:lnTo>
                  <a:pt x="536941" y="238879"/>
                </a:lnTo>
                <a:cubicBezTo>
                  <a:pt x="536283" y="226459"/>
                  <a:pt x="528379" y="214692"/>
                  <a:pt x="509279" y="214692"/>
                </a:cubicBezTo>
                <a:close/>
                <a:moveTo>
                  <a:pt x="885707" y="191061"/>
                </a:moveTo>
                <a:lnTo>
                  <a:pt x="911313" y="191061"/>
                </a:lnTo>
                <a:cubicBezTo>
                  <a:pt x="914596" y="191061"/>
                  <a:pt x="918525" y="193685"/>
                  <a:pt x="919844" y="196965"/>
                </a:cubicBezTo>
                <a:lnTo>
                  <a:pt x="950697" y="263934"/>
                </a:lnTo>
                <a:lnTo>
                  <a:pt x="978268" y="196965"/>
                </a:lnTo>
                <a:cubicBezTo>
                  <a:pt x="980233" y="193685"/>
                  <a:pt x="984175" y="191061"/>
                  <a:pt x="987445" y="191061"/>
                </a:cubicBezTo>
                <a:lnTo>
                  <a:pt x="1011732" y="191061"/>
                </a:lnTo>
                <a:cubicBezTo>
                  <a:pt x="1014356" y="191061"/>
                  <a:pt x="1015675" y="193685"/>
                  <a:pt x="1013710" y="196965"/>
                </a:cubicBezTo>
                <a:lnTo>
                  <a:pt x="941507" y="358458"/>
                </a:lnTo>
                <a:cubicBezTo>
                  <a:pt x="939529" y="361082"/>
                  <a:pt x="936260" y="363706"/>
                  <a:pt x="932976" y="363706"/>
                </a:cubicBezTo>
                <a:lnTo>
                  <a:pt x="908689" y="363706"/>
                </a:lnTo>
                <a:cubicBezTo>
                  <a:pt x="906065" y="363706"/>
                  <a:pt x="904746" y="361082"/>
                  <a:pt x="906065" y="357802"/>
                </a:cubicBezTo>
                <a:lnTo>
                  <a:pt x="932317" y="299379"/>
                </a:lnTo>
                <a:lnTo>
                  <a:pt x="883083" y="196965"/>
                </a:lnTo>
                <a:cubicBezTo>
                  <a:pt x="881118" y="193685"/>
                  <a:pt x="882437" y="191061"/>
                  <a:pt x="885707" y="191061"/>
                </a:cubicBezTo>
                <a:close/>
                <a:moveTo>
                  <a:pt x="230778" y="190505"/>
                </a:moveTo>
                <a:cubicBezTo>
                  <a:pt x="233393" y="190505"/>
                  <a:pt x="236014" y="190505"/>
                  <a:pt x="238636" y="191165"/>
                </a:cubicBezTo>
                <a:lnTo>
                  <a:pt x="238636" y="224594"/>
                </a:lnTo>
                <a:cubicBezTo>
                  <a:pt x="234703" y="223934"/>
                  <a:pt x="231426" y="223286"/>
                  <a:pt x="228156" y="223286"/>
                </a:cubicBezTo>
                <a:cubicBezTo>
                  <a:pt x="211122" y="223286"/>
                  <a:pt x="196709" y="231805"/>
                  <a:pt x="196709" y="258683"/>
                </a:cubicBezTo>
                <a:lnTo>
                  <a:pt x="196709" y="309150"/>
                </a:lnTo>
                <a:cubicBezTo>
                  <a:pt x="196709" y="312426"/>
                  <a:pt x="194087" y="315054"/>
                  <a:pt x="190810" y="315054"/>
                </a:cubicBezTo>
                <a:lnTo>
                  <a:pt x="168539" y="315054"/>
                </a:lnTo>
                <a:cubicBezTo>
                  <a:pt x="165917" y="315054"/>
                  <a:pt x="163295" y="312426"/>
                  <a:pt x="163295" y="309150"/>
                </a:cubicBezTo>
                <a:lnTo>
                  <a:pt x="163295" y="197056"/>
                </a:lnTo>
                <a:cubicBezTo>
                  <a:pt x="163295" y="193781"/>
                  <a:pt x="165917" y="191165"/>
                  <a:pt x="168539" y="191165"/>
                </a:cubicBezTo>
                <a:lnTo>
                  <a:pt x="190154" y="191165"/>
                </a:lnTo>
                <a:cubicBezTo>
                  <a:pt x="192776" y="191813"/>
                  <a:pt x="195398" y="193781"/>
                  <a:pt x="195398" y="197056"/>
                </a:cubicBezTo>
                <a:lnTo>
                  <a:pt x="195398" y="209511"/>
                </a:lnTo>
                <a:cubicBezTo>
                  <a:pt x="203256" y="193133"/>
                  <a:pt x="220291" y="190505"/>
                  <a:pt x="230778" y="190505"/>
                </a:cubicBezTo>
                <a:close/>
                <a:moveTo>
                  <a:pt x="1102405" y="187725"/>
                </a:moveTo>
                <a:cubicBezTo>
                  <a:pt x="1133291" y="187725"/>
                  <a:pt x="1146442" y="204803"/>
                  <a:pt x="1150382" y="217935"/>
                </a:cubicBezTo>
                <a:cubicBezTo>
                  <a:pt x="1150382" y="220561"/>
                  <a:pt x="1149072" y="223187"/>
                  <a:pt x="1146442" y="224494"/>
                </a:cubicBezTo>
                <a:lnTo>
                  <a:pt x="1128031" y="228440"/>
                </a:lnTo>
                <a:cubicBezTo>
                  <a:pt x="1125411" y="229094"/>
                  <a:pt x="1122781" y="227121"/>
                  <a:pt x="1122116" y="224494"/>
                </a:cubicBezTo>
                <a:cubicBezTo>
                  <a:pt x="1119495" y="218588"/>
                  <a:pt x="1114235" y="212682"/>
                  <a:pt x="1103060" y="212682"/>
                </a:cubicBezTo>
                <a:cubicBezTo>
                  <a:pt x="1093859" y="212682"/>
                  <a:pt x="1087279" y="217935"/>
                  <a:pt x="1087279" y="225147"/>
                </a:cubicBezTo>
                <a:cubicBezTo>
                  <a:pt x="1087279" y="231067"/>
                  <a:pt x="1091884" y="235000"/>
                  <a:pt x="1098454" y="236319"/>
                </a:cubicBezTo>
                <a:lnTo>
                  <a:pt x="1116200" y="240252"/>
                </a:lnTo>
                <a:cubicBezTo>
                  <a:pt x="1140527" y="244852"/>
                  <a:pt x="1153012" y="259957"/>
                  <a:pt x="1153012" y="277675"/>
                </a:cubicBezTo>
                <a:cubicBezTo>
                  <a:pt x="1153012" y="298032"/>
                  <a:pt x="1137241" y="318390"/>
                  <a:pt x="1104370" y="318390"/>
                </a:cubicBezTo>
                <a:cubicBezTo>
                  <a:pt x="1072163" y="318390"/>
                  <a:pt x="1058367" y="300005"/>
                  <a:pt x="1054417" y="286220"/>
                </a:cubicBezTo>
                <a:cubicBezTo>
                  <a:pt x="1053762" y="282928"/>
                  <a:pt x="1055072" y="280301"/>
                  <a:pt x="1058367" y="279648"/>
                </a:cubicBezTo>
                <a:lnTo>
                  <a:pt x="1079398" y="275048"/>
                </a:lnTo>
                <a:cubicBezTo>
                  <a:pt x="1080708" y="274395"/>
                  <a:pt x="1082028" y="275048"/>
                  <a:pt x="1082028" y="277021"/>
                </a:cubicBezTo>
                <a:lnTo>
                  <a:pt x="1082028" y="276368"/>
                </a:lnTo>
                <a:cubicBezTo>
                  <a:pt x="1083994" y="285554"/>
                  <a:pt x="1091229" y="292780"/>
                  <a:pt x="1104370" y="292780"/>
                </a:cubicBezTo>
                <a:cubicBezTo>
                  <a:pt x="1115545" y="292780"/>
                  <a:pt x="1120806" y="287527"/>
                  <a:pt x="1120806" y="280968"/>
                </a:cubicBezTo>
                <a:cubicBezTo>
                  <a:pt x="1120806" y="275048"/>
                  <a:pt x="1116865" y="270462"/>
                  <a:pt x="1107655" y="268489"/>
                </a:cubicBezTo>
                <a:lnTo>
                  <a:pt x="1091229" y="265209"/>
                </a:lnTo>
                <a:cubicBezTo>
                  <a:pt x="1066913" y="259957"/>
                  <a:pt x="1056392" y="245505"/>
                  <a:pt x="1056392" y="227774"/>
                </a:cubicBezTo>
                <a:cubicBezTo>
                  <a:pt x="1056392" y="206110"/>
                  <a:pt x="1076113" y="187725"/>
                  <a:pt x="1102405" y="187725"/>
                </a:cubicBezTo>
                <a:close/>
                <a:moveTo>
                  <a:pt x="508673" y="187725"/>
                </a:moveTo>
                <a:cubicBezTo>
                  <a:pt x="546760" y="187725"/>
                  <a:pt x="569746" y="212016"/>
                  <a:pt x="569746" y="251411"/>
                </a:cubicBezTo>
                <a:lnTo>
                  <a:pt x="569746" y="256011"/>
                </a:lnTo>
                <a:cubicBezTo>
                  <a:pt x="569746" y="259290"/>
                  <a:pt x="567122" y="261917"/>
                  <a:pt x="563842" y="261917"/>
                </a:cubicBezTo>
                <a:lnTo>
                  <a:pt x="481095" y="261917"/>
                </a:lnTo>
                <a:cubicBezTo>
                  <a:pt x="481751" y="278341"/>
                  <a:pt x="495540" y="290153"/>
                  <a:pt x="511953" y="290153"/>
                </a:cubicBezTo>
                <a:cubicBezTo>
                  <a:pt x="525743" y="290153"/>
                  <a:pt x="534283" y="284247"/>
                  <a:pt x="538220" y="275048"/>
                </a:cubicBezTo>
                <a:cubicBezTo>
                  <a:pt x="540200" y="273088"/>
                  <a:pt x="542168" y="271769"/>
                  <a:pt x="544792" y="272422"/>
                </a:cubicBezTo>
                <a:lnTo>
                  <a:pt x="562518" y="277675"/>
                </a:lnTo>
                <a:cubicBezTo>
                  <a:pt x="565154" y="278341"/>
                  <a:pt x="566466" y="280968"/>
                  <a:pt x="566466" y="283594"/>
                </a:cubicBezTo>
                <a:cubicBezTo>
                  <a:pt x="559237" y="303285"/>
                  <a:pt x="540200" y="318390"/>
                  <a:pt x="511953" y="318390"/>
                </a:cubicBezTo>
                <a:cubicBezTo>
                  <a:pt x="477803" y="318390"/>
                  <a:pt x="448256" y="294099"/>
                  <a:pt x="448256" y="252731"/>
                </a:cubicBezTo>
                <a:cubicBezTo>
                  <a:pt x="448256" y="213335"/>
                  <a:pt x="477147" y="187725"/>
                  <a:pt x="508673" y="187725"/>
                </a:cubicBezTo>
                <a:close/>
                <a:moveTo>
                  <a:pt x="34576" y="168821"/>
                </a:moveTo>
                <a:lnTo>
                  <a:pt x="34576" y="283083"/>
                </a:lnTo>
                <a:lnTo>
                  <a:pt x="51640" y="283083"/>
                </a:lnTo>
                <a:cubicBezTo>
                  <a:pt x="81181" y="283083"/>
                  <a:pt x="105469" y="264698"/>
                  <a:pt x="105469" y="225952"/>
                </a:cubicBezTo>
                <a:cubicBezTo>
                  <a:pt x="105469" y="187206"/>
                  <a:pt x="81181" y="168821"/>
                  <a:pt x="52299" y="168821"/>
                </a:cubicBezTo>
                <a:close/>
                <a:moveTo>
                  <a:pt x="348450" y="166596"/>
                </a:moveTo>
                <a:lnTo>
                  <a:pt x="348450" y="216638"/>
                </a:lnTo>
                <a:lnTo>
                  <a:pt x="376668" y="216638"/>
                </a:lnTo>
                <a:cubicBezTo>
                  <a:pt x="394389" y="216638"/>
                  <a:pt x="404886" y="206104"/>
                  <a:pt x="404886" y="191617"/>
                </a:cubicBezTo>
                <a:cubicBezTo>
                  <a:pt x="404886" y="176474"/>
                  <a:pt x="394389" y="166596"/>
                  <a:pt x="376668" y="166596"/>
                </a:cubicBezTo>
                <a:close/>
                <a:moveTo>
                  <a:pt x="319598" y="136571"/>
                </a:moveTo>
                <a:cubicBezTo>
                  <a:pt x="319598" y="136571"/>
                  <a:pt x="319598" y="136571"/>
                  <a:pt x="383173" y="136571"/>
                </a:cubicBezTo>
                <a:cubicBezTo>
                  <a:pt x="417910" y="136571"/>
                  <a:pt x="440194" y="160850"/>
                  <a:pt x="440194" y="191691"/>
                </a:cubicBezTo>
                <a:cubicBezTo>
                  <a:pt x="440194" y="216626"/>
                  <a:pt x="425120" y="234999"/>
                  <a:pt x="402180" y="242217"/>
                </a:cubicBezTo>
                <a:lnTo>
                  <a:pt x="436917" y="309148"/>
                </a:lnTo>
                <a:cubicBezTo>
                  <a:pt x="438883" y="312429"/>
                  <a:pt x="437573" y="315054"/>
                  <a:pt x="434296" y="315054"/>
                </a:cubicBezTo>
                <a:cubicBezTo>
                  <a:pt x="434296" y="315054"/>
                  <a:pt x="434296" y="315054"/>
                  <a:pt x="407424" y="315054"/>
                </a:cubicBezTo>
                <a:cubicBezTo>
                  <a:pt x="404146" y="315054"/>
                  <a:pt x="400214" y="312429"/>
                  <a:pt x="398903" y="309148"/>
                </a:cubicBezTo>
                <a:cubicBezTo>
                  <a:pt x="398903" y="309148"/>
                  <a:pt x="398903" y="309148"/>
                  <a:pt x="364494" y="246154"/>
                </a:cubicBezTo>
                <a:lnTo>
                  <a:pt x="348436" y="246154"/>
                </a:lnTo>
                <a:cubicBezTo>
                  <a:pt x="348436" y="246154"/>
                  <a:pt x="348436" y="246154"/>
                  <a:pt x="348436" y="309148"/>
                </a:cubicBezTo>
                <a:cubicBezTo>
                  <a:pt x="348436" y="312429"/>
                  <a:pt x="345815" y="315054"/>
                  <a:pt x="343193" y="315054"/>
                </a:cubicBezTo>
                <a:cubicBezTo>
                  <a:pt x="343193" y="315054"/>
                  <a:pt x="343193" y="315054"/>
                  <a:pt x="319598" y="315054"/>
                </a:cubicBezTo>
                <a:cubicBezTo>
                  <a:pt x="316321" y="315054"/>
                  <a:pt x="313699" y="312429"/>
                  <a:pt x="313699" y="309148"/>
                </a:cubicBezTo>
                <a:cubicBezTo>
                  <a:pt x="313699" y="309148"/>
                  <a:pt x="313699" y="309148"/>
                  <a:pt x="313699" y="142477"/>
                </a:cubicBezTo>
                <a:cubicBezTo>
                  <a:pt x="313699" y="139196"/>
                  <a:pt x="316321" y="136571"/>
                  <a:pt x="319598" y="136571"/>
                </a:cubicBezTo>
                <a:close/>
                <a:moveTo>
                  <a:pt x="5471" y="136571"/>
                </a:moveTo>
                <a:lnTo>
                  <a:pt x="53474" y="136571"/>
                </a:lnTo>
                <a:cubicBezTo>
                  <a:pt x="104120" y="136571"/>
                  <a:pt x="141610" y="169376"/>
                  <a:pt x="141610" y="225813"/>
                </a:cubicBezTo>
                <a:cubicBezTo>
                  <a:pt x="141610" y="282249"/>
                  <a:pt x="104120" y="315054"/>
                  <a:pt x="52821" y="315054"/>
                </a:cubicBezTo>
                <a:lnTo>
                  <a:pt x="5471" y="315054"/>
                </a:lnTo>
                <a:cubicBezTo>
                  <a:pt x="2344" y="315054"/>
                  <a:pt x="-183" y="312691"/>
                  <a:pt x="10" y="309608"/>
                </a:cubicBezTo>
                <a:lnTo>
                  <a:pt x="10" y="142017"/>
                </a:lnTo>
                <a:close/>
                <a:moveTo>
                  <a:pt x="837088" y="133235"/>
                </a:moveTo>
                <a:lnTo>
                  <a:pt x="858794" y="133235"/>
                </a:lnTo>
                <a:cubicBezTo>
                  <a:pt x="862087" y="133235"/>
                  <a:pt x="864715" y="135210"/>
                  <a:pt x="864715" y="138496"/>
                </a:cubicBezTo>
                <a:lnTo>
                  <a:pt x="864715" y="194337"/>
                </a:lnTo>
                <a:lnTo>
                  <a:pt x="864715" y="309952"/>
                </a:lnTo>
                <a:cubicBezTo>
                  <a:pt x="864715" y="312573"/>
                  <a:pt x="862087" y="315213"/>
                  <a:pt x="859458" y="315213"/>
                </a:cubicBezTo>
                <a:lnTo>
                  <a:pt x="836438" y="315213"/>
                </a:lnTo>
                <a:cubicBezTo>
                  <a:pt x="835110" y="315213"/>
                  <a:pt x="833796" y="313884"/>
                  <a:pt x="833796" y="313238"/>
                </a:cubicBezTo>
                <a:cubicBezTo>
                  <a:pt x="833145" y="311262"/>
                  <a:pt x="833145" y="308641"/>
                  <a:pt x="832482" y="306001"/>
                </a:cubicBezTo>
                <a:lnTo>
                  <a:pt x="832482" y="301405"/>
                </a:lnTo>
                <a:lnTo>
                  <a:pt x="832482" y="300759"/>
                </a:lnTo>
                <a:cubicBezTo>
                  <a:pt x="827224" y="310616"/>
                  <a:pt x="814719" y="317834"/>
                  <a:pt x="797619" y="317834"/>
                </a:cubicBezTo>
                <a:cubicBezTo>
                  <a:pt x="762757" y="317834"/>
                  <a:pt x="737108" y="290236"/>
                  <a:pt x="737108" y="252800"/>
                </a:cubicBezTo>
                <a:cubicBezTo>
                  <a:pt x="737108" y="216674"/>
                  <a:pt x="762106" y="188412"/>
                  <a:pt x="796969" y="188412"/>
                </a:cubicBezTo>
                <a:cubicBezTo>
                  <a:pt x="818011" y="188412"/>
                  <a:pt x="828539" y="196959"/>
                  <a:pt x="831831" y="203530"/>
                </a:cubicBezTo>
                <a:lnTo>
                  <a:pt x="831831" y="201555"/>
                </a:lnTo>
                <a:lnTo>
                  <a:pt x="831831" y="138496"/>
                </a:lnTo>
                <a:lnTo>
                  <a:pt x="831831" y="137832"/>
                </a:lnTo>
                <a:cubicBezTo>
                  <a:pt x="832482" y="135210"/>
                  <a:pt x="834460" y="133235"/>
                  <a:pt x="837088" y="133235"/>
                </a:cubicBezTo>
                <a:close/>
                <a:moveTo>
                  <a:pt x="688631" y="133235"/>
                </a:moveTo>
                <a:lnTo>
                  <a:pt x="710337" y="133235"/>
                </a:lnTo>
                <a:cubicBezTo>
                  <a:pt x="713630" y="133235"/>
                  <a:pt x="716258" y="135210"/>
                  <a:pt x="716258" y="138496"/>
                </a:cubicBezTo>
                <a:lnTo>
                  <a:pt x="716258" y="194337"/>
                </a:lnTo>
                <a:lnTo>
                  <a:pt x="716258" y="309952"/>
                </a:lnTo>
                <a:cubicBezTo>
                  <a:pt x="715595" y="312573"/>
                  <a:pt x="713630" y="315213"/>
                  <a:pt x="710337" y="315213"/>
                </a:cubicBezTo>
                <a:lnTo>
                  <a:pt x="684688" y="313238"/>
                </a:lnTo>
                <a:cubicBezTo>
                  <a:pt x="684688" y="311262"/>
                  <a:pt x="684025" y="308641"/>
                  <a:pt x="684025" y="306001"/>
                </a:cubicBezTo>
                <a:lnTo>
                  <a:pt x="684025" y="301405"/>
                </a:lnTo>
                <a:lnTo>
                  <a:pt x="684025" y="300759"/>
                </a:lnTo>
                <a:cubicBezTo>
                  <a:pt x="678104" y="310616"/>
                  <a:pt x="665611" y="317834"/>
                  <a:pt x="649162" y="317834"/>
                </a:cubicBezTo>
                <a:cubicBezTo>
                  <a:pt x="613649" y="317834"/>
                  <a:pt x="588651" y="290236"/>
                  <a:pt x="588651" y="252800"/>
                </a:cubicBezTo>
                <a:cubicBezTo>
                  <a:pt x="588651" y="216674"/>
                  <a:pt x="612986" y="188412"/>
                  <a:pt x="647848" y="188412"/>
                </a:cubicBezTo>
                <a:cubicBezTo>
                  <a:pt x="669554" y="188412"/>
                  <a:pt x="679418" y="196959"/>
                  <a:pt x="683374" y="203530"/>
                </a:cubicBezTo>
                <a:lnTo>
                  <a:pt x="683374" y="201555"/>
                </a:lnTo>
                <a:lnTo>
                  <a:pt x="682710" y="201555"/>
                </a:lnTo>
                <a:lnTo>
                  <a:pt x="682710" y="138496"/>
                </a:lnTo>
                <a:lnTo>
                  <a:pt x="683374" y="137832"/>
                </a:lnTo>
                <a:cubicBezTo>
                  <a:pt x="683374" y="135210"/>
                  <a:pt x="686003" y="133235"/>
                  <a:pt x="688631" y="133235"/>
                </a:cubicBezTo>
                <a:close/>
                <a:moveTo>
                  <a:pt x="1488849" y="132679"/>
                </a:moveTo>
                <a:cubicBezTo>
                  <a:pt x="1507888" y="132679"/>
                  <a:pt x="1523323" y="148114"/>
                  <a:pt x="1523323" y="167153"/>
                </a:cubicBezTo>
                <a:cubicBezTo>
                  <a:pt x="1523323" y="186192"/>
                  <a:pt x="1507888" y="201627"/>
                  <a:pt x="1488849" y="201627"/>
                </a:cubicBezTo>
                <a:cubicBezTo>
                  <a:pt x="1469810" y="201627"/>
                  <a:pt x="1454375" y="186192"/>
                  <a:pt x="1454375" y="167153"/>
                </a:cubicBezTo>
                <a:cubicBezTo>
                  <a:pt x="1454375" y="148114"/>
                  <a:pt x="1469810" y="132679"/>
                  <a:pt x="1488849" y="132679"/>
                </a:cubicBezTo>
                <a:close/>
                <a:moveTo>
                  <a:pt x="1047090" y="131289"/>
                </a:moveTo>
                <a:cubicBezTo>
                  <a:pt x="1058220" y="131289"/>
                  <a:pt x="1067385" y="140472"/>
                  <a:pt x="1067385" y="151622"/>
                </a:cubicBezTo>
                <a:cubicBezTo>
                  <a:pt x="1067385" y="154245"/>
                  <a:pt x="1066731" y="156869"/>
                  <a:pt x="1066076" y="158837"/>
                </a:cubicBezTo>
                <a:cubicBezTo>
                  <a:pt x="1066076" y="159492"/>
                  <a:pt x="1066076" y="159492"/>
                  <a:pt x="1066076" y="160148"/>
                </a:cubicBezTo>
                <a:cubicBezTo>
                  <a:pt x="1047090" y="196878"/>
                  <a:pt x="1047090" y="196878"/>
                  <a:pt x="1044472" y="198846"/>
                </a:cubicBezTo>
                <a:lnTo>
                  <a:pt x="1034733" y="198846"/>
                </a:lnTo>
                <a:cubicBezTo>
                  <a:pt x="1033421" y="198846"/>
                  <a:pt x="1033347" y="198846"/>
                  <a:pt x="1033342" y="198846"/>
                </a:cubicBezTo>
                <a:cubicBezTo>
                  <a:pt x="1032033" y="198846"/>
                  <a:pt x="1030723" y="198190"/>
                  <a:pt x="1031378" y="196222"/>
                </a:cubicBezTo>
                <a:cubicBezTo>
                  <a:pt x="1042330" y="171698"/>
                  <a:pt x="1042505" y="171305"/>
                  <a:pt x="1042508" y="171299"/>
                </a:cubicBezTo>
                <a:cubicBezTo>
                  <a:pt x="1033342" y="169331"/>
                  <a:pt x="1026795" y="161460"/>
                  <a:pt x="1026795" y="151622"/>
                </a:cubicBezTo>
                <a:cubicBezTo>
                  <a:pt x="1026795" y="140472"/>
                  <a:pt x="1035961" y="131289"/>
                  <a:pt x="1047090" y="131289"/>
                </a:cubicBezTo>
                <a:close/>
                <a:moveTo>
                  <a:pt x="1600469" y="114330"/>
                </a:moveTo>
                <a:cubicBezTo>
                  <a:pt x="1633710" y="114330"/>
                  <a:pt x="1660658" y="141340"/>
                  <a:pt x="1660658" y="174659"/>
                </a:cubicBezTo>
                <a:cubicBezTo>
                  <a:pt x="1660658" y="207978"/>
                  <a:pt x="1633710" y="234988"/>
                  <a:pt x="1600469" y="234988"/>
                </a:cubicBezTo>
                <a:cubicBezTo>
                  <a:pt x="1567228" y="234988"/>
                  <a:pt x="1540280" y="207978"/>
                  <a:pt x="1540280" y="174659"/>
                </a:cubicBezTo>
                <a:cubicBezTo>
                  <a:pt x="1540280" y="141340"/>
                  <a:pt x="1567228" y="114330"/>
                  <a:pt x="1600469" y="114330"/>
                </a:cubicBezTo>
                <a:close/>
                <a:moveTo>
                  <a:pt x="1642449" y="40102"/>
                </a:moveTo>
                <a:cubicBezTo>
                  <a:pt x="1660029" y="40102"/>
                  <a:pt x="1674281" y="54167"/>
                  <a:pt x="1674281" y="71517"/>
                </a:cubicBezTo>
                <a:cubicBezTo>
                  <a:pt x="1674281" y="88867"/>
                  <a:pt x="1660029" y="102932"/>
                  <a:pt x="1642449" y="102932"/>
                </a:cubicBezTo>
                <a:cubicBezTo>
                  <a:pt x="1624869" y="102932"/>
                  <a:pt x="1610617" y="88867"/>
                  <a:pt x="1610617" y="71517"/>
                </a:cubicBezTo>
                <a:cubicBezTo>
                  <a:pt x="1610617" y="54167"/>
                  <a:pt x="1624869" y="40102"/>
                  <a:pt x="1642449" y="40102"/>
                </a:cubicBezTo>
                <a:close/>
                <a:moveTo>
                  <a:pt x="1345930" y="10485"/>
                </a:moveTo>
                <a:cubicBezTo>
                  <a:pt x="1358385" y="11126"/>
                  <a:pt x="1370207" y="14435"/>
                  <a:pt x="1380695" y="19026"/>
                </a:cubicBezTo>
                <a:cubicBezTo>
                  <a:pt x="1413516" y="34114"/>
                  <a:pt x="1436482" y="66283"/>
                  <a:pt x="1437138" y="104360"/>
                </a:cubicBezTo>
                <a:lnTo>
                  <a:pt x="1437138" y="353208"/>
                </a:lnTo>
                <a:cubicBezTo>
                  <a:pt x="1437138" y="359116"/>
                  <a:pt x="1432549" y="363706"/>
                  <a:pt x="1427305" y="363706"/>
                </a:cubicBezTo>
                <a:cubicBezTo>
                  <a:pt x="1424661" y="363706"/>
                  <a:pt x="1422694" y="363065"/>
                  <a:pt x="1420727" y="361749"/>
                </a:cubicBezTo>
                <a:cubicBezTo>
                  <a:pt x="1371518" y="318406"/>
                  <a:pt x="1269799" y="221898"/>
                  <a:pt x="1244866" y="185779"/>
                </a:cubicBezTo>
                <a:cubicBezTo>
                  <a:pt x="1225178" y="156243"/>
                  <a:pt x="1218623" y="120765"/>
                  <a:pt x="1226489" y="91229"/>
                </a:cubicBezTo>
                <a:cubicBezTo>
                  <a:pt x="1238966" y="43295"/>
                  <a:pt x="1285554" y="7852"/>
                  <a:pt x="1345930" y="10485"/>
                </a:cubicBezTo>
                <a:close/>
                <a:moveTo>
                  <a:pt x="1520342" y="0"/>
                </a:moveTo>
                <a:lnTo>
                  <a:pt x="1522408" y="0"/>
                </a:lnTo>
                <a:cubicBezTo>
                  <a:pt x="1553869" y="356"/>
                  <a:pt x="1579201" y="26215"/>
                  <a:pt x="1579201" y="58033"/>
                </a:cubicBezTo>
                <a:cubicBezTo>
                  <a:pt x="1579201" y="90200"/>
                  <a:pt x="1553311" y="116276"/>
                  <a:pt x="1521375" y="116276"/>
                </a:cubicBezTo>
                <a:cubicBezTo>
                  <a:pt x="1489439" y="116276"/>
                  <a:pt x="1463549" y="90200"/>
                  <a:pt x="1463549" y="58033"/>
                </a:cubicBezTo>
                <a:cubicBezTo>
                  <a:pt x="1463549" y="26215"/>
                  <a:pt x="1488881" y="356"/>
                  <a:pt x="1520342" y="0"/>
                </a:cubicBezTo>
                <a:close/>
              </a:path>
            </a:pathLst>
          </a:custGeom>
          <a:solidFill>
            <a:schemeClr val="bg1"/>
          </a:solidFill>
        </p:spPr>
        <p:txBody>
          <a:bodyPr/>
          <a:lstStyle>
            <a:lvl1pPr marL="0" indent="0">
              <a:lnSpc>
                <a:spcPct val="100000"/>
              </a:lnSpc>
              <a:spcBef>
                <a:spcPts val="0"/>
              </a:spcBef>
              <a:spcAft>
                <a:spcPts val="0"/>
              </a:spcAft>
              <a:buFont typeface="Arial" panose="020B0604020202020204" pitchFamily="34" charset="0"/>
              <a:buNone/>
              <a:defRPr sz="400" b="0">
                <a:solidFill>
                  <a:schemeClr val="accent1"/>
                </a:solidFill>
              </a:defRPr>
            </a:lvl1pPr>
            <a:lvl2pPr marL="0" indent="0">
              <a:lnSpc>
                <a:spcPct val="100000"/>
              </a:lnSpc>
              <a:spcBef>
                <a:spcPts val="0"/>
              </a:spcBef>
              <a:spcAft>
                <a:spcPts val="0"/>
              </a:spcAft>
              <a:buFont typeface="Arial" panose="020B0604020202020204" pitchFamily="34" charset="0"/>
              <a:buNone/>
              <a:defRPr sz="400" b="0">
                <a:solidFill>
                  <a:schemeClr val="accent1"/>
                </a:solidFill>
              </a:defRPr>
            </a:lvl2pPr>
            <a:lvl3pPr marL="0" indent="0">
              <a:lnSpc>
                <a:spcPct val="100000"/>
              </a:lnSpc>
              <a:spcBef>
                <a:spcPts val="0"/>
              </a:spcBef>
              <a:spcAft>
                <a:spcPts val="0"/>
              </a:spcAft>
              <a:buNone/>
              <a:defRPr sz="400" b="0">
                <a:solidFill>
                  <a:schemeClr val="accent1"/>
                </a:solidFill>
              </a:defRPr>
            </a:lvl3pPr>
            <a:lvl4pPr marL="0" indent="0">
              <a:lnSpc>
                <a:spcPct val="100000"/>
              </a:lnSpc>
              <a:spcBef>
                <a:spcPts val="0"/>
              </a:spcBef>
              <a:spcAft>
                <a:spcPts val="0"/>
              </a:spcAft>
              <a:buNone/>
              <a:defRPr sz="400" b="0">
                <a:solidFill>
                  <a:schemeClr val="accent1"/>
                </a:solidFill>
              </a:defRPr>
            </a:lvl4pPr>
            <a:lvl5pPr marL="0" indent="0">
              <a:lnSpc>
                <a:spcPct val="100000"/>
              </a:lnSpc>
              <a:spcBef>
                <a:spcPts val="0"/>
              </a:spcBef>
              <a:spcAft>
                <a:spcPts val="0"/>
              </a:spcAft>
              <a:buNone/>
              <a:defRPr sz="400" b="0">
                <a:solidFill>
                  <a:schemeClr val="accent1"/>
                </a:solidFill>
              </a:defRPr>
            </a:lvl5pPr>
            <a:lvl6pPr marL="0" indent="0">
              <a:lnSpc>
                <a:spcPct val="100000"/>
              </a:lnSpc>
              <a:spcBef>
                <a:spcPts val="0"/>
              </a:spcBef>
              <a:spcAft>
                <a:spcPts val="0"/>
              </a:spcAft>
              <a:buFont typeface="Arial" panose="020B0604020202020204" pitchFamily="34" charset="0"/>
              <a:buNone/>
              <a:defRPr sz="400" b="0">
                <a:solidFill>
                  <a:schemeClr val="accent1"/>
                </a:solidFill>
              </a:defRPr>
            </a:lvl6pPr>
            <a:lvl7pPr marL="0" indent="0">
              <a:lnSpc>
                <a:spcPct val="100000"/>
              </a:lnSpc>
              <a:spcBef>
                <a:spcPts val="0"/>
              </a:spcBef>
              <a:spcAft>
                <a:spcPts val="0"/>
              </a:spcAft>
              <a:buFont typeface="Arial" panose="020B0604020202020204" pitchFamily="34" charset="0"/>
              <a:buNone/>
              <a:defRPr sz="400" b="0">
                <a:solidFill>
                  <a:schemeClr val="accent1"/>
                </a:solidFill>
              </a:defRPr>
            </a:lvl7pPr>
            <a:lvl8pPr marL="0" indent="0">
              <a:lnSpc>
                <a:spcPct val="100000"/>
              </a:lnSpc>
              <a:spcBef>
                <a:spcPts val="0"/>
              </a:spcBef>
              <a:spcAft>
                <a:spcPts val="0"/>
              </a:spcAft>
              <a:buFont typeface="Arial" panose="020B0604020202020204" pitchFamily="34" charset="0"/>
              <a:buNone/>
              <a:defRPr sz="400" b="0">
                <a:solidFill>
                  <a:schemeClr val="accent1"/>
                </a:solidFill>
              </a:defRPr>
            </a:lvl8pPr>
            <a:lvl9pPr marL="0" indent="0">
              <a:lnSpc>
                <a:spcPct val="100000"/>
              </a:lnSpc>
              <a:spcBef>
                <a:spcPts val="0"/>
              </a:spcBef>
              <a:spcAft>
                <a:spcPts val="0"/>
              </a:spcAft>
              <a:buFont typeface="Arial" panose="020B0604020202020204" pitchFamily="34" charset="0"/>
              <a:buNone/>
              <a:defRPr sz="400" b="0">
                <a:solidFill>
                  <a:schemeClr val="accent1"/>
                </a:solidFill>
              </a:defRPr>
            </a:lvl9pPr>
          </a:lstStyle>
          <a:p>
            <a:pPr lvl="0"/>
            <a:r>
              <a:rPr lang="de-DE" dirty="0"/>
              <a:t> </a:t>
            </a:r>
          </a:p>
        </p:txBody>
      </p:sp>
      <p:sp>
        <p:nvSpPr>
          <p:cNvPr id="6" name="Title 1"/>
          <p:cNvSpPr>
            <a:spLocks noGrp="1"/>
          </p:cNvSpPr>
          <p:nvPr>
            <p:ph type="ctrTitle" hasCustomPrompt="1"/>
          </p:nvPr>
        </p:nvSpPr>
        <p:spPr bwMode="gray">
          <a:xfrm>
            <a:off x="899592" y="1023938"/>
            <a:ext cx="5725047" cy="2987972"/>
          </a:xfrm>
        </p:spPr>
        <p:txBody>
          <a:bodyPr>
            <a:normAutofit/>
          </a:bodyPr>
          <a:lstStyle>
            <a:lvl1pPr>
              <a:defRPr kumimoji="0" lang="de-DE" sz="6000" b="0" i="0" u="none" strike="noStrike" kern="0" cap="none" spc="-150" normalizeH="0" baseline="0" noProof="0" smtClean="0">
                <a:ln>
                  <a:noFill/>
                </a:ln>
                <a:solidFill>
                  <a:sysClr val="window" lastClr="FFFFFF"/>
                </a:solidFill>
                <a:effectLst/>
                <a:uLnTx/>
                <a:uFillTx/>
                <a:latin typeface="Arial Black"/>
              </a:defRPr>
            </a:lvl1pPr>
          </a:lstStyle>
          <a:p>
            <a:r>
              <a:rPr lang="en-US" dirty="0"/>
              <a:t>A title for this presentation can be </a:t>
            </a:r>
            <a:br>
              <a:rPr lang="en-US" dirty="0"/>
            </a:br>
            <a:r>
              <a:rPr lang="en-US" dirty="0"/>
              <a:t>very long.</a:t>
            </a:r>
          </a:p>
        </p:txBody>
      </p:sp>
      <p:sp>
        <p:nvSpPr>
          <p:cNvPr id="7" name="Date Placeholder 2"/>
          <p:cNvSpPr>
            <a:spLocks noGrp="1"/>
          </p:cNvSpPr>
          <p:nvPr>
            <p:ph type="dt" sz="half" idx="12"/>
          </p:nvPr>
        </p:nvSpPr>
        <p:spPr>
          <a:xfrm>
            <a:off x="8136397" y="5308054"/>
            <a:ext cx="468052" cy="72008"/>
          </a:xfrm>
        </p:spPr>
        <p:txBody>
          <a:bodyPr/>
          <a:lstStyle>
            <a:lvl1pPr>
              <a:defRPr sz="300">
                <a:solidFill>
                  <a:schemeClr val="bg1">
                    <a:lumMod val="75000"/>
                    <a:alpha val="0"/>
                  </a:schemeClr>
                </a:solidFill>
              </a:defRPr>
            </a:lvl1pPr>
          </a:lstStyle>
          <a:p>
            <a:fld id="{2FB26F10-BCAB-4A99-97DE-B38B4701EFBC}" type="datetime1">
              <a:rPr lang="en-US" smtClean="0"/>
              <a:t>8/27/2020</a:t>
            </a:fld>
            <a:endParaRPr lang="en-US"/>
          </a:p>
        </p:txBody>
      </p:sp>
      <p:sp>
        <p:nvSpPr>
          <p:cNvPr id="8" name="Footer Placeholder 3"/>
          <p:cNvSpPr>
            <a:spLocks noGrp="1"/>
          </p:cNvSpPr>
          <p:nvPr>
            <p:ph type="ftr" sz="quarter" idx="13"/>
          </p:nvPr>
        </p:nvSpPr>
        <p:spPr>
          <a:xfrm>
            <a:off x="6911975" y="5308054"/>
            <a:ext cx="1224422" cy="72008"/>
          </a:xfrm>
        </p:spPr>
        <p:txBody>
          <a:bodyPr/>
          <a:lstStyle>
            <a:lvl1pPr>
              <a:defRPr sz="300">
                <a:solidFill>
                  <a:schemeClr val="bg1">
                    <a:lumMod val="75000"/>
                    <a:alpha val="0"/>
                  </a:schemeClr>
                </a:solidFill>
              </a:defRPr>
            </a:lvl1pPr>
          </a:lstStyle>
          <a:p>
            <a:r>
              <a:rPr lang="en-US"/>
              <a:t>Copyright Dr. Reddy‘s </a:t>
            </a:r>
          </a:p>
        </p:txBody>
      </p:sp>
      <p:sp>
        <p:nvSpPr>
          <p:cNvPr id="9" name="Slide Number Placeholder 4"/>
          <p:cNvSpPr>
            <a:spLocks noGrp="1"/>
          </p:cNvSpPr>
          <p:nvPr>
            <p:ph type="sldNum" sz="quarter" idx="14"/>
          </p:nvPr>
        </p:nvSpPr>
        <p:spPr>
          <a:xfrm>
            <a:off x="8604448" y="5308054"/>
            <a:ext cx="215701" cy="72008"/>
          </a:xfrm>
        </p:spPr>
        <p:txBody>
          <a:bodyPr/>
          <a:lstStyle>
            <a:lvl1pPr>
              <a:defRPr sz="300">
                <a:solidFill>
                  <a:schemeClr val="bg1">
                    <a:lumMod val="75000"/>
                    <a:alpha val="0"/>
                  </a:schemeClr>
                </a:solidFill>
              </a:defRPr>
            </a:lvl1pPr>
          </a:lstStyle>
          <a:p>
            <a:fld id="{FCB53D23-1D79-480C-B3BE-829293F4503C}" type="slidenum">
              <a:rPr lang="en-US" smtClean="0"/>
              <a:pPr/>
              <a:t>‹#›</a:t>
            </a:fld>
            <a:endParaRPr lang="en-US"/>
          </a:p>
        </p:txBody>
      </p:sp>
    </p:spTree>
    <p:custDataLst>
      <p:tags r:id="rId1"/>
    </p:custDataLst>
    <p:extLst>
      <p:ext uri="{BB962C8B-B14F-4D97-AF65-F5344CB8AC3E}">
        <p14:creationId xmlns:p14="http://schemas.microsoft.com/office/powerpoint/2010/main" val="1897457580"/>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ent">
    <p:bg bwMode="ltGray">
      <p:bgPr>
        <a:solidFill>
          <a:schemeClr val="tx2"/>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bwMode="gray">
          <a:xfrm>
            <a:off x="899592" y="1023938"/>
            <a:ext cx="5725047" cy="755724"/>
          </a:xfrm>
        </p:spPr>
        <p:txBody>
          <a:bodyPr/>
          <a:lstStyle>
            <a:lvl1pPr>
              <a:defRPr sz="6000" spc="-150">
                <a:solidFill>
                  <a:schemeClr val="accent1"/>
                </a:solidFill>
              </a:defRPr>
            </a:lvl1pPr>
          </a:lstStyle>
          <a:p>
            <a:r>
              <a:rPr lang="en-US" dirty="0"/>
              <a:t>Content.</a:t>
            </a:r>
          </a:p>
        </p:txBody>
      </p:sp>
      <p:sp>
        <p:nvSpPr>
          <p:cNvPr id="5" name="Text Placeholder 9"/>
          <p:cNvSpPr>
            <a:spLocks noGrp="1"/>
          </p:cNvSpPr>
          <p:nvPr>
            <p:ph type="body" sz="quarter" idx="13"/>
          </p:nvPr>
        </p:nvSpPr>
        <p:spPr bwMode="gray">
          <a:xfrm>
            <a:off x="1131888" y="1779588"/>
            <a:ext cx="5492750" cy="2736850"/>
          </a:xfrm>
        </p:spPr>
        <p:txBody>
          <a:bodyPr/>
          <a:lstStyle>
            <a:lvl1pPr marL="358775" indent="-358775">
              <a:lnSpc>
                <a:spcPct val="80000"/>
              </a:lnSpc>
              <a:spcBef>
                <a:spcPts val="0"/>
              </a:spcBef>
              <a:spcAft>
                <a:spcPts val="800"/>
              </a:spcAft>
              <a:buClr>
                <a:schemeClr val="accent1"/>
              </a:buClr>
              <a:buSzPct val="100000"/>
              <a:buFont typeface="+mj-lt"/>
              <a:buAutoNum type="arabicPeriod"/>
              <a:defRPr sz="1400" b="0">
                <a:solidFill>
                  <a:schemeClr val="accent1"/>
                </a:solidFill>
              </a:defRPr>
            </a:lvl1pPr>
            <a:lvl2pPr marL="540000" indent="-180000">
              <a:lnSpc>
                <a:spcPct val="80000"/>
              </a:lnSpc>
              <a:spcBef>
                <a:spcPts val="0"/>
              </a:spcBef>
              <a:spcAft>
                <a:spcPts val="800"/>
              </a:spcAft>
              <a:buClr>
                <a:schemeClr val="accent1"/>
              </a:buClr>
              <a:buSzPct val="100000"/>
              <a:buFont typeface="Arial" panose="020B0604020202020204" pitchFamily="34" charset="0"/>
              <a:buChar char="•"/>
              <a:defRPr sz="1400" b="0" baseline="0">
                <a:solidFill>
                  <a:schemeClr val="accent1"/>
                </a:solidFill>
              </a:defRPr>
            </a:lvl2pPr>
            <a:lvl3pPr marL="540000" indent="-180000">
              <a:lnSpc>
                <a:spcPct val="80000"/>
              </a:lnSpc>
              <a:spcBef>
                <a:spcPts val="0"/>
              </a:spcBef>
              <a:spcAft>
                <a:spcPts val="800"/>
              </a:spcAft>
              <a:buClr>
                <a:schemeClr val="accent1"/>
              </a:buClr>
              <a:buSzPct val="100000"/>
              <a:buFont typeface="Arial" panose="020B0604020202020204" pitchFamily="34" charset="0"/>
              <a:buChar char="•"/>
              <a:defRPr sz="1400" b="0">
                <a:solidFill>
                  <a:schemeClr val="accent1"/>
                </a:solidFill>
              </a:defRPr>
            </a:lvl3pPr>
            <a:lvl4pPr marL="540000" indent="-180000">
              <a:lnSpc>
                <a:spcPct val="80000"/>
              </a:lnSpc>
              <a:spcBef>
                <a:spcPts val="0"/>
              </a:spcBef>
              <a:spcAft>
                <a:spcPts val="800"/>
              </a:spcAft>
              <a:buClr>
                <a:schemeClr val="accent1"/>
              </a:buClr>
              <a:buSzPct val="100000"/>
              <a:buFont typeface="Arial" panose="020B0604020202020204" pitchFamily="34" charset="0"/>
              <a:buChar char="•"/>
              <a:defRPr sz="1400" b="0">
                <a:solidFill>
                  <a:schemeClr val="accent1"/>
                </a:solidFill>
              </a:defRPr>
            </a:lvl4pPr>
            <a:lvl5pPr marL="540000" indent="-180000">
              <a:lnSpc>
                <a:spcPct val="80000"/>
              </a:lnSpc>
              <a:spcBef>
                <a:spcPts val="0"/>
              </a:spcBef>
              <a:spcAft>
                <a:spcPts val="800"/>
              </a:spcAft>
              <a:buClr>
                <a:schemeClr val="accent1"/>
              </a:buClr>
              <a:buSzPct val="100000"/>
              <a:buFont typeface="Arial" panose="020B0604020202020204" pitchFamily="34" charset="0"/>
              <a:buChar char="•"/>
              <a:defRPr sz="1400" b="0">
                <a:solidFill>
                  <a:schemeClr val="accent1"/>
                </a:solidFill>
              </a:defRPr>
            </a:lvl5pPr>
            <a:lvl6pPr marL="540000" indent="-180000">
              <a:lnSpc>
                <a:spcPct val="80000"/>
              </a:lnSpc>
              <a:spcBef>
                <a:spcPts val="0"/>
              </a:spcBef>
              <a:spcAft>
                <a:spcPts val="800"/>
              </a:spcAft>
              <a:buClr>
                <a:schemeClr val="accent1"/>
              </a:buClr>
              <a:buSzPct val="100000"/>
              <a:buFont typeface="Arial" panose="020B0604020202020204" pitchFamily="34" charset="0"/>
              <a:buChar char="•"/>
              <a:defRPr sz="1400" b="0">
                <a:solidFill>
                  <a:schemeClr val="accent1"/>
                </a:solidFill>
              </a:defRPr>
            </a:lvl6pPr>
            <a:lvl7pPr marL="540000" indent="-180000">
              <a:lnSpc>
                <a:spcPct val="80000"/>
              </a:lnSpc>
              <a:spcBef>
                <a:spcPts val="0"/>
              </a:spcBef>
              <a:spcAft>
                <a:spcPts val="800"/>
              </a:spcAft>
              <a:buClr>
                <a:schemeClr val="accent1"/>
              </a:buClr>
              <a:buSzPct val="100000"/>
              <a:buFont typeface="Arial" panose="020B0604020202020204" pitchFamily="34" charset="0"/>
              <a:buChar char="•"/>
              <a:defRPr sz="1400" b="0">
                <a:solidFill>
                  <a:schemeClr val="accent1"/>
                </a:solidFill>
              </a:defRPr>
            </a:lvl7pPr>
            <a:lvl8pPr marL="540000" indent="-180000">
              <a:lnSpc>
                <a:spcPct val="80000"/>
              </a:lnSpc>
              <a:spcBef>
                <a:spcPts val="0"/>
              </a:spcBef>
              <a:spcAft>
                <a:spcPts val="800"/>
              </a:spcAft>
              <a:buClr>
                <a:schemeClr val="accent1"/>
              </a:buClr>
              <a:buSzPct val="100000"/>
              <a:buFont typeface="Arial" panose="020B0604020202020204" pitchFamily="34" charset="0"/>
              <a:buChar char="•"/>
              <a:defRPr sz="1400" b="0">
                <a:solidFill>
                  <a:schemeClr val="accent1"/>
                </a:solidFill>
              </a:defRPr>
            </a:lvl8pPr>
            <a:lvl9pPr marL="540000" indent="-180000">
              <a:lnSpc>
                <a:spcPct val="80000"/>
              </a:lnSpc>
              <a:spcBef>
                <a:spcPts val="0"/>
              </a:spcBef>
              <a:spcAft>
                <a:spcPts val="800"/>
              </a:spcAft>
              <a:buClr>
                <a:schemeClr val="accent1"/>
              </a:buClr>
              <a:buSzPct val="100000"/>
              <a:buFont typeface="Arial" panose="020B0604020202020204" pitchFamily="34" charset="0"/>
              <a:buChar char="•"/>
              <a:defRPr sz="1400" b="0">
                <a:solidFill>
                  <a:schemeClr val="accent1"/>
                </a:solidFill>
              </a:defRPr>
            </a:lvl9pPr>
          </a:lstStyle>
          <a:p>
            <a:pPr lvl="0"/>
            <a:r>
              <a:rPr lang="en-US" dirty="0"/>
              <a:t>Click to edit Master text styles</a:t>
            </a:r>
          </a:p>
          <a:p>
            <a:pPr lvl="1"/>
            <a:r>
              <a:rPr lang="de-DE" dirty="0"/>
              <a:t>Second </a:t>
            </a:r>
            <a:r>
              <a:rPr lang="de-DE" dirty="0" err="1"/>
              <a:t>layer</a:t>
            </a:r>
            <a:r>
              <a:rPr lang="de-DE" dirty="0"/>
              <a:t> </a:t>
            </a:r>
            <a:r>
              <a:rPr lang="de-DE" dirty="0" err="1"/>
              <a:t>is</a:t>
            </a:r>
            <a:r>
              <a:rPr lang="de-DE" dirty="0"/>
              <a:t> a </a:t>
            </a:r>
            <a:r>
              <a:rPr lang="de-DE" dirty="0" err="1"/>
              <a:t>bullet</a:t>
            </a:r>
            <a:r>
              <a:rPr lang="de-DE" dirty="0"/>
              <a:t> </a:t>
            </a:r>
            <a:r>
              <a:rPr lang="de-DE" dirty="0" err="1"/>
              <a:t>point</a:t>
            </a:r>
            <a:endParaRPr lang="en-US" dirty="0"/>
          </a:p>
        </p:txBody>
      </p:sp>
      <p:sp>
        <p:nvSpPr>
          <p:cNvPr id="7" name="Date Placeholder 2"/>
          <p:cNvSpPr>
            <a:spLocks noGrp="1"/>
          </p:cNvSpPr>
          <p:nvPr>
            <p:ph type="dt" sz="half" idx="10"/>
          </p:nvPr>
        </p:nvSpPr>
        <p:spPr>
          <a:xfrm>
            <a:off x="8136397" y="5308054"/>
            <a:ext cx="468052" cy="72008"/>
          </a:xfrm>
        </p:spPr>
        <p:txBody>
          <a:bodyPr/>
          <a:lstStyle>
            <a:lvl1pPr>
              <a:defRPr sz="300">
                <a:solidFill>
                  <a:schemeClr val="bg1">
                    <a:lumMod val="75000"/>
                    <a:alpha val="0"/>
                  </a:schemeClr>
                </a:solidFill>
              </a:defRPr>
            </a:lvl1pPr>
          </a:lstStyle>
          <a:p>
            <a:fld id="{2D6DC027-B219-4B73-A269-C93AB4843D8A}" type="datetime1">
              <a:rPr lang="en-US" smtClean="0"/>
              <a:t>8/27/2020</a:t>
            </a:fld>
            <a:endParaRPr lang="en-US"/>
          </a:p>
        </p:txBody>
      </p:sp>
      <p:sp>
        <p:nvSpPr>
          <p:cNvPr id="8" name="Footer Placeholder 3"/>
          <p:cNvSpPr>
            <a:spLocks noGrp="1"/>
          </p:cNvSpPr>
          <p:nvPr>
            <p:ph type="ftr" sz="quarter" idx="11"/>
          </p:nvPr>
        </p:nvSpPr>
        <p:spPr>
          <a:xfrm>
            <a:off x="6911975" y="5308054"/>
            <a:ext cx="1224422" cy="72008"/>
          </a:xfrm>
        </p:spPr>
        <p:txBody>
          <a:bodyPr/>
          <a:lstStyle>
            <a:lvl1pPr>
              <a:defRPr sz="300">
                <a:solidFill>
                  <a:schemeClr val="bg1">
                    <a:lumMod val="75000"/>
                    <a:alpha val="0"/>
                  </a:schemeClr>
                </a:solidFill>
              </a:defRPr>
            </a:lvl1pPr>
          </a:lstStyle>
          <a:p>
            <a:r>
              <a:rPr lang="en-US"/>
              <a:t>Copyright Dr. Reddy‘s </a:t>
            </a:r>
          </a:p>
        </p:txBody>
      </p:sp>
      <p:sp>
        <p:nvSpPr>
          <p:cNvPr id="9" name="Slide Number Placeholder 4"/>
          <p:cNvSpPr>
            <a:spLocks noGrp="1"/>
          </p:cNvSpPr>
          <p:nvPr>
            <p:ph type="sldNum" sz="quarter" idx="12"/>
          </p:nvPr>
        </p:nvSpPr>
        <p:spPr>
          <a:xfrm>
            <a:off x="8604448" y="5308054"/>
            <a:ext cx="215701" cy="72008"/>
          </a:xfrm>
        </p:spPr>
        <p:txBody>
          <a:bodyPr/>
          <a:lstStyle>
            <a:lvl1pPr>
              <a:defRPr sz="300">
                <a:solidFill>
                  <a:schemeClr val="bg1">
                    <a:lumMod val="75000"/>
                    <a:alpha val="0"/>
                  </a:schemeClr>
                </a:solidFill>
              </a:defRPr>
            </a:lvl1pPr>
          </a:lstStyle>
          <a:p>
            <a:fld id="{FCB53D23-1D79-480C-B3BE-829293F4503C}" type="slidenum">
              <a:rPr lang="en-US" smtClean="0"/>
              <a:pPr/>
              <a:t>‹#›</a:t>
            </a:fld>
            <a:endParaRPr lang="en-US"/>
          </a:p>
        </p:txBody>
      </p:sp>
      <p:pic>
        <p:nvPicPr>
          <p:cNvPr id="10" name="Picture 9" descr="A picture containing clock, meter&#10;&#10;Description automatically generated">
            <a:extLst>
              <a:ext uri="{FF2B5EF4-FFF2-40B4-BE49-F238E27FC236}">
                <a16:creationId xmlns:a16="http://schemas.microsoft.com/office/drawing/2014/main" xmlns="" id="{611CB279-D769-491C-9D6A-9305513C0CD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132177" y="4408924"/>
            <a:ext cx="1687974" cy="374519"/>
          </a:xfrm>
          <a:prstGeom prst="rect">
            <a:avLst/>
          </a:prstGeom>
        </p:spPr>
      </p:pic>
    </p:spTree>
    <p:custDataLst>
      <p:tags r:id="rId1"/>
    </p:custDataLst>
    <p:extLst>
      <p:ext uri="{BB962C8B-B14F-4D97-AF65-F5344CB8AC3E}">
        <p14:creationId xmlns:p14="http://schemas.microsoft.com/office/powerpoint/2010/main" val="3201185542"/>
      </p:ext>
    </p:extLst>
  </p:cSld>
  <p:clrMapOvr>
    <a:masterClrMapping/>
  </p:clrMapOvr>
  <p:transition spd="med">
    <p:push dir="u"/>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de-DE" dirty="0"/>
              <a:t>Title </a:t>
            </a:r>
            <a:r>
              <a:rPr lang="de-DE" dirty="0" err="1"/>
              <a:t>of</a:t>
            </a:r>
            <a:r>
              <a:rPr lang="de-DE" dirty="0"/>
              <a:t> </a:t>
            </a:r>
            <a:br>
              <a:rPr lang="de-DE" dirty="0"/>
            </a:br>
            <a:r>
              <a:rPr lang="de-DE" dirty="0" err="1"/>
              <a:t>the</a:t>
            </a:r>
            <a:r>
              <a:rPr lang="de-DE" dirty="0"/>
              <a:t> </a:t>
            </a:r>
            <a:r>
              <a:rPr lang="de-DE" dirty="0" err="1"/>
              <a:t>slide</a:t>
            </a:r>
            <a:endParaRPr lang="en-US" dirty="0"/>
          </a:p>
        </p:txBody>
      </p:sp>
      <p:sp>
        <p:nvSpPr>
          <p:cNvPr id="4" name="Date Placeholder 3"/>
          <p:cNvSpPr>
            <a:spLocks noGrp="1"/>
          </p:cNvSpPr>
          <p:nvPr>
            <p:ph type="dt" sz="half" idx="10"/>
          </p:nvPr>
        </p:nvSpPr>
        <p:spPr bwMode="gray"/>
        <p:txBody>
          <a:bodyPr/>
          <a:lstStyle/>
          <a:p>
            <a:fld id="{DB9ACE30-C582-4E52-BF4C-FA4BCBDC0FFB}" type="datetime1">
              <a:rPr lang="en-US" smtClean="0"/>
              <a:t>8/27/2020</a:t>
            </a:fld>
            <a:endParaRPr lang="en-US"/>
          </a:p>
        </p:txBody>
      </p:sp>
      <p:sp>
        <p:nvSpPr>
          <p:cNvPr id="5" name="Footer Placeholder 4"/>
          <p:cNvSpPr>
            <a:spLocks noGrp="1"/>
          </p:cNvSpPr>
          <p:nvPr>
            <p:ph type="ftr" sz="quarter" idx="11"/>
          </p:nvPr>
        </p:nvSpPr>
        <p:spPr bwMode="gray"/>
        <p:txBody>
          <a:bodyPr/>
          <a:lstStyle/>
          <a:p>
            <a:r>
              <a:rPr lang="en-US"/>
              <a:t>Copyright Dr. Reddy‘s </a:t>
            </a:r>
          </a:p>
        </p:txBody>
      </p:sp>
      <p:sp>
        <p:nvSpPr>
          <p:cNvPr id="6" name="Slide Number Placeholder 5"/>
          <p:cNvSpPr>
            <a:spLocks noGrp="1"/>
          </p:cNvSpPr>
          <p:nvPr>
            <p:ph type="sldNum" sz="quarter" idx="12"/>
          </p:nvPr>
        </p:nvSpPr>
        <p:spPr bwMode="gray"/>
        <p:txBody>
          <a:bodyPr/>
          <a:lstStyle/>
          <a:p>
            <a:fld id="{FCB53D23-1D79-480C-B3BE-829293F4503C}" type="slidenum">
              <a:rPr lang="en-US" smtClean="0"/>
              <a:t>‹#›</a:t>
            </a:fld>
            <a:endParaRPr lang="en-US"/>
          </a:p>
        </p:txBody>
      </p:sp>
      <p:sp>
        <p:nvSpPr>
          <p:cNvPr id="9" name="Text Placeholder 8"/>
          <p:cNvSpPr>
            <a:spLocks noGrp="1"/>
          </p:cNvSpPr>
          <p:nvPr>
            <p:ph type="body" sz="quarter" idx="13"/>
          </p:nvPr>
        </p:nvSpPr>
        <p:spPr bwMode="gray"/>
        <p:txBody>
          <a:bodyPr/>
          <a:lstStyle>
            <a:lvl5pPr>
              <a:defRPr/>
            </a:lvl5pPr>
            <a:lvl6pPr marL="270000" indent="-270000">
              <a:defRPr/>
            </a:lvl6pPr>
            <a:lvl7pPr>
              <a:defRPr/>
            </a:lvl7pPr>
            <a:lvl8pPr>
              <a:defRPr>
                <a:solidFill>
                  <a:schemeClr val="accent1"/>
                </a:solidFill>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de-DE" dirty="0" err="1"/>
              <a:t>sdaf</a:t>
            </a:r>
            <a:endParaRPr lang="de-DE" dirty="0"/>
          </a:p>
          <a:p>
            <a:pPr lvl="6"/>
            <a:r>
              <a:rPr lang="de-DE" dirty="0" err="1"/>
              <a:t>adsf</a:t>
            </a:r>
            <a:endParaRPr lang="de-DE" dirty="0"/>
          </a:p>
          <a:p>
            <a:pPr lvl="7"/>
            <a:r>
              <a:rPr lang="de-DE" dirty="0" err="1"/>
              <a:t>asdf</a:t>
            </a:r>
            <a:endParaRPr lang="de-DE" dirty="0"/>
          </a:p>
        </p:txBody>
      </p:sp>
    </p:spTree>
    <p:custDataLst>
      <p:tags r:id="rId1"/>
    </p:custDataLst>
    <p:extLst>
      <p:ext uri="{BB962C8B-B14F-4D97-AF65-F5344CB8AC3E}">
        <p14:creationId xmlns:p14="http://schemas.microsoft.com/office/powerpoint/2010/main" val="2389064707"/>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de-DE" dirty="0"/>
              <a:t>Title </a:t>
            </a:r>
            <a:r>
              <a:rPr lang="de-DE" dirty="0" err="1"/>
              <a:t>of</a:t>
            </a:r>
            <a:r>
              <a:rPr lang="de-DE" dirty="0"/>
              <a:t> </a:t>
            </a:r>
            <a:br>
              <a:rPr lang="de-DE" dirty="0"/>
            </a:br>
            <a:r>
              <a:rPr lang="de-DE" dirty="0" err="1"/>
              <a:t>the</a:t>
            </a:r>
            <a:r>
              <a:rPr lang="de-DE" dirty="0"/>
              <a:t> </a:t>
            </a:r>
            <a:r>
              <a:rPr lang="de-DE" dirty="0" err="1"/>
              <a:t>slide</a:t>
            </a:r>
            <a:endParaRPr lang="en-US" dirty="0"/>
          </a:p>
        </p:txBody>
      </p:sp>
      <p:sp>
        <p:nvSpPr>
          <p:cNvPr id="4" name="Date Placeholder 3"/>
          <p:cNvSpPr>
            <a:spLocks noGrp="1"/>
          </p:cNvSpPr>
          <p:nvPr>
            <p:ph type="dt" sz="half" idx="10"/>
          </p:nvPr>
        </p:nvSpPr>
        <p:spPr bwMode="gray"/>
        <p:txBody>
          <a:bodyPr/>
          <a:lstStyle/>
          <a:p>
            <a:fld id="{6322EA51-80B4-4F08-8D46-A0DC9079FE85}" type="datetime1">
              <a:rPr lang="en-US" smtClean="0"/>
              <a:t>8/27/2020</a:t>
            </a:fld>
            <a:endParaRPr lang="en-US"/>
          </a:p>
        </p:txBody>
      </p:sp>
      <p:sp>
        <p:nvSpPr>
          <p:cNvPr id="5" name="Footer Placeholder 4"/>
          <p:cNvSpPr>
            <a:spLocks noGrp="1"/>
          </p:cNvSpPr>
          <p:nvPr>
            <p:ph type="ftr" sz="quarter" idx="11"/>
          </p:nvPr>
        </p:nvSpPr>
        <p:spPr bwMode="gray"/>
        <p:txBody>
          <a:bodyPr/>
          <a:lstStyle/>
          <a:p>
            <a:r>
              <a:rPr lang="en-US"/>
              <a:t>Copyright Dr. Reddy‘s </a:t>
            </a:r>
          </a:p>
        </p:txBody>
      </p:sp>
      <p:sp>
        <p:nvSpPr>
          <p:cNvPr id="6" name="Slide Number Placeholder 5"/>
          <p:cNvSpPr>
            <a:spLocks noGrp="1"/>
          </p:cNvSpPr>
          <p:nvPr>
            <p:ph type="sldNum" sz="quarter" idx="12"/>
          </p:nvPr>
        </p:nvSpPr>
        <p:spPr bwMode="gray"/>
        <p:txBody>
          <a:bodyPr/>
          <a:lstStyle/>
          <a:p>
            <a:fld id="{FCB53D23-1D79-480C-B3BE-829293F4503C}" type="slidenum">
              <a:rPr lang="en-US" smtClean="0"/>
              <a:t>‹#›</a:t>
            </a:fld>
            <a:endParaRPr lang="en-US"/>
          </a:p>
        </p:txBody>
      </p:sp>
    </p:spTree>
    <p:custDataLst>
      <p:tags r:id="rId1"/>
    </p:custDataLst>
    <p:extLst>
      <p:ext uri="{BB962C8B-B14F-4D97-AF65-F5344CB8AC3E}">
        <p14:creationId xmlns:p14="http://schemas.microsoft.com/office/powerpoint/2010/main" val="2830147308"/>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ext &amp; Image">
    <p:spTree>
      <p:nvGrpSpPr>
        <p:cNvPr id="1" name=""/>
        <p:cNvGrpSpPr/>
        <p:nvPr/>
      </p:nvGrpSpPr>
      <p:grpSpPr>
        <a:xfrm>
          <a:off x="0" y="0"/>
          <a:ext cx="0" cy="0"/>
          <a:chOff x="0" y="0"/>
          <a:chExt cx="0" cy="0"/>
        </a:xfrm>
      </p:grpSpPr>
      <p:sp>
        <p:nvSpPr>
          <p:cNvPr id="3" name="Rectangle 2"/>
          <p:cNvSpPr/>
          <p:nvPr userDrawn="1"/>
        </p:nvSpPr>
        <p:spPr bwMode="gray">
          <a:xfrm>
            <a:off x="6767513" y="0"/>
            <a:ext cx="2376487"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200"/>
              </a:spcBef>
              <a:spcAft>
                <a:spcPts val="200"/>
              </a:spcAft>
            </a:pPr>
            <a:endParaRPr lang="en-US" sz="1100" dirty="0" err="1">
              <a:solidFill>
                <a:schemeClr val="bg1"/>
              </a:solidFill>
            </a:endParaRPr>
          </a:p>
        </p:txBody>
      </p:sp>
      <p:sp>
        <p:nvSpPr>
          <p:cNvPr id="10" name="Picture Placeholder 3"/>
          <p:cNvSpPr>
            <a:spLocks noGrp="1"/>
          </p:cNvSpPr>
          <p:nvPr>
            <p:ph type="pic" sz="quarter" idx="13" hasCustomPrompt="1"/>
          </p:nvPr>
        </p:nvSpPr>
        <p:spPr bwMode="gray">
          <a:xfrm>
            <a:off x="6767513" y="0"/>
            <a:ext cx="2376487" cy="5143500"/>
          </a:xfrm>
          <a:prstGeom prst="rect">
            <a:avLst/>
          </a:prstGeom>
          <a:noFill/>
        </p:spPr>
        <p:txBody>
          <a:bodyPr tIns="0" bIns="720000" anchor="ctr" anchorCtr="0"/>
          <a:lstStyle>
            <a:lvl1pPr algn="ctr">
              <a:defRPr sz="900" baseline="0">
                <a:solidFill>
                  <a:schemeClr val="tx1"/>
                </a:solidFill>
              </a:defRPr>
            </a:lvl1pPr>
          </a:lstStyle>
          <a:p>
            <a:r>
              <a:rPr lang="de-DE" dirty="0"/>
              <a:t>Click </a:t>
            </a:r>
            <a:r>
              <a:rPr lang="de-DE" dirty="0" err="1"/>
              <a:t>the</a:t>
            </a:r>
            <a:r>
              <a:rPr lang="de-DE" dirty="0"/>
              <a:t> </a:t>
            </a:r>
            <a:r>
              <a:rPr lang="de-DE" dirty="0" err="1"/>
              <a:t>icon</a:t>
            </a:r>
            <a:r>
              <a:rPr lang="de-DE" dirty="0"/>
              <a:t> </a:t>
            </a:r>
            <a:br>
              <a:rPr lang="de-DE" dirty="0"/>
            </a:br>
            <a:r>
              <a:rPr lang="de-DE" dirty="0" err="1"/>
              <a:t>to</a:t>
            </a:r>
            <a:r>
              <a:rPr lang="de-DE" dirty="0"/>
              <a:t> </a:t>
            </a:r>
            <a:r>
              <a:rPr lang="de-DE" dirty="0" err="1"/>
              <a:t>add</a:t>
            </a:r>
            <a:r>
              <a:rPr lang="de-DE" dirty="0"/>
              <a:t> an </a:t>
            </a:r>
            <a:r>
              <a:rPr lang="de-DE" dirty="0" err="1"/>
              <a:t>image</a:t>
            </a:r>
            <a:endParaRPr lang="en-US" dirty="0"/>
          </a:p>
        </p:txBody>
      </p:sp>
      <p:sp>
        <p:nvSpPr>
          <p:cNvPr id="2" name="Title 1"/>
          <p:cNvSpPr>
            <a:spLocks noGrp="1"/>
          </p:cNvSpPr>
          <p:nvPr>
            <p:ph type="title" hasCustomPrompt="1"/>
          </p:nvPr>
        </p:nvSpPr>
        <p:spPr bwMode="gray">
          <a:xfrm>
            <a:off x="323851" y="339726"/>
            <a:ext cx="6300788" cy="684213"/>
          </a:xfrm>
        </p:spPr>
        <p:txBody>
          <a:bodyPr/>
          <a:lstStyle>
            <a:lvl1pPr>
              <a:defRPr baseline="0"/>
            </a:lvl1pPr>
          </a:lstStyle>
          <a:p>
            <a:r>
              <a:rPr lang="de-DE" dirty="0"/>
              <a:t>Title </a:t>
            </a:r>
            <a:r>
              <a:rPr lang="de-DE" dirty="0" err="1"/>
              <a:t>of</a:t>
            </a:r>
            <a:r>
              <a:rPr lang="de-DE" dirty="0"/>
              <a:t> </a:t>
            </a:r>
            <a:br>
              <a:rPr lang="de-DE" dirty="0"/>
            </a:br>
            <a:r>
              <a:rPr lang="de-DE" dirty="0" err="1"/>
              <a:t>the</a:t>
            </a:r>
            <a:r>
              <a:rPr lang="de-DE" dirty="0"/>
              <a:t> </a:t>
            </a:r>
            <a:r>
              <a:rPr lang="de-DE" dirty="0" err="1"/>
              <a:t>slide</a:t>
            </a:r>
            <a:endParaRPr lang="en-US" dirty="0"/>
          </a:p>
        </p:txBody>
      </p:sp>
      <p:sp>
        <p:nvSpPr>
          <p:cNvPr id="4" name="Date Placeholder 3"/>
          <p:cNvSpPr>
            <a:spLocks noGrp="1"/>
          </p:cNvSpPr>
          <p:nvPr>
            <p:ph type="dt" sz="half" idx="10"/>
          </p:nvPr>
        </p:nvSpPr>
        <p:spPr bwMode="gray"/>
        <p:txBody>
          <a:bodyPr/>
          <a:lstStyle>
            <a:lvl1pPr>
              <a:defRPr>
                <a:solidFill>
                  <a:schemeClr val="tx1"/>
                </a:solidFill>
              </a:defRPr>
            </a:lvl1pPr>
          </a:lstStyle>
          <a:p>
            <a:fld id="{C97A4E24-7FEF-45A9-B094-3A2C5A65FAAD}" type="datetime1">
              <a:rPr lang="en-US" smtClean="0"/>
              <a:t>8/27/2020</a:t>
            </a:fld>
            <a:endParaRPr lang="en-US"/>
          </a:p>
        </p:txBody>
      </p:sp>
      <p:sp>
        <p:nvSpPr>
          <p:cNvPr id="5" name="Footer Placeholder 4"/>
          <p:cNvSpPr>
            <a:spLocks noGrp="1"/>
          </p:cNvSpPr>
          <p:nvPr>
            <p:ph type="ftr" sz="quarter" idx="11"/>
          </p:nvPr>
        </p:nvSpPr>
        <p:spPr bwMode="gray"/>
        <p:txBody>
          <a:bodyPr/>
          <a:lstStyle>
            <a:lvl1pPr>
              <a:defRPr>
                <a:solidFill>
                  <a:schemeClr val="tx1"/>
                </a:solidFill>
              </a:defRPr>
            </a:lvl1pPr>
          </a:lstStyle>
          <a:p>
            <a:r>
              <a:rPr lang="en-US"/>
              <a:t>Copyright Dr. Reddy‘s </a:t>
            </a:r>
            <a:endParaRPr lang="en-US" dirty="0"/>
          </a:p>
        </p:txBody>
      </p:sp>
      <p:sp>
        <p:nvSpPr>
          <p:cNvPr id="6" name="Slide Number Placeholder 5"/>
          <p:cNvSpPr>
            <a:spLocks noGrp="1"/>
          </p:cNvSpPr>
          <p:nvPr>
            <p:ph type="sldNum" sz="quarter" idx="12"/>
          </p:nvPr>
        </p:nvSpPr>
        <p:spPr bwMode="gray"/>
        <p:txBody>
          <a:bodyPr/>
          <a:lstStyle>
            <a:lvl1pPr>
              <a:defRPr>
                <a:solidFill>
                  <a:schemeClr val="tx1"/>
                </a:solidFill>
              </a:defRPr>
            </a:lvl1pPr>
          </a:lstStyle>
          <a:p>
            <a:fld id="{FCB53D23-1D79-480C-B3BE-829293F4503C}" type="slidenum">
              <a:rPr lang="en-US" smtClean="0"/>
              <a:pPr/>
              <a:t>‹#›</a:t>
            </a:fld>
            <a:endParaRPr lang="en-US"/>
          </a:p>
        </p:txBody>
      </p:sp>
      <p:sp>
        <p:nvSpPr>
          <p:cNvPr id="7" name="Text Placeholder 6"/>
          <p:cNvSpPr>
            <a:spLocks noGrp="1"/>
          </p:cNvSpPr>
          <p:nvPr>
            <p:ph type="body" sz="quarter" idx="14"/>
          </p:nvPr>
        </p:nvSpPr>
        <p:spPr bwMode="gray">
          <a:xfrm>
            <a:off x="323851" y="1276350"/>
            <a:ext cx="6300788" cy="32400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0"/>
          <p:cNvSpPr>
            <a:spLocks noGrp="1"/>
          </p:cNvSpPr>
          <p:nvPr>
            <p:ph type="body" sz="quarter" idx="15" hasCustomPrompt="1"/>
          </p:nvPr>
        </p:nvSpPr>
        <p:spPr bwMode="gray">
          <a:xfrm>
            <a:off x="6064905" y="4001848"/>
            <a:ext cx="713643" cy="713642"/>
          </a:xfrm>
          <a:prstGeom prst="ellipse">
            <a:avLst/>
          </a:prstGeom>
          <a:solidFill>
            <a:schemeClr val="accent1"/>
          </a:solidFill>
        </p:spPr>
        <p:txBody>
          <a:bodyPr anchor="ctr"/>
          <a:lstStyle>
            <a:lvl1pPr marL="0" indent="0" algn="ctr">
              <a:lnSpc>
                <a:spcPct val="100000"/>
              </a:lnSpc>
              <a:spcBef>
                <a:spcPts val="0"/>
              </a:spcBef>
              <a:spcAft>
                <a:spcPts val="0"/>
              </a:spcAft>
              <a:buFont typeface="Arial" panose="020B0604020202020204" pitchFamily="34" charset="0"/>
              <a:buNone/>
              <a:defRPr sz="200" b="0" baseline="0">
                <a:solidFill>
                  <a:schemeClr val="accent1">
                    <a:alpha val="0"/>
                  </a:schemeClr>
                </a:solidFill>
                <a:latin typeface="+mn-lt"/>
              </a:defRPr>
            </a:lvl1pPr>
            <a:lvl2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2pPr>
            <a:lvl3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3pPr>
            <a:lvl4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4pPr>
            <a:lvl5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5pPr>
            <a:lvl6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6pPr>
            <a:lvl7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7pPr>
            <a:lvl8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8pPr>
            <a:lvl9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9pPr>
          </a:lstStyle>
          <a:p>
            <a:pPr lvl="0"/>
            <a:r>
              <a:rPr lang="de-DE" dirty="0"/>
              <a:t> </a:t>
            </a:r>
          </a:p>
        </p:txBody>
      </p:sp>
      <p:sp>
        <p:nvSpPr>
          <p:cNvPr id="15" name="Text Placeholder 10"/>
          <p:cNvSpPr>
            <a:spLocks noGrp="1"/>
          </p:cNvSpPr>
          <p:nvPr>
            <p:ph type="body" sz="quarter" idx="18" hasCustomPrompt="1"/>
          </p:nvPr>
        </p:nvSpPr>
        <p:spPr bwMode="gray">
          <a:xfrm>
            <a:off x="6492662" y="4078323"/>
            <a:ext cx="542892" cy="542893"/>
          </a:xfrm>
          <a:prstGeom prst="ellipse">
            <a:avLst/>
          </a:prstGeom>
          <a:solidFill>
            <a:schemeClr val="tx2"/>
          </a:solidFill>
        </p:spPr>
        <p:txBody>
          <a:bodyPr anchor="ctr"/>
          <a:lstStyle>
            <a:lvl1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1pPr>
            <a:lvl2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2pPr>
            <a:lvl3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3pPr>
            <a:lvl4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4pPr>
            <a:lvl5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5pPr>
            <a:lvl6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6pPr>
            <a:lvl7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7pPr>
            <a:lvl8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8pPr>
            <a:lvl9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9pPr>
          </a:lstStyle>
          <a:p>
            <a:pPr lvl="0"/>
            <a:r>
              <a:rPr lang="de-DE" dirty="0"/>
              <a:t> </a:t>
            </a:r>
          </a:p>
        </p:txBody>
      </p:sp>
      <p:sp>
        <p:nvSpPr>
          <p:cNvPr id="16" name="Text Placeholder 10"/>
          <p:cNvSpPr>
            <a:spLocks noGrp="1"/>
          </p:cNvSpPr>
          <p:nvPr>
            <p:ph type="body" sz="quarter" idx="20" hasCustomPrompt="1"/>
          </p:nvPr>
        </p:nvSpPr>
        <p:spPr bwMode="gray">
          <a:xfrm>
            <a:off x="6502136" y="3586219"/>
            <a:ext cx="241200" cy="241200"/>
          </a:xfrm>
          <a:prstGeom prst="ellipse">
            <a:avLst/>
          </a:prstGeom>
          <a:solidFill>
            <a:schemeClr val="accent1"/>
          </a:solidFill>
        </p:spPr>
        <p:txBody>
          <a:bodyPr anchor="ctr"/>
          <a:lstStyle>
            <a:lvl1pPr marL="0" indent="0" algn="ctr">
              <a:lnSpc>
                <a:spcPct val="100000"/>
              </a:lnSpc>
              <a:spcBef>
                <a:spcPts val="0"/>
              </a:spcBef>
              <a:spcAft>
                <a:spcPts val="0"/>
              </a:spcAft>
              <a:buFont typeface="Arial" panose="020B0604020202020204" pitchFamily="34" charset="0"/>
              <a:buNone/>
              <a:defRPr sz="200" b="0" baseline="0">
                <a:solidFill>
                  <a:schemeClr val="accent1">
                    <a:alpha val="0"/>
                  </a:schemeClr>
                </a:solidFill>
                <a:latin typeface="+mn-lt"/>
              </a:defRPr>
            </a:lvl1pPr>
            <a:lvl2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2pPr>
            <a:lvl3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3pPr>
            <a:lvl4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4pPr>
            <a:lvl5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5pPr>
            <a:lvl6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6pPr>
            <a:lvl7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7pPr>
            <a:lvl8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8pPr>
            <a:lvl9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9pPr>
          </a:lstStyle>
          <a:p>
            <a:pPr lvl="0"/>
            <a:r>
              <a:rPr lang="de-DE" dirty="0"/>
              <a:t> </a:t>
            </a:r>
          </a:p>
        </p:txBody>
      </p:sp>
      <p:sp>
        <p:nvSpPr>
          <p:cNvPr id="17" name="Text Placeholder 10"/>
          <p:cNvSpPr>
            <a:spLocks noGrp="1"/>
          </p:cNvSpPr>
          <p:nvPr>
            <p:ph type="body" sz="quarter" idx="21" hasCustomPrompt="1"/>
          </p:nvPr>
        </p:nvSpPr>
        <p:spPr bwMode="gray">
          <a:xfrm>
            <a:off x="6545434" y="4818279"/>
            <a:ext cx="543600" cy="543600"/>
          </a:xfrm>
          <a:prstGeom prst="ellipse">
            <a:avLst/>
          </a:prstGeom>
          <a:solidFill>
            <a:schemeClr val="accent1"/>
          </a:solidFill>
        </p:spPr>
        <p:txBody>
          <a:bodyPr anchor="ctr"/>
          <a:lstStyle>
            <a:lvl1pPr marL="0" indent="0" algn="ctr">
              <a:lnSpc>
                <a:spcPct val="100000"/>
              </a:lnSpc>
              <a:spcBef>
                <a:spcPts val="0"/>
              </a:spcBef>
              <a:spcAft>
                <a:spcPts val="0"/>
              </a:spcAft>
              <a:buFont typeface="Arial" panose="020B0604020202020204" pitchFamily="34" charset="0"/>
              <a:buNone/>
              <a:defRPr sz="200" b="0" baseline="0">
                <a:solidFill>
                  <a:schemeClr val="accent1">
                    <a:alpha val="0"/>
                  </a:schemeClr>
                </a:solidFill>
                <a:latin typeface="+mn-lt"/>
              </a:defRPr>
            </a:lvl1pPr>
            <a:lvl2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2pPr>
            <a:lvl3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3pPr>
            <a:lvl4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4pPr>
            <a:lvl5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5pPr>
            <a:lvl6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6pPr>
            <a:lvl7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7pPr>
            <a:lvl8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8pPr>
            <a:lvl9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9pPr>
          </a:lstStyle>
          <a:p>
            <a:pPr lvl="0"/>
            <a:r>
              <a:rPr lang="de-DE" dirty="0"/>
              <a:t> </a:t>
            </a:r>
          </a:p>
        </p:txBody>
      </p:sp>
      <p:sp>
        <p:nvSpPr>
          <p:cNvPr id="18" name="Text Placeholder 10"/>
          <p:cNvSpPr>
            <a:spLocks noGrp="1"/>
          </p:cNvSpPr>
          <p:nvPr>
            <p:ph type="body" sz="quarter" idx="22" hasCustomPrompt="1"/>
          </p:nvPr>
        </p:nvSpPr>
        <p:spPr bwMode="gray">
          <a:xfrm>
            <a:off x="6838360" y="2845556"/>
            <a:ext cx="241200" cy="241200"/>
          </a:xfrm>
          <a:prstGeom prst="ellipse">
            <a:avLst/>
          </a:prstGeom>
          <a:solidFill>
            <a:schemeClr val="tx2"/>
          </a:solidFill>
        </p:spPr>
        <p:txBody>
          <a:bodyPr anchor="ctr"/>
          <a:lstStyle>
            <a:lvl1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1pPr>
            <a:lvl2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2pPr>
            <a:lvl3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3pPr>
            <a:lvl4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4pPr>
            <a:lvl5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5pPr>
            <a:lvl6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6pPr>
            <a:lvl7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7pPr>
            <a:lvl8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8pPr>
            <a:lvl9pPr marL="0" indent="0" algn="ctr">
              <a:lnSpc>
                <a:spcPct val="100000"/>
              </a:lnSpc>
              <a:spcBef>
                <a:spcPts val="0"/>
              </a:spcBef>
              <a:spcAft>
                <a:spcPts val="0"/>
              </a:spcAft>
              <a:buFont typeface="Arial" panose="020B0604020202020204" pitchFamily="34" charset="0"/>
              <a:buNone/>
              <a:defRPr sz="400" b="0">
                <a:solidFill>
                  <a:schemeClr val="bg1">
                    <a:alpha val="0"/>
                  </a:schemeClr>
                </a:solidFill>
                <a:latin typeface="+mn-lt"/>
              </a:defRPr>
            </a:lvl9pPr>
          </a:lstStyle>
          <a:p>
            <a:pPr lvl="0"/>
            <a:r>
              <a:rPr lang="de-DE" dirty="0"/>
              <a:t> </a:t>
            </a:r>
          </a:p>
        </p:txBody>
      </p:sp>
    </p:spTree>
    <p:custDataLst>
      <p:tags r:id="rId1"/>
    </p:custDataLst>
    <p:extLst>
      <p:ext uri="{BB962C8B-B14F-4D97-AF65-F5344CB8AC3E}">
        <p14:creationId xmlns:p14="http://schemas.microsoft.com/office/powerpoint/2010/main" val="278611910"/>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ext &amp; Image (2)">
    <p:spTree>
      <p:nvGrpSpPr>
        <p:cNvPr id="1" name=""/>
        <p:cNvGrpSpPr/>
        <p:nvPr/>
      </p:nvGrpSpPr>
      <p:grpSpPr>
        <a:xfrm>
          <a:off x="0" y="0"/>
          <a:ext cx="0" cy="0"/>
          <a:chOff x="0" y="0"/>
          <a:chExt cx="0" cy="0"/>
        </a:xfrm>
      </p:grpSpPr>
      <p:sp>
        <p:nvSpPr>
          <p:cNvPr id="11" name="Rectangle 10"/>
          <p:cNvSpPr/>
          <p:nvPr userDrawn="1"/>
        </p:nvSpPr>
        <p:spPr bwMode="gray">
          <a:xfrm>
            <a:off x="4572001" y="0"/>
            <a:ext cx="4572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200"/>
              </a:spcBef>
              <a:spcAft>
                <a:spcPts val="200"/>
              </a:spcAft>
            </a:pPr>
            <a:endParaRPr lang="en-US" sz="1100" dirty="0" err="1">
              <a:solidFill>
                <a:schemeClr val="bg1"/>
              </a:solidFill>
            </a:endParaRPr>
          </a:p>
        </p:txBody>
      </p:sp>
      <p:sp>
        <p:nvSpPr>
          <p:cNvPr id="10" name="Picture Placeholder 3"/>
          <p:cNvSpPr>
            <a:spLocks noGrp="1"/>
          </p:cNvSpPr>
          <p:nvPr>
            <p:ph type="pic" sz="quarter" idx="13" hasCustomPrompt="1"/>
          </p:nvPr>
        </p:nvSpPr>
        <p:spPr bwMode="gray">
          <a:xfrm>
            <a:off x="4572000" y="0"/>
            <a:ext cx="4572000" cy="5143500"/>
          </a:xfrm>
          <a:prstGeom prst="rect">
            <a:avLst/>
          </a:prstGeom>
          <a:noFill/>
        </p:spPr>
        <p:txBody>
          <a:bodyPr tIns="0" bIns="720000" anchor="ctr" anchorCtr="0"/>
          <a:lstStyle>
            <a:lvl1pPr algn="ctr">
              <a:defRPr sz="900" baseline="0">
                <a:solidFill>
                  <a:schemeClr val="tx1"/>
                </a:solidFill>
              </a:defRPr>
            </a:lvl1pPr>
          </a:lstStyle>
          <a:p>
            <a:r>
              <a:rPr lang="de-DE" dirty="0"/>
              <a:t>Click </a:t>
            </a:r>
            <a:r>
              <a:rPr lang="de-DE" dirty="0" err="1"/>
              <a:t>the</a:t>
            </a:r>
            <a:r>
              <a:rPr lang="de-DE" dirty="0"/>
              <a:t> </a:t>
            </a:r>
            <a:r>
              <a:rPr lang="de-DE" dirty="0" err="1"/>
              <a:t>icon</a:t>
            </a:r>
            <a:r>
              <a:rPr lang="de-DE" dirty="0"/>
              <a:t> </a:t>
            </a:r>
            <a:br>
              <a:rPr lang="de-DE" dirty="0"/>
            </a:br>
            <a:r>
              <a:rPr lang="de-DE" dirty="0" err="1"/>
              <a:t>to</a:t>
            </a:r>
            <a:r>
              <a:rPr lang="de-DE" dirty="0"/>
              <a:t> </a:t>
            </a:r>
            <a:r>
              <a:rPr lang="de-DE" dirty="0" err="1"/>
              <a:t>add</a:t>
            </a:r>
            <a:r>
              <a:rPr lang="de-DE" dirty="0"/>
              <a:t> an </a:t>
            </a:r>
            <a:r>
              <a:rPr lang="de-DE" dirty="0" err="1"/>
              <a:t>image</a:t>
            </a:r>
            <a:endParaRPr lang="en-US" dirty="0"/>
          </a:p>
        </p:txBody>
      </p:sp>
      <p:sp>
        <p:nvSpPr>
          <p:cNvPr id="2" name="Title 1"/>
          <p:cNvSpPr>
            <a:spLocks noGrp="1"/>
          </p:cNvSpPr>
          <p:nvPr>
            <p:ph type="title" hasCustomPrompt="1"/>
          </p:nvPr>
        </p:nvSpPr>
        <p:spPr bwMode="gray">
          <a:xfrm>
            <a:off x="323850" y="339726"/>
            <a:ext cx="4103689" cy="684213"/>
          </a:xfrm>
        </p:spPr>
        <p:txBody>
          <a:bodyPr/>
          <a:lstStyle>
            <a:lvl1pPr>
              <a:defRPr baseline="0"/>
            </a:lvl1pPr>
          </a:lstStyle>
          <a:p>
            <a:r>
              <a:rPr lang="de-DE" dirty="0"/>
              <a:t>Title </a:t>
            </a:r>
            <a:r>
              <a:rPr lang="de-DE" dirty="0" err="1"/>
              <a:t>of</a:t>
            </a:r>
            <a:r>
              <a:rPr lang="de-DE" dirty="0"/>
              <a:t> </a:t>
            </a:r>
            <a:br>
              <a:rPr lang="de-DE" dirty="0"/>
            </a:br>
            <a:r>
              <a:rPr lang="de-DE" dirty="0" err="1"/>
              <a:t>the</a:t>
            </a:r>
            <a:r>
              <a:rPr lang="de-DE" dirty="0"/>
              <a:t> </a:t>
            </a:r>
            <a:r>
              <a:rPr lang="de-DE" dirty="0" err="1"/>
              <a:t>slide</a:t>
            </a:r>
            <a:endParaRPr lang="en-US" dirty="0"/>
          </a:p>
        </p:txBody>
      </p:sp>
      <p:sp>
        <p:nvSpPr>
          <p:cNvPr id="7" name="Text Placeholder 6"/>
          <p:cNvSpPr>
            <a:spLocks noGrp="1"/>
          </p:cNvSpPr>
          <p:nvPr>
            <p:ph type="body" sz="quarter" idx="14"/>
          </p:nvPr>
        </p:nvSpPr>
        <p:spPr bwMode="gray">
          <a:xfrm>
            <a:off x="323850" y="1276350"/>
            <a:ext cx="4103689" cy="3240088"/>
          </a:xfrm>
        </p:spPr>
        <p:txBody>
          <a:bodyPr/>
          <a:lstStyle>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0"/>
          <p:cNvSpPr>
            <a:spLocks noGrp="1"/>
          </p:cNvSpPr>
          <p:nvPr>
            <p:ph type="body" sz="quarter" idx="18" hasCustomPrompt="1"/>
          </p:nvPr>
        </p:nvSpPr>
        <p:spPr bwMode="gray">
          <a:xfrm>
            <a:off x="4372019" y="3987561"/>
            <a:ext cx="713643" cy="713642"/>
          </a:xfrm>
          <a:prstGeom prst="ellipse">
            <a:avLst/>
          </a:prstGeom>
          <a:solidFill>
            <a:schemeClr val="accent1"/>
          </a:solidFill>
        </p:spPr>
        <p:txBody>
          <a:bodyPr anchor="ctr"/>
          <a:lstStyle>
            <a:lvl1pPr marL="0" indent="0" algn="ctr">
              <a:lnSpc>
                <a:spcPct val="100000"/>
              </a:lnSpc>
              <a:spcBef>
                <a:spcPts val="0"/>
              </a:spcBef>
              <a:spcAft>
                <a:spcPts val="0"/>
              </a:spcAft>
              <a:buFont typeface="Arial" panose="020B0604020202020204" pitchFamily="34" charset="0"/>
              <a:buNone/>
              <a:defRPr sz="200" b="0" baseline="0">
                <a:solidFill>
                  <a:schemeClr val="accent1">
                    <a:alpha val="0"/>
                  </a:schemeClr>
                </a:solidFill>
                <a:latin typeface="+mn-lt"/>
              </a:defRPr>
            </a:lvl1pPr>
            <a:lvl2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2pPr>
            <a:lvl3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3pPr>
            <a:lvl4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4pPr>
            <a:lvl5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5pPr>
            <a:lvl6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6pPr>
            <a:lvl7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7pPr>
            <a:lvl8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8pPr>
            <a:lvl9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9pPr>
          </a:lstStyle>
          <a:p>
            <a:pPr lvl="0"/>
            <a:r>
              <a:rPr lang="de-DE" dirty="0"/>
              <a:t> </a:t>
            </a:r>
          </a:p>
        </p:txBody>
      </p:sp>
      <p:sp>
        <p:nvSpPr>
          <p:cNvPr id="13" name="Text Placeholder 10"/>
          <p:cNvSpPr>
            <a:spLocks noGrp="1"/>
          </p:cNvSpPr>
          <p:nvPr>
            <p:ph type="body" sz="quarter" idx="20" hasCustomPrompt="1"/>
          </p:nvPr>
        </p:nvSpPr>
        <p:spPr bwMode="gray">
          <a:xfrm>
            <a:off x="4809250" y="3571932"/>
            <a:ext cx="241200" cy="241200"/>
          </a:xfrm>
          <a:prstGeom prst="ellipse">
            <a:avLst/>
          </a:prstGeom>
          <a:solidFill>
            <a:schemeClr val="accent1"/>
          </a:solidFill>
        </p:spPr>
        <p:txBody>
          <a:bodyPr anchor="ctr"/>
          <a:lstStyle>
            <a:lvl1pPr marL="0" indent="0" algn="ctr">
              <a:lnSpc>
                <a:spcPct val="100000"/>
              </a:lnSpc>
              <a:spcBef>
                <a:spcPts val="0"/>
              </a:spcBef>
              <a:spcAft>
                <a:spcPts val="0"/>
              </a:spcAft>
              <a:buFont typeface="Arial" panose="020B0604020202020204" pitchFamily="34" charset="0"/>
              <a:buNone/>
              <a:defRPr sz="200" b="0" baseline="0">
                <a:solidFill>
                  <a:schemeClr val="accent1">
                    <a:alpha val="0"/>
                  </a:schemeClr>
                </a:solidFill>
                <a:latin typeface="+mn-lt"/>
              </a:defRPr>
            </a:lvl1pPr>
            <a:lvl2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2pPr>
            <a:lvl3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3pPr>
            <a:lvl4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4pPr>
            <a:lvl5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5pPr>
            <a:lvl6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6pPr>
            <a:lvl7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7pPr>
            <a:lvl8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8pPr>
            <a:lvl9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9pPr>
          </a:lstStyle>
          <a:p>
            <a:pPr lvl="0"/>
            <a:r>
              <a:rPr lang="de-DE" dirty="0"/>
              <a:t> </a:t>
            </a:r>
          </a:p>
        </p:txBody>
      </p:sp>
      <p:sp>
        <p:nvSpPr>
          <p:cNvPr id="14" name="Text Placeholder 10"/>
          <p:cNvSpPr>
            <a:spLocks noGrp="1"/>
          </p:cNvSpPr>
          <p:nvPr>
            <p:ph type="body" sz="quarter" idx="21" hasCustomPrompt="1"/>
          </p:nvPr>
        </p:nvSpPr>
        <p:spPr bwMode="gray">
          <a:xfrm>
            <a:off x="4852548" y="4803992"/>
            <a:ext cx="543600" cy="543600"/>
          </a:xfrm>
          <a:prstGeom prst="ellipse">
            <a:avLst/>
          </a:prstGeom>
          <a:solidFill>
            <a:schemeClr val="accent1"/>
          </a:solidFill>
        </p:spPr>
        <p:txBody>
          <a:bodyPr anchor="ctr"/>
          <a:lstStyle>
            <a:lvl1pPr marL="0" indent="0" algn="ctr">
              <a:lnSpc>
                <a:spcPct val="100000"/>
              </a:lnSpc>
              <a:spcBef>
                <a:spcPts val="0"/>
              </a:spcBef>
              <a:spcAft>
                <a:spcPts val="0"/>
              </a:spcAft>
              <a:buFont typeface="Arial" panose="020B0604020202020204" pitchFamily="34" charset="0"/>
              <a:buNone/>
              <a:defRPr sz="200" b="0" baseline="0">
                <a:solidFill>
                  <a:schemeClr val="accent1">
                    <a:alpha val="0"/>
                  </a:schemeClr>
                </a:solidFill>
                <a:latin typeface="+mn-lt"/>
              </a:defRPr>
            </a:lvl1pPr>
            <a:lvl2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2pPr>
            <a:lvl3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3pPr>
            <a:lvl4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4pPr>
            <a:lvl5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5pPr>
            <a:lvl6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6pPr>
            <a:lvl7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7pPr>
            <a:lvl8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8pPr>
            <a:lvl9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9pPr>
          </a:lstStyle>
          <a:p>
            <a:pPr lvl="0"/>
            <a:r>
              <a:rPr lang="de-DE" dirty="0"/>
              <a:t> </a:t>
            </a:r>
          </a:p>
        </p:txBody>
      </p:sp>
      <p:sp>
        <p:nvSpPr>
          <p:cNvPr id="3" name="Date Placeholder 2"/>
          <p:cNvSpPr>
            <a:spLocks noGrp="1"/>
          </p:cNvSpPr>
          <p:nvPr>
            <p:ph type="dt" sz="half" idx="22"/>
          </p:nvPr>
        </p:nvSpPr>
        <p:spPr bwMode="gray"/>
        <p:txBody>
          <a:bodyPr/>
          <a:lstStyle>
            <a:lvl1pPr>
              <a:defRPr>
                <a:solidFill>
                  <a:schemeClr val="tx1"/>
                </a:solidFill>
              </a:defRPr>
            </a:lvl1pPr>
          </a:lstStyle>
          <a:p>
            <a:fld id="{9009AC65-76FD-4DD0-8B23-8433401B2B8D}" type="datetime1">
              <a:rPr lang="en-US" smtClean="0"/>
              <a:t>8/27/2020</a:t>
            </a:fld>
            <a:endParaRPr lang="en-US"/>
          </a:p>
        </p:txBody>
      </p:sp>
      <p:sp>
        <p:nvSpPr>
          <p:cNvPr id="8" name="Footer Placeholder 7"/>
          <p:cNvSpPr>
            <a:spLocks noGrp="1"/>
          </p:cNvSpPr>
          <p:nvPr>
            <p:ph type="ftr" sz="quarter" idx="23"/>
          </p:nvPr>
        </p:nvSpPr>
        <p:spPr bwMode="gray"/>
        <p:txBody>
          <a:bodyPr/>
          <a:lstStyle>
            <a:lvl1pPr>
              <a:defRPr>
                <a:solidFill>
                  <a:schemeClr val="tx1"/>
                </a:solidFill>
              </a:defRPr>
            </a:lvl1pPr>
          </a:lstStyle>
          <a:p>
            <a:r>
              <a:rPr lang="en-US"/>
              <a:t>Copyright Dr. Reddy‘s </a:t>
            </a:r>
          </a:p>
        </p:txBody>
      </p:sp>
      <p:sp>
        <p:nvSpPr>
          <p:cNvPr id="9" name="Slide Number Placeholder 8"/>
          <p:cNvSpPr>
            <a:spLocks noGrp="1"/>
          </p:cNvSpPr>
          <p:nvPr>
            <p:ph type="sldNum" sz="quarter" idx="24"/>
          </p:nvPr>
        </p:nvSpPr>
        <p:spPr bwMode="gray"/>
        <p:txBody>
          <a:bodyPr/>
          <a:lstStyle>
            <a:lvl1pPr>
              <a:defRPr>
                <a:solidFill>
                  <a:schemeClr val="tx1"/>
                </a:solidFill>
              </a:defRPr>
            </a:lvl1pPr>
          </a:lstStyle>
          <a:p>
            <a:fld id="{FCB53D23-1D79-480C-B3BE-829293F4503C}" type="slidenum">
              <a:rPr lang="en-US" smtClean="0"/>
              <a:pPr/>
              <a:t>‹#›</a:t>
            </a:fld>
            <a:endParaRPr lang="en-US"/>
          </a:p>
        </p:txBody>
      </p:sp>
    </p:spTree>
    <p:custDataLst>
      <p:tags r:id="rId1"/>
    </p:custDataLst>
    <p:extLst>
      <p:ext uri="{BB962C8B-B14F-4D97-AF65-F5344CB8AC3E}">
        <p14:creationId xmlns:p14="http://schemas.microsoft.com/office/powerpoint/2010/main" val="2899949367"/>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ext &amp; Image with Bubbles">
    <p:spTree>
      <p:nvGrpSpPr>
        <p:cNvPr id="1" name=""/>
        <p:cNvGrpSpPr/>
        <p:nvPr/>
      </p:nvGrpSpPr>
      <p:grpSpPr>
        <a:xfrm>
          <a:off x="0" y="0"/>
          <a:ext cx="0" cy="0"/>
          <a:chOff x="0" y="0"/>
          <a:chExt cx="0" cy="0"/>
        </a:xfrm>
      </p:grpSpPr>
      <p:sp>
        <p:nvSpPr>
          <p:cNvPr id="11" name="Rectangle 10"/>
          <p:cNvSpPr/>
          <p:nvPr userDrawn="1"/>
        </p:nvSpPr>
        <p:spPr bwMode="gray">
          <a:xfrm>
            <a:off x="2376487" y="0"/>
            <a:ext cx="6767513"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200"/>
              </a:spcBef>
              <a:spcAft>
                <a:spcPts val="200"/>
              </a:spcAft>
            </a:pPr>
            <a:endParaRPr lang="en-US" sz="1100" dirty="0" err="1">
              <a:solidFill>
                <a:schemeClr val="bg1"/>
              </a:solidFill>
            </a:endParaRPr>
          </a:p>
        </p:txBody>
      </p:sp>
      <p:sp>
        <p:nvSpPr>
          <p:cNvPr id="12" name="Picture Placeholder 3"/>
          <p:cNvSpPr>
            <a:spLocks noGrp="1"/>
          </p:cNvSpPr>
          <p:nvPr>
            <p:ph type="pic" sz="quarter" idx="13" hasCustomPrompt="1"/>
          </p:nvPr>
        </p:nvSpPr>
        <p:spPr bwMode="gray">
          <a:xfrm>
            <a:off x="2376487" y="0"/>
            <a:ext cx="6767513" cy="5143500"/>
          </a:xfrm>
          <a:prstGeom prst="rect">
            <a:avLst/>
          </a:prstGeom>
          <a:noFill/>
        </p:spPr>
        <p:txBody>
          <a:bodyPr tIns="0" bIns="720000" anchor="ctr" anchorCtr="0"/>
          <a:lstStyle>
            <a:lvl1pPr algn="ctr">
              <a:defRPr sz="900" baseline="0">
                <a:solidFill>
                  <a:schemeClr val="tx1"/>
                </a:solidFill>
              </a:defRPr>
            </a:lvl1pPr>
          </a:lstStyle>
          <a:p>
            <a:r>
              <a:rPr lang="de-DE" dirty="0"/>
              <a:t>Click </a:t>
            </a:r>
            <a:r>
              <a:rPr lang="de-DE" dirty="0" err="1"/>
              <a:t>the</a:t>
            </a:r>
            <a:r>
              <a:rPr lang="de-DE" dirty="0"/>
              <a:t> </a:t>
            </a:r>
            <a:r>
              <a:rPr lang="de-DE" dirty="0" err="1"/>
              <a:t>icon</a:t>
            </a:r>
            <a:r>
              <a:rPr lang="de-DE" dirty="0"/>
              <a:t> </a:t>
            </a:r>
            <a:br>
              <a:rPr lang="de-DE" dirty="0"/>
            </a:br>
            <a:r>
              <a:rPr lang="de-DE" dirty="0" err="1"/>
              <a:t>to</a:t>
            </a:r>
            <a:r>
              <a:rPr lang="de-DE" dirty="0"/>
              <a:t> </a:t>
            </a:r>
            <a:r>
              <a:rPr lang="de-DE" dirty="0" err="1"/>
              <a:t>add</a:t>
            </a:r>
            <a:r>
              <a:rPr lang="de-DE" dirty="0"/>
              <a:t> an </a:t>
            </a:r>
            <a:r>
              <a:rPr lang="de-DE" dirty="0" err="1"/>
              <a:t>image</a:t>
            </a:r>
            <a:endParaRPr lang="en-US" dirty="0"/>
          </a:p>
        </p:txBody>
      </p:sp>
      <p:sp>
        <p:nvSpPr>
          <p:cNvPr id="2" name="Title 1"/>
          <p:cNvSpPr>
            <a:spLocks noGrp="1"/>
          </p:cNvSpPr>
          <p:nvPr>
            <p:ph type="title" hasCustomPrompt="1"/>
          </p:nvPr>
        </p:nvSpPr>
        <p:spPr bwMode="gray">
          <a:xfrm>
            <a:off x="323851" y="339726"/>
            <a:ext cx="1908174" cy="684213"/>
          </a:xfrm>
        </p:spPr>
        <p:txBody>
          <a:bodyPr/>
          <a:lstStyle>
            <a:lvl1pPr>
              <a:defRPr baseline="0"/>
            </a:lvl1pPr>
          </a:lstStyle>
          <a:p>
            <a:r>
              <a:rPr lang="de-DE" dirty="0"/>
              <a:t>Title </a:t>
            </a:r>
            <a:r>
              <a:rPr lang="de-DE" dirty="0" err="1"/>
              <a:t>of</a:t>
            </a:r>
            <a:r>
              <a:rPr lang="de-DE" dirty="0"/>
              <a:t> </a:t>
            </a:r>
            <a:br>
              <a:rPr lang="de-DE" dirty="0"/>
            </a:br>
            <a:r>
              <a:rPr lang="de-DE" dirty="0" err="1"/>
              <a:t>the</a:t>
            </a:r>
            <a:r>
              <a:rPr lang="de-DE" dirty="0"/>
              <a:t> </a:t>
            </a:r>
            <a:r>
              <a:rPr lang="de-DE" dirty="0" err="1"/>
              <a:t>slide</a:t>
            </a:r>
            <a:endParaRPr lang="en-US" dirty="0"/>
          </a:p>
        </p:txBody>
      </p:sp>
      <p:sp>
        <p:nvSpPr>
          <p:cNvPr id="4" name="Date Placeholder 3"/>
          <p:cNvSpPr>
            <a:spLocks noGrp="1"/>
          </p:cNvSpPr>
          <p:nvPr>
            <p:ph type="dt" sz="half" idx="10"/>
          </p:nvPr>
        </p:nvSpPr>
        <p:spPr bwMode="gray"/>
        <p:txBody>
          <a:bodyPr/>
          <a:lstStyle>
            <a:lvl1pPr>
              <a:defRPr>
                <a:solidFill>
                  <a:schemeClr val="tx1"/>
                </a:solidFill>
              </a:defRPr>
            </a:lvl1pPr>
          </a:lstStyle>
          <a:p>
            <a:fld id="{B3D5901A-243F-4CBE-B03B-B197BB4E9D89}" type="datetime1">
              <a:rPr lang="en-US" smtClean="0"/>
              <a:t>8/27/2020</a:t>
            </a:fld>
            <a:endParaRPr lang="en-US"/>
          </a:p>
        </p:txBody>
      </p:sp>
      <p:sp>
        <p:nvSpPr>
          <p:cNvPr id="5" name="Footer Placeholder 4"/>
          <p:cNvSpPr>
            <a:spLocks noGrp="1"/>
          </p:cNvSpPr>
          <p:nvPr>
            <p:ph type="ftr" sz="quarter" idx="11"/>
          </p:nvPr>
        </p:nvSpPr>
        <p:spPr bwMode="gray"/>
        <p:txBody>
          <a:bodyPr/>
          <a:lstStyle>
            <a:lvl1pPr>
              <a:defRPr>
                <a:solidFill>
                  <a:schemeClr val="tx1"/>
                </a:solidFill>
              </a:defRPr>
            </a:lvl1pPr>
          </a:lstStyle>
          <a:p>
            <a:r>
              <a:rPr lang="en-US"/>
              <a:t>Copyright Dr. Reddy‘s </a:t>
            </a:r>
          </a:p>
        </p:txBody>
      </p:sp>
      <p:sp>
        <p:nvSpPr>
          <p:cNvPr id="6" name="Slide Number Placeholder 5"/>
          <p:cNvSpPr>
            <a:spLocks noGrp="1"/>
          </p:cNvSpPr>
          <p:nvPr>
            <p:ph type="sldNum" sz="quarter" idx="12"/>
          </p:nvPr>
        </p:nvSpPr>
        <p:spPr bwMode="gray"/>
        <p:txBody>
          <a:bodyPr/>
          <a:lstStyle>
            <a:lvl1pPr>
              <a:defRPr>
                <a:solidFill>
                  <a:schemeClr val="tx1"/>
                </a:solidFill>
              </a:defRPr>
            </a:lvl1pPr>
          </a:lstStyle>
          <a:p>
            <a:fld id="{FCB53D23-1D79-480C-B3BE-829293F4503C}" type="slidenum">
              <a:rPr lang="en-US" smtClean="0"/>
              <a:pPr/>
              <a:t>‹#›</a:t>
            </a:fld>
            <a:endParaRPr lang="en-US"/>
          </a:p>
        </p:txBody>
      </p:sp>
      <p:sp>
        <p:nvSpPr>
          <p:cNvPr id="7" name="Text Placeholder 6"/>
          <p:cNvSpPr>
            <a:spLocks noGrp="1"/>
          </p:cNvSpPr>
          <p:nvPr>
            <p:ph type="body" sz="quarter" idx="14"/>
          </p:nvPr>
        </p:nvSpPr>
        <p:spPr bwMode="gray">
          <a:xfrm>
            <a:off x="323851" y="1276350"/>
            <a:ext cx="1908174" cy="32400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Text Placeholder 10"/>
          <p:cNvSpPr>
            <a:spLocks noGrp="1"/>
          </p:cNvSpPr>
          <p:nvPr>
            <p:ph type="body" sz="quarter" idx="17" hasCustomPrompt="1"/>
          </p:nvPr>
        </p:nvSpPr>
        <p:spPr bwMode="gray">
          <a:xfrm>
            <a:off x="3152775" y="2607470"/>
            <a:ext cx="2124075" cy="2124074"/>
          </a:xfrm>
          <a:prstGeom prst="ellipse">
            <a:avLst/>
          </a:prstGeom>
          <a:solidFill>
            <a:schemeClr val="accent1"/>
          </a:solidFill>
        </p:spPr>
        <p:txBody>
          <a:bodyPr anchor="ctr"/>
          <a:lstStyle>
            <a:lvl1pPr marL="0" indent="0" algn="ctr">
              <a:lnSpc>
                <a:spcPct val="75000"/>
              </a:lnSpc>
              <a:spcBef>
                <a:spcPts val="200"/>
              </a:spcBef>
              <a:spcAft>
                <a:spcPts val="200"/>
              </a:spcAft>
              <a:buFont typeface="Arial" panose="020B0604020202020204" pitchFamily="34" charset="0"/>
              <a:buNone/>
              <a:defRPr sz="1600">
                <a:solidFill>
                  <a:schemeClr val="bg1"/>
                </a:solidFill>
                <a:latin typeface="+mj-lt"/>
              </a:defRPr>
            </a:lvl1pPr>
            <a:lvl2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2pPr>
            <a:lvl3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3pPr>
            <a:lvl4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4pPr>
            <a:lvl5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5pPr>
            <a:lvl6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6pPr>
            <a:lvl7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7pPr>
            <a:lvl8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8pPr>
            <a:lvl9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9pPr>
          </a:lstStyle>
          <a:p>
            <a:pPr lvl="0"/>
            <a:r>
              <a:rPr lang="en-US" dirty="0"/>
              <a:t>Highlight element</a:t>
            </a:r>
          </a:p>
        </p:txBody>
      </p:sp>
      <p:sp>
        <p:nvSpPr>
          <p:cNvPr id="14" name="Text Placeholder 10"/>
          <p:cNvSpPr>
            <a:spLocks noGrp="1"/>
          </p:cNvSpPr>
          <p:nvPr>
            <p:ph type="body" sz="quarter" idx="21" hasCustomPrompt="1"/>
          </p:nvPr>
        </p:nvSpPr>
        <p:spPr bwMode="gray">
          <a:xfrm>
            <a:off x="2171701" y="4364039"/>
            <a:ext cx="1216800" cy="1216800"/>
          </a:xfrm>
          <a:prstGeom prst="ellipse">
            <a:avLst/>
          </a:prstGeom>
          <a:solidFill>
            <a:schemeClr val="accent1"/>
          </a:solidFill>
        </p:spPr>
        <p:txBody>
          <a:bodyPr anchor="ctr"/>
          <a:lstStyle>
            <a:lvl1pPr marL="0" indent="0" algn="ctr">
              <a:lnSpc>
                <a:spcPct val="100000"/>
              </a:lnSpc>
              <a:spcBef>
                <a:spcPts val="0"/>
              </a:spcBef>
              <a:spcAft>
                <a:spcPts val="0"/>
              </a:spcAft>
              <a:buFont typeface="Arial" panose="020B0604020202020204" pitchFamily="34" charset="0"/>
              <a:buNone/>
              <a:defRPr sz="200" b="0" baseline="0">
                <a:solidFill>
                  <a:schemeClr val="accent1">
                    <a:alpha val="0"/>
                  </a:schemeClr>
                </a:solidFill>
                <a:latin typeface="+mn-lt"/>
              </a:defRPr>
            </a:lvl1pPr>
            <a:lvl2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2pPr>
            <a:lvl3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3pPr>
            <a:lvl4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4pPr>
            <a:lvl5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5pPr>
            <a:lvl6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6pPr>
            <a:lvl7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7pPr>
            <a:lvl8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8pPr>
            <a:lvl9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9pPr>
          </a:lstStyle>
          <a:p>
            <a:pPr lvl="0"/>
            <a:r>
              <a:rPr lang="de-DE" dirty="0"/>
              <a:t> </a:t>
            </a:r>
          </a:p>
        </p:txBody>
      </p:sp>
    </p:spTree>
    <p:custDataLst>
      <p:tags r:id="rId1"/>
    </p:custDataLst>
    <p:extLst>
      <p:ext uri="{BB962C8B-B14F-4D97-AF65-F5344CB8AC3E}">
        <p14:creationId xmlns:p14="http://schemas.microsoft.com/office/powerpoint/2010/main" val="32634604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Image">
    <p:spTree>
      <p:nvGrpSpPr>
        <p:cNvPr id="1" name=""/>
        <p:cNvGrpSpPr/>
        <p:nvPr/>
      </p:nvGrpSpPr>
      <p:grpSpPr>
        <a:xfrm>
          <a:off x="0" y="0"/>
          <a:ext cx="0" cy="0"/>
          <a:chOff x="0" y="0"/>
          <a:chExt cx="0" cy="0"/>
        </a:xfrm>
      </p:grpSpPr>
      <p:sp>
        <p:nvSpPr>
          <p:cNvPr id="10" name="Picture Placeholder 3"/>
          <p:cNvSpPr>
            <a:spLocks noGrp="1"/>
          </p:cNvSpPr>
          <p:nvPr>
            <p:ph type="pic" sz="quarter" idx="13" hasCustomPrompt="1"/>
          </p:nvPr>
        </p:nvSpPr>
        <p:spPr bwMode="gray">
          <a:xfrm>
            <a:off x="2376487" y="0"/>
            <a:ext cx="6767513" cy="5143500"/>
          </a:xfrm>
          <a:prstGeom prst="rect">
            <a:avLst/>
          </a:prstGeom>
          <a:solidFill>
            <a:schemeClr val="tx1">
              <a:lumMod val="50000"/>
              <a:lumOff val="50000"/>
            </a:schemeClr>
          </a:solidFill>
        </p:spPr>
        <p:txBody>
          <a:bodyPr tIns="0" bIns="720000" anchor="ctr" anchorCtr="0"/>
          <a:lstStyle>
            <a:lvl1pPr algn="ctr">
              <a:defRPr sz="900" baseline="0">
                <a:solidFill>
                  <a:schemeClr val="bg1"/>
                </a:solidFill>
              </a:defRPr>
            </a:lvl1pPr>
          </a:lstStyle>
          <a:p>
            <a:r>
              <a:rPr lang="de-DE" dirty="0"/>
              <a:t>Click </a:t>
            </a:r>
            <a:r>
              <a:rPr lang="de-DE" dirty="0" err="1"/>
              <a:t>the</a:t>
            </a:r>
            <a:r>
              <a:rPr lang="de-DE" dirty="0"/>
              <a:t> </a:t>
            </a:r>
            <a:r>
              <a:rPr lang="de-DE" dirty="0" err="1"/>
              <a:t>icon</a:t>
            </a:r>
            <a:r>
              <a:rPr lang="de-DE" dirty="0"/>
              <a:t> </a:t>
            </a:r>
            <a:br>
              <a:rPr lang="de-DE" dirty="0"/>
            </a:br>
            <a:r>
              <a:rPr lang="de-DE" dirty="0" err="1"/>
              <a:t>to</a:t>
            </a:r>
            <a:r>
              <a:rPr lang="de-DE" dirty="0"/>
              <a:t> </a:t>
            </a:r>
            <a:r>
              <a:rPr lang="de-DE" dirty="0" err="1"/>
              <a:t>add</a:t>
            </a:r>
            <a:r>
              <a:rPr lang="de-DE" dirty="0"/>
              <a:t> an </a:t>
            </a:r>
            <a:r>
              <a:rPr lang="de-DE" dirty="0" err="1"/>
              <a:t>image</a:t>
            </a:r>
            <a:endParaRPr lang="en-US" dirty="0"/>
          </a:p>
        </p:txBody>
      </p:sp>
      <p:sp>
        <p:nvSpPr>
          <p:cNvPr id="2" name="Title 1"/>
          <p:cNvSpPr>
            <a:spLocks noGrp="1"/>
          </p:cNvSpPr>
          <p:nvPr>
            <p:ph type="title" hasCustomPrompt="1"/>
          </p:nvPr>
        </p:nvSpPr>
        <p:spPr bwMode="gray">
          <a:xfrm>
            <a:off x="323851" y="339725"/>
            <a:ext cx="1908174" cy="2484438"/>
          </a:xfrm>
        </p:spPr>
        <p:txBody>
          <a:bodyPr/>
          <a:lstStyle>
            <a:lvl1pPr>
              <a:defRPr/>
            </a:lvl1pPr>
          </a:lstStyle>
          <a:p>
            <a:r>
              <a:rPr lang="de-DE" dirty="0"/>
              <a:t>Title </a:t>
            </a:r>
            <a:r>
              <a:rPr lang="de-DE" dirty="0" err="1"/>
              <a:t>of</a:t>
            </a:r>
            <a:r>
              <a:rPr lang="de-DE" dirty="0"/>
              <a:t> </a:t>
            </a:r>
            <a:br>
              <a:rPr lang="de-DE" dirty="0"/>
            </a:br>
            <a:r>
              <a:rPr lang="de-DE" dirty="0" err="1"/>
              <a:t>the</a:t>
            </a:r>
            <a:r>
              <a:rPr lang="de-DE" dirty="0"/>
              <a:t> </a:t>
            </a:r>
            <a:r>
              <a:rPr lang="de-DE" dirty="0" err="1"/>
              <a:t>slide</a:t>
            </a:r>
            <a:r>
              <a:rPr lang="en-US" dirty="0"/>
              <a:t/>
            </a:r>
            <a:br>
              <a:rPr lang="en-US" dirty="0"/>
            </a:br>
            <a:r>
              <a:rPr lang="en-US" dirty="0"/>
              <a:t>written </a:t>
            </a:r>
            <a:br>
              <a:rPr lang="en-US" dirty="0"/>
            </a:br>
            <a:r>
              <a:rPr lang="en-US" dirty="0"/>
              <a:t>in several lines</a:t>
            </a:r>
          </a:p>
        </p:txBody>
      </p:sp>
      <p:sp>
        <p:nvSpPr>
          <p:cNvPr id="4" name="Date Placeholder 3"/>
          <p:cNvSpPr>
            <a:spLocks noGrp="1"/>
          </p:cNvSpPr>
          <p:nvPr>
            <p:ph type="dt" sz="half" idx="10"/>
          </p:nvPr>
        </p:nvSpPr>
        <p:spPr bwMode="gray"/>
        <p:txBody>
          <a:bodyPr/>
          <a:lstStyle>
            <a:lvl1pPr>
              <a:defRPr>
                <a:solidFill>
                  <a:schemeClr val="bg1"/>
                </a:solidFill>
              </a:defRPr>
            </a:lvl1pPr>
          </a:lstStyle>
          <a:p>
            <a:fld id="{A9BC6F54-09BB-4BD4-9B42-62B0691CA46F}" type="datetime1">
              <a:rPr lang="en-US" smtClean="0"/>
              <a:t>8/27/2020</a:t>
            </a:fld>
            <a:endParaRPr lang="en-US" dirty="0"/>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US" dirty="0"/>
              <a:t>Copyright Dr. Reddy‘s </a:t>
            </a:r>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FCB53D23-1D79-480C-B3BE-829293F4503C}" type="slidenum">
              <a:rPr lang="en-US" smtClean="0"/>
              <a:pPr/>
              <a:t>‹#›</a:t>
            </a:fld>
            <a:endParaRPr lang="en-US" dirty="0"/>
          </a:p>
        </p:txBody>
      </p:sp>
    </p:spTree>
    <p:extLst>
      <p:ext uri="{BB962C8B-B14F-4D97-AF65-F5344CB8AC3E}">
        <p14:creationId xmlns:p14="http://schemas.microsoft.com/office/powerpoint/2010/main" val="1381667706"/>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mp; Image">
    <p:spTree>
      <p:nvGrpSpPr>
        <p:cNvPr id="1" name=""/>
        <p:cNvGrpSpPr/>
        <p:nvPr/>
      </p:nvGrpSpPr>
      <p:grpSpPr>
        <a:xfrm>
          <a:off x="0" y="0"/>
          <a:ext cx="0" cy="0"/>
          <a:chOff x="0" y="0"/>
          <a:chExt cx="0" cy="0"/>
        </a:xfrm>
      </p:grpSpPr>
      <p:sp>
        <p:nvSpPr>
          <p:cNvPr id="8" name="Rectangle 7"/>
          <p:cNvSpPr/>
          <p:nvPr userDrawn="1"/>
        </p:nvSpPr>
        <p:spPr bwMode="gray">
          <a:xfrm>
            <a:off x="2376487" y="0"/>
            <a:ext cx="6767513"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200"/>
              </a:spcBef>
              <a:spcAft>
                <a:spcPts val="200"/>
              </a:spcAft>
            </a:pPr>
            <a:endParaRPr lang="en-US" sz="1100" dirty="0" err="1">
              <a:solidFill>
                <a:schemeClr val="bg1"/>
              </a:solidFill>
            </a:endParaRPr>
          </a:p>
        </p:txBody>
      </p:sp>
      <p:sp>
        <p:nvSpPr>
          <p:cNvPr id="10" name="Picture Placeholder 3"/>
          <p:cNvSpPr>
            <a:spLocks noGrp="1"/>
          </p:cNvSpPr>
          <p:nvPr>
            <p:ph type="pic" sz="quarter" idx="13" hasCustomPrompt="1"/>
          </p:nvPr>
        </p:nvSpPr>
        <p:spPr bwMode="gray">
          <a:xfrm>
            <a:off x="2376487" y="0"/>
            <a:ext cx="6767513" cy="5143500"/>
          </a:xfrm>
          <a:prstGeom prst="rect">
            <a:avLst/>
          </a:prstGeom>
          <a:noFill/>
        </p:spPr>
        <p:txBody>
          <a:bodyPr tIns="0" bIns="720000" anchor="ctr" anchorCtr="0"/>
          <a:lstStyle>
            <a:lvl1pPr algn="ctr">
              <a:defRPr sz="900" baseline="0">
                <a:solidFill>
                  <a:schemeClr val="tx1"/>
                </a:solidFill>
              </a:defRPr>
            </a:lvl1pPr>
          </a:lstStyle>
          <a:p>
            <a:r>
              <a:rPr lang="de-DE" dirty="0"/>
              <a:t>Click </a:t>
            </a:r>
            <a:r>
              <a:rPr lang="de-DE" dirty="0" err="1"/>
              <a:t>the</a:t>
            </a:r>
            <a:r>
              <a:rPr lang="de-DE" dirty="0"/>
              <a:t> </a:t>
            </a:r>
            <a:r>
              <a:rPr lang="de-DE" dirty="0" err="1"/>
              <a:t>icon</a:t>
            </a:r>
            <a:r>
              <a:rPr lang="de-DE" dirty="0"/>
              <a:t> </a:t>
            </a:r>
            <a:br>
              <a:rPr lang="de-DE" dirty="0"/>
            </a:br>
            <a:r>
              <a:rPr lang="de-DE" dirty="0" err="1"/>
              <a:t>to</a:t>
            </a:r>
            <a:r>
              <a:rPr lang="de-DE" dirty="0"/>
              <a:t> </a:t>
            </a:r>
            <a:r>
              <a:rPr lang="de-DE" dirty="0" err="1"/>
              <a:t>add</a:t>
            </a:r>
            <a:r>
              <a:rPr lang="de-DE" dirty="0"/>
              <a:t> an </a:t>
            </a:r>
            <a:r>
              <a:rPr lang="de-DE" dirty="0" err="1"/>
              <a:t>image</a:t>
            </a:r>
            <a:endParaRPr lang="en-US" dirty="0"/>
          </a:p>
        </p:txBody>
      </p:sp>
      <p:sp>
        <p:nvSpPr>
          <p:cNvPr id="2" name="Title 1"/>
          <p:cNvSpPr>
            <a:spLocks noGrp="1"/>
          </p:cNvSpPr>
          <p:nvPr>
            <p:ph type="title" hasCustomPrompt="1"/>
          </p:nvPr>
        </p:nvSpPr>
        <p:spPr bwMode="gray">
          <a:xfrm>
            <a:off x="323851" y="339725"/>
            <a:ext cx="1908174" cy="2484438"/>
          </a:xfrm>
        </p:spPr>
        <p:txBody>
          <a:bodyPr/>
          <a:lstStyle>
            <a:lvl1pPr>
              <a:defRPr/>
            </a:lvl1pPr>
          </a:lstStyle>
          <a:p>
            <a:r>
              <a:rPr lang="de-DE" dirty="0"/>
              <a:t>Title </a:t>
            </a:r>
            <a:r>
              <a:rPr lang="de-DE" dirty="0" err="1"/>
              <a:t>of</a:t>
            </a:r>
            <a:r>
              <a:rPr lang="de-DE" dirty="0"/>
              <a:t> </a:t>
            </a:r>
            <a:br>
              <a:rPr lang="de-DE" dirty="0"/>
            </a:br>
            <a:r>
              <a:rPr lang="de-DE" dirty="0" err="1"/>
              <a:t>the</a:t>
            </a:r>
            <a:r>
              <a:rPr lang="de-DE" dirty="0"/>
              <a:t> </a:t>
            </a:r>
            <a:r>
              <a:rPr lang="de-DE" dirty="0" err="1"/>
              <a:t>slide</a:t>
            </a:r>
            <a:r>
              <a:rPr lang="en-US" dirty="0"/>
              <a:t/>
            </a:r>
            <a:br>
              <a:rPr lang="en-US" dirty="0"/>
            </a:br>
            <a:r>
              <a:rPr lang="en-US" dirty="0"/>
              <a:t>written </a:t>
            </a:r>
            <a:br>
              <a:rPr lang="en-US" dirty="0"/>
            </a:br>
            <a:r>
              <a:rPr lang="en-US" dirty="0"/>
              <a:t>in several lines</a:t>
            </a:r>
          </a:p>
        </p:txBody>
      </p:sp>
      <p:sp>
        <p:nvSpPr>
          <p:cNvPr id="4" name="Date Placeholder 3"/>
          <p:cNvSpPr>
            <a:spLocks noGrp="1"/>
          </p:cNvSpPr>
          <p:nvPr>
            <p:ph type="dt" sz="half" idx="10"/>
          </p:nvPr>
        </p:nvSpPr>
        <p:spPr bwMode="gray"/>
        <p:txBody>
          <a:bodyPr/>
          <a:lstStyle>
            <a:lvl1pPr>
              <a:defRPr>
                <a:solidFill>
                  <a:schemeClr val="tx1"/>
                </a:solidFill>
              </a:defRPr>
            </a:lvl1pPr>
          </a:lstStyle>
          <a:p>
            <a:fld id="{F5AFD936-25C2-49BA-8D12-AC4AB719747D}" type="datetime1">
              <a:rPr lang="en-US" smtClean="0"/>
              <a:t>8/27/2020</a:t>
            </a:fld>
            <a:endParaRPr lang="en-US"/>
          </a:p>
        </p:txBody>
      </p:sp>
      <p:sp>
        <p:nvSpPr>
          <p:cNvPr id="5" name="Footer Placeholder 4"/>
          <p:cNvSpPr>
            <a:spLocks noGrp="1"/>
          </p:cNvSpPr>
          <p:nvPr>
            <p:ph type="ftr" sz="quarter" idx="11"/>
          </p:nvPr>
        </p:nvSpPr>
        <p:spPr bwMode="gray"/>
        <p:txBody>
          <a:bodyPr/>
          <a:lstStyle>
            <a:lvl1pPr>
              <a:defRPr>
                <a:solidFill>
                  <a:schemeClr val="tx1"/>
                </a:solidFill>
              </a:defRPr>
            </a:lvl1pPr>
          </a:lstStyle>
          <a:p>
            <a:r>
              <a:rPr lang="en-US"/>
              <a:t>Copyright Dr. Reddy‘s </a:t>
            </a:r>
          </a:p>
        </p:txBody>
      </p:sp>
      <p:sp>
        <p:nvSpPr>
          <p:cNvPr id="6" name="Slide Number Placeholder 5"/>
          <p:cNvSpPr>
            <a:spLocks noGrp="1"/>
          </p:cNvSpPr>
          <p:nvPr>
            <p:ph type="sldNum" sz="quarter" idx="12"/>
          </p:nvPr>
        </p:nvSpPr>
        <p:spPr bwMode="gray"/>
        <p:txBody>
          <a:bodyPr/>
          <a:lstStyle>
            <a:lvl1pPr>
              <a:defRPr>
                <a:solidFill>
                  <a:schemeClr val="tx1"/>
                </a:solidFill>
              </a:defRPr>
            </a:lvl1pPr>
          </a:lstStyle>
          <a:p>
            <a:fld id="{FCB53D23-1D79-480C-B3BE-829293F4503C}" type="slidenum">
              <a:rPr lang="en-US" smtClean="0"/>
              <a:pPr/>
              <a:t>‹#›</a:t>
            </a:fld>
            <a:endParaRPr lang="en-US"/>
          </a:p>
        </p:txBody>
      </p:sp>
    </p:spTree>
    <p:custDataLst>
      <p:tags r:id="rId1"/>
    </p:custDataLst>
    <p:extLst>
      <p:ext uri="{BB962C8B-B14F-4D97-AF65-F5344CB8AC3E}">
        <p14:creationId xmlns:p14="http://schemas.microsoft.com/office/powerpoint/2010/main" val="1533300475"/>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Full-size Image">
    <p:spTree>
      <p:nvGrpSpPr>
        <p:cNvPr id="1" name=""/>
        <p:cNvGrpSpPr/>
        <p:nvPr/>
      </p:nvGrpSpPr>
      <p:grpSpPr>
        <a:xfrm>
          <a:off x="0" y="0"/>
          <a:ext cx="0" cy="0"/>
          <a:chOff x="0" y="0"/>
          <a:chExt cx="0" cy="0"/>
        </a:xfrm>
      </p:grpSpPr>
      <p:sp>
        <p:nvSpPr>
          <p:cNvPr id="10" name="Picture Placeholder 3"/>
          <p:cNvSpPr>
            <a:spLocks noGrp="1"/>
          </p:cNvSpPr>
          <p:nvPr>
            <p:ph type="pic" sz="quarter" idx="13" hasCustomPrompt="1"/>
          </p:nvPr>
        </p:nvSpPr>
        <p:spPr bwMode="gray">
          <a:xfrm>
            <a:off x="0" y="0"/>
            <a:ext cx="9144000" cy="5143500"/>
          </a:xfrm>
          <a:prstGeom prst="rect">
            <a:avLst/>
          </a:prstGeom>
          <a:solidFill>
            <a:schemeClr val="tx1">
              <a:lumMod val="50000"/>
              <a:lumOff val="50000"/>
            </a:schemeClr>
          </a:solidFill>
        </p:spPr>
        <p:txBody>
          <a:bodyPr tIns="0" bIns="720000" anchor="ctr" anchorCtr="0"/>
          <a:lstStyle>
            <a:lvl1pPr algn="ctr">
              <a:defRPr sz="900" baseline="0">
                <a:solidFill>
                  <a:schemeClr val="bg1"/>
                </a:solidFill>
              </a:defRPr>
            </a:lvl1pPr>
          </a:lstStyle>
          <a:p>
            <a:r>
              <a:rPr lang="de-DE" dirty="0"/>
              <a:t>Click </a:t>
            </a:r>
            <a:r>
              <a:rPr lang="de-DE" dirty="0" err="1"/>
              <a:t>the</a:t>
            </a:r>
            <a:r>
              <a:rPr lang="de-DE" dirty="0"/>
              <a:t> </a:t>
            </a:r>
            <a:r>
              <a:rPr lang="de-DE" dirty="0" err="1"/>
              <a:t>icon</a:t>
            </a:r>
            <a:r>
              <a:rPr lang="de-DE" dirty="0"/>
              <a:t> </a:t>
            </a:r>
            <a:br>
              <a:rPr lang="de-DE" dirty="0"/>
            </a:br>
            <a:r>
              <a:rPr lang="de-DE" dirty="0" err="1"/>
              <a:t>to</a:t>
            </a:r>
            <a:r>
              <a:rPr lang="de-DE" dirty="0"/>
              <a:t> </a:t>
            </a:r>
            <a:r>
              <a:rPr lang="de-DE" dirty="0" err="1"/>
              <a:t>add</a:t>
            </a:r>
            <a:r>
              <a:rPr lang="de-DE" dirty="0"/>
              <a:t> an </a:t>
            </a:r>
            <a:r>
              <a:rPr lang="de-DE" dirty="0" err="1"/>
              <a:t>image</a:t>
            </a:r>
            <a:endParaRPr lang="en-US" dirty="0"/>
          </a:p>
        </p:txBody>
      </p:sp>
      <p:sp>
        <p:nvSpPr>
          <p:cNvPr id="2" name="Title 1"/>
          <p:cNvSpPr>
            <a:spLocks noGrp="1"/>
          </p:cNvSpPr>
          <p:nvPr>
            <p:ph type="title" hasCustomPrompt="1"/>
          </p:nvPr>
        </p:nvSpPr>
        <p:spPr bwMode="gray">
          <a:xfrm>
            <a:off x="323851" y="339725"/>
            <a:ext cx="1908174" cy="2484438"/>
          </a:xfrm>
        </p:spPr>
        <p:txBody>
          <a:bodyPr/>
          <a:lstStyle>
            <a:lvl1pPr>
              <a:defRPr>
                <a:solidFill>
                  <a:schemeClr val="bg1"/>
                </a:solidFill>
              </a:defRPr>
            </a:lvl1pPr>
          </a:lstStyle>
          <a:p>
            <a:r>
              <a:rPr lang="de-DE" dirty="0"/>
              <a:t>Title </a:t>
            </a:r>
            <a:r>
              <a:rPr lang="de-DE" dirty="0" err="1"/>
              <a:t>of</a:t>
            </a:r>
            <a:r>
              <a:rPr lang="de-DE" dirty="0"/>
              <a:t> </a:t>
            </a:r>
            <a:br>
              <a:rPr lang="de-DE" dirty="0"/>
            </a:br>
            <a:r>
              <a:rPr lang="de-DE" dirty="0" err="1"/>
              <a:t>the</a:t>
            </a:r>
            <a:r>
              <a:rPr lang="de-DE" dirty="0"/>
              <a:t> </a:t>
            </a:r>
            <a:r>
              <a:rPr lang="de-DE" dirty="0" err="1"/>
              <a:t>slide</a:t>
            </a:r>
            <a:r>
              <a:rPr lang="en-US" dirty="0"/>
              <a:t/>
            </a:r>
            <a:br>
              <a:rPr lang="en-US" dirty="0"/>
            </a:br>
            <a:r>
              <a:rPr lang="en-US" dirty="0"/>
              <a:t>written </a:t>
            </a:r>
            <a:br>
              <a:rPr lang="en-US" dirty="0"/>
            </a:br>
            <a:r>
              <a:rPr lang="en-US" dirty="0"/>
              <a:t>in several lines</a:t>
            </a:r>
          </a:p>
        </p:txBody>
      </p:sp>
      <p:sp>
        <p:nvSpPr>
          <p:cNvPr id="4" name="Date Placeholder 3"/>
          <p:cNvSpPr>
            <a:spLocks noGrp="1"/>
          </p:cNvSpPr>
          <p:nvPr>
            <p:ph type="dt" sz="half" idx="10"/>
          </p:nvPr>
        </p:nvSpPr>
        <p:spPr bwMode="gray"/>
        <p:txBody>
          <a:bodyPr/>
          <a:lstStyle>
            <a:lvl1pPr>
              <a:defRPr>
                <a:solidFill>
                  <a:schemeClr val="bg1"/>
                </a:solidFill>
              </a:defRPr>
            </a:lvl1pPr>
          </a:lstStyle>
          <a:p>
            <a:fld id="{1BDB199F-4765-4C10-8CEE-8C7B0A46AE28}" type="datetime1">
              <a:rPr lang="en-US" smtClean="0"/>
              <a:t>8/27/2020</a:t>
            </a:fld>
            <a:endParaRPr lang="en-US"/>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US"/>
              <a:t>Copyright Dr. Reddy‘s </a:t>
            </a:r>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FCB53D23-1D79-480C-B3BE-829293F4503C}" type="slidenum">
              <a:rPr lang="en-US" smtClean="0"/>
              <a:pPr/>
              <a:t>‹#›</a:t>
            </a:fld>
            <a:endParaRPr lang="en-US"/>
          </a:p>
        </p:txBody>
      </p:sp>
    </p:spTree>
    <p:custDataLst>
      <p:tags r:id="rId1"/>
    </p:custDataLst>
    <p:extLst>
      <p:ext uri="{BB962C8B-B14F-4D97-AF65-F5344CB8AC3E}">
        <p14:creationId xmlns:p14="http://schemas.microsoft.com/office/powerpoint/2010/main" val="319606360"/>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ext &amp; 1 round Image">
    <p:spTree>
      <p:nvGrpSpPr>
        <p:cNvPr id="1" name=""/>
        <p:cNvGrpSpPr/>
        <p:nvPr/>
      </p:nvGrpSpPr>
      <p:grpSpPr>
        <a:xfrm>
          <a:off x="0" y="0"/>
          <a:ext cx="0" cy="0"/>
          <a:chOff x="0" y="0"/>
          <a:chExt cx="0" cy="0"/>
        </a:xfrm>
      </p:grpSpPr>
      <p:sp>
        <p:nvSpPr>
          <p:cNvPr id="15" name="Picture Placeholder 3"/>
          <p:cNvSpPr>
            <a:spLocks noGrp="1"/>
          </p:cNvSpPr>
          <p:nvPr>
            <p:ph type="pic" sz="quarter" idx="13" hasCustomPrompt="1"/>
          </p:nvPr>
        </p:nvSpPr>
        <p:spPr bwMode="gray">
          <a:xfrm>
            <a:off x="4643436" y="339914"/>
            <a:ext cx="4176715" cy="4176334"/>
          </a:xfrm>
          <a:prstGeom prst="ellipse">
            <a:avLst/>
          </a:prstGeom>
          <a:solidFill>
            <a:schemeClr val="bg1"/>
          </a:solidFill>
        </p:spPr>
        <p:txBody>
          <a:bodyPr tIns="0" bIns="720000" anchor="ctr" anchorCtr="0"/>
          <a:lstStyle>
            <a:lvl1pPr algn="ctr">
              <a:defRPr sz="900" baseline="0">
                <a:solidFill>
                  <a:schemeClr val="tx1"/>
                </a:solidFill>
              </a:defRPr>
            </a:lvl1pPr>
          </a:lstStyle>
          <a:p>
            <a:r>
              <a:rPr lang="de-DE" dirty="0"/>
              <a:t>Click </a:t>
            </a:r>
            <a:r>
              <a:rPr lang="de-DE" dirty="0" err="1"/>
              <a:t>the</a:t>
            </a:r>
            <a:r>
              <a:rPr lang="de-DE" dirty="0"/>
              <a:t> </a:t>
            </a:r>
            <a:r>
              <a:rPr lang="de-DE" dirty="0" err="1"/>
              <a:t>icon</a:t>
            </a:r>
            <a:r>
              <a:rPr lang="de-DE" dirty="0"/>
              <a:t> </a:t>
            </a:r>
            <a:br>
              <a:rPr lang="de-DE" dirty="0"/>
            </a:br>
            <a:r>
              <a:rPr lang="de-DE" dirty="0" err="1"/>
              <a:t>to</a:t>
            </a:r>
            <a:r>
              <a:rPr lang="de-DE" dirty="0"/>
              <a:t> </a:t>
            </a:r>
            <a:r>
              <a:rPr lang="de-DE" dirty="0" err="1"/>
              <a:t>add</a:t>
            </a:r>
            <a:r>
              <a:rPr lang="de-DE" dirty="0"/>
              <a:t> an </a:t>
            </a:r>
            <a:r>
              <a:rPr lang="de-DE" dirty="0" err="1"/>
              <a:t>image</a:t>
            </a:r>
            <a:endParaRPr lang="en-US" dirty="0"/>
          </a:p>
        </p:txBody>
      </p:sp>
      <p:sp>
        <p:nvSpPr>
          <p:cNvPr id="10" name="Text Placeholder 10"/>
          <p:cNvSpPr>
            <a:spLocks noGrp="1"/>
          </p:cNvSpPr>
          <p:nvPr>
            <p:ph type="body" sz="quarter" idx="19" hasCustomPrompt="1"/>
          </p:nvPr>
        </p:nvSpPr>
        <p:spPr bwMode="gray">
          <a:xfrm>
            <a:off x="4752670" y="3256701"/>
            <a:ext cx="1216800" cy="1216800"/>
          </a:xfrm>
          <a:prstGeom prst="ellipse">
            <a:avLst/>
          </a:prstGeom>
          <a:solidFill>
            <a:schemeClr val="accent1"/>
          </a:solidFill>
        </p:spPr>
        <p:txBody>
          <a:bodyPr anchor="ctr"/>
          <a:lstStyle>
            <a:lvl1pPr marL="0" indent="0" algn="ctr">
              <a:lnSpc>
                <a:spcPct val="75000"/>
              </a:lnSpc>
              <a:spcBef>
                <a:spcPts val="200"/>
              </a:spcBef>
              <a:spcAft>
                <a:spcPts val="200"/>
              </a:spcAft>
              <a:buFont typeface="Arial" panose="020B0604020202020204" pitchFamily="34" charset="0"/>
              <a:buNone/>
              <a:defRPr sz="1100">
                <a:solidFill>
                  <a:schemeClr val="bg1"/>
                </a:solidFill>
                <a:latin typeface="+mj-lt"/>
              </a:defRPr>
            </a:lvl1pPr>
            <a:lvl2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2pPr>
            <a:lvl3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3pPr>
            <a:lvl4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4pPr>
            <a:lvl5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5pPr>
            <a:lvl6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6pPr>
            <a:lvl7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7pPr>
            <a:lvl8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8pPr>
            <a:lvl9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9pPr>
          </a:lstStyle>
          <a:p>
            <a:pPr lvl="0"/>
            <a:r>
              <a:rPr lang="en-US" dirty="0"/>
              <a:t>Highlight element</a:t>
            </a:r>
          </a:p>
        </p:txBody>
      </p:sp>
      <p:sp>
        <p:nvSpPr>
          <p:cNvPr id="2" name="Title 1"/>
          <p:cNvSpPr>
            <a:spLocks noGrp="1"/>
          </p:cNvSpPr>
          <p:nvPr>
            <p:ph type="title" hasCustomPrompt="1"/>
          </p:nvPr>
        </p:nvSpPr>
        <p:spPr bwMode="gray">
          <a:xfrm>
            <a:off x="323850" y="339726"/>
            <a:ext cx="4103689" cy="684213"/>
          </a:xfrm>
        </p:spPr>
        <p:txBody>
          <a:bodyPr/>
          <a:lstStyle>
            <a:lvl1pPr>
              <a:defRPr baseline="0"/>
            </a:lvl1pPr>
          </a:lstStyle>
          <a:p>
            <a:r>
              <a:rPr lang="de-DE" dirty="0"/>
              <a:t>Title </a:t>
            </a:r>
            <a:r>
              <a:rPr lang="de-DE" dirty="0" err="1"/>
              <a:t>of</a:t>
            </a:r>
            <a:r>
              <a:rPr lang="de-DE" dirty="0"/>
              <a:t> </a:t>
            </a:r>
            <a:br>
              <a:rPr lang="de-DE" dirty="0"/>
            </a:br>
            <a:r>
              <a:rPr lang="de-DE" dirty="0" err="1"/>
              <a:t>the</a:t>
            </a:r>
            <a:r>
              <a:rPr lang="de-DE" dirty="0"/>
              <a:t> </a:t>
            </a:r>
            <a:r>
              <a:rPr lang="de-DE" dirty="0" err="1"/>
              <a:t>slide</a:t>
            </a:r>
            <a:endParaRPr lang="en-US" dirty="0"/>
          </a:p>
        </p:txBody>
      </p:sp>
      <p:sp>
        <p:nvSpPr>
          <p:cNvPr id="3" name="Date Placeholder 2"/>
          <p:cNvSpPr>
            <a:spLocks noGrp="1"/>
          </p:cNvSpPr>
          <p:nvPr>
            <p:ph type="dt" sz="half" idx="16"/>
          </p:nvPr>
        </p:nvSpPr>
        <p:spPr bwMode="gray"/>
        <p:txBody>
          <a:bodyPr/>
          <a:lstStyle/>
          <a:p>
            <a:fld id="{5E8E3511-D103-4000-BD61-77A73CEE7E9A}" type="datetime1">
              <a:rPr lang="en-US" smtClean="0"/>
              <a:t>8/27/2020</a:t>
            </a:fld>
            <a:endParaRPr lang="en-US"/>
          </a:p>
        </p:txBody>
      </p:sp>
      <p:sp>
        <p:nvSpPr>
          <p:cNvPr id="8" name="Footer Placeholder 7"/>
          <p:cNvSpPr>
            <a:spLocks noGrp="1"/>
          </p:cNvSpPr>
          <p:nvPr>
            <p:ph type="ftr" sz="quarter" idx="17"/>
          </p:nvPr>
        </p:nvSpPr>
        <p:spPr bwMode="gray"/>
        <p:txBody>
          <a:bodyPr/>
          <a:lstStyle/>
          <a:p>
            <a:r>
              <a:rPr lang="en-US"/>
              <a:t>Copyright Dr. Reddy‘s </a:t>
            </a:r>
          </a:p>
        </p:txBody>
      </p:sp>
      <p:sp>
        <p:nvSpPr>
          <p:cNvPr id="9" name="Slide Number Placeholder 8"/>
          <p:cNvSpPr>
            <a:spLocks noGrp="1"/>
          </p:cNvSpPr>
          <p:nvPr>
            <p:ph type="sldNum" sz="quarter" idx="18"/>
          </p:nvPr>
        </p:nvSpPr>
        <p:spPr bwMode="gray"/>
        <p:txBody>
          <a:bodyPr/>
          <a:lstStyle/>
          <a:p>
            <a:fld id="{FCB53D23-1D79-480C-B3BE-829293F4503C}" type="slidenum">
              <a:rPr lang="en-US" smtClean="0"/>
              <a:pPr/>
              <a:t>‹#›</a:t>
            </a:fld>
            <a:endParaRPr lang="en-US"/>
          </a:p>
        </p:txBody>
      </p:sp>
      <p:sp>
        <p:nvSpPr>
          <p:cNvPr id="5" name="Text Placeholder 4"/>
          <p:cNvSpPr>
            <a:spLocks noGrp="1"/>
          </p:cNvSpPr>
          <p:nvPr>
            <p:ph type="body" sz="quarter" idx="20"/>
          </p:nvPr>
        </p:nvSpPr>
        <p:spPr bwMode="gray">
          <a:xfrm>
            <a:off x="323850" y="1276350"/>
            <a:ext cx="4103688" cy="32400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3088066268"/>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mp; 1 round Image">
    <p:spTree>
      <p:nvGrpSpPr>
        <p:cNvPr id="1" name=""/>
        <p:cNvGrpSpPr/>
        <p:nvPr/>
      </p:nvGrpSpPr>
      <p:grpSpPr>
        <a:xfrm>
          <a:off x="0" y="0"/>
          <a:ext cx="0" cy="0"/>
          <a:chOff x="0" y="0"/>
          <a:chExt cx="0" cy="0"/>
        </a:xfrm>
      </p:grpSpPr>
      <p:sp>
        <p:nvSpPr>
          <p:cNvPr id="15" name="Picture Placeholder 3"/>
          <p:cNvSpPr>
            <a:spLocks noGrp="1"/>
          </p:cNvSpPr>
          <p:nvPr>
            <p:ph type="pic" sz="quarter" idx="13" hasCustomPrompt="1"/>
          </p:nvPr>
        </p:nvSpPr>
        <p:spPr bwMode="gray">
          <a:xfrm>
            <a:off x="3393576" y="339914"/>
            <a:ext cx="4176715" cy="4176334"/>
          </a:xfrm>
          <a:prstGeom prst="ellipse">
            <a:avLst/>
          </a:prstGeom>
          <a:solidFill>
            <a:schemeClr val="bg1"/>
          </a:solidFill>
        </p:spPr>
        <p:txBody>
          <a:bodyPr tIns="0" bIns="720000" anchor="ctr" anchorCtr="0"/>
          <a:lstStyle>
            <a:lvl1pPr algn="ctr">
              <a:defRPr sz="900" baseline="0">
                <a:solidFill>
                  <a:schemeClr val="tx1"/>
                </a:solidFill>
              </a:defRPr>
            </a:lvl1pPr>
          </a:lstStyle>
          <a:p>
            <a:r>
              <a:rPr lang="de-DE" dirty="0"/>
              <a:t>Click </a:t>
            </a:r>
            <a:r>
              <a:rPr lang="de-DE" dirty="0" err="1"/>
              <a:t>the</a:t>
            </a:r>
            <a:r>
              <a:rPr lang="de-DE" dirty="0"/>
              <a:t> </a:t>
            </a:r>
            <a:r>
              <a:rPr lang="de-DE" dirty="0" err="1"/>
              <a:t>icon</a:t>
            </a:r>
            <a:r>
              <a:rPr lang="de-DE" dirty="0"/>
              <a:t> </a:t>
            </a:r>
            <a:br>
              <a:rPr lang="de-DE" dirty="0"/>
            </a:br>
            <a:r>
              <a:rPr lang="de-DE" dirty="0" err="1"/>
              <a:t>to</a:t>
            </a:r>
            <a:r>
              <a:rPr lang="de-DE" dirty="0"/>
              <a:t> </a:t>
            </a:r>
            <a:r>
              <a:rPr lang="de-DE" dirty="0" err="1"/>
              <a:t>add</a:t>
            </a:r>
            <a:r>
              <a:rPr lang="de-DE" dirty="0"/>
              <a:t> an </a:t>
            </a:r>
            <a:r>
              <a:rPr lang="de-DE" dirty="0" err="1"/>
              <a:t>image</a:t>
            </a:r>
            <a:endParaRPr lang="en-US" dirty="0"/>
          </a:p>
        </p:txBody>
      </p:sp>
      <p:sp>
        <p:nvSpPr>
          <p:cNvPr id="2" name="Title 1"/>
          <p:cNvSpPr>
            <a:spLocks noGrp="1"/>
          </p:cNvSpPr>
          <p:nvPr>
            <p:ph type="title" hasCustomPrompt="1"/>
          </p:nvPr>
        </p:nvSpPr>
        <p:spPr bwMode="gray">
          <a:xfrm>
            <a:off x="323850" y="339726"/>
            <a:ext cx="1908175" cy="2484437"/>
          </a:xfrm>
        </p:spPr>
        <p:txBody>
          <a:bodyPr/>
          <a:lstStyle>
            <a:lvl1pPr>
              <a:defRPr baseline="0"/>
            </a:lvl1pPr>
          </a:lstStyle>
          <a:p>
            <a:r>
              <a:rPr lang="de-DE" dirty="0"/>
              <a:t>Title </a:t>
            </a:r>
            <a:r>
              <a:rPr lang="de-DE" dirty="0" err="1"/>
              <a:t>of</a:t>
            </a:r>
            <a:r>
              <a:rPr lang="de-DE" dirty="0"/>
              <a:t> </a:t>
            </a:r>
            <a:br>
              <a:rPr lang="de-DE" dirty="0"/>
            </a:br>
            <a:r>
              <a:rPr lang="de-DE" dirty="0" err="1"/>
              <a:t>the</a:t>
            </a:r>
            <a:r>
              <a:rPr lang="de-DE" dirty="0"/>
              <a:t> </a:t>
            </a:r>
            <a:r>
              <a:rPr lang="de-DE" dirty="0" err="1"/>
              <a:t>slide</a:t>
            </a:r>
            <a:r>
              <a:rPr lang="en-US" dirty="0"/>
              <a:t/>
            </a:r>
            <a:br>
              <a:rPr lang="en-US" dirty="0"/>
            </a:br>
            <a:r>
              <a:rPr lang="en-US" dirty="0"/>
              <a:t>written </a:t>
            </a:r>
            <a:br>
              <a:rPr lang="en-US" dirty="0"/>
            </a:br>
            <a:r>
              <a:rPr lang="en-US" dirty="0"/>
              <a:t>in several lines</a:t>
            </a:r>
          </a:p>
        </p:txBody>
      </p:sp>
      <p:sp>
        <p:nvSpPr>
          <p:cNvPr id="3" name="Date Placeholder 2"/>
          <p:cNvSpPr>
            <a:spLocks noGrp="1"/>
          </p:cNvSpPr>
          <p:nvPr>
            <p:ph type="dt" sz="half" idx="16"/>
          </p:nvPr>
        </p:nvSpPr>
        <p:spPr bwMode="gray"/>
        <p:txBody>
          <a:bodyPr/>
          <a:lstStyle/>
          <a:p>
            <a:fld id="{CAAA830C-E7B7-4A56-BD6E-EEAA8263221C}" type="datetime1">
              <a:rPr lang="en-US" smtClean="0"/>
              <a:t>8/27/2020</a:t>
            </a:fld>
            <a:endParaRPr lang="en-US"/>
          </a:p>
        </p:txBody>
      </p:sp>
      <p:sp>
        <p:nvSpPr>
          <p:cNvPr id="8" name="Footer Placeholder 7"/>
          <p:cNvSpPr>
            <a:spLocks noGrp="1"/>
          </p:cNvSpPr>
          <p:nvPr>
            <p:ph type="ftr" sz="quarter" idx="17"/>
          </p:nvPr>
        </p:nvSpPr>
        <p:spPr bwMode="gray"/>
        <p:txBody>
          <a:bodyPr/>
          <a:lstStyle/>
          <a:p>
            <a:r>
              <a:rPr lang="en-US"/>
              <a:t>Copyright Dr. Reddy‘s </a:t>
            </a:r>
          </a:p>
        </p:txBody>
      </p:sp>
      <p:sp>
        <p:nvSpPr>
          <p:cNvPr id="12" name="Slide Number Placeholder 11"/>
          <p:cNvSpPr>
            <a:spLocks noGrp="1"/>
          </p:cNvSpPr>
          <p:nvPr>
            <p:ph type="sldNum" sz="quarter" idx="18"/>
          </p:nvPr>
        </p:nvSpPr>
        <p:spPr bwMode="gray"/>
        <p:txBody>
          <a:bodyPr/>
          <a:lstStyle/>
          <a:p>
            <a:fld id="{FCB53D23-1D79-480C-B3BE-829293F4503C}" type="slidenum">
              <a:rPr lang="en-US" smtClean="0"/>
              <a:pPr/>
              <a:t>‹#›</a:t>
            </a:fld>
            <a:endParaRPr lang="en-US"/>
          </a:p>
        </p:txBody>
      </p:sp>
      <p:sp>
        <p:nvSpPr>
          <p:cNvPr id="13" name="Text Placeholder 10"/>
          <p:cNvSpPr>
            <a:spLocks noGrp="1"/>
          </p:cNvSpPr>
          <p:nvPr>
            <p:ph type="body" sz="quarter" idx="20" hasCustomPrompt="1"/>
          </p:nvPr>
        </p:nvSpPr>
        <p:spPr bwMode="gray">
          <a:xfrm>
            <a:off x="2353628" y="2428081"/>
            <a:ext cx="1620000" cy="1620000"/>
          </a:xfrm>
          <a:prstGeom prst="ellipse">
            <a:avLst/>
          </a:prstGeom>
          <a:solidFill>
            <a:schemeClr val="accent1"/>
          </a:solidFill>
        </p:spPr>
        <p:txBody>
          <a:bodyPr anchor="ctr"/>
          <a:lstStyle>
            <a:lvl1pPr marL="0" indent="0" algn="ctr">
              <a:lnSpc>
                <a:spcPct val="75000"/>
              </a:lnSpc>
              <a:spcBef>
                <a:spcPts val="200"/>
              </a:spcBef>
              <a:spcAft>
                <a:spcPts val="200"/>
              </a:spcAft>
              <a:buFont typeface="Arial" panose="020B0604020202020204" pitchFamily="34" charset="0"/>
              <a:buNone/>
              <a:defRPr sz="1400">
                <a:solidFill>
                  <a:schemeClr val="bg1"/>
                </a:solidFill>
                <a:latin typeface="+mj-lt"/>
              </a:defRPr>
            </a:lvl1pPr>
            <a:lvl2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2pPr>
            <a:lvl3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3pPr>
            <a:lvl4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4pPr>
            <a:lvl5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5pPr>
            <a:lvl6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6pPr>
            <a:lvl7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7pPr>
            <a:lvl8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8pPr>
            <a:lvl9pPr marL="0" indent="0" algn="ctr">
              <a:lnSpc>
                <a:spcPct val="75000"/>
              </a:lnSpc>
              <a:spcBef>
                <a:spcPts val="0"/>
              </a:spcBef>
              <a:spcAft>
                <a:spcPts val="0"/>
              </a:spcAft>
              <a:buFont typeface="Arial" panose="020B0604020202020204" pitchFamily="34" charset="0"/>
              <a:buNone/>
              <a:defRPr sz="1100">
                <a:solidFill>
                  <a:schemeClr val="bg1"/>
                </a:solidFill>
                <a:latin typeface="+mj-lt"/>
              </a:defRPr>
            </a:lvl9pPr>
          </a:lstStyle>
          <a:p>
            <a:pPr lvl="0"/>
            <a:r>
              <a:rPr lang="en-US" dirty="0"/>
              <a:t>Highlight element</a:t>
            </a:r>
          </a:p>
        </p:txBody>
      </p:sp>
    </p:spTree>
    <p:custDataLst>
      <p:tags r:id="rId1"/>
    </p:custDataLst>
    <p:extLst>
      <p:ext uri="{BB962C8B-B14F-4D97-AF65-F5344CB8AC3E}">
        <p14:creationId xmlns:p14="http://schemas.microsoft.com/office/powerpoint/2010/main" val="153357571"/>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ext &amp; 2 round Images">
    <p:spTree>
      <p:nvGrpSpPr>
        <p:cNvPr id="1" name=""/>
        <p:cNvGrpSpPr/>
        <p:nvPr/>
      </p:nvGrpSpPr>
      <p:grpSpPr>
        <a:xfrm>
          <a:off x="0" y="0"/>
          <a:ext cx="0" cy="0"/>
          <a:chOff x="0" y="0"/>
          <a:chExt cx="0" cy="0"/>
        </a:xfrm>
      </p:grpSpPr>
      <p:sp>
        <p:nvSpPr>
          <p:cNvPr id="13" name="Text Placeholder 6"/>
          <p:cNvSpPr>
            <a:spLocks noGrp="1"/>
          </p:cNvSpPr>
          <p:nvPr>
            <p:ph type="body" sz="quarter" idx="14"/>
          </p:nvPr>
        </p:nvSpPr>
        <p:spPr bwMode="gray">
          <a:xfrm>
            <a:off x="323851" y="1276350"/>
            <a:ext cx="1908174" cy="32400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bwMode="gray">
          <a:xfrm>
            <a:off x="323850" y="339726"/>
            <a:ext cx="4103689" cy="684213"/>
          </a:xfrm>
        </p:spPr>
        <p:txBody>
          <a:bodyPr/>
          <a:lstStyle>
            <a:lvl1pPr>
              <a:defRPr baseline="0"/>
            </a:lvl1pPr>
          </a:lstStyle>
          <a:p>
            <a:r>
              <a:rPr lang="de-DE" dirty="0"/>
              <a:t>Title </a:t>
            </a:r>
            <a:r>
              <a:rPr lang="de-DE" dirty="0" err="1"/>
              <a:t>of</a:t>
            </a:r>
            <a:r>
              <a:rPr lang="de-DE" dirty="0"/>
              <a:t> </a:t>
            </a:r>
            <a:br>
              <a:rPr lang="de-DE" dirty="0"/>
            </a:br>
            <a:r>
              <a:rPr lang="de-DE" dirty="0" err="1"/>
              <a:t>the</a:t>
            </a:r>
            <a:r>
              <a:rPr lang="de-DE" dirty="0"/>
              <a:t> </a:t>
            </a:r>
            <a:r>
              <a:rPr lang="de-DE" dirty="0" err="1"/>
              <a:t>slide</a:t>
            </a:r>
            <a:endParaRPr lang="en-US" dirty="0"/>
          </a:p>
        </p:txBody>
      </p:sp>
      <p:sp>
        <p:nvSpPr>
          <p:cNvPr id="3" name="Date Placeholder 2"/>
          <p:cNvSpPr>
            <a:spLocks noGrp="1"/>
          </p:cNvSpPr>
          <p:nvPr>
            <p:ph type="dt" sz="half" idx="18"/>
          </p:nvPr>
        </p:nvSpPr>
        <p:spPr bwMode="gray"/>
        <p:txBody>
          <a:bodyPr/>
          <a:lstStyle/>
          <a:p>
            <a:fld id="{DA7633FF-CDF3-4E21-B357-E48DD2671F08}" type="datetime1">
              <a:rPr lang="en-US" smtClean="0"/>
              <a:t>8/27/2020</a:t>
            </a:fld>
            <a:endParaRPr lang="en-US"/>
          </a:p>
        </p:txBody>
      </p:sp>
      <p:sp>
        <p:nvSpPr>
          <p:cNvPr id="7" name="Footer Placeholder 6"/>
          <p:cNvSpPr>
            <a:spLocks noGrp="1"/>
          </p:cNvSpPr>
          <p:nvPr>
            <p:ph type="ftr" sz="quarter" idx="19"/>
          </p:nvPr>
        </p:nvSpPr>
        <p:spPr bwMode="gray"/>
        <p:txBody>
          <a:bodyPr/>
          <a:lstStyle/>
          <a:p>
            <a:r>
              <a:rPr lang="en-US"/>
              <a:t>Copyright Dr. Reddy‘s </a:t>
            </a:r>
          </a:p>
        </p:txBody>
      </p:sp>
      <p:sp>
        <p:nvSpPr>
          <p:cNvPr id="20" name="Slide Number Placeholder 19"/>
          <p:cNvSpPr>
            <a:spLocks noGrp="1"/>
          </p:cNvSpPr>
          <p:nvPr>
            <p:ph type="sldNum" sz="quarter" idx="20"/>
          </p:nvPr>
        </p:nvSpPr>
        <p:spPr bwMode="gray"/>
        <p:txBody>
          <a:bodyPr/>
          <a:lstStyle/>
          <a:p>
            <a:fld id="{FCB53D23-1D79-480C-B3BE-829293F4503C}" type="slidenum">
              <a:rPr lang="en-US" smtClean="0"/>
              <a:pPr/>
              <a:t>‹#›</a:t>
            </a:fld>
            <a:endParaRPr lang="en-US"/>
          </a:p>
        </p:txBody>
      </p:sp>
      <p:sp>
        <p:nvSpPr>
          <p:cNvPr id="14" name="Picture Placeholder 3"/>
          <p:cNvSpPr>
            <a:spLocks noGrp="1"/>
          </p:cNvSpPr>
          <p:nvPr>
            <p:ph type="pic" sz="quarter" idx="17" hasCustomPrompt="1"/>
          </p:nvPr>
        </p:nvSpPr>
        <p:spPr bwMode="gray">
          <a:xfrm>
            <a:off x="5653244" y="341194"/>
            <a:ext cx="3168000" cy="3168000"/>
          </a:xfrm>
          <a:prstGeom prst="ellipse">
            <a:avLst/>
          </a:prstGeom>
          <a:solidFill>
            <a:schemeClr val="bg1"/>
          </a:solidFill>
        </p:spPr>
        <p:txBody>
          <a:bodyPr tIns="0" bIns="720000" anchor="ctr" anchorCtr="0"/>
          <a:lstStyle>
            <a:lvl1pPr algn="ctr">
              <a:defRPr sz="900" baseline="0">
                <a:solidFill>
                  <a:schemeClr val="tx1"/>
                </a:solidFill>
              </a:defRPr>
            </a:lvl1pPr>
          </a:lstStyle>
          <a:p>
            <a:r>
              <a:rPr lang="de-DE" dirty="0"/>
              <a:t>Click </a:t>
            </a:r>
            <a:r>
              <a:rPr lang="de-DE" dirty="0" err="1"/>
              <a:t>the</a:t>
            </a:r>
            <a:r>
              <a:rPr lang="de-DE" dirty="0"/>
              <a:t> </a:t>
            </a:r>
            <a:r>
              <a:rPr lang="de-DE" dirty="0" err="1"/>
              <a:t>icon</a:t>
            </a:r>
            <a:r>
              <a:rPr lang="de-DE" dirty="0"/>
              <a:t> </a:t>
            </a:r>
            <a:br>
              <a:rPr lang="de-DE" dirty="0"/>
            </a:br>
            <a:r>
              <a:rPr lang="de-DE" dirty="0" err="1"/>
              <a:t>to</a:t>
            </a:r>
            <a:r>
              <a:rPr lang="de-DE" dirty="0"/>
              <a:t> </a:t>
            </a:r>
            <a:r>
              <a:rPr lang="de-DE" dirty="0" err="1"/>
              <a:t>add</a:t>
            </a:r>
            <a:r>
              <a:rPr lang="de-DE" dirty="0"/>
              <a:t> an </a:t>
            </a:r>
            <a:r>
              <a:rPr lang="de-DE" dirty="0" err="1"/>
              <a:t>image</a:t>
            </a:r>
            <a:endParaRPr lang="en-US" dirty="0"/>
          </a:p>
        </p:txBody>
      </p:sp>
      <p:sp>
        <p:nvSpPr>
          <p:cNvPr id="17" name="Picture Placeholder 3"/>
          <p:cNvSpPr>
            <a:spLocks noGrp="1"/>
          </p:cNvSpPr>
          <p:nvPr>
            <p:ph type="pic" sz="quarter" idx="13" hasCustomPrompt="1"/>
          </p:nvPr>
        </p:nvSpPr>
        <p:spPr bwMode="gray">
          <a:xfrm>
            <a:off x="2759570" y="1596153"/>
            <a:ext cx="2376000" cy="2376000"/>
          </a:xfrm>
          <a:prstGeom prst="ellipse">
            <a:avLst/>
          </a:prstGeom>
          <a:solidFill>
            <a:schemeClr val="bg1"/>
          </a:solidFill>
        </p:spPr>
        <p:txBody>
          <a:bodyPr tIns="0" bIns="720000" anchor="ctr" anchorCtr="0"/>
          <a:lstStyle>
            <a:lvl1pPr algn="ctr">
              <a:defRPr sz="900" baseline="0">
                <a:solidFill>
                  <a:schemeClr val="tx1"/>
                </a:solidFill>
              </a:defRPr>
            </a:lvl1pPr>
          </a:lstStyle>
          <a:p>
            <a:r>
              <a:rPr lang="de-DE" dirty="0"/>
              <a:t>Click </a:t>
            </a:r>
            <a:r>
              <a:rPr lang="de-DE" dirty="0" err="1"/>
              <a:t>the</a:t>
            </a:r>
            <a:r>
              <a:rPr lang="de-DE" dirty="0"/>
              <a:t> </a:t>
            </a:r>
            <a:r>
              <a:rPr lang="de-DE" dirty="0" err="1"/>
              <a:t>icon</a:t>
            </a:r>
            <a:r>
              <a:rPr lang="de-DE" dirty="0"/>
              <a:t> </a:t>
            </a:r>
            <a:br>
              <a:rPr lang="de-DE" dirty="0"/>
            </a:br>
            <a:r>
              <a:rPr lang="de-DE" dirty="0" err="1"/>
              <a:t>to</a:t>
            </a:r>
            <a:r>
              <a:rPr lang="de-DE" dirty="0"/>
              <a:t> </a:t>
            </a:r>
            <a:r>
              <a:rPr lang="de-DE" dirty="0" err="1"/>
              <a:t>add</a:t>
            </a:r>
            <a:r>
              <a:rPr lang="de-DE" dirty="0"/>
              <a:t> an </a:t>
            </a:r>
            <a:r>
              <a:rPr lang="de-DE" dirty="0" err="1"/>
              <a:t>image</a:t>
            </a:r>
            <a:endParaRPr lang="en-US" dirty="0"/>
          </a:p>
        </p:txBody>
      </p:sp>
      <p:sp>
        <p:nvSpPr>
          <p:cNvPr id="21" name="Text Placeholder 4"/>
          <p:cNvSpPr>
            <a:spLocks noGrp="1"/>
          </p:cNvSpPr>
          <p:nvPr>
            <p:ph type="body" sz="quarter" idx="22"/>
          </p:nvPr>
        </p:nvSpPr>
        <p:spPr>
          <a:xfrm>
            <a:off x="4855642" y="3723879"/>
            <a:ext cx="2056331" cy="792560"/>
          </a:xfrm>
        </p:spPr>
        <p:txBody>
          <a:bodyPr>
            <a:noAutofit/>
          </a:bodyPr>
          <a:lstStyle>
            <a:lvl1pPr algn="l">
              <a:defRPr sz="1000" b="1">
                <a:solidFill>
                  <a:schemeClr val="accent1"/>
                </a:solidFill>
              </a:defRPr>
            </a:lvl1pPr>
            <a:lvl2pPr marL="0" indent="0" algn="l">
              <a:lnSpc>
                <a:spcPct val="90000"/>
              </a:lnSpc>
              <a:spcBef>
                <a:spcPts val="200"/>
              </a:spcBef>
              <a:spcAft>
                <a:spcPts val="200"/>
              </a:spcAft>
              <a:buFont typeface="Arial" panose="020B0604020202020204" pitchFamily="34" charset="0"/>
              <a:buNone/>
              <a:defRPr sz="1000" b="0">
                <a:solidFill>
                  <a:schemeClr val="bg1"/>
                </a:solidFill>
              </a:defRPr>
            </a:lvl2pPr>
            <a:lvl3pPr marL="0" indent="0" algn="l">
              <a:lnSpc>
                <a:spcPct val="90000"/>
              </a:lnSpc>
              <a:spcBef>
                <a:spcPts val="200"/>
              </a:spcBef>
              <a:spcAft>
                <a:spcPts val="200"/>
              </a:spcAft>
              <a:buNone/>
              <a:defRPr sz="1000" b="0">
                <a:solidFill>
                  <a:schemeClr val="bg1"/>
                </a:solidFill>
              </a:defRPr>
            </a:lvl3pPr>
            <a:lvl4pPr marL="0" indent="0" algn="l">
              <a:lnSpc>
                <a:spcPct val="90000"/>
              </a:lnSpc>
              <a:spcBef>
                <a:spcPts val="200"/>
              </a:spcBef>
              <a:spcAft>
                <a:spcPts val="200"/>
              </a:spcAft>
              <a:buNone/>
              <a:defRPr sz="1000" b="0">
                <a:solidFill>
                  <a:schemeClr val="bg1"/>
                </a:solidFill>
              </a:defRPr>
            </a:lvl4pPr>
            <a:lvl5pPr marL="0" indent="0" algn="l">
              <a:lnSpc>
                <a:spcPct val="90000"/>
              </a:lnSpc>
              <a:spcBef>
                <a:spcPts val="200"/>
              </a:spcBef>
              <a:spcAft>
                <a:spcPts val="200"/>
              </a:spcAft>
              <a:buNone/>
              <a:defRPr sz="1000" b="0">
                <a:solidFill>
                  <a:schemeClr val="bg1"/>
                </a:solidFill>
              </a:defRPr>
            </a:lvl5pPr>
            <a:lvl6pPr marL="0" indent="0">
              <a:lnSpc>
                <a:spcPct val="90000"/>
              </a:lnSpc>
              <a:spcBef>
                <a:spcPts val="200"/>
              </a:spcBef>
              <a:spcAft>
                <a:spcPts val="200"/>
              </a:spcAft>
              <a:buFont typeface="Arial" panose="020B0604020202020204" pitchFamily="34" charset="0"/>
              <a:buNone/>
              <a:defRPr sz="1000" b="0">
                <a:solidFill>
                  <a:schemeClr val="bg1"/>
                </a:solidFill>
              </a:defRPr>
            </a:lvl6pPr>
            <a:lvl7pPr marL="0" indent="0">
              <a:lnSpc>
                <a:spcPct val="90000"/>
              </a:lnSpc>
              <a:spcBef>
                <a:spcPts val="200"/>
              </a:spcBef>
              <a:spcAft>
                <a:spcPts val="200"/>
              </a:spcAft>
              <a:buFont typeface="Arial" panose="020B0604020202020204" pitchFamily="34" charset="0"/>
              <a:buNone/>
              <a:defRPr sz="1000" b="0">
                <a:solidFill>
                  <a:schemeClr val="bg1"/>
                </a:solidFill>
              </a:defRPr>
            </a:lvl7pPr>
            <a:lvl8pPr marL="0" indent="0">
              <a:lnSpc>
                <a:spcPct val="90000"/>
              </a:lnSpc>
              <a:spcBef>
                <a:spcPts val="200"/>
              </a:spcBef>
              <a:spcAft>
                <a:spcPts val="200"/>
              </a:spcAft>
              <a:buFont typeface="Arial" panose="020B0604020202020204" pitchFamily="34" charset="0"/>
              <a:buNone/>
              <a:defRPr sz="1000" b="0">
                <a:solidFill>
                  <a:schemeClr val="bg1"/>
                </a:solidFill>
              </a:defRPr>
            </a:lvl8pPr>
            <a:lvl9pPr marL="0" indent="0">
              <a:lnSpc>
                <a:spcPct val="90000"/>
              </a:lnSpc>
              <a:spcBef>
                <a:spcPts val="200"/>
              </a:spcBef>
              <a:spcAft>
                <a:spcPts val="200"/>
              </a:spcAft>
              <a:buFont typeface="Arial" panose="020B0604020202020204" pitchFamily="34" charset="0"/>
              <a:buNone/>
              <a:defRPr sz="1000" b="0">
                <a:solidFill>
                  <a:schemeClr val="bg1"/>
                </a:solidFill>
              </a:defRPr>
            </a:lvl9pPr>
          </a:lstStyle>
          <a:p>
            <a:pPr lvl="0"/>
            <a:r>
              <a:rPr lang="en-US" dirty="0"/>
              <a:t>Click to edit Master text styles</a:t>
            </a:r>
          </a:p>
          <a:p>
            <a:pPr lvl="1"/>
            <a:r>
              <a:rPr lang="en-US" dirty="0"/>
              <a:t>Second level</a:t>
            </a:r>
          </a:p>
        </p:txBody>
      </p:sp>
      <p:sp>
        <p:nvSpPr>
          <p:cNvPr id="22" name="Text Placeholder 4"/>
          <p:cNvSpPr>
            <a:spLocks noGrp="1"/>
          </p:cNvSpPr>
          <p:nvPr>
            <p:ph type="body" sz="quarter" idx="24"/>
          </p:nvPr>
        </p:nvSpPr>
        <p:spPr>
          <a:xfrm>
            <a:off x="3816506" y="646111"/>
            <a:ext cx="1848158" cy="845517"/>
          </a:xfrm>
        </p:spPr>
        <p:txBody>
          <a:bodyPr>
            <a:noAutofit/>
          </a:bodyPr>
          <a:lstStyle>
            <a:lvl1pPr algn="r">
              <a:defRPr sz="1000" b="1">
                <a:solidFill>
                  <a:schemeClr val="accent1"/>
                </a:solidFill>
              </a:defRPr>
            </a:lvl1pPr>
            <a:lvl2pPr marL="0" indent="0" algn="r">
              <a:lnSpc>
                <a:spcPct val="90000"/>
              </a:lnSpc>
              <a:spcBef>
                <a:spcPts val="200"/>
              </a:spcBef>
              <a:spcAft>
                <a:spcPts val="200"/>
              </a:spcAft>
              <a:buFont typeface="Arial" panose="020B0604020202020204" pitchFamily="34" charset="0"/>
              <a:buNone/>
              <a:defRPr sz="1000" b="0">
                <a:solidFill>
                  <a:schemeClr val="bg1"/>
                </a:solidFill>
              </a:defRPr>
            </a:lvl2pPr>
            <a:lvl3pPr marL="0" indent="0" algn="r">
              <a:lnSpc>
                <a:spcPct val="90000"/>
              </a:lnSpc>
              <a:spcBef>
                <a:spcPts val="200"/>
              </a:spcBef>
              <a:spcAft>
                <a:spcPts val="200"/>
              </a:spcAft>
              <a:buNone/>
              <a:defRPr sz="1000" b="0">
                <a:solidFill>
                  <a:schemeClr val="bg1"/>
                </a:solidFill>
              </a:defRPr>
            </a:lvl3pPr>
            <a:lvl4pPr marL="0" indent="0" algn="r">
              <a:lnSpc>
                <a:spcPct val="90000"/>
              </a:lnSpc>
              <a:spcBef>
                <a:spcPts val="200"/>
              </a:spcBef>
              <a:spcAft>
                <a:spcPts val="200"/>
              </a:spcAft>
              <a:buNone/>
              <a:defRPr sz="1000" b="0">
                <a:solidFill>
                  <a:schemeClr val="bg1"/>
                </a:solidFill>
              </a:defRPr>
            </a:lvl4pPr>
            <a:lvl5pPr marL="0" indent="0" algn="r">
              <a:lnSpc>
                <a:spcPct val="90000"/>
              </a:lnSpc>
              <a:spcBef>
                <a:spcPts val="200"/>
              </a:spcBef>
              <a:spcAft>
                <a:spcPts val="200"/>
              </a:spcAft>
              <a:buNone/>
              <a:defRPr sz="1000" b="0">
                <a:solidFill>
                  <a:schemeClr val="bg1"/>
                </a:solidFill>
              </a:defRPr>
            </a:lvl5pPr>
            <a:lvl6pPr marL="0" indent="0" algn="r">
              <a:lnSpc>
                <a:spcPct val="90000"/>
              </a:lnSpc>
              <a:spcBef>
                <a:spcPts val="200"/>
              </a:spcBef>
              <a:spcAft>
                <a:spcPts val="200"/>
              </a:spcAft>
              <a:buFont typeface="Arial" panose="020B0604020202020204" pitchFamily="34" charset="0"/>
              <a:buNone/>
              <a:defRPr sz="1000" b="0">
                <a:solidFill>
                  <a:schemeClr val="bg1"/>
                </a:solidFill>
              </a:defRPr>
            </a:lvl6pPr>
            <a:lvl7pPr marL="0" indent="0" algn="r">
              <a:lnSpc>
                <a:spcPct val="90000"/>
              </a:lnSpc>
              <a:spcBef>
                <a:spcPts val="200"/>
              </a:spcBef>
              <a:spcAft>
                <a:spcPts val="200"/>
              </a:spcAft>
              <a:buFont typeface="Arial" panose="020B0604020202020204" pitchFamily="34" charset="0"/>
              <a:buNone/>
              <a:defRPr sz="1000" b="0">
                <a:solidFill>
                  <a:schemeClr val="bg1"/>
                </a:solidFill>
              </a:defRPr>
            </a:lvl7pPr>
            <a:lvl8pPr marL="0" indent="0" algn="r">
              <a:lnSpc>
                <a:spcPct val="90000"/>
              </a:lnSpc>
              <a:spcBef>
                <a:spcPts val="200"/>
              </a:spcBef>
              <a:spcAft>
                <a:spcPts val="200"/>
              </a:spcAft>
              <a:buFont typeface="Arial" panose="020B0604020202020204" pitchFamily="34" charset="0"/>
              <a:buNone/>
              <a:defRPr sz="1000" b="0">
                <a:solidFill>
                  <a:schemeClr val="bg1"/>
                </a:solidFill>
              </a:defRPr>
            </a:lvl8pPr>
            <a:lvl9pPr marL="0" indent="0" algn="r">
              <a:lnSpc>
                <a:spcPct val="90000"/>
              </a:lnSpc>
              <a:spcBef>
                <a:spcPts val="200"/>
              </a:spcBef>
              <a:spcAft>
                <a:spcPts val="200"/>
              </a:spcAft>
              <a:buFont typeface="Arial" panose="020B0604020202020204" pitchFamily="34" charset="0"/>
              <a:buNone/>
              <a:defRPr sz="1000" b="0">
                <a:solidFill>
                  <a:schemeClr val="bg1"/>
                </a:solidFill>
              </a:defRPr>
            </a:lvl9pPr>
          </a:lstStyle>
          <a:p>
            <a:pPr lvl="0"/>
            <a:r>
              <a:rPr lang="en-US" dirty="0"/>
              <a:t>Click to edit Master text styles</a:t>
            </a:r>
          </a:p>
          <a:p>
            <a:pPr lvl="1"/>
            <a:r>
              <a:rPr lang="en-US" dirty="0"/>
              <a:t>Second level</a:t>
            </a:r>
          </a:p>
        </p:txBody>
      </p:sp>
    </p:spTree>
    <p:custDataLst>
      <p:tags r:id="rId1"/>
    </p:custDataLst>
    <p:extLst>
      <p:ext uri="{BB962C8B-B14F-4D97-AF65-F5344CB8AC3E}">
        <p14:creationId xmlns:p14="http://schemas.microsoft.com/office/powerpoint/2010/main" val="1985961959"/>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323851" y="339726"/>
            <a:ext cx="1908174" cy="684213"/>
          </a:xfrm>
        </p:spPr>
        <p:txBody>
          <a:bodyPr/>
          <a:lstStyle>
            <a:lvl1pPr>
              <a:defRPr/>
            </a:lvl1pPr>
          </a:lstStyle>
          <a:p>
            <a:r>
              <a:rPr lang="en-US" dirty="0"/>
              <a:t>Video </a:t>
            </a:r>
            <a:br>
              <a:rPr lang="en-US" dirty="0"/>
            </a:br>
            <a:r>
              <a:rPr lang="en-US" dirty="0"/>
              <a:t>Slide</a:t>
            </a:r>
          </a:p>
        </p:txBody>
      </p:sp>
      <p:sp>
        <p:nvSpPr>
          <p:cNvPr id="6" name="Text Placeholder 6"/>
          <p:cNvSpPr>
            <a:spLocks noGrp="1"/>
          </p:cNvSpPr>
          <p:nvPr>
            <p:ph type="body" sz="quarter" idx="14"/>
          </p:nvPr>
        </p:nvSpPr>
        <p:spPr bwMode="gray">
          <a:xfrm>
            <a:off x="323851" y="1276350"/>
            <a:ext cx="1908174" cy="32400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bwMode="gray">
          <a:xfrm>
            <a:off x="2519364" y="339725"/>
            <a:ext cx="6300788" cy="417671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edia Placeholder 8"/>
          <p:cNvSpPr>
            <a:spLocks noGrp="1"/>
          </p:cNvSpPr>
          <p:nvPr>
            <p:ph type="media" sz="quarter" idx="15" hasCustomPrompt="1"/>
          </p:nvPr>
        </p:nvSpPr>
        <p:spPr bwMode="gray">
          <a:xfrm>
            <a:off x="2519364" y="339725"/>
            <a:ext cx="6300788" cy="4176714"/>
          </a:xfrm>
          <a:solidFill>
            <a:schemeClr val="tx1">
              <a:lumMod val="85000"/>
              <a:lumOff val="15000"/>
            </a:schemeClr>
          </a:solidFill>
        </p:spPr>
        <p:txBody>
          <a:bodyPr bIns="720000" anchor="ctr"/>
          <a:lstStyle>
            <a:lvl1pPr algn="ctr">
              <a:defRPr sz="900" baseline="0">
                <a:solidFill>
                  <a:schemeClr val="bg1"/>
                </a:solidFill>
              </a:defRPr>
            </a:lvl1pPr>
          </a:lstStyle>
          <a:p>
            <a:r>
              <a:rPr lang="de-DE" dirty="0"/>
              <a:t>Click </a:t>
            </a:r>
            <a:r>
              <a:rPr lang="de-DE" dirty="0" err="1"/>
              <a:t>the</a:t>
            </a:r>
            <a:r>
              <a:rPr lang="de-DE" dirty="0"/>
              <a:t> </a:t>
            </a:r>
            <a:r>
              <a:rPr lang="de-DE" dirty="0" err="1"/>
              <a:t>icon</a:t>
            </a:r>
            <a:r>
              <a:rPr lang="de-DE" dirty="0"/>
              <a:t> </a:t>
            </a:r>
            <a:br>
              <a:rPr lang="de-DE" dirty="0"/>
            </a:br>
            <a:r>
              <a:rPr lang="de-DE" dirty="0" err="1"/>
              <a:t>to</a:t>
            </a:r>
            <a:r>
              <a:rPr lang="de-DE" dirty="0"/>
              <a:t> </a:t>
            </a:r>
            <a:r>
              <a:rPr lang="de-DE" dirty="0" err="1"/>
              <a:t>insert</a:t>
            </a:r>
            <a:r>
              <a:rPr lang="de-DE" dirty="0"/>
              <a:t> a </a:t>
            </a:r>
            <a:r>
              <a:rPr lang="de-DE" dirty="0" err="1"/>
              <a:t>video</a:t>
            </a:r>
            <a:endParaRPr lang="en-US" dirty="0"/>
          </a:p>
        </p:txBody>
      </p:sp>
      <p:sp>
        <p:nvSpPr>
          <p:cNvPr id="18" name="Date Placeholder 17"/>
          <p:cNvSpPr>
            <a:spLocks noGrp="1"/>
          </p:cNvSpPr>
          <p:nvPr>
            <p:ph type="dt" sz="half" idx="16"/>
          </p:nvPr>
        </p:nvSpPr>
        <p:spPr bwMode="gray"/>
        <p:txBody>
          <a:bodyPr/>
          <a:lstStyle/>
          <a:p>
            <a:fld id="{C616AB96-AC06-40EA-8311-2A4DBDF90B50}" type="datetime1">
              <a:rPr lang="en-US" smtClean="0"/>
              <a:t>8/27/2020</a:t>
            </a:fld>
            <a:endParaRPr lang="en-US"/>
          </a:p>
        </p:txBody>
      </p:sp>
      <p:sp>
        <p:nvSpPr>
          <p:cNvPr id="19" name="Footer Placeholder 18"/>
          <p:cNvSpPr>
            <a:spLocks noGrp="1"/>
          </p:cNvSpPr>
          <p:nvPr>
            <p:ph type="ftr" sz="quarter" idx="17"/>
          </p:nvPr>
        </p:nvSpPr>
        <p:spPr bwMode="gray"/>
        <p:txBody>
          <a:bodyPr/>
          <a:lstStyle/>
          <a:p>
            <a:r>
              <a:rPr lang="en-US"/>
              <a:t>Copyright Dr. Reddy‘s </a:t>
            </a:r>
          </a:p>
        </p:txBody>
      </p:sp>
      <p:sp>
        <p:nvSpPr>
          <p:cNvPr id="20" name="Slide Number Placeholder 19"/>
          <p:cNvSpPr>
            <a:spLocks noGrp="1"/>
          </p:cNvSpPr>
          <p:nvPr>
            <p:ph type="sldNum" sz="quarter" idx="18"/>
          </p:nvPr>
        </p:nvSpPr>
        <p:spPr bwMode="gray"/>
        <p:txBody>
          <a:bodyPr/>
          <a:lstStyle/>
          <a:p>
            <a:fld id="{FCB53D23-1D79-480C-B3BE-829293F4503C}" type="slidenum">
              <a:rPr lang="en-US" smtClean="0"/>
              <a:pPr/>
              <a:t>‹#›</a:t>
            </a:fld>
            <a:endParaRPr lang="en-US"/>
          </a:p>
        </p:txBody>
      </p:sp>
    </p:spTree>
    <p:custDataLst>
      <p:tags r:id="rId1"/>
    </p:custDataLst>
    <p:extLst>
      <p:ext uri="{BB962C8B-B14F-4D97-AF65-F5344CB8AC3E}">
        <p14:creationId xmlns:p14="http://schemas.microsoft.com/office/powerpoint/2010/main" val="3082749805"/>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ntact Slide">
    <p:bg bwMode="ltGray">
      <p:bgPr>
        <a:solidFill>
          <a:schemeClr val="tx2"/>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bwMode="gray">
          <a:xfrm>
            <a:off x="899592" y="1023938"/>
            <a:ext cx="3816873" cy="755724"/>
          </a:xfrm>
        </p:spPr>
        <p:txBody>
          <a:bodyPr/>
          <a:lstStyle>
            <a:lvl1pPr>
              <a:defRPr sz="6000" spc="-150">
                <a:solidFill>
                  <a:schemeClr val="accent1"/>
                </a:solidFill>
              </a:defRPr>
            </a:lvl1pPr>
          </a:lstStyle>
          <a:p>
            <a:r>
              <a:rPr lang="en-US" dirty="0"/>
              <a:t>Contact.</a:t>
            </a:r>
          </a:p>
        </p:txBody>
      </p:sp>
      <p:sp>
        <p:nvSpPr>
          <p:cNvPr id="18" name="Rectangle 17"/>
          <p:cNvSpPr>
            <a:spLocks noChangeArrowheads="1"/>
          </p:cNvSpPr>
          <p:nvPr userDrawn="1"/>
        </p:nvSpPr>
        <p:spPr bwMode="gray">
          <a:xfrm>
            <a:off x="1132571" y="3256174"/>
            <a:ext cx="7687580" cy="147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o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sz="600" b="1" kern="1200" dirty="0">
                <a:solidFill>
                  <a:schemeClr val="tx1"/>
                </a:solidFill>
                <a:effectLst/>
                <a:cs typeface="Arial" panose="020B0604020202020204" pitchFamily="34" charset="0"/>
              </a:rPr>
              <a:t>About Dr. Reddy’s</a:t>
            </a:r>
            <a:r>
              <a:rPr lang="en-US" sz="600" kern="1200" dirty="0">
                <a:solidFill>
                  <a:schemeClr val="tx1"/>
                </a:solidFill>
                <a:effectLst/>
                <a:cs typeface="Arial" panose="020B0604020202020204" pitchFamily="34" charset="0"/>
              </a:rPr>
              <a:t>: Dr. Reddy’s Laboratories Ltd. (NYSE: RDY) is an integrated pharmaceutical company, committed to providing affordable and innovative medicines for healthier lives. Through its three businesses - Pharmaceutical Services &amp; Active Ingredients, Global Generics and Proprietary Products – Dr. Reddy’s offers a portfolio of products and services including APIs, custom pharmaceutical services, generics, biosimilars and differentiated formulations. Our major therapeutic areas of focus are gastro-intestinal, cardiovascular, diabetology, oncology, pain management and anti-</a:t>
            </a:r>
            <a:r>
              <a:rPr lang="en-US" sz="600" kern="1200" dirty="0" err="1">
                <a:solidFill>
                  <a:schemeClr val="tx1"/>
                </a:solidFill>
                <a:effectLst/>
                <a:cs typeface="Arial" panose="020B0604020202020204" pitchFamily="34" charset="0"/>
              </a:rPr>
              <a:t>infectives</a:t>
            </a:r>
            <a:r>
              <a:rPr lang="en-US" sz="600" kern="1200" dirty="0">
                <a:solidFill>
                  <a:schemeClr val="tx1"/>
                </a:solidFill>
                <a:effectLst/>
                <a:cs typeface="Arial" panose="020B0604020202020204" pitchFamily="34" charset="0"/>
              </a:rPr>
              <a:t>. Dr. Reddy’s operates in markets across the globe. Our major markets include – USA, Russia &amp; CIS, Venezuela and India. For more information, log on to: </a:t>
            </a:r>
            <a:r>
              <a:rPr lang="en-US" sz="600" kern="1200" dirty="0">
                <a:solidFill>
                  <a:schemeClr val="tx1"/>
                </a:solidFill>
                <a:effectLst/>
                <a:cs typeface="Arial" panose="020B0604020202020204" pitchFamily="34" charset="0"/>
                <a:hlinkClick r:id="rId3"/>
              </a:rPr>
              <a:t>www.drreddys.com</a:t>
            </a:r>
            <a:endParaRPr lang="en-US" sz="600" kern="1200" dirty="0">
              <a:solidFill>
                <a:schemeClr val="tx1"/>
              </a:solidFill>
              <a:effectLst/>
              <a:cs typeface="Arial" panose="020B0604020202020204" pitchFamily="34" charset="0"/>
            </a:endParaRPr>
          </a:p>
          <a:p>
            <a:endParaRPr lang="en-US" sz="600" b="1" kern="1200" dirty="0">
              <a:solidFill>
                <a:schemeClr val="tx1"/>
              </a:solidFill>
              <a:effectLst/>
              <a:cs typeface="Arial" panose="020B0604020202020204" pitchFamily="34" charset="0"/>
            </a:endParaRPr>
          </a:p>
          <a:p>
            <a:r>
              <a:rPr lang="en-US" sz="600" b="1" kern="1200" dirty="0">
                <a:solidFill>
                  <a:schemeClr val="tx1"/>
                </a:solidFill>
                <a:effectLst/>
                <a:cs typeface="Arial" panose="020B0604020202020204" pitchFamily="34" charset="0"/>
              </a:rPr>
              <a:t>Disclaimer: </a:t>
            </a:r>
            <a:r>
              <a:rPr lang="en-US" sz="600" kern="1200" dirty="0">
                <a:solidFill>
                  <a:schemeClr val="tx1"/>
                </a:solidFill>
                <a:effectLst/>
                <a:cs typeface="Arial" panose="020B0604020202020204" pitchFamily="34" charset="0"/>
              </a:rPr>
              <a:t>This press release may include statements of future expectations and other forward-looking statements that are based on the management’s current views and assumptions and involve known or unknown risks and uncertainties that could cause actual results, performance or events to differ materially from those expressed or implied in such statements. In addition to statements which are forward-looking by reason of context, the words "may", "will", "should", "expects", "plans", "intends", "anticipates", "believes", "estimates", "predicts", "potential", or "continue" and similar expressions identify forward-looking statements. Actual results, performance or events may differ materially from those in such statements due to  without limitation, (</a:t>
            </a:r>
            <a:r>
              <a:rPr lang="en-US" sz="600" kern="1200" dirty="0" err="1">
                <a:solidFill>
                  <a:schemeClr val="tx1"/>
                </a:solidFill>
                <a:effectLst/>
                <a:cs typeface="Arial" panose="020B0604020202020204" pitchFamily="34" charset="0"/>
              </a:rPr>
              <a:t>i</a:t>
            </a:r>
            <a:r>
              <a:rPr lang="en-US" sz="600" kern="1200" dirty="0">
                <a:solidFill>
                  <a:schemeClr val="tx1"/>
                </a:solidFill>
                <a:effectLst/>
                <a:cs typeface="Arial" panose="020B0604020202020204" pitchFamily="34" charset="0"/>
              </a:rPr>
              <a:t>) general economic conditions such as performance of financial markets, credit defaults , currency exchange rates , interest rates , persistency levels and frequency / severity of insured loss events (ii) mortality and morbidity levels and trends, (iii) changing levels of competition and general competitive factors, (iv) changes in laws and regulations and in the policies of central banks and/or governments, (v) the impact of acquisitions or </a:t>
            </a:r>
            <a:r>
              <a:rPr lang="en-US" sz="600" kern="1200" dirty="0" err="1">
                <a:solidFill>
                  <a:schemeClr val="tx1"/>
                </a:solidFill>
                <a:effectLst/>
                <a:cs typeface="Arial" panose="020B0604020202020204" pitchFamily="34" charset="0"/>
              </a:rPr>
              <a:t>reorganisation</a:t>
            </a:r>
            <a:r>
              <a:rPr lang="en-US" sz="600" kern="1200" dirty="0">
                <a:solidFill>
                  <a:schemeClr val="tx1"/>
                </a:solidFill>
                <a:effectLst/>
                <a:cs typeface="Arial" panose="020B0604020202020204" pitchFamily="34" charset="0"/>
              </a:rPr>
              <a:t> , including related integration issues.</a:t>
            </a:r>
            <a:endParaRPr lang="en-IN" sz="600" kern="1200" dirty="0">
              <a:solidFill>
                <a:schemeClr val="tx1"/>
              </a:solidFill>
              <a:effectLst/>
              <a:cs typeface="Arial" panose="020B0604020202020204" pitchFamily="34" charset="0"/>
            </a:endParaRPr>
          </a:p>
          <a:p>
            <a:r>
              <a:rPr lang="en-US" sz="600" kern="1200" dirty="0">
                <a:solidFill>
                  <a:schemeClr val="tx1"/>
                </a:solidFill>
                <a:effectLst/>
                <a:cs typeface="Arial" panose="020B0604020202020204" pitchFamily="34" charset="0"/>
              </a:rPr>
              <a:t> </a:t>
            </a:r>
            <a:endParaRPr lang="en-IN" sz="600" kern="1200" dirty="0">
              <a:solidFill>
                <a:schemeClr val="tx1"/>
              </a:solidFill>
              <a:effectLst/>
              <a:cs typeface="Arial" panose="020B0604020202020204" pitchFamily="34" charset="0"/>
            </a:endParaRPr>
          </a:p>
          <a:p>
            <a:r>
              <a:rPr lang="en-US" sz="600" kern="1200" dirty="0">
                <a:solidFill>
                  <a:schemeClr val="tx1"/>
                </a:solidFill>
                <a:effectLst/>
                <a:cs typeface="Arial" panose="020B0604020202020204" pitchFamily="34" charset="0"/>
              </a:rPr>
              <a:t>The company assumes no obligation to update any information contained herein.</a:t>
            </a:r>
          </a:p>
          <a:p>
            <a:endParaRPr lang="de-DE" sz="600" dirty="0">
              <a:solidFill>
                <a:schemeClr val="tx1"/>
              </a:solidFill>
              <a:cs typeface="Arial" panose="020B0604020202020204" pitchFamily="34" charset="0"/>
            </a:endParaRPr>
          </a:p>
          <a:p>
            <a:r>
              <a:rPr lang="en-IN" sz="600" b="1" dirty="0">
                <a:solidFill>
                  <a:schemeClr val="tx1"/>
                </a:solidFill>
                <a:cs typeface="Arial" panose="020B0604020202020204" pitchFamily="34" charset="0"/>
              </a:rPr>
              <a:t>Registered Office: </a:t>
            </a:r>
            <a:r>
              <a:rPr lang="en-IN" sz="600" dirty="0" err="1">
                <a:solidFill>
                  <a:schemeClr val="tx1"/>
                </a:solidFill>
                <a:cs typeface="Arial" panose="020B0604020202020204" pitchFamily="34" charset="0"/>
              </a:rPr>
              <a:t>Dr.</a:t>
            </a:r>
            <a:r>
              <a:rPr lang="en-IN" sz="600" dirty="0">
                <a:solidFill>
                  <a:schemeClr val="tx1"/>
                </a:solidFill>
                <a:cs typeface="Arial" panose="020B0604020202020204" pitchFamily="34" charset="0"/>
              </a:rPr>
              <a:t> Reddy’s Laboratories Ltd. 8-2-337 | Road No. 3, </a:t>
            </a:r>
            <a:r>
              <a:rPr lang="en-IN" sz="600" dirty="0" err="1">
                <a:solidFill>
                  <a:schemeClr val="tx1"/>
                </a:solidFill>
                <a:cs typeface="Arial" panose="020B0604020202020204" pitchFamily="34" charset="0"/>
              </a:rPr>
              <a:t>Banjara</a:t>
            </a:r>
            <a:r>
              <a:rPr lang="en-IN" sz="600" dirty="0">
                <a:solidFill>
                  <a:schemeClr val="tx1"/>
                </a:solidFill>
                <a:cs typeface="Arial" panose="020B0604020202020204" pitchFamily="34" charset="0"/>
              </a:rPr>
              <a:t> Hills, Hyderabad - 500034, Telangana, India. </a:t>
            </a:r>
          </a:p>
          <a:p>
            <a:r>
              <a:rPr lang="en-IN" sz="600" dirty="0">
                <a:solidFill>
                  <a:schemeClr val="tx1"/>
                </a:solidFill>
                <a:cs typeface="Arial" panose="020B0604020202020204" pitchFamily="34" charset="0"/>
              </a:rPr>
              <a:t>Tel: 91 40 4900 2900 | Fax: 91 40 4900 2999 | Web: www.drreddys.com</a:t>
            </a:r>
          </a:p>
        </p:txBody>
      </p:sp>
      <p:sp>
        <p:nvSpPr>
          <p:cNvPr id="22" name="Text Placeholder 9"/>
          <p:cNvSpPr>
            <a:spLocks noGrp="1"/>
          </p:cNvSpPr>
          <p:nvPr>
            <p:ph type="body" sz="quarter" idx="10" hasCustomPrompt="1"/>
          </p:nvPr>
        </p:nvSpPr>
        <p:spPr bwMode="gray">
          <a:xfrm>
            <a:off x="1143807" y="1815667"/>
            <a:ext cx="2576724" cy="229171"/>
          </a:xfrm>
        </p:spPr>
        <p:txBody>
          <a:bodyPr anchor="b"/>
          <a:lstStyle>
            <a:lvl1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1pPr>
            <a:lvl2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2pPr>
            <a:lvl3pPr marL="0" indent="0">
              <a:lnSpc>
                <a:spcPct val="100000"/>
              </a:lnSpc>
              <a:spcBef>
                <a:spcPts val="0"/>
              </a:spcBef>
              <a:spcAft>
                <a:spcPts val="0"/>
              </a:spcAft>
              <a:buNone/>
              <a:defRPr sz="1100" b="0">
                <a:solidFill>
                  <a:schemeClr val="accent1"/>
                </a:solidFill>
                <a:latin typeface="+mj-lt"/>
              </a:defRPr>
            </a:lvl3pPr>
            <a:lvl4pPr marL="0" indent="0">
              <a:lnSpc>
                <a:spcPct val="100000"/>
              </a:lnSpc>
              <a:spcBef>
                <a:spcPts val="0"/>
              </a:spcBef>
              <a:spcAft>
                <a:spcPts val="0"/>
              </a:spcAft>
              <a:buNone/>
              <a:defRPr sz="1100" b="0">
                <a:solidFill>
                  <a:schemeClr val="accent1"/>
                </a:solidFill>
                <a:latin typeface="+mj-lt"/>
              </a:defRPr>
            </a:lvl4pPr>
            <a:lvl5pPr marL="0" indent="0">
              <a:lnSpc>
                <a:spcPct val="100000"/>
              </a:lnSpc>
              <a:spcBef>
                <a:spcPts val="0"/>
              </a:spcBef>
              <a:spcAft>
                <a:spcPts val="0"/>
              </a:spcAft>
              <a:buNone/>
              <a:defRPr sz="1100" b="0">
                <a:solidFill>
                  <a:schemeClr val="accent1"/>
                </a:solidFill>
                <a:latin typeface="+mj-lt"/>
              </a:defRPr>
            </a:lvl5pPr>
            <a:lvl6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6pPr>
            <a:lvl7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7pPr>
            <a:lvl8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8pPr>
            <a:lvl9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9pPr>
          </a:lstStyle>
          <a:p>
            <a:pPr lvl="0"/>
            <a:r>
              <a:rPr lang="de-DE" dirty="0"/>
              <a:t>Position</a:t>
            </a:r>
            <a:endParaRPr lang="en-US" dirty="0"/>
          </a:p>
        </p:txBody>
      </p:sp>
      <p:sp>
        <p:nvSpPr>
          <p:cNvPr id="23" name="Text Placeholder 9"/>
          <p:cNvSpPr>
            <a:spLocks noGrp="1"/>
          </p:cNvSpPr>
          <p:nvPr>
            <p:ph type="body" sz="quarter" idx="11" hasCustomPrompt="1"/>
          </p:nvPr>
        </p:nvSpPr>
        <p:spPr bwMode="gray">
          <a:xfrm>
            <a:off x="1143807" y="2043250"/>
            <a:ext cx="2576724" cy="217699"/>
          </a:xfrm>
        </p:spPr>
        <p:txBody>
          <a:bodyPr/>
          <a:lstStyle>
            <a:lvl1pPr marL="0" indent="0">
              <a:lnSpc>
                <a:spcPct val="100000"/>
              </a:lnSpc>
              <a:spcBef>
                <a:spcPts val="0"/>
              </a:spcBef>
              <a:spcAft>
                <a:spcPts val="0"/>
              </a:spcAft>
              <a:buFont typeface="Arial" panose="020B0604020202020204" pitchFamily="34" charset="0"/>
              <a:buNone/>
              <a:defRPr sz="1100" b="0" baseline="0">
                <a:solidFill>
                  <a:schemeClr val="accent1"/>
                </a:solidFill>
                <a:latin typeface="+mn-lt"/>
              </a:defRPr>
            </a:lvl1pPr>
            <a:lvl2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2pPr>
            <a:lvl3pPr marL="0" indent="0">
              <a:lnSpc>
                <a:spcPct val="100000"/>
              </a:lnSpc>
              <a:spcBef>
                <a:spcPts val="0"/>
              </a:spcBef>
              <a:spcAft>
                <a:spcPts val="0"/>
              </a:spcAft>
              <a:buNone/>
              <a:defRPr sz="1100" b="0">
                <a:solidFill>
                  <a:schemeClr val="accent1"/>
                </a:solidFill>
                <a:latin typeface="+mj-lt"/>
              </a:defRPr>
            </a:lvl3pPr>
            <a:lvl4pPr marL="0" indent="0">
              <a:lnSpc>
                <a:spcPct val="100000"/>
              </a:lnSpc>
              <a:spcBef>
                <a:spcPts val="0"/>
              </a:spcBef>
              <a:spcAft>
                <a:spcPts val="0"/>
              </a:spcAft>
              <a:buNone/>
              <a:defRPr sz="1100" b="0">
                <a:solidFill>
                  <a:schemeClr val="accent1"/>
                </a:solidFill>
                <a:latin typeface="+mj-lt"/>
              </a:defRPr>
            </a:lvl4pPr>
            <a:lvl5pPr marL="0" indent="0">
              <a:lnSpc>
                <a:spcPct val="100000"/>
              </a:lnSpc>
              <a:spcBef>
                <a:spcPts val="0"/>
              </a:spcBef>
              <a:spcAft>
                <a:spcPts val="0"/>
              </a:spcAft>
              <a:buNone/>
              <a:defRPr sz="1100" b="0">
                <a:solidFill>
                  <a:schemeClr val="accent1"/>
                </a:solidFill>
                <a:latin typeface="+mj-lt"/>
              </a:defRPr>
            </a:lvl5pPr>
            <a:lvl6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6pPr>
            <a:lvl7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7pPr>
            <a:lvl8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8pPr>
            <a:lvl9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9pPr>
          </a:lstStyle>
          <a:p>
            <a:pPr lvl="0"/>
            <a:r>
              <a:rPr lang="de-DE" dirty="0"/>
              <a:t>First </a:t>
            </a:r>
            <a:r>
              <a:rPr lang="de-DE" dirty="0" err="1"/>
              <a:t>name</a:t>
            </a:r>
            <a:r>
              <a:rPr lang="de-DE" dirty="0"/>
              <a:t> Last </a:t>
            </a:r>
            <a:r>
              <a:rPr lang="de-DE" dirty="0" err="1"/>
              <a:t>name</a:t>
            </a:r>
            <a:endParaRPr lang="en-US" dirty="0"/>
          </a:p>
        </p:txBody>
      </p:sp>
      <p:sp>
        <p:nvSpPr>
          <p:cNvPr id="24" name="Text Placeholder 9"/>
          <p:cNvSpPr>
            <a:spLocks noGrp="1"/>
          </p:cNvSpPr>
          <p:nvPr>
            <p:ph type="body" sz="quarter" idx="12" hasCustomPrompt="1"/>
          </p:nvPr>
        </p:nvSpPr>
        <p:spPr bwMode="gray">
          <a:xfrm>
            <a:off x="1143807" y="2260949"/>
            <a:ext cx="2576724" cy="563215"/>
          </a:xfrm>
        </p:spPr>
        <p:txBody>
          <a:bodyPr/>
          <a:lstStyle>
            <a:lvl1pPr marL="0" indent="0">
              <a:lnSpc>
                <a:spcPct val="100000"/>
              </a:lnSpc>
              <a:spcBef>
                <a:spcPts val="0"/>
              </a:spcBef>
              <a:spcAft>
                <a:spcPts val="0"/>
              </a:spcAft>
              <a:buFont typeface="Arial" panose="020B0604020202020204" pitchFamily="34" charset="0"/>
              <a:buNone/>
              <a:defRPr sz="1100" b="0" baseline="0">
                <a:solidFill>
                  <a:schemeClr val="accent1"/>
                </a:solidFill>
                <a:latin typeface="+mn-lt"/>
              </a:defRPr>
            </a:lvl1pPr>
            <a:lvl2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2pPr>
            <a:lvl3pPr marL="0" indent="0">
              <a:lnSpc>
                <a:spcPct val="100000"/>
              </a:lnSpc>
              <a:spcBef>
                <a:spcPts val="0"/>
              </a:spcBef>
              <a:spcAft>
                <a:spcPts val="0"/>
              </a:spcAft>
              <a:buNone/>
              <a:defRPr sz="1100" b="0">
                <a:solidFill>
                  <a:schemeClr val="accent1"/>
                </a:solidFill>
                <a:latin typeface="+mj-lt"/>
              </a:defRPr>
            </a:lvl3pPr>
            <a:lvl4pPr marL="0" indent="0">
              <a:lnSpc>
                <a:spcPct val="100000"/>
              </a:lnSpc>
              <a:spcBef>
                <a:spcPts val="0"/>
              </a:spcBef>
              <a:spcAft>
                <a:spcPts val="0"/>
              </a:spcAft>
              <a:buNone/>
              <a:defRPr sz="1100" b="0">
                <a:solidFill>
                  <a:schemeClr val="accent1"/>
                </a:solidFill>
                <a:latin typeface="+mj-lt"/>
              </a:defRPr>
            </a:lvl4pPr>
            <a:lvl5pPr marL="0" indent="0">
              <a:lnSpc>
                <a:spcPct val="100000"/>
              </a:lnSpc>
              <a:spcBef>
                <a:spcPts val="0"/>
              </a:spcBef>
              <a:spcAft>
                <a:spcPts val="0"/>
              </a:spcAft>
              <a:buNone/>
              <a:defRPr sz="1100" b="0">
                <a:solidFill>
                  <a:schemeClr val="accent1"/>
                </a:solidFill>
                <a:latin typeface="+mj-lt"/>
              </a:defRPr>
            </a:lvl5pPr>
            <a:lvl6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6pPr>
            <a:lvl7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7pPr>
            <a:lvl8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8pPr>
            <a:lvl9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9pPr>
          </a:lstStyle>
          <a:p>
            <a:pPr lvl="0"/>
            <a:r>
              <a:rPr lang="de-DE" dirty="0"/>
              <a:t>Mail</a:t>
            </a:r>
            <a:br>
              <a:rPr lang="de-DE" dirty="0"/>
            </a:br>
            <a:r>
              <a:rPr lang="de-DE" dirty="0"/>
              <a:t>Phone</a:t>
            </a:r>
            <a:endParaRPr lang="en-US" dirty="0"/>
          </a:p>
        </p:txBody>
      </p:sp>
      <p:sp>
        <p:nvSpPr>
          <p:cNvPr id="26" name="Text Placeholder 9"/>
          <p:cNvSpPr>
            <a:spLocks noGrp="1"/>
          </p:cNvSpPr>
          <p:nvPr>
            <p:ph type="body" sz="quarter" idx="14" hasCustomPrompt="1"/>
          </p:nvPr>
        </p:nvSpPr>
        <p:spPr bwMode="gray">
          <a:xfrm>
            <a:off x="4047915" y="1815667"/>
            <a:ext cx="2576724" cy="229171"/>
          </a:xfrm>
        </p:spPr>
        <p:txBody>
          <a:bodyPr anchor="b"/>
          <a:lstStyle>
            <a:lvl1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1pPr>
            <a:lvl2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2pPr>
            <a:lvl3pPr marL="0" indent="0">
              <a:lnSpc>
                <a:spcPct val="100000"/>
              </a:lnSpc>
              <a:spcBef>
                <a:spcPts val="0"/>
              </a:spcBef>
              <a:spcAft>
                <a:spcPts val="0"/>
              </a:spcAft>
              <a:buNone/>
              <a:defRPr sz="1100" b="0">
                <a:solidFill>
                  <a:schemeClr val="accent1"/>
                </a:solidFill>
                <a:latin typeface="+mj-lt"/>
              </a:defRPr>
            </a:lvl3pPr>
            <a:lvl4pPr marL="0" indent="0">
              <a:lnSpc>
                <a:spcPct val="100000"/>
              </a:lnSpc>
              <a:spcBef>
                <a:spcPts val="0"/>
              </a:spcBef>
              <a:spcAft>
                <a:spcPts val="0"/>
              </a:spcAft>
              <a:buNone/>
              <a:defRPr sz="1100" b="0">
                <a:solidFill>
                  <a:schemeClr val="accent1"/>
                </a:solidFill>
                <a:latin typeface="+mj-lt"/>
              </a:defRPr>
            </a:lvl4pPr>
            <a:lvl5pPr marL="0" indent="0">
              <a:lnSpc>
                <a:spcPct val="100000"/>
              </a:lnSpc>
              <a:spcBef>
                <a:spcPts val="0"/>
              </a:spcBef>
              <a:spcAft>
                <a:spcPts val="0"/>
              </a:spcAft>
              <a:buNone/>
              <a:defRPr sz="1100" b="0">
                <a:solidFill>
                  <a:schemeClr val="accent1"/>
                </a:solidFill>
                <a:latin typeface="+mj-lt"/>
              </a:defRPr>
            </a:lvl5pPr>
            <a:lvl6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6pPr>
            <a:lvl7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7pPr>
            <a:lvl8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8pPr>
            <a:lvl9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9pPr>
          </a:lstStyle>
          <a:p>
            <a:pPr lvl="0"/>
            <a:r>
              <a:rPr lang="de-DE" dirty="0"/>
              <a:t>Position</a:t>
            </a:r>
            <a:endParaRPr lang="en-US" dirty="0"/>
          </a:p>
        </p:txBody>
      </p:sp>
      <p:sp>
        <p:nvSpPr>
          <p:cNvPr id="27" name="Text Placeholder 9"/>
          <p:cNvSpPr>
            <a:spLocks noGrp="1"/>
          </p:cNvSpPr>
          <p:nvPr>
            <p:ph type="body" sz="quarter" idx="15" hasCustomPrompt="1"/>
          </p:nvPr>
        </p:nvSpPr>
        <p:spPr bwMode="gray">
          <a:xfrm>
            <a:off x="4047915" y="2043250"/>
            <a:ext cx="2576724" cy="217699"/>
          </a:xfrm>
        </p:spPr>
        <p:txBody>
          <a:bodyPr/>
          <a:lstStyle>
            <a:lvl1pPr marL="0" indent="0">
              <a:lnSpc>
                <a:spcPct val="100000"/>
              </a:lnSpc>
              <a:spcBef>
                <a:spcPts val="0"/>
              </a:spcBef>
              <a:spcAft>
                <a:spcPts val="0"/>
              </a:spcAft>
              <a:buFont typeface="Arial" panose="020B0604020202020204" pitchFamily="34" charset="0"/>
              <a:buNone/>
              <a:defRPr sz="1100" b="0" baseline="0">
                <a:solidFill>
                  <a:schemeClr val="accent1"/>
                </a:solidFill>
                <a:latin typeface="+mn-lt"/>
              </a:defRPr>
            </a:lvl1pPr>
            <a:lvl2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2pPr>
            <a:lvl3pPr marL="0" indent="0">
              <a:lnSpc>
                <a:spcPct val="100000"/>
              </a:lnSpc>
              <a:spcBef>
                <a:spcPts val="0"/>
              </a:spcBef>
              <a:spcAft>
                <a:spcPts val="0"/>
              </a:spcAft>
              <a:buNone/>
              <a:defRPr sz="1100" b="0">
                <a:solidFill>
                  <a:schemeClr val="accent1"/>
                </a:solidFill>
                <a:latin typeface="+mj-lt"/>
              </a:defRPr>
            </a:lvl3pPr>
            <a:lvl4pPr marL="0" indent="0">
              <a:lnSpc>
                <a:spcPct val="100000"/>
              </a:lnSpc>
              <a:spcBef>
                <a:spcPts val="0"/>
              </a:spcBef>
              <a:spcAft>
                <a:spcPts val="0"/>
              </a:spcAft>
              <a:buNone/>
              <a:defRPr sz="1100" b="0">
                <a:solidFill>
                  <a:schemeClr val="accent1"/>
                </a:solidFill>
                <a:latin typeface="+mj-lt"/>
              </a:defRPr>
            </a:lvl4pPr>
            <a:lvl5pPr marL="0" indent="0">
              <a:lnSpc>
                <a:spcPct val="100000"/>
              </a:lnSpc>
              <a:spcBef>
                <a:spcPts val="0"/>
              </a:spcBef>
              <a:spcAft>
                <a:spcPts val="0"/>
              </a:spcAft>
              <a:buNone/>
              <a:defRPr sz="1100" b="0">
                <a:solidFill>
                  <a:schemeClr val="accent1"/>
                </a:solidFill>
                <a:latin typeface="+mj-lt"/>
              </a:defRPr>
            </a:lvl5pPr>
            <a:lvl6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6pPr>
            <a:lvl7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7pPr>
            <a:lvl8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8pPr>
            <a:lvl9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9pPr>
          </a:lstStyle>
          <a:p>
            <a:pPr lvl="0"/>
            <a:r>
              <a:rPr lang="de-DE" dirty="0"/>
              <a:t>First </a:t>
            </a:r>
            <a:r>
              <a:rPr lang="de-DE" dirty="0" err="1"/>
              <a:t>name</a:t>
            </a:r>
            <a:r>
              <a:rPr lang="de-DE" dirty="0"/>
              <a:t> Last </a:t>
            </a:r>
            <a:r>
              <a:rPr lang="de-DE" dirty="0" err="1"/>
              <a:t>name</a:t>
            </a:r>
            <a:endParaRPr lang="en-US" dirty="0"/>
          </a:p>
        </p:txBody>
      </p:sp>
      <p:sp>
        <p:nvSpPr>
          <p:cNvPr id="28" name="Text Placeholder 9"/>
          <p:cNvSpPr>
            <a:spLocks noGrp="1"/>
          </p:cNvSpPr>
          <p:nvPr>
            <p:ph type="body" sz="quarter" idx="16" hasCustomPrompt="1"/>
          </p:nvPr>
        </p:nvSpPr>
        <p:spPr bwMode="gray">
          <a:xfrm>
            <a:off x="4047915" y="2260949"/>
            <a:ext cx="2576724" cy="563215"/>
          </a:xfrm>
        </p:spPr>
        <p:txBody>
          <a:bodyPr/>
          <a:lstStyle>
            <a:lvl1pPr marL="0" indent="0">
              <a:lnSpc>
                <a:spcPct val="100000"/>
              </a:lnSpc>
              <a:spcBef>
                <a:spcPts val="0"/>
              </a:spcBef>
              <a:spcAft>
                <a:spcPts val="0"/>
              </a:spcAft>
              <a:buFont typeface="Arial" panose="020B0604020202020204" pitchFamily="34" charset="0"/>
              <a:buNone/>
              <a:defRPr sz="1100" b="0" baseline="0">
                <a:solidFill>
                  <a:schemeClr val="accent1"/>
                </a:solidFill>
                <a:latin typeface="+mn-lt"/>
              </a:defRPr>
            </a:lvl1pPr>
            <a:lvl2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2pPr>
            <a:lvl3pPr marL="0" indent="0">
              <a:lnSpc>
                <a:spcPct val="100000"/>
              </a:lnSpc>
              <a:spcBef>
                <a:spcPts val="0"/>
              </a:spcBef>
              <a:spcAft>
                <a:spcPts val="0"/>
              </a:spcAft>
              <a:buNone/>
              <a:defRPr sz="1100" b="0">
                <a:solidFill>
                  <a:schemeClr val="accent1"/>
                </a:solidFill>
                <a:latin typeface="+mj-lt"/>
              </a:defRPr>
            </a:lvl3pPr>
            <a:lvl4pPr marL="0" indent="0">
              <a:lnSpc>
                <a:spcPct val="100000"/>
              </a:lnSpc>
              <a:spcBef>
                <a:spcPts val="0"/>
              </a:spcBef>
              <a:spcAft>
                <a:spcPts val="0"/>
              </a:spcAft>
              <a:buNone/>
              <a:defRPr sz="1100" b="0">
                <a:solidFill>
                  <a:schemeClr val="accent1"/>
                </a:solidFill>
                <a:latin typeface="+mj-lt"/>
              </a:defRPr>
            </a:lvl4pPr>
            <a:lvl5pPr marL="0" indent="0">
              <a:lnSpc>
                <a:spcPct val="100000"/>
              </a:lnSpc>
              <a:spcBef>
                <a:spcPts val="0"/>
              </a:spcBef>
              <a:spcAft>
                <a:spcPts val="0"/>
              </a:spcAft>
              <a:buNone/>
              <a:defRPr sz="1100" b="0">
                <a:solidFill>
                  <a:schemeClr val="accent1"/>
                </a:solidFill>
                <a:latin typeface="+mj-lt"/>
              </a:defRPr>
            </a:lvl5pPr>
            <a:lvl6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6pPr>
            <a:lvl7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7pPr>
            <a:lvl8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8pPr>
            <a:lvl9pPr marL="0" indent="0">
              <a:lnSpc>
                <a:spcPct val="100000"/>
              </a:lnSpc>
              <a:spcBef>
                <a:spcPts val="0"/>
              </a:spcBef>
              <a:spcAft>
                <a:spcPts val="0"/>
              </a:spcAft>
              <a:buFont typeface="Arial" panose="020B0604020202020204" pitchFamily="34" charset="0"/>
              <a:buNone/>
              <a:defRPr sz="1100" b="0">
                <a:solidFill>
                  <a:schemeClr val="accent1"/>
                </a:solidFill>
                <a:latin typeface="+mj-lt"/>
              </a:defRPr>
            </a:lvl9pPr>
          </a:lstStyle>
          <a:p>
            <a:pPr lvl="0"/>
            <a:r>
              <a:rPr lang="de-DE" dirty="0"/>
              <a:t>Mail</a:t>
            </a:r>
            <a:br>
              <a:rPr lang="de-DE" dirty="0"/>
            </a:br>
            <a:r>
              <a:rPr lang="de-DE" dirty="0"/>
              <a:t>Phone</a:t>
            </a:r>
            <a:endParaRPr lang="en-US" dirty="0"/>
          </a:p>
        </p:txBody>
      </p:sp>
      <p:sp>
        <p:nvSpPr>
          <p:cNvPr id="11" name="Date Placeholder 2"/>
          <p:cNvSpPr>
            <a:spLocks noGrp="1"/>
          </p:cNvSpPr>
          <p:nvPr>
            <p:ph type="dt" sz="half" idx="17"/>
          </p:nvPr>
        </p:nvSpPr>
        <p:spPr>
          <a:xfrm>
            <a:off x="8136397" y="5308054"/>
            <a:ext cx="468052" cy="72008"/>
          </a:xfrm>
        </p:spPr>
        <p:txBody>
          <a:bodyPr/>
          <a:lstStyle>
            <a:lvl1pPr>
              <a:defRPr sz="300">
                <a:solidFill>
                  <a:schemeClr val="bg1">
                    <a:lumMod val="75000"/>
                    <a:alpha val="0"/>
                  </a:schemeClr>
                </a:solidFill>
              </a:defRPr>
            </a:lvl1pPr>
          </a:lstStyle>
          <a:p>
            <a:fld id="{B7836295-E042-483B-8866-4F4FDD6BB97B}" type="datetime1">
              <a:rPr lang="en-US" smtClean="0"/>
              <a:t>8/27/2020</a:t>
            </a:fld>
            <a:endParaRPr lang="en-US"/>
          </a:p>
        </p:txBody>
      </p:sp>
      <p:sp>
        <p:nvSpPr>
          <p:cNvPr id="13" name="Footer Placeholder 3"/>
          <p:cNvSpPr>
            <a:spLocks noGrp="1"/>
          </p:cNvSpPr>
          <p:nvPr>
            <p:ph type="ftr" sz="quarter" idx="18"/>
          </p:nvPr>
        </p:nvSpPr>
        <p:spPr>
          <a:xfrm>
            <a:off x="6911975" y="5308054"/>
            <a:ext cx="1224422" cy="72008"/>
          </a:xfrm>
        </p:spPr>
        <p:txBody>
          <a:bodyPr/>
          <a:lstStyle>
            <a:lvl1pPr>
              <a:defRPr sz="300">
                <a:solidFill>
                  <a:schemeClr val="bg1">
                    <a:lumMod val="75000"/>
                    <a:alpha val="0"/>
                  </a:schemeClr>
                </a:solidFill>
              </a:defRPr>
            </a:lvl1pPr>
          </a:lstStyle>
          <a:p>
            <a:r>
              <a:rPr lang="en-US"/>
              <a:t>Copyright Dr. Reddy‘s </a:t>
            </a:r>
          </a:p>
        </p:txBody>
      </p:sp>
      <p:sp>
        <p:nvSpPr>
          <p:cNvPr id="14" name="Slide Number Placeholder 4"/>
          <p:cNvSpPr>
            <a:spLocks noGrp="1"/>
          </p:cNvSpPr>
          <p:nvPr>
            <p:ph type="sldNum" sz="quarter" idx="19"/>
          </p:nvPr>
        </p:nvSpPr>
        <p:spPr>
          <a:xfrm>
            <a:off x="8604448" y="5308054"/>
            <a:ext cx="215701" cy="72008"/>
          </a:xfrm>
        </p:spPr>
        <p:txBody>
          <a:bodyPr/>
          <a:lstStyle>
            <a:lvl1pPr>
              <a:defRPr sz="300">
                <a:solidFill>
                  <a:schemeClr val="bg1">
                    <a:lumMod val="75000"/>
                    <a:alpha val="0"/>
                  </a:schemeClr>
                </a:solidFill>
              </a:defRPr>
            </a:lvl1pPr>
          </a:lstStyle>
          <a:p>
            <a:fld id="{FCB53D23-1D79-480C-B3BE-829293F4503C}" type="slidenum">
              <a:rPr lang="en-US" smtClean="0"/>
              <a:pPr/>
              <a:t>‹#›</a:t>
            </a:fld>
            <a:endParaRPr lang="en-US"/>
          </a:p>
        </p:txBody>
      </p:sp>
      <p:pic>
        <p:nvPicPr>
          <p:cNvPr id="15" name="Picture 14" descr="A picture containing clock, meter&#10;&#10;Description automatically generated">
            <a:extLst>
              <a:ext uri="{FF2B5EF4-FFF2-40B4-BE49-F238E27FC236}">
                <a16:creationId xmlns:a16="http://schemas.microsoft.com/office/drawing/2014/main" xmlns="" id="{433E22F4-CD0C-4F5C-9E77-6BB870736B7C}"/>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132177" y="4408924"/>
            <a:ext cx="1687974" cy="374519"/>
          </a:xfrm>
          <a:prstGeom prst="rect">
            <a:avLst/>
          </a:prstGeom>
        </p:spPr>
      </p:pic>
    </p:spTree>
    <p:custDataLst>
      <p:tags r:id="rId1"/>
    </p:custDataLst>
    <p:extLst>
      <p:ext uri="{BB962C8B-B14F-4D97-AF65-F5344CB8AC3E}">
        <p14:creationId xmlns:p14="http://schemas.microsoft.com/office/powerpoint/2010/main" val="1175738548"/>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899592" y="1023938"/>
            <a:ext cx="3816873" cy="2987972"/>
          </a:xfrm>
        </p:spPr>
        <p:txBody>
          <a:bodyPr>
            <a:normAutofit/>
          </a:bodyPr>
          <a:lstStyle>
            <a:lvl1pPr>
              <a:defRPr sz="4800" spc="-150">
                <a:solidFill>
                  <a:schemeClr val="accent1"/>
                </a:solidFill>
              </a:defRPr>
            </a:lvl1pPr>
          </a:lstStyle>
          <a:p>
            <a:r>
              <a:rPr lang="en-US" dirty="0"/>
              <a:t>Use this slide to start a new chapter</a:t>
            </a:r>
          </a:p>
        </p:txBody>
      </p:sp>
      <p:sp>
        <p:nvSpPr>
          <p:cNvPr id="21" name="Picture Placeholder 3"/>
          <p:cNvSpPr>
            <a:spLocks noGrp="1"/>
          </p:cNvSpPr>
          <p:nvPr>
            <p:ph type="pic" sz="quarter" idx="13" hasCustomPrompt="1"/>
          </p:nvPr>
        </p:nvSpPr>
        <p:spPr bwMode="gray">
          <a:xfrm>
            <a:off x="6813610" y="-422064"/>
            <a:ext cx="2733403" cy="2733152"/>
          </a:xfrm>
          <a:prstGeom prst="ellipse">
            <a:avLst/>
          </a:prstGeom>
          <a:solidFill>
            <a:schemeClr val="accent1"/>
          </a:solidFill>
        </p:spPr>
        <p:txBody>
          <a:bodyPr tIns="0" bIns="720000" anchor="ctr" anchorCtr="0"/>
          <a:lstStyle>
            <a:lvl1pPr algn="ctr">
              <a:defRPr sz="900" baseline="0">
                <a:solidFill>
                  <a:schemeClr val="bg1"/>
                </a:solidFill>
              </a:defRPr>
            </a:lvl1pPr>
          </a:lstStyle>
          <a:p>
            <a:r>
              <a:rPr lang="de-DE" dirty="0"/>
              <a:t>Click </a:t>
            </a:r>
            <a:r>
              <a:rPr lang="de-DE" dirty="0" err="1"/>
              <a:t>the</a:t>
            </a:r>
            <a:r>
              <a:rPr lang="de-DE" dirty="0"/>
              <a:t> </a:t>
            </a:r>
            <a:r>
              <a:rPr lang="de-DE" dirty="0" err="1"/>
              <a:t>icon</a:t>
            </a:r>
            <a:r>
              <a:rPr lang="de-DE" dirty="0"/>
              <a:t> </a:t>
            </a:r>
            <a:br>
              <a:rPr lang="de-DE" dirty="0"/>
            </a:br>
            <a:r>
              <a:rPr lang="de-DE" dirty="0" err="1"/>
              <a:t>to</a:t>
            </a:r>
            <a:r>
              <a:rPr lang="de-DE" dirty="0"/>
              <a:t> </a:t>
            </a:r>
            <a:r>
              <a:rPr lang="de-DE" dirty="0" err="1"/>
              <a:t>add</a:t>
            </a:r>
            <a:r>
              <a:rPr lang="de-DE" dirty="0"/>
              <a:t> an </a:t>
            </a:r>
            <a:r>
              <a:rPr lang="de-DE" dirty="0" err="1"/>
              <a:t>image</a:t>
            </a:r>
            <a:endParaRPr lang="en-US" dirty="0"/>
          </a:p>
        </p:txBody>
      </p:sp>
      <p:sp>
        <p:nvSpPr>
          <p:cNvPr id="7" name="Text Placeholder 10"/>
          <p:cNvSpPr>
            <a:spLocks noGrp="1"/>
          </p:cNvSpPr>
          <p:nvPr>
            <p:ph type="body" sz="quarter" idx="21" hasCustomPrompt="1"/>
          </p:nvPr>
        </p:nvSpPr>
        <p:spPr bwMode="gray">
          <a:xfrm>
            <a:off x="4234127" y="-1401684"/>
            <a:ext cx="2080800" cy="2080800"/>
          </a:xfrm>
          <a:prstGeom prst="ellipse">
            <a:avLst/>
          </a:prstGeom>
          <a:solidFill>
            <a:schemeClr val="accent1"/>
          </a:solidFill>
        </p:spPr>
        <p:txBody>
          <a:bodyPr anchor="ctr"/>
          <a:lstStyle>
            <a:lvl1pPr marL="0" indent="0" algn="ctr">
              <a:lnSpc>
                <a:spcPct val="100000"/>
              </a:lnSpc>
              <a:spcBef>
                <a:spcPts val="0"/>
              </a:spcBef>
              <a:spcAft>
                <a:spcPts val="0"/>
              </a:spcAft>
              <a:buFont typeface="Arial" panose="020B0604020202020204" pitchFamily="34" charset="0"/>
              <a:buNone/>
              <a:defRPr sz="200" b="0" baseline="0">
                <a:solidFill>
                  <a:schemeClr val="accent1">
                    <a:alpha val="0"/>
                  </a:schemeClr>
                </a:solidFill>
                <a:latin typeface="+mn-lt"/>
              </a:defRPr>
            </a:lvl1pPr>
            <a:lvl2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2pPr>
            <a:lvl3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3pPr>
            <a:lvl4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4pPr>
            <a:lvl5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5pPr>
            <a:lvl6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6pPr>
            <a:lvl7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7pPr>
            <a:lvl8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8pPr>
            <a:lvl9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9pPr>
          </a:lstStyle>
          <a:p>
            <a:pPr lvl="0"/>
            <a:r>
              <a:rPr lang="de-DE" dirty="0"/>
              <a:t> </a:t>
            </a:r>
          </a:p>
        </p:txBody>
      </p:sp>
      <p:sp>
        <p:nvSpPr>
          <p:cNvPr id="8" name="Text Placeholder 10"/>
          <p:cNvSpPr>
            <a:spLocks noGrp="1"/>
          </p:cNvSpPr>
          <p:nvPr>
            <p:ph type="body" sz="quarter" idx="22" hasCustomPrompt="1"/>
          </p:nvPr>
        </p:nvSpPr>
        <p:spPr bwMode="gray">
          <a:xfrm>
            <a:off x="8611669" y="2920594"/>
            <a:ext cx="946800" cy="946800"/>
          </a:xfrm>
          <a:prstGeom prst="ellipse">
            <a:avLst/>
          </a:prstGeom>
          <a:solidFill>
            <a:schemeClr val="accent1"/>
          </a:solidFill>
        </p:spPr>
        <p:txBody>
          <a:bodyPr anchor="ctr"/>
          <a:lstStyle>
            <a:lvl1pPr marL="0" indent="0" algn="ctr">
              <a:lnSpc>
                <a:spcPct val="100000"/>
              </a:lnSpc>
              <a:spcBef>
                <a:spcPts val="0"/>
              </a:spcBef>
              <a:spcAft>
                <a:spcPts val="0"/>
              </a:spcAft>
              <a:buFont typeface="Arial" panose="020B0604020202020204" pitchFamily="34" charset="0"/>
              <a:buNone/>
              <a:defRPr sz="200" b="0" baseline="0">
                <a:solidFill>
                  <a:schemeClr val="accent1">
                    <a:alpha val="0"/>
                  </a:schemeClr>
                </a:solidFill>
                <a:latin typeface="+mn-lt"/>
              </a:defRPr>
            </a:lvl1pPr>
            <a:lvl2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2pPr>
            <a:lvl3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3pPr>
            <a:lvl4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4pPr>
            <a:lvl5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5pPr>
            <a:lvl6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6pPr>
            <a:lvl7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7pPr>
            <a:lvl8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8pPr>
            <a:lvl9pPr marL="0" indent="0" algn="ctr">
              <a:lnSpc>
                <a:spcPct val="100000"/>
              </a:lnSpc>
              <a:spcBef>
                <a:spcPts val="0"/>
              </a:spcBef>
              <a:spcAft>
                <a:spcPts val="0"/>
              </a:spcAft>
              <a:buFont typeface="Arial" panose="020B0604020202020204" pitchFamily="34" charset="0"/>
              <a:buNone/>
              <a:defRPr sz="200" b="0">
                <a:solidFill>
                  <a:schemeClr val="accent1">
                    <a:alpha val="0"/>
                  </a:schemeClr>
                </a:solidFill>
                <a:latin typeface="+mn-lt"/>
              </a:defRPr>
            </a:lvl9pPr>
          </a:lstStyle>
          <a:p>
            <a:pPr lvl="0"/>
            <a:r>
              <a:rPr lang="de-DE" dirty="0"/>
              <a:t> </a:t>
            </a:r>
          </a:p>
        </p:txBody>
      </p:sp>
      <p:sp>
        <p:nvSpPr>
          <p:cNvPr id="9" name="Date Placeholder 2"/>
          <p:cNvSpPr>
            <a:spLocks noGrp="1"/>
          </p:cNvSpPr>
          <p:nvPr>
            <p:ph type="dt" sz="half" idx="10"/>
          </p:nvPr>
        </p:nvSpPr>
        <p:spPr>
          <a:xfrm>
            <a:off x="8136397" y="5308054"/>
            <a:ext cx="468052" cy="72008"/>
          </a:xfrm>
        </p:spPr>
        <p:txBody>
          <a:bodyPr/>
          <a:lstStyle>
            <a:lvl1pPr>
              <a:defRPr sz="300">
                <a:solidFill>
                  <a:schemeClr val="bg1">
                    <a:lumMod val="75000"/>
                    <a:alpha val="0"/>
                  </a:schemeClr>
                </a:solidFill>
              </a:defRPr>
            </a:lvl1pPr>
          </a:lstStyle>
          <a:p>
            <a:fld id="{D4FA5B4F-0E13-4DAF-868E-AB7836605BE3}" type="datetime1">
              <a:rPr lang="en-US" smtClean="0"/>
              <a:t>8/27/2020</a:t>
            </a:fld>
            <a:endParaRPr lang="en-US"/>
          </a:p>
        </p:txBody>
      </p:sp>
      <p:sp>
        <p:nvSpPr>
          <p:cNvPr id="11" name="Footer Placeholder 3"/>
          <p:cNvSpPr>
            <a:spLocks noGrp="1"/>
          </p:cNvSpPr>
          <p:nvPr>
            <p:ph type="ftr" sz="quarter" idx="11"/>
          </p:nvPr>
        </p:nvSpPr>
        <p:spPr>
          <a:xfrm>
            <a:off x="6911975" y="5308054"/>
            <a:ext cx="1224422" cy="72008"/>
          </a:xfrm>
        </p:spPr>
        <p:txBody>
          <a:bodyPr/>
          <a:lstStyle>
            <a:lvl1pPr>
              <a:defRPr sz="300">
                <a:solidFill>
                  <a:schemeClr val="bg1">
                    <a:lumMod val="75000"/>
                    <a:alpha val="0"/>
                  </a:schemeClr>
                </a:solidFill>
              </a:defRPr>
            </a:lvl1pPr>
          </a:lstStyle>
          <a:p>
            <a:r>
              <a:rPr lang="en-US"/>
              <a:t>Copyright Dr. Reddy‘s </a:t>
            </a:r>
          </a:p>
        </p:txBody>
      </p:sp>
      <p:sp>
        <p:nvSpPr>
          <p:cNvPr id="12" name="Slide Number Placeholder 4"/>
          <p:cNvSpPr>
            <a:spLocks noGrp="1"/>
          </p:cNvSpPr>
          <p:nvPr>
            <p:ph type="sldNum" sz="quarter" idx="12"/>
          </p:nvPr>
        </p:nvSpPr>
        <p:spPr>
          <a:xfrm>
            <a:off x="8604448" y="5308054"/>
            <a:ext cx="215701" cy="72008"/>
          </a:xfrm>
        </p:spPr>
        <p:txBody>
          <a:bodyPr/>
          <a:lstStyle>
            <a:lvl1pPr>
              <a:defRPr sz="300">
                <a:solidFill>
                  <a:schemeClr val="bg1">
                    <a:lumMod val="75000"/>
                    <a:alpha val="0"/>
                  </a:schemeClr>
                </a:solidFill>
              </a:defRPr>
            </a:lvl1pPr>
          </a:lstStyle>
          <a:p>
            <a:fld id="{FCB53D23-1D79-480C-B3BE-829293F4503C}" type="slidenum">
              <a:rPr lang="en-US" smtClean="0"/>
              <a:pPr/>
              <a:t>‹#›</a:t>
            </a:fld>
            <a:endParaRPr lang="en-US"/>
          </a:p>
        </p:txBody>
      </p:sp>
      <p:pic>
        <p:nvPicPr>
          <p:cNvPr id="13" name="Picture 12" descr="A picture containing clock, meter&#10;&#10;Description automatically generated">
            <a:extLst>
              <a:ext uri="{FF2B5EF4-FFF2-40B4-BE49-F238E27FC236}">
                <a16:creationId xmlns:a16="http://schemas.microsoft.com/office/drawing/2014/main" xmlns="" id="{D6749265-4F0C-45FF-9CA6-6D30978D809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132177" y="4408924"/>
            <a:ext cx="1687974" cy="374519"/>
          </a:xfrm>
          <a:prstGeom prst="rect">
            <a:avLst/>
          </a:prstGeom>
        </p:spPr>
      </p:pic>
    </p:spTree>
    <p:custDataLst>
      <p:tags r:id="rId1"/>
    </p:custDataLst>
    <p:extLst>
      <p:ext uri="{BB962C8B-B14F-4D97-AF65-F5344CB8AC3E}">
        <p14:creationId xmlns:p14="http://schemas.microsoft.com/office/powerpoint/2010/main" val="239388115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ags" Target="../tags/tag18.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tags" Target="../tags/tag3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theme" Target="../theme/theme3.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tags" Target="../tags/tag5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theme" Target="../theme/theme4.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tags" Target="../tags/tag69.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theme" Target="../theme/theme5.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18" Type="http://schemas.openxmlformats.org/officeDocument/2006/relationships/tags" Target="../tags/tag86.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theme" Target="../theme/theme6.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96" name="Group 95"/>
          <p:cNvGrpSpPr/>
          <p:nvPr userDrawn="1"/>
        </p:nvGrpSpPr>
        <p:grpSpPr bwMode="gray">
          <a:xfrm>
            <a:off x="-103110" y="-113430"/>
            <a:ext cx="9351810" cy="5370360"/>
            <a:chOff x="-103112" y="-113430"/>
            <a:chExt cx="9351810" cy="5370360"/>
          </a:xfrm>
        </p:grpSpPr>
        <p:grpSp>
          <p:nvGrpSpPr>
            <p:cNvPr id="69" name="Group 68"/>
            <p:cNvGrpSpPr/>
            <p:nvPr userDrawn="1"/>
          </p:nvGrpSpPr>
          <p:grpSpPr bwMode="gray">
            <a:xfrm>
              <a:off x="-103112" y="311269"/>
              <a:ext cx="9351810" cy="4665425"/>
              <a:chOff x="-103112" y="311269"/>
              <a:chExt cx="9351810" cy="4665425"/>
            </a:xfrm>
          </p:grpSpPr>
          <p:grpSp>
            <p:nvGrpSpPr>
              <p:cNvPr id="53" name="Group 52"/>
              <p:cNvGrpSpPr/>
              <p:nvPr userDrawn="1"/>
            </p:nvGrpSpPr>
            <p:grpSpPr bwMode="gray">
              <a:xfrm>
                <a:off x="-103112" y="311269"/>
                <a:ext cx="49060" cy="4665425"/>
                <a:chOff x="-103112" y="311269"/>
                <a:chExt cx="49060" cy="4665425"/>
              </a:xfrm>
            </p:grpSpPr>
            <p:sp>
              <p:nvSpPr>
                <p:cNvPr id="51" name="Isosceles Triangle 50"/>
                <p:cNvSpPr/>
                <p:nvPr userDrawn="1"/>
              </p:nvSpPr>
              <p:spPr bwMode="gray">
                <a:xfrm rot="5400000">
                  <a:off x="-107038" y="315195"/>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Isosceles Triangle 51"/>
                <p:cNvSpPr/>
                <p:nvPr userDrawn="1"/>
              </p:nvSpPr>
              <p:spPr bwMode="gray">
                <a:xfrm rot="5400000">
                  <a:off x="-107038" y="999408"/>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Isosceles Triangle 53"/>
                <p:cNvSpPr/>
                <p:nvPr userDrawn="1"/>
              </p:nvSpPr>
              <p:spPr bwMode="gray">
                <a:xfrm rot="5400000">
                  <a:off x="-107038" y="1251820"/>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Isosceles Triangle 54"/>
                <p:cNvSpPr/>
                <p:nvPr userDrawn="1"/>
              </p:nvSpPr>
              <p:spPr bwMode="gray">
                <a:xfrm rot="5400000">
                  <a:off x="-107038" y="2799633"/>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Isosceles Triangle 55"/>
                <p:cNvSpPr/>
                <p:nvPr userDrawn="1"/>
              </p:nvSpPr>
              <p:spPr bwMode="gray">
                <a:xfrm rot="5400000">
                  <a:off x="-107038" y="2942508"/>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Isosceles Triangle 56"/>
                <p:cNvSpPr/>
                <p:nvPr userDrawn="1"/>
              </p:nvSpPr>
              <p:spPr bwMode="gray">
                <a:xfrm rot="5400000">
                  <a:off x="-107038" y="4491908"/>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Isosceles Triangle 57"/>
                <p:cNvSpPr/>
                <p:nvPr userDrawn="1"/>
              </p:nvSpPr>
              <p:spPr bwMode="gray">
                <a:xfrm rot="5400000">
                  <a:off x="-107038" y="4707808"/>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Isosceles Triangle 58"/>
                <p:cNvSpPr/>
                <p:nvPr userDrawn="1"/>
              </p:nvSpPr>
              <p:spPr bwMode="gray">
                <a:xfrm rot="5400000">
                  <a:off x="-107038" y="4923708"/>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p:cNvGrpSpPr/>
              <p:nvPr userDrawn="1"/>
            </p:nvGrpSpPr>
            <p:grpSpPr bwMode="gray">
              <a:xfrm flipH="1">
                <a:off x="9199638" y="311269"/>
                <a:ext cx="49060" cy="4665425"/>
                <a:chOff x="-103112" y="311269"/>
                <a:chExt cx="49060" cy="4665425"/>
              </a:xfrm>
            </p:grpSpPr>
            <p:sp>
              <p:nvSpPr>
                <p:cNvPr id="61" name="Isosceles Triangle 60"/>
                <p:cNvSpPr/>
                <p:nvPr userDrawn="1"/>
              </p:nvSpPr>
              <p:spPr bwMode="gray">
                <a:xfrm rot="5400000">
                  <a:off x="-107038" y="315195"/>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Isosceles Triangle 61"/>
                <p:cNvSpPr/>
                <p:nvPr userDrawn="1"/>
              </p:nvSpPr>
              <p:spPr bwMode="gray">
                <a:xfrm rot="5400000">
                  <a:off x="-107038" y="999408"/>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Isosceles Triangle 62"/>
                <p:cNvSpPr/>
                <p:nvPr userDrawn="1"/>
              </p:nvSpPr>
              <p:spPr bwMode="gray">
                <a:xfrm rot="5400000">
                  <a:off x="-107038" y="1251820"/>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Isosceles Triangle 63"/>
                <p:cNvSpPr/>
                <p:nvPr userDrawn="1"/>
              </p:nvSpPr>
              <p:spPr bwMode="gray">
                <a:xfrm rot="5400000">
                  <a:off x="-107038" y="2799633"/>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Isosceles Triangle 64"/>
                <p:cNvSpPr/>
                <p:nvPr userDrawn="1"/>
              </p:nvSpPr>
              <p:spPr bwMode="gray">
                <a:xfrm rot="5400000">
                  <a:off x="-107038" y="2942508"/>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Isosceles Triangle 65"/>
                <p:cNvSpPr/>
                <p:nvPr userDrawn="1"/>
              </p:nvSpPr>
              <p:spPr bwMode="gray">
                <a:xfrm rot="5400000">
                  <a:off x="-107038" y="4491908"/>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Isosceles Triangle 66"/>
                <p:cNvSpPr/>
                <p:nvPr userDrawn="1"/>
              </p:nvSpPr>
              <p:spPr bwMode="gray">
                <a:xfrm rot="5400000">
                  <a:off x="-107038" y="4707808"/>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Isosceles Triangle 67"/>
                <p:cNvSpPr/>
                <p:nvPr userDrawn="1"/>
              </p:nvSpPr>
              <p:spPr bwMode="gray">
                <a:xfrm rot="5400000">
                  <a:off x="-107038" y="4923708"/>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95" name="Group 94"/>
            <p:cNvGrpSpPr/>
            <p:nvPr userDrawn="1"/>
          </p:nvGrpSpPr>
          <p:grpSpPr bwMode="gray">
            <a:xfrm>
              <a:off x="295394" y="-113430"/>
              <a:ext cx="8553212" cy="5370360"/>
              <a:chOff x="295394" y="-111232"/>
              <a:chExt cx="8553212" cy="5370360"/>
            </a:xfrm>
          </p:grpSpPr>
          <p:grpSp>
            <p:nvGrpSpPr>
              <p:cNvPr id="73" name="Group 72"/>
              <p:cNvGrpSpPr/>
              <p:nvPr userDrawn="1"/>
            </p:nvGrpSpPr>
            <p:grpSpPr bwMode="gray">
              <a:xfrm>
                <a:off x="295394" y="-111232"/>
                <a:ext cx="8553212" cy="49060"/>
                <a:chOff x="295394" y="-111232"/>
                <a:chExt cx="8553212" cy="49060"/>
              </a:xfrm>
            </p:grpSpPr>
            <p:sp>
              <p:nvSpPr>
                <p:cNvPr id="71" name="Isosceles Triangle 70"/>
                <p:cNvSpPr/>
                <p:nvPr userDrawn="1"/>
              </p:nvSpPr>
              <p:spPr bwMode="gray">
                <a:xfrm rot="10800000">
                  <a:off x="295394"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Isosceles Triangle 71"/>
                <p:cNvSpPr/>
                <p:nvPr userDrawn="1"/>
              </p:nvSpPr>
              <p:spPr bwMode="gray">
                <a:xfrm rot="10800000">
                  <a:off x="2203569"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Isosceles Triangle 73"/>
                <p:cNvSpPr/>
                <p:nvPr userDrawn="1"/>
              </p:nvSpPr>
              <p:spPr bwMode="gray">
                <a:xfrm rot="10800000">
                  <a:off x="2348032"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Isosceles Triangle 74"/>
                <p:cNvSpPr/>
                <p:nvPr userDrawn="1"/>
              </p:nvSpPr>
              <p:spPr bwMode="gray">
                <a:xfrm rot="10800000">
                  <a:off x="2490907"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Isosceles Triangle 75"/>
                <p:cNvSpPr/>
                <p:nvPr userDrawn="1"/>
              </p:nvSpPr>
              <p:spPr bwMode="gray">
                <a:xfrm rot="10800000">
                  <a:off x="4399082"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Isosceles Triangle 76"/>
                <p:cNvSpPr/>
                <p:nvPr userDrawn="1"/>
              </p:nvSpPr>
              <p:spPr bwMode="gray">
                <a:xfrm rot="10800000">
                  <a:off x="4543544"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Isosceles Triangle 77"/>
                <p:cNvSpPr/>
                <p:nvPr userDrawn="1"/>
              </p:nvSpPr>
              <p:spPr bwMode="gray">
                <a:xfrm rot="10800000">
                  <a:off x="4688007"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Isosceles Triangle 78"/>
                <p:cNvSpPr/>
                <p:nvPr userDrawn="1"/>
              </p:nvSpPr>
              <p:spPr bwMode="gray">
                <a:xfrm rot="10800000">
                  <a:off x="6596182"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Isosceles Triangle 79"/>
                <p:cNvSpPr/>
                <p:nvPr userDrawn="1"/>
              </p:nvSpPr>
              <p:spPr bwMode="gray">
                <a:xfrm rot="10800000">
                  <a:off x="6739057"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Isosceles Triangle 80"/>
                <p:cNvSpPr/>
                <p:nvPr userDrawn="1"/>
              </p:nvSpPr>
              <p:spPr bwMode="gray">
                <a:xfrm rot="10800000">
                  <a:off x="6883519"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Isosceles Triangle 81"/>
                <p:cNvSpPr/>
                <p:nvPr userDrawn="1"/>
              </p:nvSpPr>
              <p:spPr bwMode="gray">
                <a:xfrm rot="10800000">
                  <a:off x="8791694"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userDrawn="1"/>
            </p:nvGrpSpPr>
            <p:grpSpPr bwMode="gray">
              <a:xfrm flipV="1">
                <a:off x="295394" y="5210068"/>
                <a:ext cx="8553212" cy="49060"/>
                <a:chOff x="295394" y="-111232"/>
                <a:chExt cx="8553212" cy="49060"/>
              </a:xfrm>
            </p:grpSpPr>
            <p:sp>
              <p:nvSpPr>
                <p:cNvPr id="84" name="Isosceles Triangle 83"/>
                <p:cNvSpPr/>
                <p:nvPr userDrawn="1"/>
              </p:nvSpPr>
              <p:spPr bwMode="gray">
                <a:xfrm rot="10800000">
                  <a:off x="295394"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Isosceles Triangle 84"/>
                <p:cNvSpPr/>
                <p:nvPr userDrawn="1"/>
              </p:nvSpPr>
              <p:spPr bwMode="gray">
                <a:xfrm rot="10800000">
                  <a:off x="2203569"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Isosceles Triangle 85"/>
                <p:cNvSpPr/>
                <p:nvPr userDrawn="1"/>
              </p:nvSpPr>
              <p:spPr bwMode="gray">
                <a:xfrm rot="10800000">
                  <a:off x="2348032"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Isosceles Triangle 86"/>
                <p:cNvSpPr/>
                <p:nvPr userDrawn="1"/>
              </p:nvSpPr>
              <p:spPr bwMode="gray">
                <a:xfrm rot="10800000">
                  <a:off x="2490907"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Isosceles Triangle 87"/>
                <p:cNvSpPr/>
                <p:nvPr userDrawn="1"/>
              </p:nvSpPr>
              <p:spPr bwMode="gray">
                <a:xfrm rot="10800000">
                  <a:off x="4399082"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Isosceles Triangle 88"/>
                <p:cNvSpPr/>
                <p:nvPr userDrawn="1"/>
              </p:nvSpPr>
              <p:spPr bwMode="gray">
                <a:xfrm rot="10800000">
                  <a:off x="4543544"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Isosceles Triangle 89"/>
                <p:cNvSpPr/>
                <p:nvPr userDrawn="1"/>
              </p:nvSpPr>
              <p:spPr bwMode="gray">
                <a:xfrm rot="10800000">
                  <a:off x="4688007"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Isosceles Triangle 90"/>
                <p:cNvSpPr/>
                <p:nvPr userDrawn="1"/>
              </p:nvSpPr>
              <p:spPr bwMode="gray">
                <a:xfrm rot="10800000">
                  <a:off x="6596182"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Isosceles Triangle 91"/>
                <p:cNvSpPr/>
                <p:nvPr userDrawn="1"/>
              </p:nvSpPr>
              <p:spPr bwMode="gray">
                <a:xfrm rot="10800000">
                  <a:off x="6739057"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Isosceles Triangle 92"/>
                <p:cNvSpPr/>
                <p:nvPr userDrawn="1"/>
              </p:nvSpPr>
              <p:spPr bwMode="gray">
                <a:xfrm rot="10800000">
                  <a:off x="6883519"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Isosceles Triangle 93"/>
                <p:cNvSpPr/>
                <p:nvPr userDrawn="1"/>
              </p:nvSpPr>
              <p:spPr bwMode="gray">
                <a:xfrm rot="10800000">
                  <a:off x="8791694"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2" name="Title Placeholder 1"/>
          <p:cNvSpPr>
            <a:spLocks noGrp="1"/>
          </p:cNvSpPr>
          <p:nvPr>
            <p:ph type="title"/>
          </p:nvPr>
        </p:nvSpPr>
        <p:spPr bwMode="gray">
          <a:xfrm>
            <a:off x="323852" y="339726"/>
            <a:ext cx="8496300" cy="684213"/>
          </a:xfrm>
          <a:prstGeom prst="rect">
            <a:avLst/>
          </a:prstGeom>
        </p:spPr>
        <p:txBody>
          <a:bodyPr vert="horz" lIns="0" tIns="36000" rIns="0" bIns="0" rtlCol="0" anchor="t">
            <a:noAutofit/>
          </a:bodyPr>
          <a:lstStyle/>
          <a:p>
            <a:r>
              <a:rPr lang="de-DE" dirty="0"/>
              <a:t>Title </a:t>
            </a:r>
            <a:r>
              <a:rPr lang="de-DE" dirty="0" err="1"/>
              <a:t>of</a:t>
            </a:r>
            <a:r>
              <a:rPr lang="de-DE" dirty="0"/>
              <a:t> </a:t>
            </a:r>
            <a:br>
              <a:rPr lang="de-DE" dirty="0"/>
            </a:br>
            <a:r>
              <a:rPr lang="de-DE" dirty="0" err="1"/>
              <a:t>the</a:t>
            </a:r>
            <a:r>
              <a:rPr lang="de-DE" dirty="0"/>
              <a:t> </a:t>
            </a:r>
            <a:r>
              <a:rPr lang="de-DE" dirty="0" err="1"/>
              <a:t>slide</a:t>
            </a:r>
            <a:endParaRPr lang="en-US" dirty="0"/>
          </a:p>
        </p:txBody>
      </p:sp>
      <p:sp>
        <p:nvSpPr>
          <p:cNvPr id="3" name="Text Placeholder 2"/>
          <p:cNvSpPr>
            <a:spLocks noGrp="1"/>
          </p:cNvSpPr>
          <p:nvPr>
            <p:ph type="body" idx="1"/>
          </p:nvPr>
        </p:nvSpPr>
        <p:spPr bwMode="gray">
          <a:xfrm>
            <a:off x="323852" y="1276350"/>
            <a:ext cx="8496300" cy="3240089"/>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de-DE" dirty="0" err="1"/>
              <a:t>sadf</a:t>
            </a:r>
            <a:endParaRPr lang="de-DE" dirty="0"/>
          </a:p>
          <a:p>
            <a:pPr lvl="6"/>
            <a:r>
              <a:rPr lang="de-DE" dirty="0" err="1"/>
              <a:t>sdaf</a:t>
            </a:r>
            <a:endParaRPr lang="de-DE" dirty="0"/>
          </a:p>
          <a:p>
            <a:pPr lvl="7"/>
            <a:r>
              <a:rPr lang="de-DE" dirty="0" err="1"/>
              <a:t>sdaf</a:t>
            </a:r>
            <a:endParaRPr lang="de-DE" dirty="0"/>
          </a:p>
          <a:p>
            <a:pPr lvl="8"/>
            <a:r>
              <a:rPr lang="de-DE" dirty="0" err="1"/>
              <a:t>asdf</a:t>
            </a:r>
            <a:endParaRPr lang="en-US" dirty="0"/>
          </a:p>
        </p:txBody>
      </p:sp>
      <p:sp>
        <p:nvSpPr>
          <p:cNvPr id="4" name="Date Placeholder 3"/>
          <p:cNvSpPr>
            <a:spLocks noGrp="1"/>
          </p:cNvSpPr>
          <p:nvPr>
            <p:ph type="dt" sz="half" idx="2"/>
          </p:nvPr>
        </p:nvSpPr>
        <p:spPr bwMode="gray">
          <a:xfrm>
            <a:off x="8136397" y="4732339"/>
            <a:ext cx="468052" cy="215900"/>
          </a:xfrm>
          <a:prstGeom prst="rect">
            <a:avLst/>
          </a:prstGeom>
        </p:spPr>
        <p:txBody>
          <a:bodyPr vert="horz" lIns="0" tIns="0" rIns="0" bIns="0" rtlCol="0" anchor="ctr"/>
          <a:lstStyle>
            <a:lvl1pPr algn="r">
              <a:defRPr sz="600">
                <a:solidFill>
                  <a:schemeClr val="tx1"/>
                </a:solidFill>
              </a:defRPr>
            </a:lvl1pPr>
          </a:lstStyle>
          <a:p>
            <a:fld id="{37BDE95D-8899-493D-B2AD-6D2F11F66013}" type="datetime1">
              <a:rPr lang="en-US" smtClean="0"/>
              <a:t>8/27/2020</a:t>
            </a:fld>
            <a:endParaRPr lang="en-US" dirty="0"/>
          </a:p>
        </p:txBody>
      </p:sp>
      <p:sp>
        <p:nvSpPr>
          <p:cNvPr id="5" name="Footer Placeholder 4"/>
          <p:cNvSpPr>
            <a:spLocks noGrp="1"/>
          </p:cNvSpPr>
          <p:nvPr>
            <p:ph type="ftr" sz="quarter" idx="3"/>
          </p:nvPr>
        </p:nvSpPr>
        <p:spPr bwMode="gray">
          <a:xfrm>
            <a:off x="4716463" y="4732339"/>
            <a:ext cx="3419934" cy="215900"/>
          </a:xfrm>
          <a:prstGeom prst="rect">
            <a:avLst/>
          </a:prstGeom>
        </p:spPr>
        <p:txBody>
          <a:bodyPr vert="horz" lIns="0" tIns="0" rIns="0" bIns="0" rtlCol="0" anchor="ctr"/>
          <a:lstStyle>
            <a:lvl1pPr algn="r">
              <a:defRPr sz="600">
                <a:solidFill>
                  <a:schemeClr val="tx1"/>
                </a:solidFill>
              </a:defRPr>
            </a:lvl1pPr>
          </a:lstStyle>
          <a:p>
            <a:r>
              <a:rPr lang="en-US" dirty="0"/>
              <a:t>Copyright Dr. Reddy‘s </a:t>
            </a:r>
          </a:p>
        </p:txBody>
      </p:sp>
      <p:sp>
        <p:nvSpPr>
          <p:cNvPr id="6" name="Slide Number Placeholder 5"/>
          <p:cNvSpPr>
            <a:spLocks noGrp="1"/>
          </p:cNvSpPr>
          <p:nvPr>
            <p:ph type="sldNum" sz="quarter" idx="4"/>
          </p:nvPr>
        </p:nvSpPr>
        <p:spPr bwMode="gray">
          <a:xfrm>
            <a:off x="8604448" y="4732339"/>
            <a:ext cx="215701" cy="215900"/>
          </a:xfrm>
          <a:prstGeom prst="rect">
            <a:avLst/>
          </a:prstGeom>
        </p:spPr>
        <p:txBody>
          <a:bodyPr vert="horz" lIns="0" tIns="0" rIns="0" bIns="0" rtlCol="0" anchor="ctr"/>
          <a:lstStyle>
            <a:lvl1pPr algn="r">
              <a:defRPr sz="600" b="1">
                <a:solidFill>
                  <a:schemeClr val="tx1"/>
                </a:solidFill>
              </a:defRPr>
            </a:lvl1pPr>
          </a:lstStyle>
          <a:p>
            <a:fld id="{FCB53D23-1D79-480C-B3BE-829293F4503C}" type="slidenum">
              <a:rPr lang="en-US" smtClean="0"/>
              <a:pPr/>
              <a:t>‹#›</a:t>
            </a:fld>
            <a:endParaRPr lang="en-US" dirty="0"/>
          </a:p>
        </p:txBody>
      </p:sp>
    </p:spTree>
    <p:custDataLst>
      <p:tags r:id="rId19"/>
    </p:custDataLst>
    <p:extLst>
      <p:ext uri="{BB962C8B-B14F-4D97-AF65-F5344CB8AC3E}">
        <p14:creationId xmlns:p14="http://schemas.microsoft.com/office/powerpoint/2010/main" val="2675155177"/>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887" r:id="rId17"/>
  </p:sldLayoutIdLst>
  <p:transition>
    <p:fade/>
  </p:transition>
  <p:hf hdr="0" dt="0"/>
  <p:txStyles>
    <p:titleStyle>
      <a:lvl1pPr algn="l" defTabSz="914400" rtl="0" eaLnBrk="1" latinLnBrk="0" hangingPunct="1">
        <a:lnSpc>
          <a:spcPct val="75000"/>
        </a:lnSpc>
        <a:spcBef>
          <a:spcPct val="0"/>
        </a:spcBef>
        <a:buNone/>
        <a:defRPr sz="2400" kern="1200" spc="-80" baseline="0">
          <a:solidFill>
            <a:schemeClr val="accent1"/>
          </a:solidFill>
          <a:latin typeface="+mj-lt"/>
          <a:ea typeface="+mj-ea"/>
          <a:cs typeface="+mj-cs"/>
        </a:defRPr>
      </a:lvl1pPr>
    </p:titleStyle>
    <p:bodyStyle>
      <a:lvl1pPr marL="0" indent="0" algn="l" defTabSz="914400" rtl="0" eaLnBrk="1" latinLnBrk="0" hangingPunct="1">
        <a:spcBef>
          <a:spcPts val="200"/>
        </a:spcBef>
        <a:spcAft>
          <a:spcPts val="200"/>
        </a:spcAft>
        <a:buFont typeface="Arial" panose="020B0604020202020204" pitchFamily="34" charset="0"/>
        <a:buNone/>
        <a:defRPr sz="1100" kern="1200">
          <a:solidFill>
            <a:schemeClr val="tx1"/>
          </a:solidFill>
          <a:latin typeface="+mn-lt"/>
          <a:ea typeface="+mn-ea"/>
          <a:cs typeface="+mn-cs"/>
        </a:defRPr>
      </a:lvl1pPr>
      <a:lvl2pPr marL="0" indent="0" algn="l" defTabSz="914400" rtl="0" eaLnBrk="1" latinLnBrk="0" hangingPunct="1">
        <a:spcBef>
          <a:spcPts val="200"/>
        </a:spcBef>
        <a:spcAft>
          <a:spcPts val="200"/>
        </a:spcAft>
        <a:buFont typeface="Arial" panose="020B0604020202020204" pitchFamily="34" charset="0"/>
        <a:buNone/>
        <a:defRPr sz="1200" b="1" kern="1200">
          <a:solidFill>
            <a:schemeClr val="accent1"/>
          </a:solidFill>
          <a:latin typeface="+mn-lt"/>
          <a:ea typeface="+mn-ea"/>
          <a:cs typeface="+mn-cs"/>
        </a:defRPr>
      </a:lvl2pPr>
      <a:lvl3pPr marL="179388" indent="-179388" algn="l" defTabSz="914400" rtl="0" eaLnBrk="1" latinLnBrk="0" hangingPunct="1">
        <a:spcBef>
          <a:spcPts val="200"/>
        </a:spcBef>
        <a:spcAft>
          <a:spcPts val="200"/>
        </a:spcAft>
        <a:buClr>
          <a:schemeClr val="accent1"/>
        </a:buClr>
        <a:buSzPct val="110000"/>
        <a:buFont typeface="Arial" panose="020B0604020202020204" pitchFamily="34" charset="0"/>
        <a:buChar char="●"/>
        <a:defRPr sz="1100" kern="1200">
          <a:solidFill>
            <a:schemeClr val="tx1"/>
          </a:solidFill>
          <a:latin typeface="+mn-lt"/>
          <a:ea typeface="+mn-ea"/>
          <a:cs typeface="+mn-cs"/>
        </a:defRPr>
      </a:lvl3pPr>
      <a:lvl4pPr marL="360363" indent="-180975" algn="l" defTabSz="914400" rtl="0" eaLnBrk="1" latinLnBrk="0" hangingPunct="1">
        <a:spcBef>
          <a:spcPts val="200"/>
        </a:spcBef>
        <a:spcAft>
          <a:spcPts val="200"/>
        </a:spcAft>
        <a:buClr>
          <a:schemeClr val="accent1"/>
        </a:buClr>
        <a:buSzPct val="105000"/>
        <a:buFont typeface="Arial" panose="020B0604020202020204" pitchFamily="34" charset="0"/>
        <a:buChar char="•"/>
        <a:defRPr sz="1100" kern="1200">
          <a:solidFill>
            <a:schemeClr val="tx1"/>
          </a:solidFill>
          <a:latin typeface="+mn-lt"/>
          <a:ea typeface="+mn-ea"/>
          <a:cs typeface="+mn-cs"/>
        </a:defRPr>
      </a:lvl4pPr>
      <a:lvl5pPr marL="538163" indent="-180000" algn="l" defTabSz="914400" rtl="0" eaLnBrk="1" latinLnBrk="0" hangingPunct="1">
        <a:spcBef>
          <a:spcPts val="200"/>
        </a:spcBef>
        <a:spcAft>
          <a:spcPts val="200"/>
        </a:spcAft>
        <a:buClr>
          <a:schemeClr val="accent1"/>
        </a:buClr>
        <a:buFont typeface="Arial" panose="020B0604020202020204" pitchFamily="34" charset="0"/>
        <a:buChar char="-"/>
        <a:defRPr sz="1100" kern="1200">
          <a:solidFill>
            <a:schemeClr val="tx1"/>
          </a:solidFill>
          <a:latin typeface="+mn-lt"/>
          <a:ea typeface="+mn-ea"/>
          <a:cs typeface="+mn-cs"/>
        </a:defRPr>
      </a:lvl5pPr>
      <a:lvl6pPr marL="270000" indent="-270000" algn="l" defTabSz="914400" rtl="0" eaLnBrk="1" latinLnBrk="0" hangingPunct="1">
        <a:spcBef>
          <a:spcPts val="200"/>
        </a:spcBef>
        <a:spcAft>
          <a:spcPts val="200"/>
        </a:spcAft>
        <a:buClr>
          <a:schemeClr val="accent1"/>
        </a:buClr>
        <a:buSzPct val="90000"/>
        <a:buFont typeface="+mj-lt"/>
        <a:buAutoNum type="arabicPeriod"/>
        <a:defRPr sz="1100" kern="1200">
          <a:solidFill>
            <a:schemeClr val="tx1"/>
          </a:solidFill>
          <a:latin typeface="+mn-lt"/>
          <a:ea typeface="+mn-ea"/>
          <a:cs typeface="+mn-cs"/>
        </a:defRPr>
      </a:lvl6pPr>
      <a:lvl7pPr marL="450000" indent="-180000" algn="l" defTabSz="914400" rtl="0" eaLnBrk="1" latinLnBrk="0" hangingPunct="1">
        <a:spcBef>
          <a:spcPts val="200"/>
        </a:spcBef>
        <a:spcAft>
          <a:spcPts val="200"/>
        </a:spcAft>
        <a:buClr>
          <a:schemeClr val="accent1"/>
        </a:buClr>
        <a:buFont typeface="+mj-lt"/>
        <a:buAutoNum type="alphaLcParenR"/>
        <a:defRPr sz="1100" kern="1200">
          <a:solidFill>
            <a:schemeClr val="tx1"/>
          </a:solidFill>
          <a:latin typeface="+mn-lt"/>
          <a:ea typeface="+mn-ea"/>
          <a:cs typeface="+mn-cs"/>
        </a:defRPr>
      </a:lvl7pPr>
      <a:lvl8pPr marL="0" indent="0" algn="l" defTabSz="914400" rtl="0" eaLnBrk="1" latinLnBrk="0" hangingPunct="1">
        <a:lnSpc>
          <a:spcPct val="80000"/>
        </a:lnSpc>
        <a:spcBef>
          <a:spcPts val="400"/>
        </a:spcBef>
        <a:spcAft>
          <a:spcPts val="400"/>
        </a:spcAft>
        <a:buFont typeface="Arial" panose="020B0604020202020204" pitchFamily="34" charset="0"/>
        <a:buNone/>
        <a:defRPr sz="1400" b="1" kern="1200">
          <a:solidFill>
            <a:schemeClr val="accent1"/>
          </a:solidFill>
          <a:latin typeface="+mn-lt"/>
          <a:ea typeface="+mn-ea"/>
          <a:cs typeface="+mn-cs"/>
        </a:defRPr>
      </a:lvl8pPr>
      <a:lvl9pPr marL="0" indent="0" algn="l" defTabSz="914400" rtl="0" eaLnBrk="1" latinLnBrk="0" hangingPunct="1">
        <a:spcBef>
          <a:spcPts val="200"/>
        </a:spcBef>
        <a:spcAft>
          <a:spcPts val="200"/>
        </a:spcAft>
        <a:buFont typeface="Arial" panose="020B0604020202020204" pitchFamily="34" charset="0"/>
        <a:buNone/>
        <a:defRPr sz="900" kern="1200">
          <a:solidFill>
            <a:schemeClr val="bg2">
              <a:lumMod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2"/>
        </a:solidFill>
        <a:effectLst/>
      </p:bgPr>
    </p:bg>
    <p:spTree>
      <p:nvGrpSpPr>
        <p:cNvPr id="1" name=""/>
        <p:cNvGrpSpPr/>
        <p:nvPr/>
      </p:nvGrpSpPr>
      <p:grpSpPr>
        <a:xfrm>
          <a:off x="0" y="0"/>
          <a:ext cx="0" cy="0"/>
          <a:chOff x="0" y="0"/>
          <a:chExt cx="0" cy="0"/>
        </a:xfrm>
      </p:grpSpPr>
      <p:grpSp>
        <p:nvGrpSpPr>
          <p:cNvPr id="96" name="Group 95"/>
          <p:cNvGrpSpPr/>
          <p:nvPr userDrawn="1"/>
        </p:nvGrpSpPr>
        <p:grpSpPr bwMode="gray">
          <a:xfrm>
            <a:off x="-103110" y="-113430"/>
            <a:ext cx="9351810" cy="5370360"/>
            <a:chOff x="-103112" y="-113430"/>
            <a:chExt cx="9351810" cy="5370360"/>
          </a:xfrm>
        </p:grpSpPr>
        <p:grpSp>
          <p:nvGrpSpPr>
            <p:cNvPr id="69" name="Group 68"/>
            <p:cNvGrpSpPr/>
            <p:nvPr userDrawn="1"/>
          </p:nvGrpSpPr>
          <p:grpSpPr bwMode="gray">
            <a:xfrm>
              <a:off x="-103112" y="311269"/>
              <a:ext cx="9351810" cy="4665425"/>
              <a:chOff x="-103112" y="311269"/>
              <a:chExt cx="9351810" cy="4665425"/>
            </a:xfrm>
          </p:grpSpPr>
          <p:grpSp>
            <p:nvGrpSpPr>
              <p:cNvPr id="53" name="Group 52"/>
              <p:cNvGrpSpPr/>
              <p:nvPr userDrawn="1"/>
            </p:nvGrpSpPr>
            <p:grpSpPr bwMode="gray">
              <a:xfrm>
                <a:off x="-103112" y="311269"/>
                <a:ext cx="49060" cy="4665425"/>
                <a:chOff x="-103112" y="311269"/>
                <a:chExt cx="49060" cy="4665425"/>
              </a:xfrm>
            </p:grpSpPr>
            <p:sp>
              <p:nvSpPr>
                <p:cNvPr id="51" name="Isosceles Triangle 50"/>
                <p:cNvSpPr/>
                <p:nvPr userDrawn="1"/>
              </p:nvSpPr>
              <p:spPr bwMode="gray">
                <a:xfrm rot="5400000">
                  <a:off x="-107038" y="315195"/>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Isosceles Triangle 51"/>
                <p:cNvSpPr/>
                <p:nvPr userDrawn="1"/>
              </p:nvSpPr>
              <p:spPr bwMode="gray">
                <a:xfrm rot="5400000">
                  <a:off x="-107038" y="999408"/>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Isosceles Triangle 53"/>
                <p:cNvSpPr/>
                <p:nvPr userDrawn="1"/>
              </p:nvSpPr>
              <p:spPr bwMode="gray">
                <a:xfrm rot="5400000">
                  <a:off x="-107038" y="1251820"/>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Isosceles Triangle 54"/>
                <p:cNvSpPr/>
                <p:nvPr userDrawn="1"/>
              </p:nvSpPr>
              <p:spPr bwMode="gray">
                <a:xfrm rot="5400000">
                  <a:off x="-107038" y="2799633"/>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Isosceles Triangle 55"/>
                <p:cNvSpPr/>
                <p:nvPr userDrawn="1"/>
              </p:nvSpPr>
              <p:spPr bwMode="gray">
                <a:xfrm rot="5400000">
                  <a:off x="-107038" y="2942508"/>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Isosceles Triangle 56"/>
                <p:cNvSpPr/>
                <p:nvPr userDrawn="1"/>
              </p:nvSpPr>
              <p:spPr bwMode="gray">
                <a:xfrm rot="5400000">
                  <a:off x="-107038" y="4491908"/>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Isosceles Triangle 57"/>
                <p:cNvSpPr/>
                <p:nvPr userDrawn="1"/>
              </p:nvSpPr>
              <p:spPr bwMode="gray">
                <a:xfrm rot="5400000">
                  <a:off x="-107038" y="4707808"/>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Isosceles Triangle 58"/>
                <p:cNvSpPr/>
                <p:nvPr userDrawn="1"/>
              </p:nvSpPr>
              <p:spPr bwMode="gray">
                <a:xfrm rot="5400000">
                  <a:off x="-107038" y="4923708"/>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p:cNvGrpSpPr/>
              <p:nvPr userDrawn="1"/>
            </p:nvGrpSpPr>
            <p:grpSpPr bwMode="gray">
              <a:xfrm flipH="1">
                <a:off x="9199638" y="311269"/>
                <a:ext cx="49060" cy="4665425"/>
                <a:chOff x="-103112" y="311269"/>
                <a:chExt cx="49060" cy="4665425"/>
              </a:xfrm>
            </p:grpSpPr>
            <p:sp>
              <p:nvSpPr>
                <p:cNvPr id="61" name="Isosceles Triangle 60"/>
                <p:cNvSpPr/>
                <p:nvPr userDrawn="1"/>
              </p:nvSpPr>
              <p:spPr bwMode="gray">
                <a:xfrm rot="5400000">
                  <a:off x="-107038" y="315195"/>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Isosceles Triangle 61"/>
                <p:cNvSpPr/>
                <p:nvPr userDrawn="1"/>
              </p:nvSpPr>
              <p:spPr bwMode="gray">
                <a:xfrm rot="5400000">
                  <a:off x="-107038" y="999408"/>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Isosceles Triangle 62"/>
                <p:cNvSpPr/>
                <p:nvPr userDrawn="1"/>
              </p:nvSpPr>
              <p:spPr bwMode="gray">
                <a:xfrm rot="5400000">
                  <a:off x="-107038" y="1251820"/>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Isosceles Triangle 63"/>
                <p:cNvSpPr/>
                <p:nvPr userDrawn="1"/>
              </p:nvSpPr>
              <p:spPr bwMode="gray">
                <a:xfrm rot="5400000">
                  <a:off x="-107038" y="2799633"/>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Isosceles Triangle 64"/>
                <p:cNvSpPr/>
                <p:nvPr userDrawn="1"/>
              </p:nvSpPr>
              <p:spPr bwMode="gray">
                <a:xfrm rot="5400000">
                  <a:off x="-107038" y="2942508"/>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Isosceles Triangle 65"/>
                <p:cNvSpPr/>
                <p:nvPr userDrawn="1"/>
              </p:nvSpPr>
              <p:spPr bwMode="gray">
                <a:xfrm rot="5400000">
                  <a:off x="-107038" y="4491908"/>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Isosceles Triangle 66"/>
                <p:cNvSpPr/>
                <p:nvPr userDrawn="1"/>
              </p:nvSpPr>
              <p:spPr bwMode="gray">
                <a:xfrm rot="5400000">
                  <a:off x="-107038" y="4707808"/>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Isosceles Triangle 67"/>
                <p:cNvSpPr/>
                <p:nvPr userDrawn="1"/>
              </p:nvSpPr>
              <p:spPr bwMode="gray">
                <a:xfrm rot="5400000">
                  <a:off x="-107038" y="4923708"/>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95" name="Group 94"/>
            <p:cNvGrpSpPr/>
            <p:nvPr userDrawn="1"/>
          </p:nvGrpSpPr>
          <p:grpSpPr bwMode="gray">
            <a:xfrm>
              <a:off x="295394" y="-113430"/>
              <a:ext cx="8553212" cy="5370360"/>
              <a:chOff x="295394" y="-111232"/>
              <a:chExt cx="8553212" cy="5370360"/>
            </a:xfrm>
          </p:grpSpPr>
          <p:grpSp>
            <p:nvGrpSpPr>
              <p:cNvPr id="73" name="Group 72"/>
              <p:cNvGrpSpPr/>
              <p:nvPr userDrawn="1"/>
            </p:nvGrpSpPr>
            <p:grpSpPr bwMode="gray">
              <a:xfrm>
                <a:off x="295394" y="-111232"/>
                <a:ext cx="8553212" cy="49060"/>
                <a:chOff x="295394" y="-111232"/>
                <a:chExt cx="8553212" cy="49060"/>
              </a:xfrm>
            </p:grpSpPr>
            <p:sp>
              <p:nvSpPr>
                <p:cNvPr id="71" name="Isosceles Triangle 70"/>
                <p:cNvSpPr/>
                <p:nvPr userDrawn="1"/>
              </p:nvSpPr>
              <p:spPr bwMode="gray">
                <a:xfrm rot="10800000">
                  <a:off x="295394"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Isosceles Triangle 71"/>
                <p:cNvSpPr/>
                <p:nvPr userDrawn="1"/>
              </p:nvSpPr>
              <p:spPr bwMode="gray">
                <a:xfrm rot="10800000">
                  <a:off x="2203569"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Isosceles Triangle 73"/>
                <p:cNvSpPr/>
                <p:nvPr userDrawn="1"/>
              </p:nvSpPr>
              <p:spPr bwMode="gray">
                <a:xfrm rot="10800000">
                  <a:off x="2348032"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Isosceles Triangle 74"/>
                <p:cNvSpPr/>
                <p:nvPr userDrawn="1"/>
              </p:nvSpPr>
              <p:spPr bwMode="gray">
                <a:xfrm rot="10800000">
                  <a:off x="2490907"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Isosceles Triangle 75"/>
                <p:cNvSpPr/>
                <p:nvPr userDrawn="1"/>
              </p:nvSpPr>
              <p:spPr bwMode="gray">
                <a:xfrm rot="10800000">
                  <a:off x="4399082"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Isosceles Triangle 76"/>
                <p:cNvSpPr/>
                <p:nvPr userDrawn="1"/>
              </p:nvSpPr>
              <p:spPr bwMode="gray">
                <a:xfrm rot="10800000">
                  <a:off x="4543544"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Isosceles Triangle 77"/>
                <p:cNvSpPr/>
                <p:nvPr userDrawn="1"/>
              </p:nvSpPr>
              <p:spPr bwMode="gray">
                <a:xfrm rot="10800000">
                  <a:off x="4688007"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Isosceles Triangle 78"/>
                <p:cNvSpPr/>
                <p:nvPr userDrawn="1"/>
              </p:nvSpPr>
              <p:spPr bwMode="gray">
                <a:xfrm rot="10800000">
                  <a:off x="6596182"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Isosceles Triangle 79"/>
                <p:cNvSpPr/>
                <p:nvPr userDrawn="1"/>
              </p:nvSpPr>
              <p:spPr bwMode="gray">
                <a:xfrm rot="10800000">
                  <a:off x="6739057"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Isosceles Triangle 80"/>
                <p:cNvSpPr/>
                <p:nvPr userDrawn="1"/>
              </p:nvSpPr>
              <p:spPr bwMode="gray">
                <a:xfrm rot="10800000">
                  <a:off x="6883519"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Isosceles Triangle 81"/>
                <p:cNvSpPr/>
                <p:nvPr userDrawn="1"/>
              </p:nvSpPr>
              <p:spPr bwMode="gray">
                <a:xfrm rot="10800000">
                  <a:off x="8791694"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userDrawn="1"/>
            </p:nvGrpSpPr>
            <p:grpSpPr bwMode="gray">
              <a:xfrm flipV="1">
                <a:off x="295394" y="5210068"/>
                <a:ext cx="8553212" cy="49060"/>
                <a:chOff x="295394" y="-111232"/>
                <a:chExt cx="8553212" cy="49060"/>
              </a:xfrm>
            </p:grpSpPr>
            <p:sp>
              <p:nvSpPr>
                <p:cNvPr id="84" name="Isosceles Triangle 83"/>
                <p:cNvSpPr/>
                <p:nvPr userDrawn="1"/>
              </p:nvSpPr>
              <p:spPr bwMode="gray">
                <a:xfrm rot="10800000">
                  <a:off x="295394"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Isosceles Triangle 84"/>
                <p:cNvSpPr/>
                <p:nvPr userDrawn="1"/>
              </p:nvSpPr>
              <p:spPr bwMode="gray">
                <a:xfrm rot="10800000">
                  <a:off x="2203569"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Isosceles Triangle 85"/>
                <p:cNvSpPr/>
                <p:nvPr userDrawn="1"/>
              </p:nvSpPr>
              <p:spPr bwMode="gray">
                <a:xfrm rot="10800000">
                  <a:off x="2348032"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Isosceles Triangle 86"/>
                <p:cNvSpPr/>
                <p:nvPr userDrawn="1"/>
              </p:nvSpPr>
              <p:spPr bwMode="gray">
                <a:xfrm rot="10800000">
                  <a:off x="2490907"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Isosceles Triangle 87"/>
                <p:cNvSpPr/>
                <p:nvPr userDrawn="1"/>
              </p:nvSpPr>
              <p:spPr bwMode="gray">
                <a:xfrm rot="10800000">
                  <a:off x="4399082"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Isosceles Triangle 88"/>
                <p:cNvSpPr/>
                <p:nvPr userDrawn="1"/>
              </p:nvSpPr>
              <p:spPr bwMode="gray">
                <a:xfrm rot="10800000">
                  <a:off x="4543544"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Isosceles Triangle 89"/>
                <p:cNvSpPr/>
                <p:nvPr userDrawn="1"/>
              </p:nvSpPr>
              <p:spPr bwMode="gray">
                <a:xfrm rot="10800000">
                  <a:off x="4688007"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Isosceles Triangle 90"/>
                <p:cNvSpPr/>
                <p:nvPr userDrawn="1"/>
              </p:nvSpPr>
              <p:spPr bwMode="gray">
                <a:xfrm rot="10800000">
                  <a:off x="6596182"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Isosceles Triangle 91"/>
                <p:cNvSpPr/>
                <p:nvPr userDrawn="1"/>
              </p:nvSpPr>
              <p:spPr bwMode="gray">
                <a:xfrm rot="10800000">
                  <a:off x="6739057"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Isosceles Triangle 92"/>
                <p:cNvSpPr/>
                <p:nvPr userDrawn="1"/>
              </p:nvSpPr>
              <p:spPr bwMode="gray">
                <a:xfrm rot="10800000">
                  <a:off x="6883519"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Isosceles Triangle 93"/>
                <p:cNvSpPr/>
                <p:nvPr userDrawn="1"/>
              </p:nvSpPr>
              <p:spPr bwMode="gray">
                <a:xfrm rot="10800000">
                  <a:off x="8791694"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2" name="Title Placeholder 1"/>
          <p:cNvSpPr>
            <a:spLocks noGrp="1"/>
          </p:cNvSpPr>
          <p:nvPr>
            <p:ph type="title"/>
          </p:nvPr>
        </p:nvSpPr>
        <p:spPr bwMode="gray">
          <a:xfrm>
            <a:off x="323852" y="339726"/>
            <a:ext cx="8496300" cy="684213"/>
          </a:xfrm>
          <a:prstGeom prst="rect">
            <a:avLst/>
          </a:prstGeom>
        </p:spPr>
        <p:txBody>
          <a:bodyPr vert="horz" lIns="0" tIns="36000" rIns="0" bIns="0" rtlCol="0" anchor="t">
            <a:noAutofit/>
          </a:bodyPr>
          <a:lstStyle/>
          <a:p>
            <a:r>
              <a:rPr lang="de-DE" dirty="0"/>
              <a:t>Title </a:t>
            </a:r>
            <a:r>
              <a:rPr lang="de-DE" dirty="0" err="1"/>
              <a:t>of</a:t>
            </a:r>
            <a:r>
              <a:rPr lang="de-DE" dirty="0"/>
              <a:t> </a:t>
            </a:r>
            <a:br>
              <a:rPr lang="de-DE" dirty="0"/>
            </a:br>
            <a:r>
              <a:rPr lang="de-DE" dirty="0" err="1"/>
              <a:t>the</a:t>
            </a:r>
            <a:r>
              <a:rPr lang="de-DE" dirty="0"/>
              <a:t> </a:t>
            </a:r>
            <a:r>
              <a:rPr lang="de-DE" dirty="0" err="1"/>
              <a:t>slide</a:t>
            </a:r>
            <a:endParaRPr lang="en-US" dirty="0"/>
          </a:p>
        </p:txBody>
      </p:sp>
      <p:sp>
        <p:nvSpPr>
          <p:cNvPr id="3" name="Text Placeholder 2"/>
          <p:cNvSpPr>
            <a:spLocks noGrp="1"/>
          </p:cNvSpPr>
          <p:nvPr>
            <p:ph type="body" idx="1"/>
          </p:nvPr>
        </p:nvSpPr>
        <p:spPr bwMode="gray">
          <a:xfrm>
            <a:off x="323852" y="1276350"/>
            <a:ext cx="8496300" cy="3240089"/>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de-DE" dirty="0" err="1"/>
              <a:t>sadf</a:t>
            </a:r>
            <a:endParaRPr lang="de-DE" dirty="0"/>
          </a:p>
          <a:p>
            <a:pPr lvl="6"/>
            <a:r>
              <a:rPr lang="de-DE" dirty="0" err="1"/>
              <a:t>sdaf</a:t>
            </a:r>
            <a:endParaRPr lang="de-DE" dirty="0"/>
          </a:p>
          <a:p>
            <a:pPr lvl="7"/>
            <a:r>
              <a:rPr lang="de-DE" dirty="0" err="1"/>
              <a:t>sdaf</a:t>
            </a:r>
            <a:endParaRPr lang="de-DE" dirty="0"/>
          </a:p>
          <a:p>
            <a:pPr lvl="8"/>
            <a:r>
              <a:rPr lang="de-DE" dirty="0" err="1"/>
              <a:t>asdf</a:t>
            </a:r>
            <a:endParaRPr lang="en-US" dirty="0"/>
          </a:p>
        </p:txBody>
      </p:sp>
      <p:sp>
        <p:nvSpPr>
          <p:cNvPr id="4" name="Date Placeholder 3"/>
          <p:cNvSpPr>
            <a:spLocks noGrp="1"/>
          </p:cNvSpPr>
          <p:nvPr>
            <p:ph type="dt" sz="half" idx="2"/>
          </p:nvPr>
        </p:nvSpPr>
        <p:spPr bwMode="gray">
          <a:xfrm>
            <a:off x="8136397" y="4732339"/>
            <a:ext cx="468052" cy="215900"/>
          </a:xfrm>
          <a:prstGeom prst="rect">
            <a:avLst/>
          </a:prstGeom>
        </p:spPr>
        <p:txBody>
          <a:bodyPr vert="horz" lIns="0" tIns="0" rIns="0" bIns="0" rtlCol="0" anchor="ctr"/>
          <a:lstStyle>
            <a:lvl1pPr algn="r">
              <a:defRPr sz="600">
                <a:solidFill>
                  <a:schemeClr val="bg1"/>
                </a:solidFill>
              </a:defRPr>
            </a:lvl1pPr>
          </a:lstStyle>
          <a:p>
            <a:fld id="{78E7C629-B4C1-4D31-B834-06442A352674}" type="datetime1">
              <a:rPr lang="en-US" smtClean="0"/>
              <a:t>8/27/2020</a:t>
            </a:fld>
            <a:endParaRPr lang="en-US" dirty="0"/>
          </a:p>
        </p:txBody>
      </p:sp>
      <p:sp>
        <p:nvSpPr>
          <p:cNvPr id="5" name="Footer Placeholder 4"/>
          <p:cNvSpPr>
            <a:spLocks noGrp="1"/>
          </p:cNvSpPr>
          <p:nvPr>
            <p:ph type="ftr" sz="quarter" idx="3"/>
          </p:nvPr>
        </p:nvSpPr>
        <p:spPr bwMode="gray">
          <a:xfrm>
            <a:off x="4716463" y="4732339"/>
            <a:ext cx="3419934" cy="215900"/>
          </a:xfrm>
          <a:prstGeom prst="rect">
            <a:avLst/>
          </a:prstGeom>
        </p:spPr>
        <p:txBody>
          <a:bodyPr vert="horz" lIns="0" tIns="0" rIns="0" bIns="0" rtlCol="0" anchor="ctr"/>
          <a:lstStyle>
            <a:lvl1pPr algn="r">
              <a:defRPr sz="600">
                <a:solidFill>
                  <a:schemeClr val="bg1"/>
                </a:solidFill>
              </a:defRPr>
            </a:lvl1pPr>
          </a:lstStyle>
          <a:p>
            <a:r>
              <a:rPr lang="en-US" dirty="0"/>
              <a:t>Copyright Dr. Reddy‘s </a:t>
            </a:r>
          </a:p>
        </p:txBody>
      </p:sp>
      <p:sp>
        <p:nvSpPr>
          <p:cNvPr id="6" name="Slide Number Placeholder 5"/>
          <p:cNvSpPr>
            <a:spLocks noGrp="1"/>
          </p:cNvSpPr>
          <p:nvPr>
            <p:ph type="sldNum" sz="quarter" idx="4"/>
          </p:nvPr>
        </p:nvSpPr>
        <p:spPr bwMode="gray">
          <a:xfrm>
            <a:off x="8604448" y="4732339"/>
            <a:ext cx="215701" cy="215900"/>
          </a:xfrm>
          <a:prstGeom prst="rect">
            <a:avLst/>
          </a:prstGeom>
        </p:spPr>
        <p:txBody>
          <a:bodyPr vert="horz" lIns="0" tIns="0" rIns="0" bIns="0" rtlCol="0" anchor="ctr"/>
          <a:lstStyle>
            <a:lvl1pPr algn="r">
              <a:defRPr sz="600" b="1">
                <a:solidFill>
                  <a:schemeClr val="bg1"/>
                </a:solidFill>
              </a:defRPr>
            </a:lvl1pPr>
          </a:lstStyle>
          <a:p>
            <a:fld id="{FCB53D23-1D79-480C-B3BE-829293F4503C}" type="slidenum">
              <a:rPr lang="en-US" smtClean="0"/>
              <a:pPr/>
              <a:t>‹#›</a:t>
            </a:fld>
            <a:endParaRPr lang="en-US" dirty="0"/>
          </a:p>
        </p:txBody>
      </p:sp>
    </p:spTree>
    <p:custDataLst>
      <p:tags r:id="rId18"/>
    </p:custDataLst>
    <p:extLst>
      <p:ext uri="{BB962C8B-B14F-4D97-AF65-F5344CB8AC3E}">
        <p14:creationId xmlns:p14="http://schemas.microsoft.com/office/powerpoint/2010/main" val="2552113634"/>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867" r:id="rId8"/>
    <p:sldLayoutId id="2147483791" r:id="rId9"/>
    <p:sldLayoutId id="2147483792" r:id="rId10"/>
    <p:sldLayoutId id="2147483872" r:id="rId11"/>
    <p:sldLayoutId id="2147483873" r:id="rId12"/>
    <p:sldLayoutId id="2147483874" r:id="rId13"/>
    <p:sldLayoutId id="2147483796" r:id="rId14"/>
    <p:sldLayoutId id="2147483797" r:id="rId15"/>
    <p:sldLayoutId id="2147483798" r:id="rId16"/>
  </p:sldLayoutIdLst>
  <p:transition>
    <p:fade/>
  </p:transition>
  <p:hf hdr="0" dt="0"/>
  <p:txStyles>
    <p:titleStyle>
      <a:lvl1pPr algn="l" defTabSz="914400" rtl="0" eaLnBrk="1" latinLnBrk="0" hangingPunct="1">
        <a:lnSpc>
          <a:spcPct val="75000"/>
        </a:lnSpc>
        <a:spcBef>
          <a:spcPct val="0"/>
        </a:spcBef>
        <a:buNone/>
        <a:defRPr sz="2400" kern="1200" spc="-80" baseline="0">
          <a:solidFill>
            <a:schemeClr val="accent1"/>
          </a:solidFill>
          <a:latin typeface="+mj-lt"/>
          <a:ea typeface="+mj-ea"/>
          <a:cs typeface="+mj-cs"/>
        </a:defRPr>
      </a:lvl1pPr>
    </p:titleStyle>
    <p:bodyStyle>
      <a:lvl1pPr marL="0" indent="0" algn="l" defTabSz="914400" rtl="0" eaLnBrk="1" latinLnBrk="0" hangingPunct="1">
        <a:spcBef>
          <a:spcPts val="200"/>
        </a:spcBef>
        <a:spcAft>
          <a:spcPts val="200"/>
        </a:spcAft>
        <a:buFont typeface="Arial" panose="020B0604020202020204" pitchFamily="34" charset="0"/>
        <a:buNone/>
        <a:defRPr sz="1100" kern="1200">
          <a:solidFill>
            <a:schemeClr val="bg1"/>
          </a:solidFill>
          <a:latin typeface="+mn-lt"/>
          <a:ea typeface="+mn-ea"/>
          <a:cs typeface="+mn-cs"/>
        </a:defRPr>
      </a:lvl1pPr>
      <a:lvl2pPr marL="0" indent="0" algn="l" defTabSz="914400" rtl="0" eaLnBrk="1" latinLnBrk="0" hangingPunct="1">
        <a:spcBef>
          <a:spcPts val="200"/>
        </a:spcBef>
        <a:spcAft>
          <a:spcPts val="200"/>
        </a:spcAft>
        <a:buFont typeface="Arial" panose="020B0604020202020204" pitchFamily="34" charset="0"/>
        <a:buNone/>
        <a:defRPr sz="1200" b="1" kern="1200">
          <a:solidFill>
            <a:schemeClr val="accent1"/>
          </a:solidFill>
          <a:latin typeface="+mn-lt"/>
          <a:ea typeface="+mn-ea"/>
          <a:cs typeface="+mn-cs"/>
        </a:defRPr>
      </a:lvl2pPr>
      <a:lvl3pPr marL="179388" indent="-179388" algn="l" defTabSz="914400" rtl="0" eaLnBrk="1" latinLnBrk="0" hangingPunct="1">
        <a:spcBef>
          <a:spcPts val="200"/>
        </a:spcBef>
        <a:spcAft>
          <a:spcPts val="200"/>
        </a:spcAft>
        <a:buClr>
          <a:schemeClr val="accent1"/>
        </a:buClr>
        <a:buSzPct val="110000"/>
        <a:buFont typeface="Arial" panose="020B0604020202020204" pitchFamily="34" charset="0"/>
        <a:buChar char="●"/>
        <a:defRPr sz="1100" kern="1200">
          <a:solidFill>
            <a:schemeClr val="bg1"/>
          </a:solidFill>
          <a:latin typeface="+mn-lt"/>
          <a:ea typeface="+mn-ea"/>
          <a:cs typeface="+mn-cs"/>
        </a:defRPr>
      </a:lvl3pPr>
      <a:lvl4pPr marL="360363" indent="-180975" algn="l" defTabSz="914400" rtl="0" eaLnBrk="1" latinLnBrk="0" hangingPunct="1">
        <a:spcBef>
          <a:spcPts val="200"/>
        </a:spcBef>
        <a:spcAft>
          <a:spcPts val="200"/>
        </a:spcAft>
        <a:buClr>
          <a:schemeClr val="accent1"/>
        </a:buClr>
        <a:buSzPct val="105000"/>
        <a:buFont typeface="Arial" panose="020B0604020202020204" pitchFamily="34" charset="0"/>
        <a:buChar char="•"/>
        <a:defRPr sz="1100" kern="1200">
          <a:solidFill>
            <a:schemeClr val="bg1"/>
          </a:solidFill>
          <a:latin typeface="+mn-lt"/>
          <a:ea typeface="+mn-ea"/>
          <a:cs typeface="+mn-cs"/>
        </a:defRPr>
      </a:lvl4pPr>
      <a:lvl5pPr marL="538163" indent="-180000" algn="l" defTabSz="914400" rtl="0" eaLnBrk="1" latinLnBrk="0" hangingPunct="1">
        <a:spcBef>
          <a:spcPts val="200"/>
        </a:spcBef>
        <a:spcAft>
          <a:spcPts val="200"/>
        </a:spcAft>
        <a:buClr>
          <a:schemeClr val="accent1"/>
        </a:buClr>
        <a:buFont typeface="Arial" panose="020B0604020202020204" pitchFamily="34" charset="0"/>
        <a:buChar char="-"/>
        <a:defRPr sz="1100" kern="1200">
          <a:solidFill>
            <a:schemeClr val="bg1"/>
          </a:solidFill>
          <a:latin typeface="+mn-lt"/>
          <a:ea typeface="+mn-ea"/>
          <a:cs typeface="+mn-cs"/>
        </a:defRPr>
      </a:lvl5pPr>
      <a:lvl6pPr marL="270000" indent="-270000" algn="l" defTabSz="914400" rtl="0" eaLnBrk="1" latinLnBrk="0" hangingPunct="1">
        <a:spcBef>
          <a:spcPts val="200"/>
        </a:spcBef>
        <a:spcAft>
          <a:spcPts val="200"/>
        </a:spcAft>
        <a:buClr>
          <a:schemeClr val="accent1"/>
        </a:buClr>
        <a:buSzPct val="90000"/>
        <a:buFont typeface="+mj-lt"/>
        <a:buAutoNum type="arabicPeriod"/>
        <a:defRPr sz="1100" kern="1200">
          <a:solidFill>
            <a:schemeClr val="bg1"/>
          </a:solidFill>
          <a:latin typeface="+mn-lt"/>
          <a:ea typeface="+mn-ea"/>
          <a:cs typeface="+mn-cs"/>
        </a:defRPr>
      </a:lvl6pPr>
      <a:lvl7pPr marL="450000" indent="-180000" algn="l" defTabSz="914400" rtl="0" eaLnBrk="1" latinLnBrk="0" hangingPunct="1">
        <a:spcBef>
          <a:spcPts val="200"/>
        </a:spcBef>
        <a:spcAft>
          <a:spcPts val="200"/>
        </a:spcAft>
        <a:buClr>
          <a:schemeClr val="accent1"/>
        </a:buClr>
        <a:buFont typeface="+mj-lt"/>
        <a:buAutoNum type="alphaLcParenR"/>
        <a:defRPr sz="1100" kern="1200">
          <a:solidFill>
            <a:schemeClr val="bg1"/>
          </a:solidFill>
          <a:latin typeface="+mn-lt"/>
          <a:ea typeface="+mn-ea"/>
          <a:cs typeface="+mn-cs"/>
        </a:defRPr>
      </a:lvl7pPr>
      <a:lvl8pPr marL="0" indent="0" algn="l" defTabSz="914400" rtl="0" eaLnBrk="1" latinLnBrk="0" hangingPunct="1">
        <a:lnSpc>
          <a:spcPct val="80000"/>
        </a:lnSpc>
        <a:spcBef>
          <a:spcPts val="400"/>
        </a:spcBef>
        <a:spcAft>
          <a:spcPts val="400"/>
        </a:spcAft>
        <a:buFont typeface="Arial" panose="020B0604020202020204" pitchFamily="34" charset="0"/>
        <a:buNone/>
        <a:defRPr sz="1400" b="1" kern="1200">
          <a:solidFill>
            <a:schemeClr val="accent1"/>
          </a:solidFill>
          <a:latin typeface="+mn-lt"/>
          <a:ea typeface="+mn-ea"/>
          <a:cs typeface="+mn-cs"/>
        </a:defRPr>
      </a:lvl8pPr>
      <a:lvl9pPr marL="0" indent="0" algn="l" defTabSz="914400" rtl="0" eaLnBrk="1" latinLnBrk="0" hangingPunct="1">
        <a:spcBef>
          <a:spcPts val="200"/>
        </a:spcBef>
        <a:spcAft>
          <a:spcPts val="200"/>
        </a:spcAft>
        <a:buFont typeface="Arial" panose="020B0604020202020204" pitchFamily="34" charset="0"/>
        <a:buNone/>
        <a:defRPr sz="9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2"/>
        </a:solidFill>
        <a:effectLst/>
      </p:bgPr>
    </p:bg>
    <p:spTree>
      <p:nvGrpSpPr>
        <p:cNvPr id="1" name=""/>
        <p:cNvGrpSpPr/>
        <p:nvPr/>
      </p:nvGrpSpPr>
      <p:grpSpPr>
        <a:xfrm>
          <a:off x="0" y="0"/>
          <a:ext cx="0" cy="0"/>
          <a:chOff x="0" y="0"/>
          <a:chExt cx="0" cy="0"/>
        </a:xfrm>
      </p:grpSpPr>
      <p:grpSp>
        <p:nvGrpSpPr>
          <p:cNvPr id="96" name="Group 95"/>
          <p:cNvGrpSpPr/>
          <p:nvPr userDrawn="1"/>
        </p:nvGrpSpPr>
        <p:grpSpPr bwMode="gray">
          <a:xfrm>
            <a:off x="-103110" y="-113430"/>
            <a:ext cx="9351810" cy="5370360"/>
            <a:chOff x="-103112" y="-113430"/>
            <a:chExt cx="9351810" cy="5370360"/>
          </a:xfrm>
        </p:grpSpPr>
        <p:grpSp>
          <p:nvGrpSpPr>
            <p:cNvPr id="69" name="Group 68"/>
            <p:cNvGrpSpPr/>
            <p:nvPr userDrawn="1"/>
          </p:nvGrpSpPr>
          <p:grpSpPr bwMode="gray">
            <a:xfrm>
              <a:off x="-103112" y="311269"/>
              <a:ext cx="9351810" cy="4665425"/>
              <a:chOff x="-103112" y="311269"/>
              <a:chExt cx="9351810" cy="4665425"/>
            </a:xfrm>
          </p:grpSpPr>
          <p:grpSp>
            <p:nvGrpSpPr>
              <p:cNvPr id="53" name="Group 52"/>
              <p:cNvGrpSpPr/>
              <p:nvPr userDrawn="1"/>
            </p:nvGrpSpPr>
            <p:grpSpPr bwMode="gray">
              <a:xfrm>
                <a:off x="-103112" y="311269"/>
                <a:ext cx="49060" cy="4665425"/>
                <a:chOff x="-103112" y="311269"/>
                <a:chExt cx="49060" cy="4665425"/>
              </a:xfrm>
            </p:grpSpPr>
            <p:sp>
              <p:nvSpPr>
                <p:cNvPr id="51" name="Isosceles Triangle 50"/>
                <p:cNvSpPr/>
                <p:nvPr userDrawn="1"/>
              </p:nvSpPr>
              <p:spPr bwMode="gray">
                <a:xfrm rot="5400000">
                  <a:off x="-107038" y="315195"/>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Isosceles Triangle 51"/>
                <p:cNvSpPr/>
                <p:nvPr userDrawn="1"/>
              </p:nvSpPr>
              <p:spPr bwMode="gray">
                <a:xfrm rot="5400000">
                  <a:off x="-107038" y="999408"/>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Isosceles Triangle 53"/>
                <p:cNvSpPr/>
                <p:nvPr userDrawn="1"/>
              </p:nvSpPr>
              <p:spPr bwMode="gray">
                <a:xfrm rot="5400000">
                  <a:off x="-107038" y="1251820"/>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Isosceles Triangle 54"/>
                <p:cNvSpPr/>
                <p:nvPr userDrawn="1"/>
              </p:nvSpPr>
              <p:spPr bwMode="gray">
                <a:xfrm rot="5400000">
                  <a:off x="-107038" y="2799633"/>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Isosceles Triangle 55"/>
                <p:cNvSpPr/>
                <p:nvPr userDrawn="1"/>
              </p:nvSpPr>
              <p:spPr bwMode="gray">
                <a:xfrm rot="5400000">
                  <a:off x="-107038" y="2942508"/>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Isosceles Triangle 56"/>
                <p:cNvSpPr/>
                <p:nvPr userDrawn="1"/>
              </p:nvSpPr>
              <p:spPr bwMode="gray">
                <a:xfrm rot="5400000">
                  <a:off x="-107038" y="4491908"/>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Isosceles Triangle 57"/>
                <p:cNvSpPr/>
                <p:nvPr userDrawn="1"/>
              </p:nvSpPr>
              <p:spPr bwMode="gray">
                <a:xfrm rot="5400000">
                  <a:off x="-107038" y="4707808"/>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Isosceles Triangle 58"/>
                <p:cNvSpPr/>
                <p:nvPr userDrawn="1"/>
              </p:nvSpPr>
              <p:spPr bwMode="gray">
                <a:xfrm rot="5400000">
                  <a:off x="-107038" y="4923708"/>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p:cNvGrpSpPr/>
              <p:nvPr userDrawn="1"/>
            </p:nvGrpSpPr>
            <p:grpSpPr bwMode="gray">
              <a:xfrm flipH="1">
                <a:off x="9199638" y="311269"/>
                <a:ext cx="49060" cy="4665425"/>
                <a:chOff x="-103112" y="311269"/>
                <a:chExt cx="49060" cy="4665425"/>
              </a:xfrm>
            </p:grpSpPr>
            <p:sp>
              <p:nvSpPr>
                <p:cNvPr id="61" name="Isosceles Triangle 60"/>
                <p:cNvSpPr/>
                <p:nvPr userDrawn="1"/>
              </p:nvSpPr>
              <p:spPr bwMode="gray">
                <a:xfrm rot="5400000">
                  <a:off x="-107038" y="315195"/>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Isosceles Triangle 61"/>
                <p:cNvSpPr/>
                <p:nvPr userDrawn="1"/>
              </p:nvSpPr>
              <p:spPr bwMode="gray">
                <a:xfrm rot="5400000">
                  <a:off x="-107038" y="999408"/>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Isosceles Triangle 62"/>
                <p:cNvSpPr/>
                <p:nvPr userDrawn="1"/>
              </p:nvSpPr>
              <p:spPr bwMode="gray">
                <a:xfrm rot="5400000">
                  <a:off x="-107038" y="1251820"/>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Isosceles Triangle 63"/>
                <p:cNvSpPr/>
                <p:nvPr userDrawn="1"/>
              </p:nvSpPr>
              <p:spPr bwMode="gray">
                <a:xfrm rot="5400000">
                  <a:off x="-107038" y="2799633"/>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Isosceles Triangle 64"/>
                <p:cNvSpPr/>
                <p:nvPr userDrawn="1"/>
              </p:nvSpPr>
              <p:spPr bwMode="gray">
                <a:xfrm rot="5400000">
                  <a:off x="-107038" y="2942508"/>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Isosceles Triangle 65"/>
                <p:cNvSpPr/>
                <p:nvPr userDrawn="1"/>
              </p:nvSpPr>
              <p:spPr bwMode="gray">
                <a:xfrm rot="5400000">
                  <a:off x="-107038" y="4491908"/>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Isosceles Triangle 66"/>
                <p:cNvSpPr/>
                <p:nvPr userDrawn="1"/>
              </p:nvSpPr>
              <p:spPr bwMode="gray">
                <a:xfrm rot="5400000">
                  <a:off x="-107038" y="4707808"/>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Isosceles Triangle 67"/>
                <p:cNvSpPr/>
                <p:nvPr userDrawn="1"/>
              </p:nvSpPr>
              <p:spPr bwMode="gray">
                <a:xfrm rot="5400000">
                  <a:off x="-107038" y="4923708"/>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95" name="Group 94"/>
            <p:cNvGrpSpPr/>
            <p:nvPr userDrawn="1"/>
          </p:nvGrpSpPr>
          <p:grpSpPr bwMode="gray">
            <a:xfrm>
              <a:off x="295394" y="-113430"/>
              <a:ext cx="8553212" cy="5370360"/>
              <a:chOff x="295394" y="-111232"/>
              <a:chExt cx="8553212" cy="5370360"/>
            </a:xfrm>
          </p:grpSpPr>
          <p:grpSp>
            <p:nvGrpSpPr>
              <p:cNvPr id="73" name="Group 72"/>
              <p:cNvGrpSpPr/>
              <p:nvPr userDrawn="1"/>
            </p:nvGrpSpPr>
            <p:grpSpPr bwMode="gray">
              <a:xfrm>
                <a:off x="295394" y="-111232"/>
                <a:ext cx="8553212" cy="49060"/>
                <a:chOff x="295394" y="-111232"/>
                <a:chExt cx="8553212" cy="49060"/>
              </a:xfrm>
            </p:grpSpPr>
            <p:sp>
              <p:nvSpPr>
                <p:cNvPr id="71" name="Isosceles Triangle 70"/>
                <p:cNvSpPr/>
                <p:nvPr userDrawn="1"/>
              </p:nvSpPr>
              <p:spPr bwMode="gray">
                <a:xfrm rot="10800000">
                  <a:off x="295394"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Isosceles Triangle 71"/>
                <p:cNvSpPr/>
                <p:nvPr userDrawn="1"/>
              </p:nvSpPr>
              <p:spPr bwMode="gray">
                <a:xfrm rot="10800000">
                  <a:off x="2203569"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Isosceles Triangle 73"/>
                <p:cNvSpPr/>
                <p:nvPr userDrawn="1"/>
              </p:nvSpPr>
              <p:spPr bwMode="gray">
                <a:xfrm rot="10800000">
                  <a:off x="2348032"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Isosceles Triangle 74"/>
                <p:cNvSpPr/>
                <p:nvPr userDrawn="1"/>
              </p:nvSpPr>
              <p:spPr bwMode="gray">
                <a:xfrm rot="10800000">
                  <a:off x="2490907"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Isosceles Triangle 75"/>
                <p:cNvSpPr/>
                <p:nvPr userDrawn="1"/>
              </p:nvSpPr>
              <p:spPr bwMode="gray">
                <a:xfrm rot="10800000">
                  <a:off x="4399082"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Isosceles Triangle 76"/>
                <p:cNvSpPr/>
                <p:nvPr userDrawn="1"/>
              </p:nvSpPr>
              <p:spPr bwMode="gray">
                <a:xfrm rot="10800000">
                  <a:off x="4543544"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Isosceles Triangle 77"/>
                <p:cNvSpPr/>
                <p:nvPr userDrawn="1"/>
              </p:nvSpPr>
              <p:spPr bwMode="gray">
                <a:xfrm rot="10800000">
                  <a:off x="4688007"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Isosceles Triangle 78"/>
                <p:cNvSpPr/>
                <p:nvPr userDrawn="1"/>
              </p:nvSpPr>
              <p:spPr bwMode="gray">
                <a:xfrm rot="10800000">
                  <a:off x="6596182"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Isosceles Triangle 79"/>
                <p:cNvSpPr/>
                <p:nvPr userDrawn="1"/>
              </p:nvSpPr>
              <p:spPr bwMode="gray">
                <a:xfrm rot="10800000">
                  <a:off x="6739057"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Isosceles Triangle 80"/>
                <p:cNvSpPr/>
                <p:nvPr userDrawn="1"/>
              </p:nvSpPr>
              <p:spPr bwMode="gray">
                <a:xfrm rot="10800000">
                  <a:off x="6883519"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Isosceles Triangle 81"/>
                <p:cNvSpPr/>
                <p:nvPr userDrawn="1"/>
              </p:nvSpPr>
              <p:spPr bwMode="gray">
                <a:xfrm rot="10800000">
                  <a:off x="8791694"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userDrawn="1"/>
            </p:nvGrpSpPr>
            <p:grpSpPr bwMode="gray">
              <a:xfrm flipV="1">
                <a:off x="295394" y="5210068"/>
                <a:ext cx="8553212" cy="49060"/>
                <a:chOff x="295394" y="-111232"/>
                <a:chExt cx="8553212" cy="49060"/>
              </a:xfrm>
            </p:grpSpPr>
            <p:sp>
              <p:nvSpPr>
                <p:cNvPr id="84" name="Isosceles Triangle 83"/>
                <p:cNvSpPr/>
                <p:nvPr userDrawn="1"/>
              </p:nvSpPr>
              <p:spPr bwMode="gray">
                <a:xfrm rot="10800000">
                  <a:off x="295394"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Isosceles Triangle 84"/>
                <p:cNvSpPr/>
                <p:nvPr userDrawn="1"/>
              </p:nvSpPr>
              <p:spPr bwMode="gray">
                <a:xfrm rot="10800000">
                  <a:off x="2203569"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Isosceles Triangle 85"/>
                <p:cNvSpPr/>
                <p:nvPr userDrawn="1"/>
              </p:nvSpPr>
              <p:spPr bwMode="gray">
                <a:xfrm rot="10800000">
                  <a:off x="2348032"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Isosceles Triangle 86"/>
                <p:cNvSpPr/>
                <p:nvPr userDrawn="1"/>
              </p:nvSpPr>
              <p:spPr bwMode="gray">
                <a:xfrm rot="10800000">
                  <a:off x="2490907"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Isosceles Triangle 87"/>
                <p:cNvSpPr/>
                <p:nvPr userDrawn="1"/>
              </p:nvSpPr>
              <p:spPr bwMode="gray">
                <a:xfrm rot="10800000">
                  <a:off x="4399082"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Isosceles Triangle 88"/>
                <p:cNvSpPr/>
                <p:nvPr userDrawn="1"/>
              </p:nvSpPr>
              <p:spPr bwMode="gray">
                <a:xfrm rot="10800000">
                  <a:off x="4543544"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Isosceles Triangle 89"/>
                <p:cNvSpPr/>
                <p:nvPr userDrawn="1"/>
              </p:nvSpPr>
              <p:spPr bwMode="gray">
                <a:xfrm rot="10800000">
                  <a:off x="4688007"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Isosceles Triangle 90"/>
                <p:cNvSpPr/>
                <p:nvPr userDrawn="1"/>
              </p:nvSpPr>
              <p:spPr bwMode="gray">
                <a:xfrm rot="10800000">
                  <a:off x="6596182"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Isosceles Triangle 91"/>
                <p:cNvSpPr/>
                <p:nvPr userDrawn="1"/>
              </p:nvSpPr>
              <p:spPr bwMode="gray">
                <a:xfrm rot="10800000">
                  <a:off x="6739057"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Isosceles Triangle 92"/>
                <p:cNvSpPr/>
                <p:nvPr userDrawn="1"/>
              </p:nvSpPr>
              <p:spPr bwMode="gray">
                <a:xfrm rot="10800000">
                  <a:off x="6883519"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Isosceles Triangle 93"/>
                <p:cNvSpPr/>
                <p:nvPr userDrawn="1"/>
              </p:nvSpPr>
              <p:spPr bwMode="gray">
                <a:xfrm rot="10800000">
                  <a:off x="8791694"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2" name="Title Placeholder 1"/>
          <p:cNvSpPr>
            <a:spLocks noGrp="1"/>
          </p:cNvSpPr>
          <p:nvPr>
            <p:ph type="title"/>
          </p:nvPr>
        </p:nvSpPr>
        <p:spPr bwMode="gray">
          <a:xfrm>
            <a:off x="323852" y="339726"/>
            <a:ext cx="8496300" cy="684213"/>
          </a:xfrm>
          <a:prstGeom prst="rect">
            <a:avLst/>
          </a:prstGeom>
        </p:spPr>
        <p:txBody>
          <a:bodyPr vert="horz" lIns="0" tIns="36000" rIns="0" bIns="0" rtlCol="0" anchor="t">
            <a:noAutofit/>
          </a:bodyPr>
          <a:lstStyle/>
          <a:p>
            <a:r>
              <a:rPr lang="de-DE" dirty="0"/>
              <a:t>Title </a:t>
            </a:r>
            <a:r>
              <a:rPr lang="de-DE" dirty="0" err="1"/>
              <a:t>of</a:t>
            </a:r>
            <a:r>
              <a:rPr lang="de-DE" dirty="0"/>
              <a:t> </a:t>
            </a:r>
            <a:br>
              <a:rPr lang="de-DE" dirty="0"/>
            </a:br>
            <a:r>
              <a:rPr lang="de-DE" dirty="0" err="1"/>
              <a:t>the</a:t>
            </a:r>
            <a:r>
              <a:rPr lang="de-DE" dirty="0"/>
              <a:t> </a:t>
            </a:r>
            <a:r>
              <a:rPr lang="de-DE" dirty="0" err="1"/>
              <a:t>slide</a:t>
            </a:r>
            <a:endParaRPr lang="en-US" dirty="0"/>
          </a:p>
        </p:txBody>
      </p:sp>
      <p:sp>
        <p:nvSpPr>
          <p:cNvPr id="3" name="Text Placeholder 2"/>
          <p:cNvSpPr>
            <a:spLocks noGrp="1"/>
          </p:cNvSpPr>
          <p:nvPr>
            <p:ph type="body" idx="1"/>
          </p:nvPr>
        </p:nvSpPr>
        <p:spPr bwMode="gray">
          <a:xfrm>
            <a:off x="323852" y="1276350"/>
            <a:ext cx="8496300" cy="3240089"/>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de-DE" dirty="0" err="1"/>
              <a:t>sadf</a:t>
            </a:r>
            <a:endParaRPr lang="de-DE" dirty="0"/>
          </a:p>
          <a:p>
            <a:pPr lvl="6"/>
            <a:r>
              <a:rPr lang="de-DE" dirty="0" err="1"/>
              <a:t>sdaf</a:t>
            </a:r>
            <a:endParaRPr lang="de-DE" dirty="0"/>
          </a:p>
          <a:p>
            <a:pPr lvl="7"/>
            <a:r>
              <a:rPr lang="de-DE" dirty="0" err="1"/>
              <a:t>sdaf</a:t>
            </a:r>
            <a:endParaRPr lang="de-DE" dirty="0"/>
          </a:p>
          <a:p>
            <a:pPr lvl="8"/>
            <a:r>
              <a:rPr lang="de-DE" dirty="0" err="1"/>
              <a:t>asdf</a:t>
            </a:r>
            <a:endParaRPr lang="en-US" dirty="0"/>
          </a:p>
        </p:txBody>
      </p:sp>
      <p:sp>
        <p:nvSpPr>
          <p:cNvPr id="4" name="Date Placeholder 3"/>
          <p:cNvSpPr>
            <a:spLocks noGrp="1"/>
          </p:cNvSpPr>
          <p:nvPr>
            <p:ph type="dt" sz="half" idx="2"/>
          </p:nvPr>
        </p:nvSpPr>
        <p:spPr bwMode="gray">
          <a:xfrm>
            <a:off x="8136397" y="4732339"/>
            <a:ext cx="468052" cy="215900"/>
          </a:xfrm>
          <a:prstGeom prst="rect">
            <a:avLst/>
          </a:prstGeom>
        </p:spPr>
        <p:txBody>
          <a:bodyPr vert="horz" lIns="0" tIns="0" rIns="0" bIns="0" rtlCol="0" anchor="ctr"/>
          <a:lstStyle>
            <a:lvl1pPr algn="r">
              <a:defRPr sz="600">
                <a:solidFill>
                  <a:schemeClr val="bg1"/>
                </a:solidFill>
              </a:defRPr>
            </a:lvl1pPr>
          </a:lstStyle>
          <a:p>
            <a:fld id="{EA547185-053A-429D-8143-36491009F08D}" type="datetime1">
              <a:rPr lang="en-US" smtClean="0"/>
              <a:t>8/27/2020</a:t>
            </a:fld>
            <a:endParaRPr lang="en-US" dirty="0"/>
          </a:p>
        </p:txBody>
      </p:sp>
      <p:sp>
        <p:nvSpPr>
          <p:cNvPr id="5" name="Footer Placeholder 4"/>
          <p:cNvSpPr>
            <a:spLocks noGrp="1"/>
          </p:cNvSpPr>
          <p:nvPr>
            <p:ph type="ftr" sz="quarter" idx="3"/>
          </p:nvPr>
        </p:nvSpPr>
        <p:spPr bwMode="gray">
          <a:xfrm>
            <a:off x="4716463" y="4732339"/>
            <a:ext cx="3419934" cy="215900"/>
          </a:xfrm>
          <a:prstGeom prst="rect">
            <a:avLst/>
          </a:prstGeom>
        </p:spPr>
        <p:txBody>
          <a:bodyPr vert="horz" lIns="0" tIns="0" rIns="0" bIns="0" rtlCol="0" anchor="ctr"/>
          <a:lstStyle>
            <a:lvl1pPr algn="r">
              <a:defRPr sz="600">
                <a:solidFill>
                  <a:schemeClr val="bg1"/>
                </a:solidFill>
              </a:defRPr>
            </a:lvl1pPr>
          </a:lstStyle>
          <a:p>
            <a:r>
              <a:rPr lang="en-US" dirty="0"/>
              <a:t>Copyright Dr. Reddy‘s </a:t>
            </a:r>
          </a:p>
        </p:txBody>
      </p:sp>
      <p:sp>
        <p:nvSpPr>
          <p:cNvPr id="6" name="Slide Number Placeholder 5"/>
          <p:cNvSpPr>
            <a:spLocks noGrp="1"/>
          </p:cNvSpPr>
          <p:nvPr>
            <p:ph type="sldNum" sz="quarter" idx="4"/>
          </p:nvPr>
        </p:nvSpPr>
        <p:spPr bwMode="gray">
          <a:xfrm>
            <a:off x="8604448" y="4732339"/>
            <a:ext cx="215701" cy="215900"/>
          </a:xfrm>
          <a:prstGeom prst="rect">
            <a:avLst/>
          </a:prstGeom>
        </p:spPr>
        <p:txBody>
          <a:bodyPr vert="horz" lIns="0" tIns="0" rIns="0" bIns="0" rtlCol="0" anchor="ctr"/>
          <a:lstStyle>
            <a:lvl1pPr algn="r">
              <a:defRPr sz="600" b="1">
                <a:solidFill>
                  <a:schemeClr val="bg1"/>
                </a:solidFill>
              </a:defRPr>
            </a:lvl1pPr>
          </a:lstStyle>
          <a:p>
            <a:fld id="{FCB53D23-1D79-480C-B3BE-829293F4503C}" type="slidenum">
              <a:rPr lang="en-US" smtClean="0"/>
              <a:pPr/>
              <a:t>‹#›</a:t>
            </a:fld>
            <a:endParaRPr lang="en-US" dirty="0"/>
          </a:p>
        </p:txBody>
      </p:sp>
    </p:spTree>
    <p:custDataLst>
      <p:tags r:id="rId18"/>
    </p:custDataLst>
    <p:extLst>
      <p:ext uri="{BB962C8B-B14F-4D97-AF65-F5344CB8AC3E}">
        <p14:creationId xmlns:p14="http://schemas.microsoft.com/office/powerpoint/2010/main" val="300412232"/>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68" r:id="rId8"/>
    <p:sldLayoutId id="2147483808" r:id="rId9"/>
    <p:sldLayoutId id="2147483809" r:id="rId10"/>
    <p:sldLayoutId id="2147483875" r:id="rId11"/>
    <p:sldLayoutId id="2147483876" r:id="rId12"/>
    <p:sldLayoutId id="2147483877" r:id="rId13"/>
    <p:sldLayoutId id="2147483813" r:id="rId14"/>
    <p:sldLayoutId id="2147483814" r:id="rId15"/>
    <p:sldLayoutId id="2147483815" r:id="rId16"/>
  </p:sldLayoutIdLst>
  <p:transition>
    <p:fade/>
  </p:transition>
  <p:hf hdr="0" dt="0"/>
  <p:txStyles>
    <p:titleStyle>
      <a:lvl1pPr algn="l" defTabSz="914400" rtl="0" eaLnBrk="1" latinLnBrk="0" hangingPunct="1">
        <a:lnSpc>
          <a:spcPct val="75000"/>
        </a:lnSpc>
        <a:spcBef>
          <a:spcPct val="0"/>
        </a:spcBef>
        <a:buNone/>
        <a:defRPr sz="2400" kern="1200" spc="-80" baseline="0">
          <a:solidFill>
            <a:schemeClr val="accent1"/>
          </a:solidFill>
          <a:latin typeface="+mj-lt"/>
          <a:ea typeface="+mj-ea"/>
          <a:cs typeface="+mj-cs"/>
        </a:defRPr>
      </a:lvl1pPr>
    </p:titleStyle>
    <p:bodyStyle>
      <a:lvl1pPr marL="0" indent="0" algn="l" defTabSz="914400" rtl="0" eaLnBrk="1" latinLnBrk="0" hangingPunct="1">
        <a:spcBef>
          <a:spcPts val="200"/>
        </a:spcBef>
        <a:spcAft>
          <a:spcPts val="200"/>
        </a:spcAft>
        <a:buFont typeface="Arial" panose="020B0604020202020204" pitchFamily="34" charset="0"/>
        <a:buNone/>
        <a:defRPr sz="1100" kern="1200">
          <a:solidFill>
            <a:schemeClr val="bg1"/>
          </a:solidFill>
          <a:latin typeface="+mn-lt"/>
          <a:ea typeface="+mn-ea"/>
          <a:cs typeface="+mn-cs"/>
        </a:defRPr>
      </a:lvl1pPr>
      <a:lvl2pPr marL="0" indent="0" algn="l" defTabSz="914400" rtl="0" eaLnBrk="1" latinLnBrk="0" hangingPunct="1">
        <a:spcBef>
          <a:spcPts val="200"/>
        </a:spcBef>
        <a:spcAft>
          <a:spcPts val="200"/>
        </a:spcAft>
        <a:buFont typeface="Arial" panose="020B0604020202020204" pitchFamily="34" charset="0"/>
        <a:buNone/>
        <a:defRPr sz="1200" b="1" kern="1200">
          <a:solidFill>
            <a:schemeClr val="accent1"/>
          </a:solidFill>
          <a:latin typeface="+mn-lt"/>
          <a:ea typeface="+mn-ea"/>
          <a:cs typeface="+mn-cs"/>
        </a:defRPr>
      </a:lvl2pPr>
      <a:lvl3pPr marL="179388" indent="-179388" algn="l" defTabSz="914400" rtl="0" eaLnBrk="1" latinLnBrk="0" hangingPunct="1">
        <a:spcBef>
          <a:spcPts val="200"/>
        </a:spcBef>
        <a:spcAft>
          <a:spcPts val="200"/>
        </a:spcAft>
        <a:buClr>
          <a:schemeClr val="accent1"/>
        </a:buClr>
        <a:buSzPct val="110000"/>
        <a:buFont typeface="Arial" panose="020B0604020202020204" pitchFamily="34" charset="0"/>
        <a:buChar char="●"/>
        <a:defRPr sz="1100" kern="1200">
          <a:solidFill>
            <a:schemeClr val="bg1"/>
          </a:solidFill>
          <a:latin typeface="+mn-lt"/>
          <a:ea typeface="+mn-ea"/>
          <a:cs typeface="+mn-cs"/>
        </a:defRPr>
      </a:lvl3pPr>
      <a:lvl4pPr marL="360363" indent="-180975" algn="l" defTabSz="914400" rtl="0" eaLnBrk="1" latinLnBrk="0" hangingPunct="1">
        <a:spcBef>
          <a:spcPts val="200"/>
        </a:spcBef>
        <a:spcAft>
          <a:spcPts val="200"/>
        </a:spcAft>
        <a:buClr>
          <a:schemeClr val="accent1"/>
        </a:buClr>
        <a:buSzPct val="105000"/>
        <a:buFont typeface="Arial" panose="020B0604020202020204" pitchFamily="34" charset="0"/>
        <a:buChar char="•"/>
        <a:defRPr sz="1100" kern="1200">
          <a:solidFill>
            <a:schemeClr val="bg1"/>
          </a:solidFill>
          <a:latin typeface="+mn-lt"/>
          <a:ea typeface="+mn-ea"/>
          <a:cs typeface="+mn-cs"/>
        </a:defRPr>
      </a:lvl4pPr>
      <a:lvl5pPr marL="538163" indent="-180000" algn="l" defTabSz="914400" rtl="0" eaLnBrk="1" latinLnBrk="0" hangingPunct="1">
        <a:spcBef>
          <a:spcPts val="200"/>
        </a:spcBef>
        <a:spcAft>
          <a:spcPts val="200"/>
        </a:spcAft>
        <a:buClr>
          <a:schemeClr val="accent1"/>
        </a:buClr>
        <a:buFont typeface="Arial" panose="020B0604020202020204" pitchFamily="34" charset="0"/>
        <a:buChar char="-"/>
        <a:defRPr sz="1100" kern="1200">
          <a:solidFill>
            <a:schemeClr val="bg1"/>
          </a:solidFill>
          <a:latin typeface="+mn-lt"/>
          <a:ea typeface="+mn-ea"/>
          <a:cs typeface="+mn-cs"/>
        </a:defRPr>
      </a:lvl5pPr>
      <a:lvl6pPr marL="270000" indent="-270000" algn="l" defTabSz="914400" rtl="0" eaLnBrk="1" latinLnBrk="0" hangingPunct="1">
        <a:spcBef>
          <a:spcPts val="200"/>
        </a:spcBef>
        <a:spcAft>
          <a:spcPts val="200"/>
        </a:spcAft>
        <a:buClr>
          <a:schemeClr val="accent1"/>
        </a:buClr>
        <a:buSzPct val="90000"/>
        <a:buFont typeface="+mj-lt"/>
        <a:buAutoNum type="arabicPeriod"/>
        <a:defRPr sz="1100" kern="1200">
          <a:solidFill>
            <a:schemeClr val="bg1"/>
          </a:solidFill>
          <a:latin typeface="+mn-lt"/>
          <a:ea typeface="+mn-ea"/>
          <a:cs typeface="+mn-cs"/>
        </a:defRPr>
      </a:lvl6pPr>
      <a:lvl7pPr marL="450000" indent="-180000" algn="l" defTabSz="914400" rtl="0" eaLnBrk="1" latinLnBrk="0" hangingPunct="1">
        <a:spcBef>
          <a:spcPts val="200"/>
        </a:spcBef>
        <a:spcAft>
          <a:spcPts val="200"/>
        </a:spcAft>
        <a:buClr>
          <a:schemeClr val="accent1"/>
        </a:buClr>
        <a:buFont typeface="+mj-lt"/>
        <a:buAutoNum type="alphaLcParenR"/>
        <a:defRPr sz="1100" kern="1200">
          <a:solidFill>
            <a:schemeClr val="bg1"/>
          </a:solidFill>
          <a:latin typeface="+mn-lt"/>
          <a:ea typeface="+mn-ea"/>
          <a:cs typeface="+mn-cs"/>
        </a:defRPr>
      </a:lvl7pPr>
      <a:lvl8pPr marL="0" indent="0" algn="l" defTabSz="914400" rtl="0" eaLnBrk="1" latinLnBrk="0" hangingPunct="1">
        <a:lnSpc>
          <a:spcPct val="80000"/>
        </a:lnSpc>
        <a:spcBef>
          <a:spcPts val="400"/>
        </a:spcBef>
        <a:spcAft>
          <a:spcPts val="400"/>
        </a:spcAft>
        <a:buFont typeface="Arial" panose="020B0604020202020204" pitchFamily="34" charset="0"/>
        <a:buNone/>
        <a:defRPr sz="1400" b="1" kern="1200">
          <a:solidFill>
            <a:schemeClr val="accent1"/>
          </a:solidFill>
          <a:latin typeface="+mn-lt"/>
          <a:ea typeface="+mn-ea"/>
          <a:cs typeface="+mn-cs"/>
        </a:defRPr>
      </a:lvl8pPr>
      <a:lvl9pPr marL="0" indent="0" algn="l" defTabSz="914400" rtl="0" eaLnBrk="1" latinLnBrk="0" hangingPunct="1">
        <a:spcBef>
          <a:spcPts val="200"/>
        </a:spcBef>
        <a:spcAft>
          <a:spcPts val="200"/>
        </a:spcAft>
        <a:buFont typeface="Arial" panose="020B0604020202020204" pitchFamily="34" charset="0"/>
        <a:buNone/>
        <a:defRPr sz="9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ltGray">
      <p:bgPr>
        <a:solidFill>
          <a:schemeClr val="tx2"/>
        </a:solidFill>
        <a:effectLst/>
      </p:bgPr>
    </p:bg>
    <p:spTree>
      <p:nvGrpSpPr>
        <p:cNvPr id="1" name=""/>
        <p:cNvGrpSpPr/>
        <p:nvPr/>
      </p:nvGrpSpPr>
      <p:grpSpPr>
        <a:xfrm>
          <a:off x="0" y="0"/>
          <a:ext cx="0" cy="0"/>
          <a:chOff x="0" y="0"/>
          <a:chExt cx="0" cy="0"/>
        </a:xfrm>
      </p:grpSpPr>
      <p:grpSp>
        <p:nvGrpSpPr>
          <p:cNvPr id="96" name="Group 95"/>
          <p:cNvGrpSpPr/>
          <p:nvPr userDrawn="1"/>
        </p:nvGrpSpPr>
        <p:grpSpPr bwMode="gray">
          <a:xfrm>
            <a:off x="-103110" y="-113430"/>
            <a:ext cx="9351810" cy="5370360"/>
            <a:chOff x="-103112" y="-113430"/>
            <a:chExt cx="9351810" cy="5370360"/>
          </a:xfrm>
        </p:grpSpPr>
        <p:grpSp>
          <p:nvGrpSpPr>
            <p:cNvPr id="69" name="Group 68"/>
            <p:cNvGrpSpPr/>
            <p:nvPr userDrawn="1"/>
          </p:nvGrpSpPr>
          <p:grpSpPr bwMode="gray">
            <a:xfrm>
              <a:off x="-103112" y="311269"/>
              <a:ext cx="9351810" cy="4665425"/>
              <a:chOff x="-103112" y="311269"/>
              <a:chExt cx="9351810" cy="4665425"/>
            </a:xfrm>
          </p:grpSpPr>
          <p:grpSp>
            <p:nvGrpSpPr>
              <p:cNvPr id="53" name="Group 52"/>
              <p:cNvGrpSpPr/>
              <p:nvPr userDrawn="1"/>
            </p:nvGrpSpPr>
            <p:grpSpPr bwMode="gray">
              <a:xfrm>
                <a:off x="-103112" y="311269"/>
                <a:ext cx="49060" cy="4665425"/>
                <a:chOff x="-103112" y="311269"/>
                <a:chExt cx="49060" cy="4665425"/>
              </a:xfrm>
            </p:grpSpPr>
            <p:sp>
              <p:nvSpPr>
                <p:cNvPr id="51" name="Isosceles Triangle 50"/>
                <p:cNvSpPr/>
                <p:nvPr userDrawn="1"/>
              </p:nvSpPr>
              <p:spPr bwMode="gray">
                <a:xfrm rot="5400000">
                  <a:off x="-107038" y="315195"/>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Isosceles Triangle 51"/>
                <p:cNvSpPr/>
                <p:nvPr userDrawn="1"/>
              </p:nvSpPr>
              <p:spPr bwMode="gray">
                <a:xfrm rot="5400000">
                  <a:off x="-107038" y="999408"/>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Isosceles Triangle 53"/>
                <p:cNvSpPr/>
                <p:nvPr userDrawn="1"/>
              </p:nvSpPr>
              <p:spPr bwMode="gray">
                <a:xfrm rot="5400000">
                  <a:off x="-107038" y="1251820"/>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Isosceles Triangle 54"/>
                <p:cNvSpPr/>
                <p:nvPr userDrawn="1"/>
              </p:nvSpPr>
              <p:spPr bwMode="gray">
                <a:xfrm rot="5400000">
                  <a:off x="-107038" y="2799633"/>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Isosceles Triangle 55"/>
                <p:cNvSpPr/>
                <p:nvPr userDrawn="1"/>
              </p:nvSpPr>
              <p:spPr bwMode="gray">
                <a:xfrm rot="5400000">
                  <a:off x="-107038" y="2942508"/>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Isosceles Triangle 56"/>
                <p:cNvSpPr/>
                <p:nvPr userDrawn="1"/>
              </p:nvSpPr>
              <p:spPr bwMode="gray">
                <a:xfrm rot="5400000">
                  <a:off x="-107038" y="4491908"/>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Isosceles Triangle 57"/>
                <p:cNvSpPr/>
                <p:nvPr userDrawn="1"/>
              </p:nvSpPr>
              <p:spPr bwMode="gray">
                <a:xfrm rot="5400000">
                  <a:off x="-107038" y="4707808"/>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Isosceles Triangle 58"/>
                <p:cNvSpPr/>
                <p:nvPr userDrawn="1"/>
              </p:nvSpPr>
              <p:spPr bwMode="gray">
                <a:xfrm rot="5400000">
                  <a:off x="-107038" y="4923708"/>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p:cNvGrpSpPr/>
              <p:nvPr userDrawn="1"/>
            </p:nvGrpSpPr>
            <p:grpSpPr bwMode="gray">
              <a:xfrm flipH="1">
                <a:off x="9199638" y="311269"/>
                <a:ext cx="49060" cy="4665425"/>
                <a:chOff x="-103112" y="311269"/>
                <a:chExt cx="49060" cy="4665425"/>
              </a:xfrm>
            </p:grpSpPr>
            <p:sp>
              <p:nvSpPr>
                <p:cNvPr id="61" name="Isosceles Triangle 60"/>
                <p:cNvSpPr/>
                <p:nvPr userDrawn="1"/>
              </p:nvSpPr>
              <p:spPr bwMode="gray">
                <a:xfrm rot="5400000">
                  <a:off x="-107038" y="315195"/>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Isosceles Triangle 61"/>
                <p:cNvSpPr/>
                <p:nvPr userDrawn="1"/>
              </p:nvSpPr>
              <p:spPr bwMode="gray">
                <a:xfrm rot="5400000">
                  <a:off x="-107038" y="999408"/>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Isosceles Triangle 62"/>
                <p:cNvSpPr/>
                <p:nvPr userDrawn="1"/>
              </p:nvSpPr>
              <p:spPr bwMode="gray">
                <a:xfrm rot="5400000">
                  <a:off x="-107038" y="1251820"/>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Isosceles Triangle 63"/>
                <p:cNvSpPr/>
                <p:nvPr userDrawn="1"/>
              </p:nvSpPr>
              <p:spPr bwMode="gray">
                <a:xfrm rot="5400000">
                  <a:off x="-107038" y="2799633"/>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Isosceles Triangle 64"/>
                <p:cNvSpPr/>
                <p:nvPr userDrawn="1"/>
              </p:nvSpPr>
              <p:spPr bwMode="gray">
                <a:xfrm rot="5400000">
                  <a:off x="-107038" y="2942508"/>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Isosceles Triangle 65"/>
                <p:cNvSpPr/>
                <p:nvPr userDrawn="1"/>
              </p:nvSpPr>
              <p:spPr bwMode="gray">
                <a:xfrm rot="5400000">
                  <a:off x="-107038" y="4491908"/>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Isosceles Triangle 66"/>
                <p:cNvSpPr/>
                <p:nvPr userDrawn="1"/>
              </p:nvSpPr>
              <p:spPr bwMode="gray">
                <a:xfrm rot="5400000">
                  <a:off x="-107038" y="4707808"/>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Isosceles Triangle 67"/>
                <p:cNvSpPr/>
                <p:nvPr userDrawn="1"/>
              </p:nvSpPr>
              <p:spPr bwMode="gray">
                <a:xfrm rot="5400000">
                  <a:off x="-107038" y="4923708"/>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95" name="Group 94"/>
            <p:cNvGrpSpPr/>
            <p:nvPr userDrawn="1"/>
          </p:nvGrpSpPr>
          <p:grpSpPr bwMode="gray">
            <a:xfrm>
              <a:off x="295394" y="-113430"/>
              <a:ext cx="8553212" cy="5370360"/>
              <a:chOff x="295394" y="-111232"/>
              <a:chExt cx="8553212" cy="5370360"/>
            </a:xfrm>
          </p:grpSpPr>
          <p:grpSp>
            <p:nvGrpSpPr>
              <p:cNvPr id="73" name="Group 72"/>
              <p:cNvGrpSpPr/>
              <p:nvPr userDrawn="1"/>
            </p:nvGrpSpPr>
            <p:grpSpPr bwMode="gray">
              <a:xfrm>
                <a:off x="295394" y="-111232"/>
                <a:ext cx="8553212" cy="49060"/>
                <a:chOff x="295394" y="-111232"/>
                <a:chExt cx="8553212" cy="49060"/>
              </a:xfrm>
            </p:grpSpPr>
            <p:sp>
              <p:nvSpPr>
                <p:cNvPr id="71" name="Isosceles Triangle 70"/>
                <p:cNvSpPr/>
                <p:nvPr userDrawn="1"/>
              </p:nvSpPr>
              <p:spPr bwMode="gray">
                <a:xfrm rot="10800000">
                  <a:off x="295394"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Isosceles Triangle 71"/>
                <p:cNvSpPr/>
                <p:nvPr userDrawn="1"/>
              </p:nvSpPr>
              <p:spPr bwMode="gray">
                <a:xfrm rot="10800000">
                  <a:off x="2203569"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Isosceles Triangle 73"/>
                <p:cNvSpPr/>
                <p:nvPr userDrawn="1"/>
              </p:nvSpPr>
              <p:spPr bwMode="gray">
                <a:xfrm rot="10800000">
                  <a:off x="2348032"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Isosceles Triangle 74"/>
                <p:cNvSpPr/>
                <p:nvPr userDrawn="1"/>
              </p:nvSpPr>
              <p:spPr bwMode="gray">
                <a:xfrm rot="10800000">
                  <a:off x="2490907"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Isosceles Triangle 75"/>
                <p:cNvSpPr/>
                <p:nvPr userDrawn="1"/>
              </p:nvSpPr>
              <p:spPr bwMode="gray">
                <a:xfrm rot="10800000">
                  <a:off x="4399082"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Isosceles Triangle 76"/>
                <p:cNvSpPr/>
                <p:nvPr userDrawn="1"/>
              </p:nvSpPr>
              <p:spPr bwMode="gray">
                <a:xfrm rot="10800000">
                  <a:off x="4543544"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Isosceles Triangle 77"/>
                <p:cNvSpPr/>
                <p:nvPr userDrawn="1"/>
              </p:nvSpPr>
              <p:spPr bwMode="gray">
                <a:xfrm rot="10800000">
                  <a:off x="4688007"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Isosceles Triangle 78"/>
                <p:cNvSpPr/>
                <p:nvPr userDrawn="1"/>
              </p:nvSpPr>
              <p:spPr bwMode="gray">
                <a:xfrm rot="10800000">
                  <a:off x="6596182"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Isosceles Triangle 79"/>
                <p:cNvSpPr/>
                <p:nvPr userDrawn="1"/>
              </p:nvSpPr>
              <p:spPr bwMode="gray">
                <a:xfrm rot="10800000">
                  <a:off x="6739057"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Isosceles Triangle 80"/>
                <p:cNvSpPr/>
                <p:nvPr userDrawn="1"/>
              </p:nvSpPr>
              <p:spPr bwMode="gray">
                <a:xfrm rot="10800000">
                  <a:off x="6883519"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Isosceles Triangle 81"/>
                <p:cNvSpPr/>
                <p:nvPr userDrawn="1"/>
              </p:nvSpPr>
              <p:spPr bwMode="gray">
                <a:xfrm rot="10800000">
                  <a:off x="8791694"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userDrawn="1"/>
            </p:nvGrpSpPr>
            <p:grpSpPr bwMode="gray">
              <a:xfrm flipV="1">
                <a:off x="295394" y="5210068"/>
                <a:ext cx="8553212" cy="49060"/>
                <a:chOff x="295394" y="-111232"/>
                <a:chExt cx="8553212" cy="49060"/>
              </a:xfrm>
            </p:grpSpPr>
            <p:sp>
              <p:nvSpPr>
                <p:cNvPr id="84" name="Isosceles Triangle 83"/>
                <p:cNvSpPr/>
                <p:nvPr userDrawn="1"/>
              </p:nvSpPr>
              <p:spPr bwMode="gray">
                <a:xfrm rot="10800000">
                  <a:off x="295394"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Isosceles Triangle 84"/>
                <p:cNvSpPr/>
                <p:nvPr userDrawn="1"/>
              </p:nvSpPr>
              <p:spPr bwMode="gray">
                <a:xfrm rot="10800000">
                  <a:off x="2203569"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Isosceles Triangle 85"/>
                <p:cNvSpPr/>
                <p:nvPr userDrawn="1"/>
              </p:nvSpPr>
              <p:spPr bwMode="gray">
                <a:xfrm rot="10800000">
                  <a:off x="2348032"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Isosceles Triangle 86"/>
                <p:cNvSpPr/>
                <p:nvPr userDrawn="1"/>
              </p:nvSpPr>
              <p:spPr bwMode="gray">
                <a:xfrm rot="10800000">
                  <a:off x="2490907"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Isosceles Triangle 87"/>
                <p:cNvSpPr/>
                <p:nvPr userDrawn="1"/>
              </p:nvSpPr>
              <p:spPr bwMode="gray">
                <a:xfrm rot="10800000">
                  <a:off x="4399082"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Isosceles Triangle 88"/>
                <p:cNvSpPr/>
                <p:nvPr userDrawn="1"/>
              </p:nvSpPr>
              <p:spPr bwMode="gray">
                <a:xfrm rot="10800000">
                  <a:off x="4543544"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Isosceles Triangle 89"/>
                <p:cNvSpPr/>
                <p:nvPr userDrawn="1"/>
              </p:nvSpPr>
              <p:spPr bwMode="gray">
                <a:xfrm rot="10800000">
                  <a:off x="4688007"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Isosceles Triangle 90"/>
                <p:cNvSpPr/>
                <p:nvPr userDrawn="1"/>
              </p:nvSpPr>
              <p:spPr bwMode="gray">
                <a:xfrm rot="10800000">
                  <a:off x="6596182"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Isosceles Triangle 91"/>
                <p:cNvSpPr/>
                <p:nvPr userDrawn="1"/>
              </p:nvSpPr>
              <p:spPr bwMode="gray">
                <a:xfrm rot="10800000">
                  <a:off x="6739057"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Isosceles Triangle 92"/>
                <p:cNvSpPr/>
                <p:nvPr userDrawn="1"/>
              </p:nvSpPr>
              <p:spPr bwMode="gray">
                <a:xfrm rot="10800000">
                  <a:off x="6883519"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Isosceles Triangle 93"/>
                <p:cNvSpPr/>
                <p:nvPr userDrawn="1"/>
              </p:nvSpPr>
              <p:spPr bwMode="gray">
                <a:xfrm rot="10800000">
                  <a:off x="8791694"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2" name="Title Placeholder 1"/>
          <p:cNvSpPr>
            <a:spLocks noGrp="1"/>
          </p:cNvSpPr>
          <p:nvPr>
            <p:ph type="title"/>
          </p:nvPr>
        </p:nvSpPr>
        <p:spPr bwMode="gray">
          <a:xfrm>
            <a:off x="323852" y="339726"/>
            <a:ext cx="8496300" cy="684213"/>
          </a:xfrm>
          <a:prstGeom prst="rect">
            <a:avLst/>
          </a:prstGeom>
        </p:spPr>
        <p:txBody>
          <a:bodyPr vert="horz" lIns="0" tIns="36000" rIns="0" bIns="0" rtlCol="0" anchor="t">
            <a:noAutofit/>
          </a:bodyPr>
          <a:lstStyle/>
          <a:p>
            <a:r>
              <a:rPr lang="de-DE" dirty="0"/>
              <a:t>Title </a:t>
            </a:r>
            <a:r>
              <a:rPr lang="de-DE" dirty="0" err="1"/>
              <a:t>of</a:t>
            </a:r>
            <a:r>
              <a:rPr lang="de-DE" dirty="0"/>
              <a:t> </a:t>
            </a:r>
            <a:br>
              <a:rPr lang="de-DE" dirty="0"/>
            </a:br>
            <a:r>
              <a:rPr lang="de-DE" dirty="0" err="1"/>
              <a:t>the</a:t>
            </a:r>
            <a:r>
              <a:rPr lang="de-DE" dirty="0"/>
              <a:t> </a:t>
            </a:r>
            <a:r>
              <a:rPr lang="de-DE" dirty="0" err="1"/>
              <a:t>slide</a:t>
            </a:r>
            <a:endParaRPr lang="en-US" dirty="0"/>
          </a:p>
        </p:txBody>
      </p:sp>
      <p:sp>
        <p:nvSpPr>
          <p:cNvPr id="3" name="Text Placeholder 2"/>
          <p:cNvSpPr>
            <a:spLocks noGrp="1"/>
          </p:cNvSpPr>
          <p:nvPr>
            <p:ph type="body" idx="1"/>
          </p:nvPr>
        </p:nvSpPr>
        <p:spPr bwMode="gray">
          <a:xfrm>
            <a:off x="323852" y="1276350"/>
            <a:ext cx="8496300" cy="3240089"/>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de-DE" dirty="0" err="1"/>
              <a:t>sadf</a:t>
            </a:r>
            <a:endParaRPr lang="de-DE" dirty="0"/>
          </a:p>
          <a:p>
            <a:pPr lvl="6"/>
            <a:r>
              <a:rPr lang="de-DE" dirty="0" err="1"/>
              <a:t>sdaf</a:t>
            </a:r>
            <a:endParaRPr lang="de-DE" dirty="0"/>
          </a:p>
          <a:p>
            <a:pPr lvl="7"/>
            <a:r>
              <a:rPr lang="de-DE" dirty="0" err="1"/>
              <a:t>sdaf</a:t>
            </a:r>
            <a:endParaRPr lang="de-DE" dirty="0"/>
          </a:p>
          <a:p>
            <a:pPr lvl="8"/>
            <a:r>
              <a:rPr lang="de-DE" dirty="0" err="1"/>
              <a:t>asdf</a:t>
            </a:r>
            <a:endParaRPr lang="en-US" dirty="0"/>
          </a:p>
        </p:txBody>
      </p:sp>
      <p:sp>
        <p:nvSpPr>
          <p:cNvPr id="4" name="Date Placeholder 3"/>
          <p:cNvSpPr>
            <a:spLocks noGrp="1"/>
          </p:cNvSpPr>
          <p:nvPr>
            <p:ph type="dt" sz="half" idx="2"/>
          </p:nvPr>
        </p:nvSpPr>
        <p:spPr bwMode="gray">
          <a:xfrm>
            <a:off x="8136397" y="4732339"/>
            <a:ext cx="468052" cy="215900"/>
          </a:xfrm>
          <a:prstGeom prst="rect">
            <a:avLst/>
          </a:prstGeom>
        </p:spPr>
        <p:txBody>
          <a:bodyPr vert="horz" lIns="0" tIns="0" rIns="0" bIns="0" rtlCol="0" anchor="ctr"/>
          <a:lstStyle>
            <a:lvl1pPr algn="r">
              <a:defRPr sz="600">
                <a:solidFill>
                  <a:schemeClr val="tx1"/>
                </a:solidFill>
              </a:defRPr>
            </a:lvl1pPr>
          </a:lstStyle>
          <a:p>
            <a:fld id="{863F9965-FD19-463B-B47B-DE9CD7FBF49F}" type="datetime1">
              <a:rPr lang="en-US" smtClean="0"/>
              <a:t>8/27/2020</a:t>
            </a:fld>
            <a:endParaRPr lang="en-US" dirty="0"/>
          </a:p>
        </p:txBody>
      </p:sp>
      <p:sp>
        <p:nvSpPr>
          <p:cNvPr id="5" name="Footer Placeholder 4"/>
          <p:cNvSpPr>
            <a:spLocks noGrp="1"/>
          </p:cNvSpPr>
          <p:nvPr>
            <p:ph type="ftr" sz="quarter" idx="3"/>
          </p:nvPr>
        </p:nvSpPr>
        <p:spPr bwMode="gray">
          <a:xfrm>
            <a:off x="4716463" y="4732339"/>
            <a:ext cx="3419934" cy="215900"/>
          </a:xfrm>
          <a:prstGeom prst="rect">
            <a:avLst/>
          </a:prstGeom>
        </p:spPr>
        <p:txBody>
          <a:bodyPr vert="horz" lIns="0" tIns="0" rIns="0" bIns="0" rtlCol="0" anchor="ctr"/>
          <a:lstStyle>
            <a:lvl1pPr algn="r">
              <a:defRPr sz="600">
                <a:solidFill>
                  <a:schemeClr val="tx1"/>
                </a:solidFill>
              </a:defRPr>
            </a:lvl1pPr>
          </a:lstStyle>
          <a:p>
            <a:r>
              <a:rPr lang="en-US" dirty="0"/>
              <a:t>Copyright Dr. Reddy‘s </a:t>
            </a:r>
          </a:p>
        </p:txBody>
      </p:sp>
      <p:sp>
        <p:nvSpPr>
          <p:cNvPr id="6" name="Slide Number Placeholder 5"/>
          <p:cNvSpPr>
            <a:spLocks noGrp="1"/>
          </p:cNvSpPr>
          <p:nvPr>
            <p:ph type="sldNum" sz="quarter" idx="4"/>
          </p:nvPr>
        </p:nvSpPr>
        <p:spPr bwMode="gray">
          <a:xfrm>
            <a:off x="8604448" y="4732339"/>
            <a:ext cx="215701" cy="215900"/>
          </a:xfrm>
          <a:prstGeom prst="rect">
            <a:avLst/>
          </a:prstGeom>
        </p:spPr>
        <p:txBody>
          <a:bodyPr vert="horz" lIns="0" tIns="0" rIns="0" bIns="0" rtlCol="0" anchor="ctr"/>
          <a:lstStyle>
            <a:lvl1pPr algn="r">
              <a:defRPr sz="600" b="1">
                <a:solidFill>
                  <a:schemeClr val="tx1"/>
                </a:solidFill>
              </a:defRPr>
            </a:lvl1pPr>
          </a:lstStyle>
          <a:p>
            <a:fld id="{FCB53D23-1D79-480C-B3BE-829293F4503C}" type="slidenum">
              <a:rPr lang="en-US" smtClean="0"/>
              <a:pPr/>
              <a:t>‹#›</a:t>
            </a:fld>
            <a:endParaRPr lang="en-US" dirty="0"/>
          </a:p>
        </p:txBody>
      </p:sp>
    </p:spTree>
    <p:custDataLst>
      <p:tags r:id="rId18"/>
    </p:custDataLst>
    <p:extLst>
      <p:ext uri="{BB962C8B-B14F-4D97-AF65-F5344CB8AC3E}">
        <p14:creationId xmlns:p14="http://schemas.microsoft.com/office/powerpoint/2010/main" val="2696642626"/>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69" r:id="rId8"/>
    <p:sldLayoutId id="2147483825" r:id="rId9"/>
    <p:sldLayoutId id="2147483826" r:id="rId10"/>
    <p:sldLayoutId id="2147483878" r:id="rId11"/>
    <p:sldLayoutId id="2147483879" r:id="rId12"/>
    <p:sldLayoutId id="2147483880" r:id="rId13"/>
    <p:sldLayoutId id="2147483830" r:id="rId14"/>
    <p:sldLayoutId id="2147483831" r:id="rId15"/>
    <p:sldLayoutId id="2147483832" r:id="rId16"/>
  </p:sldLayoutIdLst>
  <p:transition>
    <p:fade/>
  </p:transition>
  <p:hf hdr="0" dt="0"/>
  <p:txStyles>
    <p:titleStyle>
      <a:lvl1pPr algn="l" defTabSz="914400" rtl="0" eaLnBrk="1" latinLnBrk="0" hangingPunct="1">
        <a:lnSpc>
          <a:spcPct val="75000"/>
        </a:lnSpc>
        <a:spcBef>
          <a:spcPct val="0"/>
        </a:spcBef>
        <a:buNone/>
        <a:defRPr sz="2400" kern="1200" spc="-80" baseline="0">
          <a:solidFill>
            <a:schemeClr val="accent1"/>
          </a:solidFill>
          <a:latin typeface="+mj-lt"/>
          <a:ea typeface="+mj-ea"/>
          <a:cs typeface="+mj-cs"/>
        </a:defRPr>
      </a:lvl1pPr>
    </p:titleStyle>
    <p:bodyStyle>
      <a:lvl1pPr marL="0" indent="0" algn="l" defTabSz="914400" rtl="0" eaLnBrk="1" latinLnBrk="0" hangingPunct="1">
        <a:spcBef>
          <a:spcPts val="200"/>
        </a:spcBef>
        <a:spcAft>
          <a:spcPts val="200"/>
        </a:spcAft>
        <a:buFont typeface="Arial" panose="020B0604020202020204" pitchFamily="34" charset="0"/>
        <a:buNone/>
        <a:defRPr sz="1100" kern="1200">
          <a:solidFill>
            <a:schemeClr val="tx1"/>
          </a:solidFill>
          <a:latin typeface="+mn-lt"/>
          <a:ea typeface="+mn-ea"/>
          <a:cs typeface="+mn-cs"/>
        </a:defRPr>
      </a:lvl1pPr>
      <a:lvl2pPr marL="0" indent="0" algn="l" defTabSz="914400" rtl="0" eaLnBrk="1" latinLnBrk="0" hangingPunct="1">
        <a:spcBef>
          <a:spcPts val="200"/>
        </a:spcBef>
        <a:spcAft>
          <a:spcPts val="200"/>
        </a:spcAft>
        <a:buFont typeface="Arial" panose="020B0604020202020204" pitchFamily="34" charset="0"/>
        <a:buNone/>
        <a:defRPr sz="1200" b="1" kern="1200">
          <a:solidFill>
            <a:schemeClr val="accent1"/>
          </a:solidFill>
          <a:latin typeface="+mn-lt"/>
          <a:ea typeface="+mn-ea"/>
          <a:cs typeface="+mn-cs"/>
        </a:defRPr>
      </a:lvl2pPr>
      <a:lvl3pPr marL="179388" indent="-179388" algn="l" defTabSz="914400" rtl="0" eaLnBrk="1" latinLnBrk="0" hangingPunct="1">
        <a:spcBef>
          <a:spcPts val="200"/>
        </a:spcBef>
        <a:spcAft>
          <a:spcPts val="200"/>
        </a:spcAft>
        <a:buClr>
          <a:schemeClr val="accent1"/>
        </a:buClr>
        <a:buSzPct val="110000"/>
        <a:buFont typeface="Arial" panose="020B0604020202020204" pitchFamily="34" charset="0"/>
        <a:buChar char="●"/>
        <a:defRPr sz="1100" kern="1200">
          <a:solidFill>
            <a:schemeClr val="tx1"/>
          </a:solidFill>
          <a:latin typeface="+mn-lt"/>
          <a:ea typeface="+mn-ea"/>
          <a:cs typeface="+mn-cs"/>
        </a:defRPr>
      </a:lvl3pPr>
      <a:lvl4pPr marL="360363" indent="-180975" algn="l" defTabSz="914400" rtl="0" eaLnBrk="1" latinLnBrk="0" hangingPunct="1">
        <a:spcBef>
          <a:spcPts val="200"/>
        </a:spcBef>
        <a:spcAft>
          <a:spcPts val="200"/>
        </a:spcAft>
        <a:buClr>
          <a:schemeClr val="accent1"/>
        </a:buClr>
        <a:buSzPct val="105000"/>
        <a:buFont typeface="Arial" panose="020B0604020202020204" pitchFamily="34" charset="0"/>
        <a:buChar char="•"/>
        <a:defRPr sz="1100" kern="1200">
          <a:solidFill>
            <a:schemeClr val="tx1"/>
          </a:solidFill>
          <a:latin typeface="+mn-lt"/>
          <a:ea typeface="+mn-ea"/>
          <a:cs typeface="+mn-cs"/>
        </a:defRPr>
      </a:lvl4pPr>
      <a:lvl5pPr marL="538163" indent="-180000" algn="l" defTabSz="914400" rtl="0" eaLnBrk="1" latinLnBrk="0" hangingPunct="1">
        <a:spcBef>
          <a:spcPts val="200"/>
        </a:spcBef>
        <a:spcAft>
          <a:spcPts val="200"/>
        </a:spcAft>
        <a:buClr>
          <a:schemeClr val="accent1"/>
        </a:buClr>
        <a:buFont typeface="Arial" panose="020B0604020202020204" pitchFamily="34" charset="0"/>
        <a:buChar char="-"/>
        <a:defRPr sz="1100" kern="1200">
          <a:solidFill>
            <a:schemeClr val="tx1"/>
          </a:solidFill>
          <a:latin typeface="+mn-lt"/>
          <a:ea typeface="+mn-ea"/>
          <a:cs typeface="+mn-cs"/>
        </a:defRPr>
      </a:lvl5pPr>
      <a:lvl6pPr marL="270000" indent="-270000" algn="l" defTabSz="914400" rtl="0" eaLnBrk="1" latinLnBrk="0" hangingPunct="1">
        <a:spcBef>
          <a:spcPts val="200"/>
        </a:spcBef>
        <a:spcAft>
          <a:spcPts val="200"/>
        </a:spcAft>
        <a:buClr>
          <a:schemeClr val="accent1"/>
        </a:buClr>
        <a:buSzPct val="90000"/>
        <a:buFont typeface="+mj-lt"/>
        <a:buAutoNum type="arabicPeriod"/>
        <a:defRPr sz="1100" kern="1200">
          <a:solidFill>
            <a:schemeClr val="tx1"/>
          </a:solidFill>
          <a:latin typeface="+mn-lt"/>
          <a:ea typeface="+mn-ea"/>
          <a:cs typeface="+mn-cs"/>
        </a:defRPr>
      </a:lvl6pPr>
      <a:lvl7pPr marL="450000" indent="-180000" algn="l" defTabSz="914400" rtl="0" eaLnBrk="1" latinLnBrk="0" hangingPunct="1">
        <a:spcBef>
          <a:spcPts val="200"/>
        </a:spcBef>
        <a:spcAft>
          <a:spcPts val="200"/>
        </a:spcAft>
        <a:buClr>
          <a:schemeClr val="accent1"/>
        </a:buClr>
        <a:buFont typeface="+mj-lt"/>
        <a:buAutoNum type="alphaLcParenR"/>
        <a:defRPr sz="1100" kern="1200">
          <a:solidFill>
            <a:schemeClr val="tx1"/>
          </a:solidFill>
          <a:latin typeface="+mn-lt"/>
          <a:ea typeface="+mn-ea"/>
          <a:cs typeface="+mn-cs"/>
        </a:defRPr>
      </a:lvl7pPr>
      <a:lvl8pPr marL="0" indent="0" algn="l" defTabSz="914400" rtl="0" eaLnBrk="1" latinLnBrk="0" hangingPunct="1">
        <a:lnSpc>
          <a:spcPct val="80000"/>
        </a:lnSpc>
        <a:spcBef>
          <a:spcPts val="400"/>
        </a:spcBef>
        <a:spcAft>
          <a:spcPts val="400"/>
        </a:spcAft>
        <a:buFont typeface="Arial" panose="020B0604020202020204" pitchFamily="34" charset="0"/>
        <a:buNone/>
        <a:defRPr sz="1400" b="1" kern="1200">
          <a:solidFill>
            <a:schemeClr val="accent1"/>
          </a:solidFill>
          <a:latin typeface="+mn-lt"/>
          <a:ea typeface="+mn-ea"/>
          <a:cs typeface="+mn-cs"/>
        </a:defRPr>
      </a:lvl8pPr>
      <a:lvl9pPr marL="0" indent="0" algn="l" defTabSz="914400" rtl="0" eaLnBrk="1" latinLnBrk="0" hangingPunct="1">
        <a:spcBef>
          <a:spcPts val="200"/>
        </a:spcBef>
        <a:spcAft>
          <a:spcPts val="200"/>
        </a:spcAft>
        <a:buFont typeface="Arial" panose="020B0604020202020204" pitchFamily="34" charset="0"/>
        <a:buNone/>
        <a:defRPr sz="9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ltGray">
      <p:bgPr>
        <a:solidFill>
          <a:schemeClr val="tx2"/>
        </a:solidFill>
        <a:effectLst/>
      </p:bgPr>
    </p:bg>
    <p:spTree>
      <p:nvGrpSpPr>
        <p:cNvPr id="1" name=""/>
        <p:cNvGrpSpPr/>
        <p:nvPr/>
      </p:nvGrpSpPr>
      <p:grpSpPr>
        <a:xfrm>
          <a:off x="0" y="0"/>
          <a:ext cx="0" cy="0"/>
          <a:chOff x="0" y="0"/>
          <a:chExt cx="0" cy="0"/>
        </a:xfrm>
      </p:grpSpPr>
      <p:grpSp>
        <p:nvGrpSpPr>
          <p:cNvPr id="96" name="Group 95"/>
          <p:cNvGrpSpPr/>
          <p:nvPr userDrawn="1"/>
        </p:nvGrpSpPr>
        <p:grpSpPr bwMode="gray">
          <a:xfrm>
            <a:off x="-103110" y="-113430"/>
            <a:ext cx="9351810" cy="5370360"/>
            <a:chOff x="-103112" y="-113430"/>
            <a:chExt cx="9351810" cy="5370360"/>
          </a:xfrm>
        </p:grpSpPr>
        <p:grpSp>
          <p:nvGrpSpPr>
            <p:cNvPr id="69" name="Group 68"/>
            <p:cNvGrpSpPr/>
            <p:nvPr userDrawn="1"/>
          </p:nvGrpSpPr>
          <p:grpSpPr bwMode="gray">
            <a:xfrm>
              <a:off x="-103112" y="311269"/>
              <a:ext cx="9351810" cy="4665425"/>
              <a:chOff x="-103112" y="311269"/>
              <a:chExt cx="9351810" cy="4665425"/>
            </a:xfrm>
          </p:grpSpPr>
          <p:grpSp>
            <p:nvGrpSpPr>
              <p:cNvPr id="53" name="Group 52"/>
              <p:cNvGrpSpPr/>
              <p:nvPr userDrawn="1"/>
            </p:nvGrpSpPr>
            <p:grpSpPr bwMode="gray">
              <a:xfrm>
                <a:off x="-103112" y="311269"/>
                <a:ext cx="49060" cy="4665425"/>
                <a:chOff x="-103112" y="311269"/>
                <a:chExt cx="49060" cy="4665425"/>
              </a:xfrm>
            </p:grpSpPr>
            <p:sp>
              <p:nvSpPr>
                <p:cNvPr id="51" name="Isosceles Triangle 50"/>
                <p:cNvSpPr/>
                <p:nvPr userDrawn="1"/>
              </p:nvSpPr>
              <p:spPr bwMode="gray">
                <a:xfrm rot="5400000">
                  <a:off x="-107038" y="315195"/>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Isosceles Triangle 51"/>
                <p:cNvSpPr/>
                <p:nvPr userDrawn="1"/>
              </p:nvSpPr>
              <p:spPr bwMode="gray">
                <a:xfrm rot="5400000">
                  <a:off x="-107038" y="999408"/>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Isosceles Triangle 53"/>
                <p:cNvSpPr/>
                <p:nvPr userDrawn="1"/>
              </p:nvSpPr>
              <p:spPr bwMode="gray">
                <a:xfrm rot="5400000">
                  <a:off x="-107038" y="1251820"/>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Isosceles Triangle 54"/>
                <p:cNvSpPr/>
                <p:nvPr userDrawn="1"/>
              </p:nvSpPr>
              <p:spPr bwMode="gray">
                <a:xfrm rot="5400000">
                  <a:off x="-107038" y="2799633"/>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Isosceles Triangle 55"/>
                <p:cNvSpPr/>
                <p:nvPr userDrawn="1"/>
              </p:nvSpPr>
              <p:spPr bwMode="gray">
                <a:xfrm rot="5400000">
                  <a:off x="-107038" y="2942508"/>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Isosceles Triangle 56"/>
                <p:cNvSpPr/>
                <p:nvPr userDrawn="1"/>
              </p:nvSpPr>
              <p:spPr bwMode="gray">
                <a:xfrm rot="5400000">
                  <a:off x="-107038" y="4491908"/>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Isosceles Triangle 57"/>
                <p:cNvSpPr/>
                <p:nvPr userDrawn="1"/>
              </p:nvSpPr>
              <p:spPr bwMode="gray">
                <a:xfrm rot="5400000">
                  <a:off x="-107038" y="4707808"/>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Isosceles Triangle 58"/>
                <p:cNvSpPr/>
                <p:nvPr userDrawn="1"/>
              </p:nvSpPr>
              <p:spPr bwMode="gray">
                <a:xfrm rot="5400000">
                  <a:off x="-107038" y="4923708"/>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p:cNvGrpSpPr/>
              <p:nvPr userDrawn="1"/>
            </p:nvGrpSpPr>
            <p:grpSpPr bwMode="gray">
              <a:xfrm flipH="1">
                <a:off x="9199638" y="311269"/>
                <a:ext cx="49060" cy="4665425"/>
                <a:chOff x="-103112" y="311269"/>
                <a:chExt cx="49060" cy="4665425"/>
              </a:xfrm>
            </p:grpSpPr>
            <p:sp>
              <p:nvSpPr>
                <p:cNvPr id="61" name="Isosceles Triangle 60"/>
                <p:cNvSpPr/>
                <p:nvPr userDrawn="1"/>
              </p:nvSpPr>
              <p:spPr bwMode="gray">
                <a:xfrm rot="5400000">
                  <a:off x="-107038" y="315195"/>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Isosceles Triangle 61"/>
                <p:cNvSpPr/>
                <p:nvPr userDrawn="1"/>
              </p:nvSpPr>
              <p:spPr bwMode="gray">
                <a:xfrm rot="5400000">
                  <a:off x="-107038" y="999408"/>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Isosceles Triangle 62"/>
                <p:cNvSpPr/>
                <p:nvPr userDrawn="1"/>
              </p:nvSpPr>
              <p:spPr bwMode="gray">
                <a:xfrm rot="5400000">
                  <a:off x="-107038" y="1251820"/>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Isosceles Triangle 63"/>
                <p:cNvSpPr/>
                <p:nvPr userDrawn="1"/>
              </p:nvSpPr>
              <p:spPr bwMode="gray">
                <a:xfrm rot="5400000">
                  <a:off x="-107038" y="2799633"/>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Isosceles Triangle 64"/>
                <p:cNvSpPr/>
                <p:nvPr userDrawn="1"/>
              </p:nvSpPr>
              <p:spPr bwMode="gray">
                <a:xfrm rot="5400000">
                  <a:off x="-107038" y="2942508"/>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Isosceles Triangle 65"/>
                <p:cNvSpPr/>
                <p:nvPr userDrawn="1"/>
              </p:nvSpPr>
              <p:spPr bwMode="gray">
                <a:xfrm rot="5400000">
                  <a:off x="-107038" y="4491908"/>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Isosceles Triangle 66"/>
                <p:cNvSpPr/>
                <p:nvPr userDrawn="1"/>
              </p:nvSpPr>
              <p:spPr bwMode="gray">
                <a:xfrm rot="5400000">
                  <a:off x="-107038" y="4707808"/>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Isosceles Triangle 67"/>
                <p:cNvSpPr/>
                <p:nvPr userDrawn="1"/>
              </p:nvSpPr>
              <p:spPr bwMode="gray">
                <a:xfrm rot="5400000">
                  <a:off x="-107038" y="4923708"/>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95" name="Group 94"/>
            <p:cNvGrpSpPr/>
            <p:nvPr userDrawn="1"/>
          </p:nvGrpSpPr>
          <p:grpSpPr bwMode="gray">
            <a:xfrm>
              <a:off x="295394" y="-113430"/>
              <a:ext cx="8553212" cy="5370360"/>
              <a:chOff x="295394" y="-111232"/>
              <a:chExt cx="8553212" cy="5370360"/>
            </a:xfrm>
          </p:grpSpPr>
          <p:grpSp>
            <p:nvGrpSpPr>
              <p:cNvPr id="73" name="Group 72"/>
              <p:cNvGrpSpPr/>
              <p:nvPr userDrawn="1"/>
            </p:nvGrpSpPr>
            <p:grpSpPr bwMode="gray">
              <a:xfrm>
                <a:off x="295394" y="-111232"/>
                <a:ext cx="8553212" cy="49060"/>
                <a:chOff x="295394" y="-111232"/>
                <a:chExt cx="8553212" cy="49060"/>
              </a:xfrm>
            </p:grpSpPr>
            <p:sp>
              <p:nvSpPr>
                <p:cNvPr id="71" name="Isosceles Triangle 70"/>
                <p:cNvSpPr/>
                <p:nvPr userDrawn="1"/>
              </p:nvSpPr>
              <p:spPr bwMode="gray">
                <a:xfrm rot="10800000">
                  <a:off x="295394"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Isosceles Triangle 71"/>
                <p:cNvSpPr/>
                <p:nvPr userDrawn="1"/>
              </p:nvSpPr>
              <p:spPr bwMode="gray">
                <a:xfrm rot="10800000">
                  <a:off x="2203569"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Isosceles Triangle 73"/>
                <p:cNvSpPr/>
                <p:nvPr userDrawn="1"/>
              </p:nvSpPr>
              <p:spPr bwMode="gray">
                <a:xfrm rot="10800000">
                  <a:off x="2348032"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Isosceles Triangle 74"/>
                <p:cNvSpPr/>
                <p:nvPr userDrawn="1"/>
              </p:nvSpPr>
              <p:spPr bwMode="gray">
                <a:xfrm rot="10800000">
                  <a:off x="2490907"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Isosceles Triangle 75"/>
                <p:cNvSpPr/>
                <p:nvPr userDrawn="1"/>
              </p:nvSpPr>
              <p:spPr bwMode="gray">
                <a:xfrm rot="10800000">
                  <a:off x="4399082"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Isosceles Triangle 76"/>
                <p:cNvSpPr/>
                <p:nvPr userDrawn="1"/>
              </p:nvSpPr>
              <p:spPr bwMode="gray">
                <a:xfrm rot="10800000">
                  <a:off x="4543544"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Isosceles Triangle 77"/>
                <p:cNvSpPr/>
                <p:nvPr userDrawn="1"/>
              </p:nvSpPr>
              <p:spPr bwMode="gray">
                <a:xfrm rot="10800000">
                  <a:off x="4688007"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Isosceles Triangle 78"/>
                <p:cNvSpPr/>
                <p:nvPr userDrawn="1"/>
              </p:nvSpPr>
              <p:spPr bwMode="gray">
                <a:xfrm rot="10800000">
                  <a:off x="6596182"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Isosceles Triangle 79"/>
                <p:cNvSpPr/>
                <p:nvPr userDrawn="1"/>
              </p:nvSpPr>
              <p:spPr bwMode="gray">
                <a:xfrm rot="10800000">
                  <a:off x="6739057"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Isosceles Triangle 80"/>
                <p:cNvSpPr/>
                <p:nvPr userDrawn="1"/>
              </p:nvSpPr>
              <p:spPr bwMode="gray">
                <a:xfrm rot="10800000">
                  <a:off x="6883519"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Isosceles Triangle 81"/>
                <p:cNvSpPr/>
                <p:nvPr userDrawn="1"/>
              </p:nvSpPr>
              <p:spPr bwMode="gray">
                <a:xfrm rot="10800000">
                  <a:off x="8791694"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userDrawn="1"/>
            </p:nvGrpSpPr>
            <p:grpSpPr bwMode="gray">
              <a:xfrm flipV="1">
                <a:off x="295394" y="5210068"/>
                <a:ext cx="8553212" cy="49060"/>
                <a:chOff x="295394" y="-111232"/>
                <a:chExt cx="8553212" cy="49060"/>
              </a:xfrm>
            </p:grpSpPr>
            <p:sp>
              <p:nvSpPr>
                <p:cNvPr id="84" name="Isosceles Triangle 83"/>
                <p:cNvSpPr/>
                <p:nvPr userDrawn="1"/>
              </p:nvSpPr>
              <p:spPr bwMode="gray">
                <a:xfrm rot="10800000">
                  <a:off x="295394"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Isosceles Triangle 84"/>
                <p:cNvSpPr/>
                <p:nvPr userDrawn="1"/>
              </p:nvSpPr>
              <p:spPr bwMode="gray">
                <a:xfrm rot="10800000">
                  <a:off x="2203569"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Isosceles Triangle 85"/>
                <p:cNvSpPr/>
                <p:nvPr userDrawn="1"/>
              </p:nvSpPr>
              <p:spPr bwMode="gray">
                <a:xfrm rot="10800000">
                  <a:off x="2348032"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Isosceles Triangle 86"/>
                <p:cNvSpPr/>
                <p:nvPr userDrawn="1"/>
              </p:nvSpPr>
              <p:spPr bwMode="gray">
                <a:xfrm rot="10800000">
                  <a:off x="2490907"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Isosceles Triangle 87"/>
                <p:cNvSpPr/>
                <p:nvPr userDrawn="1"/>
              </p:nvSpPr>
              <p:spPr bwMode="gray">
                <a:xfrm rot="10800000">
                  <a:off x="4399082"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Isosceles Triangle 88"/>
                <p:cNvSpPr/>
                <p:nvPr userDrawn="1"/>
              </p:nvSpPr>
              <p:spPr bwMode="gray">
                <a:xfrm rot="10800000">
                  <a:off x="4543544"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Isosceles Triangle 89"/>
                <p:cNvSpPr/>
                <p:nvPr userDrawn="1"/>
              </p:nvSpPr>
              <p:spPr bwMode="gray">
                <a:xfrm rot="10800000">
                  <a:off x="4688007"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Isosceles Triangle 90"/>
                <p:cNvSpPr/>
                <p:nvPr userDrawn="1"/>
              </p:nvSpPr>
              <p:spPr bwMode="gray">
                <a:xfrm rot="10800000">
                  <a:off x="6596182"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Isosceles Triangle 91"/>
                <p:cNvSpPr/>
                <p:nvPr userDrawn="1"/>
              </p:nvSpPr>
              <p:spPr bwMode="gray">
                <a:xfrm rot="10800000">
                  <a:off x="6739057"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Isosceles Triangle 92"/>
                <p:cNvSpPr/>
                <p:nvPr userDrawn="1"/>
              </p:nvSpPr>
              <p:spPr bwMode="gray">
                <a:xfrm rot="10800000">
                  <a:off x="6883519"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Isosceles Triangle 93"/>
                <p:cNvSpPr/>
                <p:nvPr userDrawn="1"/>
              </p:nvSpPr>
              <p:spPr bwMode="gray">
                <a:xfrm rot="10800000">
                  <a:off x="8791694"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2" name="Title Placeholder 1"/>
          <p:cNvSpPr>
            <a:spLocks noGrp="1"/>
          </p:cNvSpPr>
          <p:nvPr>
            <p:ph type="title"/>
          </p:nvPr>
        </p:nvSpPr>
        <p:spPr bwMode="gray">
          <a:xfrm>
            <a:off x="323852" y="339726"/>
            <a:ext cx="8496300" cy="684213"/>
          </a:xfrm>
          <a:prstGeom prst="rect">
            <a:avLst/>
          </a:prstGeom>
        </p:spPr>
        <p:txBody>
          <a:bodyPr vert="horz" lIns="0" tIns="36000" rIns="0" bIns="0" rtlCol="0" anchor="t">
            <a:noAutofit/>
          </a:bodyPr>
          <a:lstStyle/>
          <a:p>
            <a:r>
              <a:rPr lang="de-DE" dirty="0"/>
              <a:t>Title </a:t>
            </a:r>
            <a:r>
              <a:rPr lang="de-DE" dirty="0" err="1"/>
              <a:t>of</a:t>
            </a:r>
            <a:r>
              <a:rPr lang="de-DE" dirty="0"/>
              <a:t> </a:t>
            </a:r>
            <a:br>
              <a:rPr lang="de-DE" dirty="0"/>
            </a:br>
            <a:r>
              <a:rPr lang="de-DE" dirty="0" err="1"/>
              <a:t>the</a:t>
            </a:r>
            <a:r>
              <a:rPr lang="de-DE" dirty="0"/>
              <a:t> </a:t>
            </a:r>
            <a:r>
              <a:rPr lang="de-DE" dirty="0" err="1"/>
              <a:t>slide</a:t>
            </a:r>
            <a:endParaRPr lang="en-US" dirty="0"/>
          </a:p>
        </p:txBody>
      </p:sp>
      <p:sp>
        <p:nvSpPr>
          <p:cNvPr id="3" name="Text Placeholder 2"/>
          <p:cNvSpPr>
            <a:spLocks noGrp="1"/>
          </p:cNvSpPr>
          <p:nvPr>
            <p:ph type="body" idx="1"/>
          </p:nvPr>
        </p:nvSpPr>
        <p:spPr bwMode="gray">
          <a:xfrm>
            <a:off x="323852" y="1276350"/>
            <a:ext cx="8496300" cy="3240089"/>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de-DE" dirty="0" err="1"/>
              <a:t>sadf</a:t>
            </a:r>
            <a:endParaRPr lang="de-DE" dirty="0"/>
          </a:p>
          <a:p>
            <a:pPr lvl="6"/>
            <a:r>
              <a:rPr lang="de-DE" dirty="0" err="1"/>
              <a:t>sdaf</a:t>
            </a:r>
            <a:endParaRPr lang="de-DE" dirty="0"/>
          </a:p>
          <a:p>
            <a:pPr lvl="7"/>
            <a:r>
              <a:rPr lang="de-DE" dirty="0" err="1"/>
              <a:t>sdaf</a:t>
            </a:r>
            <a:endParaRPr lang="de-DE" dirty="0"/>
          </a:p>
          <a:p>
            <a:pPr lvl="8"/>
            <a:r>
              <a:rPr lang="de-DE" dirty="0" err="1"/>
              <a:t>asdf</a:t>
            </a:r>
            <a:endParaRPr lang="en-US" dirty="0"/>
          </a:p>
        </p:txBody>
      </p:sp>
      <p:sp>
        <p:nvSpPr>
          <p:cNvPr id="4" name="Date Placeholder 3"/>
          <p:cNvSpPr>
            <a:spLocks noGrp="1"/>
          </p:cNvSpPr>
          <p:nvPr>
            <p:ph type="dt" sz="half" idx="2"/>
          </p:nvPr>
        </p:nvSpPr>
        <p:spPr bwMode="gray">
          <a:xfrm>
            <a:off x="8136397" y="4732339"/>
            <a:ext cx="468052" cy="215900"/>
          </a:xfrm>
          <a:prstGeom prst="rect">
            <a:avLst/>
          </a:prstGeom>
        </p:spPr>
        <p:txBody>
          <a:bodyPr vert="horz" lIns="0" tIns="0" rIns="0" bIns="0" rtlCol="0" anchor="ctr"/>
          <a:lstStyle>
            <a:lvl1pPr algn="r">
              <a:defRPr sz="600">
                <a:solidFill>
                  <a:schemeClr val="tx1"/>
                </a:solidFill>
              </a:defRPr>
            </a:lvl1pPr>
          </a:lstStyle>
          <a:p>
            <a:fld id="{C49FC098-E39C-49E8-8CBE-CB38F145DC7B}" type="datetime1">
              <a:rPr lang="en-US" smtClean="0"/>
              <a:t>8/27/2020</a:t>
            </a:fld>
            <a:endParaRPr lang="en-US" dirty="0"/>
          </a:p>
        </p:txBody>
      </p:sp>
      <p:sp>
        <p:nvSpPr>
          <p:cNvPr id="5" name="Footer Placeholder 4"/>
          <p:cNvSpPr>
            <a:spLocks noGrp="1"/>
          </p:cNvSpPr>
          <p:nvPr>
            <p:ph type="ftr" sz="quarter" idx="3"/>
          </p:nvPr>
        </p:nvSpPr>
        <p:spPr bwMode="gray">
          <a:xfrm>
            <a:off x="4716463" y="4732339"/>
            <a:ext cx="3419934" cy="215900"/>
          </a:xfrm>
          <a:prstGeom prst="rect">
            <a:avLst/>
          </a:prstGeom>
        </p:spPr>
        <p:txBody>
          <a:bodyPr vert="horz" lIns="0" tIns="0" rIns="0" bIns="0" rtlCol="0" anchor="ctr"/>
          <a:lstStyle>
            <a:lvl1pPr algn="r">
              <a:defRPr sz="600">
                <a:solidFill>
                  <a:schemeClr val="tx1"/>
                </a:solidFill>
              </a:defRPr>
            </a:lvl1pPr>
          </a:lstStyle>
          <a:p>
            <a:r>
              <a:rPr lang="en-US" dirty="0"/>
              <a:t>Copyright Dr. Reddy‘s </a:t>
            </a:r>
          </a:p>
        </p:txBody>
      </p:sp>
      <p:sp>
        <p:nvSpPr>
          <p:cNvPr id="6" name="Slide Number Placeholder 5"/>
          <p:cNvSpPr>
            <a:spLocks noGrp="1"/>
          </p:cNvSpPr>
          <p:nvPr>
            <p:ph type="sldNum" sz="quarter" idx="4"/>
          </p:nvPr>
        </p:nvSpPr>
        <p:spPr bwMode="gray">
          <a:xfrm>
            <a:off x="8604448" y="4732339"/>
            <a:ext cx="215701" cy="215900"/>
          </a:xfrm>
          <a:prstGeom prst="rect">
            <a:avLst/>
          </a:prstGeom>
        </p:spPr>
        <p:txBody>
          <a:bodyPr vert="horz" lIns="0" tIns="0" rIns="0" bIns="0" rtlCol="0" anchor="ctr"/>
          <a:lstStyle>
            <a:lvl1pPr algn="r">
              <a:defRPr sz="600" b="1">
                <a:solidFill>
                  <a:schemeClr val="tx1"/>
                </a:solidFill>
              </a:defRPr>
            </a:lvl1pPr>
          </a:lstStyle>
          <a:p>
            <a:fld id="{FCB53D23-1D79-480C-B3BE-829293F4503C}" type="slidenum">
              <a:rPr lang="en-US" smtClean="0"/>
              <a:pPr/>
              <a:t>‹#›</a:t>
            </a:fld>
            <a:endParaRPr lang="en-US" dirty="0"/>
          </a:p>
        </p:txBody>
      </p:sp>
    </p:spTree>
    <p:custDataLst>
      <p:tags r:id="rId18"/>
    </p:custDataLst>
    <p:extLst>
      <p:ext uri="{BB962C8B-B14F-4D97-AF65-F5344CB8AC3E}">
        <p14:creationId xmlns:p14="http://schemas.microsoft.com/office/powerpoint/2010/main" val="3414589062"/>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70" r:id="rId8"/>
    <p:sldLayoutId id="2147483842" r:id="rId9"/>
    <p:sldLayoutId id="2147483843" r:id="rId10"/>
    <p:sldLayoutId id="2147483881" r:id="rId11"/>
    <p:sldLayoutId id="2147483882" r:id="rId12"/>
    <p:sldLayoutId id="2147483883" r:id="rId13"/>
    <p:sldLayoutId id="2147483847" r:id="rId14"/>
    <p:sldLayoutId id="2147483848" r:id="rId15"/>
    <p:sldLayoutId id="2147483849" r:id="rId16"/>
  </p:sldLayoutIdLst>
  <p:transition>
    <p:fade/>
  </p:transition>
  <p:hf hdr="0" dt="0"/>
  <p:txStyles>
    <p:titleStyle>
      <a:lvl1pPr algn="l" defTabSz="914400" rtl="0" eaLnBrk="1" latinLnBrk="0" hangingPunct="1">
        <a:lnSpc>
          <a:spcPct val="75000"/>
        </a:lnSpc>
        <a:spcBef>
          <a:spcPct val="0"/>
        </a:spcBef>
        <a:buNone/>
        <a:defRPr sz="2400" kern="1200" spc="-80" baseline="0">
          <a:solidFill>
            <a:schemeClr val="accent1"/>
          </a:solidFill>
          <a:latin typeface="+mj-lt"/>
          <a:ea typeface="+mj-ea"/>
          <a:cs typeface="+mj-cs"/>
        </a:defRPr>
      </a:lvl1pPr>
    </p:titleStyle>
    <p:bodyStyle>
      <a:lvl1pPr marL="0" indent="0" algn="l" defTabSz="914400" rtl="0" eaLnBrk="1" latinLnBrk="0" hangingPunct="1">
        <a:spcBef>
          <a:spcPts val="200"/>
        </a:spcBef>
        <a:spcAft>
          <a:spcPts val="200"/>
        </a:spcAft>
        <a:buFont typeface="Arial" panose="020B0604020202020204" pitchFamily="34" charset="0"/>
        <a:buNone/>
        <a:defRPr sz="1100" kern="1200">
          <a:solidFill>
            <a:schemeClr val="tx1"/>
          </a:solidFill>
          <a:latin typeface="+mn-lt"/>
          <a:ea typeface="+mn-ea"/>
          <a:cs typeface="+mn-cs"/>
        </a:defRPr>
      </a:lvl1pPr>
      <a:lvl2pPr marL="0" indent="0" algn="l" defTabSz="914400" rtl="0" eaLnBrk="1" latinLnBrk="0" hangingPunct="1">
        <a:spcBef>
          <a:spcPts val="200"/>
        </a:spcBef>
        <a:spcAft>
          <a:spcPts val="200"/>
        </a:spcAft>
        <a:buFont typeface="Arial" panose="020B0604020202020204" pitchFamily="34" charset="0"/>
        <a:buNone/>
        <a:defRPr sz="1200" b="1" kern="1200">
          <a:solidFill>
            <a:schemeClr val="accent1"/>
          </a:solidFill>
          <a:latin typeface="+mn-lt"/>
          <a:ea typeface="+mn-ea"/>
          <a:cs typeface="+mn-cs"/>
        </a:defRPr>
      </a:lvl2pPr>
      <a:lvl3pPr marL="179388" indent="-179388" algn="l" defTabSz="914400" rtl="0" eaLnBrk="1" latinLnBrk="0" hangingPunct="1">
        <a:spcBef>
          <a:spcPts val="200"/>
        </a:spcBef>
        <a:spcAft>
          <a:spcPts val="200"/>
        </a:spcAft>
        <a:buClr>
          <a:schemeClr val="accent1"/>
        </a:buClr>
        <a:buSzPct val="110000"/>
        <a:buFont typeface="Arial" panose="020B0604020202020204" pitchFamily="34" charset="0"/>
        <a:buChar char="●"/>
        <a:defRPr sz="1100" kern="1200">
          <a:solidFill>
            <a:schemeClr val="tx1"/>
          </a:solidFill>
          <a:latin typeface="+mn-lt"/>
          <a:ea typeface="+mn-ea"/>
          <a:cs typeface="+mn-cs"/>
        </a:defRPr>
      </a:lvl3pPr>
      <a:lvl4pPr marL="360363" indent="-180975" algn="l" defTabSz="914400" rtl="0" eaLnBrk="1" latinLnBrk="0" hangingPunct="1">
        <a:spcBef>
          <a:spcPts val="200"/>
        </a:spcBef>
        <a:spcAft>
          <a:spcPts val="200"/>
        </a:spcAft>
        <a:buClr>
          <a:schemeClr val="accent1"/>
        </a:buClr>
        <a:buSzPct val="105000"/>
        <a:buFont typeface="Arial" panose="020B0604020202020204" pitchFamily="34" charset="0"/>
        <a:buChar char="•"/>
        <a:defRPr sz="1100" kern="1200">
          <a:solidFill>
            <a:schemeClr val="tx1"/>
          </a:solidFill>
          <a:latin typeface="+mn-lt"/>
          <a:ea typeface="+mn-ea"/>
          <a:cs typeface="+mn-cs"/>
        </a:defRPr>
      </a:lvl4pPr>
      <a:lvl5pPr marL="538163" indent="-180000" algn="l" defTabSz="914400" rtl="0" eaLnBrk="1" latinLnBrk="0" hangingPunct="1">
        <a:spcBef>
          <a:spcPts val="200"/>
        </a:spcBef>
        <a:spcAft>
          <a:spcPts val="200"/>
        </a:spcAft>
        <a:buClr>
          <a:schemeClr val="accent1"/>
        </a:buClr>
        <a:buFont typeface="Arial" panose="020B0604020202020204" pitchFamily="34" charset="0"/>
        <a:buChar char="-"/>
        <a:defRPr sz="1100" kern="1200">
          <a:solidFill>
            <a:schemeClr val="tx1"/>
          </a:solidFill>
          <a:latin typeface="+mn-lt"/>
          <a:ea typeface="+mn-ea"/>
          <a:cs typeface="+mn-cs"/>
        </a:defRPr>
      </a:lvl5pPr>
      <a:lvl6pPr marL="270000" indent="-270000" algn="l" defTabSz="914400" rtl="0" eaLnBrk="1" latinLnBrk="0" hangingPunct="1">
        <a:spcBef>
          <a:spcPts val="200"/>
        </a:spcBef>
        <a:spcAft>
          <a:spcPts val="200"/>
        </a:spcAft>
        <a:buClr>
          <a:schemeClr val="accent1"/>
        </a:buClr>
        <a:buSzPct val="90000"/>
        <a:buFont typeface="+mj-lt"/>
        <a:buAutoNum type="arabicPeriod"/>
        <a:defRPr sz="1100" kern="1200">
          <a:solidFill>
            <a:schemeClr val="tx1"/>
          </a:solidFill>
          <a:latin typeface="+mn-lt"/>
          <a:ea typeface="+mn-ea"/>
          <a:cs typeface="+mn-cs"/>
        </a:defRPr>
      </a:lvl6pPr>
      <a:lvl7pPr marL="450000" indent="-180000" algn="l" defTabSz="914400" rtl="0" eaLnBrk="1" latinLnBrk="0" hangingPunct="1">
        <a:spcBef>
          <a:spcPts val="200"/>
        </a:spcBef>
        <a:spcAft>
          <a:spcPts val="200"/>
        </a:spcAft>
        <a:buClr>
          <a:schemeClr val="accent1"/>
        </a:buClr>
        <a:buFont typeface="+mj-lt"/>
        <a:buAutoNum type="alphaLcParenR"/>
        <a:defRPr sz="1100" kern="1200">
          <a:solidFill>
            <a:schemeClr val="tx1"/>
          </a:solidFill>
          <a:latin typeface="+mn-lt"/>
          <a:ea typeface="+mn-ea"/>
          <a:cs typeface="+mn-cs"/>
        </a:defRPr>
      </a:lvl7pPr>
      <a:lvl8pPr marL="0" indent="0" algn="l" defTabSz="914400" rtl="0" eaLnBrk="1" latinLnBrk="0" hangingPunct="1">
        <a:lnSpc>
          <a:spcPct val="80000"/>
        </a:lnSpc>
        <a:spcBef>
          <a:spcPts val="400"/>
        </a:spcBef>
        <a:spcAft>
          <a:spcPts val="400"/>
        </a:spcAft>
        <a:buFont typeface="Arial" panose="020B0604020202020204" pitchFamily="34" charset="0"/>
        <a:buNone/>
        <a:defRPr sz="1400" b="1" kern="1200">
          <a:solidFill>
            <a:schemeClr val="accent1"/>
          </a:solidFill>
          <a:latin typeface="+mn-lt"/>
          <a:ea typeface="+mn-ea"/>
          <a:cs typeface="+mn-cs"/>
        </a:defRPr>
      </a:lvl8pPr>
      <a:lvl9pPr marL="0" indent="0" algn="l" defTabSz="914400" rtl="0" eaLnBrk="1" latinLnBrk="0" hangingPunct="1">
        <a:spcBef>
          <a:spcPts val="200"/>
        </a:spcBef>
        <a:spcAft>
          <a:spcPts val="200"/>
        </a:spcAft>
        <a:buFont typeface="Arial" panose="020B0604020202020204" pitchFamily="34" charset="0"/>
        <a:buNone/>
        <a:defRPr sz="9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ltGray">
      <p:bgPr>
        <a:solidFill>
          <a:schemeClr val="tx2"/>
        </a:solidFill>
        <a:effectLst/>
      </p:bgPr>
    </p:bg>
    <p:spTree>
      <p:nvGrpSpPr>
        <p:cNvPr id="1" name=""/>
        <p:cNvGrpSpPr/>
        <p:nvPr/>
      </p:nvGrpSpPr>
      <p:grpSpPr>
        <a:xfrm>
          <a:off x="0" y="0"/>
          <a:ext cx="0" cy="0"/>
          <a:chOff x="0" y="0"/>
          <a:chExt cx="0" cy="0"/>
        </a:xfrm>
      </p:grpSpPr>
      <p:grpSp>
        <p:nvGrpSpPr>
          <p:cNvPr id="96" name="Group 95"/>
          <p:cNvGrpSpPr/>
          <p:nvPr userDrawn="1"/>
        </p:nvGrpSpPr>
        <p:grpSpPr bwMode="gray">
          <a:xfrm>
            <a:off x="-103110" y="-113430"/>
            <a:ext cx="9351810" cy="5370360"/>
            <a:chOff x="-103112" y="-113430"/>
            <a:chExt cx="9351810" cy="5370360"/>
          </a:xfrm>
        </p:grpSpPr>
        <p:grpSp>
          <p:nvGrpSpPr>
            <p:cNvPr id="69" name="Group 68"/>
            <p:cNvGrpSpPr/>
            <p:nvPr userDrawn="1"/>
          </p:nvGrpSpPr>
          <p:grpSpPr bwMode="gray">
            <a:xfrm>
              <a:off x="-103112" y="311269"/>
              <a:ext cx="9351810" cy="4665425"/>
              <a:chOff x="-103112" y="311269"/>
              <a:chExt cx="9351810" cy="4665425"/>
            </a:xfrm>
          </p:grpSpPr>
          <p:grpSp>
            <p:nvGrpSpPr>
              <p:cNvPr id="53" name="Group 52"/>
              <p:cNvGrpSpPr/>
              <p:nvPr userDrawn="1"/>
            </p:nvGrpSpPr>
            <p:grpSpPr bwMode="gray">
              <a:xfrm>
                <a:off x="-103112" y="311269"/>
                <a:ext cx="49060" cy="4665425"/>
                <a:chOff x="-103112" y="311269"/>
                <a:chExt cx="49060" cy="4665425"/>
              </a:xfrm>
            </p:grpSpPr>
            <p:sp>
              <p:nvSpPr>
                <p:cNvPr id="51" name="Isosceles Triangle 50"/>
                <p:cNvSpPr/>
                <p:nvPr userDrawn="1"/>
              </p:nvSpPr>
              <p:spPr bwMode="gray">
                <a:xfrm rot="5400000">
                  <a:off x="-107038" y="315195"/>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Isosceles Triangle 51"/>
                <p:cNvSpPr/>
                <p:nvPr userDrawn="1"/>
              </p:nvSpPr>
              <p:spPr bwMode="gray">
                <a:xfrm rot="5400000">
                  <a:off x="-107038" y="999408"/>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Isosceles Triangle 53"/>
                <p:cNvSpPr/>
                <p:nvPr userDrawn="1"/>
              </p:nvSpPr>
              <p:spPr bwMode="gray">
                <a:xfrm rot="5400000">
                  <a:off x="-107038" y="1251820"/>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Isosceles Triangle 54"/>
                <p:cNvSpPr/>
                <p:nvPr userDrawn="1"/>
              </p:nvSpPr>
              <p:spPr bwMode="gray">
                <a:xfrm rot="5400000">
                  <a:off x="-107038" y="2799633"/>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Isosceles Triangle 55"/>
                <p:cNvSpPr/>
                <p:nvPr userDrawn="1"/>
              </p:nvSpPr>
              <p:spPr bwMode="gray">
                <a:xfrm rot="5400000">
                  <a:off x="-107038" y="2942508"/>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Isosceles Triangle 56"/>
                <p:cNvSpPr/>
                <p:nvPr userDrawn="1"/>
              </p:nvSpPr>
              <p:spPr bwMode="gray">
                <a:xfrm rot="5400000">
                  <a:off x="-107038" y="4491908"/>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Isosceles Triangle 57"/>
                <p:cNvSpPr/>
                <p:nvPr userDrawn="1"/>
              </p:nvSpPr>
              <p:spPr bwMode="gray">
                <a:xfrm rot="5400000">
                  <a:off x="-107038" y="4707808"/>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Isosceles Triangle 58"/>
                <p:cNvSpPr/>
                <p:nvPr userDrawn="1"/>
              </p:nvSpPr>
              <p:spPr bwMode="gray">
                <a:xfrm rot="5400000">
                  <a:off x="-107038" y="4923708"/>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p:cNvGrpSpPr/>
              <p:nvPr userDrawn="1"/>
            </p:nvGrpSpPr>
            <p:grpSpPr bwMode="gray">
              <a:xfrm flipH="1">
                <a:off x="9199638" y="311269"/>
                <a:ext cx="49060" cy="4665425"/>
                <a:chOff x="-103112" y="311269"/>
                <a:chExt cx="49060" cy="4665425"/>
              </a:xfrm>
            </p:grpSpPr>
            <p:sp>
              <p:nvSpPr>
                <p:cNvPr id="61" name="Isosceles Triangle 60"/>
                <p:cNvSpPr/>
                <p:nvPr userDrawn="1"/>
              </p:nvSpPr>
              <p:spPr bwMode="gray">
                <a:xfrm rot="5400000">
                  <a:off x="-107038" y="315195"/>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Isosceles Triangle 61"/>
                <p:cNvSpPr/>
                <p:nvPr userDrawn="1"/>
              </p:nvSpPr>
              <p:spPr bwMode="gray">
                <a:xfrm rot="5400000">
                  <a:off x="-107038" y="999408"/>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Isosceles Triangle 62"/>
                <p:cNvSpPr/>
                <p:nvPr userDrawn="1"/>
              </p:nvSpPr>
              <p:spPr bwMode="gray">
                <a:xfrm rot="5400000">
                  <a:off x="-107038" y="1251820"/>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Isosceles Triangle 63"/>
                <p:cNvSpPr/>
                <p:nvPr userDrawn="1"/>
              </p:nvSpPr>
              <p:spPr bwMode="gray">
                <a:xfrm rot="5400000">
                  <a:off x="-107038" y="2799633"/>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Isosceles Triangle 64"/>
                <p:cNvSpPr/>
                <p:nvPr userDrawn="1"/>
              </p:nvSpPr>
              <p:spPr bwMode="gray">
                <a:xfrm rot="5400000">
                  <a:off x="-107038" y="2942508"/>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Isosceles Triangle 65"/>
                <p:cNvSpPr/>
                <p:nvPr userDrawn="1"/>
              </p:nvSpPr>
              <p:spPr bwMode="gray">
                <a:xfrm rot="5400000">
                  <a:off x="-107038" y="4491908"/>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Isosceles Triangle 66"/>
                <p:cNvSpPr/>
                <p:nvPr userDrawn="1"/>
              </p:nvSpPr>
              <p:spPr bwMode="gray">
                <a:xfrm rot="5400000">
                  <a:off x="-107038" y="4707808"/>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Isosceles Triangle 67"/>
                <p:cNvSpPr/>
                <p:nvPr userDrawn="1"/>
              </p:nvSpPr>
              <p:spPr bwMode="gray">
                <a:xfrm rot="5400000">
                  <a:off x="-107038" y="4923708"/>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95" name="Group 94"/>
            <p:cNvGrpSpPr/>
            <p:nvPr userDrawn="1"/>
          </p:nvGrpSpPr>
          <p:grpSpPr bwMode="gray">
            <a:xfrm>
              <a:off x="295394" y="-113430"/>
              <a:ext cx="8553212" cy="5370360"/>
              <a:chOff x="295394" y="-111232"/>
              <a:chExt cx="8553212" cy="5370360"/>
            </a:xfrm>
          </p:grpSpPr>
          <p:grpSp>
            <p:nvGrpSpPr>
              <p:cNvPr id="73" name="Group 72"/>
              <p:cNvGrpSpPr/>
              <p:nvPr userDrawn="1"/>
            </p:nvGrpSpPr>
            <p:grpSpPr bwMode="gray">
              <a:xfrm>
                <a:off x="295394" y="-111232"/>
                <a:ext cx="8553212" cy="49060"/>
                <a:chOff x="295394" y="-111232"/>
                <a:chExt cx="8553212" cy="49060"/>
              </a:xfrm>
            </p:grpSpPr>
            <p:sp>
              <p:nvSpPr>
                <p:cNvPr id="71" name="Isosceles Triangle 70"/>
                <p:cNvSpPr/>
                <p:nvPr userDrawn="1"/>
              </p:nvSpPr>
              <p:spPr bwMode="gray">
                <a:xfrm rot="10800000">
                  <a:off x="295394"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Isosceles Triangle 71"/>
                <p:cNvSpPr/>
                <p:nvPr userDrawn="1"/>
              </p:nvSpPr>
              <p:spPr bwMode="gray">
                <a:xfrm rot="10800000">
                  <a:off x="2203569"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Isosceles Triangle 73"/>
                <p:cNvSpPr/>
                <p:nvPr userDrawn="1"/>
              </p:nvSpPr>
              <p:spPr bwMode="gray">
                <a:xfrm rot="10800000">
                  <a:off x="2348032"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Isosceles Triangle 74"/>
                <p:cNvSpPr/>
                <p:nvPr userDrawn="1"/>
              </p:nvSpPr>
              <p:spPr bwMode="gray">
                <a:xfrm rot="10800000">
                  <a:off x="2490907"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Isosceles Triangle 75"/>
                <p:cNvSpPr/>
                <p:nvPr userDrawn="1"/>
              </p:nvSpPr>
              <p:spPr bwMode="gray">
                <a:xfrm rot="10800000">
                  <a:off x="4399082"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Isosceles Triangle 76"/>
                <p:cNvSpPr/>
                <p:nvPr userDrawn="1"/>
              </p:nvSpPr>
              <p:spPr bwMode="gray">
                <a:xfrm rot="10800000">
                  <a:off x="4543544"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Isosceles Triangle 77"/>
                <p:cNvSpPr/>
                <p:nvPr userDrawn="1"/>
              </p:nvSpPr>
              <p:spPr bwMode="gray">
                <a:xfrm rot="10800000">
                  <a:off x="4688007"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Isosceles Triangle 78"/>
                <p:cNvSpPr/>
                <p:nvPr userDrawn="1"/>
              </p:nvSpPr>
              <p:spPr bwMode="gray">
                <a:xfrm rot="10800000">
                  <a:off x="6596182"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Isosceles Triangle 79"/>
                <p:cNvSpPr/>
                <p:nvPr userDrawn="1"/>
              </p:nvSpPr>
              <p:spPr bwMode="gray">
                <a:xfrm rot="10800000">
                  <a:off x="6739057"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Isosceles Triangle 80"/>
                <p:cNvSpPr/>
                <p:nvPr userDrawn="1"/>
              </p:nvSpPr>
              <p:spPr bwMode="gray">
                <a:xfrm rot="10800000">
                  <a:off x="6883519"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Isosceles Triangle 81"/>
                <p:cNvSpPr/>
                <p:nvPr userDrawn="1"/>
              </p:nvSpPr>
              <p:spPr bwMode="gray">
                <a:xfrm rot="10800000">
                  <a:off x="8791694"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userDrawn="1"/>
            </p:nvGrpSpPr>
            <p:grpSpPr bwMode="gray">
              <a:xfrm flipV="1">
                <a:off x="295394" y="5210068"/>
                <a:ext cx="8553212" cy="49060"/>
                <a:chOff x="295394" y="-111232"/>
                <a:chExt cx="8553212" cy="49060"/>
              </a:xfrm>
            </p:grpSpPr>
            <p:sp>
              <p:nvSpPr>
                <p:cNvPr id="84" name="Isosceles Triangle 83"/>
                <p:cNvSpPr/>
                <p:nvPr userDrawn="1"/>
              </p:nvSpPr>
              <p:spPr bwMode="gray">
                <a:xfrm rot="10800000">
                  <a:off x="295394"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Isosceles Triangle 84"/>
                <p:cNvSpPr/>
                <p:nvPr userDrawn="1"/>
              </p:nvSpPr>
              <p:spPr bwMode="gray">
                <a:xfrm rot="10800000">
                  <a:off x="2203569"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Isosceles Triangle 85"/>
                <p:cNvSpPr/>
                <p:nvPr userDrawn="1"/>
              </p:nvSpPr>
              <p:spPr bwMode="gray">
                <a:xfrm rot="10800000">
                  <a:off x="2348032"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Isosceles Triangle 86"/>
                <p:cNvSpPr/>
                <p:nvPr userDrawn="1"/>
              </p:nvSpPr>
              <p:spPr bwMode="gray">
                <a:xfrm rot="10800000">
                  <a:off x="2490907"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Isosceles Triangle 87"/>
                <p:cNvSpPr/>
                <p:nvPr userDrawn="1"/>
              </p:nvSpPr>
              <p:spPr bwMode="gray">
                <a:xfrm rot="10800000">
                  <a:off x="4399082"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Isosceles Triangle 88"/>
                <p:cNvSpPr/>
                <p:nvPr userDrawn="1"/>
              </p:nvSpPr>
              <p:spPr bwMode="gray">
                <a:xfrm rot="10800000">
                  <a:off x="4543544"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Isosceles Triangle 89"/>
                <p:cNvSpPr/>
                <p:nvPr userDrawn="1"/>
              </p:nvSpPr>
              <p:spPr bwMode="gray">
                <a:xfrm rot="10800000">
                  <a:off x="4688007"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Isosceles Triangle 90"/>
                <p:cNvSpPr/>
                <p:nvPr userDrawn="1"/>
              </p:nvSpPr>
              <p:spPr bwMode="gray">
                <a:xfrm rot="10800000">
                  <a:off x="6596182"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Isosceles Triangle 91"/>
                <p:cNvSpPr/>
                <p:nvPr userDrawn="1"/>
              </p:nvSpPr>
              <p:spPr bwMode="gray">
                <a:xfrm rot="10800000">
                  <a:off x="6739057"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Isosceles Triangle 92"/>
                <p:cNvSpPr/>
                <p:nvPr userDrawn="1"/>
              </p:nvSpPr>
              <p:spPr bwMode="gray">
                <a:xfrm rot="10800000">
                  <a:off x="6883519"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Isosceles Triangle 93"/>
                <p:cNvSpPr/>
                <p:nvPr userDrawn="1"/>
              </p:nvSpPr>
              <p:spPr bwMode="gray">
                <a:xfrm rot="10800000">
                  <a:off x="8791694" y="-111232"/>
                  <a:ext cx="56912" cy="490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2" name="Title Placeholder 1"/>
          <p:cNvSpPr>
            <a:spLocks noGrp="1"/>
          </p:cNvSpPr>
          <p:nvPr>
            <p:ph type="title"/>
          </p:nvPr>
        </p:nvSpPr>
        <p:spPr bwMode="gray">
          <a:xfrm>
            <a:off x="323852" y="339726"/>
            <a:ext cx="8496300" cy="684213"/>
          </a:xfrm>
          <a:prstGeom prst="rect">
            <a:avLst/>
          </a:prstGeom>
        </p:spPr>
        <p:txBody>
          <a:bodyPr vert="horz" lIns="0" tIns="36000" rIns="0" bIns="0" rtlCol="0" anchor="t">
            <a:noAutofit/>
          </a:bodyPr>
          <a:lstStyle/>
          <a:p>
            <a:r>
              <a:rPr lang="de-DE" dirty="0"/>
              <a:t>Title </a:t>
            </a:r>
            <a:r>
              <a:rPr lang="de-DE" dirty="0" err="1"/>
              <a:t>of</a:t>
            </a:r>
            <a:r>
              <a:rPr lang="de-DE" dirty="0"/>
              <a:t> </a:t>
            </a:r>
            <a:br>
              <a:rPr lang="de-DE" dirty="0"/>
            </a:br>
            <a:r>
              <a:rPr lang="de-DE" dirty="0" err="1"/>
              <a:t>the</a:t>
            </a:r>
            <a:r>
              <a:rPr lang="de-DE" dirty="0"/>
              <a:t> </a:t>
            </a:r>
            <a:r>
              <a:rPr lang="de-DE" dirty="0" err="1"/>
              <a:t>slide</a:t>
            </a:r>
            <a:endParaRPr lang="en-US" dirty="0"/>
          </a:p>
        </p:txBody>
      </p:sp>
      <p:sp>
        <p:nvSpPr>
          <p:cNvPr id="3" name="Text Placeholder 2"/>
          <p:cNvSpPr>
            <a:spLocks noGrp="1"/>
          </p:cNvSpPr>
          <p:nvPr>
            <p:ph type="body" idx="1"/>
          </p:nvPr>
        </p:nvSpPr>
        <p:spPr bwMode="gray">
          <a:xfrm>
            <a:off x="323852" y="1276350"/>
            <a:ext cx="8496300" cy="3240089"/>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de-DE" dirty="0" err="1"/>
              <a:t>sadf</a:t>
            </a:r>
            <a:endParaRPr lang="de-DE" dirty="0"/>
          </a:p>
          <a:p>
            <a:pPr lvl="6"/>
            <a:r>
              <a:rPr lang="de-DE" dirty="0" err="1"/>
              <a:t>sdaf</a:t>
            </a:r>
            <a:endParaRPr lang="de-DE" dirty="0"/>
          </a:p>
          <a:p>
            <a:pPr lvl="7"/>
            <a:r>
              <a:rPr lang="de-DE" dirty="0" err="1"/>
              <a:t>sdaf</a:t>
            </a:r>
            <a:endParaRPr lang="de-DE" dirty="0"/>
          </a:p>
          <a:p>
            <a:pPr lvl="8"/>
            <a:r>
              <a:rPr lang="de-DE" dirty="0" err="1"/>
              <a:t>asdf</a:t>
            </a:r>
            <a:endParaRPr lang="en-US" dirty="0"/>
          </a:p>
        </p:txBody>
      </p:sp>
      <p:sp>
        <p:nvSpPr>
          <p:cNvPr id="4" name="Date Placeholder 3"/>
          <p:cNvSpPr>
            <a:spLocks noGrp="1"/>
          </p:cNvSpPr>
          <p:nvPr>
            <p:ph type="dt" sz="half" idx="2"/>
          </p:nvPr>
        </p:nvSpPr>
        <p:spPr bwMode="gray">
          <a:xfrm>
            <a:off x="8136397" y="4732339"/>
            <a:ext cx="468052" cy="215900"/>
          </a:xfrm>
          <a:prstGeom prst="rect">
            <a:avLst/>
          </a:prstGeom>
        </p:spPr>
        <p:txBody>
          <a:bodyPr vert="horz" lIns="0" tIns="0" rIns="0" bIns="0" rtlCol="0" anchor="ctr"/>
          <a:lstStyle>
            <a:lvl1pPr algn="r">
              <a:defRPr sz="600">
                <a:solidFill>
                  <a:schemeClr val="bg1"/>
                </a:solidFill>
              </a:defRPr>
            </a:lvl1pPr>
          </a:lstStyle>
          <a:p>
            <a:fld id="{ECCFC2E0-D546-4FF1-9506-9A079986938D}" type="datetime1">
              <a:rPr lang="en-US" smtClean="0"/>
              <a:t>8/27/2020</a:t>
            </a:fld>
            <a:endParaRPr lang="en-US" dirty="0"/>
          </a:p>
        </p:txBody>
      </p:sp>
      <p:sp>
        <p:nvSpPr>
          <p:cNvPr id="5" name="Footer Placeholder 4"/>
          <p:cNvSpPr>
            <a:spLocks noGrp="1"/>
          </p:cNvSpPr>
          <p:nvPr>
            <p:ph type="ftr" sz="quarter" idx="3"/>
          </p:nvPr>
        </p:nvSpPr>
        <p:spPr bwMode="gray">
          <a:xfrm>
            <a:off x="4716463" y="4732339"/>
            <a:ext cx="3419934" cy="215900"/>
          </a:xfrm>
          <a:prstGeom prst="rect">
            <a:avLst/>
          </a:prstGeom>
        </p:spPr>
        <p:txBody>
          <a:bodyPr vert="horz" lIns="0" tIns="0" rIns="0" bIns="0" rtlCol="0" anchor="ctr"/>
          <a:lstStyle>
            <a:lvl1pPr algn="r">
              <a:defRPr sz="600">
                <a:solidFill>
                  <a:schemeClr val="bg1"/>
                </a:solidFill>
              </a:defRPr>
            </a:lvl1pPr>
          </a:lstStyle>
          <a:p>
            <a:r>
              <a:rPr lang="en-US" dirty="0"/>
              <a:t>Copyright Dr. Reddy‘s </a:t>
            </a:r>
          </a:p>
        </p:txBody>
      </p:sp>
      <p:sp>
        <p:nvSpPr>
          <p:cNvPr id="6" name="Slide Number Placeholder 5"/>
          <p:cNvSpPr>
            <a:spLocks noGrp="1"/>
          </p:cNvSpPr>
          <p:nvPr>
            <p:ph type="sldNum" sz="quarter" idx="4"/>
          </p:nvPr>
        </p:nvSpPr>
        <p:spPr bwMode="gray">
          <a:xfrm>
            <a:off x="8604448" y="4732339"/>
            <a:ext cx="215701" cy="215900"/>
          </a:xfrm>
          <a:prstGeom prst="rect">
            <a:avLst/>
          </a:prstGeom>
        </p:spPr>
        <p:txBody>
          <a:bodyPr vert="horz" lIns="0" tIns="0" rIns="0" bIns="0" rtlCol="0" anchor="ctr"/>
          <a:lstStyle>
            <a:lvl1pPr algn="r">
              <a:defRPr sz="600" b="1">
                <a:solidFill>
                  <a:schemeClr val="bg1"/>
                </a:solidFill>
              </a:defRPr>
            </a:lvl1pPr>
          </a:lstStyle>
          <a:p>
            <a:fld id="{FCB53D23-1D79-480C-B3BE-829293F4503C}" type="slidenum">
              <a:rPr lang="en-US" smtClean="0"/>
              <a:pPr/>
              <a:t>‹#›</a:t>
            </a:fld>
            <a:endParaRPr lang="en-US" dirty="0"/>
          </a:p>
        </p:txBody>
      </p:sp>
    </p:spTree>
    <p:custDataLst>
      <p:tags r:id="rId18"/>
    </p:custDataLst>
    <p:extLst>
      <p:ext uri="{BB962C8B-B14F-4D97-AF65-F5344CB8AC3E}">
        <p14:creationId xmlns:p14="http://schemas.microsoft.com/office/powerpoint/2010/main" val="2719562954"/>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71" r:id="rId8"/>
    <p:sldLayoutId id="2147483859" r:id="rId9"/>
    <p:sldLayoutId id="2147483860" r:id="rId10"/>
    <p:sldLayoutId id="2147483884" r:id="rId11"/>
    <p:sldLayoutId id="2147483885" r:id="rId12"/>
    <p:sldLayoutId id="2147483886" r:id="rId13"/>
    <p:sldLayoutId id="2147483864" r:id="rId14"/>
    <p:sldLayoutId id="2147483865" r:id="rId15"/>
    <p:sldLayoutId id="2147483866" r:id="rId16"/>
  </p:sldLayoutIdLst>
  <p:transition>
    <p:fade/>
  </p:transition>
  <p:hf hdr="0" dt="0"/>
  <p:txStyles>
    <p:titleStyle>
      <a:lvl1pPr algn="l" defTabSz="914400" rtl="0" eaLnBrk="1" latinLnBrk="0" hangingPunct="1">
        <a:lnSpc>
          <a:spcPct val="75000"/>
        </a:lnSpc>
        <a:spcBef>
          <a:spcPct val="0"/>
        </a:spcBef>
        <a:buNone/>
        <a:defRPr sz="2400" kern="1200" spc="-80" baseline="0">
          <a:solidFill>
            <a:schemeClr val="accent1"/>
          </a:solidFill>
          <a:latin typeface="+mj-lt"/>
          <a:ea typeface="+mj-ea"/>
          <a:cs typeface="+mj-cs"/>
        </a:defRPr>
      </a:lvl1pPr>
    </p:titleStyle>
    <p:bodyStyle>
      <a:lvl1pPr marL="0" indent="0" algn="l" defTabSz="914400" rtl="0" eaLnBrk="1" latinLnBrk="0" hangingPunct="1">
        <a:spcBef>
          <a:spcPts val="200"/>
        </a:spcBef>
        <a:spcAft>
          <a:spcPts val="200"/>
        </a:spcAft>
        <a:buFont typeface="Arial" panose="020B0604020202020204" pitchFamily="34" charset="0"/>
        <a:buNone/>
        <a:defRPr sz="1100" kern="1200">
          <a:solidFill>
            <a:schemeClr val="bg1"/>
          </a:solidFill>
          <a:latin typeface="+mn-lt"/>
          <a:ea typeface="+mn-ea"/>
          <a:cs typeface="+mn-cs"/>
        </a:defRPr>
      </a:lvl1pPr>
      <a:lvl2pPr marL="0" indent="0" algn="l" defTabSz="914400" rtl="0" eaLnBrk="1" latinLnBrk="0" hangingPunct="1">
        <a:spcBef>
          <a:spcPts val="200"/>
        </a:spcBef>
        <a:spcAft>
          <a:spcPts val="200"/>
        </a:spcAft>
        <a:buFont typeface="Arial" panose="020B0604020202020204" pitchFamily="34" charset="0"/>
        <a:buNone/>
        <a:defRPr sz="1200" b="1" kern="1200">
          <a:solidFill>
            <a:schemeClr val="accent1"/>
          </a:solidFill>
          <a:latin typeface="+mn-lt"/>
          <a:ea typeface="+mn-ea"/>
          <a:cs typeface="+mn-cs"/>
        </a:defRPr>
      </a:lvl2pPr>
      <a:lvl3pPr marL="179388" indent="-179388" algn="l" defTabSz="914400" rtl="0" eaLnBrk="1" latinLnBrk="0" hangingPunct="1">
        <a:spcBef>
          <a:spcPts val="200"/>
        </a:spcBef>
        <a:spcAft>
          <a:spcPts val="200"/>
        </a:spcAft>
        <a:buClr>
          <a:schemeClr val="accent1"/>
        </a:buClr>
        <a:buSzPct val="110000"/>
        <a:buFont typeface="Arial" panose="020B0604020202020204" pitchFamily="34" charset="0"/>
        <a:buChar char="●"/>
        <a:defRPr sz="1100" kern="1200">
          <a:solidFill>
            <a:schemeClr val="bg1"/>
          </a:solidFill>
          <a:latin typeface="+mn-lt"/>
          <a:ea typeface="+mn-ea"/>
          <a:cs typeface="+mn-cs"/>
        </a:defRPr>
      </a:lvl3pPr>
      <a:lvl4pPr marL="360363" indent="-180975" algn="l" defTabSz="914400" rtl="0" eaLnBrk="1" latinLnBrk="0" hangingPunct="1">
        <a:spcBef>
          <a:spcPts val="200"/>
        </a:spcBef>
        <a:spcAft>
          <a:spcPts val="200"/>
        </a:spcAft>
        <a:buClr>
          <a:schemeClr val="accent1"/>
        </a:buClr>
        <a:buSzPct val="105000"/>
        <a:buFont typeface="Arial" panose="020B0604020202020204" pitchFamily="34" charset="0"/>
        <a:buChar char="•"/>
        <a:defRPr sz="1100" kern="1200">
          <a:solidFill>
            <a:schemeClr val="bg1"/>
          </a:solidFill>
          <a:latin typeface="+mn-lt"/>
          <a:ea typeface="+mn-ea"/>
          <a:cs typeface="+mn-cs"/>
        </a:defRPr>
      </a:lvl4pPr>
      <a:lvl5pPr marL="538163" indent="-180000" algn="l" defTabSz="914400" rtl="0" eaLnBrk="1" latinLnBrk="0" hangingPunct="1">
        <a:spcBef>
          <a:spcPts val="200"/>
        </a:spcBef>
        <a:spcAft>
          <a:spcPts val="200"/>
        </a:spcAft>
        <a:buClr>
          <a:schemeClr val="accent1"/>
        </a:buClr>
        <a:buFont typeface="Arial" panose="020B0604020202020204" pitchFamily="34" charset="0"/>
        <a:buChar char="-"/>
        <a:defRPr sz="1100" kern="1200">
          <a:solidFill>
            <a:schemeClr val="bg1"/>
          </a:solidFill>
          <a:latin typeface="+mn-lt"/>
          <a:ea typeface="+mn-ea"/>
          <a:cs typeface="+mn-cs"/>
        </a:defRPr>
      </a:lvl5pPr>
      <a:lvl6pPr marL="270000" indent="-270000" algn="l" defTabSz="914400" rtl="0" eaLnBrk="1" latinLnBrk="0" hangingPunct="1">
        <a:spcBef>
          <a:spcPts val="200"/>
        </a:spcBef>
        <a:spcAft>
          <a:spcPts val="200"/>
        </a:spcAft>
        <a:buClr>
          <a:schemeClr val="accent1"/>
        </a:buClr>
        <a:buSzPct val="90000"/>
        <a:buFont typeface="+mj-lt"/>
        <a:buAutoNum type="arabicPeriod"/>
        <a:defRPr sz="1100" kern="1200">
          <a:solidFill>
            <a:schemeClr val="bg1"/>
          </a:solidFill>
          <a:latin typeface="+mn-lt"/>
          <a:ea typeface="+mn-ea"/>
          <a:cs typeface="+mn-cs"/>
        </a:defRPr>
      </a:lvl6pPr>
      <a:lvl7pPr marL="450000" indent="-180000" algn="l" defTabSz="914400" rtl="0" eaLnBrk="1" latinLnBrk="0" hangingPunct="1">
        <a:spcBef>
          <a:spcPts val="200"/>
        </a:spcBef>
        <a:spcAft>
          <a:spcPts val="200"/>
        </a:spcAft>
        <a:buClr>
          <a:schemeClr val="accent1"/>
        </a:buClr>
        <a:buFont typeface="+mj-lt"/>
        <a:buAutoNum type="alphaLcParenR"/>
        <a:defRPr sz="1100" kern="1200">
          <a:solidFill>
            <a:schemeClr val="bg1"/>
          </a:solidFill>
          <a:latin typeface="+mn-lt"/>
          <a:ea typeface="+mn-ea"/>
          <a:cs typeface="+mn-cs"/>
        </a:defRPr>
      </a:lvl7pPr>
      <a:lvl8pPr marL="0" indent="0" algn="l" defTabSz="914400" rtl="0" eaLnBrk="1" latinLnBrk="0" hangingPunct="1">
        <a:lnSpc>
          <a:spcPct val="80000"/>
        </a:lnSpc>
        <a:spcBef>
          <a:spcPts val="400"/>
        </a:spcBef>
        <a:spcAft>
          <a:spcPts val="400"/>
        </a:spcAft>
        <a:buFont typeface="Arial" panose="020B0604020202020204" pitchFamily="34" charset="0"/>
        <a:buNone/>
        <a:defRPr sz="1400" b="1" kern="1200">
          <a:solidFill>
            <a:schemeClr val="accent1"/>
          </a:solidFill>
          <a:latin typeface="+mn-lt"/>
          <a:ea typeface="+mn-ea"/>
          <a:cs typeface="+mn-cs"/>
        </a:defRPr>
      </a:lvl8pPr>
      <a:lvl9pPr marL="0" indent="0" algn="l" defTabSz="914400" rtl="0" eaLnBrk="1" latinLnBrk="0" hangingPunct="1">
        <a:spcBef>
          <a:spcPts val="200"/>
        </a:spcBef>
        <a:spcAft>
          <a:spcPts val="200"/>
        </a:spcAft>
        <a:buFont typeface="Arial" panose="020B0604020202020204" pitchFamily="34" charset="0"/>
        <a:buNone/>
        <a:defRPr sz="9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7.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1.bin"/><Relationship Id="rId4" Type="http://schemas.openxmlformats.org/officeDocument/2006/relationships/slide" Target="slide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7.xml"/><Relationship Id="rId1" Type="http://schemas.openxmlformats.org/officeDocument/2006/relationships/tags" Target="../tags/tag103.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 Target="slide5.xml"/><Relationship Id="rId1" Type="http://schemas.openxmlformats.org/officeDocument/2006/relationships/slideLayout" Target="../slideLayouts/slideLayout1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1.xml"/><Relationship Id="rId1" Type="http://schemas.openxmlformats.org/officeDocument/2006/relationships/slideLayout" Target="../slideLayouts/slideLayout17.xml"/><Relationship Id="rId4" Type="http://schemas.openxmlformats.org/officeDocument/2006/relationships/slide" Target="slide10.xml"/></Relationships>
</file>

<file path=ppt/slides/_rels/slide2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2.xml"/><Relationship Id="rId1" Type="http://schemas.openxmlformats.org/officeDocument/2006/relationships/slideLayout" Target="../slideLayouts/slideLayout17.xml"/><Relationship Id="rId4" Type="http://schemas.openxmlformats.org/officeDocument/2006/relationships/slide" Target="slide17.xml"/></Relationships>
</file>

<file path=ppt/slides/_rels/slide2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3.xml"/><Relationship Id="rId1" Type="http://schemas.openxmlformats.org/officeDocument/2006/relationships/slideLayout" Target="../slideLayouts/slideLayout17.xml"/><Relationship Id="rId4" Type="http://schemas.openxmlformats.org/officeDocument/2006/relationships/slide" Target="slide17.xml"/></Relationships>
</file>

<file path=ppt/slides/_rels/slide2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1.jpe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17.xml"/><Relationship Id="rId5" Type="http://schemas.openxmlformats.org/officeDocument/2006/relationships/image" Target="../media/image8.png"/><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xmlns="" id="{6DC29272-A79C-4EB3-B91A-3861F797580C}"/>
              </a:ext>
            </a:extLst>
          </p:cNvPr>
          <p:cNvGrpSpPr/>
          <p:nvPr/>
        </p:nvGrpSpPr>
        <p:grpSpPr>
          <a:xfrm>
            <a:off x="500637" y="6213198"/>
            <a:ext cx="1000083" cy="1000081"/>
            <a:chOff x="9720244" y="5760087"/>
            <a:chExt cx="1260000" cy="1259998"/>
          </a:xfrm>
        </p:grpSpPr>
        <p:sp>
          <p:nvSpPr>
            <p:cNvPr id="88" name="Oval 87">
              <a:extLst>
                <a:ext uri="{FF2B5EF4-FFF2-40B4-BE49-F238E27FC236}">
                  <a16:creationId xmlns:a16="http://schemas.microsoft.com/office/drawing/2014/main" xmlns="" id="{C402DA0D-4F13-44D1-B826-384503551D9A}"/>
                </a:ext>
              </a:extLst>
            </p:cNvPr>
            <p:cNvSpPr/>
            <p:nvPr/>
          </p:nvSpPr>
          <p:spPr>
            <a:xfrm>
              <a:off x="9720244" y="5760087"/>
              <a:ext cx="1260000" cy="1259998"/>
            </a:xfrm>
            <a:prstGeom prst="ellipse">
              <a:avLst/>
            </a:prstGeom>
            <a:solidFill>
              <a:srgbClr val="522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89" name="Partial Circle 88">
              <a:extLst>
                <a:ext uri="{FF2B5EF4-FFF2-40B4-BE49-F238E27FC236}">
                  <a16:creationId xmlns:a16="http://schemas.microsoft.com/office/drawing/2014/main" xmlns="" id="{FDB8383A-6E17-41BE-BD3E-005885A8CE73}"/>
                </a:ext>
              </a:extLst>
            </p:cNvPr>
            <p:cNvSpPr/>
            <p:nvPr/>
          </p:nvSpPr>
          <p:spPr>
            <a:xfrm>
              <a:off x="10575925" y="6727825"/>
              <a:ext cx="79375" cy="45719"/>
            </a:xfrm>
            <a:prstGeom prst="pi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952" b="1" dirty="0">
                <a:solidFill>
                  <a:schemeClr val="bg1"/>
                </a:solidFill>
                <a:latin typeface="Arial" panose="020B0604020202020204" pitchFamily="34" charset="0"/>
                <a:cs typeface="Arial" panose="020B0604020202020204" pitchFamily="34" charset="0"/>
              </a:endParaRPr>
            </a:p>
          </p:txBody>
        </p:sp>
      </p:grpSp>
      <p:grpSp>
        <p:nvGrpSpPr>
          <p:cNvPr id="324" name="Group 323">
            <a:extLst>
              <a:ext uri="{FF2B5EF4-FFF2-40B4-BE49-F238E27FC236}">
                <a16:creationId xmlns:a16="http://schemas.microsoft.com/office/drawing/2014/main" xmlns="" id="{00270C93-4BE2-49ED-89BC-D51CCBF556A2}"/>
              </a:ext>
            </a:extLst>
          </p:cNvPr>
          <p:cNvGrpSpPr/>
          <p:nvPr/>
        </p:nvGrpSpPr>
        <p:grpSpPr>
          <a:xfrm>
            <a:off x="-4923605" y="-6747928"/>
            <a:ext cx="13495936" cy="13495936"/>
            <a:chOff x="-6203230" y="-8501737"/>
            <a:chExt cx="17003474" cy="17003474"/>
          </a:xfrm>
          <a:solidFill>
            <a:schemeClr val="tx2"/>
          </a:solidFill>
        </p:grpSpPr>
        <p:sp>
          <p:nvSpPr>
            <p:cNvPr id="325" name="Oval 324">
              <a:extLst>
                <a:ext uri="{FF2B5EF4-FFF2-40B4-BE49-F238E27FC236}">
                  <a16:creationId xmlns:a16="http://schemas.microsoft.com/office/drawing/2014/main" xmlns="" id="{82F4FE20-9DF2-45F2-BB4E-D9CBB88929E8}"/>
                </a:ext>
              </a:extLst>
            </p:cNvPr>
            <p:cNvSpPr/>
            <p:nvPr/>
          </p:nvSpPr>
          <p:spPr>
            <a:xfrm>
              <a:off x="-6203230" y="-8501737"/>
              <a:ext cx="17003474" cy="170034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75" dirty="0"/>
            </a:p>
          </p:txBody>
        </p:sp>
        <p:sp>
          <p:nvSpPr>
            <p:cNvPr id="326" name="Right Triangle 325">
              <a:extLst>
                <a:ext uri="{FF2B5EF4-FFF2-40B4-BE49-F238E27FC236}">
                  <a16:creationId xmlns:a16="http://schemas.microsoft.com/office/drawing/2014/main" xmlns="" id="{8B8E7E5B-63D2-4F0D-8E4B-87D05057A002}"/>
                </a:ext>
              </a:extLst>
            </p:cNvPr>
            <p:cNvSpPr/>
            <p:nvPr/>
          </p:nvSpPr>
          <p:spPr>
            <a:xfrm>
              <a:off x="7486650" y="5937250"/>
              <a:ext cx="88900" cy="1079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29" dirty="0"/>
            </a:p>
          </p:txBody>
        </p:sp>
      </p:grpSp>
      <p:grpSp>
        <p:nvGrpSpPr>
          <p:cNvPr id="327" name="Group 326">
            <a:extLst>
              <a:ext uri="{FF2B5EF4-FFF2-40B4-BE49-F238E27FC236}">
                <a16:creationId xmlns:a16="http://schemas.microsoft.com/office/drawing/2014/main" xmlns="" id="{780D6D33-2845-481E-815C-1551AAB311AF}"/>
              </a:ext>
            </a:extLst>
          </p:cNvPr>
          <p:cNvGrpSpPr/>
          <p:nvPr/>
        </p:nvGrpSpPr>
        <p:grpSpPr>
          <a:xfrm>
            <a:off x="1084148" y="1561462"/>
            <a:ext cx="3430251" cy="748875"/>
            <a:chOff x="1365913" y="2094228"/>
            <a:chExt cx="4321759" cy="943505"/>
          </a:xfrm>
        </p:grpSpPr>
        <p:pic>
          <p:nvPicPr>
            <p:cNvPr id="328" name="Picture 327" descr="A picture containing object&#10;&#10;Description automatically generated">
              <a:extLst>
                <a:ext uri="{FF2B5EF4-FFF2-40B4-BE49-F238E27FC236}">
                  <a16:creationId xmlns:a16="http://schemas.microsoft.com/office/drawing/2014/main" xmlns="" id="{9420D16F-2450-4C0E-88F5-FEDF63D316A1}"/>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rcRect l="-1630"/>
            <a:stretch/>
          </p:blipFill>
          <p:spPr>
            <a:xfrm>
              <a:off x="1365913" y="2094228"/>
              <a:ext cx="4321759" cy="943505"/>
            </a:xfrm>
            <a:prstGeom prst="rect">
              <a:avLst/>
            </a:prstGeom>
          </p:spPr>
        </p:pic>
        <p:cxnSp>
          <p:nvCxnSpPr>
            <p:cNvPr id="329" name="Straight Connector 328">
              <a:extLst>
                <a:ext uri="{FF2B5EF4-FFF2-40B4-BE49-F238E27FC236}">
                  <a16:creationId xmlns:a16="http://schemas.microsoft.com/office/drawing/2014/main" xmlns="" id="{4318D55D-8E9D-4D56-B313-7002DD69E93D}"/>
                </a:ext>
              </a:extLst>
            </p:cNvPr>
            <p:cNvCxnSpPr/>
            <p:nvPr/>
          </p:nvCxnSpPr>
          <p:spPr>
            <a:xfrm>
              <a:off x="4814888" y="2271713"/>
              <a:ext cx="71437" cy="80962"/>
            </a:xfrm>
            <a:prstGeom prst="line">
              <a:avLst/>
            </a:prstGeom>
            <a:ln>
              <a:noFill/>
            </a:ln>
          </p:spPr>
          <p:style>
            <a:lnRef idx="1">
              <a:schemeClr val="accent1"/>
            </a:lnRef>
            <a:fillRef idx="0">
              <a:schemeClr val="accent1"/>
            </a:fillRef>
            <a:effectRef idx="0">
              <a:schemeClr val="accent1"/>
            </a:effectRef>
            <a:fontRef idx="minor">
              <a:schemeClr val="tx1"/>
            </a:fontRef>
          </p:style>
        </p:cxnSp>
      </p:grpSp>
      <p:sp>
        <p:nvSpPr>
          <p:cNvPr id="330" name="TextBox 329">
            <a:extLst>
              <a:ext uri="{FF2B5EF4-FFF2-40B4-BE49-F238E27FC236}">
                <a16:creationId xmlns:a16="http://schemas.microsoft.com/office/drawing/2014/main" xmlns="" id="{116A7C06-CC72-4620-B868-A2B492C5C03B}"/>
              </a:ext>
            </a:extLst>
          </p:cNvPr>
          <p:cNvSpPr txBox="1"/>
          <p:nvPr/>
        </p:nvSpPr>
        <p:spPr>
          <a:xfrm>
            <a:off x="1143145" y="2706748"/>
            <a:ext cx="2492751" cy="674990"/>
          </a:xfrm>
          <a:prstGeom prst="rect">
            <a:avLst/>
          </a:prstGeom>
          <a:noFill/>
        </p:spPr>
        <p:txBody>
          <a:bodyPr wrap="square" lIns="0" tIns="0" rIns="0" bIns="0" rtlCol="0">
            <a:noAutofit/>
          </a:bodyPr>
          <a:lstStyle/>
          <a:p>
            <a:pPr>
              <a:spcAft>
                <a:spcPts val="450"/>
              </a:spcAft>
            </a:pPr>
            <a:r>
              <a:rPr lang="en-GB" sz="1270" dirty="0" smtClean="0">
                <a:solidFill>
                  <a:schemeClr val="bg1"/>
                </a:solidFill>
                <a:latin typeface="Arial" panose="020B0604020202020204" pitchFamily="34" charset="0"/>
                <a:cs typeface="Arial" panose="020B0604020202020204" pitchFamily="34" charset="0"/>
              </a:rPr>
              <a:t>Get access to one of the largest portfolios of </a:t>
            </a:r>
            <a:r>
              <a:rPr lang="en-GB" sz="1270" dirty="0">
                <a:solidFill>
                  <a:schemeClr val="bg1"/>
                </a:solidFill>
                <a:latin typeface="Arial" panose="020B0604020202020204" pitchFamily="34" charset="0"/>
                <a:cs typeface="Arial" panose="020B0604020202020204" pitchFamily="34" charset="0"/>
              </a:rPr>
              <a:t>high-quality </a:t>
            </a:r>
            <a:r>
              <a:rPr lang="en-GB" sz="1270" dirty="0" smtClean="0">
                <a:solidFill>
                  <a:schemeClr val="bg1"/>
                </a:solidFill>
                <a:latin typeface="Arial" panose="020B0604020202020204" pitchFamily="34" charset="0"/>
                <a:cs typeface="Arial" panose="020B0604020202020204" pitchFamily="34" charset="0"/>
              </a:rPr>
              <a:t>APIs</a:t>
            </a:r>
            <a:endParaRPr lang="en-GB" sz="1270" dirty="0">
              <a:solidFill>
                <a:schemeClr val="bg1"/>
              </a:solidFill>
              <a:latin typeface="Arial" panose="020B0604020202020204" pitchFamily="34" charset="0"/>
              <a:cs typeface="Arial" panose="020B0604020202020204" pitchFamily="34" charset="0"/>
            </a:endParaRPr>
          </a:p>
        </p:txBody>
      </p:sp>
      <p:grpSp>
        <p:nvGrpSpPr>
          <p:cNvPr id="332" name="Group 331">
            <a:extLst>
              <a:ext uri="{FF2B5EF4-FFF2-40B4-BE49-F238E27FC236}">
                <a16:creationId xmlns:a16="http://schemas.microsoft.com/office/drawing/2014/main" xmlns="" id="{1FB6BCE9-E2AE-4769-B2B4-D8E47658905C}"/>
              </a:ext>
            </a:extLst>
          </p:cNvPr>
          <p:cNvGrpSpPr/>
          <p:nvPr/>
        </p:nvGrpSpPr>
        <p:grpSpPr>
          <a:xfrm>
            <a:off x="6858315" y="4571916"/>
            <a:ext cx="1714016" cy="1714012"/>
            <a:chOff x="8423792" y="5760087"/>
            <a:chExt cx="2376452" cy="2376448"/>
          </a:xfrm>
          <a:solidFill>
            <a:schemeClr val="tx2"/>
          </a:solidFill>
        </p:grpSpPr>
        <p:sp>
          <p:nvSpPr>
            <p:cNvPr id="333" name="Oval 332">
              <a:extLst>
                <a:ext uri="{FF2B5EF4-FFF2-40B4-BE49-F238E27FC236}">
                  <a16:creationId xmlns:a16="http://schemas.microsoft.com/office/drawing/2014/main" xmlns="" id="{24F4B267-9429-4209-975A-80CCD0421184}"/>
                </a:ext>
              </a:extLst>
            </p:cNvPr>
            <p:cNvSpPr/>
            <p:nvPr/>
          </p:nvSpPr>
          <p:spPr>
            <a:xfrm>
              <a:off x="8423792" y="5760087"/>
              <a:ext cx="2376452" cy="2376448"/>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cxnSp>
          <p:nvCxnSpPr>
            <p:cNvPr id="334" name="Straight Arrow Connector 333">
              <a:extLst>
                <a:ext uri="{FF2B5EF4-FFF2-40B4-BE49-F238E27FC236}">
                  <a16:creationId xmlns:a16="http://schemas.microsoft.com/office/drawing/2014/main" xmlns="" id="{0A8B9B71-851E-4282-9208-44A9AC393AA3}"/>
                </a:ext>
              </a:extLst>
            </p:cNvPr>
            <p:cNvCxnSpPr/>
            <p:nvPr/>
          </p:nvCxnSpPr>
          <p:spPr>
            <a:xfrm>
              <a:off x="9486900" y="7612380"/>
              <a:ext cx="152400" cy="7620"/>
            </a:xfrm>
            <a:prstGeom prst="straightConnector1">
              <a:avLst/>
            </a:prstGeom>
            <a:grpFill/>
            <a:ln>
              <a:noFill/>
              <a:tailEnd type="triangle"/>
            </a:ln>
          </p:spPr>
          <p:style>
            <a:lnRef idx="1">
              <a:schemeClr val="accent1"/>
            </a:lnRef>
            <a:fillRef idx="0">
              <a:schemeClr val="accent1"/>
            </a:fillRef>
            <a:effectRef idx="0">
              <a:schemeClr val="accent1"/>
            </a:effectRef>
            <a:fontRef idx="minor">
              <a:schemeClr val="tx1"/>
            </a:fontRef>
          </p:style>
        </p:cxnSp>
      </p:grpSp>
      <p:grpSp>
        <p:nvGrpSpPr>
          <p:cNvPr id="335" name="Group 334">
            <a:extLst>
              <a:ext uri="{FF2B5EF4-FFF2-40B4-BE49-F238E27FC236}">
                <a16:creationId xmlns:a16="http://schemas.microsoft.com/office/drawing/2014/main" xmlns="" id="{18D6F040-A081-4CC4-A6EC-3D7BC20E518B}"/>
              </a:ext>
            </a:extLst>
          </p:cNvPr>
          <p:cNvGrpSpPr/>
          <p:nvPr/>
        </p:nvGrpSpPr>
        <p:grpSpPr>
          <a:xfrm>
            <a:off x="6612706" y="2908273"/>
            <a:ext cx="719379" cy="719379"/>
            <a:chOff x="8331321" y="3664071"/>
            <a:chExt cx="906342" cy="906342"/>
          </a:xfrm>
        </p:grpSpPr>
        <p:sp>
          <p:nvSpPr>
            <p:cNvPr id="336" name="Oval 335">
              <a:extLst>
                <a:ext uri="{FF2B5EF4-FFF2-40B4-BE49-F238E27FC236}">
                  <a16:creationId xmlns:a16="http://schemas.microsoft.com/office/drawing/2014/main" xmlns="" id="{36746571-B513-40BA-8F09-993F24FF4F58}"/>
                </a:ext>
              </a:extLst>
            </p:cNvPr>
            <p:cNvSpPr/>
            <p:nvPr/>
          </p:nvSpPr>
          <p:spPr>
            <a:xfrm>
              <a:off x="8331321" y="3664071"/>
              <a:ext cx="906342" cy="906342"/>
            </a:xfrm>
            <a:prstGeom prst="ellipse">
              <a:avLst/>
            </a:prstGeom>
            <a:solidFill>
              <a:schemeClr val="bg1"/>
            </a:solidFill>
            <a:ln>
              <a:noFill/>
            </a:ln>
            <a:effectLst>
              <a:outerShdw blurRad="3302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cxnSp>
          <p:nvCxnSpPr>
            <p:cNvPr id="337" name="Connector: Curved 336">
              <a:extLst>
                <a:ext uri="{FF2B5EF4-FFF2-40B4-BE49-F238E27FC236}">
                  <a16:creationId xmlns:a16="http://schemas.microsoft.com/office/drawing/2014/main" xmlns="" id="{7B7CF573-524D-456D-91BA-DC22F771B6CB}"/>
                </a:ext>
              </a:extLst>
            </p:cNvPr>
            <p:cNvCxnSpPr/>
            <p:nvPr/>
          </p:nvCxnSpPr>
          <p:spPr>
            <a:xfrm>
              <a:off x="8807450" y="4184650"/>
              <a:ext cx="88900" cy="57150"/>
            </a:xfrm>
            <a:prstGeom prst="curvedConnector3">
              <a:avLst/>
            </a:prstGeom>
            <a:ln>
              <a:noFill/>
            </a:ln>
          </p:spPr>
          <p:style>
            <a:lnRef idx="1">
              <a:schemeClr val="accent1"/>
            </a:lnRef>
            <a:fillRef idx="0">
              <a:schemeClr val="accent1"/>
            </a:fillRef>
            <a:effectRef idx="0">
              <a:schemeClr val="accent1"/>
            </a:effectRef>
            <a:fontRef idx="minor">
              <a:schemeClr val="tx1"/>
            </a:fontRef>
          </p:style>
        </p:cxnSp>
      </p:grpSp>
      <p:grpSp>
        <p:nvGrpSpPr>
          <p:cNvPr id="338" name="Group 337">
            <a:extLst>
              <a:ext uri="{FF2B5EF4-FFF2-40B4-BE49-F238E27FC236}">
                <a16:creationId xmlns:a16="http://schemas.microsoft.com/office/drawing/2014/main" xmlns="" id="{1BAB36F5-0EB8-4CD6-817C-C590580061EB}"/>
              </a:ext>
            </a:extLst>
          </p:cNvPr>
          <p:cNvGrpSpPr/>
          <p:nvPr/>
        </p:nvGrpSpPr>
        <p:grpSpPr>
          <a:xfrm>
            <a:off x="8105408" y="1879493"/>
            <a:ext cx="455842" cy="455841"/>
            <a:chOff x="10211970" y="2367916"/>
            <a:chExt cx="574314" cy="574312"/>
          </a:xfrm>
          <a:solidFill>
            <a:srgbClr val="00EF9F"/>
          </a:solidFill>
        </p:grpSpPr>
        <p:sp>
          <p:nvSpPr>
            <p:cNvPr id="339" name="Oval 338">
              <a:extLst>
                <a:ext uri="{FF2B5EF4-FFF2-40B4-BE49-F238E27FC236}">
                  <a16:creationId xmlns:a16="http://schemas.microsoft.com/office/drawing/2014/main" xmlns="" id="{5B320A1A-6BEC-4910-8284-1261BD8C5B69}"/>
                </a:ext>
              </a:extLst>
            </p:cNvPr>
            <p:cNvSpPr/>
            <p:nvPr/>
          </p:nvSpPr>
          <p:spPr>
            <a:xfrm>
              <a:off x="10211970" y="2367916"/>
              <a:ext cx="574314" cy="574312"/>
            </a:xfrm>
            <a:prstGeom prst="ellipse">
              <a:avLst/>
            </a:prstGeom>
            <a:solidFill>
              <a:schemeClr val="accent2"/>
            </a:solidFill>
            <a:ln>
              <a:noFill/>
            </a:ln>
            <a:effectLst>
              <a:outerShdw blurRad="3302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cxnSp>
          <p:nvCxnSpPr>
            <p:cNvPr id="340" name="Connector: Elbow 339">
              <a:extLst>
                <a:ext uri="{FF2B5EF4-FFF2-40B4-BE49-F238E27FC236}">
                  <a16:creationId xmlns:a16="http://schemas.microsoft.com/office/drawing/2014/main" xmlns="" id="{62EE0934-9366-4A2E-801D-E635470FE565}"/>
                </a:ext>
              </a:extLst>
            </p:cNvPr>
            <p:cNvCxnSpPr/>
            <p:nvPr/>
          </p:nvCxnSpPr>
          <p:spPr>
            <a:xfrm>
              <a:off x="10350500" y="2565400"/>
              <a:ext cx="120650" cy="82550"/>
            </a:xfrm>
            <a:prstGeom prst="bentConnector3">
              <a:avLst/>
            </a:prstGeom>
            <a:grpFill/>
            <a:ln>
              <a:noFill/>
              <a:tailEnd type="triangle"/>
            </a:ln>
          </p:spPr>
          <p:style>
            <a:lnRef idx="1">
              <a:schemeClr val="accent1"/>
            </a:lnRef>
            <a:fillRef idx="0">
              <a:schemeClr val="accent1"/>
            </a:fillRef>
            <a:effectRef idx="0">
              <a:schemeClr val="accent1"/>
            </a:effectRef>
            <a:fontRef idx="minor">
              <a:schemeClr val="tx1"/>
            </a:fontRef>
          </p:style>
        </p:cxnSp>
      </p:grpSp>
      <p:grpSp>
        <p:nvGrpSpPr>
          <p:cNvPr id="424" name="Group 423">
            <a:extLst>
              <a:ext uri="{FF2B5EF4-FFF2-40B4-BE49-F238E27FC236}">
                <a16:creationId xmlns:a16="http://schemas.microsoft.com/office/drawing/2014/main" xmlns="" id="{7ADC8D18-AB28-4117-A16F-6F2DAD915B6D}"/>
              </a:ext>
            </a:extLst>
          </p:cNvPr>
          <p:cNvGrpSpPr/>
          <p:nvPr/>
        </p:nvGrpSpPr>
        <p:grpSpPr>
          <a:xfrm>
            <a:off x="7753281" y="5033831"/>
            <a:ext cx="1082732" cy="1082732"/>
            <a:chOff x="9768327" y="323298"/>
            <a:chExt cx="1364130" cy="1364130"/>
          </a:xfrm>
          <a:solidFill>
            <a:schemeClr val="tx2"/>
          </a:solidFill>
        </p:grpSpPr>
        <p:sp>
          <p:nvSpPr>
            <p:cNvPr id="425" name="Circle: Hollow 424">
              <a:extLst>
                <a:ext uri="{FF2B5EF4-FFF2-40B4-BE49-F238E27FC236}">
                  <a16:creationId xmlns:a16="http://schemas.microsoft.com/office/drawing/2014/main" xmlns="" id="{00D5621A-7D13-4993-8283-2B15FBBCF326}"/>
                </a:ext>
              </a:extLst>
            </p:cNvPr>
            <p:cNvSpPr/>
            <p:nvPr/>
          </p:nvSpPr>
          <p:spPr>
            <a:xfrm>
              <a:off x="9768327" y="323298"/>
              <a:ext cx="1364130" cy="1364130"/>
            </a:xfrm>
            <a:prstGeom prst="donut">
              <a:avLst>
                <a:gd name="adj" fmla="val 32683"/>
              </a:avLst>
            </a:prstGeom>
            <a:grp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solidFill>
                  <a:schemeClr val="tx1"/>
                </a:solidFill>
              </a:endParaRPr>
            </a:p>
          </p:txBody>
        </p:sp>
        <p:cxnSp>
          <p:nvCxnSpPr>
            <p:cNvPr id="426" name="Straight Arrow Connector 425">
              <a:extLst>
                <a:ext uri="{FF2B5EF4-FFF2-40B4-BE49-F238E27FC236}">
                  <a16:creationId xmlns:a16="http://schemas.microsoft.com/office/drawing/2014/main" xmlns="" id="{8088280E-2B09-41D6-B7B3-83710D5539ED}"/>
                </a:ext>
              </a:extLst>
            </p:cNvPr>
            <p:cNvCxnSpPr/>
            <p:nvPr/>
          </p:nvCxnSpPr>
          <p:spPr>
            <a:xfrm>
              <a:off x="10177463" y="1319213"/>
              <a:ext cx="142875" cy="4762"/>
            </a:xfrm>
            <a:prstGeom prst="straightConnector1">
              <a:avLst/>
            </a:prstGeom>
            <a:grpFill/>
            <a:ln>
              <a:noFill/>
              <a:tailEnd type="triangle"/>
            </a:ln>
          </p:spPr>
          <p:style>
            <a:lnRef idx="1">
              <a:schemeClr val="accent1"/>
            </a:lnRef>
            <a:fillRef idx="0">
              <a:schemeClr val="accent1"/>
            </a:fillRef>
            <a:effectRef idx="0">
              <a:schemeClr val="accent1"/>
            </a:effectRef>
            <a:fontRef idx="minor">
              <a:schemeClr val="tx1"/>
            </a:fontRef>
          </p:style>
        </p:cxnSp>
      </p:grpSp>
      <p:grpSp>
        <p:nvGrpSpPr>
          <p:cNvPr id="427" name="Group 426">
            <a:extLst>
              <a:ext uri="{FF2B5EF4-FFF2-40B4-BE49-F238E27FC236}">
                <a16:creationId xmlns:a16="http://schemas.microsoft.com/office/drawing/2014/main" xmlns="" id="{20A60A69-632A-48C2-AED8-AB95D42CD55B}"/>
              </a:ext>
            </a:extLst>
          </p:cNvPr>
          <p:cNvGrpSpPr/>
          <p:nvPr/>
        </p:nvGrpSpPr>
        <p:grpSpPr>
          <a:xfrm>
            <a:off x="-252557" y="6270036"/>
            <a:ext cx="666566" cy="666566"/>
            <a:chOff x="-318196" y="4279993"/>
            <a:chExt cx="839804" cy="839804"/>
          </a:xfrm>
        </p:grpSpPr>
        <p:sp>
          <p:nvSpPr>
            <p:cNvPr id="428" name="Circle: Hollow 427">
              <a:extLst>
                <a:ext uri="{FF2B5EF4-FFF2-40B4-BE49-F238E27FC236}">
                  <a16:creationId xmlns:a16="http://schemas.microsoft.com/office/drawing/2014/main" xmlns="" id="{0F87BC33-435A-4C1B-98B8-4B331D1827D6}"/>
                </a:ext>
              </a:extLst>
            </p:cNvPr>
            <p:cNvSpPr/>
            <p:nvPr/>
          </p:nvSpPr>
          <p:spPr>
            <a:xfrm>
              <a:off x="-318196" y="4279993"/>
              <a:ext cx="839804" cy="839804"/>
            </a:xfrm>
            <a:prstGeom prst="donut">
              <a:avLst>
                <a:gd name="adj" fmla="val 38036"/>
              </a:avLst>
            </a:prstGeom>
            <a:solidFill>
              <a:srgbClr val="5225B5">
                <a:alpha val="34000"/>
              </a:srgbClr>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solidFill>
                  <a:schemeClr val="tx1"/>
                </a:solidFill>
              </a:endParaRPr>
            </a:p>
          </p:txBody>
        </p:sp>
        <p:cxnSp>
          <p:nvCxnSpPr>
            <p:cNvPr id="429" name="Connector: Elbow 428">
              <a:extLst>
                <a:ext uri="{FF2B5EF4-FFF2-40B4-BE49-F238E27FC236}">
                  <a16:creationId xmlns:a16="http://schemas.microsoft.com/office/drawing/2014/main" xmlns="" id="{1DCAE364-B25F-4A22-967D-C5427595BC44}"/>
                </a:ext>
              </a:extLst>
            </p:cNvPr>
            <p:cNvCxnSpPr/>
            <p:nvPr/>
          </p:nvCxnSpPr>
          <p:spPr>
            <a:xfrm flipV="1">
              <a:off x="180975" y="4829175"/>
              <a:ext cx="98425" cy="38100"/>
            </a:xfrm>
            <a:prstGeom prst="bentConnector3">
              <a:avLst/>
            </a:prstGeom>
            <a:ln>
              <a:noFill/>
            </a:ln>
          </p:spPr>
          <p:style>
            <a:lnRef idx="1">
              <a:schemeClr val="accent1"/>
            </a:lnRef>
            <a:fillRef idx="0">
              <a:schemeClr val="accent1"/>
            </a:fillRef>
            <a:effectRef idx="0">
              <a:schemeClr val="accent1"/>
            </a:effectRef>
            <a:fontRef idx="minor">
              <a:schemeClr val="tx1"/>
            </a:fontRef>
          </p:style>
        </p:cxnSp>
      </p:grpSp>
      <p:sp>
        <p:nvSpPr>
          <p:cNvPr id="27" name="TextBox 2"/>
          <p:cNvSpPr txBox="1"/>
          <p:nvPr/>
        </p:nvSpPr>
        <p:spPr>
          <a:xfrm>
            <a:off x="4716016" y="3914502"/>
            <a:ext cx="1548172" cy="614717"/>
          </a:xfrm>
          <a:prstGeom prst="rect">
            <a:avLst/>
          </a:prstGeom>
          <a:noFill/>
        </p:spPr>
        <p:txBody>
          <a:bodyPr wrap="squar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0000" indent="-180000">
              <a:spcBef>
                <a:spcPts val="200"/>
              </a:spcBef>
              <a:spcAft>
                <a:spcPts val="200"/>
              </a:spcAft>
              <a:buClr>
                <a:schemeClr val="accent1"/>
              </a:buClr>
              <a:buSzPct val="110000"/>
              <a:buFont typeface="Arial" panose="020B0604020202020204" pitchFamily="34" charset="0"/>
              <a:buChar char="●"/>
            </a:pPr>
            <a:r>
              <a:rPr lang="pt-BR" sz="1600" b="1" dirty="0" smtClean="0">
                <a:solidFill>
                  <a:schemeClr val="bg1"/>
                </a:solidFill>
              </a:rPr>
              <a:t>Cellera Farma</a:t>
            </a:r>
          </a:p>
          <a:p>
            <a:pPr marL="180000" indent="-180000">
              <a:spcBef>
                <a:spcPts val="200"/>
              </a:spcBef>
              <a:spcAft>
                <a:spcPts val="200"/>
              </a:spcAft>
              <a:buClr>
                <a:schemeClr val="accent1"/>
              </a:buClr>
              <a:buSzPct val="110000"/>
              <a:buFont typeface="Arial" panose="020B0604020202020204" pitchFamily="34" charset="0"/>
              <a:buChar char="●"/>
            </a:pPr>
            <a:r>
              <a:rPr lang="pt-BR" sz="1600" b="1" dirty="0" smtClean="0">
                <a:solidFill>
                  <a:schemeClr val="bg1"/>
                </a:solidFill>
              </a:rPr>
              <a:t>28/08/2020</a:t>
            </a:r>
          </a:p>
        </p:txBody>
      </p:sp>
    </p:spTree>
    <p:extLst>
      <p:ext uri="{BB962C8B-B14F-4D97-AF65-F5344CB8AC3E}">
        <p14:creationId xmlns:p14="http://schemas.microsoft.com/office/powerpoint/2010/main" val="2689028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raphic 1">
            <a:extLst>
              <a:ext uri="{FF2B5EF4-FFF2-40B4-BE49-F238E27FC236}">
                <a16:creationId xmlns:a16="http://schemas.microsoft.com/office/drawing/2014/main" xmlns="" id="{D571EBFF-DF41-454A-9626-5F056342375F}"/>
              </a:ext>
            </a:extLst>
          </p:cNvPr>
          <p:cNvSpPr/>
          <p:nvPr/>
        </p:nvSpPr>
        <p:spPr>
          <a:xfrm rot="21348496">
            <a:off x="2119623" y="934420"/>
            <a:ext cx="6847431" cy="3918614"/>
          </a:xfrm>
          <a:custGeom>
            <a:avLst/>
            <a:gdLst>
              <a:gd name="connsiteX0" fmla="*/ 4148445 w 11317380"/>
              <a:gd name="connsiteY0" fmla="*/ 4341217 h 6476653"/>
              <a:gd name="connsiteX1" fmla="*/ 4123144 w 11317380"/>
              <a:gd name="connsiteY1" fmla="*/ 4491632 h 6476653"/>
              <a:gd name="connsiteX2" fmla="*/ 4091723 w 11317380"/>
              <a:gd name="connsiteY2" fmla="*/ 4541580 h 6476653"/>
              <a:gd name="connsiteX3" fmla="*/ 4056710 w 11317380"/>
              <a:gd name="connsiteY3" fmla="*/ 4705951 h 6476653"/>
              <a:gd name="connsiteX4" fmla="*/ 4061199 w 11317380"/>
              <a:gd name="connsiteY4" fmla="*/ 4737618 h 6476653"/>
              <a:gd name="connsiteX5" fmla="*/ 4025289 w 11317380"/>
              <a:gd name="connsiteY5" fmla="*/ 4901499 h 6476653"/>
              <a:gd name="connsiteX6" fmla="*/ 3965792 w 11317380"/>
              <a:gd name="connsiteY6" fmla="*/ 4993560 h 6476653"/>
              <a:gd name="connsiteX7" fmla="*/ 3830720 w 11317380"/>
              <a:gd name="connsiteY7" fmla="*/ 5091906 h 6476653"/>
              <a:gd name="connsiteX8" fmla="*/ 3794810 w 11317380"/>
              <a:gd name="connsiteY8" fmla="*/ 5101536 h 6476653"/>
              <a:gd name="connsiteX9" fmla="*/ 3710176 w 11317380"/>
              <a:gd name="connsiteY9" fmla="*/ 5197433 h 6476653"/>
              <a:gd name="connsiteX10" fmla="*/ 3668145 w 11317380"/>
              <a:gd name="connsiteY10" fmla="*/ 5348256 h 6476653"/>
              <a:gd name="connsiteX11" fmla="*/ 3621625 w 11317380"/>
              <a:gd name="connsiteY11" fmla="*/ 5430931 h 6476653"/>
              <a:gd name="connsiteX12" fmla="*/ 3503120 w 11317380"/>
              <a:gd name="connsiteY12" fmla="*/ 5510832 h 6476653"/>
              <a:gd name="connsiteX13" fmla="*/ 3428525 w 11317380"/>
              <a:gd name="connsiteY13" fmla="*/ 5561188 h 6476653"/>
              <a:gd name="connsiteX14" fmla="*/ 3371150 w 11317380"/>
              <a:gd name="connsiteY14" fmla="*/ 5678386 h 6476653"/>
              <a:gd name="connsiteX15" fmla="*/ 3239751 w 11317380"/>
              <a:gd name="connsiteY15" fmla="*/ 5835657 h 6476653"/>
              <a:gd name="connsiteX16" fmla="*/ 3173072 w 11317380"/>
              <a:gd name="connsiteY16" fmla="*/ 5993417 h 6476653"/>
              <a:gd name="connsiteX17" fmla="*/ 3172991 w 11317380"/>
              <a:gd name="connsiteY17" fmla="*/ 5994396 h 6476653"/>
              <a:gd name="connsiteX18" fmla="*/ 3126389 w 11317380"/>
              <a:gd name="connsiteY18" fmla="*/ 6161787 h 6476653"/>
              <a:gd name="connsiteX19" fmla="*/ 3134877 w 11317380"/>
              <a:gd name="connsiteY19" fmla="*/ 6317099 h 6476653"/>
              <a:gd name="connsiteX20" fmla="*/ 3136509 w 11317380"/>
              <a:gd name="connsiteY20" fmla="*/ 6319874 h 6476653"/>
              <a:gd name="connsiteX21" fmla="*/ 3139366 w 11317380"/>
              <a:gd name="connsiteY21" fmla="*/ 6454619 h 6476653"/>
              <a:gd name="connsiteX22" fmla="*/ 3034328 w 11317380"/>
              <a:gd name="connsiteY22" fmla="*/ 6447927 h 6476653"/>
              <a:gd name="connsiteX23" fmla="*/ 2964548 w 11317380"/>
              <a:gd name="connsiteY23" fmla="*/ 6375453 h 6476653"/>
              <a:gd name="connsiteX24" fmla="*/ 2910927 w 11317380"/>
              <a:gd name="connsiteY24" fmla="*/ 6221855 h 6476653"/>
              <a:gd name="connsiteX25" fmla="*/ 3035715 w 11317380"/>
              <a:gd name="connsiteY25" fmla="*/ 4915292 h 6476653"/>
              <a:gd name="connsiteX26" fmla="*/ 2975647 w 11317380"/>
              <a:gd name="connsiteY26" fmla="*/ 4768550 h 6476653"/>
              <a:gd name="connsiteX27" fmla="*/ 2926271 w 11317380"/>
              <a:gd name="connsiteY27" fmla="*/ 4727008 h 6476653"/>
              <a:gd name="connsiteX28" fmla="*/ 2840657 w 11317380"/>
              <a:gd name="connsiteY28" fmla="*/ 4581490 h 6476653"/>
              <a:gd name="connsiteX29" fmla="*/ 2822457 w 11317380"/>
              <a:gd name="connsiteY29" fmla="*/ 4488776 h 6476653"/>
              <a:gd name="connsiteX30" fmla="*/ 2745903 w 11317380"/>
              <a:gd name="connsiteY30" fmla="*/ 4333954 h 6476653"/>
              <a:gd name="connsiteX31" fmla="*/ 2745495 w 11317380"/>
              <a:gd name="connsiteY31" fmla="*/ 4333464 h 6476653"/>
              <a:gd name="connsiteX32" fmla="*/ 2711951 w 11317380"/>
              <a:gd name="connsiteY32" fmla="*/ 4180845 h 6476653"/>
              <a:gd name="connsiteX33" fmla="*/ 2831680 w 11317380"/>
              <a:gd name="connsiteY33" fmla="*/ 3785179 h 6476653"/>
              <a:gd name="connsiteX34" fmla="*/ 2943083 w 11317380"/>
              <a:gd name="connsiteY34" fmla="*/ 3672796 h 6476653"/>
              <a:gd name="connsiteX35" fmla="*/ 3010905 w 11317380"/>
              <a:gd name="connsiteY35" fmla="*/ 3651576 h 6476653"/>
              <a:gd name="connsiteX36" fmla="*/ 3178948 w 11317380"/>
              <a:gd name="connsiteY36" fmla="*/ 3659493 h 6476653"/>
              <a:gd name="connsiteX37" fmla="*/ 3245138 w 11317380"/>
              <a:gd name="connsiteY37" fmla="*/ 3687242 h 6476653"/>
              <a:gd name="connsiteX38" fmla="*/ 3392696 w 11317380"/>
              <a:gd name="connsiteY38" fmla="*/ 3783465 h 6476653"/>
              <a:gd name="connsiteX39" fmla="*/ 3404449 w 11317380"/>
              <a:gd name="connsiteY39" fmla="*/ 3794646 h 6476653"/>
              <a:gd name="connsiteX40" fmla="*/ 3521647 w 11317380"/>
              <a:gd name="connsiteY40" fmla="*/ 3863692 h 6476653"/>
              <a:gd name="connsiteX41" fmla="*/ 3621706 w 11317380"/>
              <a:gd name="connsiteY41" fmla="*/ 3946857 h 6476653"/>
              <a:gd name="connsiteX42" fmla="*/ 3705116 w 11317380"/>
              <a:gd name="connsiteY42" fmla="*/ 4078990 h 6476653"/>
              <a:gd name="connsiteX43" fmla="*/ 3838718 w 11317380"/>
              <a:gd name="connsiteY43" fmla="*/ 4180437 h 6476653"/>
              <a:gd name="connsiteX44" fmla="*/ 4040306 w 11317380"/>
              <a:gd name="connsiteY44" fmla="*/ 4240913 h 6476653"/>
              <a:gd name="connsiteX45" fmla="*/ 4148445 w 11317380"/>
              <a:gd name="connsiteY45" fmla="*/ 4341217 h 6476653"/>
              <a:gd name="connsiteX46" fmla="*/ 2743781 w 11317380"/>
              <a:gd name="connsiteY46" fmla="*/ 3770407 h 6476653"/>
              <a:gd name="connsiteX47" fmla="*/ 2691385 w 11317380"/>
              <a:gd name="connsiteY47" fmla="*/ 3694261 h 6476653"/>
              <a:gd name="connsiteX48" fmla="*/ 2684203 w 11317380"/>
              <a:gd name="connsiteY48" fmla="*/ 3689935 h 6476653"/>
              <a:gd name="connsiteX49" fmla="*/ 2618748 w 11317380"/>
              <a:gd name="connsiteY49" fmla="*/ 3563433 h 6476653"/>
              <a:gd name="connsiteX50" fmla="*/ 2562761 w 11317380"/>
              <a:gd name="connsiteY50" fmla="*/ 3466394 h 6476653"/>
              <a:gd name="connsiteX51" fmla="*/ 2509548 w 11317380"/>
              <a:gd name="connsiteY51" fmla="*/ 3361193 h 6476653"/>
              <a:gd name="connsiteX52" fmla="*/ 2515180 w 11317380"/>
              <a:gd name="connsiteY52" fmla="*/ 3325445 h 6476653"/>
              <a:gd name="connsiteX53" fmla="*/ 2478780 w 11317380"/>
              <a:gd name="connsiteY53" fmla="*/ 3229549 h 6476653"/>
              <a:gd name="connsiteX54" fmla="*/ 2406061 w 11317380"/>
              <a:gd name="connsiteY54" fmla="*/ 3283659 h 6476653"/>
              <a:gd name="connsiteX55" fmla="*/ 2329589 w 11317380"/>
              <a:gd name="connsiteY55" fmla="*/ 3347073 h 6476653"/>
              <a:gd name="connsiteX56" fmla="*/ 2238181 w 11317380"/>
              <a:gd name="connsiteY56" fmla="*/ 3306021 h 6476653"/>
              <a:gd name="connsiteX57" fmla="*/ 2191497 w 11317380"/>
              <a:gd name="connsiteY57" fmla="*/ 3174051 h 6476653"/>
              <a:gd name="connsiteX58" fmla="*/ 2187824 w 11317380"/>
              <a:gd name="connsiteY58" fmla="*/ 3139528 h 6476653"/>
              <a:gd name="connsiteX59" fmla="*/ 2228795 w 11317380"/>
              <a:gd name="connsiteY59" fmla="*/ 2979564 h 6476653"/>
              <a:gd name="connsiteX60" fmla="*/ 2367458 w 11317380"/>
              <a:gd name="connsiteY60" fmla="*/ 2893951 h 6476653"/>
              <a:gd name="connsiteX61" fmla="*/ 2459437 w 11317380"/>
              <a:gd name="connsiteY61" fmla="*/ 2878607 h 6476653"/>
              <a:gd name="connsiteX62" fmla="*/ 2592713 w 11317380"/>
              <a:gd name="connsiteY62" fmla="*/ 2941369 h 6476653"/>
              <a:gd name="connsiteX63" fmla="*/ 2611076 w 11317380"/>
              <a:gd name="connsiteY63" fmla="*/ 2973035 h 6476653"/>
              <a:gd name="connsiteX64" fmla="*/ 2691466 w 11317380"/>
              <a:gd name="connsiteY64" fmla="*/ 3050487 h 6476653"/>
              <a:gd name="connsiteX65" fmla="*/ 2717665 w 11317380"/>
              <a:gd name="connsiteY65" fmla="*/ 2961446 h 6476653"/>
              <a:gd name="connsiteX66" fmla="*/ 2713747 w 11317380"/>
              <a:gd name="connsiteY66" fmla="*/ 2923169 h 6476653"/>
              <a:gd name="connsiteX67" fmla="*/ 2763124 w 11317380"/>
              <a:gd name="connsiteY67" fmla="*/ 2766388 h 6476653"/>
              <a:gd name="connsiteX68" fmla="*/ 2813806 w 11317380"/>
              <a:gd name="connsiteY68" fmla="*/ 2707789 h 6476653"/>
              <a:gd name="connsiteX69" fmla="*/ 2879832 w 11317380"/>
              <a:gd name="connsiteY69" fmla="*/ 2578512 h 6476653"/>
              <a:gd name="connsiteX70" fmla="*/ 2948796 w 11317380"/>
              <a:gd name="connsiteY70" fmla="*/ 2451846 h 6476653"/>
              <a:gd name="connsiteX71" fmla="*/ 3139284 w 11317380"/>
              <a:gd name="connsiteY71" fmla="*/ 2250014 h 6476653"/>
              <a:gd name="connsiteX72" fmla="*/ 3178377 w 11317380"/>
              <a:gd name="connsiteY72" fmla="*/ 2114045 h 6476653"/>
              <a:gd name="connsiteX73" fmla="*/ 3241955 w 11317380"/>
              <a:gd name="connsiteY73" fmla="*/ 2018066 h 6476653"/>
              <a:gd name="connsiteX74" fmla="*/ 3249137 w 11317380"/>
              <a:gd name="connsiteY74" fmla="*/ 2015944 h 6476653"/>
              <a:gd name="connsiteX75" fmla="*/ 3392533 w 11317380"/>
              <a:gd name="connsiteY75" fmla="*/ 2059526 h 6476653"/>
              <a:gd name="connsiteX76" fmla="*/ 3411876 w 11317380"/>
              <a:gd name="connsiteY76" fmla="*/ 2082623 h 6476653"/>
              <a:gd name="connsiteX77" fmla="*/ 3517893 w 11317380"/>
              <a:gd name="connsiteY77" fmla="*/ 2136325 h 6476653"/>
              <a:gd name="connsiteX78" fmla="*/ 3527197 w 11317380"/>
              <a:gd name="connsiteY78" fmla="*/ 2054221 h 6476653"/>
              <a:gd name="connsiteX79" fmla="*/ 3501080 w 11317380"/>
              <a:gd name="connsiteY79" fmla="*/ 1903153 h 6476653"/>
              <a:gd name="connsiteX80" fmla="*/ 3446562 w 11317380"/>
              <a:gd name="connsiteY80" fmla="*/ 1760491 h 6476653"/>
              <a:gd name="connsiteX81" fmla="*/ 3410080 w 11317380"/>
              <a:gd name="connsiteY81" fmla="*/ 1728744 h 6476653"/>
              <a:gd name="connsiteX82" fmla="*/ 3344381 w 11317380"/>
              <a:gd name="connsiteY82" fmla="*/ 1647619 h 6476653"/>
              <a:gd name="connsiteX83" fmla="*/ 3303329 w 11317380"/>
              <a:gd name="connsiteY83" fmla="*/ 1569269 h 6476653"/>
              <a:gd name="connsiteX84" fmla="*/ 3202617 w 11317380"/>
              <a:gd name="connsiteY84" fmla="*/ 1533849 h 6476653"/>
              <a:gd name="connsiteX85" fmla="*/ 3091050 w 11317380"/>
              <a:gd name="connsiteY85" fmla="*/ 1482758 h 6476653"/>
              <a:gd name="connsiteX86" fmla="*/ 3086561 w 11317380"/>
              <a:gd name="connsiteY86" fmla="*/ 1476800 h 6476653"/>
              <a:gd name="connsiteX87" fmla="*/ 2951326 w 11317380"/>
              <a:gd name="connsiteY87" fmla="*/ 1368090 h 6476653"/>
              <a:gd name="connsiteX88" fmla="*/ 2950184 w 11317380"/>
              <a:gd name="connsiteY88" fmla="*/ 1367600 h 6476653"/>
              <a:gd name="connsiteX89" fmla="*/ 2831598 w 11317380"/>
              <a:gd name="connsiteY89" fmla="*/ 1412080 h 6476653"/>
              <a:gd name="connsiteX90" fmla="*/ 2831108 w 11317380"/>
              <a:gd name="connsiteY90" fmla="*/ 1413223 h 6476653"/>
              <a:gd name="connsiteX91" fmla="*/ 2822865 w 11317380"/>
              <a:gd name="connsiteY91" fmla="*/ 1579552 h 6476653"/>
              <a:gd name="connsiteX92" fmla="*/ 2832414 w 11317380"/>
              <a:gd name="connsiteY92" fmla="*/ 1607709 h 6476653"/>
              <a:gd name="connsiteX93" fmla="*/ 2820172 w 11317380"/>
              <a:gd name="connsiteY93" fmla="*/ 1716746 h 6476653"/>
              <a:gd name="connsiteX94" fmla="*/ 2786629 w 11317380"/>
              <a:gd name="connsiteY94" fmla="*/ 1811908 h 6476653"/>
              <a:gd name="connsiteX95" fmla="*/ 2747454 w 11317380"/>
              <a:gd name="connsiteY95" fmla="*/ 1890258 h 6476653"/>
              <a:gd name="connsiteX96" fmla="*/ 2658657 w 11317380"/>
              <a:gd name="connsiteY96" fmla="*/ 1818682 h 6476653"/>
              <a:gd name="connsiteX97" fmla="*/ 2653434 w 11317380"/>
              <a:gd name="connsiteY97" fmla="*/ 1808807 h 6476653"/>
              <a:gd name="connsiteX98" fmla="*/ 2538603 w 11317380"/>
              <a:gd name="connsiteY98" fmla="*/ 1677490 h 6476653"/>
              <a:gd name="connsiteX99" fmla="*/ 2351951 w 11317380"/>
              <a:gd name="connsiteY99" fmla="*/ 1543234 h 6476653"/>
              <a:gd name="connsiteX100" fmla="*/ 2333506 w 11317380"/>
              <a:gd name="connsiteY100" fmla="*/ 1419752 h 6476653"/>
              <a:gd name="connsiteX101" fmla="*/ 2404021 w 11317380"/>
              <a:gd name="connsiteY101" fmla="*/ 1327120 h 6476653"/>
              <a:gd name="connsiteX102" fmla="*/ 2531666 w 11317380"/>
              <a:gd name="connsiteY102" fmla="*/ 1307206 h 6476653"/>
              <a:gd name="connsiteX103" fmla="*/ 2534196 w 11317380"/>
              <a:gd name="connsiteY103" fmla="*/ 1309001 h 6476653"/>
              <a:gd name="connsiteX104" fmla="*/ 2641110 w 11317380"/>
              <a:gd name="connsiteY104" fmla="*/ 1321162 h 6476653"/>
              <a:gd name="connsiteX105" fmla="*/ 2648537 w 11317380"/>
              <a:gd name="connsiteY105" fmla="*/ 1229754 h 6476653"/>
              <a:gd name="connsiteX106" fmla="*/ 2672777 w 11317380"/>
              <a:gd name="connsiteY106" fmla="*/ 1125287 h 6476653"/>
              <a:gd name="connsiteX107" fmla="*/ 2689589 w 11317380"/>
              <a:gd name="connsiteY107" fmla="*/ 1032002 h 6476653"/>
              <a:gd name="connsiteX108" fmla="*/ 2700770 w 11317380"/>
              <a:gd name="connsiteY108" fmla="*/ 944348 h 6476653"/>
              <a:gd name="connsiteX109" fmla="*/ 2828170 w 11317380"/>
              <a:gd name="connsiteY109" fmla="*/ 932270 h 6476653"/>
              <a:gd name="connsiteX110" fmla="*/ 2912886 w 11317380"/>
              <a:gd name="connsiteY110" fmla="*/ 967690 h 6476653"/>
              <a:gd name="connsiteX111" fmla="*/ 2986176 w 11317380"/>
              <a:gd name="connsiteY111" fmla="*/ 1086194 h 6476653"/>
              <a:gd name="connsiteX112" fmla="*/ 2976872 w 11317380"/>
              <a:gd name="connsiteY112" fmla="*/ 1227958 h 6476653"/>
              <a:gd name="connsiteX113" fmla="*/ 3056282 w 11317380"/>
              <a:gd name="connsiteY113" fmla="*/ 1327120 h 6476653"/>
              <a:gd name="connsiteX114" fmla="*/ 3083950 w 11317380"/>
              <a:gd name="connsiteY114" fmla="*/ 1341484 h 6476653"/>
              <a:gd name="connsiteX115" fmla="*/ 3216165 w 11317380"/>
              <a:gd name="connsiteY115" fmla="*/ 1310470 h 6476653"/>
              <a:gd name="connsiteX116" fmla="*/ 3312061 w 11317380"/>
              <a:gd name="connsiteY116" fmla="*/ 1179071 h 6476653"/>
              <a:gd name="connsiteX117" fmla="*/ 3282844 w 11317380"/>
              <a:gd name="connsiteY117" fmla="*/ 1070769 h 6476653"/>
              <a:gd name="connsiteX118" fmla="*/ 3234202 w 11317380"/>
              <a:gd name="connsiteY118" fmla="*/ 1049468 h 6476653"/>
              <a:gd name="connsiteX119" fmla="*/ 3115126 w 11317380"/>
              <a:gd name="connsiteY119" fmla="*/ 932025 h 6476653"/>
              <a:gd name="connsiteX120" fmla="*/ 3114636 w 11317380"/>
              <a:gd name="connsiteY120" fmla="*/ 930882 h 6476653"/>
              <a:gd name="connsiteX121" fmla="*/ 3004131 w 11317380"/>
              <a:gd name="connsiteY121" fmla="*/ 798177 h 6476653"/>
              <a:gd name="connsiteX122" fmla="*/ 2756676 w 11317380"/>
              <a:gd name="connsiteY122" fmla="*/ 614382 h 6476653"/>
              <a:gd name="connsiteX123" fmla="*/ 2807440 w 11317380"/>
              <a:gd name="connsiteY123" fmla="*/ 484125 h 6476653"/>
              <a:gd name="connsiteX124" fmla="*/ 2918028 w 11317380"/>
              <a:gd name="connsiteY124" fmla="*/ 353624 h 6476653"/>
              <a:gd name="connsiteX125" fmla="*/ 3188579 w 11317380"/>
              <a:gd name="connsiteY125" fmla="*/ 181255 h 6476653"/>
              <a:gd name="connsiteX126" fmla="*/ 3226775 w 11317380"/>
              <a:gd name="connsiteY126" fmla="*/ 103313 h 6476653"/>
              <a:gd name="connsiteX127" fmla="*/ 3100109 w 11317380"/>
              <a:gd name="connsiteY127" fmla="*/ 78584 h 6476653"/>
              <a:gd name="connsiteX128" fmla="*/ 2435769 w 11317380"/>
              <a:gd name="connsiteY128" fmla="*/ 116779 h 6476653"/>
              <a:gd name="connsiteX129" fmla="*/ 2303472 w 11317380"/>
              <a:gd name="connsiteY129" fmla="*/ 151792 h 6476653"/>
              <a:gd name="connsiteX130" fmla="*/ 2287802 w 11317380"/>
              <a:gd name="connsiteY130" fmla="*/ 266950 h 6476653"/>
              <a:gd name="connsiteX131" fmla="*/ 2345258 w 11317380"/>
              <a:gd name="connsiteY131" fmla="*/ 447073 h 6476653"/>
              <a:gd name="connsiteX132" fmla="*/ 2437238 w 11317380"/>
              <a:gd name="connsiteY132" fmla="*/ 594223 h 6476653"/>
              <a:gd name="connsiteX133" fmla="*/ 2469475 w 11317380"/>
              <a:gd name="connsiteY133" fmla="*/ 610709 h 6476653"/>
              <a:gd name="connsiteX134" fmla="*/ 2475678 w 11317380"/>
              <a:gd name="connsiteY134" fmla="*/ 646783 h 6476653"/>
              <a:gd name="connsiteX135" fmla="*/ 2391126 w 11317380"/>
              <a:gd name="connsiteY135" fmla="*/ 715175 h 6476653"/>
              <a:gd name="connsiteX136" fmla="*/ 2290740 w 11317380"/>
              <a:gd name="connsiteY136" fmla="*/ 614953 h 6476653"/>
              <a:gd name="connsiteX137" fmla="*/ 2275070 w 11317380"/>
              <a:gd name="connsiteY137" fmla="*/ 580349 h 6476653"/>
              <a:gd name="connsiteX138" fmla="*/ 2185947 w 11317380"/>
              <a:gd name="connsiteY138" fmla="*/ 426016 h 6476653"/>
              <a:gd name="connsiteX139" fmla="*/ 2185947 w 11317380"/>
              <a:gd name="connsiteY139" fmla="*/ 426016 h 6476653"/>
              <a:gd name="connsiteX140" fmla="*/ 2053487 w 11317380"/>
              <a:gd name="connsiteY140" fmla="*/ 353298 h 6476653"/>
              <a:gd name="connsiteX141" fmla="*/ 1969506 w 11317380"/>
              <a:gd name="connsiteY141" fmla="*/ 416712 h 6476653"/>
              <a:gd name="connsiteX142" fmla="*/ 2051447 w 11317380"/>
              <a:gd name="connsiteY142" fmla="*/ 506243 h 6476653"/>
              <a:gd name="connsiteX143" fmla="*/ 2051773 w 11317380"/>
              <a:gd name="connsiteY143" fmla="*/ 506324 h 6476653"/>
              <a:gd name="connsiteX144" fmla="*/ 2143018 w 11317380"/>
              <a:gd name="connsiteY144" fmla="*/ 586470 h 6476653"/>
              <a:gd name="connsiteX145" fmla="*/ 2105720 w 11317380"/>
              <a:gd name="connsiteY145" fmla="*/ 653638 h 6476653"/>
              <a:gd name="connsiteX146" fmla="*/ 2087031 w 11317380"/>
              <a:gd name="connsiteY146" fmla="*/ 726357 h 6476653"/>
              <a:gd name="connsiteX147" fmla="*/ 2193538 w 11317380"/>
              <a:gd name="connsiteY147" fmla="*/ 821437 h 6476653"/>
              <a:gd name="connsiteX148" fmla="*/ 2271561 w 11317380"/>
              <a:gd name="connsiteY148" fmla="*/ 855062 h 6476653"/>
              <a:gd name="connsiteX149" fmla="*/ 2299146 w 11317380"/>
              <a:gd name="connsiteY149" fmla="*/ 961406 h 6476653"/>
              <a:gd name="connsiteX150" fmla="*/ 2270418 w 11317380"/>
              <a:gd name="connsiteY150" fmla="*/ 998622 h 6476653"/>
              <a:gd name="connsiteX151" fmla="*/ 2126532 w 11317380"/>
              <a:gd name="connsiteY151" fmla="*/ 1061710 h 6476653"/>
              <a:gd name="connsiteX152" fmla="*/ 2092254 w 11317380"/>
              <a:gd name="connsiteY152" fmla="*/ 1058690 h 6476653"/>
              <a:gd name="connsiteX153" fmla="*/ 1956448 w 11317380"/>
              <a:gd name="connsiteY153" fmla="*/ 1030370 h 6476653"/>
              <a:gd name="connsiteX154" fmla="*/ 1976933 w 11317380"/>
              <a:gd name="connsiteY154" fmla="*/ 952020 h 6476653"/>
              <a:gd name="connsiteX155" fmla="*/ 1988441 w 11317380"/>
              <a:gd name="connsiteY155" fmla="*/ 824049 h 6476653"/>
              <a:gd name="connsiteX156" fmla="*/ 1928128 w 11317380"/>
              <a:gd name="connsiteY156" fmla="*/ 747984 h 6476653"/>
              <a:gd name="connsiteX157" fmla="*/ 1786853 w 11317380"/>
              <a:gd name="connsiteY157" fmla="*/ 703913 h 6476653"/>
              <a:gd name="connsiteX158" fmla="*/ 1786527 w 11317380"/>
              <a:gd name="connsiteY158" fmla="*/ 703994 h 6476653"/>
              <a:gd name="connsiteX159" fmla="*/ 1684101 w 11317380"/>
              <a:gd name="connsiteY159" fmla="*/ 674123 h 6476653"/>
              <a:gd name="connsiteX160" fmla="*/ 1754534 w 11317380"/>
              <a:gd name="connsiteY160" fmla="*/ 598059 h 6476653"/>
              <a:gd name="connsiteX161" fmla="*/ 1822519 w 11317380"/>
              <a:gd name="connsiteY161" fmla="*/ 582389 h 6476653"/>
              <a:gd name="connsiteX162" fmla="*/ 1859409 w 11317380"/>
              <a:gd name="connsiteY162" fmla="*/ 493266 h 6476653"/>
              <a:gd name="connsiteX163" fmla="*/ 1740007 w 11317380"/>
              <a:gd name="connsiteY163" fmla="*/ 403735 h 6476653"/>
              <a:gd name="connsiteX164" fmla="*/ 1589265 w 11317380"/>
              <a:gd name="connsiteY164" fmla="*/ 419813 h 6476653"/>
              <a:gd name="connsiteX165" fmla="*/ 1428077 w 11317380"/>
              <a:gd name="connsiteY165" fmla="*/ 492042 h 6476653"/>
              <a:gd name="connsiteX166" fmla="*/ 1337975 w 11317380"/>
              <a:gd name="connsiteY166" fmla="*/ 617810 h 6476653"/>
              <a:gd name="connsiteX167" fmla="*/ 1332343 w 11317380"/>
              <a:gd name="connsiteY167" fmla="*/ 678286 h 6476653"/>
              <a:gd name="connsiteX168" fmla="*/ 1396737 w 11317380"/>
              <a:gd name="connsiteY168" fmla="*/ 782344 h 6476653"/>
              <a:gd name="connsiteX169" fmla="*/ 1538664 w 11317380"/>
              <a:gd name="connsiteY169" fmla="*/ 854165 h 6476653"/>
              <a:gd name="connsiteX170" fmla="*/ 1568209 w 11317380"/>
              <a:gd name="connsiteY170" fmla="*/ 878486 h 6476653"/>
              <a:gd name="connsiteX171" fmla="*/ 1614974 w 11317380"/>
              <a:gd name="connsiteY171" fmla="*/ 989481 h 6476653"/>
              <a:gd name="connsiteX172" fmla="*/ 1516547 w 11317380"/>
              <a:gd name="connsiteY172" fmla="*/ 996255 h 6476653"/>
              <a:gd name="connsiteX173" fmla="*/ 1500714 w 11317380"/>
              <a:gd name="connsiteY173" fmla="*/ 986380 h 6476653"/>
              <a:gd name="connsiteX174" fmla="*/ 1338301 w 11317380"/>
              <a:gd name="connsiteY174" fmla="*/ 915620 h 6476653"/>
              <a:gd name="connsiteX175" fmla="*/ 1291047 w 11317380"/>
              <a:gd name="connsiteY175" fmla="*/ 902807 h 6476653"/>
              <a:gd name="connsiteX176" fmla="*/ 1133939 w 11317380"/>
              <a:gd name="connsiteY176" fmla="*/ 934310 h 6476653"/>
              <a:gd name="connsiteX177" fmla="*/ 1107414 w 11317380"/>
              <a:gd name="connsiteY177" fmla="*/ 954958 h 6476653"/>
              <a:gd name="connsiteX178" fmla="*/ 954061 w 11317380"/>
              <a:gd name="connsiteY178" fmla="*/ 975607 h 6476653"/>
              <a:gd name="connsiteX179" fmla="*/ 921742 w 11317380"/>
              <a:gd name="connsiteY179" fmla="*/ 962222 h 6476653"/>
              <a:gd name="connsiteX180" fmla="*/ 750597 w 11317380"/>
              <a:gd name="connsiteY180" fmla="*/ 914151 h 6476653"/>
              <a:gd name="connsiteX181" fmla="*/ 446257 w 11317380"/>
              <a:gd name="connsiteY181" fmla="*/ 866978 h 6476653"/>
              <a:gd name="connsiteX182" fmla="*/ 270949 w 11317380"/>
              <a:gd name="connsiteY182" fmla="*/ 875221 h 6476653"/>
              <a:gd name="connsiteX183" fmla="*/ 149834 w 11317380"/>
              <a:gd name="connsiteY183" fmla="*/ 905908 h 6476653"/>
              <a:gd name="connsiteX184" fmla="*/ 29779 w 11317380"/>
              <a:gd name="connsiteY184" fmla="*/ 1011027 h 6476653"/>
              <a:gd name="connsiteX185" fmla="*/ 6764 w 11317380"/>
              <a:gd name="connsiteY185" fmla="*/ 1068565 h 6476653"/>
              <a:gd name="connsiteX186" fmla="*/ 51325 w 11317380"/>
              <a:gd name="connsiteY186" fmla="*/ 1195965 h 6476653"/>
              <a:gd name="connsiteX187" fmla="*/ 59813 w 11317380"/>
              <a:gd name="connsiteY187" fmla="*/ 1200781 h 6476653"/>
              <a:gd name="connsiteX188" fmla="*/ 81686 w 11317380"/>
              <a:gd name="connsiteY188" fmla="*/ 1310307 h 6476653"/>
              <a:gd name="connsiteX189" fmla="*/ 68628 w 11317380"/>
              <a:gd name="connsiteY189" fmla="*/ 1403592 h 6476653"/>
              <a:gd name="connsiteX190" fmla="*/ 139550 w 11317380"/>
              <a:gd name="connsiteY190" fmla="*/ 1493123 h 6476653"/>
              <a:gd name="connsiteX191" fmla="*/ 253321 w 11317380"/>
              <a:gd name="connsiteY191" fmla="*/ 1558414 h 6476653"/>
              <a:gd name="connsiteX192" fmla="*/ 417121 w 11317380"/>
              <a:gd name="connsiteY192" fmla="*/ 1518097 h 6476653"/>
              <a:gd name="connsiteX193" fmla="*/ 492451 w 11317380"/>
              <a:gd name="connsiteY193" fmla="*/ 1475576 h 6476653"/>
              <a:gd name="connsiteX194" fmla="*/ 657311 w 11317380"/>
              <a:gd name="connsiteY194" fmla="*/ 1453295 h 6476653"/>
              <a:gd name="connsiteX195" fmla="*/ 767083 w 11317380"/>
              <a:gd name="connsiteY195" fmla="*/ 1480718 h 6476653"/>
              <a:gd name="connsiteX196" fmla="*/ 918232 w 11317380"/>
              <a:gd name="connsiteY196" fmla="*/ 1564780 h 6476653"/>
              <a:gd name="connsiteX197" fmla="*/ 1035920 w 11317380"/>
              <a:gd name="connsiteY197" fmla="*/ 1678877 h 6476653"/>
              <a:gd name="connsiteX198" fmla="*/ 1157934 w 11317380"/>
              <a:gd name="connsiteY198" fmla="*/ 1809705 h 6476653"/>
              <a:gd name="connsiteX199" fmla="*/ 1262645 w 11317380"/>
              <a:gd name="connsiteY199" fmla="*/ 1933922 h 6476653"/>
              <a:gd name="connsiteX200" fmla="*/ 1323203 w 11317380"/>
              <a:gd name="connsiteY200" fmla="*/ 2091845 h 6476653"/>
              <a:gd name="connsiteX201" fmla="*/ 1332425 w 11317380"/>
              <a:gd name="connsiteY201" fmla="*/ 2382964 h 6476653"/>
              <a:gd name="connsiteX202" fmla="*/ 1381965 w 11317380"/>
              <a:gd name="connsiteY202" fmla="*/ 2548886 h 6476653"/>
              <a:gd name="connsiteX203" fmla="*/ 1493776 w 11317380"/>
              <a:gd name="connsiteY203" fmla="*/ 2731865 h 6476653"/>
              <a:gd name="connsiteX204" fmla="*/ 1601997 w 11317380"/>
              <a:gd name="connsiteY204" fmla="*/ 2800829 h 6476653"/>
              <a:gd name="connsiteX205" fmla="*/ 1715767 w 11317380"/>
              <a:gd name="connsiteY205" fmla="*/ 2866120 h 6476653"/>
              <a:gd name="connsiteX206" fmla="*/ 1894992 w 11317380"/>
              <a:gd name="connsiteY206" fmla="*/ 3116023 h 6476653"/>
              <a:gd name="connsiteX207" fmla="*/ 1937840 w 11317380"/>
              <a:gd name="connsiteY207" fmla="*/ 3239179 h 6476653"/>
              <a:gd name="connsiteX208" fmla="*/ 1997990 w 11317380"/>
              <a:gd name="connsiteY208" fmla="*/ 3346012 h 6476653"/>
              <a:gd name="connsiteX209" fmla="*/ 2097804 w 11317380"/>
              <a:gd name="connsiteY209" fmla="*/ 3427055 h 6476653"/>
              <a:gd name="connsiteX210" fmla="*/ 2236303 w 11317380"/>
              <a:gd name="connsiteY210" fmla="*/ 3461170 h 6476653"/>
              <a:gd name="connsiteX211" fmla="*/ 2350074 w 11317380"/>
              <a:gd name="connsiteY211" fmla="*/ 3494714 h 6476653"/>
              <a:gd name="connsiteX212" fmla="*/ 2458294 w 11317380"/>
              <a:gd name="connsiteY212" fmla="*/ 3567432 h 6476653"/>
              <a:gd name="connsiteX213" fmla="*/ 2529217 w 11317380"/>
              <a:gd name="connsiteY213" fmla="*/ 3632723 h 6476653"/>
              <a:gd name="connsiteX214" fmla="*/ 2611648 w 11317380"/>
              <a:gd name="connsiteY214" fmla="*/ 3730171 h 6476653"/>
              <a:gd name="connsiteX215" fmla="*/ 2644538 w 11317380"/>
              <a:gd name="connsiteY215" fmla="*/ 3751635 h 6476653"/>
              <a:gd name="connsiteX216" fmla="*/ 2743781 w 11317380"/>
              <a:gd name="connsiteY216" fmla="*/ 3770407 h 6476653"/>
              <a:gd name="connsiteX217" fmla="*/ 4610464 w 11317380"/>
              <a:gd name="connsiteY217" fmla="*/ 830497 h 6476653"/>
              <a:gd name="connsiteX218" fmla="*/ 4613483 w 11317380"/>
              <a:gd name="connsiteY218" fmla="*/ 809195 h 6476653"/>
              <a:gd name="connsiteX219" fmla="*/ 4676326 w 11317380"/>
              <a:gd name="connsiteY219" fmla="*/ 654781 h 6476653"/>
              <a:gd name="connsiteX220" fmla="*/ 4708890 w 11317380"/>
              <a:gd name="connsiteY220" fmla="*/ 501264 h 6476653"/>
              <a:gd name="connsiteX221" fmla="*/ 4687507 w 11317380"/>
              <a:gd name="connsiteY221" fmla="*/ 384719 h 6476653"/>
              <a:gd name="connsiteX222" fmla="*/ 4869344 w 11317380"/>
              <a:gd name="connsiteY222" fmla="*/ 216839 h 6476653"/>
              <a:gd name="connsiteX223" fmla="*/ 4863712 w 11317380"/>
              <a:gd name="connsiteY223" fmla="*/ 202883 h 6476653"/>
              <a:gd name="connsiteX224" fmla="*/ 4763001 w 11317380"/>
              <a:gd name="connsiteY224" fmla="*/ 149507 h 6476653"/>
              <a:gd name="connsiteX225" fmla="*/ 4684651 w 11317380"/>
              <a:gd name="connsiteY225" fmla="*/ 169502 h 6476653"/>
              <a:gd name="connsiteX226" fmla="*/ 4586714 w 11317380"/>
              <a:gd name="connsiteY226" fmla="*/ 159464 h 6476653"/>
              <a:gd name="connsiteX227" fmla="*/ 4599282 w 11317380"/>
              <a:gd name="connsiteY227" fmla="*/ 107720 h 6476653"/>
              <a:gd name="connsiteX228" fmla="*/ 4538643 w 11317380"/>
              <a:gd name="connsiteY228" fmla="*/ 58262 h 6476653"/>
              <a:gd name="connsiteX229" fmla="*/ 4438828 w 11317380"/>
              <a:gd name="connsiteY229" fmla="*/ 22923 h 6476653"/>
              <a:gd name="connsiteX230" fmla="*/ 4265235 w 11317380"/>
              <a:gd name="connsiteY230" fmla="*/ 1050 h 6476653"/>
              <a:gd name="connsiteX231" fmla="*/ 4009864 w 11317380"/>
              <a:gd name="connsiteY231" fmla="*/ 24147 h 6476653"/>
              <a:gd name="connsiteX232" fmla="*/ 3848104 w 11317380"/>
              <a:gd name="connsiteY232" fmla="*/ 84623 h 6476653"/>
              <a:gd name="connsiteX233" fmla="*/ 3842146 w 11317380"/>
              <a:gd name="connsiteY233" fmla="*/ 88867 h 6476653"/>
              <a:gd name="connsiteX234" fmla="*/ 3681693 w 11317380"/>
              <a:gd name="connsiteY234" fmla="*/ 123962 h 6476653"/>
              <a:gd name="connsiteX235" fmla="*/ 3672715 w 11317380"/>
              <a:gd name="connsiteY235" fmla="*/ 122166 h 6476653"/>
              <a:gd name="connsiteX236" fmla="*/ 3501080 w 11317380"/>
              <a:gd name="connsiteY236" fmla="*/ 136367 h 6476653"/>
              <a:gd name="connsiteX237" fmla="*/ 3274192 w 11317380"/>
              <a:gd name="connsiteY237" fmla="*/ 221654 h 6476653"/>
              <a:gd name="connsiteX238" fmla="*/ 3198781 w 11317380"/>
              <a:gd name="connsiteY238" fmla="*/ 304900 h 6476653"/>
              <a:gd name="connsiteX239" fmla="*/ 3141406 w 11317380"/>
              <a:gd name="connsiteY239" fmla="*/ 394431 h 6476653"/>
              <a:gd name="connsiteX240" fmla="*/ 3084031 w 11317380"/>
              <a:gd name="connsiteY240" fmla="*/ 483962 h 6476653"/>
              <a:gd name="connsiteX241" fmla="*/ 3181968 w 11317380"/>
              <a:gd name="connsiteY241" fmla="*/ 535706 h 6476653"/>
              <a:gd name="connsiteX242" fmla="*/ 3277130 w 11317380"/>
              <a:gd name="connsiteY242" fmla="*/ 535706 h 6476653"/>
              <a:gd name="connsiteX243" fmla="*/ 3432851 w 11317380"/>
              <a:gd name="connsiteY243" fmla="*/ 596019 h 6476653"/>
              <a:gd name="connsiteX244" fmla="*/ 3500101 w 11317380"/>
              <a:gd name="connsiteY244" fmla="*/ 657311 h 6476653"/>
              <a:gd name="connsiteX245" fmla="*/ 3542051 w 11317380"/>
              <a:gd name="connsiteY245" fmla="*/ 758186 h 6476653"/>
              <a:gd name="connsiteX246" fmla="*/ 3570942 w 11317380"/>
              <a:gd name="connsiteY246" fmla="*/ 847717 h 6476653"/>
              <a:gd name="connsiteX247" fmla="*/ 3606526 w 11317380"/>
              <a:gd name="connsiteY247" fmla="*/ 984503 h 6476653"/>
              <a:gd name="connsiteX248" fmla="*/ 3599670 w 11317380"/>
              <a:gd name="connsiteY248" fmla="*/ 1018781 h 6476653"/>
              <a:gd name="connsiteX249" fmla="*/ 3632071 w 11317380"/>
              <a:gd name="connsiteY249" fmla="*/ 1180867 h 6476653"/>
              <a:gd name="connsiteX250" fmla="*/ 3772856 w 11317380"/>
              <a:gd name="connsiteY250" fmla="*/ 1390371 h 6476653"/>
              <a:gd name="connsiteX251" fmla="*/ 3899766 w 11317380"/>
              <a:gd name="connsiteY251" fmla="*/ 1452071 h 6476653"/>
              <a:gd name="connsiteX252" fmla="*/ 3991419 w 11317380"/>
              <a:gd name="connsiteY252" fmla="*/ 1351196 h 6476653"/>
              <a:gd name="connsiteX253" fmla="*/ 4009537 w 11317380"/>
              <a:gd name="connsiteY253" fmla="*/ 1242404 h 6476653"/>
              <a:gd name="connsiteX254" fmla="*/ 4069034 w 11317380"/>
              <a:gd name="connsiteY254" fmla="*/ 1168053 h 6476653"/>
              <a:gd name="connsiteX255" fmla="*/ 4172603 w 11317380"/>
              <a:gd name="connsiteY255" fmla="*/ 1144304 h 6476653"/>
              <a:gd name="connsiteX256" fmla="*/ 4253727 w 11317380"/>
              <a:gd name="connsiteY256" fmla="*/ 1053385 h 6476653"/>
              <a:gd name="connsiteX257" fmla="*/ 4343258 w 11317380"/>
              <a:gd name="connsiteY257" fmla="*/ 1005804 h 6476653"/>
              <a:gd name="connsiteX258" fmla="*/ 4490735 w 11317380"/>
              <a:gd name="connsiteY258" fmla="*/ 971852 h 6476653"/>
              <a:gd name="connsiteX259" fmla="*/ 4517586 w 11317380"/>
              <a:gd name="connsiteY259" fmla="*/ 958631 h 6476653"/>
              <a:gd name="connsiteX260" fmla="*/ 4610464 w 11317380"/>
              <a:gd name="connsiteY260" fmla="*/ 830497 h 6476653"/>
              <a:gd name="connsiteX261" fmla="*/ 4877832 w 11317380"/>
              <a:gd name="connsiteY261" fmla="*/ 1169604 h 6476653"/>
              <a:gd name="connsiteX262" fmla="*/ 4780547 w 11317380"/>
              <a:gd name="connsiteY262" fmla="*/ 1122512 h 6476653"/>
              <a:gd name="connsiteX263" fmla="*/ 4619768 w 11317380"/>
              <a:gd name="connsiteY263" fmla="*/ 1141121 h 6476653"/>
              <a:gd name="connsiteX264" fmla="*/ 4515464 w 11317380"/>
              <a:gd name="connsiteY264" fmla="*/ 1179398 h 6476653"/>
              <a:gd name="connsiteX265" fmla="*/ 4570064 w 11317380"/>
              <a:gd name="connsiteY265" fmla="*/ 1252116 h 6476653"/>
              <a:gd name="connsiteX266" fmla="*/ 4726111 w 11317380"/>
              <a:gd name="connsiteY266" fmla="*/ 1272438 h 6476653"/>
              <a:gd name="connsiteX267" fmla="*/ 4800053 w 11317380"/>
              <a:gd name="connsiteY267" fmla="*/ 1251463 h 6476653"/>
              <a:gd name="connsiteX268" fmla="*/ 4877832 w 11317380"/>
              <a:gd name="connsiteY268" fmla="*/ 1169604 h 6476653"/>
              <a:gd name="connsiteX269" fmla="*/ 11267170 w 11317380"/>
              <a:gd name="connsiteY269" fmla="*/ 1138590 h 6476653"/>
              <a:gd name="connsiteX270" fmla="*/ 11024286 w 11317380"/>
              <a:gd name="connsiteY270" fmla="*/ 972260 h 6476653"/>
              <a:gd name="connsiteX271" fmla="*/ 10847264 w 11317380"/>
              <a:gd name="connsiteY271" fmla="*/ 926148 h 6476653"/>
              <a:gd name="connsiteX272" fmla="*/ 10714641 w 11317380"/>
              <a:gd name="connsiteY272" fmla="*/ 951775 h 6476653"/>
              <a:gd name="connsiteX273" fmla="*/ 10580794 w 11317380"/>
              <a:gd name="connsiteY273" fmla="*/ 985645 h 6476653"/>
              <a:gd name="connsiteX274" fmla="*/ 10538844 w 11317380"/>
              <a:gd name="connsiteY274" fmla="*/ 981401 h 6476653"/>
              <a:gd name="connsiteX275" fmla="*/ 10390062 w 11317380"/>
              <a:gd name="connsiteY275" fmla="*/ 929413 h 6476653"/>
              <a:gd name="connsiteX276" fmla="*/ 10241197 w 11317380"/>
              <a:gd name="connsiteY276" fmla="*/ 878404 h 6476653"/>
              <a:gd name="connsiteX277" fmla="*/ 10214346 w 11317380"/>
              <a:gd name="connsiteY277" fmla="*/ 875956 h 6476653"/>
              <a:gd name="connsiteX278" fmla="*/ 10080416 w 11317380"/>
              <a:gd name="connsiteY278" fmla="*/ 834251 h 6476653"/>
              <a:gd name="connsiteX279" fmla="*/ 9946651 w 11317380"/>
              <a:gd name="connsiteY279" fmla="*/ 790750 h 6476653"/>
              <a:gd name="connsiteX280" fmla="*/ 9856059 w 11317380"/>
              <a:gd name="connsiteY280" fmla="*/ 780712 h 6476653"/>
              <a:gd name="connsiteX281" fmla="*/ 9744655 w 11317380"/>
              <a:gd name="connsiteY281" fmla="*/ 802503 h 6476653"/>
              <a:gd name="connsiteX282" fmla="*/ 9636761 w 11317380"/>
              <a:gd name="connsiteY282" fmla="*/ 860775 h 6476653"/>
              <a:gd name="connsiteX283" fmla="*/ 9591383 w 11317380"/>
              <a:gd name="connsiteY283" fmla="*/ 874813 h 6476653"/>
              <a:gd name="connsiteX284" fmla="*/ 9430685 w 11317380"/>
              <a:gd name="connsiteY284" fmla="*/ 852777 h 6476653"/>
              <a:gd name="connsiteX285" fmla="*/ 9402038 w 11317380"/>
              <a:gd name="connsiteY285" fmla="*/ 834251 h 6476653"/>
              <a:gd name="connsiteX286" fmla="*/ 9242891 w 11317380"/>
              <a:gd name="connsiteY286" fmla="*/ 796871 h 6476653"/>
              <a:gd name="connsiteX287" fmla="*/ 9101127 w 11317380"/>
              <a:gd name="connsiteY287" fmla="*/ 763328 h 6476653"/>
              <a:gd name="connsiteX288" fmla="*/ 8981725 w 11317380"/>
              <a:gd name="connsiteY288" fmla="*/ 712972 h 6476653"/>
              <a:gd name="connsiteX289" fmla="*/ 8920187 w 11317380"/>
              <a:gd name="connsiteY289" fmla="*/ 634622 h 6476653"/>
              <a:gd name="connsiteX290" fmla="*/ 8867955 w 11317380"/>
              <a:gd name="connsiteY290" fmla="*/ 518975 h 6476653"/>
              <a:gd name="connsiteX291" fmla="*/ 8770915 w 11317380"/>
              <a:gd name="connsiteY291" fmla="*/ 494735 h 6476653"/>
              <a:gd name="connsiteX292" fmla="*/ 8657145 w 11317380"/>
              <a:gd name="connsiteY292" fmla="*/ 472373 h 6476653"/>
              <a:gd name="connsiteX293" fmla="*/ 8519788 w 11317380"/>
              <a:gd name="connsiteY293" fmla="*/ 489185 h 6476653"/>
              <a:gd name="connsiteX294" fmla="*/ 8510974 w 11317380"/>
              <a:gd name="connsiteY294" fmla="*/ 496612 h 6476653"/>
              <a:gd name="connsiteX295" fmla="*/ 8353132 w 11317380"/>
              <a:gd name="connsiteY295" fmla="*/ 556762 h 6476653"/>
              <a:gd name="connsiteX296" fmla="*/ 8241157 w 11317380"/>
              <a:gd name="connsiteY296" fmla="*/ 559619 h 6476653"/>
              <a:gd name="connsiteX297" fmla="*/ 8110574 w 11317380"/>
              <a:gd name="connsiteY297" fmla="*/ 627195 h 6476653"/>
              <a:gd name="connsiteX298" fmla="*/ 7981624 w 11317380"/>
              <a:gd name="connsiteY298" fmla="*/ 709299 h 6476653"/>
              <a:gd name="connsiteX299" fmla="*/ 7967260 w 11317380"/>
              <a:gd name="connsiteY299" fmla="*/ 712074 h 6476653"/>
              <a:gd name="connsiteX300" fmla="*/ 7805826 w 11317380"/>
              <a:gd name="connsiteY300" fmla="*/ 780059 h 6476653"/>
              <a:gd name="connsiteX301" fmla="*/ 7758735 w 11317380"/>
              <a:gd name="connsiteY301" fmla="*/ 812868 h 6476653"/>
              <a:gd name="connsiteX302" fmla="*/ 7651739 w 11317380"/>
              <a:gd name="connsiteY302" fmla="*/ 796463 h 6476653"/>
              <a:gd name="connsiteX303" fmla="*/ 7560331 w 11317380"/>
              <a:gd name="connsiteY303" fmla="*/ 728805 h 6476653"/>
              <a:gd name="connsiteX304" fmla="*/ 7464271 w 11317380"/>
              <a:gd name="connsiteY304" fmla="*/ 809766 h 6476653"/>
              <a:gd name="connsiteX305" fmla="*/ 7436359 w 11317380"/>
              <a:gd name="connsiteY305" fmla="*/ 868937 h 6476653"/>
              <a:gd name="connsiteX306" fmla="*/ 7321691 w 11317380"/>
              <a:gd name="connsiteY306" fmla="*/ 903215 h 6476653"/>
              <a:gd name="connsiteX307" fmla="*/ 7187272 w 11317380"/>
              <a:gd name="connsiteY307" fmla="*/ 821192 h 6476653"/>
              <a:gd name="connsiteX308" fmla="*/ 7135120 w 11317380"/>
              <a:gd name="connsiteY308" fmla="*/ 740966 h 6476653"/>
              <a:gd name="connsiteX309" fmla="*/ 7245299 w 11317380"/>
              <a:gd name="connsiteY309" fmla="*/ 682203 h 6476653"/>
              <a:gd name="connsiteX310" fmla="*/ 7416689 w 11317380"/>
              <a:gd name="connsiteY310" fmla="*/ 631929 h 6476653"/>
              <a:gd name="connsiteX311" fmla="*/ 7485817 w 11317380"/>
              <a:gd name="connsiteY311" fmla="*/ 548927 h 6476653"/>
              <a:gd name="connsiteX312" fmla="*/ 7380698 w 11317380"/>
              <a:gd name="connsiteY312" fmla="*/ 505998 h 6476653"/>
              <a:gd name="connsiteX313" fmla="*/ 7202860 w 11317380"/>
              <a:gd name="connsiteY313" fmla="*/ 535950 h 6476653"/>
              <a:gd name="connsiteX314" fmla="*/ 7060688 w 11317380"/>
              <a:gd name="connsiteY314" fmla="*/ 622298 h 6476653"/>
              <a:gd name="connsiteX315" fmla="*/ 6974503 w 11317380"/>
              <a:gd name="connsiteY315" fmla="*/ 736722 h 6476653"/>
              <a:gd name="connsiteX316" fmla="*/ 7002578 w 11317380"/>
              <a:gd name="connsiteY316" fmla="*/ 844289 h 6476653"/>
              <a:gd name="connsiteX317" fmla="*/ 7152096 w 11317380"/>
              <a:gd name="connsiteY317" fmla="*/ 910152 h 6476653"/>
              <a:gd name="connsiteX318" fmla="*/ 7243341 w 11317380"/>
              <a:gd name="connsiteY318" fmla="*/ 981728 h 6476653"/>
              <a:gd name="connsiteX319" fmla="*/ 7163114 w 11317380"/>
              <a:gd name="connsiteY319" fmla="*/ 1018373 h 6476653"/>
              <a:gd name="connsiteX320" fmla="*/ 7069829 w 11317380"/>
              <a:gd name="connsiteY320" fmla="*/ 1019678 h 6476653"/>
              <a:gd name="connsiteX321" fmla="*/ 6901295 w 11317380"/>
              <a:gd name="connsiteY321" fmla="*/ 1063016 h 6476653"/>
              <a:gd name="connsiteX322" fmla="*/ 6887747 w 11317380"/>
              <a:gd name="connsiteY322" fmla="*/ 1070198 h 6476653"/>
              <a:gd name="connsiteX323" fmla="*/ 6756512 w 11317380"/>
              <a:gd name="connsiteY323" fmla="*/ 1074034 h 6476653"/>
              <a:gd name="connsiteX324" fmla="*/ 6683793 w 11317380"/>
              <a:gd name="connsiteY324" fmla="*/ 1097375 h 6476653"/>
              <a:gd name="connsiteX325" fmla="*/ 6595405 w 11317380"/>
              <a:gd name="connsiteY325" fmla="*/ 1217348 h 6476653"/>
              <a:gd name="connsiteX326" fmla="*/ 6570757 w 11317380"/>
              <a:gd name="connsiteY326" fmla="*/ 1238568 h 6476653"/>
              <a:gd name="connsiteX327" fmla="*/ 6450458 w 11317380"/>
              <a:gd name="connsiteY327" fmla="*/ 1224367 h 6476653"/>
              <a:gd name="connsiteX328" fmla="*/ 6409814 w 11317380"/>
              <a:gd name="connsiteY328" fmla="*/ 1168053 h 6476653"/>
              <a:gd name="connsiteX329" fmla="*/ 6441970 w 11317380"/>
              <a:gd name="connsiteY329" fmla="*/ 1124879 h 6476653"/>
              <a:gd name="connsiteX330" fmla="*/ 6444418 w 11317380"/>
              <a:gd name="connsiteY330" fmla="*/ 1125777 h 6476653"/>
              <a:gd name="connsiteX331" fmla="*/ 6547660 w 11317380"/>
              <a:gd name="connsiteY331" fmla="*/ 1095498 h 6476653"/>
              <a:gd name="connsiteX332" fmla="*/ 6485715 w 11317380"/>
              <a:gd name="connsiteY332" fmla="*/ 996745 h 6476653"/>
              <a:gd name="connsiteX333" fmla="*/ 6277517 w 11317380"/>
              <a:gd name="connsiteY333" fmla="*/ 895788 h 6476653"/>
              <a:gd name="connsiteX334" fmla="*/ 6107433 w 11317380"/>
              <a:gd name="connsiteY334" fmla="*/ 856695 h 6476653"/>
              <a:gd name="connsiteX335" fmla="*/ 6017902 w 11317380"/>
              <a:gd name="connsiteY335" fmla="*/ 856695 h 6476653"/>
              <a:gd name="connsiteX336" fmla="*/ 5878423 w 11317380"/>
              <a:gd name="connsiteY336" fmla="*/ 931045 h 6476653"/>
              <a:gd name="connsiteX337" fmla="*/ 5806603 w 11317380"/>
              <a:gd name="connsiteY337" fmla="*/ 1037960 h 6476653"/>
              <a:gd name="connsiteX338" fmla="*/ 5689813 w 11317380"/>
              <a:gd name="connsiteY338" fmla="*/ 1171889 h 6476653"/>
              <a:gd name="connsiteX339" fmla="*/ 5532542 w 11317380"/>
              <a:gd name="connsiteY339" fmla="*/ 1312021 h 6476653"/>
              <a:gd name="connsiteX340" fmla="*/ 5472066 w 11317380"/>
              <a:gd name="connsiteY340" fmla="*/ 1460885 h 6476653"/>
              <a:gd name="connsiteX341" fmla="*/ 5474269 w 11317380"/>
              <a:gd name="connsiteY341" fmla="*/ 1491164 h 6476653"/>
              <a:gd name="connsiteX342" fmla="*/ 5527318 w 11317380"/>
              <a:gd name="connsiteY342" fmla="*/ 1582327 h 6476653"/>
              <a:gd name="connsiteX343" fmla="*/ 5582653 w 11317380"/>
              <a:gd name="connsiteY343" fmla="*/ 1673327 h 6476653"/>
              <a:gd name="connsiteX344" fmla="*/ 5582735 w 11317380"/>
              <a:gd name="connsiteY344" fmla="*/ 1674144 h 6476653"/>
              <a:gd name="connsiteX345" fmla="*/ 5675938 w 11317380"/>
              <a:gd name="connsiteY345" fmla="*/ 1733722 h 6476653"/>
              <a:gd name="connsiteX346" fmla="*/ 5709481 w 11317380"/>
              <a:gd name="connsiteY346" fmla="*/ 1721970 h 6476653"/>
              <a:gd name="connsiteX347" fmla="*/ 5836310 w 11317380"/>
              <a:gd name="connsiteY347" fmla="*/ 1613504 h 6476653"/>
              <a:gd name="connsiteX348" fmla="*/ 5863651 w 11317380"/>
              <a:gd name="connsiteY348" fmla="*/ 1562414 h 6476653"/>
              <a:gd name="connsiteX349" fmla="*/ 5868629 w 11317380"/>
              <a:gd name="connsiteY349" fmla="*/ 1433137 h 6476653"/>
              <a:gd name="connsiteX350" fmla="*/ 5877362 w 11317380"/>
              <a:gd name="connsiteY350" fmla="*/ 1305981 h 6476653"/>
              <a:gd name="connsiteX351" fmla="*/ 5930738 w 11317380"/>
              <a:gd name="connsiteY351" fmla="*/ 1217022 h 6476653"/>
              <a:gd name="connsiteX352" fmla="*/ 6040264 w 11317380"/>
              <a:gd name="connsiteY352" fmla="*/ 1162667 h 6476653"/>
              <a:gd name="connsiteX353" fmla="*/ 6052099 w 11317380"/>
              <a:gd name="connsiteY353" fmla="*/ 1258237 h 6476653"/>
              <a:gd name="connsiteX354" fmla="*/ 6039611 w 11317380"/>
              <a:gd name="connsiteY354" fmla="*/ 1276029 h 6476653"/>
              <a:gd name="connsiteX355" fmla="*/ 6017902 w 11317380"/>
              <a:gd name="connsiteY355" fmla="*/ 1395839 h 6476653"/>
              <a:gd name="connsiteX356" fmla="*/ 6131917 w 11317380"/>
              <a:gd name="connsiteY356" fmla="*/ 1411998 h 6476653"/>
              <a:gd name="connsiteX357" fmla="*/ 6220958 w 11317380"/>
              <a:gd name="connsiteY357" fmla="*/ 1379761 h 6476653"/>
              <a:gd name="connsiteX358" fmla="*/ 6331219 w 11317380"/>
              <a:gd name="connsiteY358" fmla="*/ 1399593 h 6476653"/>
              <a:gd name="connsiteX359" fmla="*/ 6271722 w 11317380"/>
              <a:gd name="connsiteY359" fmla="*/ 1476066 h 6476653"/>
              <a:gd name="connsiteX360" fmla="*/ 6088580 w 11317380"/>
              <a:gd name="connsiteY360" fmla="*/ 1531971 h 6476653"/>
              <a:gd name="connsiteX361" fmla="*/ 5970403 w 11317380"/>
              <a:gd name="connsiteY361" fmla="*/ 1641498 h 6476653"/>
              <a:gd name="connsiteX362" fmla="*/ 5949672 w 11317380"/>
              <a:gd name="connsiteY362" fmla="*/ 1694792 h 6476653"/>
              <a:gd name="connsiteX363" fmla="*/ 5828394 w 11317380"/>
              <a:gd name="connsiteY363" fmla="*/ 1789709 h 6476653"/>
              <a:gd name="connsiteX364" fmla="*/ 5603057 w 11317380"/>
              <a:gd name="connsiteY364" fmla="*/ 1818927 h 6476653"/>
              <a:gd name="connsiteX365" fmla="*/ 5441052 w 11317380"/>
              <a:gd name="connsiteY365" fmla="*/ 1882015 h 6476653"/>
              <a:gd name="connsiteX366" fmla="*/ 5232935 w 11317380"/>
              <a:gd name="connsiteY366" fmla="*/ 2028758 h 6476653"/>
              <a:gd name="connsiteX367" fmla="*/ 5220367 w 11317380"/>
              <a:gd name="connsiteY367" fmla="*/ 2146282 h 6476653"/>
              <a:gd name="connsiteX368" fmla="*/ 5226080 w 11317380"/>
              <a:gd name="connsiteY368" fmla="*/ 2152485 h 6476653"/>
              <a:gd name="connsiteX369" fmla="*/ 5273580 w 11317380"/>
              <a:gd name="connsiteY369" fmla="*/ 2250096 h 6476653"/>
              <a:gd name="connsiteX370" fmla="*/ 5171154 w 11317380"/>
              <a:gd name="connsiteY370" fmla="*/ 2276539 h 6476653"/>
              <a:gd name="connsiteX371" fmla="*/ 5096232 w 11317380"/>
              <a:gd name="connsiteY371" fmla="*/ 2272131 h 6476653"/>
              <a:gd name="connsiteX372" fmla="*/ 5000743 w 11317380"/>
              <a:gd name="connsiteY372" fmla="*/ 2356194 h 6476653"/>
              <a:gd name="connsiteX373" fmla="*/ 4994295 w 11317380"/>
              <a:gd name="connsiteY373" fmla="*/ 2449887 h 6476653"/>
              <a:gd name="connsiteX374" fmla="*/ 5047834 w 11317380"/>
              <a:gd name="connsiteY374" fmla="*/ 2569044 h 6476653"/>
              <a:gd name="connsiteX375" fmla="*/ 5183967 w 11317380"/>
              <a:gd name="connsiteY375" fmla="*/ 2569044 h 6476653"/>
              <a:gd name="connsiteX376" fmla="*/ 5317896 w 11317380"/>
              <a:gd name="connsiteY376" fmla="*/ 2470536 h 6476653"/>
              <a:gd name="connsiteX377" fmla="*/ 5355928 w 11317380"/>
              <a:gd name="connsiteY377" fmla="*/ 2425077 h 6476653"/>
              <a:gd name="connsiteX378" fmla="*/ 5498835 w 11317380"/>
              <a:gd name="connsiteY378" fmla="*/ 2329506 h 6476653"/>
              <a:gd name="connsiteX379" fmla="*/ 5505935 w 11317380"/>
              <a:gd name="connsiteY379" fmla="*/ 2327303 h 6476653"/>
              <a:gd name="connsiteX380" fmla="*/ 5655371 w 11317380"/>
              <a:gd name="connsiteY380" fmla="*/ 2361989 h 6476653"/>
              <a:gd name="connsiteX381" fmla="*/ 5700667 w 11317380"/>
              <a:gd name="connsiteY381" fmla="*/ 2475759 h 6476653"/>
              <a:gd name="connsiteX382" fmla="*/ 5713726 w 11317380"/>
              <a:gd name="connsiteY382" fmla="*/ 2559740 h 6476653"/>
              <a:gd name="connsiteX383" fmla="*/ 5805134 w 11317380"/>
              <a:gd name="connsiteY383" fmla="*/ 2526197 h 6476653"/>
              <a:gd name="connsiteX384" fmla="*/ 5804562 w 11317380"/>
              <a:gd name="connsiteY384" fmla="*/ 2394635 h 6476653"/>
              <a:gd name="connsiteX385" fmla="*/ 5738454 w 11317380"/>
              <a:gd name="connsiteY385" fmla="*/ 2321916 h 6476653"/>
              <a:gd name="connsiteX386" fmla="*/ 5687527 w 11317380"/>
              <a:gd name="connsiteY386" fmla="*/ 2237037 h 6476653"/>
              <a:gd name="connsiteX387" fmla="*/ 5770448 w 11317380"/>
              <a:gd name="connsiteY387" fmla="*/ 2269357 h 6476653"/>
              <a:gd name="connsiteX388" fmla="*/ 5817212 w 11317380"/>
              <a:gd name="connsiteY388" fmla="*/ 2301757 h 6476653"/>
              <a:gd name="connsiteX389" fmla="*/ 5927555 w 11317380"/>
              <a:gd name="connsiteY389" fmla="*/ 2434381 h 6476653"/>
              <a:gd name="connsiteX390" fmla="*/ 5969831 w 11317380"/>
              <a:gd name="connsiteY390" fmla="*/ 2528482 h 6476653"/>
              <a:gd name="connsiteX391" fmla="*/ 6040101 w 11317380"/>
              <a:gd name="connsiteY391" fmla="*/ 2593365 h 6476653"/>
              <a:gd name="connsiteX392" fmla="*/ 6047528 w 11317380"/>
              <a:gd name="connsiteY392" fmla="*/ 2507589 h 6476653"/>
              <a:gd name="connsiteX393" fmla="*/ 6068013 w 11317380"/>
              <a:gd name="connsiteY393" fmla="*/ 2429239 h 6476653"/>
              <a:gd name="connsiteX394" fmla="*/ 6151831 w 11317380"/>
              <a:gd name="connsiteY394" fmla="*/ 2501386 h 6476653"/>
              <a:gd name="connsiteX395" fmla="*/ 6155830 w 11317380"/>
              <a:gd name="connsiteY395" fmla="*/ 2510119 h 6476653"/>
              <a:gd name="connsiteX396" fmla="*/ 6282496 w 11317380"/>
              <a:gd name="connsiteY396" fmla="*/ 2594263 h 6476653"/>
              <a:gd name="connsiteX397" fmla="*/ 6450458 w 11317380"/>
              <a:gd name="connsiteY397" fmla="*/ 2606505 h 6476653"/>
              <a:gd name="connsiteX398" fmla="*/ 6459843 w 11317380"/>
              <a:gd name="connsiteY398" fmla="*/ 2626093 h 6476653"/>
              <a:gd name="connsiteX399" fmla="*/ 6403856 w 11317380"/>
              <a:gd name="connsiteY399" fmla="*/ 2772509 h 6476653"/>
              <a:gd name="connsiteX400" fmla="*/ 6303144 w 11317380"/>
              <a:gd name="connsiteY400" fmla="*/ 2841555 h 6476653"/>
              <a:gd name="connsiteX401" fmla="*/ 6159992 w 11317380"/>
              <a:gd name="connsiteY401" fmla="*/ 2825721 h 6476653"/>
              <a:gd name="connsiteX402" fmla="*/ 6024758 w 11317380"/>
              <a:gd name="connsiteY402" fmla="*/ 2782874 h 6476653"/>
              <a:gd name="connsiteX403" fmla="*/ 5943143 w 11317380"/>
              <a:gd name="connsiteY403" fmla="*/ 2808011 h 6476653"/>
              <a:gd name="connsiteX404" fmla="*/ 5889033 w 11317380"/>
              <a:gd name="connsiteY404" fmla="*/ 2862121 h 6476653"/>
              <a:gd name="connsiteX405" fmla="*/ 5751839 w 11317380"/>
              <a:gd name="connsiteY405" fmla="*/ 2822538 h 6476653"/>
              <a:gd name="connsiteX406" fmla="*/ 5739026 w 11317380"/>
              <a:gd name="connsiteY406" fmla="*/ 2815846 h 6476653"/>
              <a:gd name="connsiteX407" fmla="*/ 5648760 w 11317380"/>
              <a:gd name="connsiteY407" fmla="*/ 2685589 h 6476653"/>
              <a:gd name="connsiteX408" fmla="*/ 5648108 w 11317380"/>
              <a:gd name="connsiteY408" fmla="*/ 2680529 h 6476653"/>
              <a:gd name="connsiteX409" fmla="*/ 5547722 w 11317380"/>
              <a:gd name="connsiteY409" fmla="*/ 2591651 h 6476653"/>
              <a:gd name="connsiteX410" fmla="*/ 5454437 w 11317380"/>
              <a:gd name="connsiteY410" fmla="*/ 2591651 h 6476653"/>
              <a:gd name="connsiteX411" fmla="*/ 5299615 w 11317380"/>
              <a:gd name="connsiteY411" fmla="*/ 2634581 h 6476653"/>
              <a:gd name="connsiteX412" fmla="*/ 5180213 w 11317380"/>
              <a:gd name="connsiteY412" fmla="*/ 2666329 h 6476653"/>
              <a:gd name="connsiteX413" fmla="*/ 5055261 w 11317380"/>
              <a:gd name="connsiteY413" fmla="*/ 2709258 h 6476653"/>
              <a:gd name="connsiteX414" fmla="*/ 4973158 w 11317380"/>
              <a:gd name="connsiteY414" fmla="*/ 2836086 h 6476653"/>
              <a:gd name="connsiteX415" fmla="*/ 4909825 w 11317380"/>
              <a:gd name="connsiteY415" fmla="*/ 2981604 h 6476653"/>
              <a:gd name="connsiteX416" fmla="*/ 4816376 w 11317380"/>
              <a:gd name="connsiteY416" fmla="*/ 3112106 h 6476653"/>
              <a:gd name="connsiteX417" fmla="*/ 4759246 w 11317380"/>
              <a:gd name="connsiteY417" fmla="*/ 3274273 h 6476653"/>
              <a:gd name="connsiteX418" fmla="*/ 4750595 w 11317380"/>
              <a:gd name="connsiteY418" fmla="*/ 3429177 h 6476653"/>
              <a:gd name="connsiteX419" fmla="*/ 4791402 w 11317380"/>
              <a:gd name="connsiteY419" fmla="*/ 3595507 h 6476653"/>
              <a:gd name="connsiteX420" fmla="*/ 4927453 w 11317380"/>
              <a:gd name="connsiteY420" fmla="*/ 3824191 h 6476653"/>
              <a:gd name="connsiteX421" fmla="*/ 5062362 w 11317380"/>
              <a:gd name="connsiteY421" fmla="*/ 3892910 h 6476653"/>
              <a:gd name="connsiteX422" fmla="*/ 5126511 w 11317380"/>
              <a:gd name="connsiteY422" fmla="*/ 3886952 h 6476653"/>
              <a:gd name="connsiteX423" fmla="*/ 5295126 w 11317380"/>
              <a:gd name="connsiteY423" fmla="*/ 3837412 h 6476653"/>
              <a:gd name="connsiteX424" fmla="*/ 5322793 w 11317380"/>
              <a:gd name="connsiteY424" fmla="*/ 3823048 h 6476653"/>
              <a:gd name="connsiteX425" fmla="*/ 5437706 w 11317380"/>
              <a:gd name="connsiteY425" fmla="*/ 3845166 h 6476653"/>
              <a:gd name="connsiteX426" fmla="*/ 5540295 w 11317380"/>
              <a:gd name="connsiteY426" fmla="*/ 3929146 h 6476653"/>
              <a:gd name="connsiteX427" fmla="*/ 5586570 w 11317380"/>
              <a:gd name="connsiteY427" fmla="*/ 4036714 h 6476653"/>
              <a:gd name="connsiteX428" fmla="*/ 5583632 w 11317380"/>
              <a:gd name="connsiteY428" fmla="*/ 4049120 h 6476653"/>
              <a:gd name="connsiteX429" fmla="*/ 5622154 w 11317380"/>
              <a:gd name="connsiteY429" fmla="*/ 4203208 h 6476653"/>
              <a:gd name="connsiteX430" fmla="*/ 5648842 w 11317380"/>
              <a:gd name="connsiteY430" fmla="*/ 4233323 h 6476653"/>
              <a:gd name="connsiteX431" fmla="*/ 5719194 w 11317380"/>
              <a:gd name="connsiteY431" fmla="*/ 4389206 h 6476653"/>
              <a:gd name="connsiteX432" fmla="*/ 5730864 w 11317380"/>
              <a:gd name="connsiteY432" fmla="*/ 4483797 h 6476653"/>
              <a:gd name="connsiteX433" fmla="*/ 5711767 w 11317380"/>
              <a:gd name="connsiteY433" fmla="*/ 4656983 h 6476653"/>
              <a:gd name="connsiteX434" fmla="*/ 5693485 w 11317380"/>
              <a:gd name="connsiteY434" fmla="*/ 4708400 h 6476653"/>
              <a:gd name="connsiteX435" fmla="*/ 5695199 w 11317380"/>
              <a:gd name="connsiteY435" fmla="*/ 4856204 h 6476653"/>
              <a:gd name="connsiteX436" fmla="*/ 5738618 w 11317380"/>
              <a:gd name="connsiteY436" fmla="*/ 5008414 h 6476653"/>
              <a:gd name="connsiteX437" fmla="*/ 5752574 w 11317380"/>
              <a:gd name="connsiteY437" fmla="*/ 5114431 h 6476653"/>
              <a:gd name="connsiteX438" fmla="*/ 5797870 w 11317380"/>
              <a:gd name="connsiteY438" fmla="*/ 5249829 h 6476653"/>
              <a:gd name="connsiteX439" fmla="*/ 5856061 w 11317380"/>
              <a:gd name="connsiteY439" fmla="*/ 5382534 h 6476653"/>
              <a:gd name="connsiteX440" fmla="*/ 5859081 w 11317380"/>
              <a:gd name="connsiteY440" fmla="*/ 5393144 h 6476653"/>
              <a:gd name="connsiteX441" fmla="*/ 5972851 w 11317380"/>
              <a:gd name="connsiteY441" fmla="*/ 5471167 h 6476653"/>
              <a:gd name="connsiteX442" fmla="*/ 6040754 w 11317380"/>
              <a:gd name="connsiteY442" fmla="*/ 5464964 h 6476653"/>
              <a:gd name="connsiteX443" fmla="*/ 6186599 w 11317380"/>
              <a:gd name="connsiteY443" fmla="*/ 5387512 h 6476653"/>
              <a:gd name="connsiteX444" fmla="*/ 6256134 w 11317380"/>
              <a:gd name="connsiteY444" fmla="*/ 5302389 h 6476653"/>
              <a:gd name="connsiteX445" fmla="*/ 6312774 w 11317380"/>
              <a:gd name="connsiteY445" fmla="*/ 5178906 h 6476653"/>
              <a:gd name="connsiteX446" fmla="*/ 6359376 w 11317380"/>
              <a:gd name="connsiteY446" fmla="*/ 5096802 h 6476653"/>
              <a:gd name="connsiteX447" fmla="*/ 6409732 w 11317380"/>
              <a:gd name="connsiteY447" fmla="*/ 5042692 h 6476653"/>
              <a:gd name="connsiteX448" fmla="*/ 6398551 w 11317380"/>
              <a:gd name="connsiteY448" fmla="*/ 4943857 h 6476653"/>
              <a:gd name="connsiteX449" fmla="*/ 6455844 w 11317380"/>
              <a:gd name="connsiteY449" fmla="*/ 4818171 h 6476653"/>
              <a:gd name="connsiteX450" fmla="*/ 6479349 w 11317380"/>
              <a:gd name="connsiteY450" fmla="*/ 4800951 h 6476653"/>
              <a:gd name="connsiteX451" fmla="*/ 6565697 w 11317380"/>
              <a:gd name="connsiteY451" fmla="*/ 4659595 h 6476653"/>
              <a:gd name="connsiteX452" fmla="*/ 6567248 w 11317380"/>
              <a:gd name="connsiteY452" fmla="*/ 4649882 h 6476653"/>
              <a:gd name="connsiteX453" fmla="*/ 6569370 w 11317380"/>
              <a:gd name="connsiteY453" fmla="*/ 4472779 h 6476653"/>
              <a:gd name="connsiteX454" fmla="*/ 6552394 w 11317380"/>
              <a:gd name="connsiteY454" fmla="*/ 4348073 h 6476653"/>
              <a:gd name="connsiteX455" fmla="*/ 6597690 w 11317380"/>
              <a:gd name="connsiteY455" fmla="*/ 4190557 h 6476653"/>
              <a:gd name="connsiteX456" fmla="*/ 6781486 w 11317380"/>
              <a:gd name="connsiteY456" fmla="*/ 3969954 h 6476653"/>
              <a:gd name="connsiteX457" fmla="*/ 6873465 w 11317380"/>
              <a:gd name="connsiteY457" fmla="*/ 3818641 h 6476653"/>
              <a:gd name="connsiteX458" fmla="*/ 6882442 w 11317380"/>
              <a:gd name="connsiteY458" fmla="*/ 3797176 h 6476653"/>
              <a:gd name="connsiteX459" fmla="*/ 6898438 w 11317380"/>
              <a:gd name="connsiteY459" fmla="*/ 3682916 h 6476653"/>
              <a:gd name="connsiteX460" fmla="*/ 6790708 w 11317380"/>
              <a:gd name="connsiteY460" fmla="*/ 3660554 h 6476653"/>
              <a:gd name="connsiteX461" fmla="*/ 6756185 w 11317380"/>
              <a:gd name="connsiteY461" fmla="*/ 3664227 h 6476653"/>
              <a:gd name="connsiteX462" fmla="*/ 6630907 w 11317380"/>
              <a:gd name="connsiteY462" fmla="*/ 3591671 h 6476653"/>
              <a:gd name="connsiteX463" fmla="*/ 6389900 w 11317380"/>
              <a:gd name="connsiteY463" fmla="*/ 3046570 h 6476653"/>
              <a:gd name="connsiteX464" fmla="*/ 6385411 w 11317380"/>
              <a:gd name="connsiteY464" fmla="*/ 2949775 h 6476653"/>
              <a:gd name="connsiteX465" fmla="*/ 6452825 w 11317380"/>
              <a:gd name="connsiteY465" fmla="*/ 3016944 h 6476653"/>
              <a:gd name="connsiteX466" fmla="*/ 6665022 w 11317380"/>
              <a:gd name="connsiteY466" fmla="*/ 3505568 h 6476653"/>
              <a:gd name="connsiteX467" fmla="*/ 6777813 w 11317380"/>
              <a:gd name="connsiteY467" fmla="*/ 3542132 h 6476653"/>
              <a:gd name="connsiteX468" fmla="*/ 7034000 w 11317380"/>
              <a:gd name="connsiteY468" fmla="*/ 3390737 h 6476653"/>
              <a:gd name="connsiteX469" fmla="*/ 7152096 w 11317380"/>
              <a:gd name="connsiteY469" fmla="*/ 3276151 h 6476653"/>
              <a:gd name="connsiteX470" fmla="*/ 7125979 w 11317380"/>
              <a:gd name="connsiteY470" fmla="*/ 3156749 h 6476653"/>
              <a:gd name="connsiteX471" fmla="*/ 7006577 w 11317380"/>
              <a:gd name="connsiteY471" fmla="*/ 3117574 h 6476653"/>
              <a:gd name="connsiteX472" fmla="*/ 6904641 w 11317380"/>
              <a:gd name="connsiteY472" fmla="*/ 3054241 h 6476653"/>
              <a:gd name="connsiteX473" fmla="*/ 6847267 w 11317380"/>
              <a:gd name="connsiteY473" fmla="*/ 2968220 h 6476653"/>
              <a:gd name="connsiteX474" fmla="*/ 6834943 w 11317380"/>
              <a:gd name="connsiteY474" fmla="*/ 2875098 h 6476653"/>
              <a:gd name="connsiteX475" fmla="*/ 6944306 w 11317380"/>
              <a:gd name="connsiteY475" fmla="*/ 2909621 h 6476653"/>
              <a:gd name="connsiteX476" fmla="*/ 7098639 w 11317380"/>
              <a:gd name="connsiteY476" fmla="*/ 3023473 h 6476653"/>
              <a:gd name="connsiteX477" fmla="*/ 7260153 w 11317380"/>
              <a:gd name="connsiteY477" fmla="*/ 3072278 h 6476653"/>
              <a:gd name="connsiteX478" fmla="*/ 7312631 w 11317380"/>
              <a:gd name="connsiteY478" fmla="*/ 3069748 h 6476653"/>
              <a:gd name="connsiteX479" fmla="*/ 7472106 w 11317380"/>
              <a:gd name="connsiteY479" fmla="*/ 3121165 h 6476653"/>
              <a:gd name="connsiteX480" fmla="*/ 7514790 w 11317380"/>
              <a:gd name="connsiteY480" fmla="*/ 3155117 h 6476653"/>
              <a:gd name="connsiteX481" fmla="*/ 7595506 w 11317380"/>
              <a:gd name="connsiteY481" fmla="*/ 3299819 h 6476653"/>
              <a:gd name="connsiteX482" fmla="*/ 7596568 w 11317380"/>
              <a:gd name="connsiteY482" fmla="*/ 3308552 h 6476653"/>
              <a:gd name="connsiteX483" fmla="*/ 7642190 w 11317380"/>
              <a:gd name="connsiteY483" fmla="*/ 3479860 h 6476653"/>
              <a:gd name="connsiteX484" fmla="*/ 7728946 w 11317380"/>
              <a:gd name="connsiteY484" fmla="*/ 3684385 h 6476653"/>
              <a:gd name="connsiteX485" fmla="*/ 7795624 w 11317380"/>
              <a:gd name="connsiteY485" fmla="*/ 3718337 h 6476653"/>
              <a:gd name="connsiteX486" fmla="*/ 7840839 w 11317380"/>
              <a:gd name="connsiteY486" fmla="*/ 3581306 h 6476653"/>
              <a:gd name="connsiteX487" fmla="*/ 7847450 w 11317380"/>
              <a:gd name="connsiteY487" fmla="*/ 3538214 h 6476653"/>
              <a:gd name="connsiteX488" fmla="*/ 7934532 w 11317380"/>
              <a:gd name="connsiteY488" fmla="*/ 3398654 h 6476653"/>
              <a:gd name="connsiteX489" fmla="*/ 8115634 w 11317380"/>
              <a:gd name="connsiteY489" fmla="*/ 3273131 h 6476653"/>
              <a:gd name="connsiteX490" fmla="*/ 8241075 w 11317380"/>
              <a:gd name="connsiteY490" fmla="*/ 3295167 h 6476653"/>
              <a:gd name="connsiteX491" fmla="*/ 8320160 w 11317380"/>
              <a:gd name="connsiteY491" fmla="*/ 3406570 h 6476653"/>
              <a:gd name="connsiteX492" fmla="*/ 8386838 w 11317380"/>
              <a:gd name="connsiteY492" fmla="*/ 3567840 h 6476653"/>
              <a:gd name="connsiteX493" fmla="*/ 8416791 w 11317380"/>
              <a:gd name="connsiteY493" fmla="*/ 3745678 h 6476653"/>
              <a:gd name="connsiteX494" fmla="*/ 8478328 w 11317380"/>
              <a:gd name="connsiteY494" fmla="*/ 3865651 h 6476653"/>
              <a:gd name="connsiteX495" fmla="*/ 8512688 w 11317380"/>
              <a:gd name="connsiteY495" fmla="*/ 3808684 h 6476653"/>
              <a:gd name="connsiteX496" fmla="*/ 8503710 w 11317380"/>
              <a:gd name="connsiteY496" fmla="*/ 3743556 h 6476653"/>
              <a:gd name="connsiteX497" fmla="*/ 8554882 w 11317380"/>
              <a:gd name="connsiteY497" fmla="*/ 3697770 h 6476653"/>
              <a:gd name="connsiteX498" fmla="*/ 8685791 w 11317380"/>
              <a:gd name="connsiteY498" fmla="*/ 3681855 h 6476653"/>
              <a:gd name="connsiteX499" fmla="*/ 8696320 w 11317380"/>
              <a:gd name="connsiteY499" fmla="*/ 3672714 h 6476653"/>
              <a:gd name="connsiteX500" fmla="*/ 8722354 w 11317380"/>
              <a:gd name="connsiteY500" fmla="*/ 3534460 h 6476653"/>
              <a:gd name="connsiteX501" fmla="*/ 8715662 w 11317380"/>
              <a:gd name="connsiteY501" fmla="*/ 3521646 h 6476653"/>
              <a:gd name="connsiteX502" fmla="*/ 8657471 w 11317380"/>
              <a:gd name="connsiteY502" fmla="*/ 3369517 h 6476653"/>
              <a:gd name="connsiteX503" fmla="*/ 8723742 w 11317380"/>
              <a:gd name="connsiteY503" fmla="*/ 3263337 h 6476653"/>
              <a:gd name="connsiteX504" fmla="*/ 8938143 w 11317380"/>
              <a:gd name="connsiteY504" fmla="*/ 3177152 h 6476653"/>
              <a:gd name="connsiteX505" fmla="*/ 9069133 w 11317380"/>
              <a:gd name="connsiteY505" fmla="*/ 3068116 h 6476653"/>
              <a:gd name="connsiteX506" fmla="*/ 9092638 w 11317380"/>
              <a:gd name="connsiteY506" fmla="*/ 3030981 h 6476653"/>
              <a:gd name="connsiteX507" fmla="*/ 9149850 w 11317380"/>
              <a:gd name="connsiteY507" fmla="*/ 2896562 h 6476653"/>
              <a:gd name="connsiteX508" fmla="*/ 9118102 w 11317380"/>
              <a:gd name="connsiteY508" fmla="*/ 2765082 h 6476653"/>
              <a:gd name="connsiteX509" fmla="*/ 9103167 w 11317380"/>
              <a:gd name="connsiteY509" fmla="*/ 2651311 h 6476653"/>
              <a:gd name="connsiteX510" fmla="*/ 9095740 w 11317380"/>
              <a:gd name="connsiteY510" fmla="*/ 2584143 h 6476653"/>
              <a:gd name="connsiteX511" fmla="*/ 9091986 w 11317380"/>
              <a:gd name="connsiteY511" fmla="*/ 2502039 h 6476653"/>
              <a:gd name="connsiteX512" fmla="*/ 9170335 w 11317380"/>
              <a:gd name="connsiteY512" fmla="*/ 2453560 h 6476653"/>
              <a:gd name="connsiteX513" fmla="*/ 9261744 w 11317380"/>
              <a:gd name="connsiteY513" fmla="*/ 2509547 h 6476653"/>
              <a:gd name="connsiteX514" fmla="*/ 9287860 w 11317380"/>
              <a:gd name="connsiteY514" fmla="*/ 2619645 h 6476653"/>
              <a:gd name="connsiteX515" fmla="*/ 9293491 w 11317380"/>
              <a:gd name="connsiteY515" fmla="*/ 2701749 h 6476653"/>
              <a:gd name="connsiteX516" fmla="*/ 9355029 w 11317380"/>
              <a:gd name="connsiteY516" fmla="*/ 2653270 h 6476653"/>
              <a:gd name="connsiteX517" fmla="*/ 9369965 w 11317380"/>
              <a:gd name="connsiteY517" fmla="*/ 2520810 h 6476653"/>
              <a:gd name="connsiteX518" fmla="*/ 9412893 w 11317380"/>
              <a:gd name="connsiteY518" fmla="*/ 2398144 h 6476653"/>
              <a:gd name="connsiteX519" fmla="*/ 9547231 w 11317380"/>
              <a:gd name="connsiteY519" fmla="*/ 2289515 h 6476653"/>
              <a:gd name="connsiteX520" fmla="*/ 9645984 w 11317380"/>
              <a:gd name="connsiteY520" fmla="*/ 2186192 h 6476653"/>
              <a:gd name="connsiteX521" fmla="*/ 9726292 w 11317380"/>
              <a:gd name="connsiteY521" fmla="*/ 2041408 h 6476653"/>
              <a:gd name="connsiteX522" fmla="*/ 9750531 w 11317380"/>
              <a:gd name="connsiteY522" fmla="*/ 1908948 h 6476653"/>
              <a:gd name="connsiteX523" fmla="*/ 9674059 w 11317380"/>
              <a:gd name="connsiteY523" fmla="*/ 1810113 h 6476653"/>
              <a:gd name="connsiteX524" fmla="*/ 9655206 w 11317380"/>
              <a:gd name="connsiteY524" fmla="*/ 1700260 h 6476653"/>
              <a:gd name="connsiteX525" fmla="*/ 9775015 w 11317380"/>
              <a:gd name="connsiteY525" fmla="*/ 1565515 h 6476653"/>
              <a:gd name="connsiteX526" fmla="*/ 9923799 w 11317380"/>
              <a:gd name="connsiteY526" fmla="*/ 1505284 h 6476653"/>
              <a:gd name="connsiteX527" fmla="*/ 10092169 w 11317380"/>
              <a:gd name="connsiteY527" fmla="*/ 1517934 h 6476653"/>
              <a:gd name="connsiteX528" fmla="*/ 10255724 w 11317380"/>
              <a:gd name="connsiteY528" fmla="*/ 1474678 h 6476653"/>
              <a:gd name="connsiteX529" fmla="*/ 10301184 w 11317380"/>
              <a:gd name="connsiteY529" fmla="*/ 1444073 h 6476653"/>
              <a:gd name="connsiteX530" fmla="*/ 10455515 w 11317380"/>
              <a:gd name="connsiteY530" fmla="*/ 1434116 h 6476653"/>
              <a:gd name="connsiteX531" fmla="*/ 10476164 w 11317380"/>
              <a:gd name="connsiteY531" fmla="*/ 1442604 h 6476653"/>
              <a:gd name="connsiteX532" fmla="*/ 10252297 w 11317380"/>
              <a:gd name="connsiteY532" fmla="*/ 1677653 h 6476653"/>
              <a:gd name="connsiteX533" fmla="*/ 10246176 w 11317380"/>
              <a:gd name="connsiteY533" fmla="*/ 1853042 h 6476653"/>
              <a:gd name="connsiteX534" fmla="*/ 10280290 w 11317380"/>
              <a:gd name="connsiteY534" fmla="*/ 1938819 h 6476653"/>
              <a:gd name="connsiteX535" fmla="*/ 10362476 w 11317380"/>
              <a:gd name="connsiteY535" fmla="*/ 1858673 h 6476653"/>
              <a:gd name="connsiteX536" fmla="*/ 10463024 w 11317380"/>
              <a:gd name="connsiteY536" fmla="*/ 1694302 h 6476653"/>
              <a:gd name="connsiteX537" fmla="*/ 10522767 w 11317380"/>
              <a:gd name="connsiteY537" fmla="*/ 1545193 h 6476653"/>
              <a:gd name="connsiteX538" fmla="*/ 10624865 w 11317380"/>
              <a:gd name="connsiteY538" fmla="*/ 1482187 h 6476653"/>
              <a:gd name="connsiteX539" fmla="*/ 10652043 w 11317380"/>
              <a:gd name="connsiteY539" fmla="*/ 1485125 h 6476653"/>
              <a:gd name="connsiteX540" fmla="*/ 10761569 w 11317380"/>
              <a:gd name="connsiteY540" fmla="*/ 1451908 h 6476653"/>
              <a:gd name="connsiteX541" fmla="*/ 10868485 w 11317380"/>
              <a:gd name="connsiteY541" fmla="*/ 1385637 h 6476653"/>
              <a:gd name="connsiteX542" fmla="*/ 10874687 w 11317380"/>
              <a:gd name="connsiteY542" fmla="*/ 1383923 h 6476653"/>
              <a:gd name="connsiteX543" fmla="*/ 10959240 w 11317380"/>
              <a:gd name="connsiteY543" fmla="*/ 1317571 h 6476653"/>
              <a:gd name="connsiteX544" fmla="*/ 11018899 w 11317380"/>
              <a:gd name="connsiteY544" fmla="*/ 1242975 h 6476653"/>
              <a:gd name="connsiteX545" fmla="*/ 11162867 w 11317380"/>
              <a:gd name="connsiteY545" fmla="*/ 1246321 h 6476653"/>
              <a:gd name="connsiteX546" fmla="*/ 11199593 w 11317380"/>
              <a:gd name="connsiteY546" fmla="*/ 1261991 h 6476653"/>
              <a:gd name="connsiteX547" fmla="*/ 11311813 w 11317380"/>
              <a:gd name="connsiteY547" fmla="*/ 1242975 h 6476653"/>
              <a:gd name="connsiteX548" fmla="*/ 11267170 w 11317380"/>
              <a:gd name="connsiteY548" fmla="*/ 1138590 h 6476653"/>
              <a:gd name="connsiteX549" fmla="*/ 6827108 w 11317380"/>
              <a:gd name="connsiteY549" fmla="*/ 4596751 h 6476653"/>
              <a:gd name="connsiteX550" fmla="*/ 6786056 w 11317380"/>
              <a:gd name="connsiteY550" fmla="*/ 4690935 h 6476653"/>
              <a:gd name="connsiteX551" fmla="*/ 6704931 w 11317380"/>
              <a:gd name="connsiteY551" fmla="*/ 4754349 h 6476653"/>
              <a:gd name="connsiteX552" fmla="*/ 6669510 w 11317380"/>
              <a:gd name="connsiteY552" fmla="*/ 4812213 h 6476653"/>
              <a:gd name="connsiteX553" fmla="*/ 6690975 w 11317380"/>
              <a:gd name="connsiteY553" fmla="*/ 4879382 h 6476653"/>
              <a:gd name="connsiteX554" fmla="*/ 6673265 w 11317380"/>
              <a:gd name="connsiteY554" fmla="*/ 4929738 h 6476653"/>
              <a:gd name="connsiteX555" fmla="*/ 6667634 w 11317380"/>
              <a:gd name="connsiteY555" fmla="*/ 5029552 h 6476653"/>
              <a:gd name="connsiteX556" fmla="*/ 6731047 w 11317380"/>
              <a:gd name="connsiteY556" fmla="*/ 5114431 h 6476653"/>
              <a:gd name="connsiteX557" fmla="*/ 6783281 w 11317380"/>
              <a:gd name="connsiteY557" fmla="*/ 5110677 h 6476653"/>
              <a:gd name="connsiteX558" fmla="*/ 6815029 w 11317380"/>
              <a:gd name="connsiteY558" fmla="*/ 5009720 h 6476653"/>
              <a:gd name="connsiteX559" fmla="*/ 6878443 w 11317380"/>
              <a:gd name="connsiteY559" fmla="*/ 4752717 h 6476653"/>
              <a:gd name="connsiteX560" fmla="*/ 6867262 w 11317380"/>
              <a:gd name="connsiteY560" fmla="*/ 4607933 h 6476653"/>
              <a:gd name="connsiteX561" fmla="*/ 6827108 w 11317380"/>
              <a:gd name="connsiteY561" fmla="*/ 4596751 h 6476653"/>
              <a:gd name="connsiteX562" fmla="*/ 10127753 w 11317380"/>
              <a:gd name="connsiteY562" fmla="*/ 5192863 h 6476653"/>
              <a:gd name="connsiteX563" fmla="*/ 10060911 w 11317380"/>
              <a:gd name="connsiteY563" fmla="*/ 5030286 h 6476653"/>
              <a:gd name="connsiteX564" fmla="*/ 10008270 w 11317380"/>
              <a:gd name="connsiteY564" fmla="*/ 4950386 h 6476653"/>
              <a:gd name="connsiteX565" fmla="*/ 9926084 w 11317380"/>
              <a:gd name="connsiteY565" fmla="*/ 4792381 h 6476653"/>
              <a:gd name="connsiteX566" fmla="*/ 9885685 w 11317380"/>
              <a:gd name="connsiteY566" fmla="*/ 4690282 h 6476653"/>
              <a:gd name="connsiteX567" fmla="*/ 9819169 w 11317380"/>
              <a:gd name="connsiteY567" fmla="*/ 4588835 h 6476653"/>
              <a:gd name="connsiteX568" fmla="*/ 9776648 w 11317380"/>
              <a:gd name="connsiteY568" fmla="*/ 4659758 h 6476653"/>
              <a:gd name="connsiteX569" fmla="*/ 9769303 w 11317380"/>
              <a:gd name="connsiteY569" fmla="*/ 4733374 h 6476653"/>
              <a:gd name="connsiteX570" fmla="*/ 9684424 w 11317380"/>
              <a:gd name="connsiteY570" fmla="*/ 4774997 h 6476653"/>
              <a:gd name="connsiteX571" fmla="*/ 9679609 w 11317380"/>
              <a:gd name="connsiteY571" fmla="*/ 4771978 h 6476653"/>
              <a:gd name="connsiteX572" fmla="*/ 9605095 w 11317380"/>
              <a:gd name="connsiteY572" fmla="*/ 4693709 h 6476653"/>
              <a:gd name="connsiteX573" fmla="*/ 9624683 w 11317380"/>
              <a:gd name="connsiteY573" fmla="*/ 4653147 h 6476653"/>
              <a:gd name="connsiteX574" fmla="*/ 9642882 w 11317380"/>
              <a:gd name="connsiteY574" fmla="*/ 4620991 h 6476653"/>
              <a:gd name="connsiteX575" fmla="*/ 9553841 w 11317380"/>
              <a:gd name="connsiteY575" fmla="*/ 4608341 h 6476653"/>
              <a:gd name="connsiteX576" fmla="*/ 9552780 w 11317380"/>
              <a:gd name="connsiteY576" fmla="*/ 4608422 h 6476653"/>
              <a:gd name="connsiteX577" fmla="*/ 9430195 w 11317380"/>
              <a:gd name="connsiteY577" fmla="*/ 4662941 h 6476653"/>
              <a:gd name="connsiteX578" fmla="*/ 9350459 w 11317380"/>
              <a:gd name="connsiteY578" fmla="*/ 4689547 h 6476653"/>
              <a:gd name="connsiteX579" fmla="*/ 9253011 w 11317380"/>
              <a:gd name="connsiteY579" fmla="*/ 4744718 h 6476653"/>
              <a:gd name="connsiteX580" fmla="*/ 9212857 w 11317380"/>
              <a:gd name="connsiteY580" fmla="*/ 4802175 h 6476653"/>
              <a:gd name="connsiteX581" fmla="*/ 9082029 w 11317380"/>
              <a:gd name="connsiteY581" fmla="*/ 4916680 h 6476653"/>
              <a:gd name="connsiteX582" fmla="*/ 8992090 w 11317380"/>
              <a:gd name="connsiteY582" fmla="*/ 4963200 h 6476653"/>
              <a:gd name="connsiteX583" fmla="*/ 8890154 w 11317380"/>
              <a:gd name="connsiteY583" fmla="*/ 5035102 h 6476653"/>
              <a:gd name="connsiteX584" fmla="*/ 8901172 w 11317380"/>
              <a:gd name="connsiteY584" fmla="*/ 5148954 h 6476653"/>
              <a:gd name="connsiteX585" fmla="*/ 8954466 w 11317380"/>
              <a:gd name="connsiteY585" fmla="*/ 5289739 h 6476653"/>
              <a:gd name="connsiteX586" fmla="*/ 8982949 w 11317380"/>
              <a:gd name="connsiteY586" fmla="*/ 5428891 h 6476653"/>
              <a:gd name="connsiteX587" fmla="*/ 9088069 w 11317380"/>
              <a:gd name="connsiteY587" fmla="*/ 5491734 h 6476653"/>
              <a:gd name="connsiteX588" fmla="*/ 9394367 w 11317380"/>
              <a:gd name="connsiteY588" fmla="*/ 5403917 h 6476653"/>
              <a:gd name="connsiteX589" fmla="*/ 9526582 w 11317380"/>
              <a:gd name="connsiteY589" fmla="*/ 5429136 h 6476653"/>
              <a:gd name="connsiteX590" fmla="*/ 9611950 w 11317380"/>
              <a:gd name="connsiteY590" fmla="*/ 5466923 h 6476653"/>
              <a:gd name="connsiteX591" fmla="*/ 9687280 w 11317380"/>
              <a:gd name="connsiteY591" fmla="*/ 5536704 h 6476653"/>
              <a:gd name="connsiteX592" fmla="*/ 9710051 w 11317380"/>
              <a:gd name="connsiteY592" fmla="*/ 5588365 h 6476653"/>
              <a:gd name="connsiteX593" fmla="*/ 9804968 w 11317380"/>
              <a:gd name="connsiteY593" fmla="*/ 5663287 h 6476653"/>
              <a:gd name="connsiteX594" fmla="*/ 9950486 w 11317380"/>
              <a:gd name="connsiteY594" fmla="*/ 5639537 h 6476653"/>
              <a:gd name="connsiteX595" fmla="*/ 10063849 w 11317380"/>
              <a:gd name="connsiteY595" fmla="*/ 5550904 h 6476653"/>
              <a:gd name="connsiteX596" fmla="*/ 10123998 w 11317380"/>
              <a:gd name="connsiteY596" fmla="*/ 5411017 h 6476653"/>
              <a:gd name="connsiteX597" fmla="*/ 10139995 w 11317380"/>
              <a:gd name="connsiteY597" fmla="*/ 5255134 h 6476653"/>
              <a:gd name="connsiteX598" fmla="*/ 10127753 w 11317380"/>
              <a:gd name="connsiteY598" fmla="*/ 5192863 h 6476653"/>
              <a:gd name="connsiteX599" fmla="*/ 9936694 w 11317380"/>
              <a:gd name="connsiteY599" fmla="*/ 5773875 h 6476653"/>
              <a:gd name="connsiteX600" fmla="*/ 9907313 w 11317380"/>
              <a:gd name="connsiteY600" fmla="*/ 5842430 h 6476653"/>
              <a:gd name="connsiteX601" fmla="*/ 9966075 w 11317380"/>
              <a:gd name="connsiteY601" fmla="*/ 5842430 h 6476653"/>
              <a:gd name="connsiteX602" fmla="*/ 9936694 w 11317380"/>
              <a:gd name="connsiteY602" fmla="*/ 5773875 h 6476653"/>
              <a:gd name="connsiteX603" fmla="*/ 9462841 w 11317380"/>
              <a:gd name="connsiteY603" fmla="*/ 4244096 h 6476653"/>
              <a:gd name="connsiteX604" fmla="*/ 9481612 w 11317380"/>
              <a:gd name="connsiteY604" fmla="*/ 4248095 h 6476653"/>
              <a:gd name="connsiteX605" fmla="*/ 9629498 w 11317380"/>
              <a:gd name="connsiteY605" fmla="*/ 4332811 h 6476653"/>
              <a:gd name="connsiteX606" fmla="*/ 9699196 w 11317380"/>
              <a:gd name="connsiteY606" fmla="*/ 4409365 h 6476653"/>
              <a:gd name="connsiteX607" fmla="*/ 9847816 w 11317380"/>
              <a:gd name="connsiteY607" fmla="*/ 4490245 h 6476653"/>
              <a:gd name="connsiteX608" fmla="*/ 9939795 w 11317380"/>
              <a:gd name="connsiteY608" fmla="*/ 4505588 h 6476653"/>
              <a:gd name="connsiteX609" fmla="*/ 10028101 w 11317380"/>
              <a:gd name="connsiteY609" fmla="*/ 4430748 h 6476653"/>
              <a:gd name="connsiteX610" fmla="*/ 10028101 w 11317380"/>
              <a:gd name="connsiteY610" fmla="*/ 4408386 h 6476653"/>
              <a:gd name="connsiteX611" fmla="*/ 9948773 w 11317380"/>
              <a:gd name="connsiteY611" fmla="*/ 4277313 h 6476653"/>
              <a:gd name="connsiteX612" fmla="*/ 9872382 w 11317380"/>
              <a:gd name="connsiteY612" fmla="*/ 4237322 h 6476653"/>
              <a:gd name="connsiteX613" fmla="*/ 9704664 w 11317380"/>
              <a:gd name="connsiteY613" fmla="*/ 4181579 h 6476653"/>
              <a:gd name="connsiteX614" fmla="*/ 9579305 w 11317380"/>
              <a:gd name="connsiteY614" fmla="*/ 4161421 h 6476653"/>
              <a:gd name="connsiteX615" fmla="*/ 9433052 w 11317380"/>
              <a:gd name="connsiteY615" fmla="*/ 4186395 h 6476653"/>
              <a:gd name="connsiteX616" fmla="*/ 9462841 w 11317380"/>
              <a:gd name="connsiteY616" fmla="*/ 4244096 h 6476653"/>
              <a:gd name="connsiteX617" fmla="*/ 9294634 w 11317380"/>
              <a:gd name="connsiteY617" fmla="*/ 3820844 h 6476653"/>
              <a:gd name="connsiteX618" fmla="*/ 9325321 w 11317380"/>
              <a:gd name="connsiteY618" fmla="*/ 3738659 h 6476653"/>
              <a:gd name="connsiteX619" fmla="*/ 9307855 w 11317380"/>
              <a:gd name="connsiteY619" fmla="*/ 3579674 h 6476653"/>
              <a:gd name="connsiteX620" fmla="*/ 9218815 w 11317380"/>
              <a:gd name="connsiteY620" fmla="*/ 3442562 h 6476653"/>
              <a:gd name="connsiteX621" fmla="*/ 9137690 w 11317380"/>
              <a:gd name="connsiteY621" fmla="*/ 3450968 h 6476653"/>
              <a:gd name="connsiteX622" fmla="*/ 9112798 w 11317380"/>
              <a:gd name="connsiteY622" fmla="*/ 3515280 h 6476653"/>
              <a:gd name="connsiteX623" fmla="*/ 9126427 w 11317380"/>
              <a:gd name="connsiteY623" fmla="*/ 3675652 h 6476653"/>
              <a:gd name="connsiteX624" fmla="*/ 9217345 w 11317380"/>
              <a:gd name="connsiteY624" fmla="*/ 3827863 h 6476653"/>
              <a:gd name="connsiteX625" fmla="*/ 9294634 w 11317380"/>
              <a:gd name="connsiteY625" fmla="*/ 3820844 h 6476653"/>
              <a:gd name="connsiteX626" fmla="*/ 8960179 w 11317380"/>
              <a:gd name="connsiteY626" fmla="*/ 3926698 h 6476653"/>
              <a:gd name="connsiteX627" fmla="*/ 8823965 w 11317380"/>
              <a:gd name="connsiteY627" fmla="*/ 4013372 h 6476653"/>
              <a:gd name="connsiteX628" fmla="*/ 8811723 w 11317380"/>
              <a:gd name="connsiteY628" fmla="*/ 4124776 h 6476653"/>
              <a:gd name="connsiteX629" fmla="*/ 8864200 w 11317380"/>
              <a:gd name="connsiteY629" fmla="*/ 4177254 h 6476653"/>
              <a:gd name="connsiteX630" fmla="*/ 9016084 w 11317380"/>
              <a:gd name="connsiteY630" fmla="*/ 4253808 h 6476653"/>
              <a:gd name="connsiteX631" fmla="*/ 9163562 w 11317380"/>
              <a:gd name="connsiteY631" fmla="*/ 4275844 h 6476653"/>
              <a:gd name="connsiteX632" fmla="*/ 9185434 w 11317380"/>
              <a:gd name="connsiteY632" fmla="*/ 4229324 h 6476653"/>
              <a:gd name="connsiteX633" fmla="*/ 9102351 w 11317380"/>
              <a:gd name="connsiteY633" fmla="*/ 4154892 h 6476653"/>
              <a:gd name="connsiteX634" fmla="*/ 9035672 w 11317380"/>
              <a:gd name="connsiteY634" fmla="*/ 4005619 h 6476653"/>
              <a:gd name="connsiteX635" fmla="*/ 9035672 w 11317380"/>
              <a:gd name="connsiteY635" fmla="*/ 3968321 h 6476653"/>
              <a:gd name="connsiteX636" fmla="*/ 8960179 w 11317380"/>
              <a:gd name="connsiteY636" fmla="*/ 3926698 h 6476653"/>
              <a:gd name="connsiteX637" fmla="*/ 9235301 w 11317380"/>
              <a:gd name="connsiteY637" fmla="*/ 4494162 h 6476653"/>
              <a:gd name="connsiteX638" fmla="*/ 9166255 w 11317380"/>
              <a:gd name="connsiteY638" fmla="*/ 4412793 h 6476653"/>
              <a:gd name="connsiteX639" fmla="*/ 8834330 w 11317380"/>
              <a:gd name="connsiteY639" fmla="*/ 4314448 h 6476653"/>
              <a:gd name="connsiteX640" fmla="*/ 8690199 w 11317380"/>
              <a:gd name="connsiteY640" fmla="*/ 4220999 h 6476653"/>
              <a:gd name="connsiteX641" fmla="*/ 8515707 w 11317380"/>
              <a:gd name="connsiteY641" fmla="*/ 4017453 h 6476653"/>
              <a:gd name="connsiteX642" fmla="*/ 8380962 w 11317380"/>
              <a:gd name="connsiteY642" fmla="*/ 3949469 h 6476653"/>
              <a:gd name="connsiteX643" fmla="*/ 8355499 w 11317380"/>
              <a:gd name="connsiteY643" fmla="*/ 4023085 h 6476653"/>
              <a:gd name="connsiteX644" fmla="*/ 8574306 w 11317380"/>
              <a:gd name="connsiteY644" fmla="*/ 4338524 h 6476653"/>
              <a:gd name="connsiteX645" fmla="*/ 8712561 w 11317380"/>
              <a:gd name="connsiteY645" fmla="*/ 4432381 h 6476653"/>
              <a:gd name="connsiteX646" fmla="*/ 9131324 w 11317380"/>
              <a:gd name="connsiteY646" fmla="*/ 4529828 h 6476653"/>
              <a:gd name="connsiteX647" fmla="*/ 9235301 w 11317380"/>
              <a:gd name="connsiteY647" fmla="*/ 4494162 h 6476653"/>
              <a:gd name="connsiteX648" fmla="*/ 9530499 w 11317380"/>
              <a:gd name="connsiteY648" fmla="*/ 2822620 h 6476653"/>
              <a:gd name="connsiteX649" fmla="*/ 9697564 w 11317380"/>
              <a:gd name="connsiteY649" fmla="*/ 2763205 h 6476653"/>
              <a:gd name="connsiteX650" fmla="*/ 9792481 w 11317380"/>
              <a:gd name="connsiteY650" fmla="*/ 2644293 h 6476653"/>
              <a:gd name="connsiteX651" fmla="*/ 9875728 w 11317380"/>
              <a:gd name="connsiteY651" fmla="*/ 1945348 h 6476653"/>
              <a:gd name="connsiteX652" fmla="*/ 9850917 w 11317380"/>
              <a:gd name="connsiteY652" fmla="*/ 1830353 h 6476653"/>
              <a:gd name="connsiteX653" fmla="*/ 9799581 w 11317380"/>
              <a:gd name="connsiteY653" fmla="*/ 1892380 h 6476653"/>
              <a:gd name="connsiteX654" fmla="*/ 9696993 w 11317380"/>
              <a:gd name="connsiteY654" fmla="*/ 2462293 h 6476653"/>
              <a:gd name="connsiteX655" fmla="*/ 9610971 w 11317380"/>
              <a:gd name="connsiteY655" fmla="*/ 2606097 h 6476653"/>
              <a:gd name="connsiteX656" fmla="*/ 9516217 w 11317380"/>
              <a:gd name="connsiteY656" fmla="*/ 2681346 h 6476653"/>
              <a:gd name="connsiteX657" fmla="*/ 9446110 w 11317380"/>
              <a:gd name="connsiteY657" fmla="*/ 2794871 h 6476653"/>
              <a:gd name="connsiteX658" fmla="*/ 9530499 w 11317380"/>
              <a:gd name="connsiteY658" fmla="*/ 2822620 h 6476653"/>
              <a:gd name="connsiteX659" fmla="*/ 4988991 w 11317380"/>
              <a:gd name="connsiteY659" fmla="*/ 1911070 h 6476653"/>
              <a:gd name="connsiteX660" fmla="*/ 5071503 w 11317380"/>
              <a:gd name="connsiteY660" fmla="*/ 1843248 h 6476653"/>
              <a:gd name="connsiteX661" fmla="*/ 5123246 w 11317380"/>
              <a:gd name="connsiteY661" fmla="*/ 1780977 h 6476653"/>
              <a:gd name="connsiteX662" fmla="*/ 5119655 w 11317380"/>
              <a:gd name="connsiteY662" fmla="*/ 1887075 h 6476653"/>
              <a:gd name="connsiteX663" fmla="*/ 5118513 w 11317380"/>
              <a:gd name="connsiteY663" fmla="*/ 1893115 h 6476653"/>
              <a:gd name="connsiteX664" fmla="*/ 5189272 w 11317380"/>
              <a:gd name="connsiteY664" fmla="*/ 1962895 h 6476653"/>
              <a:gd name="connsiteX665" fmla="*/ 5189517 w 11317380"/>
              <a:gd name="connsiteY665" fmla="*/ 1962813 h 6476653"/>
              <a:gd name="connsiteX666" fmla="*/ 5314631 w 11317380"/>
              <a:gd name="connsiteY666" fmla="*/ 1894257 h 6476653"/>
              <a:gd name="connsiteX667" fmla="*/ 5292759 w 11317380"/>
              <a:gd name="connsiteY667" fmla="*/ 1776814 h 6476653"/>
              <a:gd name="connsiteX668" fmla="*/ 5284026 w 11317380"/>
              <a:gd name="connsiteY668" fmla="*/ 1766939 h 6476653"/>
              <a:gd name="connsiteX669" fmla="*/ 5213512 w 11317380"/>
              <a:gd name="connsiteY669" fmla="*/ 1622155 h 6476653"/>
              <a:gd name="connsiteX670" fmla="*/ 5129530 w 11317380"/>
              <a:gd name="connsiteY670" fmla="*/ 1544540 h 6476653"/>
              <a:gd name="connsiteX671" fmla="*/ 5071992 w 11317380"/>
              <a:gd name="connsiteY671" fmla="*/ 1632765 h 6476653"/>
              <a:gd name="connsiteX672" fmla="*/ 5079174 w 11317380"/>
              <a:gd name="connsiteY672" fmla="*/ 1680265 h 6476653"/>
              <a:gd name="connsiteX673" fmla="*/ 4992663 w 11317380"/>
              <a:gd name="connsiteY673" fmla="*/ 1822845 h 6476653"/>
              <a:gd name="connsiteX674" fmla="*/ 4988991 w 11317380"/>
              <a:gd name="connsiteY674" fmla="*/ 1911070 h 647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Lst>
            <a:rect l="l" t="t" r="r" b="b"/>
            <a:pathLst>
              <a:path w="11317380" h="6476653">
                <a:moveTo>
                  <a:pt x="4148445" y="4341217"/>
                </a:moveTo>
                <a:cubicBezTo>
                  <a:pt x="4160769" y="4382269"/>
                  <a:pt x="4149343" y="4449927"/>
                  <a:pt x="4123144" y="4491632"/>
                </a:cubicBezTo>
                <a:lnTo>
                  <a:pt x="4091723" y="4541580"/>
                </a:lnTo>
                <a:cubicBezTo>
                  <a:pt x="4065525" y="4583285"/>
                  <a:pt x="4049691" y="4657228"/>
                  <a:pt x="4056710" y="4705951"/>
                </a:cubicBezTo>
                <a:lnTo>
                  <a:pt x="4061199" y="4737618"/>
                </a:lnTo>
                <a:cubicBezTo>
                  <a:pt x="4068136" y="4786342"/>
                  <a:pt x="4051977" y="4860121"/>
                  <a:pt x="4025289" y="4901499"/>
                </a:cubicBezTo>
                <a:lnTo>
                  <a:pt x="3965792" y="4993560"/>
                </a:lnTo>
                <a:cubicBezTo>
                  <a:pt x="3939022" y="5034939"/>
                  <a:pt x="3878301" y="5079174"/>
                  <a:pt x="3830720" y="5091906"/>
                </a:cubicBezTo>
                <a:lnTo>
                  <a:pt x="3794810" y="5101536"/>
                </a:lnTo>
                <a:cubicBezTo>
                  <a:pt x="3747229" y="5114268"/>
                  <a:pt x="3709197" y="5157442"/>
                  <a:pt x="3710176" y="5197433"/>
                </a:cubicBezTo>
                <a:cubicBezTo>
                  <a:pt x="3711237" y="5237424"/>
                  <a:pt x="3692303" y="5305327"/>
                  <a:pt x="3668145" y="5348256"/>
                </a:cubicBezTo>
                <a:lnTo>
                  <a:pt x="3621625" y="5430931"/>
                </a:lnTo>
                <a:cubicBezTo>
                  <a:pt x="3597467" y="5473860"/>
                  <a:pt x="3544172" y="5509770"/>
                  <a:pt x="3503120" y="5510832"/>
                </a:cubicBezTo>
                <a:cubicBezTo>
                  <a:pt x="3462068" y="5511893"/>
                  <a:pt x="3428525" y="5534500"/>
                  <a:pt x="3428525" y="5561188"/>
                </a:cubicBezTo>
                <a:cubicBezTo>
                  <a:pt x="3428525" y="5587875"/>
                  <a:pt x="3402735" y="5640598"/>
                  <a:pt x="3371150" y="5678386"/>
                </a:cubicBezTo>
                <a:lnTo>
                  <a:pt x="3239751" y="5835657"/>
                </a:lnTo>
                <a:cubicBezTo>
                  <a:pt x="3208167" y="5873444"/>
                  <a:pt x="3178133" y="5944448"/>
                  <a:pt x="3173072" y="5993417"/>
                </a:cubicBezTo>
                <a:lnTo>
                  <a:pt x="3172991" y="5994396"/>
                </a:lnTo>
                <a:cubicBezTo>
                  <a:pt x="3167849" y="6043365"/>
                  <a:pt x="3146956" y="6118695"/>
                  <a:pt x="3126389" y="6161787"/>
                </a:cubicBezTo>
                <a:cubicBezTo>
                  <a:pt x="3105904" y="6204880"/>
                  <a:pt x="3109658" y="6274742"/>
                  <a:pt x="3134877" y="6317099"/>
                </a:cubicBezTo>
                <a:lnTo>
                  <a:pt x="3136509" y="6319874"/>
                </a:lnTo>
                <a:cubicBezTo>
                  <a:pt x="3161728" y="6362232"/>
                  <a:pt x="3163034" y="6422871"/>
                  <a:pt x="3139366" y="6454619"/>
                </a:cubicBezTo>
                <a:cubicBezTo>
                  <a:pt x="3115779" y="6486449"/>
                  <a:pt x="3068524" y="6483429"/>
                  <a:pt x="3034328" y="6447927"/>
                </a:cubicBezTo>
                <a:lnTo>
                  <a:pt x="2964548" y="6375453"/>
                </a:lnTo>
                <a:cubicBezTo>
                  <a:pt x="2930351" y="6339951"/>
                  <a:pt x="2906275" y="6270824"/>
                  <a:pt x="2910927" y="6221855"/>
                </a:cubicBezTo>
                <a:lnTo>
                  <a:pt x="3035715" y="4915292"/>
                </a:lnTo>
                <a:cubicBezTo>
                  <a:pt x="3040368" y="4866242"/>
                  <a:pt x="3013353" y="4800216"/>
                  <a:pt x="2975647" y="4768550"/>
                </a:cubicBezTo>
                <a:lnTo>
                  <a:pt x="2926271" y="4727008"/>
                </a:lnTo>
                <a:cubicBezTo>
                  <a:pt x="2888565" y="4695342"/>
                  <a:pt x="2850043" y="4629887"/>
                  <a:pt x="2840657" y="4581490"/>
                </a:cubicBezTo>
                <a:lnTo>
                  <a:pt x="2822457" y="4488776"/>
                </a:lnTo>
                <a:cubicBezTo>
                  <a:pt x="2813072" y="4440460"/>
                  <a:pt x="2778630" y="4370761"/>
                  <a:pt x="2745903" y="4333954"/>
                </a:cubicBezTo>
                <a:lnTo>
                  <a:pt x="2745495" y="4333464"/>
                </a:lnTo>
                <a:cubicBezTo>
                  <a:pt x="2712768" y="4296656"/>
                  <a:pt x="2697669" y="4227936"/>
                  <a:pt x="2711951" y="4180845"/>
                </a:cubicBezTo>
                <a:lnTo>
                  <a:pt x="2831680" y="3785179"/>
                </a:lnTo>
                <a:cubicBezTo>
                  <a:pt x="2845962" y="3738006"/>
                  <a:pt x="2896073" y="3687487"/>
                  <a:pt x="2943083" y="3672796"/>
                </a:cubicBezTo>
                <a:lnTo>
                  <a:pt x="3010905" y="3651576"/>
                </a:lnTo>
                <a:cubicBezTo>
                  <a:pt x="3057915" y="3636886"/>
                  <a:pt x="3133489" y="3640477"/>
                  <a:pt x="3178948" y="3659493"/>
                </a:cubicBezTo>
                <a:lnTo>
                  <a:pt x="3245138" y="3687242"/>
                </a:lnTo>
                <a:cubicBezTo>
                  <a:pt x="3290515" y="3706258"/>
                  <a:pt x="3356949" y="3749595"/>
                  <a:pt x="3392696" y="3783465"/>
                </a:cubicBezTo>
                <a:lnTo>
                  <a:pt x="3404449" y="3794646"/>
                </a:lnTo>
                <a:cubicBezTo>
                  <a:pt x="3440196" y="3828516"/>
                  <a:pt x="3492919" y="3859611"/>
                  <a:pt x="3521647" y="3863692"/>
                </a:cubicBezTo>
                <a:cubicBezTo>
                  <a:pt x="3550375" y="3867773"/>
                  <a:pt x="3595426" y="3905234"/>
                  <a:pt x="3621706" y="3946857"/>
                </a:cubicBezTo>
                <a:lnTo>
                  <a:pt x="3705116" y="4078990"/>
                </a:lnTo>
                <a:cubicBezTo>
                  <a:pt x="3731396" y="4120614"/>
                  <a:pt x="3791545" y="4166236"/>
                  <a:pt x="3838718" y="4180437"/>
                </a:cubicBezTo>
                <a:lnTo>
                  <a:pt x="4040306" y="4240913"/>
                </a:lnTo>
                <a:cubicBezTo>
                  <a:pt x="4087397" y="4255032"/>
                  <a:pt x="4136121" y="4300165"/>
                  <a:pt x="4148445" y="4341217"/>
                </a:cubicBezTo>
                <a:close/>
                <a:moveTo>
                  <a:pt x="2743781" y="3770407"/>
                </a:moveTo>
                <a:cubicBezTo>
                  <a:pt x="2757084" y="3754002"/>
                  <a:pt x="2733579" y="3719724"/>
                  <a:pt x="2691385" y="3694261"/>
                </a:cubicBezTo>
                <a:lnTo>
                  <a:pt x="2684203" y="3689935"/>
                </a:lnTo>
                <a:cubicBezTo>
                  <a:pt x="2642090" y="3664471"/>
                  <a:pt x="2612627" y="3607504"/>
                  <a:pt x="2618748" y="3563433"/>
                </a:cubicBezTo>
                <a:cubicBezTo>
                  <a:pt x="2624869" y="3519279"/>
                  <a:pt x="2599732" y="3475697"/>
                  <a:pt x="2562761" y="3466394"/>
                </a:cubicBezTo>
                <a:cubicBezTo>
                  <a:pt x="2525789" y="3457171"/>
                  <a:pt x="2501876" y="3409835"/>
                  <a:pt x="2509548" y="3361193"/>
                </a:cubicBezTo>
                <a:lnTo>
                  <a:pt x="2515180" y="3325445"/>
                </a:lnTo>
                <a:cubicBezTo>
                  <a:pt x="2522851" y="3276803"/>
                  <a:pt x="2506447" y="3233629"/>
                  <a:pt x="2478780" y="3229549"/>
                </a:cubicBezTo>
                <a:cubicBezTo>
                  <a:pt x="2451112" y="3225468"/>
                  <a:pt x="2418303" y="3249789"/>
                  <a:pt x="2406061" y="3283659"/>
                </a:cubicBezTo>
                <a:cubicBezTo>
                  <a:pt x="2393737" y="3317529"/>
                  <a:pt x="2359296" y="3346094"/>
                  <a:pt x="2329589" y="3347073"/>
                </a:cubicBezTo>
                <a:cubicBezTo>
                  <a:pt x="2299799" y="3348134"/>
                  <a:pt x="2258666" y="3329608"/>
                  <a:pt x="2238181" y="3306021"/>
                </a:cubicBezTo>
                <a:cubicBezTo>
                  <a:pt x="2217695" y="3282435"/>
                  <a:pt x="2196639" y="3223020"/>
                  <a:pt x="2191497" y="3174051"/>
                </a:cubicBezTo>
                <a:lnTo>
                  <a:pt x="2187824" y="3139528"/>
                </a:lnTo>
                <a:cubicBezTo>
                  <a:pt x="2182683" y="3090560"/>
                  <a:pt x="2201128" y="3018576"/>
                  <a:pt x="2228795" y="2979564"/>
                </a:cubicBezTo>
                <a:cubicBezTo>
                  <a:pt x="2256462" y="2940552"/>
                  <a:pt x="2318897" y="2902030"/>
                  <a:pt x="2367458" y="2893951"/>
                </a:cubicBezTo>
                <a:lnTo>
                  <a:pt x="2459437" y="2878607"/>
                </a:lnTo>
                <a:cubicBezTo>
                  <a:pt x="2507997" y="2870527"/>
                  <a:pt x="2567984" y="2898766"/>
                  <a:pt x="2592713" y="2941369"/>
                </a:cubicBezTo>
                <a:lnTo>
                  <a:pt x="2611076" y="2973035"/>
                </a:lnTo>
                <a:cubicBezTo>
                  <a:pt x="2635805" y="3015638"/>
                  <a:pt x="2671960" y="3050487"/>
                  <a:pt x="2691466" y="3050487"/>
                </a:cubicBezTo>
                <a:cubicBezTo>
                  <a:pt x="2710972" y="3050487"/>
                  <a:pt x="2722725" y="3010414"/>
                  <a:pt x="2717665" y="2961446"/>
                </a:cubicBezTo>
                <a:lnTo>
                  <a:pt x="2713747" y="2923169"/>
                </a:lnTo>
                <a:cubicBezTo>
                  <a:pt x="2708687" y="2874200"/>
                  <a:pt x="2730886" y="2803604"/>
                  <a:pt x="2763124" y="2766388"/>
                </a:cubicBezTo>
                <a:lnTo>
                  <a:pt x="2813806" y="2707789"/>
                </a:lnTo>
                <a:cubicBezTo>
                  <a:pt x="2846044" y="2670572"/>
                  <a:pt x="2875751" y="2612381"/>
                  <a:pt x="2879832" y="2578512"/>
                </a:cubicBezTo>
                <a:cubicBezTo>
                  <a:pt x="2883913" y="2544642"/>
                  <a:pt x="2914926" y="2487675"/>
                  <a:pt x="2948796" y="2451846"/>
                </a:cubicBezTo>
                <a:lnTo>
                  <a:pt x="3139284" y="2250014"/>
                </a:lnTo>
                <a:cubicBezTo>
                  <a:pt x="3173072" y="2214185"/>
                  <a:pt x="3190701" y="2152975"/>
                  <a:pt x="3178377" y="2114045"/>
                </a:cubicBezTo>
                <a:cubicBezTo>
                  <a:pt x="3166054" y="2075033"/>
                  <a:pt x="3194700" y="2031859"/>
                  <a:pt x="3241955" y="2018066"/>
                </a:cubicBezTo>
                <a:lnTo>
                  <a:pt x="3249137" y="2015944"/>
                </a:lnTo>
                <a:cubicBezTo>
                  <a:pt x="3296392" y="2002151"/>
                  <a:pt x="3360949" y="2021739"/>
                  <a:pt x="3392533" y="2059526"/>
                </a:cubicBezTo>
                <a:lnTo>
                  <a:pt x="3411876" y="2082623"/>
                </a:lnTo>
                <a:cubicBezTo>
                  <a:pt x="3443460" y="2120410"/>
                  <a:pt x="3491205" y="2144568"/>
                  <a:pt x="3517893" y="2136325"/>
                </a:cubicBezTo>
                <a:cubicBezTo>
                  <a:pt x="3544581" y="2128082"/>
                  <a:pt x="3548743" y="2091193"/>
                  <a:pt x="3527197" y="2054221"/>
                </a:cubicBezTo>
                <a:cubicBezTo>
                  <a:pt x="3505650" y="2017250"/>
                  <a:pt x="3493898" y="1949265"/>
                  <a:pt x="3501080" y="1903153"/>
                </a:cubicBezTo>
                <a:cubicBezTo>
                  <a:pt x="3508262" y="1856959"/>
                  <a:pt x="3483696" y="1792811"/>
                  <a:pt x="3446562" y="1760491"/>
                </a:cubicBezTo>
                <a:lnTo>
                  <a:pt x="3410080" y="1728744"/>
                </a:lnTo>
                <a:cubicBezTo>
                  <a:pt x="3372946" y="1696424"/>
                  <a:pt x="3343320" y="1659943"/>
                  <a:pt x="3344381" y="1647619"/>
                </a:cubicBezTo>
                <a:cubicBezTo>
                  <a:pt x="3345442" y="1635295"/>
                  <a:pt x="3326915" y="1600038"/>
                  <a:pt x="3303329" y="1569269"/>
                </a:cubicBezTo>
                <a:cubicBezTo>
                  <a:pt x="3279742" y="1538500"/>
                  <a:pt x="3234365" y="1522504"/>
                  <a:pt x="3202617" y="1533849"/>
                </a:cubicBezTo>
                <a:cubicBezTo>
                  <a:pt x="3170787" y="1545111"/>
                  <a:pt x="3120594" y="1522096"/>
                  <a:pt x="3091050" y="1482758"/>
                </a:cubicBezTo>
                <a:lnTo>
                  <a:pt x="3086561" y="1476800"/>
                </a:lnTo>
                <a:cubicBezTo>
                  <a:pt x="3057017" y="1437380"/>
                  <a:pt x="2996132" y="1388493"/>
                  <a:pt x="2951326" y="1368090"/>
                </a:cubicBezTo>
                <a:lnTo>
                  <a:pt x="2950184" y="1367600"/>
                </a:lnTo>
                <a:cubicBezTo>
                  <a:pt x="2905377" y="1347197"/>
                  <a:pt x="2852002" y="1367192"/>
                  <a:pt x="2831598" y="1412080"/>
                </a:cubicBezTo>
                <a:lnTo>
                  <a:pt x="2831108" y="1413223"/>
                </a:lnTo>
                <a:cubicBezTo>
                  <a:pt x="2810705" y="1458029"/>
                  <a:pt x="2807032" y="1532869"/>
                  <a:pt x="2822865" y="1579552"/>
                </a:cubicBezTo>
                <a:lnTo>
                  <a:pt x="2832414" y="1607709"/>
                </a:lnTo>
                <a:cubicBezTo>
                  <a:pt x="2848247" y="1654311"/>
                  <a:pt x="2842779" y="1703443"/>
                  <a:pt x="2820172" y="1716746"/>
                </a:cubicBezTo>
                <a:cubicBezTo>
                  <a:pt x="2797565" y="1730049"/>
                  <a:pt x="2782466" y="1772897"/>
                  <a:pt x="2786629" y="1811908"/>
                </a:cubicBezTo>
                <a:cubicBezTo>
                  <a:pt x="2790709" y="1850920"/>
                  <a:pt x="2773081" y="1886177"/>
                  <a:pt x="2747454" y="1890258"/>
                </a:cubicBezTo>
                <a:cubicBezTo>
                  <a:pt x="2721827" y="1894339"/>
                  <a:pt x="2681836" y="1862183"/>
                  <a:pt x="2658657" y="1818682"/>
                </a:cubicBezTo>
                <a:lnTo>
                  <a:pt x="2653434" y="1808807"/>
                </a:lnTo>
                <a:cubicBezTo>
                  <a:pt x="2630256" y="1765388"/>
                  <a:pt x="2578594" y="1706300"/>
                  <a:pt x="2538603" y="1677490"/>
                </a:cubicBezTo>
                <a:lnTo>
                  <a:pt x="2351951" y="1543234"/>
                </a:lnTo>
                <a:cubicBezTo>
                  <a:pt x="2311960" y="1514506"/>
                  <a:pt x="2303635" y="1458927"/>
                  <a:pt x="2333506" y="1419752"/>
                </a:cubicBezTo>
                <a:lnTo>
                  <a:pt x="2404021" y="1327120"/>
                </a:lnTo>
                <a:cubicBezTo>
                  <a:pt x="2433892" y="1287945"/>
                  <a:pt x="2491267" y="1278967"/>
                  <a:pt x="2531666" y="1307206"/>
                </a:cubicBezTo>
                <a:lnTo>
                  <a:pt x="2534196" y="1309001"/>
                </a:lnTo>
                <a:cubicBezTo>
                  <a:pt x="2574513" y="1337240"/>
                  <a:pt x="2622665" y="1342708"/>
                  <a:pt x="2641110" y="1321162"/>
                </a:cubicBezTo>
                <a:cubicBezTo>
                  <a:pt x="2659555" y="1299616"/>
                  <a:pt x="2662901" y="1258482"/>
                  <a:pt x="2648537" y="1229754"/>
                </a:cubicBezTo>
                <a:cubicBezTo>
                  <a:pt x="2634173" y="1201025"/>
                  <a:pt x="2645109" y="1154016"/>
                  <a:pt x="2672777" y="1125287"/>
                </a:cubicBezTo>
                <a:cubicBezTo>
                  <a:pt x="2700444" y="1096559"/>
                  <a:pt x="2708034" y="1054609"/>
                  <a:pt x="2689589" y="1032002"/>
                </a:cubicBezTo>
                <a:cubicBezTo>
                  <a:pt x="2671144" y="1009395"/>
                  <a:pt x="2676123" y="969975"/>
                  <a:pt x="2700770" y="944348"/>
                </a:cubicBezTo>
                <a:cubicBezTo>
                  <a:pt x="2725418" y="918722"/>
                  <a:pt x="2782711" y="913253"/>
                  <a:pt x="2828170" y="932270"/>
                </a:cubicBezTo>
                <a:lnTo>
                  <a:pt x="2912886" y="967690"/>
                </a:lnTo>
                <a:cubicBezTo>
                  <a:pt x="2958345" y="986706"/>
                  <a:pt x="2991317" y="1040000"/>
                  <a:pt x="2986176" y="1086194"/>
                </a:cubicBezTo>
                <a:cubicBezTo>
                  <a:pt x="2981034" y="1132388"/>
                  <a:pt x="2976872" y="1196129"/>
                  <a:pt x="2976872" y="1227958"/>
                </a:cubicBezTo>
                <a:cubicBezTo>
                  <a:pt x="2976872" y="1259788"/>
                  <a:pt x="3012618" y="1304349"/>
                  <a:pt x="3056282" y="1327120"/>
                </a:cubicBezTo>
                <a:lnTo>
                  <a:pt x="3083950" y="1341484"/>
                </a:lnTo>
                <a:cubicBezTo>
                  <a:pt x="3127613" y="1364172"/>
                  <a:pt x="3187110" y="1350216"/>
                  <a:pt x="3216165" y="1310470"/>
                </a:cubicBezTo>
                <a:lnTo>
                  <a:pt x="3312061" y="1179071"/>
                </a:lnTo>
                <a:cubicBezTo>
                  <a:pt x="3341116" y="1139325"/>
                  <a:pt x="3327976" y="1090520"/>
                  <a:pt x="3282844" y="1070769"/>
                </a:cubicBezTo>
                <a:lnTo>
                  <a:pt x="3234202" y="1049468"/>
                </a:lnTo>
                <a:cubicBezTo>
                  <a:pt x="3189069" y="1029717"/>
                  <a:pt x="3135530" y="976831"/>
                  <a:pt x="3115126" y="932025"/>
                </a:cubicBezTo>
                <a:lnTo>
                  <a:pt x="3114636" y="930882"/>
                </a:lnTo>
                <a:cubicBezTo>
                  <a:pt x="3094233" y="886076"/>
                  <a:pt x="3044530" y="826334"/>
                  <a:pt x="3004131" y="798177"/>
                </a:cubicBezTo>
                <a:cubicBezTo>
                  <a:pt x="3004131" y="798177"/>
                  <a:pt x="2756676" y="625563"/>
                  <a:pt x="2756676" y="614382"/>
                </a:cubicBezTo>
                <a:cubicBezTo>
                  <a:pt x="2756676" y="603201"/>
                  <a:pt x="2807440" y="484125"/>
                  <a:pt x="2807440" y="484125"/>
                </a:cubicBezTo>
                <a:cubicBezTo>
                  <a:pt x="2826701" y="438829"/>
                  <a:pt x="2876486" y="380067"/>
                  <a:pt x="2918028" y="353624"/>
                </a:cubicBezTo>
                <a:lnTo>
                  <a:pt x="3188579" y="181255"/>
                </a:lnTo>
                <a:cubicBezTo>
                  <a:pt x="3230121" y="154812"/>
                  <a:pt x="3247341" y="119718"/>
                  <a:pt x="3226775" y="103313"/>
                </a:cubicBezTo>
                <a:cubicBezTo>
                  <a:pt x="3206289" y="86909"/>
                  <a:pt x="3149241" y="75809"/>
                  <a:pt x="3100109" y="78584"/>
                </a:cubicBezTo>
                <a:lnTo>
                  <a:pt x="2435769" y="116779"/>
                </a:lnTo>
                <a:cubicBezTo>
                  <a:pt x="2386637" y="119636"/>
                  <a:pt x="2327058" y="135388"/>
                  <a:pt x="2303472" y="151792"/>
                </a:cubicBezTo>
                <a:cubicBezTo>
                  <a:pt x="2279885" y="168196"/>
                  <a:pt x="2272785" y="220022"/>
                  <a:pt x="2287802" y="266950"/>
                </a:cubicBezTo>
                <a:lnTo>
                  <a:pt x="2345258" y="447073"/>
                </a:lnTo>
                <a:cubicBezTo>
                  <a:pt x="2360194" y="494001"/>
                  <a:pt x="2401654" y="560190"/>
                  <a:pt x="2437238" y="594223"/>
                </a:cubicBezTo>
                <a:cubicBezTo>
                  <a:pt x="2437238" y="594223"/>
                  <a:pt x="2454540" y="610709"/>
                  <a:pt x="2469475" y="610709"/>
                </a:cubicBezTo>
                <a:cubicBezTo>
                  <a:pt x="2484411" y="610709"/>
                  <a:pt x="2475678" y="646783"/>
                  <a:pt x="2475678" y="646783"/>
                </a:cubicBezTo>
                <a:cubicBezTo>
                  <a:pt x="2464089" y="694609"/>
                  <a:pt x="2426057" y="725377"/>
                  <a:pt x="2391126" y="715175"/>
                </a:cubicBezTo>
                <a:cubicBezTo>
                  <a:pt x="2356276" y="704892"/>
                  <a:pt x="2311062" y="659841"/>
                  <a:pt x="2290740" y="614953"/>
                </a:cubicBezTo>
                <a:lnTo>
                  <a:pt x="2275070" y="580349"/>
                </a:lnTo>
                <a:cubicBezTo>
                  <a:pt x="2254748" y="535461"/>
                  <a:pt x="2214676" y="466089"/>
                  <a:pt x="2185947" y="426016"/>
                </a:cubicBezTo>
                <a:lnTo>
                  <a:pt x="2185947" y="426016"/>
                </a:lnTo>
                <a:cubicBezTo>
                  <a:pt x="2157219" y="386025"/>
                  <a:pt x="2097641" y="353298"/>
                  <a:pt x="2053487" y="353298"/>
                </a:cubicBezTo>
                <a:cubicBezTo>
                  <a:pt x="2009334" y="353298"/>
                  <a:pt x="1971628" y="381863"/>
                  <a:pt x="1969506" y="416712"/>
                </a:cubicBezTo>
                <a:cubicBezTo>
                  <a:pt x="1967466" y="451561"/>
                  <a:pt x="2004356" y="491879"/>
                  <a:pt x="2051447" y="506243"/>
                </a:cubicBezTo>
                <a:lnTo>
                  <a:pt x="2051773" y="506324"/>
                </a:lnTo>
                <a:cubicBezTo>
                  <a:pt x="2098865" y="520689"/>
                  <a:pt x="2139917" y="556762"/>
                  <a:pt x="2143018" y="586470"/>
                </a:cubicBezTo>
                <a:cubicBezTo>
                  <a:pt x="2146120" y="616259"/>
                  <a:pt x="2129307" y="646456"/>
                  <a:pt x="2105720" y="653638"/>
                </a:cubicBezTo>
                <a:cubicBezTo>
                  <a:pt x="2082134" y="660820"/>
                  <a:pt x="2073728" y="693548"/>
                  <a:pt x="2087031" y="726357"/>
                </a:cubicBezTo>
                <a:cubicBezTo>
                  <a:pt x="2100334" y="759166"/>
                  <a:pt x="2148323" y="802013"/>
                  <a:pt x="2193538" y="821437"/>
                </a:cubicBezTo>
                <a:lnTo>
                  <a:pt x="2271561" y="855062"/>
                </a:lnTo>
                <a:cubicBezTo>
                  <a:pt x="2316775" y="874568"/>
                  <a:pt x="2329180" y="922394"/>
                  <a:pt x="2299146" y="961406"/>
                </a:cubicBezTo>
                <a:lnTo>
                  <a:pt x="2270418" y="998622"/>
                </a:lnTo>
                <a:cubicBezTo>
                  <a:pt x="2240384" y="1037634"/>
                  <a:pt x="2175582" y="1066035"/>
                  <a:pt x="2126532" y="1061710"/>
                </a:cubicBezTo>
                <a:lnTo>
                  <a:pt x="2092254" y="1058690"/>
                </a:lnTo>
                <a:cubicBezTo>
                  <a:pt x="2043204" y="1054365"/>
                  <a:pt x="1982075" y="1041633"/>
                  <a:pt x="1956448" y="1030370"/>
                </a:cubicBezTo>
                <a:cubicBezTo>
                  <a:pt x="1930821" y="1019107"/>
                  <a:pt x="1940043" y="983850"/>
                  <a:pt x="1976933" y="952020"/>
                </a:cubicBezTo>
                <a:cubicBezTo>
                  <a:pt x="2013904" y="920191"/>
                  <a:pt x="2019046" y="862652"/>
                  <a:pt x="1988441" y="824049"/>
                </a:cubicBezTo>
                <a:lnTo>
                  <a:pt x="1928128" y="747984"/>
                </a:lnTo>
                <a:cubicBezTo>
                  <a:pt x="1897522" y="709381"/>
                  <a:pt x="1833945" y="689549"/>
                  <a:pt x="1786853" y="703913"/>
                </a:cubicBezTo>
                <a:lnTo>
                  <a:pt x="1786527" y="703994"/>
                </a:lnTo>
                <a:cubicBezTo>
                  <a:pt x="1739436" y="718358"/>
                  <a:pt x="1693323" y="704892"/>
                  <a:pt x="1684101" y="674123"/>
                </a:cubicBezTo>
                <a:cubicBezTo>
                  <a:pt x="1674879" y="643355"/>
                  <a:pt x="1706545" y="609077"/>
                  <a:pt x="1754534" y="598059"/>
                </a:cubicBezTo>
                <a:lnTo>
                  <a:pt x="1822519" y="582389"/>
                </a:lnTo>
                <a:cubicBezTo>
                  <a:pt x="1870508" y="571289"/>
                  <a:pt x="1887076" y="531217"/>
                  <a:pt x="1859409" y="493266"/>
                </a:cubicBezTo>
                <a:cubicBezTo>
                  <a:pt x="1831741" y="455316"/>
                  <a:pt x="1777957" y="414998"/>
                  <a:pt x="1740007" y="403735"/>
                </a:cubicBezTo>
                <a:cubicBezTo>
                  <a:pt x="1702056" y="392473"/>
                  <a:pt x="1634235" y="399736"/>
                  <a:pt x="1589265" y="419813"/>
                </a:cubicBezTo>
                <a:lnTo>
                  <a:pt x="1428077" y="492042"/>
                </a:lnTo>
                <a:cubicBezTo>
                  <a:pt x="1383107" y="512201"/>
                  <a:pt x="1342627" y="568759"/>
                  <a:pt x="1337975" y="617810"/>
                </a:cubicBezTo>
                <a:lnTo>
                  <a:pt x="1332343" y="678286"/>
                </a:lnTo>
                <a:cubicBezTo>
                  <a:pt x="1327773" y="727336"/>
                  <a:pt x="1356746" y="774183"/>
                  <a:pt x="1396737" y="782344"/>
                </a:cubicBezTo>
                <a:cubicBezTo>
                  <a:pt x="1436728" y="790587"/>
                  <a:pt x="1500632" y="822825"/>
                  <a:pt x="1538664" y="854165"/>
                </a:cubicBezTo>
                <a:lnTo>
                  <a:pt x="1568209" y="878486"/>
                </a:lnTo>
                <a:cubicBezTo>
                  <a:pt x="1606241" y="909744"/>
                  <a:pt x="1627297" y="959692"/>
                  <a:pt x="1614974" y="989481"/>
                </a:cubicBezTo>
                <a:cubicBezTo>
                  <a:pt x="1602650" y="1019270"/>
                  <a:pt x="1558415" y="1022290"/>
                  <a:pt x="1516547" y="996255"/>
                </a:cubicBezTo>
                <a:lnTo>
                  <a:pt x="1500714" y="986380"/>
                </a:lnTo>
                <a:cubicBezTo>
                  <a:pt x="1458927" y="960345"/>
                  <a:pt x="1385801" y="928515"/>
                  <a:pt x="1338301" y="915620"/>
                </a:cubicBezTo>
                <a:lnTo>
                  <a:pt x="1291047" y="902807"/>
                </a:lnTo>
                <a:cubicBezTo>
                  <a:pt x="1243547" y="889912"/>
                  <a:pt x="1172787" y="904113"/>
                  <a:pt x="1133939" y="934310"/>
                </a:cubicBezTo>
                <a:lnTo>
                  <a:pt x="1107414" y="954958"/>
                </a:lnTo>
                <a:cubicBezTo>
                  <a:pt x="1068566" y="985156"/>
                  <a:pt x="999520" y="994460"/>
                  <a:pt x="954061" y="975607"/>
                </a:cubicBezTo>
                <a:lnTo>
                  <a:pt x="921742" y="962222"/>
                </a:lnTo>
                <a:cubicBezTo>
                  <a:pt x="876283" y="943369"/>
                  <a:pt x="799239" y="921741"/>
                  <a:pt x="750597" y="914151"/>
                </a:cubicBezTo>
                <a:lnTo>
                  <a:pt x="446257" y="866978"/>
                </a:lnTo>
                <a:cubicBezTo>
                  <a:pt x="397615" y="859470"/>
                  <a:pt x="318694" y="863142"/>
                  <a:pt x="270949" y="875221"/>
                </a:cubicBezTo>
                <a:lnTo>
                  <a:pt x="149834" y="905908"/>
                </a:lnTo>
                <a:cubicBezTo>
                  <a:pt x="102089" y="917987"/>
                  <a:pt x="48061" y="965323"/>
                  <a:pt x="29779" y="1011027"/>
                </a:cubicBezTo>
                <a:lnTo>
                  <a:pt x="6764" y="1068565"/>
                </a:lnTo>
                <a:cubicBezTo>
                  <a:pt x="-11518" y="1114269"/>
                  <a:pt x="8559" y="1171644"/>
                  <a:pt x="51325" y="1195965"/>
                </a:cubicBezTo>
                <a:lnTo>
                  <a:pt x="59813" y="1200781"/>
                </a:lnTo>
                <a:cubicBezTo>
                  <a:pt x="102661" y="1225102"/>
                  <a:pt x="112454" y="1274397"/>
                  <a:pt x="81686" y="1310307"/>
                </a:cubicBezTo>
                <a:cubicBezTo>
                  <a:pt x="50917" y="1346217"/>
                  <a:pt x="45041" y="1388167"/>
                  <a:pt x="68628" y="1403592"/>
                </a:cubicBezTo>
                <a:cubicBezTo>
                  <a:pt x="92214" y="1419017"/>
                  <a:pt x="124125" y="1459253"/>
                  <a:pt x="139550" y="1493123"/>
                </a:cubicBezTo>
                <a:cubicBezTo>
                  <a:pt x="154975" y="1526993"/>
                  <a:pt x="206148" y="1556374"/>
                  <a:pt x="253321" y="1558414"/>
                </a:cubicBezTo>
                <a:cubicBezTo>
                  <a:pt x="300494" y="1560455"/>
                  <a:pt x="374192" y="1542336"/>
                  <a:pt x="417121" y="1518097"/>
                </a:cubicBezTo>
                <a:lnTo>
                  <a:pt x="492451" y="1475576"/>
                </a:lnTo>
                <a:cubicBezTo>
                  <a:pt x="535298" y="1451336"/>
                  <a:pt x="609486" y="1441298"/>
                  <a:pt x="657311" y="1453295"/>
                </a:cubicBezTo>
                <a:lnTo>
                  <a:pt x="767083" y="1480718"/>
                </a:lnTo>
                <a:cubicBezTo>
                  <a:pt x="814827" y="1492633"/>
                  <a:pt x="882893" y="1530502"/>
                  <a:pt x="918232" y="1564780"/>
                </a:cubicBezTo>
                <a:lnTo>
                  <a:pt x="1035920" y="1678877"/>
                </a:lnTo>
                <a:cubicBezTo>
                  <a:pt x="1071259" y="1713155"/>
                  <a:pt x="1126186" y="1771999"/>
                  <a:pt x="1157934" y="1809705"/>
                </a:cubicBezTo>
                <a:lnTo>
                  <a:pt x="1262645" y="1933922"/>
                </a:lnTo>
                <a:cubicBezTo>
                  <a:pt x="1294393" y="1971546"/>
                  <a:pt x="1321652" y="2042632"/>
                  <a:pt x="1323203" y="2091845"/>
                </a:cubicBezTo>
                <a:lnTo>
                  <a:pt x="1332425" y="2382964"/>
                </a:lnTo>
                <a:cubicBezTo>
                  <a:pt x="1333976" y="2432177"/>
                  <a:pt x="1356256" y="2506854"/>
                  <a:pt x="1381965" y="2548886"/>
                </a:cubicBezTo>
                <a:lnTo>
                  <a:pt x="1493776" y="2731865"/>
                </a:lnTo>
                <a:cubicBezTo>
                  <a:pt x="1519485" y="2773896"/>
                  <a:pt x="1568127" y="2804910"/>
                  <a:pt x="1601997" y="2800829"/>
                </a:cubicBezTo>
                <a:cubicBezTo>
                  <a:pt x="1635867" y="2796748"/>
                  <a:pt x="1687039" y="2826129"/>
                  <a:pt x="1715767" y="2866120"/>
                </a:cubicBezTo>
                <a:lnTo>
                  <a:pt x="1894992" y="3116023"/>
                </a:lnTo>
                <a:cubicBezTo>
                  <a:pt x="1923721" y="3156014"/>
                  <a:pt x="1942982" y="3211430"/>
                  <a:pt x="1937840" y="3239179"/>
                </a:cubicBezTo>
                <a:cubicBezTo>
                  <a:pt x="1932698" y="3266846"/>
                  <a:pt x="1959794" y="3314917"/>
                  <a:pt x="1997990" y="3346012"/>
                </a:cubicBezTo>
                <a:lnTo>
                  <a:pt x="2097804" y="3427055"/>
                </a:lnTo>
                <a:cubicBezTo>
                  <a:pt x="2136000" y="3458150"/>
                  <a:pt x="2198353" y="3473412"/>
                  <a:pt x="2236303" y="3461170"/>
                </a:cubicBezTo>
                <a:cubicBezTo>
                  <a:pt x="2274254" y="3448846"/>
                  <a:pt x="2325508" y="3463945"/>
                  <a:pt x="2350074" y="3494714"/>
                </a:cubicBezTo>
                <a:cubicBezTo>
                  <a:pt x="2374721" y="3525482"/>
                  <a:pt x="2423363" y="3558210"/>
                  <a:pt x="2458294" y="3567432"/>
                </a:cubicBezTo>
                <a:cubicBezTo>
                  <a:pt x="2493144" y="3576654"/>
                  <a:pt x="2525055" y="3606035"/>
                  <a:pt x="2529217" y="3632723"/>
                </a:cubicBezTo>
                <a:cubicBezTo>
                  <a:pt x="2533298" y="3659411"/>
                  <a:pt x="2570432" y="3703238"/>
                  <a:pt x="2611648" y="3730171"/>
                </a:cubicBezTo>
                <a:lnTo>
                  <a:pt x="2644538" y="3751635"/>
                </a:lnTo>
                <a:cubicBezTo>
                  <a:pt x="2685753" y="3778242"/>
                  <a:pt x="2730478" y="3786811"/>
                  <a:pt x="2743781" y="3770407"/>
                </a:cubicBezTo>
                <a:close/>
                <a:moveTo>
                  <a:pt x="4610464" y="830497"/>
                </a:moveTo>
                <a:lnTo>
                  <a:pt x="4613483" y="809195"/>
                </a:lnTo>
                <a:cubicBezTo>
                  <a:pt x="4620339" y="760471"/>
                  <a:pt x="4648659" y="690936"/>
                  <a:pt x="4676326" y="654781"/>
                </a:cubicBezTo>
                <a:cubicBezTo>
                  <a:pt x="4703993" y="618626"/>
                  <a:pt x="4718684" y="549498"/>
                  <a:pt x="4708890" y="501264"/>
                </a:cubicBezTo>
                <a:cubicBezTo>
                  <a:pt x="4708890" y="501264"/>
                  <a:pt x="4687507" y="395982"/>
                  <a:pt x="4687507" y="384719"/>
                </a:cubicBezTo>
                <a:cubicBezTo>
                  <a:pt x="4687507" y="373538"/>
                  <a:pt x="4874975" y="230795"/>
                  <a:pt x="4869344" y="216839"/>
                </a:cubicBezTo>
                <a:cubicBezTo>
                  <a:pt x="4863712" y="202883"/>
                  <a:pt x="4863712" y="202883"/>
                  <a:pt x="4863712" y="202883"/>
                </a:cubicBezTo>
                <a:cubicBezTo>
                  <a:pt x="4856041" y="161341"/>
                  <a:pt x="4810663" y="137346"/>
                  <a:pt x="4763001" y="149507"/>
                </a:cubicBezTo>
                <a:lnTo>
                  <a:pt x="4684651" y="169502"/>
                </a:lnTo>
                <a:cubicBezTo>
                  <a:pt x="4636907" y="181663"/>
                  <a:pt x="4592835" y="177174"/>
                  <a:pt x="4586714" y="159464"/>
                </a:cubicBezTo>
                <a:cubicBezTo>
                  <a:pt x="4580592" y="141753"/>
                  <a:pt x="4586224" y="118493"/>
                  <a:pt x="4599282" y="107720"/>
                </a:cubicBezTo>
                <a:cubicBezTo>
                  <a:pt x="4612341" y="96947"/>
                  <a:pt x="4585082" y="74666"/>
                  <a:pt x="4538643" y="58262"/>
                </a:cubicBezTo>
                <a:lnTo>
                  <a:pt x="4438828" y="22923"/>
                </a:lnTo>
                <a:cubicBezTo>
                  <a:pt x="4392390" y="6519"/>
                  <a:pt x="4314285" y="-3357"/>
                  <a:pt x="4265235" y="1050"/>
                </a:cubicBezTo>
                <a:lnTo>
                  <a:pt x="4009864" y="24147"/>
                </a:lnTo>
                <a:cubicBezTo>
                  <a:pt x="3960814" y="28554"/>
                  <a:pt x="3888014" y="55814"/>
                  <a:pt x="3848104" y="84623"/>
                </a:cubicBezTo>
                <a:lnTo>
                  <a:pt x="3842146" y="88867"/>
                </a:lnTo>
                <a:cubicBezTo>
                  <a:pt x="3802237" y="117677"/>
                  <a:pt x="3730008" y="133510"/>
                  <a:pt x="3681693" y="123962"/>
                </a:cubicBezTo>
                <a:lnTo>
                  <a:pt x="3672715" y="122166"/>
                </a:lnTo>
                <a:cubicBezTo>
                  <a:pt x="3624399" y="112617"/>
                  <a:pt x="3547111" y="119065"/>
                  <a:pt x="3501080" y="136367"/>
                </a:cubicBezTo>
                <a:lnTo>
                  <a:pt x="3274192" y="221654"/>
                </a:lnTo>
                <a:cubicBezTo>
                  <a:pt x="3228080" y="238956"/>
                  <a:pt x="3194129" y="276417"/>
                  <a:pt x="3198781" y="304900"/>
                </a:cubicBezTo>
                <a:cubicBezTo>
                  <a:pt x="3203433" y="333384"/>
                  <a:pt x="3177561" y="373701"/>
                  <a:pt x="3141406" y="394431"/>
                </a:cubicBezTo>
                <a:cubicBezTo>
                  <a:pt x="3105251" y="415243"/>
                  <a:pt x="3079461" y="455479"/>
                  <a:pt x="3084031" y="483962"/>
                </a:cubicBezTo>
                <a:cubicBezTo>
                  <a:pt x="3088683" y="512446"/>
                  <a:pt x="3132755" y="535706"/>
                  <a:pt x="3181968" y="535706"/>
                </a:cubicBezTo>
                <a:lnTo>
                  <a:pt x="3277130" y="535706"/>
                </a:lnTo>
                <a:cubicBezTo>
                  <a:pt x="3326344" y="535706"/>
                  <a:pt x="3396451" y="562802"/>
                  <a:pt x="3432851" y="596019"/>
                </a:cubicBezTo>
                <a:lnTo>
                  <a:pt x="3500101" y="657311"/>
                </a:lnTo>
                <a:cubicBezTo>
                  <a:pt x="3536501" y="690446"/>
                  <a:pt x="3555354" y="735906"/>
                  <a:pt x="3542051" y="758186"/>
                </a:cubicBezTo>
                <a:cubicBezTo>
                  <a:pt x="3528747" y="780467"/>
                  <a:pt x="3541724" y="820784"/>
                  <a:pt x="3570942" y="847717"/>
                </a:cubicBezTo>
                <a:cubicBezTo>
                  <a:pt x="3600160" y="874650"/>
                  <a:pt x="3616238" y="936187"/>
                  <a:pt x="3606526" y="984503"/>
                </a:cubicBezTo>
                <a:lnTo>
                  <a:pt x="3599670" y="1018781"/>
                </a:lnTo>
                <a:cubicBezTo>
                  <a:pt x="3590040" y="1067096"/>
                  <a:pt x="3604567" y="1140060"/>
                  <a:pt x="3632071" y="1180867"/>
                </a:cubicBezTo>
                <a:lnTo>
                  <a:pt x="3772856" y="1390371"/>
                </a:lnTo>
                <a:cubicBezTo>
                  <a:pt x="3800360" y="1431259"/>
                  <a:pt x="3857408" y="1459008"/>
                  <a:pt x="3899766" y="1452071"/>
                </a:cubicBezTo>
                <a:cubicBezTo>
                  <a:pt x="3942124" y="1445134"/>
                  <a:pt x="3983339" y="1399756"/>
                  <a:pt x="3991419" y="1351196"/>
                </a:cubicBezTo>
                <a:lnTo>
                  <a:pt x="4009537" y="1242404"/>
                </a:lnTo>
                <a:cubicBezTo>
                  <a:pt x="4017617" y="1193843"/>
                  <a:pt x="4044387" y="1160381"/>
                  <a:pt x="4069034" y="1168053"/>
                </a:cubicBezTo>
                <a:cubicBezTo>
                  <a:pt x="4093682" y="1175725"/>
                  <a:pt x="4140283" y="1165034"/>
                  <a:pt x="4172603" y="1144304"/>
                </a:cubicBezTo>
                <a:cubicBezTo>
                  <a:pt x="4204922" y="1123492"/>
                  <a:pt x="4241403" y="1082603"/>
                  <a:pt x="4253727" y="1053385"/>
                </a:cubicBezTo>
                <a:cubicBezTo>
                  <a:pt x="4266051" y="1024167"/>
                  <a:pt x="4306369" y="1002703"/>
                  <a:pt x="4343258" y="1005804"/>
                </a:cubicBezTo>
                <a:cubicBezTo>
                  <a:pt x="4380229" y="1008905"/>
                  <a:pt x="4446582" y="993562"/>
                  <a:pt x="4490735" y="971852"/>
                </a:cubicBezTo>
                <a:lnTo>
                  <a:pt x="4517586" y="958631"/>
                </a:lnTo>
                <a:cubicBezTo>
                  <a:pt x="4561821" y="937003"/>
                  <a:pt x="4603608" y="879302"/>
                  <a:pt x="4610464" y="830497"/>
                </a:cubicBezTo>
                <a:close/>
                <a:moveTo>
                  <a:pt x="4877832" y="1169604"/>
                </a:moveTo>
                <a:cubicBezTo>
                  <a:pt x="4873262" y="1138019"/>
                  <a:pt x="4829434" y="1116881"/>
                  <a:pt x="4780547" y="1122512"/>
                </a:cubicBezTo>
                <a:lnTo>
                  <a:pt x="4619768" y="1141121"/>
                </a:lnTo>
                <a:cubicBezTo>
                  <a:pt x="4570880" y="1146752"/>
                  <a:pt x="4523871" y="1163972"/>
                  <a:pt x="4515464" y="1179398"/>
                </a:cubicBezTo>
                <a:cubicBezTo>
                  <a:pt x="4506977" y="1194823"/>
                  <a:pt x="4531542" y="1227550"/>
                  <a:pt x="4570064" y="1252116"/>
                </a:cubicBezTo>
                <a:cubicBezTo>
                  <a:pt x="4608586" y="1276682"/>
                  <a:pt x="4678775" y="1285904"/>
                  <a:pt x="4726111" y="1272438"/>
                </a:cubicBezTo>
                <a:lnTo>
                  <a:pt x="4800053" y="1251463"/>
                </a:lnTo>
                <a:cubicBezTo>
                  <a:pt x="4847390" y="1237997"/>
                  <a:pt x="4882402" y="1201107"/>
                  <a:pt x="4877832" y="1169604"/>
                </a:cubicBezTo>
                <a:close/>
                <a:moveTo>
                  <a:pt x="11267170" y="1138590"/>
                </a:moveTo>
                <a:cubicBezTo>
                  <a:pt x="11267170" y="1138590"/>
                  <a:pt x="11042894" y="987196"/>
                  <a:pt x="11024286" y="972260"/>
                </a:cubicBezTo>
                <a:cubicBezTo>
                  <a:pt x="11005596" y="957325"/>
                  <a:pt x="10847264" y="926148"/>
                  <a:pt x="10847264" y="926148"/>
                </a:cubicBezTo>
                <a:cubicBezTo>
                  <a:pt x="10798949" y="916600"/>
                  <a:pt x="10739289" y="928189"/>
                  <a:pt x="10714641" y="951775"/>
                </a:cubicBezTo>
                <a:cubicBezTo>
                  <a:pt x="10689994" y="975362"/>
                  <a:pt x="10629763" y="990624"/>
                  <a:pt x="10580794" y="985645"/>
                </a:cubicBezTo>
                <a:lnTo>
                  <a:pt x="10538844" y="981401"/>
                </a:lnTo>
                <a:cubicBezTo>
                  <a:pt x="10489876" y="976423"/>
                  <a:pt x="10422870" y="953000"/>
                  <a:pt x="10390062" y="929413"/>
                </a:cubicBezTo>
                <a:cubicBezTo>
                  <a:pt x="10357253" y="905826"/>
                  <a:pt x="10290247" y="882893"/>
                  <a:pt x="10241197" y="878404"/>
                </a:cubicBezTo>
                <a:lnTo>
                  <a:pt x="10214346" y="875956"/>
                </a:lnTo>
                <a:cubicBezTo>
                  <a:pt x="10165296" y="871467"/>
                  <a:pt x="10105064" y="852777"/>
                  <a:pt x="10080416" y="834251"/>
                </a:cubicBezTo>
                <a:cubicBezTo>
                  <a:pt x="10055769" y="815806"/>
                  <a:pt x="9995619" y="796218"/>
                  <a:pt x="9946651" y="790750"/>
                </a:cubicBezTo>
                <a:lnTo>
                  <a:pt x="9856059" y="780712"/>
                </a:lnTo>
                <a:cubicBezTo>
                  <a:pt x="9807090" y="775244"/>
                  <a:pt x="9756979" y="785119"/>
                  <a:pt x="9744655" y="802503"/>
                </a:cubicBezTo>
                <a:cubicBezTo>
                  <a:pt x="9732331" y="819887"/>
                  <a:pt x="9683771" y="846166"/>
                  <a:pt x="9636761" y="860775"/>
                </a:cubicBezTo>
                <a:lnTo>
                  <a:pt x="9591383" y="874813"/>
                </a:lnTo>
                <a:cubicBezTo>
                  <a:pt x="9544374" y="889422"/>
                  <a:pt x="9471983" y="879465"/>
                  <a:pt x="9430685" y="852777"/>
                </a:cubicBezTo>
                <a:lnTo>
                  <a:pt x="9402038" y="834251"/>
                </a:lnTo>
                <a:cubicBezTo>
                  <a:pt x="9360660" y="807563"/>
                  <a:pt x="9289085" y="790669"/>
                  <a:pt x="9242891" y="796871"/>
                </a:cubicBezTo>
                <a:cubicBezTo>
                  <a:pt x="9196697" y="802992"/>
                  <a:pt x="9132956" y="787894"/>
                  <a:pt x="9101127" y="763328"/>
                </a:cubicBezTo>
                <a:cubicBezTo>
                  <a:pt x="9069297" y="738680"/>
                  <a:pt x="9015595" y="716073"/>
                  <a:pt x="8981725" y="712972"/>
                </a:cubicBezTo>
                <a:cubicBezTo>
                  <a:pt x="8947855" y="709871"/>
                  <a:pt x="8920187" y="674613"/>
                  <a:pt x="8920187" y="634622"/>
                </a:cubicBezTo>
                <a:cubicBezTo>
                  <a:pt x="8920187" y="594631"/>
                  <a:pt x="8896682" y="542561"/>
                  <a:pt x="8867955" y="518975"/>
                </a:cubicBezTo>
                <a:cubicBezTo>
                  <a:pt x="8839227" y="495388"/>
                  <a:pt x="8795563" y="484452"/>
                  <a:pt x="8770915" y="494735"/>
                </a:cubicBezTo>
                <a:cubicBezTo>
                  <a:pt x="8746268" y="505019"/>
                  <a:pt x="8695095" y="494898"/>
                  <a:pt x="8657145" y="472373"/>
                </a:cubicBezTo>
                <a:cubicBezTo>
                  <a:pt x="8619194" y="449766"/>
                  <a:pt x="8557331" y="457356"/>
                  <a:pt x="8519788" y="489185"/>
                </a:cubicBezTo>
                <a:lnTo>
                  <a:pt x="8510974" y="496612"/>
                </a:lnTo>
                <a:cubicBezTo>
                  <a:pt x="8473349" y="528442"/>
                  <a:pt x="8402345" y="555456"/>
                  <a:pt x="8353132" y="556762"/>
                </a:cubicBezTo>
                <a:lnTo>
                  <a:pt x="8241157" y="559619"/>
                </a:lnTo>
                <a:cubicBezTo>
                  <a:pt x="8191943" y="560843"/>
                  <a:pt x="8133182" y="591285"/>
                  <a:pt x="8110574" y="627195"/>
                </a:cubicBezTo>
                <a:cubicBezTo>
                  <a:pt x="8087967" y="663106"/>
                  <a:pt x="8029939" y="700077"/>
                  <a:pt x="7981624" y="709299"/>
                </a:cubicBezTo>
                <a:lnTo>
                  <a:pt x="7967260" y="712074"/>
                </a:lnTo>
                <a:cubicBezTo>
                  <a:pt x="7918862" y="721297"/>
                  <a:pt x="7846225" y="751902"/>
                  <a:pt x="7805826" y="780059"/>
                </a:cubicBezTo>
                <a:lnTo>
                  <a:pt x="7758735" y="812868"/>
                </a:lnTo>
                <a:cubicBezTo>
                  <a:pt x="7718336" y="841025"/>
                  <a:pt x="7670183" y="833679"/>
                  <a:pt x="7651739" y="796463"/>
                </a:cubicBezTo>
                <a:cubicBezTo>
                  <a:pt x="7633294" y="759247"/>
                  <a:pt x="7592160" y="728805"/>
                  <a:pt x="7560331" y="728805"/>
                </a:cubicBezTo>
                <a:cubicBezTo>
                  <a:pt x="7528501" y="728805"/>
                  <a:pt x="7485245" y="765205"/>
                  <a:pt x="7464271" y="809766"/>
                </a:cubicBezTo>
                <a:lnTo>
                  <a:pt x="7436359" y="868937"/>
                </a:lnTo>
                <a:cubicBezTo>
                  <a:pt x="7415302" y="913498"/>
                  <a:pt x="7363722" y="928923"/>
                  <a:pt x="7321691" y="903215"/>
                </a:cubicBezTo>
                <a:lnTo>
                  <a:pt x="7187272" y="821192"/>
                </a:lnTo>
                <a:cubicBezTo>
                  <a:pt x="7145240" y="795566"/>
                  <a:pt x="7121736" y="759410"/>
                  <a:pt x="7135120" y="740966"/>
                </a:cubicBezTo>
                <a:cubicBezTo>
                  <a:pt x="7148423" y="722521"/>
                  <a:pt x="7198045" y="696078"/>
                  <a:pt x="7245299" y="682203"/>
                </a:cubicBezTo>
                <a:lnTo>
                  <a:pt x="7416689" y="631929"/>
                </a:lnTo>
                <a:cubicBezTo>
                  <a:pt x="7463944" y="618055"/>
                  <a:pt x="7495039" y="580675"/>
                  <a:pt x="7485817" y="548927"/>
                </a:cubicBezTo>
                <a:cubicBezTo>
                  <a:pt x="7476594" y="517098"/>
                  <a:pt x="7429258" y="497755"/>
                  <a:pt x="7380698" y="505998"/>
                </a:cubicBezTo>
                <a:lnTo>
                  <a:pt x="7202860" y="535950"/>
                </a:lnTo>
                <a:cubicBezTo>
                  <a:pt x="7154300" y="544112"/>
                  <a:pt x="7090314" y="582960"/>
                  <a:pt x="7060688" y="622298"/>
                </a:cubicBezTo>
                <a:lnTo>
                  <a:pt x="6974503" y="736722"/>
                </a:lnTo>
                <a:cubicBezTo>
                  <a:pt x="6944877" y="776060"/>
                  <a:pt x="6957527" y="824457"/>
                  <a:pt x="7002578" y="844289"/>
                </a:cubicBezTo>
                <a:lnTo>
                  <a:pt x="7152096" y="910152"/>
                </a:lnTo>
                <a:cubicBezTo>
                  <a:pt x="7197147" y="929984"/>
                  <a:pt x="7238199" y="962222"/>
                  <a:pt x="7243341" y="981728"/>
                </a:cubicBezTo>
                <a:cubicBezTo>
                  <a:pt x="7248482" y="1001234"/>
                  <a:pt x="7212409" y="1017720"/>
                  <a:pt x="7163114" y="1018373"/>
                </a:cubicBezTo>
                <a:lnTo>
                  <a:pt x="7069829" y="1019678"/>
                </a:lnTo>
                <a:cubicBezTo>
                  <a:pt x="7020615" y="1020331"/>
                  <a:pt x="6944714" y="1039837"/>
                  <a:pt x="6901295" y="1063016"/>
                </a:cubicBezTo>
                <a:lnTo>
                  <a:pt x="6887747" y="1070198"/>
                </a:lnTo>
                <a:cubicBezTo>
                  <a:pt x="6844247" y="1093376"/>
                  <a:pt x="6785240" y="1095090"/>
                  <a:pt x="6756512" y="1074034"/>
                </a:cubicBezTo>
                <a:cubicBezTo>
                  <a:pt x="6727783" y="1052977"/>
                  <a:pt x="6695056" y="1063505"/>
                  <a:pt x="6683793" y="1097375"/>
                </a:cubicBezTo>
                <a:cubicBezTo>
                  <a:pt x="6672530" y="1131245"/>
                  <a:pt x="6632702" y="1185192"/>
                  <a:pt x="6595405" y="1217348"/>
                </a:cubicBezTo>
                <a:lnTo>
                  <a:pt x="6570757" y="1238568"/>
                </a:lnTo>
                <a:cubicBezTo>
                  <a:pt x="6533460" y="1270724"/>
                  <a:pt x="6479268" y="1264277"/>
                  <a:pt x="6450458" y="1224367"/>
                </a:cubicBezTo>
                <a:lnTo>
                  <a:pt x="6409814" y="1168053"/>
                </a:lnTo>
                <a:cubicBezTo>
                  <a:pt x="6381004" y="1128144"/>
                  <a:pt x="6395450" y="1108720"/>
                  <a:pt x="6441970" y="1124879"/>
                </a:cubicBezTo>
                <a:lnTo>
                  <a:pt x="6444418" y="1125777"/>
                </a:lnTo>
                <a:cubicBezTo>
                  <a:pt x="6490938" y="1141937"/>
                  <a:pt x="6537377" y="1128307"/>
                  <a:pt x="6547660" y="1095498"/>
                </a:cubicBezTo>
                <a:cubicBezTo>
                  <a:pt x="6557944" y="1062689"/>
                  <a:pt x="6530032" y="1018209"/>
                  <a:pt x="6485715" y="996745"/>
                </a:cubicBezTo>
                <a:lnTo>
                  <a:pt x="6277517" y="895788"/>
                </a:lnTo>
                <a:cubicBezTo>
                  <a:pt x="6233200" y="874323"/>
                  <a:pt x="6156647" y="856695"/>
                  <a:pt x="6107433" y="856695"/>
                </a:cubicBezTo>
                <a:lnTo>
                  <a:pt x="6017902" y="856695"/>
                </a:lnTo>
                <a:cubicBezTo>
                  <a:pt x="5968689" y="856695"/>
                  <a:pt x="5905927" y="890157"/>
                  <a:pt x="5878423" y="931045"/>
                </a:cubicBezTo>
                <a:lnTo>
                  <a:pt x="5806603" y="1037960"/>
                </a:lnTo>
                <a:cubicBezTo>
                  <a:pt x="5779180" y="1078849"/>
                  <a:pt x="5726621" y="1139080"/>
                  <a:pt x="5689813" y="1171889"/>
                </a:cubicBezTo>
                <a:lnTo>
                  <a:pt x="5532542" y="1312021"/>
                </a:lnTo>
                <a:cubicBezTo>
                  <a:pt x="5495734" y="1344748"/>
                  <a:pt x="5468556" y="1411753"/>
                  <a:pt x="5472066" y="1460885"/>
                </a:cubicBezTo>
                <a:lnTo>
                  <a:pt x="5474269" y="1491164"/>
                </a:lnTo>
                <a:cubicBezTo>
                  <a:pt x="5477778" y="1540296"/>
                  <a:pt x="5501610" y="1581348"/>
                  <a:pt x="5527318" y="1582327"/>
                </a:cubicBezTo>
                <a:cubicBezTo>
                  <a:pt x="5552945" y="1583388"/>
                  <a:pt x="5577919" y="1624277"/>
                  <a:pt x="5582653" y="1673327"/>
                </a:cubicBezTo>
                <a:lnTo>
                  <a:pt x="5582735" y="1674144"/>
                </a:lnTo>
                <a:cubicBezTo>
                  <a:pt x="5587550" y="1723194"/>
                  <a:pt x="5629500" y="1749963"/>
                  <a:pt x="5675938" y="1733722"/>
                </a:cubicBezTo>
                <a:lnTo>
                  <a:pt x="5709481" y="1721970"/>
                </a:lnTo>
                <a:cubicBezTo>
                  <a:pt x="5756002" y="1705728"/>
                  <a:pt x="5813050" y="1656841"/>
                  <a:pt x="5836310" y="1613504"/>
                </a:cubicBezTo>
                <a:lnTo>
                  <a:pt x="5863651" y="1562414"/>
                </a:lnTo>
                <a:cubicBezTo>
                  <a:pt x="5886911" y="1518995"/>
                  <a:pt x="5889115" y="1460804"/>
                  <a:pt x="5868629" y="1433137"/>
                </a:cubicBezTo>
                <a:cubicBezTo>
                  <a:pt x="5848144" y="1405469"/>
                  <a:pt x="5852062" y="1348258"/>
                  <a:pt x="5877362" y="1305981"/>
                </a:cubicBezTo>
                <a:lnTo>
                  <a:pt x="5930738" y="1217022"/>
                </a:lnTo>
                <a:cubicBezTo>
                  <a:pt x="5956038" y="1174827"/>
                  <a:pt x="6005333" y="1150343"/>
                  <a:pt x="6040264" y="1162667"/>
                </a:cubicBezTo>
                <a:cubicBezTo>
                  <a:pt x="6075113" y="1174990"/>
                  <a:pt x="6080500" y="1218001"/>
                  <a:pt x="6052099" y="1258237"/>
                </a:cubicBezTo>
                <a:lnTo>
                  <a:pt x="6039611" y="1276029"/>
                </a:lnTo>
                <a:cubicBezTo>
                  <a:pt x="6011210" y="1316265"/>
                  <a:pt x="6001498" y="1370212"/>
                  <a:pt x="6017902" y="1395839"/>
                </a:cubicBezTo>
                <a:cubicBezTo>
                  <a:pt x="6034306" y="1421466"/>
                  <a:pt x="6085642" y="1428729"/>
                  <a:pt x="6131917" y="1411998"/>
                </a:cubicBezTo>
                <a:lnTo>
                  <a:pt x="6220958" y="1379761"/>
                </a:lnTo>
                <a:cubicBezTo>
                  <a:pt x="6267234" y="1362948"/>
                  <a:pt x="6316937" y="1371926"/>
                  <a:pt x="6331219" y="1399593"/>
                </a:cubicBezTo>
                <a:cubicBezTo>
                  <a:pt x="6345583" y="1427260"/>
                  <a:pt x="6318814" y="1461702"/>
                  <a:pt x="6271722" y="1476066"/>
                </a:cubicBezTo>
                <a:lnTo>
                  <a:pt x="6088580" y="1531971"/>
                </a:lnTo>
                <a:cubicBezTo>
                  <a:pt x="6041488" y="1546336"/>
                  <a:pt x="5988276" y="1595630"/>
                  <a:pt x="5970403" y="1641498"/>
                </a:cubicBezTo>
                <a:lnTo>
                  <a:pt x="5949672" y="1694792"/>
                </a:lnTo>
                <a:cubicBezTo>
                  <a:pt x="5931799" y="1740659"/>
                  <a:pt x="5877199" y="1783425"/>
                  <a:pt x="5828394" y="1789709"/>
                </a:cubicBezTo>
                <a:lnTo>
                  <a:pt x="5603057" y="1818927"/>
                </a:lnTo>
                <a:cubicBezTo>
                  <a:pt x="5554251" y="1825293"/>
                  <a:pt x="5481369" y="1853695"/>
                  <a:pt x="5441052" y="1882015"/>
                </a:cubicBezTo>
                <a:lnTo>
                  <a:pt x="5232935" y="2028758"/>
                </a:lnTo>
                <a:cubicBezTo>
                  <a:pt x="5192700" y="2057159"/>
                  <a:pt x="5186987" y="2110046"/>
                  <a:pt x="5220367" y="2146282"/>
                </a:cubicBezTo>
                <a:lnTo>
                  <a:pt x="5226080" y="2152485"/>
                </a:lnTo>
                <a:cubicBezTo>
                  <a:pt x="5259379" y="2188722"/>
                  <a:pt x="5280762" y="2232712"/>
                  <a:pt x="5273580" y="2250096"/>
                </a:cubicBezTo>
                <a:cubicBezTo>
                  <a:pt x="5266398" y="2267561"/>
                  <a:pt x="5220285" y="2279477"/>
                  <a:pt x="5171154" y="2276539"/>
                </a:cubicBezTo>
                <a:lnTo>
                  <a:pt x="5096232" y="2272131"/>
                </a:lnTo>
                <a:cubicBezTo>
                  <a:pt x="5047100" y="2269275"/>
                  <a:pt x="5004089" y="2307062"/>
                  <a:pt x="5000743" y="2356194"/>
                </a:cubicBezTo>
                <a:lnTo>
                  <a:pt x="4994295" y="2449887"/>
                </a:lnTo>
                <a:cubicBezTo>
                  <a:pt x="4990949" y="2499019"/>
                  <a:pt x="5015026" y="2552640"/>
                  <a:pt x="5047834" y="2569044"/>
                </a:cubicBezTo>
                <a:cubicBezTo>
                  <a:pt x="5080643" y="2585449"/>
                  <a:pt x="5141936" y="2585449"/>
                  <a:pt x="5183967" y="2569044"/>
                </a:cubicBezTo>
                <a:cubicBezTo>
                  <a:pt x="5225998" y="2552640"/>
                  <a:pt x="5286312" y="2508323"/>
                  <a:pt x="5317896" y="2470536"/>
                </a:cubicBezTo>
                <a:lnTo>
                  <a:pt x="5355928" y="2425077"/>
                </a:lnTo>
                <a:cubicBezTo>
                  <a:pt x="5387513" y="2387289"/>
                  <a:pt x="5451825" y="2344360"/>
                  <a:pt x="5498835" y="2329506"/>
                </a:cubicBezTo>
                <a:lnTo>
                  <a:pt x="5505935" y="2327303"/>
                </a:lnTo>
                <a:cubicBezTo>
                  <a:pt x="5552945" y="2312531"/>
                  <a:pt x="5620114" y="2328119"/>
                  <a:pt x="5655371" y="2361989"/>
                </a:cubicBezTo>
                <a:cubicBezTo>
                  <a:pt x="5690547" y="2395859"/>
                  <a:pt x="5710950" y="2447031"/>
                  <a:pt x="5700667" y="2475759"/>
                </a:cubicBezTo>
                <a:cubicBezTo>
                  <a:pt x="5690384" y="2504487"/>
                  <a:pt x="5696260" y="2542275"/>
                  <a:pt x="5713726" y="2559740"/>
                </a:cubicBezTo>
                <a:cubicBezTo>
                  <a:pt x="5731191" y="2577206"/>
                  <a:pt x="5772325" y="2562107"/>
                  <a:pt x="5805134" y="2526197"/>
                </a:cubicBezTo>
                <a:cubicBezTo>
                  <a:pt x="5837942" y="2490287"/>
                  <a:pt x="5837698" y="2431116"/>
                  <a:pt x="5804562" y="2394635"/>
                </a:cubicBezTo>
                <a:lnTo>
                  <a:pt x="5738454" y="2321916"/>
                </a:lnTo>
                <a:cubicBezTo>
                  <a:pt x="5705319" y="2285435"/>
                  <a:pt x="5682385" y="2247239"/>
                  <a:pt x="5687527" y="2237037"/>
                </a:cubicBezTo>
                <a:cubicBezTo>
                  <a:pt x="5692669" y="2226754"/>
                  <a:pt x="5729967" y="2241281"/>
                  <a:pt x="5770448" y="2269357"/>
                </a:cubicBezTo>
                <a:lnTo>
                  <a:pt x="5817212" y="2301757"/>
                </a:lnTo>
                <a:cubicBezTo>
                  <a:pt x="5857693" y="2329751"/>
                  <a:pt x="5907314" y="2389493"/>
                  <a:pt x="5927555" y="2434381"/>
                </a:cubicBezTo>
                <a:lnTo>
                  <a:pt x="5969831" y="2528482"/>
                </a:lnTo>
                <a:cubicBezTo>
                  <a:pt x="5989990" y="2573370"/>
                  <a:pt x="6021656" y="2602588"/>
                  <a:pt x="6040101" y="2593365"/>
                </a:cubicBezTo>
                <a:cubicBezTo>
                  <a:pt x="6058546" y="2584143"/>
                  <a:pt x="6061892" y="2545539"/>
                  <a:pt x="6047528" y="2507589"/>
                </a:cubicBezTo>
                <a:cubicBezTo>
                  <a:pt x="6033164" y="2469638"/>
                  <a:pt x="6042387" y="2434381"/>
                  <a:pt x="6068013" y="2429239"/>
                </a:cubicBezTo>
                <a:cubicBezTo>
                  <a:pt x="6093640" y="2424097"/>
                  <a:pt x="6131346" y="2456580"/>
                  <a:pt x="6151831" y="2501386"/>
                </a:cubicBezTo>
                <a:lnTo>
                  <a:pt x="6155830" y="2510119"/>
                </a:lnTo>
                <a:cubicBezTo>
                  <a:pt x="6176315" y="2554925"/>
                  <a:pt x="6233282" y="2592794"/>
                  <a:pt x="6282496" y="2594263"/>
                </a:cubicBezTo>
                <a:cubicBezTo>
                  <a:pt x="6282496" y="2594263"/>
                  <a:pt x="6439195" y="2598997"/>
                  <a:pt x="6450458" y="2606505"/>
                </a:cubicBezTo>
                <a:cubicBezTo>
                  <a:pt x="6461639" y="2613932"/>
                  <a:pt x="6459843" y="2626093"/>
                  <a:pt x="6459843" y="2626093"/>
                </a:cubicBezTo>
                <a:cubicBezTo>
                  <a:pt x="6452661" y="2674816"/>
                  <a:pt x="6427443" y="2740679"/>
                  <a:pt x="6403856" y="2772509"/>
                </a:cubicBezTo>
                <a:cubicBezTo>
                  <a:pt x="6380269" y="2804338"/>
                  <a:pt x="6334892" y="2835352"/>
                  <a:pt x="6303144" y="2841555"/>
                </a:cubicBezTo>
                <a:cubicBezTo>
                  <a:pt x="6271315" y="2847676"/>
                  <a:pt x="6206921" y="2840575"/>
                  <a:pt x="6159992" y="2825721"/>
                </a:cubicBezTo>
                <a:lnTo>
                  <a:pt x="6024758" y="2782874"/>
                </a:lnTo>
                <a:cubicBezTo>
                  <a:pt x="5977829" y="2768020"/>
                  <a:pt x="5941103" y="2779283"/>
                  <a:pt x="5943143" y="2808011"/>
                </a:cubicBezTo>
                <a:cubicBezTo>
                  <a:pt x="5945184" y="2836739"/>
                  <a:pt x="5920863" y="2861060"/>
                  <a:pt x="5889033" y="2862121"/>
                </a:cubicBezTo>
                <a:cubicBezTo>
                  <a:pt x="5857204" y="2863182"/>
                  <a:pt x="5795503" y="2845309"/>
                  <a:pt x="5751839" y="2822538"/>
                </a:cubicBezTo>
                <a:lnTo>
                  <a:pt x="5739026" y="2815846"/>
                </a:lnTo>
                <a:cubicBezTo>
                  <a:pt x="5695362" y="2793076"/>
                  <a:pt x="5654719" y="2734395"/>
                  <a:pt x="5648760" y="2685589"/>
                </a:cubicBezTo>
                <a:lnTo>
                  <a:pt x="5648108" y="2680529"/>
                </a:lnTo>
                <a:cubicBezTo>
                  <a:pt x="5642150" y="2631643"/>
                  <a:pt x="5596936" y="2591651"/>
                  <a:pt x="5547722" y="2591651"/>
                </a:cubicBezTo>
                <a:lnTo>
                  <a:pt x="5454437" y="2591651"/>
                </a:lnTo>
                <a:cubicBezTo>
                  <a:pt x="5405224" y="2591651"/>
                  <a:pt x="5335525" y="2610994"/>
                  <a:pt x="5299615" y="2634581"/>
                </a:cubicBezTo>
                <a:cubicBezTo>
                  <a:pt x="5263704" y="2658167"/>
                  <a:pt x="5210002" y="2672450"/>
                  <a:pt x="5180213" y="2666329"/>
                </a:cubicBezTo>
                <a:cubicBezTo>
                  <a:pt x="5150424" y="2660208"/>
                  <a:pt x="5094191" y="2679468"/>
                  <a:pt x="5055261" y="2709258"/>
                </a:cubicBezTo>
                <a:cubicBezTo>
                  <a:pt x="5016250" y="2739047"/>
                  <a:pt x="4979360" y="2796095"/>
                  <a:pt x="4973158" y="2836086"/>
                </a:cubicBezTo>
                <a:cubicBezTo>
                  <a:pt x="4967036" y="2876077"/>
                  <a:pt x="4938471" y="2941613"/>
                  <a:pt x="4909825" y="2981604"/>
                </a:cubicBezTo>
                <a:lnTo>
                  <a:pt x="4816376" y="3112106"/>
                </a:lnTo>
                <a:cubicBezTo>
                  <a:pt x="4787730" y="3152179"/>
                  <a:pt x="4762021" y="3225142"/>
                  <a:pt x="4759246" y="3274273"/>
                </a:cubicBezTo>
                <a:lnTo>
                  <a:pt x="4750595" y="3429177"/>
                </a:lnTo>
                <a:cubicBezTo>
                  <a:pt x="4747820" y="3478309"/>
                  <a:pt x="4766183" y="3553231"/>
                  <a:pt x="4791402" y="3595507"/>
                </a:cubicBezTo>
                <a:lnTo>
                  <a:pt x="4927453" y="3824191"/>
                </a:lnTo>
                <a:cubicBezTo>
                  <a:pt x="4952591" y="3866548"/>
                  <a:pt x="5013393" y="3897480"/>
                  <a:pt x="5062362" y="3892910"/>
                </a:cubicBezTo>
                <a:lnTo>
                  <a:pt x="5126511" y="3886952"/>
                </a:lnTo>
                <a:cubicBezTo>
                  <a:pt x="5175561" y="3882463"/>
                  <a:pt x="5251380" y="3860101"/>
                  <a:pt x="5295126" y="3837412"/>
                </a:cubicBezTo>
                <a:lnTo>
                  <a:pt x="5322793" y="3823048"/>
                </a:lnTo>
                <a:cubicBezTo>
                  <a:pt x="5366457" y="3800359"/>
                  <a:pt x="5418200" y="3810316"/>
                  <a:pt x="5437706" y="3845166"/>
                </a:cubicBezTo>
                <a:cubicBezTo>
                  <a:pt x="5457212" y="3880015"/>
                  <a:pt x="5503405" y="3917802"/>
                  <a:pt x="5540295" y="3929146"/>
                </a:cubicBezTo>
                <a:cubicBezTo>
                  <a:pt x="5577266" y="3940409"/>
                  <a:pt x="5598078" y="3988806"/>
                  <a:pt x="5586570" y="4036714"/>
                </a:cubicBezTo>
                <a:lnTo>
                  <a:pt x="5583632" y="4049120"/>
                </a:lnTo>
                <a:cubicBezTo>
                  <a:pt x="5572124" y="4097027"/>
                  <a:pt x="5589427" y="4166318"/>
                  <a:pt x="5622154" y="4203208"/>
                </a:cubicBezTo>
                <a:lnTo>
                  <a:pt x="5648842" y="4233323"/>
                </a:lnTo>
                <a:cubicBezTo>
                  <a:pt x="5681488" y="4270213"/>
                  <a:pt x="5713154" y="4340319"/>
                  <a:pt x="5719194" y="4389206"/>
                </a:cubicBezTo>
                <a:lnTo>
                  <a:pt x="5730864" y="4483797"/>
                </a:lnTo>
                <a:cubicBezTo>
                  <a:pt x="5736904" y="4532684"/>
                  <a:pt x="5728334" y="4610626"/>
                  <a:pt x="5711767" y="4656983"/>
                </a:cubicBezTo>
                <a:lnTo>
                  <a:pt x="5693485" y="4708400"/>
                </a:lnTo>
                <a:cubicBezTo>
                  <a:pt x="5676999" y="4754757"/>
                  <a:pt x="5677733" y="4821272"/>
                  <a:pt x="5695199" y="4856204"/>
                </a:cubicBezTo>
                <a:cubicBezTo>
                  <a:pt x="5712665" y="4891053"/>
                  <a:pt x="5732170" y="4959609"/>
                  <a:pt x="5738618" y="5008414"/>
                </a:cubicBezTo>
                <a:lnTo>
                  <a:pt x="5752574" y="5114431"/>
                </a:lnTo>
                <a:cubicBezTo>
                  <a:pt x="5759021" y="5163236"/>
                  <a:pt x="5779343" y="5224202"/>
                  <a:pt x="5797870" y="5249829"/>
                </a:cubicBezTo>
                <a:cubicBezTo>
                  <a:pt x="5816315" y="5275456"/>
                  <a:pt x="5842513" y="5335198"/>
                  <a:pt x="5856061" y="5382534"/>
                </a:cubicBezTo>
                <a:lnTo>
                  <a:pt x="5859081" y="5393144"/>
                </a:lnTo>
                <a:cubicBezTo>
                  <a:pt x="5872628" y="5440480"/>
                  <a:pt x="5923801" y="5475574"/>
                  <a:pt x="5972851" y="5471167"/>
                </a:cubicBezTo>
                <a:lnTo>
                  <a:pt x="6040754" y="5464964"/>
                </a:lnTo>
                <a:cubicBezTo>
                  <a:pt x="6089804" y="5460476"/>
                  <a:pt x="6155422" y="5425626"/>
                  <a:pt x="6186599" y="5387512"/>
                </a:cubicBezTo>
                <a:lnTo>
                  <a:pt x="6256134" y="5302389"/>
                </a:lnTo>
                <a:cubicBezTo>
                  <a:pt x="6287311" y="5264275"/>
                  <a:pt x="6312774" y="5208696"/>
                  <a:pt x="6312774" y="5178906"/>
                </a:cubicBezTo>
                <a:cubicBezTo>
                  <a:pt x="6312774" y="5149117"/>
                  <a:pt x="6333749" y="5112228"/>
                  <a:pt x="6359376" y="5096802"/>
                </a:cubicBezTo>
                <a:cubicBezTo>
                  <a:pt x="6385003" y="5081377"/>
                  <a:pt x="6407692" y="5057056"/>
                  <a:pt x="6409732" y="5042692"/>
                </a:cubicBezTo>
                <a:cubicBezTo>
                  <a:pt x="6411772" y="5028328"/>
                  <a:pt x="6406712" y="4983848"/>
                  <a:pt x="6398551" y="4943857"/>
                </a:cubicBezTo>
                <a:cubicBezTo>
                  <a:pt x="6390308" y="4903866"/>
                  <a:pt x="6416098" y="4847307"/>
                  <a:pt x="6455844" y="4818171"/>
                </a:cubicBezTo>
                <a:lnTo>
                  <a:pt x="6479349" y="4800951"/>
                </a:lnTo>
                <a:cubicBezTo>
                  <a:pt x="6519095" y="4771814"/>
                  <a:pt x="6557944" y="4708237"/>
                  <a:pt x="6565697" y="4659595"/>
                </a:cubicBezTo>
                <a:lnTo>
                  <a:pt x="6567248" y="4649882"/>
                </a:lnTo>
                <a:cubicBezTo>
                  <a:pt x="6575001" y="4601241"/>
                  <a:pt x="6575980" y="4521503"/>
                  <a:pt x="6569370" y="4472779"/>
                </a:cubicBezTo>
                <a:lnTo>
                  <a:pt x="6552394" y="4348073"/>
                </a:lnTo>
                <a:cubicBezTo>
                  <a:pt x="6545783" y="4299268"/>
                  <a:pt x="6566105" y="4228426"/>
                  <a:pt x="6597690" y="4190557"/>
                </a:cubicBezTo>
                <a:lnTo>
                  <a:pt x="6781486" y="3969954"/>
                </a:lnTo>
                <a:cubicBezTo>
                  <a:pt x="6812989" y="3932085"/>
                  <a:pt x="6854449" y="3864018"/>
                  <a:pt x="6873465" y="3818641"/>
                </a:cubicBezTo>
                <a:lnTo>
                  <a:pt x="6882442" y="3797176"/>
                </a:lnTo>
                <a:cubicBezTo>
                  <a:pt x="6901540" y="3751799"/>
                  <a:pt x="6908722" y="3700382"/>
                  <a:pt x="6898438" y="3682916"/>
                </a:cubicBezTo>
                <a:cubicBezTo>
                  <a:pt x="6888155" y="3665451"/>
                  <a:pt x="6839677" y="3655412"/>
                  <a:pt x="6790708" y="3660554"/>
                </a:cubicBezTo>
                <a:lnTo>
                  <a:pt x="6756185" y="3664227"/>
                </a:lnTo>
                <a:cubicBezTo>
                  <a:pt x="6707216" y="3669368"/>
                  <a:pt x="6650821" y="3636723"/>
                  <a:pt x="6630907" y="3591671"/>
                </a:cubicBezTo>
                <a:lnTo>
                  <a:pt x="6389900" y="3046570"/>
                </a:lnTo>
                <a:cubicBezTo>
                  <a:pt x="6369986" y="3001518"/>
                  <a:pt x="6367946" y="2957936"/>
                  <a:pt x="6385411" y="2949775"/>
                </a:cubicBezTo>
                <a:cubicBezTo>
                  <a:pt x="6402877" y="2941532"/>
                  <a:pt x="6433155" y="2971811"/>
                  <a:pt x="6452825" y="3016944"/>
                </a:cubicBezTo>
                <a:lnTo>
                  <a:pt x="6665022" y="3505568"/>
                </a:lnTo>
                <a:cubicBezTo>
                  <a:pt x="6684609" y="3550701"/>
                  <a:pt x="6735373" y="3567187"/>
                  <a:pt x="6777813" y="3542132"/>
                </a:cubicBezTo>
                <a:lnTo>
                  <a:pt x="7034000" y="3390737"/>
                </a:lnTo>
                <a:cubicBezTo>
                  <a:pt x="7076358" y="3365682"/>
                  <a:pt x="7129570" y="3314101"/>
                  <a:pt x="7152096" y="3276151"/>
                </a:cubicBezTo>
                <a:cubicBezTo>
                  <a:pt x="7174621" y="3238200"/>
                  <a:pt x="7162951" y="3184498"/>
                  <a:pt x="7125979" y="3156749"/>
                </a:cubicBezTo>
                <a:cubicBezTo>
                  <a:pt x="7089008" y="3129082"/>
                  <a:pt x="7035306" y="3111453"/>
                  <a:pt x="7006577" y="3117574"/>
                </a:cubicBezTo>
                <a:cubicBezTo>
                  <a:pt x="6977850" y="3123695"/>
                  <a:pt x="6931982" y="3095212"/>
                  <a:pt x="6904641" y="3054241"/>
                </a:cubicBezTo>
                <a:lnTo>
                  <a:pt x="6847267" y="2968220"/>
                </a:lnTo>
                <a:cubicBezTo>
                  <a:pt x="6819926" y="2927250"/>
                  <a:pt x="6814376" y="2885300"/>
                  <a:pt x="6834943" y="2875098"/>
                </a:cubicBezTo>
                <a:cubicBezTo>
                  <a:pt x="6855428" y="2864814"/>
                  <a:pt x="6904641" y="2880321"/>
                  <a:pt x="6944306" y="2909621"/>
                </a:cubicBezTo>
                <a:lnTo>
                  <a:pt x="7098639" y="3023473"/>
                </a:lnTo>
                <a:cubicBezTo>
                  <a:pt x="7138303" y="3052691"/>
                  <a:pt x="7210940" y="3074645"/>
                  <a:pt x="7260153" y="3072278"/>
                </a:cubicBezTo>
                <a:lnTo>
                  <a:pt x="7312631" y="3069748"/>
                </a:lnTo>
                <a:cubicBezTo>
                  <a:pt x="7361845" y="3067381"/>
                  <a:pt x="7433583" y="3090478"/>
                  <a:pt x="7472106" y="3121165"/>
                </a:cubicBezTo>
                <a:lnTo>
                  <a:pt x="7514790" y="3155117"/>
                </a:lnTo>
                <a:cubicBezTo>
                  <a:pt x="7553312" y="3185804"/>
                  <a:pt x="7589630" y="3250850"/>
                  <a:pt x="7595506" y="3299819"/>
                </a:cubicBezTo>
                <a:lnTo>
                  <a:pt x="7596568" y="3308552"/>
                </a:lnTo>
                <a:cubicBezTo>
                  <a:pt x="7602443" y="3357438"/>
                  <a:pt x="7623010" y="3434564"/>
                  <a:pt x="7642190" y="3479860"/>
                </a:cubicBezTo>
                <a:lnTo>
                  <a:pt x="7728946" y="3684385"/>
                </a:lnTo>
                <a:cubicBezTo>
                  <a:pt x="7748207" y="3729681"/>
                  <a:pt x="7778159" y="3745025"/>
                  <a:pt x="7795624" y="3718337"/>
                </a:cubicBezTo>
                <a:cubicBezTo>
                  <a:pt x="7813090" y="3691649"/>
                  <a:pt x="7833412" y="3630030"/>
                  <a:pt x="7840839" y="3581306"/>
                </a:cubicBezTo>
                <a:lnTo>
                  <a:pt x="7847450" y="3538214"/>
                </a:lnTo>
                <a:cubicBezTo>
                  <a:pt x="7854876" y="3489572"/>
                  <a:pt x="7894051" y="3426729"/>
                  <a:pt x="7934532" y="3398654"/>
                </a:cubicBezTo>
                <a:lnTo>
                  <a:pt x="8115634" y="3273131"/>
                </a:lnTo>
                <a:cubicBezTo>
                  <a:pt x="8156115" y="3245055"/>
                  <a:pt x="8212592" y="3255012"/>
                  <a:pt x="8241075" y="3295167"/>
                </a:cubicBezTo>
                <a:lnTo>
                  <a:pt x="8320160" y="3406570"/>
                </a:lnTo>
                <a:cubicBezTo>
                  <a:pt x="8348643" y="3446724"/>
                  <a:pt x="8378677" y="3519279"/>
                  <a:pt x="8386838" y="3567840"/>
                </a:cubicBezTo>
                <a:lnTo>
                  <a:pt x="8416791" y="3745678"/>
                </a:lnTo>
                <a:cubicBezTo>
                  <a:pt x="8424952" y="3794238"/>
                  <a:pt x="8452620" y="3848267"/>
                  <a:pt x="8478328" y="3865651"/>
                </a:cubicBezTo>
                <a:cubicBezTo>
                  <a:pt x="8503954" y="3883116"/>
                  <a:pt x="8519461" y="3857489"/>
                  <a:pt x="8512688" y="3808684"/>
                </a:cubicBezTo>
                <a:lnTo>
                  <a:pt x="8503710" y="3743556"/>
                </a:lnTo>
                <a:cubicBezTo>
                  <a:pt x="8496936" y="3694750"/>
                  <a:pt x="8519952" y="3674183"/>
                  <a:pt x="8554882" y="3697770"/>
                </a:cubicBezTo>
                <a:cubicBezTo>
                  <a:pt x="8589731" y="3721357"/>
                  <a:pt x="8648657" y="3714174"/>
                  <a:pt x="8685791" y="3681855"/>
                </a:cubicBezTo>
                <a:lnTo>
                  <a:pt x="8696320" y="3672714"/>
                </a:lnTo>
                <a:cubicBezTo>
                  <a:pt x="8733454" y="3640314"/>
                  <a:pt x="8745207" y="3578124"/>
                  <a:pt x="8722354" y="3534460"/>
                </a:cubicBezTo>
                <a:lnTo>
                  <a:pt x="8715662" y="3521646"/>
                </a:lnTo>
                <a:cubicBezTo>
                  <a:pt x="8692892" y="3477983"/>
                  <a:pt x="8666694" y="3409508"/>
                  <a:pt x="8657471" y="3369517"/>
                </a:cubicBezTo>
                <a:cubicBezTo>
                  <a:pt x="8648249" y="3329526"/>
                  <a:pt x="8678038" y="3281700"/>
                  <a:pt x="8723742" y="3263337"/>
                </a:cubicBezTo>
                <a:lnTo>
                  <a:pt x="8938143" y="3177152"/>
                </a:lnTo>
                <a:cubicBezTo>
                  <a:pt x="8983847" y="3158789"/>
                  <a:pt x="9042772" y="3109739"/>
                  <a:pt x="9069133" y="3068116"/>
                </a:cubicBezTo>
                <a:lnTo>
                  <a:pt x="9092638" y="3030981"/>
                </a:lnTo>
                <a:cubicBezTo>
                  <a:pt x="9119001" y="2989358"/>
                  <a:pt x="9144790" y="2928882"/>
                  <a:pt x="9149850" y="2896562"/>
                </a:cubicBezTo>
                <a:cubicBezTo>
                  <a:pt x="9154992" y="2864243"/>
                  <a:pt x="9140709" y="2805073"/>
                  <a:pt x="9118102" y="2765082"/>
                </a:cubicBezTo>
                <a:cubicBezTo>
                  <a:pt x="9095496" y="2725091"/>
                  <a:pt x="9088803" y="2673837"/>
                  <a:pt x="9103167" y="2651311"/>
                </a:cubicBezTo>
                <a:cubicBezTo>
                  <a:pt x="9117531" y="2628704"/>
                  <a:pt x="9114185" y="2598507"/>
                  <a:pt x="9095740" y="2584143"/>
                </a:cubicBezTo>
                <a:cubicBezTo>
                  <a:pt x="9077295" y="2569779"/>
                  <a:pt x="9075581" y="2532808"/>
                  <a:pt x="9091986" y="2502039"/>
                </a:cubicBezTo>
                <a:cubicBezTo>
                  <a:pt x="9108390" y="2471270"/>
                  <a:pt x="9143647" y="2449398"/>
                  <a:pt x="9170335" y="2453560"/>
                </a:cubicBezTo>
                <a:cubicBezTo>
                  <a:pt x="9197023" y="2457641"/>
                  <a:pt x="9238157" y="2482860"/>
                  <a:pt x="9261744" y="2509547"/>
                </a:cubicBezTo>
                <a:cubicBezTo>
                  <a:pt x="9285330" y="2536235"/>
                  <a:pt x="9297083" y="2585775"/>
                  <a:pt x="9287860" y="2619645"/>
                </a:cubicBezTo>
                <a:cubicBezTo>
                  <a:pt x="9278638" y="2653515"/>
                  <a:pt x="9281168" y="2690405"/>
                  <a:pt x="9293491" y="2701749"/>
                </a:cubicBezTo>
                <a:cubicBezTo>
                  <a:pt x="9305815" y="2713012"/>
                  <a:pt x="9333482" y="2691221"/>
                  <a:pt x="9355029" y="2653270"/>
                </a:cubicBezTo>
                <a:cubicBezTo>
                  <a:pt x="9376575" y="2615320"/>
                  <a:pt x="9383267" y="2555741"/>
                  <a:pt x="9369965" y="2520810"/>
                </a:cubicBezTo>
                <a:cubicBezTo>
                  <a:pt x="9356661" y="2485961"/>
                  <a:pt x="9375922" y="2430708"/>
                  <a:pt x="9412893" y="2398144"/>
                </a:cubicBezTo>
                <a:cubicBezTo>
                  <a:pt x="9412893" y="2398144"/>
                  <a:pt x="9536050" y="2289515"/>
                  <a:pt x="9547231" y="2289515"/>
                </a:cubicBezTo>
                <a:cubicBezTo>
                  <a:pt x="9558412" y="2289515"/>
                  <a:pt x="9645984" y="2186192"/>
                  <a:pt x="9645984" y="2186192"/>
                </a:cubicBezTo>
                <a:cubicBezTo>
                  <a:pt x="9677814" y="2148649"/>
                  <a:pt x="9713968" y="2083439"/>
                  <a:pt x="9726292" y="2041408"/>
                </a:cubicBezTo>
                <a:cubicBezTo>
                  <a:pt x="9738616" y="1999376"/>
                  <a:pt x="9749552" y="1939716"/>
                  <a:pt x="9750531" y="1908948"/>
                </a:cubicBezTo>
                <a:cubicBezTo>
                  <a:pt x="9751592" y="1878179"/>
                  <a:pt x="9717151" y="1833699"/>
                  <a:pt x="9674059" y="1810113"/>
                </a:cubicBezTo>
                <a:cubicBezTo>
                  <a:pt x="9630967" y="1786526"/>
                  <a:pt x="9622479" y="1737068"/>
                  <a:pt x="9655206" y="1700260"/>
                </a:cubicBezTo>
                <a:lnTo>
                  <a:pt x="9775015" y="1565515"/>
                </a:lnTo>
                <a:cubicBezTo>
                  <a:pt x="9807743" y="1528707"/>
                  <a:pt x="9874667" y="1501611"/>
                  <a:pt x="9923799" y="1505284"/>
                </a:cubicBezTo>
                <a:lnTo>
                  <a:pt x="10092169" y="1517934"/>
                </a:lnTo>
                <a:cubicBezTo>
                  <a:pt x="10141300" y="1521606"/>
                  <a:pt x="10214917" y="1502182"/>
                  <a:pt x="10255724" y="1474678"/>
                </a:cubicBezTo>
                <a:lnTo>
                  <a:pt x="10301184" y="1444073"/>
                </a:lnTo>
                <a:cubicBezTo>
                  <a:pt x="10342072" y="1416569"/>
                  <a:pt x="10411526" y="1412080"/>
                  <a:pt x="10455515" y="1434116"/>
                </a:cubicBezTo>
                <a:cubicBezTo>
                  <a:pt x="10455515" y="1434116"/>
                  <a:pt x="10464983" y="1438849"/>
                  <a:pt x="10476164" y="1442604"/>
                </a:cubicBezTo>
                <a:cubicBezTo>
                  <a:pt x="10487345" y="1446358"/>
                  <a:pt x="10256051" y="1666472"/>
                  <a:pt x="10252297" y="1677653"/>
                </a:cubicBezTo>
                <a:cubicBezTo>
                  <a:pt x="10248542" y="1688834"/>
                  <a:pt x="10246176" y="1853042"/>
                  <a:pt x="10246176" y="1853042"/>
                </a:cubicBezTo>
                <a:cubicBezTo>
                  <a:pt x="10245440" y="1902255"/>
                  <a:pt x="10260784" y="1940859"/>
                  <a:pt x="10280290" y="1938819"/>
                </a:cubicBezTo>
                <a:cubicBezTo>
                  <a:pt x="10299796" y="1936778"/>
                  <a:pt x="10336767" y="1900705"/>
                  <a:pt x="10362476" y="1858673"/>
                </a:cubicBezTo>
                <a:lnTo>
                  <a:pt x="10463024" y="1694302"/>
                </a:lnTo>
                <a:cubicBezTo>
                  <a:pt x="10488733" y="1652271"/>
                  <a:pt x="10515665" y="1585184"/>
                  <a:pt x="10522767" y="1545193"/>
                </a:cubicBezTo>
                <a:cubicBezTo>
                  <a:pt x="10529948" y="1505202"/>
                  <a:pt x="10575897" y="1476800"/>
                  <a:pt x="10624865" y="1482187"/>
                </a:cubicBezTo>
                <a:lnTo>
                  <a:pt x="10652043" y="1485125"/>
                </a:lnTo>
                <a:cubicBezTo>
                  <a:pt x="10701012" y="1490430"/>
                  <a:pt x="10750306" y="1475494"/>
                  <a:pt x="10761569" y="1451908"/>
                </a:cubicBezTo>
                <a:cubicBezTo>
                  <a:pt x="10772832" y="1428321"/>
                  <a:pt x="10820985" y="1398450"/>
                  <a:pt x="10868485" y="1385637"/>
                </a:cubicBezTo>
                <a:lnTo>
                  <a:pt x="10874687" y="1383923"/>
                </a:lnTo>
                <a:cubicBezTo>
                  <a:pt x="10922186" y="1371028"/>
                  <a:pt x="10960301" y="1341239"/>
                  <a:pt x="10959240" y="1317571"/>
                </a:cubicBezTo>
                <a:cubicBezTo>
                  <a:pt x="10958179" y="1293984"/>
                  <a:pt x="10985111" y="1260359"/>
                  <a:pt x="11018899" y="1242975"/>
                </a:cubicBezTo>
                <a:cubicBezTo>
                  <a:pt x="11052769" y="1225510"/>
                  <a:pt x="11117490" y="1227060"/>
                  <a:pt x="11162867" y="1246321"/>
                </a:cubicBezTo>
                <a:lnTo>
                  <a:pt x="11199593" y="1261991"/>
                </a:lnTo>
                <a:cubicBezTo>
                  <a:pt x="11244890" y="1281252"/>
                  <a:pt x="11295408" y="1272764"/>
                  <a:pt x="11311813" y="1242975"/>
                </a:cubicBezTo>
                <a:cubicBezTo>
                  <a:pt x="11327891" y="1213023"/>
                  <a:pt x="11307977" y="1166176"/>
                  <a:pt x="11267170" y="1138590"/>
                </a:cubicBezTo>
                <a:close/>
                <a:moveTo>
                  <a:pt x="6827108" y="4596751"/>
                </a:moveTo>
                <a:cubicBezTo>
                  <a:pt x="6823027" y="4622378"/>
                  <a:pt x="6804500" y="4664818"/>
                  <a:pt x="6786056" y="4690935"/>
                </a:cubicBezTo>
                <a:cubicBezTo>
                  <a:pt x="6767611" y="4717132"/>
                  <a:pt x="6731047" y="4745616"/>
                  <a:pt x="6704931" y="4754349"/>
                </a:cubicBezTo>
                <a:cubicBezTo>
                  <a:pt x="6678733" y="4763081"/>
                  <a:pt x="6662818" y="4789116"/>
                  <a:pt x="6669510" y="4812213"/>
                </a:cubicBezTo>
                <a:cubicBezTo>
                  <a:pt x="6676203" y="4835310"/>
                  <a:pt x="6685833" y="4865507"/>
                  <a:pt x="6690975" y="4879382"/>
                </a:cubicBezTo>
                <a:cubicBezTo>
                  <a:pt x="6696117" y="4893256"/>
                  <a:pt x="6688119" y="4915864"/>
                  <a:pt x="6673265" y="4929738"/>
                </a:cubicBezTo>
                <a:cubicBezTo>
                  <a:pt x="6658411" y="4943612"/>
                  <a:pt x="6655881" y="4988500"/>
                  <a:pt x="6667634" y="5029552"/>
                </a:cubicBezTo>
                <a:cubicBezTo>
                  <a:pt x="6679468" y="5070604"/>
                  <a:pt x="6707951" y="5108799"/>
                  <a:pt x="6731047" y="5114431"/>
                </a:cubicBezTo>
                <a:cubicBezTo>
                  <a:pt x="6754144" y="5120062"/>
                  <a:pt x="6777649" y="5118430"/>
                  <a:pt x="6783281" y="5110677"/>
                </a:cubicBezTo>
                <a:cubicBezTo>
                  <a:pt x="6788912" y="5103005"/>
                  <a:pt x="6803195" y="5057546"/>
                  <a:pt x="6815029" y="5009720"/>
                </a:cubicBezTo>
                <a:lnTo>
                  <a:pt x="6878443" y="4752717"/>
                </a:lnTo>
                <a:cubicBezTo>
                  <a:pt x="6890277" y="4704890"/>
                  <a:pt x="6885217" y="4639762"/>
                  <a:pt x="6867262" y="4607933"/>
                </a:cubicBezTo>
                <a:cubicBezTo>
                  <a:pt x="6849225" y="4576185"/>
                  <a:pt x="6831188" y="4571125"/>
                  <a:pt x="6827108" y="4596751"/>
                </a:cubicBezTo>
                <a:close/>
                <a:moveTo>
                  <a:pt x="10127753" y="5192863"/>
                </a:moveTo>
                <a:cubicBezTo>
                  <a:pt x="10118122" y="5144547"/>
                  <a:pt x="10088007" y="5071420"/>
                  <a:pt x="10060911" y="5030286"/>
                </a:cubicBezTo>
                <a:lnTo>
                  <a:pt x="10008270" y="4950386"/>
                </a:lnTo>
                <a:cubicBezTo>
                  <a:pt x="9981173" y="4909253"/>
                  <a:pt x="9944203" y="4838167"/>
                  <a:pt x="9926084" y="4792381"/>
                </a:cubicBezTo>
                <a:lnTo>
                  <a:pt x="9885685" y="4690282"/>
                </a:lnTo>
                <a:cubicBezTo>
                  <a:pt x="9867567" y="4644496"/>
                  <a:pt x="9837614" y="4598873"/>
                  <a:pt x="9819169" y="4588835"/>
                </a:cubicBezTo>
                <a:cubicBezTo>
                  <a:pt x="9800724" y="4578797"/>
                  <a:pt x="9781627" y="4610708"/>
                  <a:pt x="9776648" y="4659758"/>
                </a:cubicBezTo>
                <a:lnTo>
                  <a:pt x="9769303" y="4733374"/>
                </a:lnTo>
                <a:cubicBezTo>
                  <a:pt x="9764406" y="4782342"/>
                  <a:pt x="9726210" y="4801114"/>
                  <a:pt x="9684424" y="4774997"/>
                </a:cubicBezTo>
                <a:lnTo>
                  <a:pt x="9679609" y="4771978"/>
                </a:lnTo>
                <a:cubicBezTo>
                  <a:pt x="9637822" y="4745861"/>
                  <a:pt x="9604279" y="4710685"/>
                  <a:pt x="9605095" y="4693709"/>
                </a:cubicBezTo>
                <a:cubicBezTo>
                  <a:pt x="9605829" y="4676815"/>
                  <a:pt x="9614644" y="4658533"/>
                  <a:pt x="9624683" y="4653147"/>
                </a:cubicBezTo>
                <a:cubicBezTo>
                  <a:pt x="9634721" y="4647760"/>
                  <a:pt x="9642882" y="4633315"/>
                  <a:pt x="9642882" y="4620991"/>
                </a:cubicBezTo>
                <a:cubicBezTo>
                  <a:pt x="9642882" y="4608667"/>
                  <a:pt x="9602809" y="4602954"/>
                  <a:pt x="9553841" y="4608341"/>
                </a:cubicBezTo>
                <a:lnTo>
                  <a:pt x="9552780" y="4608422"/>
                </a:lnTo>
                <a:cubicBezTo>
                  <a:pt x="9503811" y="4613809"/>
                  <a:pt x="9448640" y="4638293"/>
                  <a:pt x="9430195" y="4662941"/>
                </a:cubicBezTo>
                <a:cubicBezTo>
                  <a:pt x="9411751" y="4687588"/>
                  <a:pt x="9375841" y="4699504"/>
                  <a:pt x="9350459" y="4689547"/>
                </a:cubicBezTo>
                <a:cubicBezTo>
                  <a:pt x="9325077" y="4679508"/>
                  <a:pt x="9281249" y="4704401"/>
                  <a:pt x="9253011" y="4744718"/>
                </a:cubicBezTo>
                <a:lnTo>
                  <a:pt x="9212857" y="4802175"/>
                </a:lnTo>
                <a:cubicBezTo>
                  <a:pt x="9184618" y="4842574"/>
                  <a:pt x="9125774" y="4894072"/>
                  <a:pt x="9082029" y="4916680"/>
                </a:cubicBezTo>
                <a:lnTo>
                  <a:pt x="8992090" y="4963200"/>
                </a:lnTo>
                <a:cubicBezTo>
                  <a:pt x="8948345" y="4985807"/>
                  <a:pt x="8902478" y="5018126"/>
                  <a:pt x="8890154" y="5035102"/>
                </a:cubicBezTo>
                <a:cubicBezTo>
                  <a:pt x="8877830" y="5051996"/>
                  <a:pt x="8882808" y="5103250"/>
                  <a:pt x="8901172" y="5148954"/>
                </a:cubicBezTo>
                <a:cubicBezTo>
                  <a:pt x="8901172" y="5148954"/>
                  <a:pt x="8954466" y="5281332"/>
                  <a:pt x="8954466" y="5289739"/>
                </a:cubicBezTo>
                <a:cubicBezTo>
                  <a:pt x="8954466" y="5298145"/>
                  <a:pt x="8982949" y="5428891"/>
                  <a:pt x="8982949" y="5428891"/>
                </a:cubicBezTo>
                <a:cubicBezTo>
                  <a:pt x="8993396" y="5477044"/>
                  <a:pt x="9040732" y="5505282"/>
                  <a:pt x="9088069" y="5491734"/>
                </a:cubicBezTo>
                <a:lnTo>
                  <a:pt x="9394367" y="5403917"/>
                </a:lnTo>
                <a:cubicBezTo>
                  <a:pt x="9441703" y="5390369"/>
                  <a:pt x="9501200" y="5401713"/>
                  <a:pt x="9526582" y="5429136"/>
                </a:cubicBezTo>
                <a:cubicBezTo>
                  <a:pt x="9551964" y="5456558"/>
                  <a:pt x="9590404" y="5473615"/>
                  <a:pt x="9611950" y="5466923"/>
                </a:cubicBezTo>
                <a:cubicBezTo>
                  <a:pt x="9633497" y="5460231"/>
                  <a:pt x="9667367" y="5491652"/>
                  <a:pt x="9687280" y="5536704"/>
                </a:cubicBezTo>
                <a:lnTo>
                  <a:pt x="9710051" y="5588365"/>
                </a:lnTo>
                <a:cubicBezTo>
                  <a:pt x="9729965" y="5633416"/>
                  <a:pt x="9772649" y="5667123"/>
                  <a:pt x="9804968" y="5663287"/>
                </a:cubicBezTo>
                <a:cubicBezTo>
                  <a:pt x="9837287" y="5659451"/>
                  <a:pt x="9902742" y="5648760"/>
                  <a:pt x="9950486" y="5639537"/>
                </a:cubicBezTo>
                <a:cubicBezTo>
                  <a:pt x="9998231" y="5630315"/>
                  <a:pt x="10049159" y="5590405"/>
                  <a:pt x="10063849" y="5550904"/>
                </a:cubicBezTo>
                <a:cubicBezTo>
                  <a:pt x="10078458" y="5511403"/>
                  <a:pt x="10105553" y="5448479"/>
                  <a:pt x="10123998" y="5411017"/>
                </a:cubicBezTo>
                <a:cubicBezTo>
                  <a:pt x="10142443" y="5373556"/>
                  <a:pt x="10149707" y="5303450"/>
                  <a:pt x="10139995" y="5255134"/>
                </a:cubicBezTo>
                <a:lnTo>
                  <a:pt x="10127753" y="5192863"/>
                </a:lnTo>
                <a:close/>
                <a:moveTo>
                  <a:pt x="9936694" y="5773875"/>
                </a:moveTo>
                <a:cubicBezTo>
                  <a:pt x="9904375" y="5773875"/>
                  <a:pt x="9891153" y="5804725"/>
                  <a:pt x="9907313" y="5842430"/>
                </a:cubicBezTo>
                <a:cubicBezTo>
                  <a:pt x="9923472" y="5880136"/>
                  <a:pt x="9949915" y="5880136"/>
                  <a:pt x="9966075" y="5842430"/>
                </a:cubicBezTo>
                <a:cubicBezTo>
                  <a:pt x="9982234" y="5804725"/>
                  <a:pt x="9969013" y="5773875"/>
                  <a:pt x="9936694" y="5773875"/>
                </a:cubicBezTo>
                <a:close/>
                <a:moveTo>
                  <a:pt x="9462841" y="4244096"/>
                </a:moveTo>
                <a:lnTo>
                  <a:pt x="9481612" y="4248095"/>
                </a:lnTo>
                <a:cubicBezTo>
                  <a:pt x="9529765" y="4258297"/>
                  <a:pt x="9596363" y="4296411"/>
                  <a:pt x="9629498" y="4332811"/>
                </a:cubicBezTo>
                <a:lnTo>
                  <a:pt x="9699196" y="4409365"/>
                </a:lnTo>
                <a:cubicBezTo>
                  <a:pt x="9732331" y="4445765"/>
                  <a:pt x="9799256" y="4482165"/>
                  <a:pt x="9847816" y="4490245"/>
                </a:cubicBezTo>
                <a:lnTo>
                  <a:pt x="9939795" y="4505588"/>
                </a:lnTo>
                <a:cubicBezTo>
                  <a:pt x="9988355" y="4513668"/>
                  <a:pt x="10028101" y="4480043"/>
                  <a:pt x="10028101" y="4430748"/>
                </a:cubicBezTo>
                <a:lnTo>
                  <a:pt x="10028101" y="4408386"/>
                </a:lnTo>
                <a:cubicBezTo>
                  <a:pt x="10028101" y="4359172"/>
                  <a:pt x="9992436" y="4300165"/>
                  <a:pt x="9948773" y="4277313"/>
                </a:cubicBezTo>
                <a:lnTo>
                  <a:pt x="9872382" y="4237322"/>
                </a:lnTo>
                <a:cubicBezTo>
                  <a:pt x="9828800" y="4214470"/>
                  <a:pt x="9753307" y="4189415"/>
                  <a:pt x="9704664" y="4181579"/>
                </a:cubicBezTo>
                <a:lnTo>
                  <a:pt x="9579305" y="4161421"/>
                </a:lnTo>
                <a:cubicBezTo>
                  <a:pt x="9530663" y="4153586"/>
                  <a:pt x="9464881" y="4164849"/>
                  <a:pt x="9433052" y="4186395"/>
                </a:cubicBezTo>
                <a:cubicBezTo>
                  <a:pt x="9401223" y="4207941"/>
                  <a:pt x="9414689" y="4233895"/>
                  <a:pt x="9462841" y="4244096"/>
                </a:cubicBezTo>
                <a:close/>
                <a:moveTo>
                  <a:pt x="9294634" y="3820844"/>
                </a:moveTo>
                <a:lnTo>
                  <a:pt x="9325321" y="3738659"/>
                </a:lnTo>
                <a:cubicBezTo>
                  <a:pt x="9342541" y="3692547"/>
                  <a:pt x="9334707" y="3620971"/>
                  <a:pt x="9307855" y="3579674"/>
                </a:cubicBezTo>
                <a:lnTo>
                  <a:pt x="9218815" y="3442562"/>
                </a:lnTo>
                <a:cubicBezTo>
                  <a:pt x="9191963" y="3401265"/>
                  <a:pt x="9155482" y="3405019"/>
                  <a:pt x="9137690" y="3450968"/>
                </a:cubicBezTo>
                <a:lnTo>
                  <a:pt x="9112798" y="3515280"/>
                </a:lnTo>
                <a:cubicBezTo>
                  <a:pt x="9095006" y="3561229"/>
                  <a:pt x="9101127" y="3633376"/>
                  <a:pt x="9126427" y="3675652"/>
                </a:cubicBezTo>
                <a:lnTo>
                  <a:pt x="9217345" y="3827863"/>
                </a:lnTo>
                <a:cubicBezTo>
                  <a:pt x="9242646" y="3870139"/>
                  <a:pt x="9277413" y="3866956"/>
                  <a:pt x="9294634" y="3820844"/>
                </a:cubicBezTo>
                <a:close/>
                <a:moveTo>
                  <a:pt x="8960179" y="3926698"/>
                </a:moveTo>
                <a:lnTo>
                  <a:pt x="8823965" y="4013372"/>
                </a:lnTo>
                <a:cubicBezTo>
                  <a:pt x="8782422" y="4039815"/>
                  <a:pt x="8776873" y="4089927"/>
                  <a:pt x="8811723" y="4124776"/>
                </a:cubicBezTo>
                <a:lnTo>
                  <a:pt x="8864200" y="4177254"/>
                </a:lnTo>
                <a:cubicBezTo>
                  <a:pt x="8899050" y="4212103"/>
                  <a:pt x="8967361" y="4246545"/>
                  <a:pt x="9016084" y="4253808"/>
                </a:cubicBezTo>
                <a:lnTo>
                  <a:pt x="9163562" y="4275844"/>
                </a:lnTo>
                <a:cubicBezTo>
                  <a:pt x="9212285" y="4283108"/>
                  <a:pt x="9222079" y="4262214"/>
                  <a:pt x="9185434" y="4229324"/>
                </a:cubicBezTo>
                <a:lnTo>
                  <a:pt x="9102351" y="4154892"/>
                </a:lnTo>
                <a:cubicBezTo>
                  <a:pt x="9065706" y="4122001"/>
                  <a:pt x="9035672" y="4054832"/>
                  <a:pt x="9035672" y="4005619"/>
                </a:cubicBezTo>
                <a:lnTo>
                  <a:pt x="9035672" y="3968321"/>
                </a:lnTo>
                <a:cubicBezTo>
                  <a:pt x="9035753" y="3918863"/>
                  <a:pt x="9001720" y="3900255"/>
                  <a:pt x="8960179" y="3926698"/>
                </a:cubicBezTo>
                <a:close/>
                <a:moveTo>
                  <a:pt x="9235301" y="4494162"/>
                </a:moveTo>
                <a:cubicBezTo>
                  <a:pt x="9244523" y="4463394"/>
                  <a:pt x="9213428" y="4426749"/>
                  <a:pt x="9166255" y="4412793"/>
                </a:cubicBezTo>
                <a:lnTo>
                  <a:pt x="8834330" y="4314448"/>
                </a:lnTo>
                <a:cubicBezTo>
                  <a:pt x="8787075" y="4300492"/>
                  <a:pt x="8722273" y="4258379"/>
                  <a:pt x="8690199" y="4220999"/>
                </a:cubicBezTo>
                <a:lnTo>
                  <a:pt x="8515707" y="4017453"/>
                </a:lnTo>
                <a:cubicBezTo>
                  <a:pt x="8483633" y="3980074"/>
                  <a:pt x="8422994" y="3949469"/>
                  <a:pt x="8380962" y="3949469"/>
                </a:cubicBezTo>
                <a:cubicBezTo>
                  <a:pt x="8338931" y="3949469"/>
                  <a:pt x="8327423" y="3982604"/>
                  <a:pt x="8355499" y="4023085"/>
                </a:cubicBezTo>
                <a:lnTo>
                  <a:pt x="8574306" y="4338524"/>
                </a:lnTo>
                <a:cubicBezTo>
                  <a:pt x="8602382" y="4379005"/>
                  <a:pt x="8664572" y="4421199"/>
                  <a:pt x="8712561" y="4432381"/>
                </a:cubicBezTo>
                <a:lnTo>
                  <a:pt x="9131324" y="4529828"/>
                </a:lnTo>
                <a:cubicBezTo>
                  <a:pt x="9179313" y="4541009"/>
                  <a:pt x="9226079" y="4524931"/>
                  <a:pt x="9235301" y="4494162"/>
                </a:cubicBezTo>
                <a:close/>
                <a:moveTo>
                  <a:pt x="9530499" y="2822620"/>
                </a:moveTo>
                <a:lnTo>
                  <a:pt x="9697564" y="2763205"/>
                </a:lnTo>
                <a:cubicBezTo>
                  <a:pt x="9743921" y="2746719"/>
                  <a:pt x="9786687" y="2693180"/>
                  <a:pt x="9792481" y="2644293"/>
                </a:cubicBezTo>
                <a:lnTo>
                  <a:pt x="9875728" y="1945348"/>
                </a:lnTo>
                <a:cubicBezTo>
                  <a:pt x="9881522" y="1896461"/>
                  <a:pt x="9870341" y="1844717"/>
                  <a:pt x="9850917" y="1830353"/>
                </a:cubicBezTo>
                <a:cubicBezTo>
                  <a:pt x="9831411" y="1815989"/>
                  <a:pt x="9808315" y="1843901"/>
                  <a:pt x="9799581" y="1892380"/>
                </a:cubicBezTo>
                <a:lnTo>
                  <a:pt x="9696993" y="2462293"/>
                </a:lnTo>
                <a:cubicBezTo>
                  <a:pt x="9688260" y="2510772"/>
                  <a:pt x="9649574" y="2575492"/>
                  <a:pt x="9610971" y="2606097"/>
                </a:cubicBezTo>
                <a:lnTo>
                  <a:pt x="9516217" y="2681346"/>
                </a:lnTo>
                <a:cubicBezTo>
                  <a:pt x="9477613" y="2711951"/>
                  <a:pt x="9446110" y="2763041"/>
                  <a:pt x="9446110" y="2794871"/>
                </a:cubicBezTo>
                <a:cubicBezTo>
                  <a:pt x="9446110" y="2826619"/>
                  <a:pt x="9484061" y="2839106"/>
                  <a:pt x="9530499" y="2822620"/>
                </a:cubicBezTo>
                <a:close/>
                <a:moveTo>
                  <a:pt x="4988991" y="1911070"/>
                </a:moveTo>
                <a:cubicBezTo>
                  <a:pt x="5013230" y="1918007"/>
                  <a:pt x="5050364" y="1887483"/>
                  <a:pt x="5071503" y="1843248"/>
                </a:cubicBezTo>
                <a:cubicBezTo>
                  <a:pt x="5092640" y="1799013"/>
                  <a:pt x="5115983" y="1771020"/>
                  <a:pt x="5123246" y="1780977"/>
                </a:cubicBezTo>
                <a:cubicBezTo>
                  <a:pt x="5130591" y="1791015"/>
                  <a:pt x="5128959" y="1838760"/>
                  <a:pt x="5119655" y="1887075"/>
                </a:cubicBezTo>
                <a:lnTo>
                  <a:pt x="5118513" y="1893115"/>
                </a:lnTo>
                <a:cubicBezTo>
                  <a:pt x="5109208" y="1941512"/>
                  <a:pt x="5141038" y="1972852"/>
                  <a:pt x="5189272" y="1962895"/>
                </a:cubicBezTo>
                <a:lnTo>
                  <a:pt x="5189517" y="1962813"/>
                </a:lnTo>
                <a:cubicBezTo>
                  <a:pt x="5237751" y="1952856"/>
                  <a:pt x="5294065" y="1922006"/>
                  <a:pt x="5314631" y="1894257"/>
                </a:cubicBezTo>
                <a:cubicBezTo>
                  <a:pt x="5335198" y="1866590"/>
                  <a:pt x="5325405" y="1813704"/>
                  <a:pt x="5292759" y="1776814"/>
                </a:cubicBezTo>
                <a:lnTo>
                  <a:pt x="5284026" y="1766939"/>
                </a:lnTo>
                <a:cubicBezTo>
                  <a:pt x="5251462" y="1730049"/>
                  <a:pt x="5219714" y="1664921"/>
                  <a:pt x="5213512" y="1622155"/>
                </a:cubicBezTo>
                <a:cubicBezTo>
                  <a:pt x="5207391" y="1579471"/>
                  <a:pt x="5169603" y="1544540"/>
                  <a:pt x="5129530" y="1544540"/>
                </a:cubicBezTo>
                <a:cubicBezTo>
                  <a:pt x="5089540" y="1544540"/>
                  <a:pt x="5063586" y="1584286"/>
                  <a:pt x="5071992" y="1632765"/>
                </a:cubicBezTo>
                <a:cubicBezTo>
                  <a:pt x="5071992" y="1632765"/>
                  <a:pt x="5079174" y="1674633"/>
                  <a:pt x="5079174" y="1680265"/>
                </a:cubicBezTo>
                <a:cubicBezTo>
                  <a:pt x="5079174" y="1685896"/>
                  <a:pt x="4992663" y="1822845"/>
                  <a:pt x="4992663" y="1822845"/>
                </a:cubicBezTo>
                <a:cubicBezTo>
                  <a:pt x="4966465" y="1864468"/>
                  <a:pt x="4964751" y="1904133"/>
                  <a:pt x="4988991" y="1911070"/>
                </a:cubicBezTo>
                <a:close/>
              </a:path>
            </a:pathLst>
          </a:cu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8">
              <a:defRPr/>
            </a:pPr>
            <a:endParaRPr lang="en-GB" dirty="0">
              <a:solidFill>
                <a:srgbClr val="5225B5"/>
              </a:solidFill>
              <a:latin typeface="Arial"/>
            </a:endParaRPr>
          </a:p>
        </p:txBody>
      </p:sp>
      <p:sp>
        <p:nvSpPr>
          <p:cNvPr id="4" name="TextBox 3">
            <a:extLst>
              <a:ext uri="{FF2B5EF4-FFF2-40B4-BE49-F238E27FC236}">
                <a16:creationId xmlns:a16="http://schemas.microsoft.com/office/drawing/2014/main" xmlns="" id="{2C144946-A484-4173-AB8A-C5786602A7E3}"/>
              </a:ext>
            </a:extLst>
          </p:cNvPr>
          <p:cNvSpPr txBox="1"/>
          <p:nvPr/>
        </p:nvSpPr>
        <p:spPr>
          <a:xfrm>
            <a:off x="571670" y="714453"/>
            <a:ext cx="1804738" cy="1000071"/>
          </a:xfrm>
          <a:prstGeom prst="rect">
            <a:avLst/>
          </a:prstGeom>
          <a:noFill/>
        </p:spPr>
        <p:txBody>
          <a:bodyPr wrap="square" lIns="0" tIns="0" rIns="0" bIns="0" rtlCol="0">
            <a:noAutofit/>
          </a:bodyPr>
          <a:lstStyle/>
          <a:p>
            <a:pPr defTabSz="914338">
              <a:lnSpc>
                <a:spcPct val="80000"/>
              </a:lnSpc>
              <a:defRPr/>
            </a:pPr>
            <a:r>
              <a:rPr lang="en-US" sz="2540" b="1" dirty="0">
                <a:solidFill>
                  <a:srgbClr val="5225B5"/>
                </a:solidFill>
                <a:latin typeface="Arial"/>
                <a:cs typeface="Arial" panose="020B0604020202020204" pitchFamily="34" charset="0"/>
              </a:rPr>
              <a:t>Global </a:t>
            </a:r>
            <a:br>
              <a:rPr lang="en-US" sz="2540" b="1" dirty="0">
                <a:solidFill>
                  <a:srgbClr val="5225B5"/>
                </a:solidFill>
                <a:latin typeface="Arial"/>
                <a:cs typeface="Arial" panose="020B0604020202020204" pitchFamily="34" charset="0"/>
              </a:rPr>
            </a:br>
            <a:r>
              <a:rPr lang="en-US" sz="2540" b="1" dirty="0">
                <a:solidFill>
                  <a:srgbClr val="5225B5"/>
                </a:solidFill>
                <a:latin typeface="Arial"/>
                <a:cs typeface="Arial" panose="020B0604020202020204" pitchFamily="34" charset="0"/>
              </a:rPr>
              <a:t>Regulatory </a:t>
            </a:r>
            <a:br>
              <a:rPr lang="en-US" sz="2540" b="1" dirty="0">
                <a:solidFill>
                  <a:srgbClr val="5225B5"/>
                </a:solidFill>
                <a:latin typeface="Arial"/>
                <a:cs typeface="Arial" panose="020B0604020202020204" pitchFamily="34" charset="0"/>
              </a:rPr>
            </a:br>
            <a:r>
              <a:rPr lang="en-US" sz="2540" b="1" dirty="0">
                <a:solidFill>
                  <a:srgbClr val="5225B5"/>
                </a:solidFill>
                <a:latin typeface="Arial"/>
                <a:cs typeface="Arial" panose="020B0604020202020204" pitchFamily="34" charset="0"/>
              </a:rPr>
              <a:t>Expertise</a:t>
            </a:r>
          </a:p>
        </p:txBody>
      </p:sp>
      <p:sp>
        <p:nvSpPr>
          <p:cNvPr id="5" name="Rectangle 4">
            <a:extLst>
              <a:ext uri="{FF2B5EF4-FFF2-40B4-BE49-F238E27FC236}">
                <a16:creationId xmlns:a16="http://schemas.microsoft.com/office/drawing/2014/main" xmlns="" id="{331009E1-DCE2-4EA0-BC3F-AB00FD640030}"/>
              </a:ext>
            </a:extLst>
          </p:cNvPr>
          <p:cNvSpPr/>
          <p:nvPr/>
        </p:nvSpPr>
        <p:spPr>
          <a:xfrm>
            <a:off x="571670" y="339425"/>
            <a:ext cx="1804737" cy="232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defTabSz="914338">
              <a:defRPr/>
            </a:pPr>
            <a:r>
              <a:rPr lang="en-GB" sz="794" b="1" cap="all" dirty="0" smtClean="0">
                <a:solidFill>
                  <a:srgbClr val="5225B5"/>
                </a:solidFill>
                <a:latin typeface="Arial"/>
              </a:rPr>
              <a:t>API Business</a:t>
            </a:r>
            <a:endParaRPr lang="en-GB" sz="794" b="1" cap="all" dirty="0">
              <a:solidFill>
                <a:srgbClr val="5225B5"/>
              </a:solidFill>
              <a:latin typeface="Arial"/>
            </a:endParaRPr>
          </a:p>
        </p:txBody>
      </p:sp>
      <p:cxnSp>
        <p:nvCxnSpPr>
          <p:cNvPr id="6" name="Straight Connector 5">
            <a:extLst>
              <a:ext uri="{FF2B5EF4-FFF2-40B4-BE49-F238E27FC236}">
                <a16:creationId xmlns:a16="http://schemas.microsoft.com/office/drawing/2014/main" xmlns="" id="{4D0B7348-75B5-405F-869D-8B001F51B4A3}"/>
              </a:ext>
            </a:extLst>
          </p:cNvPr>
          <p:cNvCxnSpPr>
            <a:cxnSpLocks/>
          </p:cNvCxnSpPr>
          <p:nvPr/>
        </p:nvCxnSpPr>
        <p:spPr>
          <a:xfrm>
            <a:off x="571669" y="568911"/>
            <a:ext cx="779077" cy="0"/>
          </a:xfrm>
          <a:prstGeom prst="line">
            <a:avLst/>
          </a:prstGeom>
          <a:ln w="28575" cap="rnd">
            <a:solidFill>
              <a:srgbClr val="5225B5"/>
            </a:solidFill>
          </a:ln>
        </p:spPr>
        <p:style>
          <a:lnRef idx="1">
            <a:schemeClr val="accent1"/>
          </a:lnRef>
          <a:fillRef idx="0">
            <a:schemeClr val="accent1"/>
          </a:fillRef>
          <a:effectRef idx="0">
            <a:schemeClr val="accent1"/>
          </a:effectRef>
          <a:fontRef idx="minor">
            <a:schemeClr val="tx1"/>
          </a:fontRef>
        </p:style>
      </p:cxnSp>
      <p:sp>
        <p:nvSpPr>
          <p:cNvPr id="14" name="Graphic 12">
            <a:extLst>
              <a:ext uri="{FF2B5EF4-FFF2-40B4-BE49-F238E27FC236}">
                <a16:creationId xmlns:a16="http://schemas.microsoft.com/office/drawing/2014/main" xmlns="" id="{BC219522-3634-4E83-8D89-A48A0DC51342}"/>
              </a:ext>
            </a:extLst>
          </p:cNvPr>
          <p:cNvSpPr/>
          <p:nvPr/>
        </p:nvSpPr>
        <p:spPr>
          <a:xfrm>
            <a:off x="3332697" y="2065143"/>
            <a:ext cx="217739" cy="506607"/>
          </a:xfrm>
          <a:custGeom>
            <a:avLst/>
            <a:gdLst>
              <a:gd name="connsiteX0" fmla="*/ 1583055 w 1752600"/>
              <a:gd name="connsiteY0" fmla="*/ 1394460 h 4077747"/>
              <a:gd name="connsiteX1" fmla="*/ 1583055 w 1752600"/>
              <a:gd name="connsiteY1" fmla="*/ 1394460 h 4077747"/>
              <a:gd name="connsiteX2" fmla="*/ 1752600 w 1752600"/>
              <a:gd name="connsiteY2" fmla="*/ 876300 h 4077747"/>
              <a:gd name="connsiteX3" fmla="*/ 876300 w 1752600"/>
              <a:gd name="connsiteY3" fmla="*/ 0 h 4077747"/>
              <a:gd name="connsiteX4" fmla="*/ 0 w 1752600"/>
              <a:gd name="connsiteY4" fmla="*/ 876300 h 4077747"/>
              <a:gd name="connsiteX5" fmla="*/ 164306 w 1752600"/>
              <a:gd name="connsiteY5" fmla="*/ 1387221 h 4077747"/>
              <a:gd name="connsiteX6" fmla="*/ 164306 w 1752600"/>
              <a:gd name="connsiteY6" fmla="*/ 1387221 h 4077747"/>
              <a:gd name="connsiteX7" fmla="*/ 164402 w 1752600"/>
              <a:gd name="connsiteY7" fmla="*/ 1387316 h 4077747"/>
              <a:gd name="connsiteX8" fmla="*/ 220790 w 1752600"/>
              <a:gd name="connsiteY8" fmla="*/ 1457706 h 4077747"/>
              <a:gd name="connsiteX9" fmla="*/ 606457 w 1752600"/>
              <a:gd name="connsiteY9" fmla="*/ 2366391 h 4077747"/>
              <a:gd name="connsiteX10" fmla="*/ 770477 w 1752600"/>
              <a:gd name="connsiteY10" fmla="*/ 3971925 h 4077747"/>
              <a:gd name="connsiteX11" fmla="*/ 876300 w 1752600"/>
              <a:gd name="connsiteY11" fmla="*/ 4077748 h 4077747"/>
              <a:gd name="connsiteX12" fmla="*/ 982123 w 1752600"/>
              <a:gd name="connsiteY12" fmla="*/ 3971925 h 4077747"/>
              <a:gd name="connsiteX13" fmla="*/ 1177957 w 1752600"/>
              <a:gd name="connsiteY13" fmla="*/ 2370677 h 4077747"/>
              <a:gd name="connsiteX14" fmla="*/ 1563719 w 1752600"/>
              <a:gd name="connsiteY14" fmla="*/ 1419892 h 4077747"/>
              <a:gd name="connsiteX15" fmla="*/ 1582484 w 1752600"/>
              <a:gd name="connsiteY15" fmla="*/ 1395317 h 4077747"/>
              <a:gd name="connsiteX16" fmla="*/ 1583055 w 1752600"/>
              <a:gd name="connsiteY16" fmla="*/ 1394460 h 4077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4077747">
                <a:moveTo>
                  <a:pt x="1583055" y="1394460"/>
                </a:moveTo>
                <a:lnTo>
                  <a:pt x="1583055" y="1394460"/>
                </a:lnTo>
                <a:cubicBezTo>
                  <a:pt x="1689545" y="1249394"/>
                  <a:pt x="1752600" y="1070229"/>
                  <a:pt x="1752600" y="876300"/>
                </a:cubicBezTo>
                <a:cubicBezTo>
                  <a:pt x="1752600" y="392335"/>
                  <a:pt x="1360265" y="0"/>
                  <a:pt x="876300" y="0"/>
                </a:cubicBezTo>
                <a:cubicBezTo>
                  <a:pt x="392335" y="0"/>
                  <a:pt x="0" y="392335"/>
                  <a:pt x="0" y="876300"/>
                </a:cubicBezTo>
                <a:cubicBezTo>
                  <a:pt x="0" y="1066991"/>
                  <a:pt x="60960" y="1243393"/>
                  <a:pt x="164306" y="1387221"/>
                </a:cubicBezTo>
                <a:lnTo>
                  <a:pt x="164306" y="1387221"/>
                </a:lnTo>
                <a:cubicBezTo>
                  <a:pt x="164306" y="1387221"/>
                  <a:pt x="164402" y="1387316"/>
                  <a:pt x="164402" y="1387316"/>
                </a:cubicBezTo>
                <a:cubicBezTo>
                  <a:pt x="182023" y="1411796"/>
                  <a:pt x="200787" y="1435227"/>
                  <a:pt x="220790" y="1457706"/>
                </a:cubicBezTo>
                <a:cubicBezTo>
                  <a:pt x="320421" y="1591437"/>
                  <a:pt x="524637" y="1910239"/>
                  <a:pt x="606457" y="2366391"/>
                </a:cubicBezTo>
                <a:cubicBezTo>
                  <a:pt x="786765" y="3372136"/>
                  <a:pt x="770477" y="3971925"/>
                  <a:pt x="770477" y="3971925"/>
                </a:cubicBezTo>
                <a:cubicBezTo>
                  <a:pt x="770477" y="4030409"/>
                  <a:pt x="817817" y="4077748"/>
                  <a:pt x="876300" y="4077748"/>
                </a:cubicBezTo>
                <a:cubicBezTo>
                  <a:pt x="934784" y="4077748"/>
                  <a:pt x="982123" y="4030409"/>
                  <a:pt x="982123" y="3971925"/>
                </a:cubicBezTo>
                <a:cubicBezTo>
                  <a:pt x="982123" y="3971925"/>
                  <a:pt x="996315" y="3235166"/>
                  <a:pt x="1177957" y="2370677"/>
                </a:cubicBezTo>
                <a:cubicBezTo>
                  <a:pt x="1293305" y="1821466"/>
                  <a:pt x="1499902" y="1507141"/>
                  <a:pt x="1563719" y="1419892"/>
                </a:cubicBezTo>
                <a:cubicBezTo>
                  <a:pt x="1570101" y="1411796"/>
                  <a:pt x="1576388" y="1403604"/>
                  <a:pt x="1582484" y="1395317"/>
                </a:cubicBezTo>
                <a:cubicBezTo>
                  <a:pt x="1582769" y="1394841"/>
                  <a:pt x="1583055" y="1394460"/>
                  <a:pt x="1583055" y="1394460"/>
                </a:cubicBezTo>
                <a:close/>
              </a:path>
            </a:pathLst>
          </a:custGeom>
          <a:solidFill>
            <a:schemeClr val="accent2"/>
          </a:solidFill>
          <a:ln w="9525" cap="flat">
            <a:noFill/>
            <a:prstDash val="solid"/>
            <a:miter/>
          </a:ln>
        </p:spPr>
        <p:txBody>
          <a:bodyPr rtlCol="0" anchor="ctr"/>
          <a:lstStyle/>
          <a:p>
            <a:pPr defTabSz="914338">
              <a:defRPr/>
            </a:pPr>
            <a:endParaRPr lang="en-GB" dirty="0">
              <a:solidFill>
                <a:prstClr val="black"/>
              </a:solidFill>
              <a:latin typeface="Arial"/>
            </a:endParaRPr>
          </a:p>
        </p:txBody>
      </p:sp>
      <p:sp>
        <p:nvSpPr>
          <p:cNvPr id="30" name="Rectangle: Rounded Corners 29">
            <a:extLst>
              <a:ext uri="{FF2B5EF4-FFF2-40B4-BE49-F238E27FC236}">
                <a16:creationId xmlns:a16="http://schemas.microsoft.com/office/drawing/2014/main" xmlns="" id="{65698E11-4B88-4B07-8CF4-2D65542757A8}"/>
              </a:ext>
            </a:extLst>
          </p:cNvPr>
          <p:cNvSpPr/>
          <p:nvPr/>
        </p:nvSpPr>
        <p:spPr>
          <a:xfrm>
            <a:off x="3550435" y="2399944"/>
            <a:ext cx="909058" cy="171855"/>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85721" tIns="0" rIns="85721" bIns="0" rtlCol="0" anchor="ctr">
            <a:spAutoFit/>
          </a:bodyPr>
          <a:lstStyle/>
          <a:p>
            <a:pPr defTabSz="914338">
              <a:spcBef>
                <a:spcPts val="159"/>
              </a:spcBef>
              <a:spcAft>
                <a:spcPts val="159"/>
              </a:spcAft>
              <a:defRPr/>
            </a:pPr>
            <a:r>
              <a:rPr lang="de-DE" sz="794" b="1" dirty="0">
                <a:solidFill>
                  <a:prstClr val="white"/>
                </a:solidFill>
                <a:latin typeface="Arial"/>
              </a:rPr>
              <a:t>US</a:t>
            </a:r>
            <a:r>
              <a:rPr lang="de-DE" sz="794" dirty="0">
                <a:solidFill>
                  <a:prstClr val="white"/>
                </a:solidFill>
                <a:latin typeface="Arial"/>
              </a:rPr>
              <a:t> &gt;200 </a:t>
            </a:r>
            <a:r>
              <a:rPr lang="de-DE" sz="794" dirty="0" err="1">
                <a:solidFill>
                  <a:prstClr val="white"/>
                </a:solidFill>
                <a:latin typeface="Arial"/>
              </a:rPr>
              <a:t>filings</a:t>
            </a:r>
            <a:endParaRPr lang="en-GB" sz="794" dirty="0">
              <a:solidFill>
                <a:prstClr val="white"/>
              </a:solidFill>
              <a:latin typeface="Arial"/>
            </a:endParaRPr>
          </a:p>
        </p:txBody>
      </p:sp>
      <p:sp>
        <p:nvSpPr>
          <p:cNvPr id="99" name="Graphic 12">
            <a:extLst>
              <a:ext uri="{FF2B5EF4-FFF2-40B4-BE49-F238E27FC236}">
                <a16:creationId xmlns:a16="http://schemas.microsoft.com/office/drawing/2014/main" xmlns="" id="{0E1F6A1D-D2E4-4866-9501-00E65C8B07DA}"/>
              </a:ext>
            </a:extLst>
          </p:cNvPr>
          <p:cNvSpPr/>
          <p:nvPr/>
        </p:nvSpPr>
        <p:spPr>
          <a:xfrm>
            <a:off x="5315469" y="1677970"/>
            <a:ext cx="217739" cy="506607"/>
          </a:xfrm>
          <a:custGeom>
            <a:avLst/>
            <a:gdLst>
              <a:gd name="connsiteX0" fmla="*/ 1583055 w 1752600"/>
              <a:gd name="connsiteY0" fmla="*/ 1394460 h 4077747"/>
              <a:gd name="connsiteX1" fmla="*/ 1583055 w 1752600"/>
              <a:gd name="connsiteY1" fmla="*/ 1394460 h 4077747"/>
              <a:gd name="connsiteX2" fmla="*/ 1752600 w 1752600"/>
              <a:gd name="connsiteY2" fmla="*/ 876300 h 4077747"/>
              <a:gd name="connsiteX3" fmla="*/ 876300 w 1752600"/>
              <a:gd name="connsiteY3" fmla="*/ 0 h 4077747"/>
              <a:gd name="connsiteX4" fmla="*/ 0 w 1752600"/>
              <a:gd name="connsiteY4" fmla="*/ 876300 h 4077747"/>
              <a:gd name="connsiteX5" fmla="*/ 164306 w 1752600"/>
              <a:gd name="connsiteY5" fmla="*/ 1387221 h 4077747"/>
              <a:gd name="connsiteX6" fmla="*/ 164306 w 1752600"/>
              <a:gd name="connsiteY6" fmla="*/ 1387221 h 4077747"/>
              <a:gd name="connsiteX7" fmla="*/ 164402 w 1752600"/>
              <a:gd name="connsiteY7" fmla="*/ 1387316 h 4077747"/>
              <a:gd name="connsiteX8" fmla="*/ 220790 w 1752600"/>
              <a:gd name="connsiteY8" fmla="*/ 1457706 h 4077747"/>
              <a:gd name="connsiteX9" fmla="*/ 606457 w 1752600"/>
              <a:gd name="connsiteY9" fmla="*/ 2366391 h 4077747"/>
              <a:gd name="connsiteX10" fmla="*/ 770477 w 1752600"/>
              <a:gd name="connsiteY10" fmla="*/ 3971925 h 4077747"/>
              <a:gd name="connsiteX11" fmla="*/ 876300 w 1752600"/>
              <a:gd name="connsiteY11" fmla="*/ 4077748 h 4077747"/>
              <a:gd name="connsiteX12" fmla="*/ 982123 w 1752600"/>
              <a:gd name="connsiteY12" fmla="*/ 3971925 h 4077747"/>
              <a:gd name="connsiteX13" fmla="*/ 1177957 w 1752600"/>
              <a:gd name="connsiteY13" fmla="*/ 2370677 h 4077747"/>
              <a:gd name="connsiteX14" fmla="*/ 1563719 w 1752600"/>
              <a:gd name="connsiteY14" fmla="*/ 1419892 h 4077747"/>
              <a:gd name="connsiteX15" fmla="*/ 1582484 w 1752600"/>
              <a:gd name="connsiteY15" fmla="*/ 1395317 h 4077747"/>
              <a:gd name="connsiteX16" fmla="*/ 1583055 w 1752600"/>
              <a:gd name="connsiteY16" fmla="*/ 1394460 h 4077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4077747">
                <a:moveTo>
                  <a:pt x="1583055" y="1394460"/>
                </a:moveTo>
                <a:lnTo>
                  <a:pt x="1583055" y="1394460"/>
                </a:lnTo>
                <a:cubicBezTo>
                  <a:pt x="1689545" y="1249394"/>
                  <a:pt x="1752600" y="1070229"/>
                  <a:pt x="1752600" y="876300"/>
                </a:cubicBezTo>
                <a:cubicBezTo>
                  <a:pt x="1752600" y="392335"/>
                  <a:pt x="1360265" y="0"/>
                  <a:pt x="876300" y="0"/>
                </a:cubicBezTo>
                <a:cubicBezTo>
                  <a:pt x="392335" y="0"/>
                  <a:pt x="0" y="392335"/>
                  <a:pt x="0" y="876300"/>
                </a:cubicBezTo>
                <a:cubicBezTo>
                  <a:pt x="0" y="1066991"/>
                  <a:pt x="60960" y="1243393"/>
                  <a:pt x="164306" y="1387221"/>
                </a:cubicBezTo>
                <a:lnTo>
                  <a:pt x="164306" y="1387221"/>
                </a:lnTo>
                <a:cubicBezTo>
                  <a:pt x="164306" y="1387221"/>
                  <a:pt x="164402" y="1387316"/>
                  <a:pt x="164402" y="1387316"/>
                </a:cubicBezTo>
                <a:cubicBezTo>
                  <a:pt x="182023" y="1411796"/>
                  <a:pt x="200787" y="1435227"/>
                  <a:pt x="220790" y="1457706"/>
                </a:cubicBezTo>
                <a:cubicBezTo>
                  <a:pt x="320421" y="1591437"/>
                  <a:pt x="524637" y="1910239"/>
                  <a:pt x="606457" y="2366391"/>
                </a:cubicBezTo>
                <a:cubicBezTo>
                  <a:pt x="786765" y="3372136"/>
                  <a:pt x="770477" y="3971925"/>
                  <a:pt x="770477" y="3971925"/>
                </a:cubicBezTo>
                <a:cubicBezTo>
                  <a:pt x="770477" y="4030409"/>
                  <a:pt x="817817" y="4077748"/>
                  <a:pt x="876300" y="4077748"/>
                </a:cubicBezTo>
                <a:cubicBezTo>
                  <a:pt x="934784" y="4077748"/>
                  <a:pt x="982123" y="4030409"/>
                  <a:pt x="982123" y="3971925"/>
                </a:cubicBezTo>
                <a:cubicBezTo>
                  <a:pt x="982123" y="3971925"/>
                  <a:pt x="996315" y="3235166"/>
                  <a:pt x="1177957" y="2370677"/>
                </a:cubicBezTo>
                <a:cubicBezTo>
                  <a:pt x="1293305" y="1821466"/>
                  <a:pt x="1499902" y="1507141"/>
                  <a:pt x="1563719" y="1419892"/>
                </a:cubicBezTo>
                <a:cubicBezTo>
                  <a:pt x="1570101" y="1411796"/>
                  <a:pt x="1576388" y="1403604"/>
                  <a:pt x="1582484" y="1395317"/>
                </a:cubicBezTo>
                <a:cubicBezTo>
                  <a:pt x="1582769" y="1394841"/>
                  <a:pt x="1583055" y="1394460"/>
                  <a:pt x="1583055" y="1394460"/>
                </a:cubicBezTo>
                <a:close/>
              </a:path>
            </a:pathLst>
          </a:custGeom>
          <a:solidFill>
            <a:schemeClr val="accent2"/>
          </a:solidFill>
          <a:ln w="9525" cap="flat">
            <a:noFill/>
            <a:prstDash val="solid"/>
            <a:miter/>
          </a:ln>
        </p:spPr>
        <p:txBody>
          <a:bodyPr rtlCol="0" anchor="ctr"/>
          <a:lstStyle/>
          <a:p>
            <a:pPr defTabSz="914338">
              <a:defRPr/>
            </a:pPr>
            <a:endParaRPr lang="en-GB" dirty="0">
              <a:solidFill>
                <a:prstClr val="black"/>
              </a:solidFill>
              <a:latin typeface="Arial"/>
            </a:endParaRPr>
          </a:p>
        </p:txBody>
      </p:sp>
      <p:sp>
        <p:nvSpPr>
          <p:cNvPr id="111" name="Rectangle: Rounded Corners 29">
            <a:extLst>
              <a:ext uri="{FF2B5EF4-FFF2-40B4-BE49-F238E27FC236}">
                <a16:creationId xmlns:a16="http://schemas.microsoft.com/office/drawing/2014/main" xmlns="" id="{D2223E76-D22C-40DF-A2F2-54B86D4560E7}"/>
              </a:ext>
            </a:extLst>
          </p:cNvPr>
          <p:cNvSpPr/>
          <p:nvPr/>
        </p:nvSpPr>
        <p:spPr>
          <a:xfrm>
            <a:off x="4489515" y="2012771"/>
            <a:ext cx="825954" cy="171855"/>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85721" tIns="0" rIns="85721" bIns="0" rtlCol="0" anchor="ctr">
            <a:spAutoFit/>
          </a:bodyPr>
          <a:lstStyle/>
          <a:p>
            <a:pPr algn="r" defTabSz="914338">
              <a:spcBef>
                <a:spcPts val="159"/>
              </a:spcBef>
              <a:spcAft>
                <a:spcPts val="159"/>
              </a:spcAft>
              <a:defRPr/>
            </a:pPr>
            <a:r>
              <a:rPr lang="de-DE" sz="794" b="1" dirty="0">
                <a:solidFill>
                  <a:prstClr val="white"/>
                </a:solidFill>
                <a:latin typeface="Arial"/>
              </a:rPr>
              <a:t>Europe</a:t>
            </a:r>
            <a:r>
              <a:rPr lang="de-DE" sz="794" dirty="0">
                <a:solidFill>
                  <a:prstClr val="white"/>
                </a:solidFill>
                <a:latin typeface="Arial"/>
              </a:rPr>
              <a:t> &gt;120</a:t>
            </a:r>
            <a:endParaRPr lang="en-GB" sz="794" dirty="0">
              <a:solidFill>
                <a:prstClr val="white"/>
              </a:solidFill>
              <a:latin typeface="Arial"/>
            </a:endParaRPr>
          </a:p>
        </p:txBody>
      </p:sp>
      <p:sp>
        <p:nvSpPr>
          <p:cNvPr id="113" name="Graphic 12">
            <a:extLst>
              <a:ext uri="{FF2B5EF4-FFF2-40B4-BE49-F238E27FC236}">
                <a16:creationId xmlns:a16="http://schemas.microsoft.com/office/drawing/2014/main" xmlns="" id="{A2AFB271-25FC-471B-96EF-70F59FCA665B}"/>
              </a:ext>
            </a:extLst>
          </p:cNvPr>
          <p:cNvSpPr/>
          <p:nvPr/>
        </p:nvSpPr>
        <p:spPr>
          <a:xfrm>
            <a:off x="6125669" y="2337072"/>
            <a:ext cx="217739" cy="506607"/>
          </a:xfrm>
          <a:custGeom>
            <a:avLst/>
            <a:gdLst>
              <a:gd name="connsiteX0" fmla="*/ 1583055 w 1752600"/>
              <a:gd name="connsiteY0" fmla="*/ 1394460 h 4077747"/>
              <a:gd name="connsiteX1" fmla="*/ 1583055 w 1752600"/>
              <a:gd name="connsiteY1" fmla="*/ 1394460 h 4077747"/>
              <a:gd name="connsiteX2" fmla="*/ 1752600 w 1752600"/>
              <a:gd name="connsiteY2" fmla="*/ 876300 h 4077747"/>
              <a:gd name="connsiteX3" fmla="*/ 876300 w 1752600"/>
              <a:gd name="connsiteY3" fmla="*/ 0 h 4077747"/>
              <a:gd name="connsiteX4" fmla="*/ 0 w 1752600"/>
              <a:gd name="connsiteY4" fmla="*/ 876300 h 4077747"/>
              <a:gd name="connsiteX5" fmla="*/ 164306 w 1752600"/>
              <a:gd name="connsiteY5" fmla="*/ 1387221 h 4077747"/>
              <a:gd name="connsiteX6" fmla="*/ 164306 w 1752600"/>
              <a:gd name="connsiteY6" fmla="*/ 1387221 h 4077747"/>
              <a:gd name="connsiteX7" fmla="*/ 164402 w 1752600"/>
              <a:gd name="connsiteY7" fmla="*/ 1387316 h 4077747"/>
              <a:gd name="connsiteX8" fmla="*/ 220790 w 1752600"/>
              <a:gd name="connsiteY8" fmla="*/ 1457706 h 4077747"/>
              <a:gd name="connsiteX9" fmla="*/ 606457 w 1752600"/>
              <a:gd name="connsiteY9" fmla="*/ 2366391 h 4077747"/>
              <a:gd name="connsiteX10" fmla="*/ 770477 w 1752600"/>
              <a:gd name="connsiteY10" fmla="*/ 3971925 h 4077747"/>
              <a:gd name="connsiteX11" fmla="*/ 876300 w 1752600"/>
              <a:gd name="connsiteY11" fmla="*/ 4077748 h 4077747"/>
              <a:gd name="connsiteX12" fmla="*/ 982123 w 1752600"/>
              <a:gd name="connsiteY12" fmla="*/ 3971925 h 4077747"/>
              <a:gd name="connsiteX13" fmla="*/ 1177957 w 1752600"/>
              <a:gd name="connsiteY13" fmla="*/ 2370677 h 4077747"/>
              <a:gd name="connsiteX14" fmla="*/ 1563719 w 1752600"/>
              <a:gd name="connsiteY14" fmla="*/ 1419892 h 4077747"/>
              <a:gd name="connsiteX15" fmla="*/ 1582484 w 1752600"/>
              <a:gd name="connsiteY15" fmla="*/ 1395317 h 4077747"/>
              <a:gd name="connsiteX16" fmla="*/ 1583055 w 1752600"/>
              <a:gd name="connsiteY16" fmla="*/ 1394460 h 4077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4077747">
                <a:moveTo>
                  <a:pt x="1583055" y="1394460"/>
                </a:moveTo>
                <a:lnTo>
                  <a:pt x="1583055" y="1394460"/>
                </a:lnTo>
                <a:cubicBezTo>
                  <a:pt x="1689545" y="1249394"/>
                  <a:pt x="1752600" y="1070229"/>
                  <a:pt x="1752600" y="876300"/>
                </a:cubicBezTo>
                <a:cubicBezTo>
                  <a:pt x="1752600" y="392335"/>
                  <a:pt x="1360265" y="0"/>
                  <a:pt x="876300" y="0"/>
                </a:cubicBezTo>
                <a:cubicBezTo>
                  <a:pt x="392335" y="0"/>
                  <a:pt x="0" y="392335"/>
                  <a:pt x="0" y="876300"/>
                </a:cubicBezTo>
                <a:cubicBezTo>
                  <a:pt x="0" y="1066991"/>
                  <a:pt x="60960" y="1243393"/>
                  <a:pt x="164306" y="1387221"/>
                </a:cubicBezTo>
                <a:lnTo>
                  <a:pt x="164306" y="1387221"/>
                </a:lnTo>
                <a:cubicBezTo>
                  <a:pt x="164306" y="1387221"/>
                  <a:pt x="164402" y="1387316"/>
                  <a:pt x="164402" y="1387316"/>
                </a:cubicBezTo>
                <a:cubicBezTo>
                  <a:pt x="182023" y="1411796"/>
                  <a:pt x="200787" y="1435227"/>
                  <a:pt x="220790" y="1457706"/>
                </a:cubicBezTo>
                <a:cubicBezTo>
                  <a:pt x="320421" y="1591437"/>
                  <a:pt x="524637" y="1910239"/>
                  <a:pt x="606457" y="2366391"/>
                </a:cubicBezTo>
                <a:cubicBezTo>
                  <a:pt x="786765" y="3372136"/>
                  <a:pt x="770477" y="3971925"/>
                  <a:pt x="770477" y="3971925"/>
                </a:cubicBezTo>
                <a:cubicBezTo>
                  <a:pt x="770477" y="4030409"/>
                  <a:pt x="817817" y="4077748"/>
                  <a:pt x="876300" y="4077748"/>
                </a:cubicBezTo>
                <a:cubicBezTo>
                  <a:pt x="934784" y="4077748"/>
                  <a:pt x="982123" y="4030409"/>
                  <a:pt x="982123" y="3971925"/>
                </a:cubicBezTo>
                <a:cubicBezTo>
                  <a:pt x="982123" y="3971925"/>
                  <a:pt x="996315" y="3235166"/>
                  <a:pt x="1177957" y="2370677"/>
                </a:cubicBezTo>
                <a:cubicBezTo>
                  <a:pt x="1293305" y="1821466"/>
                  <a:pt x="1499902" y="1507141"/>
                  <a:pt x="1563719" y="1419892"/>
                </a:cubicBezTo>
                <a:cubicBezTo>
                  <a:pt x="1570101" y="1411796"/>
                  <a:pt x="1576388" y="1403604"/>
                  <a:pt x="1582484" y="1395317"/>
                </a:cubicBezTo>
                <a:cubicBezTo>
                  <a:pt x="1582769" y="1394841"/>
                  <a:pt x="1583055" y="1394460"/>
                  <a:pt x="1583055" y="1394460"/>
                </a:cubicBezTo>
                <a:close/>
              </a:path>
            </a:pathLst>
          </a:custGeom>
          <a:solidFill>
            <a:schemeClr val="accent3"/>
          </a:solidFill>
          <a:ln w="9525" cap="flat">
            <a:noFill/>
            <a:prstDash val="solid"/>
            <a:miter/>
          </a:ln>
        </p:spPr>
        <p:txBody>
          <a:bodyPr rtlCol="0" anchor="ctr"/>
          <a:lstStyle/>
          <a:p>
            <a:pPr defTabSz="914338">
              <a:defRPr/>
            </a:pPr>
            <a:endParaRPr lang="en-GB" dirty="0">
              <a:solidFill>
                <a:prstClr val="black"/>
              </a:solidFill>
              <a:latin typeface="Arial"/>
            </a:endParaRPr>
          </a:p>
        </p:txBody>
      </p:sp>
      <p:sp>
        <p:nvSpPr>
          <p:cNvPr id="114" name="Rectangle: Rounded Corners 29">
            <a:extLst>
              <a:ext uri="{FF2B5EF4-FFF2-40B4-BE49-F238E27FC236}">
                <a16:creationId xmlns:a16="http://schemas.microsoft.com/office/drawing/2014/main" xmlns="" id="{11F9F7DD-B8F6-4309-859A-B18AA412C178}"/>
              </a:ext>
            </a:extLst>
          </p:cNvPr>
          <p:cNvSpPr/>
          <p:nvPr/>
        </p:nvSpPr>
        <p:spPr>
          <a:xfrm>
            <a:off x="6343408" y="2671873"/>
            <a:ext cx="1045273" cy="17185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85721" tIns="0" rIns="85721" bIns="0" rtlCol="0" anchor="ctr">
            <a:spAutoFit/>
          </a:bodyPr>
          <a:lstStyle/>
          <a:p>
            <a:pPr defTabSz="914338">
              <a:spcBef>
                <a:spcPts val="159"/>
              </a:spcBef>
              <a:spcAft>
                <a:spcPts val="159"/>
              </a:spcAft>
              <a:defRPr/>
            </a:pPr>
            <a:r>
              <a:rPr lang="de-DE" sz="794" b="1" dirty="0">
                <a:solidFill>
                  <a:prstClr val="white"/>
                </a:solidFill>
                <a:latin typeface="Arial"/>
              </a:rPr>
              <a:t>Saudi</a:t>
            </a:r>
            <a:r>
              <a:rPr lang="de-DE" sz="794" dirty="0">
                <a:solidFill>
                  <a:prstClr val="white"/>
                </a:solidFill>
                <a:latin typeface="Arial"/>
              </a:rPr>
              <a:t> </a:t>
            </a:r>
            <a:r>
              <a:rPr lang="de-DE" sz="794" b="1" dirty="0">
                <a:solidFill>
                  <a:prstClr val="white"/>
                </a:solidFill>
                <a:latin typeface="Arial"/>
              </a:rPr>
              <a:t>Arabia</a:t>
            </a:r>
            <a:r>
              <a:rPr lang="de-DE" sz="794" dirty="0">
                <a:solidFill>
                  <a:prstClr val="white"/>
                </a:solidFill>
                <a:latin typeface="Arial"/>
              </a:rPr>
              <a:t> &gt;45</a:t>
            </a:r>
            <a:endParaRPr lang="en-GB" sz="794" dirty="0">
              <a:solidFill>
                <a:prstClr val="white"/>
              </a:solidFill>
              <a:latin typeface="Arial"/>
            </a:endParaRPr>
          </a:p>
        </p:txBody>
      </p:sp>
      <p:sp>
        <p:nvSpPr>
          <p:cNvPr id="125" name="Graphic 12">
            <a:extLst>
              <a:ext uri="{FF2B5EF4-FFF2-40B4-BE49-F238E27FC236}">
                <a16:creationId xmlns:a16="http://schemas.microsoft.com/office/drawing/2014/main" xmlns="" id="{E398C553-0F16-4BF8-B286-75470D2761F7}"/>
              </a:ext>
            </a:extLst>
          </p:cNvPr>
          <p:cNvSpPr/>
          <p:nvPr/>
        </p:nvSpPr>
        <p:spPr>
          <a:xfrm>
            <a:off x="5862670" y="2133382"/>
            <a:ext cx="217739" cy="506607"/>
          </a:xfrm>
          <a:custGeom>
            <a:avLst/>
            <a:gdLst>
              <a:gd name="connsiteX0" fmla="*/ 1583055 w 1752600"/>
              <a:gd name="connsiteY0" fmla="*/ 1394460 h 4077747"/>
              <a:gd name="connsiteX1" fmla="*/ 1583055 w 1752600"/>
              <a:gd name="connsiteY1" fmla="*/ 1394460 h 4077747"/>
              <a:gd name="connsiteX2" fmla="*/ 1752600 w 1752600"/>
              <a:gd name="connsiteY2" fmla="*/ 876300 h 4077747"/>
              <a:gd name="connsiteX3" fmla="*/ 876300 w 1752600"/>
              <a:gd name="connsiteY3" fmla="*/ 0 h 4077747"/>
              <a:gd name="connsiteX4" fmla="*/ 0 w 1752600"/>
              <a:gd name="connsiteY4" fmla="*/ 876300 h 4077747"/>
              <a:gd name="connsiteX5" fmla="*/ 164306 w 1752600"/>
              <a:gd name="connsiteY5" fmla="*/ 1387221 h 4077747"/>
              <a:gd name="connsiteX6" fmla="*/ 164306 w 1752600"/>
              <a:gd name="connsiteY6" fmla="*/ 1387221 h 4077747"/>
              <a:gd name="connsiteX7" fmla="*/ 164402 w 1752600"/>
              <a:gd name="connsiteY7" fmla="*/ 1387316 h 4077747"/>
              <a:gd name="connsiteX8" fmla="*/ 220790 w 1752600"/>
              <a:gd name="connsiteY8" fmla="*/ 1457706 h 4077747"/>
              <a:gd name="connsiteX9" fmla="*/ 606457 w 1752600"/>
              <a:gd name="connsiteY9" fmla="*/ 2366391 h 4077747"/>
              <a:gd name="connsiteX10" fmla="*/ 770477 w 1752600"/>
              <a:gd name="connsiteY10" fmla="*/ 3971925 h 4077747"/>
              <a:gd name="connsiteX11" fmla="*/ 876300 w 1752600"/>
              <a:gd name="connsiteY11" fmla="*/ 4077748 h 4077747"/>
              <a:gd name="connsiteX12" fmla="*/ 982123 w 1752600"/>
              <a:gd name="connsiteY12" fmla="*/ 3971925 h 4077747"/>
              <a:gd name="connsiteX13" fmla="*/ 1177957 w 1752600"/>
              <a:gd name="connsiteY13" fmla="*/ 2370677 h 4077747"/>
              <a:gd name="connsiteX14" fmla="*/ 1563719 w 1752600"/>
              <a:gd name="connsiteY14" fmla="*/ 1419892 h 4077747"/>
              <a:gd name="connsiteX15" fmla="*/ 1582484 w 1752600"/>
              <a:gd name="connsiteY15" fmla="*/ 1395317 h 4077747"/>
              <a:gd name="connsiteX16" fmla="*/ 1583055 w 1752600"/>
              <a:gd name="connsiteY16" fmla="*/ 1394460 h 4077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4077747">
                <a:moveTo>
                  <a:pt x="1583055" y="1394460"/>
                </a:moveTo>
                <a:lnTo>
                  <a:pt x="1583055" y="1394460"/>
                </a:lnTo>
                <a:cubicBezTo>
                  <a:pt x="1689545" y="1249394"/>
                  <a:pt x="1752600" y="1070229"/>
                  <a:pt x="1752600" y="876300"/>
                </a:cubicBezTo>
                <a:cubicBezTo>
                  <a:pt x="1752600" y="392335"/>
                  <a:pt x="1360265" y="0"/>
                  <a:pt x="876300" y="0"/>
                </a:cubicBezTo>
                <a:cubicBezTo>
                  <a:pt x="392335" y="0"/>
                  <a:pt x="0" y="392335"/>
                  <a:pt x="0" y="876300"/>
                </a:cubicBezTo>
                <a:cubicBezTo>
                  <a:pt x="0" y="1066991"/>
                  <a:pt x="60960" y="1243393"/>
                  <a:pt x="164306" y="1387221"/>
                </a:cubicBezTo>
                <a:lnTo>
                  <a:pt x="164306" y="1387221"/>
                </a:lnTo>
                <a:cubicBezTo>
                  <a:pt x="164306" y="1387221"/>
                  <a:pt x="164402" y="1387316"/>
                  <a:pt x="164402" y="1387316"/>
                </a:cubicBezTo>
                <a:cubicBezTo>
                  <a:pt x="182023" y="1411796"/>
                  <a:pt x="200787" y="1435227"/>
                  <a:pt x="220790" y="1457706"/>
                </a:cubicBezTo>
                <a:cubicBezTo>
                  <a:pt x="320421" y="1591437"/>
                  <a:pt x="524637" y="1910239"/>
                  <a:pt x="606457" y="2366391"/>
                </a:cubicBezTo>
                <a:cubicBezTo>
                  <a:pt x="786765" y="3372136"/>
                  <a:pt x="770477" y="3971925"/>
                  <a:pt x="770477" y="3971925"/>
                </a:cubicBezTo>
                <a:cubicBezTo>
                  <a:pt x="770477" y="4030409"/>
                  <a:pt x="817817" y="4077748"/>
                  <a:pt x="876300" y="4077748"/>
                </a:cubicBezTo>
                <a:cubicBezTo>
                  <a:pt x="934784" y="4077748"/>
                  <a:pt x="982123" y="4030409"/>
                  <a:pt x="982123" y="3971925"/>
                </a:cubicBezTo>
                <a:cubicBezTo>
                  <a:pt x="982123" y="3971925"/>
                  <a:pt x="996315" y="3235166"/>
                  <a:pt x="1177957" y="2370677"/>
                </a:cubicBezTo>
                <a:cubicBezTo>
                  <a:pt x="1293305" y="1821466"/>
                  <a:pt x="1499902" y="1507141"/>
                  <a:pt x="1563719" y="1419892"/>
                </a:cubicBezTo>
                <a:cubicBezTo>
                  <a:pt x="1570101" y="1411796"/>
                  <a:pt x="1576388" y="1403604"/>
                  <a:pt x="1582484" y="1395317"/>
                </a:cubicBezTo>
                <a:cubicBezTo>
                  <a:pt x="1582769" y="1394841"/>
                  <a:pt x="1583055" y="1394460"/>
                  <a:pt x="1583055" y="1394460"/>
                </a:cubicBezTo>
                <a:close/>
              </a:path>
            </a:pathLst>
          </a:custGeom>
          <a:solidFill>
            <a:schemeClr val="accent6"/>
          </a:solidFill>
          <a:ln w="9525" cap="flat">
            <a:noFill/>
            <a:prstDash val="solid"/>
            <a:miter/>
          </a:ln>
        </p:spPr>
        <p:txBody>
          <a:bodyPr rtlCol="0" anchor="ctr"/>
          <a:lstStyle/>
          <a:p>
            <a:pPr defTabSz="914338">
              <a:defRPr/>
            </a:pPr>
            <a:endParaRPr lang="en-GB" dirty="0">
              <a:solidFill>
                <a:prstClr val="black"/>
              </a:solidFill>
              <a:latin typeface="Arial"/>
            </a:endParaRPr>
          </a:p>
        </p:txBody>
      </p:sp>
      <p:sp>
        <p:nvSpPr>
          <p:cNvPr id="126" name="Rectangle: Rounded Corners 29">
            <a:extLst>
              <a:ext uri="{FF2B5EF4-FFF2-40B4-BE49-F238E27FC236}">
                <a16:creationId xmlns:a16="http://schemas.microsoft.com/office/drawing/2014/main" xmlns="" id="{1331656B-1F41-417C-8CEC-D4839CA51B85}"/>
              </a:ext>
            </a:extLst>
          </p:cNvPr>
          <p:cNvSpPr/>
          <p:nvPr/>
        </p:nvSpPr>
        <p:spPr>
          <a:xfrm>
            <a:off x="5178490" y="2468183"/>
            <a:ext cx="682890" cy="171855"/>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85721" tIns="0" rIns="85721" bIns="0" rtlCol="0" anchor="ctr">
            <a:spAutoFit/>
          </a:bodyPr>
          <a:lstStyle/>
          <a:p>
            <a:pPr algn="ctr" defTabSz="914338">
              <a:spcBef>
                <a:spcPts val="159"/>
              </a:spcBef>
              <a:spcAft>
                <a:spcPts val="159"/>
              </a:spcAft>
              <a:defRPr/>
            </a:pPr>
            <a:r>
              <a:rPr lang="de-DE" sz="794" b="1" dirty="0">
                <a:solidFill>
                  <a:prstClr val="white"/>
                </a:solidFill>
                <a:latin typeface="Arial"/>
              </a:rPr>
              <a:t>Israel</a:t>
            </a:r>
            <a:r>
              <a:rPr lang="de-DE" sz="794" dirty="0">
                <a:solidFill>
                  <a:prstClr val="white"/>
                </a:solidFill>
                <a:latin typeface="Arial"/>
              </a:rPr>
              <a:t> &gt;15</a:t>
            </a:r>
            <a:endParaRPr lang="en-GB" sz="794" dirty="0">
              <a:solidFill>
                <a:prstClr val="white"/>
              </a:solidFill>
              <a:latin typeface="Arial"/>
            </a:endParaRPr>
          </a:p>
        </p:txBody>
      </p:sp>
      <p:sp>
        <p:nvSpPr>
          <p:cNvPr id="131" name="Rectangle: Rounded Corners 29">
            <a:extLst>
              <a:ext uri="{FF2B5EF4-FFF2-40B4-BE49-F238E27FC236}">
                <a16:creationId xmlns:a16="http://schemas.microsoft.com/office/drawing/2014/main" xmlns="" id="{E20296D1-30B1-4D33-B263-BF6E00A38D26}"/>
              </a:ext>
            </a:extLst>
          </p:cNvPr>
          <p:cNvSpPr/>
          <p:nvPr/>
        </p:nvSpPr>
        <p:spPr>
          <a:xfrm>
            <a:off x="4587133" y="3601251"/>
            <a:ext cx="696582" cy="171855"/>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85721" tIns="0" rIns="85721" bIns="0" rtlCol="0" anchor="ctr">
            <a:spAutoFit/>
          </a:bodyPr>
          <a:lstStyle/>
          <a:p>
            <a:pPr defTabSz="914338">
              <a:spcBef>
                <a:spcPts val="159"/>
              </a:spcBef>
              <a:spcAft>
                <a:spcPts val="159"/>
              </a:spcAft>
              <a:defRPr/>
            </a:pPr>
            <a:r>
              <a:rPr lang="de-DE" sz="794" b="1" dirty="0">
                <a:solidFill>
                  <a:prstClr val="white"/>
                </a:solidFill>
                <a:latin typeface="Arial"/>
              </a:rPr>
              <a:t>Brazil</a:t>
            </a:r>
            <a:r>
              <a:rPr lang="de-DE" sz="794" dirty="0">
                <a:solidFill>
                  <a:prstClr val="white"/>
                </a:solidFill>
                <a:latin typeface="Arial"/>
              </a:rPr>
              <a:t> &gt;15</a:t>
            </a:r>
            <a:endParaRPr lang="en-GB" sz="794" dirty="0">
              <a:solidFill>
                <a:prstClr val="white"/>
              </a:solidFill>
              <a:latin typeface="Arial"/>
            </a:endParaRPr>
          </a:p>
        </p:txBody>
      </p:sp>
      <p:sp>
        <p:nvSpPr>
          <p:cNvPr id="25" name="TextBox 24">
            <a:extLst>
              <a:ext uri="{FF2B5EF4-FFF2-40B4-BE49-F238E27FC236}">
                <a16:creationId xmlns:a16="http://schemas.microsoft.com/office/drawing/2014/main" xmlns="" id="{2B417C64-B77C-4F53-B924-F1D1C493EF90}"/>
              </a:ext>
            </a:extLst>
          </p:cNvPr>
          <p:cNvSpPr txBox="1"/>
          <p:nvPr/>
        </p:nvSpPr>
        <p:spPr>
          <a:xfrm>
            <a:off x="571669" y="1685028"/>
            <a:ext cx="1413897" cy="500002"/>
          </a:xfrm>
          <a:prstGeom prst="rect">
            <a:avLst/>
          </a:prstGeom>
          <a:noFill/>
        </p:spPr>
        <p:txBody>
          <a:bodyPr wrap="square" lIns="0" tIns="0" rIns="0" bIns="0" rtlCol="0">
            <a:noAutofit/>
          </a:bodyPr>
          <a:lstStyle/>
          <a:p>
            <a:pPr defTabSz="914338">
              <a:defRPr/>
            </a:pPr>
            <a:r>
              <a:rPr lang="en-GB" sz="873" b="1" dirty="0">
                <a:solidFill>
                  <a:srgbClr val="414141"/>
                </a:solidFill>
                <a:latin typeface="Arial" panose="020B0604020202020204" pitchFamily="34" charset="0"/>
                <a:cs typeface="Arial" panose="020B0604020202020204" pitchFamily="34" charset="0"/>
              </a:rPr>
              <a:t>Our global regulatory affairs team support your local and global market access strategies.</a:t>
            </a:r>
          </a:p>
        </p:txBody>
      </p:sp>
      <p:sp>
        <p:nvSpPr>
          <p:cNvPr id="38" name="Oval 155">
            <a:extLst>
              <a:ext uri="{FF2B5EF4-FFF2-40B4-BE49-F238E27FC236}">
                <a16:creationId xmlns:a16="http://schemas.microsoft.com/office/drawing/2014/main" xmlns="" id="{7A0ACE2A-25B0-40B4-A511-E7E24EDA01ED}"/>
              </a:ext>
            </a:extLst>
          </p:cNvPr>
          <p:cNvSpPr/>
          <p:nvPr/>
        </p:nvSpPr>
        <p:spPr>
          <a:xfrm>
            <a:off x="8801659" y="4412402"/>
            <a:ext cx="436423" cy="436423"/>
          </a:xfrm>
          <a:prstGeom prst="ellipse">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sp>
        <p:nvSpPr>
          <p:cNvPr id="39" name="Oval 148">
            <a:extLst>
              <a:ext uri="{FF2B5EF4-FFF2-40B4-BE49-F238E27FC236}">
                <a16:creationId xmlns:a16="http://schemas.microsoft.com/office/drawing/2014/main" xmlns="" id="{79CD853B-D138-4A69-820A-D1867B3881D0}"/>
              </a:ext>
            </a:extLst>
          </p:cNvPr>
          <p:cNvSpPr/>
          <p:nvPr/>
        </p:nvSpPr>
        <p:spPr>
          <a:xfrm>
            <a:off x="6590844" y="4790183"/>
            <a:ext cx="1771632" cy="1771629"/>
          </a:xfrm>
          <a:prstGeom prst="ellipse">
            <a:avLst/>
          </a:prstGeom>
          <a:solidFill>
            <a:srgbClr val="522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grpSp>
        <p:nvGrpSpPr>
          <p:cNvPr id="40" name="Group 149">
            <a:extLst>
              <a:ext uri="{FF2B5EF4-FFF2-40B4-BE49-F238E27FC236}">
                <a16:creationId xmlns:a16="http://schemas.microsoft.com/office/drawing/2014/main" xmlns="" id="{6CED3AF7-7D9A-4D97-932E-4B8B8D8B371B}"/>
              </a:ext>
            </a:extLst>
          </p:cNvPr>
          <p:cNvGrpSpPr/>
          <p:nvPr/>
        </p:nvGrpSpPr>
        <p:grpSpPr>
          <a:xfrm>
            <a:off x="6738104" y="4651628"/>
            <a:ext cx="451519" cy="451517"/>
            <a:chOff x="461226" y="3717022"/>
            <a:chExt cx="929108" cy="929104"/>
          </a:xfrm>
          <a:solidFill>
            <a:schemeClr val="bg1"/>
          </a:solidFill>
        </p:grpSpPr>
        <p:sp>
          <p:nvSpPr>
            <p:cNvPr id="41" name="Oval 150">
              <a:extLst>
                <a:ext uri="{FF2B5EF4-FFF2-40B4-BE49-F238E27FC236}">
                  <a16:creationId xmlns:a16="http://schemas.microsoft.com/office/drawing/2014/main" xmlns="" id="{1C354F69-132E-4547-A2BA-8014429D7022}"/>
                </a:ext>
              </a:extLst>
            </p:cNvPr>
            <p:cNvSpPr/>
            <p:nvPr/>
          </p:nvSpPr>
          <p:spPr>
            <a:xfrm>
              <a:off x="461226" y="3717022"/>
              <a:ext cx="929108" cy="92910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sp>
          <p:nvSpPr>
            <p:cNvPr id="42" name="Callout: Left Arrow 151">
              <a:extLst>
                <a:ext uri="{FF2B5EF4-FFF2-40B4-BE49-F238E27FC236}">
                  <a16:creationId xmlns:a16="http://schemas.microsoft.com/office/drawing/2014/main" xmlns="" id="{B9F5072F-85AB-4F3D-823C-228217E6E4B7}"/>
                </a:ext>
              </a:extLst>
            </p:cNvPr>
            <p:cNvSpPr/>
            <p:nvPr/>
          </p:nvSpPr>
          <p:spPr>
            <a:xfrm>
              <a:off x="1090613" y="3981450"/>
              <a:ext cx="47625" cy="45719"/>
            </a:xfrm>
            <a:prstGeom prst="leftArrowCallo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38">
                <a:defRPr/>
              </a:pPr>
              <a:endParaRPr lang="en-GB" sz="952" b="1" dirty="0">
                <a:solidFill>
                  <a:prstClr val="white"/>
                </a:solidFill>
                <a:latin typeface="Arial" panose="020B0604020202020204" pitchFamily="34" charset="0"/>
                <a:cs typeface="Arial" panose="020B0604020202020204" pitchFamily="34" charset="0"/>
              </a:endParaRPr>
            </a:p>
          </p:txBody>
        </p:sp>
      </p:grpSp>
      <p:grpSp>
        <p:nvGrpSpPr>
          <p:cNvPr id="55" name="Group 104">
            <a:extLst>
              <a:ext uri="{FF2B5EF4-FFF2-40B4-BE49-F238E27FC236}">
                <a16:creationId xmlns:a16="http://schemas.microsoft.com/office/drawing/2014/main" xmlns="" id="{6F19B13A-6E97-4C3B-9731-AA178E272973}"/>
              </a:ext>
            </a:extLst>
          </p:cNvPr>
          <p:cNvGrpSpPr/>
          <p:nvPr/>
        </p:nvGrpSpPr>
        <p:grpSpPr>
          <a:xfrm>
            <a:off x="1544058" y="4734810"/>
            <a:ext cx="318745" cy="318744"/>
            <a:chOff x="461226" y="3717022"/>
            <a:chExt cx="929108" cy="929104"/>
          </a:xfrm>
          <a:solidFill>
            <a:srgbClr val="EDEDED"/>
          </a:solidFill>
        </p:grpSpPr>
        <p:sp>
          <p:nvSpPr>
            <p:cNvPr id="56" name="Oval 105">
              <a:extLst>
                <a:ext uri="{FF2B5EF4-FFF2-40B4-BE49-F238E27FC236}">
                  <a16:creationId xmlns:a16="http://schemas.microsoft.com/office/drawing/2014/main" xmlns="" id="{4F02E75D-1BA5-41AE-BA42-021BA3419800}"/>
                </a:ext>
              </a:extLst>
            </p:cNvPr>
            <p:cNvSpPr/>
            <p:nvPr/>
          </p:nvSpPr>
          <p:spPr>
            <a:xfrm>
              <a:off x="461226" y="3717022"/>
              <a:ext cx="929108" cy="92910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sp>
          <p:nvSpPr>
            <p:cNvPr id="57" name="Callout: Left Arrow 106">
              <a:extLst>
                <a:ext uri="{FF2B5EF4-FFF2-40B4-BE49-F238E27FC236}">
                  <a16:creationId xmlns:a16="http://schemas.microsoft.com/office/drawing/2014/main" xmlns="" id="{8297CC31-EA7E-4D91-81FC-2988768A4B1C}"/>
                </a:ext>
              </a:extLst>
            </p:cNvPr>
            <p:cNvSpPr/>
            <p:nvPr/>
          </p:nvSpPr>
          <p:spPr>
            <a:xfrm>
              <a:off x="1090613" y="3981450"/>
              <a:ext cx="47625" cy="45719"/>
            </a:xfrm>
            <a:prstGeom prst="leftArrowCallo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38">
                <a:defRPr/>
              </a:pPr>
              <a:endParaRPr lang="en-GB" sz="952" b="1" dirty="0">
                <a:solidFill>
                  <a:prstClr val="white"/>
                </a:solidFill>
                <a:latin typeface="Arial" panose="020B0604020202020204" pitchFamily="34" charset="0"/>
                <a:cs typeface="Arial" panose="020B0604020202020204" pitchFamily="34" charset="0"/>
              </a:endParaRPr>
            </a:p>
          </p:txBody>
        </p:sp>
      </p:grpSp>
      <p:grpSp>
        <p:nvGrpSpPr>
          <p:cNvPr id="58" name="Group 110">
            <a:extLst>
              <a:ext uri="{FF2B5EF4-FFF2-40B4-BE49-F238E27FC236}">
                <a16:creationId xmlns:a16="http://schemas.microsoft.com/office/drawing/2014/main" xmlns="" id="{4C1BE13A-9FC6-4EB1-BF5B-A5EBC3BE9C30}"/>
              </a:ext>
            </a:extLst>
          </p:cNvPr>
          <p:cNvGrpSpPr/>
          <p:nvPr/>
        </p:nvGrpSpPr>
        <p:grpSpPr>
          <a:xfrm>
            <a:off x="1309570" y="4545824"/>
            <a:ext cx="131763" cy="131763"/>
            <a:chOff x="1433092" y="4654746"/>
            <a:chExt cx="339626" cy="339626"/>
          </a:xfrm>
          <a:solidFill>
            <a:srgbClr val="EDEDED"/>
          </a:solidFill>
        </p:grpSpPr>
        <p:sp>
          <p:nvSpPr>
            <p:cNvPr id="59" name="Oval 111">
              <a:extLst>
                <a:ext uri="{FF2B5EF4-FFF2-40B4-BE49-F238E27FC236}">
                  <a16:creationId xmlns:a16="http://schemas.microsoft.com/office/drawing/2014/main" xmlns="" id="{F656EE20-5AE1-487F-B304-CC3444B9FD93}"/>
                </a:ext>
              </a:extLst>
            </p:cNvPr>
            <p:cNvSpPr/>
            <p:nvPr/>
          </p:nvSpPr>
          <p:spPr>
            <a:xfrm>
              <a:off x="1433092" y="4654746"/>
              <a:ext cx="339626" cy="339626"/>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sp>
          <p:nvSpPr>
            <p:cNvPr id="60" name="Flowchart: Preparation 112">
              <a:extLst>
                <a:ext uri="{FF2B5EF4-FFF2-40B4-BE49-F238E27FC236}">
                  <a16:creationId xmlns:a16="http://schemas.microsoft.com/office/drawing/2014/main" xmlns="" id="{231F34E6-4CA0-4D69-9449-0CB2484E4BA0}"/>
                </a:ext>
              </a:extLst>
            </p:cNvPr>
            <p:cNvSpPr/>
            <p:nvPr/>
          </p:nvSpPr>
          <p:spPr>
            <a:xfrm>
              <a:off x="1547813" y="4824413"/>
              <a:ext cx="66675" cy="45719"/>
            </a:xfrm>
            <a:prstGeom prst="flowChartPrepa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38">
                <a:defRPr/>
              </a:pPr>
              <a:endParaRPr lang="en-GB" sz="952" b="1" dirty="0">
                <a:solidFill>
                  <a:prstClr val="white"/>
                </a:solidFill>
                <a:latin typeface="Arial" panose="020B0604020202020204" pitchFamily="34" charset="0"/>
                <a:cs typeface="Arial" panose="020B0604020202020204" pitchFamily="34" charset="0"/>
              </a:endParaRPr>
            </a:p>
          </p:txBody>
        </p:sp>
      </p:grpSp>
      <p:grpSp>
        <p:nvGrpSpPr>
          <p:cNvPr id="61" name="Group 183">
            <a:extLst>
              <a:ext uri="{FF2B5EF4-FFF2-40B4-BE49-F238E27FC236}">
                <a16:creationId xmlns:a16="http://schemas.microsoft.com/office/drawing/2014/main" xmlns="" id="{F0B01638-E1BB-43FA-BC07-2BDBB63AAA84}"/>
              </a:ext>
            </a:extLst>
          </p:cNvPr>
          <p:cNvGrpSpPr/>
          <p:nvPr/>
        </p:nvGrpSpPr>
        <p:grpSpPr>
          <a:xfrm>
            <a:off x="5990885" y="664601"/>
            <a:ext cx="269567" cy="269567"/>
            <a:chOff x="10954982" y="4185764"/>
            <a:chExt cx="339626" cy="339626"/>
          </a:xfrm>
          <a:solidFill>
            <a:srgbClr val="EDEDED"/>
          </a:solidFill>
        </p:grpSpPr>
        <p:sp>
          <p:nvSpPr>
            <p:cNvPr id="62" name="Oval 184">
              <a:extLst>
                <a:ext uri="{FF2B5EF4-FFF2-40B4-BE49-F238E27FC236}">
                  <a16:creationId xmlns:a16="http://schemas.microsoft.com/office/drawing/2014/main" xmlns="" id="{CD14586B-007D-4DA3-8565-46668EA4B431}"/>
                </a:ext>
              </a:extLst>
            </p:cNvPr>
            <p:cNvSpPr/>
            <p:nvPr/>
          </p:nvSpPr>
          <p:spPr>
            <a:xfrm>
              <a:off x="10954982" y="4185764"/>
              <a:ext cx="339626" cy="339626"/>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sp>
          <p:nvSpPr>
            <p:cNvPr id="63" name="Arrow: Chevron 185">
              <a:extLst>
                <a:ext uri="{FF2B5EF4-FFF2-40B4-BE49-F238E27FC236}">
                  <a16:creationId xmlns:a16="http://schemas.microsoft.com/office/drawing/2014/main" xmlns="" id="{C0EB9D22-8E40-48E9-A34A-44D8F4D5804C}"/>
                </a:ext>
              </a:extLst>
            </p:cNvPr>
            <p:cNvSpPr/>
            <p:nvPr/>
          </p:nvSpPr>
          <p:spPr>
            <a:xfrm>
              <a:off x="11199019" y="4345781"/>
              <a:ext cx="45719" cy="45719"/>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38">
                <a:defRPr/>
              </a:pPr>
              <a:endParaRPr lang="en-GB" sz="952" b="1" dirty="0">
                <a:solidFill>
                  <a:prstClr val="white"/>
                </a:solidFill>
                <a:latin typeface="Arial" panose="020B0604020202020204" pitchFamily="34" charset="0"/>
                <a:cs typeface="Arial" panose="020B0604020202020204" pitchFamily="34" charset="0"/>
              </a:endParaRPr>
            </a:p>
          </p:txBody>
        </p:sp>
      </p:grpSp>
      <p:sp>
        <p:nvSpPr>
          <p:cNvPr id="76" name="Oval 71">
            <a:extLst>
              <a:ext uri="{FF2B5EF4-FFF2-40B4-BE49-F238E27FC236}">
                <a16:creationId xmlns:a16="http://schemas.microsoft.com/office/drawing/2014/main" xmlns="" id="{4265414E-1976-473C-AA1E-7977DE391811}"/>
              </a:ext>
            </a:extLst>
          </p:cNvPr>
          <p:cNvSpPr/>
          <p:nvPr/>
        </p:nvSpPr>
        <p:spPr>
          <a:xfrm>
            <a:off x="-434735" y="4800979"/>
            <a:ext cx="2091254" cy="2091251"/>
          </a:xfrm>
          <a:prstGeom prst="ellipse">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grpSp>
        <p:nvGrpSpPr>
          <p:cNvPr id="64" name="Group 30">
            <a:extLst>
              <a:ext uri="{FF2B5EF4-FFF2-40B4-BE49-F238E27FC236}">
                <a16:creationId xmlns:a16="http://schemas.microsoft.com/office/drawing/2014/main" xmlns="" id="{1DF02D93-C837-4027-938F-1FDDE8F0B169}"/>
              </a:ext>
            </a:extLst>
          </p:cNvPr>
          <p:cNvGrpSpPr/>
          <p:nvPr/>
        </p:nvGrpSpPr>
        <p:grpSpPr>
          <a:xfrm>
            <a:off x="3974250" y="-597175"/>
            <a:ext cx="822946" cy="822944"/>
            <a:chOff x="403037" y="5961763"/>
            <a:chExt cx="1036826" cy="1036824"/>
          </a:xfrm>
          <a:solidFill>
            <a:srgbClr val="FFD100"/>
          </a:solidFill>
        </p:grpSpPr>
        <p:sp>
          <p:nvSpPr>
            <p:cNvPr id="65" name="Oval 31">
              <a:extLst>
                <a:ext uri="{FF2B5EF4-FFF2-40B4-BE49-F238E27FC236}">
                  <a16:creationId xmlns:a16="http://schemas.microsoft.com/office/drawing/2014/main" xmlns="" id="{86C7ED55-9040-4F38-A132-C3C151C539BB}"/>
                </a:ext>
              </a:extLst>
            </p:cNvPr>
            <p:cNvSpPr/>
            <p:nvPr/>
          </p:nvSpPr>
          <p:spPr>
            <a:xfrm>
              <a:off x="403037" y="5961763"/>
              <a:ext cx="1036826" cy="103682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sp>
          <p:nvSpPr>
            <p:cNvPr id="66" name="Right Bracket 32">
              <a:extLst>
                <a:ext uri="{FF2B5EF4-FFF2-40B4-BE49-F238E27FC236}">
                  <a16:creationId xmlns:a16="http://schemas.microsoft.com/office/drawing/2014/main" xmlns="" id="{41687439-AE58-4238-A1D7-B448C96EDF3F}"/>
                </a:ext>
              </a:extLst>
            </p:cNvPr>
            <p:cNvSpPr/>
            <p:nvPr/>
          </p:nvSpPr>
          <p:spPr>
            <a:xfrm>
              <a:off x="1003300" y="6362700"/>
              <a:ext cx="107950" cy="152400"/>
            </a:xfrm>
            <a:prstGeom prst="rightBracket">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38">
                <a:defRPr/>
              </a:pPr>
              <a:endParaRPr lang="en-GB" dirty="0">
                <a:solidFill>
                  <a:prstClr val="black"/>
                </a:solidFill>
                <a:latin typeface="Arial"/>
              </a:endParaRPr>
            </a:p>
          </p:txBody>
        </p:sp>
      </p:grpSp>
      <p:sp>
        <p:nvSpPr>
          <p:cNvPr id="67" name="Oval 75">
            <a:extLst>
              <a:ext uri="{FF2B5EF4-FFF2-40B4-BE49-F238E27FC236}">
                <a16:creationId xmlns:a16="http://schemas.microsoft.com/office/drawing/2014/main" xmlns="" id="{D97D9B8E-CAF6-4696-B60A-E48657365E75}"/>
              </a:ext>
            </a:extLst>
          </p:cNvPr>
          <p:cNvSpPr/>
          <p:nvPr/>
        </p:nvSpPr>
        <p:spPr>
          <a:xfrm>
            <a:off x="4844329" y="200990"/>
            <a:ext cx="180650" cy="180650"/>
          </a:xfrm>
          <a:prstGeom prst="ellipse">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grpSp>
        <p:nvGrpSpPr>
          <p:cNvPr id="68" name="Group 13">
            <a:extLst>
              <a:ext uri="{FF2B5EF4-FFF2-40B4-BE49-F238E27FC236}">
                <a16:creationId xmlns:a16="http://schemas.microsoft.com/office/drawing/2014/main" xmlns="" id="{0EAFA61D-9253-4EC7-A5AF-A708F7CA8D71}"/>
              </a:ext>
            </a:extLst>
          </p:cNvPr>
          <p:cNvGrpSpPr/>
          <p:nvPr/>
        </p:nvGrpSpPr>
        <p:grpSpPr>
          <a:xfrm>
            <a:off x="781747" y="3724949"/>
            <a:ext cx="666566" cy="666566"/>
            <a:chOff x="-318196" y="4279993"/>
            <a:chExt cx="839804" cy="839804"/>
          </a:xfrm>
        </p:grpSpPr>
        <p:sp>
          <p:nvSpPr>
            <p:cNvPr id="69" name="Circle: Hollow 14">
              <a:extLst>
                <a:ext uri="{FF2B5EF4-FFF2-40B4-BE49-F238E27FC236}">
                  <a16:creationId xmlns:a16="http://schemas.microsoft.com/office/drawing/2014/main" xmlns="" id="{7071E729-7368-439B-9A4D-5AF57CA667D9}"/>
                </a:ext>
              </a:extLst>
            </p:cNvPr>
            <p:cNvSpPr/>
            <p:nvPr/>
          </p:nvSpPr>
          <p:spPr>
            <a:xfrm>
              <a:off x="-318196" y="4279993"/>
              <a:ext cx="839804" cy="839804"/>
            </a:xfrm>
            <a:prstGeom prst="donut">
              <a:avLst>
                <a:gd name="adj" fmla="val 38036"/>
              </a:avLst>
            </a:prstGeom>
            <a:solidFill>
              <a:srgbClr val="5225B5">
                <a:alpha val="34000"/>
              </a:srgbClr>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black"/>
                </a:solidFill>
                <a:latin typeface="Arial"/>
              </a:endParaRPr>
            </a:p>
          </p:txBody>
        </p:sp>
        <p:sp>
          <p:nvSpPr>
            <p:cNvPr id="73" name="Arc 15">
              <a:extLst>
                <a:ext uri="{FF2B5EF4-FFF2-40B4-BE49-F238E27FC236}">
                  <a16:creationId xmlns:a16="http://schemas.microsoft.com/office/drawing/2014/main" xmlns="" id="{98B46145-8888-4A93-B95D-326311C8EB1B}"/>
                </a:ext>
              </a:extLst>
            </p:cNvPr>
            <p:cNvSpPr/>
            <p:nvPr/>
          </p:nvSpPr>
          <p:spPr>
            <a:xfrm>
              <a:off x="152400" y="4438650"/>
              <a:ext cx="63500" cy="45719"/>
            </a:xfrm>
            <a:prstGeom prst="arc">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38">
                <a:defRPr/>
              </a:pPr>
              <a:endParaRPr lang="en-GB" dirty="0">
                <a:solidFill>
                  <a:prstClr val="black"/>
                </a:solidFill>
                <a:latin typeface="Arial"/>
              </a:endParaRPr>
            </a:p>
          </p:txBody>
        </p:sp>
      </p:grpSp>
      <p:sp>
        <p:nvSpPr>
          <p:cNvPr id="77" name="TextBox 76">
            <a:extLst>
              <a:ext uri="{FF2B5EF4-FFF2-40B4-BE49-F238E27FC236}">
                <a16:creationId xmlns:a16="http://schemas.microsoft.com/office/drawing/2014/main" xmlns="" id="{2B417C64-B77C-4F53-B924-F1D1C493EF90}"/>
              </a:ext>
            </a:extLst>
          </p:cNvPr>
          <p:cNvSpPr txBox="1"/>
          <p:nvPr/>
        </p:nvSpPr>
        <p:spPr>
          <a:xfrm>
            <a:off x="904559" y="2400809"/>
            <a:ext cx="1749634" cy="443914"/>
          </a:xfrm>
          <a:prstGeom prst="rect">
            <a:avLst/>
          </a:prstGeom>
          <a:noFill/>
        </p:spPr>
        <p:txBody>
          <a:bodyPr wrap="square" lIns="0" tIns="0" rIns="0" bIns="0" rtlCol="0">
            <a:noAutofit/>
          </a:bodyPr>
          <a:lstStyle/>
          <a:p>
            <a:pPr defTabSz="914338">
              <a:defRPr/>
            </a:pPr>
            <a:r>
              <a:rPr lang="en-GB" sz="1100" b="1" dirty="0">
                <a:solidFill>
                  <a:srgbClr val="5225B5"/>
                </a:solidFill>
                <a:latin typeface="Arial" panose="020B0604020202020204" pitchFamily="34" charset="0"/>
                <a:cs typeface="Arial" panose="020B0604020202020204" pitchFamily="34" charset="0"/>
              </a:rPr>
              <a:t>Unmatched local regulatory expertise. </a:t>
            </a:r>
            <a:endParaRPr lang="en-GB" sz="1100" b="1" dirty="0" smtClean="0">
              <a:solidFill>
                <a:srgbClr val="5225B5"/>
              </a:solidFill>
              <a:latin typeface="Arial" panose="020B0604020202020204" pitchFamily="34" charset="0"/>
              <a:cs typeface="Arial" panose="020B0604020202020204" pitchFamily="34" charset="0"/>
            </a:endParaRPr>
          </a:p>
          <a:p>
            <a:pPr defTabSz="914338">
              <a:defRPr/>
            </a:pPr>
            <a:r>
              <a:rPr lang="en-GB" sz="900" b="1" dirty="0" smtClean="0">
                <a:solidFill>
                  <a:srgbClr val="414141"/>
                </a:solidFill>
                <a:latin typeface="Arial" panose="020B0604020202020204" pitchFamily="34" charset="0"/>
                <a:cs typeface="Arial" panose="020B0604020202020204" pitchFamily="34" charset="0"/>
              </a:rPr>
              <a:t>Our </a:t>
            </a:r>
            <a:r>
              <a:rPr lang="en-GB" sz="900" b="1" dirty="0">
                <a:solidFill>
                  <a:srgbClr val="414141"/>
                </a:solidFill>
                <a:latin typeface="Arial" panose="020B0604020202020204" pitchFamily="34" charset="0"/>
                <a:cs typeface="Arial" panose="020B0604020202020204" pitchFamily="34" charset="0"/>
              </a:rPr>
              <a:t>colleagues onsite are in close contact with local regulatory agencies and are supported by our global team.</a:t>
            </a:r>
            <a:endParaRPr lang="en-GB" sz="900" dirty="0">
              <a:solidFill>
                <a:prstClr val="white">
                  <a:lumMod val="65000"/>
                </a:prstClr>
              </a:solidFill>
              <a:latin typeface="Arial"/>
              <a:cs typeface="Arial" panose="020B0604020202020204" pitchFamily="34" charset="0"/>
            </a:endParaRPr>
          </a:p>
        </p:txBody>
      </p:sp>
      <p:grpSp>
        <p:nvGrpSpPr>
          <p:cNvPr id="78" name="Group 77">
            <a:extLst>
              <a:ext uri="{FF2B5EF4-FFF2-40B4-BE49-F238E27FC236}">
                <a16:creationId xmlns:a16="http://schemas.microsoft.com/office/drawing/2014/main" xmlns="" id="{5F771975-C38D-47A6-8F81-BBA8189CC32E}"/>
              </a:ext>
            </a:extLst>
          </p:cNvPr>
          <p:cNvGrpSpPr/>
          <p:nvPr/>
        </p:nvGrpSpPr>
        <p:grpSpPr>
          <a:xfrm>
            <a:off x="264241" y="2400809"/>
            <a:ext cx="551393" cy="494142"/>
            <a:chOff x="5773801" y="2458428"/>
            <a:chExt cx="971483" cy="870615"/>
          </a:xfrm>
          <a:solidFill>
            <a:srgbClr val="EDEDED"/>
          </a:solidFill>
        </p:grpSpPr>
        <p:sp>
          <p:nvSpPr>
            <p:cNvPr id="79" name="Oval 78">
              <a:extLst>
                <a:ext uri="{FF2B5EF4-FFF2-40B4-BE49-F238E27FC236}">
                  <a16:creationId xmlns:a16="http://schemas.microsoft.com/office/drawing/2014/main" xmlns="" id="{7AA46311-B754-4CBB-9CFE-0D290A0E7AB4}"/>
                </a:ext>
              </a:extLst>
            </p:cNvPr>
            <p:cNvSpPr/>
            <p:nvPr/>
          </p:nvSpPr>
          <p:spPr>
            <a:xfrm>
              <a:off x="5911524" y="2532952"/>
              <a:ext cx="723720" cy="7237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8">
                <a:defRPr/>
              </a:pPr>
              <a:endParaRPr lang="en-GB" dirty="0">
                <a:solidFill>
                  <a:srgbClr val="5225B5"/>
                </a:solidFill>
                <a:latin typeface="Arial"/>
              </a:endParaRPr>
            </a:p>
          </p:txBody>
        </p:sp>
        <p:sp>
          <p:nvSpPr>
            <p:cNvPr id="80" name="Oval 79">
              <a:extLst>
                <a:ext uri="{FF2B5EF4-FFF2-40B4-BE49-F238E27FC236}">
                  <a16:creationId xmlns:a16="http://schemas.microsoft.com/office/drawing/2014/main" xmlns="" id="{521F257F-CB84-48AF-AD17-F701321A2C3C}"/>
                </a:ext>
              </a:extLst>
            </p:cNvPr>
            <p:cNvSpPr/>
            <p:nvPr/>
          </p:nvSpPr>
          <p:spPr>
            <a:xfrm>
              <a:off x="6616357" y="2458428"/>
              <a:ext cx="128927" cy="1289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8">
                <a:defRPr/>
              </a:pPr>
              <a:endParaRPr lang="en-GB" dirty="0">
                <a:solidFill>
                  <a:srgbClr val="5225B5"/>
                </a:solidFill>
                <a:latin typeface="Arial"/>
              </a:endParaRPr>
            </a:p>
          </p:txBody>
        </p:sp>
        <p:sp>
          <p:nvSpPr>
            <p:cNvPr id="81" name="Oval 80">
              <a:extLst>
                <a:ext uri="{FF2B5EF4-FFF2-40B4-BE49-F238E27FC236}">
                  <a16:creationId xmlns:a16="http://schemas.microsoft.com/office/drawing/2014/main" xmlns="" id="{926054F8-9B68-487D-BC89-984C1B9843FD}"/>
                </a:ext>
              </a:extLst>
            </p:cNvPr>
            <p:cNvSpPr/>
            <p:nvPr/>
          </p:nvSpPr>
          <p:spPr>
            <a:xfrm>
              <a:off x="5773801" y="3240784"/>
              <a:ext cx="88259" cy="8825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8">
                <a:defRPr/>
              </a:pPr>
              <a:endParaRPr lang="en-GB" dirty="0">
                <a:solidFill>
                  <a:srgbClr val="5225B5"/>
                </a:solidFill>
                <a:latin typeface="Arial"/>
              </a:endParaRPr>
            </a:p>
          </p:txBody>
        </p:sp>
        <p:sp>
          <p:nvSpPr>
            <p:cNvPr id="82" name="Oval 81">
              <a:extLst>
                <a:ext uri="{FF2B5EF4-FFF2-40B4-BE49-F238E27FC236}">
                  <a16:creationId xmlns:a16="http://schemas.microsoft.com/office/drawing/2014/main" xmlns="" id="{EB11A012-7711-47D2-8B14-A513EDC67E0A}"/>
                </a:ext>
              </a:extLst>
            </p:cNvPr>
            <p:cNvSpPr/>
            <p:nvPr/>
          </p:nvSpPr>
          <p:spPr>
            <a:xfrm>
              <a:off x="5781804" y="3030630"/>
              <a:ext cx="128927" cy="1289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8">
                <a:defRPr/>
              </a:pPr>
              <a:endParaRPr lang="en-GB" dirty="0">
                <a:solidFill>
                  <a:srgbClr val="5225B5"/>
                </a:solidFill>
                <a:latin typeface="Arial"/>
              </a:endParaRPr>
            </a:p>
          </p:txBody>
        </p:sp>
      </p:grpSp>
      <p:sp>
        <p:nvSpPr>
          <p:cNvPr id="128" name="Graphic 12">
            <a:extLst>
              <a:ext uri="{FF2B5EF4-FFF2-40B4-BE49-F238E27FC236}">
                <a16:creationId xmlns:a16="http://schemas.microsoft.com/office/drawing/2014/main" xmlns="" id="{C0169219-3B1A-4472-BC19-52695C6895D3}"/>
              </a:ext>
            </a:extLst>
          </p:cNvPr>
          <p:cNvSpPr/>
          <p:nvPr/>
        </p:nvSpPr>
        <p:spPr>
          <a:xfrm>
            <a:off x="4297130" y="2972820"/>
            <a:ext cx="344359" cy="801211"/>
          </a:xfrm>
          <a:custGeom>
            <a:avLst/>
            <a:gdLst>
              <a:gd name="connsiteX0" fmla="*/ 1583055 w 1752600"/>
              <a:gd name="connsiteY0" fmla="*/ 1394460 h 4077747"/>
              <a:gd name="connsiteX1" fmla="*/ 1583055 w 1752600"/>
              <a:gd name="connsiteY1" fmla="*/ 1394460 h 4077747"/>
              <a:gd name="connsiteX2" fmla="*/ 1752600 w 1752600"/>
              <a:gd name="connsiteY2" fmla="*/ 876300 h 4077747"/>
              <a:gd name="connsiteX3" fmla="*/ 876300 w 1752600"/>
              <a:gd name="connsiteY3" fmla="*/ 0 h 4077747"/>
              <a:gd name="connsiteX4" fmla="*/ 0 w 1752600"/>
              <a:gd name="connsiteY4" fmla="*/ 876300 h 4077747"/>
              <a:gd name="connsiteX5" fmla="*/ 164306 w 1752600"/>
              <a:gd name="connsiteY5" fmla="*/ 1387221 h 4077747"/>
              <a:gd name="connsiteX6" fmla="*/ 164306 w 1752600"/>
              <a:gd name="connsiteY6" fmla="*/ 1387221 h 4077747"/>
              <a:gd name="connsiteX7" fmla="*/ 164402 w 1752600"/>
              <a:gd name="connsiteY7" fmla="*/ 1387316 h 4077747"/>
              <a:gd name="connsiteX8" fmla="*/ 220790 w 1752600"/>
              <a:gd name="connsiteY8" fmla="*/ 1457706 h 4077747"/>
              <a:gd name="connsiteX9" fmla="*/ 606457 w 1752600"/>
              <a:gd name="connsiteY9" fmla="*/ 2366391 h 4077747"/>
              <a:gd name="connsiteX10" fmla="*/ 770477 w 1752600"/>
              <a:gd name="connsiteY10" fmla="*/ 3971925 h 4077747"/>
              <a:gd name="connsiteX11" fmla="*/ 876300 w 1752600"/>
              <a:gd name="connsiteY11" fmla="*/ 4077748 h 4077747"/>
              <a:gd name="connsiteX12" fmla="*/ 982123 w 1752600"/>
              <a:gd name="connsiteY12" fmla="*/ 3971925 h 4077747"/>
              <a:gd name="connsiteX13" fmla="*/ 1177957 w 1752600"/>
              <a:gd name="connsiteY13" fmla="*/ 2370677 h 4077747"/>
              <a:gd name="connsiteX14" fmla="*/ 1563719 w 1752600"/>
              <a:gd name="connsiteY14" fmla="*/ 1419892 h 4077747"/>
              <a:gd name="connsiteX15" fmla="*/ 1582484 w 1752600"/>
              <a:gd name="connsiteY15" fmla="*/ 1395317 h 4077747"/>
              <a:gd name="connsiteX16" fmla="*/ 1583055 w 1752600"/>
              <a:gd name="connsiteY16" fmla="*/ 1394460 h 4077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4077747">
                <a:moveTo>
                  <a:pt x="1583055" y="1394460"/>
                </a:moveTo>
                <a:lnTo>
                  <a:pt x="1583055" y="1394460"/>
                </a:lnTo>
                <a:cubicBezTo>
                  <a:pt x="1689545" y="1249394"/>
                  <a:pt x="1752600" y="1070229"/>
                  <a:pt x="1752600" y="876300"/>
                </a:cubicBezTo>
                <a:cubicBezTo>
                  <a:pt x="1752600" y="392335"/>
                  <a:pt x="1360265" y="0"/>
                  <a:pt x="876300" y="0"/>
                </a:cubicBezTo>
                <a:cubicBezTo>
                  <a:pt x="392335" y="0"/>
                  <a:pt x="0" y="392335"/>
                  <a:pt x="0" y="876300"/>
                </a:cubicBezTo>
                <a:cubicBezTo>
                  <a:pt x="0" y="1066991"/>
                  <a:pt x="60960" y="1243393"/>
                  <a:pt x="164306" y="1387221"/>
                </a:cubicBezTo>
                <a:lnTo>
                  <a:pt x="164306" y="1387221"/>
                </a:lnTo>
                <a:cubicBezTo>
                  <a:pt x="164306" y="1387221"/>
                  <a:pt x="164402" y="1387316"/>
                  <a:pt x="164402" y="1387316"/>
                </a:cubicBezTo>
                <a:cubicBezTo>
                  <a:pt x="182023" y="1411796"/>
                  <a:pt x="200787" y="1435227"/>
                  <a:pt x="220790" y="1457706"/>
                </a:cubicBezTo>
                <a:cubicBezTo>
                  <a:pt x="320421" y="1591437"/>
                  <a:pt x="524637" y="1910239"/>
                  <a:pt x="606457" y="2366391"/>
                </a:cubicBezTo>
                <a:cubicBezTo>
                  <a:pt x="786765" y="3372136"/>
                  <a:pt x="770477" y="3971925"/>
                  <a:pt x="770477" y="3971925"/>
                </a:cubicBezTo>
                <a:cubicBezTo>
                  <a:pt x="770477" y="4030409"/>
                  <a:pt x="817817" y="4077748"/>
                  <a:pt x="876300" y="4077748"/>
                </a:cubicBezTo>
                <a:cubicBezTo>
                  <a:pt x="934784" y="4077748"/>
                  <a:pt x="982123" y="4030409"/>
                  <a:pt x="982123" y="3971925"/>
                </a:cubicBezTo>
                <a:cubicBezTo>
                  <a:pt x="982123" y="3971925"/>
                  <a:pt x="996315" y="3235166"/>
                  <a:pt x="1177957" y="2370677"/>
                </a:cubicBezTo>
                <a:cubicBezTo>
                  <a:pt x="1293305" y="1821466"/>
                  <a:pt x="1499902" y="1507141"/>
                  <a:pt x="1563719" y="1419892"/>
                </a:cubicBezTo>
                <a:cubicBezTo>
                  <a:pt x="1570101" y="1411796"/>
                  <a:pt x="1576388" y="1403604"/>
                  <a:pt x="1582484" y="1395317"/>
                </a:cubicBezTo>
                <a:cubicBezTo>
                  <a:pt x="1582769" y="1394841"/>
                  <a:pt x="1583055" y="1394460"/>
                  <a:pt x="1583055" y="1394460"/>
                </a:cubicBezTo>
                <a:close/>
              </a:path>
            </a:pathLst>
          </a:custGeom>
          <a:solidFill>
            <a:schemeClr val="accent6"/>
          </a:solidFill>
          <a:ln w="9525" cap="flat">
            <a:noFill/>
            <a:prstDash val="solid"/>
            <a:miter/>
          </a:ln>
        </p:spPr>
        <p:txBody>
          <a:bodyPr rtlCol="0" anchor="ctr"/>
          <a:lstStyle/>
          <a:p>
            <a:pPr defTabSz="914338">
              <a:defRPr/>
            </a:pPr>
            <a:endParaRPr lang="en-GB" dirty="0">
              <a:solidFill>
                <a:prstClr val="black"/>
              </a:solidFill>
              <a:latin typeface="Arial"/>
            </a:endParaRPr>
          </a:p>
        </p:txBody>
      </p:sp>
      <p:sp>
        <p:nvSpPr>
          <p:cNvPr id="117" name="Rectangle: Rounded Corners 29">
            <a:extLst>
              <a:ext uri="{FF2B5EF4-FFF2-40B4-BE49-F238E27FC236}">
                <a16:creationId xmlns:a16="http://schemas.microsoft.com/office/drawing/2014/main" xmlns="" id="{A0E115D3-8C0B-493F-A1AE-5FE4FBFF2F0A}"/>
              </a:ext>
            </a:extLst>
          </p:cNvPr>
          <p:cNvSpPr/>
          <p:nvPr/>
        </p:nvSpPr>
        <p:spPr>
          <a:xfrm>
            <a:off x="6596230" y="1462606"/>
            <a:ext cx="754774" cy="171855"/>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85721" tIns="0" rIns="85721" bIns="0" rtlCol="0" anchor="ctr">
            <a:spAutoFit/>
          </a:bodyPr>
          <a:lstStyle/>
          <a:p>
            <a:pPr defTabSz="914338">
              <a:spcBef>
                <a:spcPts val="159"/>
              </a:spcBef>
              <a:spcAft>
                <a:spcPts val="159"/>
              </a:spcAft>
              <a:defRPr/>
            </a:pPr>
            <a:r>
              <a:rPr lang="de-DE" sz="794" b="1" dirty="0">
                <a:solidFill>
                  <a:prstClr val="white"/>
                </a:solidFill>
                <a:latin typeface="Arial"/>
              </a:rPr>
              <a:t>Russia</a:t>
            </a:r>
            <a:r>
              <a:rPr lang="de-DE" sz="794" dirty="0">
                <a:solidFill>
                  <a:prstClr val="white"/>
                </a:solidFill>
                <a:latin typeface="Arial"/>
              </a:rPr>
              <a:t> &gt;25</a:t>
            </a:r>
            <a:endParaRPr lang="en-GB" sz="794" dirty="0">
              <a:solidFill>
                <a:prstClr val="white"/>
              </a:solidFill>
              <a:latin typeface="Arial"/>
            </a:endParaRPr>
          </a:p>
        </p:txBody>
      </p:sp>
      <p:grpSp>
        <p:nvGrpSpPr>
          <p:cNvPr id="33" name="Grafik 31">
            <a:extLst>
              <a:ext uri="{FF2B5EF4-FFF2-40B4-BE49-F238E27FC236}">
                <a16:creationId xmlns:a16="http://schemas.microsoft.com/office/drawing/2014/main" xmlns="" id="{4A724C35-E0A0-4674-ABD9-B9FDBC3D781C}"/>
              </a:ext>
            </a:extLst>
          </p:cNvPr>
          <p:cNvGrpSpPr/>
          <p:nvPr/>
        </p:nvGrpSpPr>
        <p:grpSpPr>
          <a:xfrm>
            <a:off x="4372052" y="3011207"/>
            <a:ext cx="203126" cy="269141"/>
            <a:chOff x="3960244" y="4534618"/>
            <a:chExt cx="381000" cy="504825"/>
          </a:xfrm>
        </p:grpSpPr>
        <p:sp>
          <p:nvSpPr>
            <p:cNvPr id="34" name="Freihandform: Form 33">
              <a:extLst>
                <a:ext uri="{FF2B5EF4-FFF2-40B4-BE49-F238E27FC236}">
                  <a16:creationId xmlns:a16="http://schemas.microsoft.com/office/drawing/2014/main" xmlns="" id="{F1BC4B15-8279-4565-BA3E-EDF957738944}"/>
                </a:ext>
              </a:extLst>
            </p:cNvPr>
            <p:cNvSpPr/>
            <p:nvPr/>
          </p:nvSpPr>
          <p:spPr>
            <a:xfrm>
              <a:off x="4017394" y="4534618"/>
              <a:ext cx="266700" cy="342900"/>
            </a:xfrm>
            <a:custGeom>
              <a:avLst/>
              <a:gdLst>
                <a:gd name="connsiteX0" fmla="*/ 133350 w 266700"/>
                <a:gd name="connsiteY0" fmla="*/ 0 h 342900"/>
                <a:gd name="connsiteX1" fmla="*/ 0 w 266700"/>
                <a:gd name="connsiteY1" fmla="*/ 133350 h 342900"/>
                <a:gd name="connsiteX2" fmla="*/ 0 w 266700"/>
                <a:gd name="connsiteY2" fmla="*/ 342900 h 342900"/>
                <a:gd name="connsiteX3" fmla="*/ 111062 w 266700"/>
                <a:gd name="connsiteY3" fmla="*/ 310991 h 342900"/>
                <a:gd name="connsiteX4" fmla="*/ 153734 w 266700"/>
                <a:gd name="connsiteY4" fmla="*/ 311468 h 342900"/>
                <a:gd name="connsiteX5" fmla="*/ 266700 w 266700"/>
                <a:gd name="connsiteY5" fmla="*/ 342900 h 342900"/>
                <a:gd name="connsiteX6" fmla="*/ 266700 w 266700"/>
                <a:gd name="connsiteY6" fmla="*/ 133350 h 342900"/>
                <a:gd name="connsiteX7" fmla="*/ 133350 w 266700"/>
                <a:gd name="connsiteY7" fmla="*/ 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342900">
                  <a:moveTo>
                    <a:pt x="133350" y="0"/>
                  </a:moveTo>
                  <a:cubicBezTo>
                    <a:pt x="59722" y="0"/>
                    <a:pt x="0" y="59722"/>
                    <a:pt x="0" y="133350"/>
                  </a:cubicBezTo>
                  <a:lnTo>
                    <a:pt x="0" y="342900"/>
                  </a:lnTo>
                  <a:cubicBezTo>
                    <a:pt x="0" y="342900"/>
                    <a:pt x="42863" y="316801"/>
                    <a:pt x="111062" y="310991"/>
                  </a:cubicBezTo>
                  <a:cubicBezTo>
                    <a:pt x="104775" y="309182"/>
                    <a:pt x="160877" y="309563"/>
                    <a:pt x="153734" y="311468"/>
                  </a:cubicBezTo>
                  <a:cubicBezTo>
                    <a:pt x="187643" y="315087"/>
                    <a:pt x="225743" y="317373"/>
                    <a:pt x="266700" y="342900"/>
                  </a:cubicBezTo>
                  <a:lnTo>
                    <a:pt x="266700" y="133350"/>
                  </a:lnTo>
                  <a:cubicBezTo>
                    <a:pt x="266700" y="59722"/>
                    <a:pt x="206978" y="0"/>
                    <a:pt x="133350" y="0"/>
                  </a:cubicBezTo>
                  <a:close/>
                </a:path>
              </a:pathLst>
            </a:custGeom>
            <a:solidFill>
              <a:schemeClr val="accent2"/>
            </a:solidFill>
            <a:ln w="9525" cap="flat">
              <a:solidFill>
                <a:schemeClr val="accent2"/>
              </a:solidFill>
              <a:prstDash val="solid"/>
              <a:miter/>
            </a:ln>
          </p:spPr>
          <p:txBody>
            <a:bodyPr rtlCol="0" anchor="ctr"/>
            <a:lstStyle/>
            <a:p>
              <a:pPr defTabSz="914338">
                <a:defRPr/>
              </a:pPr>
              <a:endParaRPr lang="de-DE">
                <a:solidFill>
                  <a:prstClr val="black"/>
                </a:solidFill>
                <a:latin typeface="Arial"/>
              </a:endParaRPr>
            </a:p>
          </p:txBody>
        </p:sp>
        <p:sp>
          <p:nvSpPr>
            <p:cNvPr id="44" name="Freihandform: Form 43">
              <a:extLst>
                <a:ext uri="{FF2B5EF4-FFF2-40B4-BE49-F238E27FC236}">
                  <a16:creationId xmlns:a16="http://schemas.microsoft.com/office/drawing/2014/main" xmlns="" id="{A6FB2B00-799D-45D0-A998-CC0451EA2045}"/>
                </a:ext>
              </a:extLst>
            </p:cNvPr>
            <p:cNvSpPr/>
            <p:nvPr/>
          </p:nvSpPr>
          <p:spPr>
            <a:xfrm>
              <a:off x="3960244" y="4820368"/>
              <a:ext cx="381000" cy="219075"/>
            </a:xfrm>
            <a:custGeom>
              <a:avLst/>
              <a:gdLst>
                <a:gd name="connsiteX0" fmla="*/ 333470 w 381000"/>
                <a:gd name="connsiteY0" fmla="*/ 89154 h 219075"/>
                <a:gd name="connsiteX1" fmla="*/ 276416 w 381000"/>
                <a:gd name="connsiteY1" fmla="*/ 74200 h 219075"/>
                <a:gd name="connsiteX2" fmla="*/ 247650 w 381000"/>
                <a:gd name="connsiteY2" fmla="*/ 47625 h 219075"/>
                <a:gd name="connsiteX3" fmla="*/ 247650 w 381000"/>
                <a:gd name="connsiteY3" fmla="*/ 0 h 219075"/>
                <a:gd name="connsiteX4" fmla="*/ 228600 w 381000"/>
                <a:gd name="connsiteY4" fmla="*/ 9525 h 219075"/>
                <a:gd name="connsiteX5" fmla="*/ 190500 w 381000"/>
                <a:gd name="connsiteY5" fmla="*/ 19050 h 219075"/>
                <a:gd name="connsiteX6" fmla="*/ 152400 w 381000"/>
                <a:gd name="connsiteY6" fmla="*/ 9525 h 219075"/>
                <a:gd name="connsiteX7" fmla="*/ 133350 w 381000"/>
                <a:gd name="connsiteY7" fmla="*/ 0 h 219075"/>
                <a:gd name="connsiteX8" fmla="*/ 133350 w 381000"/>
                <a:gd name="connsiteY8" fmla="*/ 47625 h 219075"/>
                <a:gd name="connsiteX9" fmla="*/ 104584 w 381000"/>
                <a:gd name="connsiteY9" fmla="*/ 74200 h 219075"/>
                <a:gd name="connsiteX10" fmla="*/ 47530 w 381000"/>
                <a:gd name="connsiteY10" fmla="*/ 89154 h 219075"/>
                <a:gd name="connsiteX11" fmla="*/ 0 w 381000"/>
                <a:gd name="connsiteY11" fmla="*/ 133350 h 219075"/>
                <a:gd name="connsiteX12" fmla="*/ 0 w 381000"/>
                <a:gd name="connsiteY12" fmla="*/ 161925 h 219075"/>
                <a:gd name="connsiteX13" fmla="*/ 190500 w 381000"/>
                <a:gd name="connsiteY13" fmla="*/ 219075 h 219075"/>
                <a:gd name="connsiteX14" fmla="*/ 381000 w 381000"/>
                <a:gd name="connsiteY14" fmla="*/ 161925 h 219075"/>
                <a:gd name="connsiteX15" fmla="*/ 381000 w 381000"/>
                <a:gd name="connsiteY15" fmla="*/ 133350 h 219075"/>
                <a:gd name="connsiteX16" fmla="*/ 333470 w 381000"/>
                <a:gd name="connsiteY16" fmla="*/ 89154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1000" h="219075">
                  <a:moveTo>
                    <a:pt x="333470" y="89154"/>
                  </a:moveTo>
                  <a:lnTo>
                    <a:pt x="276416" y="74200"/>
                  </a:lnTo>
                  <a:cubicBezTo>
                    <a:pt x="260985" y="70199"/>
                    <a:pt x="247650" y="63151"/>
                    <a:pt x="247650" y="47625"/>
                  </a:cubicBezTo>
                  <a:lnTo>
                    <a:pt x="247650" y="0"/>
                  </a:lnTo>
                  <a:lnTo>
                    <a:pt x="228600" y="9525"/>
                  </a:lnTo>
                  <a:cubicBezTo>
                    <a:pt x="220218" y="13716"/>
                    <a:pt x="205931" y="19050"/>
                    <a:pt x="190500" y="19050"/>
                  </a:cubicBezTo>
                  <a:cubicBezTo>
                    <a:pt x="175069" y="19050"/>
                    <a:pt x="160687" y="13716"/>
                    <a:pt x="152400" y="9525"/>
                  </a:cubicBezTo>
                  <a:lnTo>
                    <a:pt x="133350" y="0"/>
                  </a:lnTo>
                  <a:lnTo>
                    <a:pt x="133350" y="47625"/>
                  </a:lnTo>
                  <a:cubicBezTo>
                    <a:pt x="133350" y="63151"/>
                    <a:pt x="120015" y="70199"/>
                    <a:pt x="104584" y="74200"/>
                  </a:cubicBezTo>
                  <a:lnTo>
                    <a:pt x="47530" y="89154"/>
                  </a:lnTo>
                  <a:cubicBezTo>
                    <a:pt x="21812" y="95822"/>
                    <a:pt x="476" y="114491"/>
                    <a:pt x="0" y="133350"/>
                  </a:cubicBezTo>
                  <a:lnTo>
                    <a:pt x="0" y="161925"/>
                  </a:lnTo>
                  <a:cubicBezTo>
                    <a:pt x="0" y="161925"/>
                    <a:pt x="19050" y="219075"/>
                    <a:pt x="190500" y="219075"/>
                  </a:cubicBezTo>
                  <a:cubicBezTo>
                    <a:pt x="361950" y="219075"/>
                    <a:pt x="381000" y="161925"/>
                    <a:pt x="381000" y="161925"/>
                  </a:cubicBezTo>
                  <a:lnTo>
                    <a:pt x="381000" y="133350"/>
                  </a:lnTo>
                  <a:cubicBezTo>
                    <a:pt x="380524" y="114491"/>
                    <a:pt x="359188" y="95822"/>
                    <a:pt x="333470" y="89154"/>
                  </a:cubicBezTo>
                  <a:close/>
                </a:path>
              </a:pathLst>
            </a:custGeom>
            <a:solidFill>
              <a:srgbClr val="5225B5"/>
            </a:solidFill>
            <a:ln w="9525" cap="flat">
              <a:solidFill>
                <a:srgbClr val="5225B5"/>
              </a:solidFill>
              <a:prstDash val="solid"/>
              <a:miter/>
            </a:ln>
          </p:spPr>
          <p:txBody>
            <a:bodyPr rtlCol="0" anchor="ctr"/>
            <a:lstStyle/>
            <a:p>
              <a:pPr defTabSz="914338">
                <a:defRPr/>
              </a:pPr>
              <a:endParaRPr lang="de-DE" dirty="0">
                <a:solidFill>
                  <a:prstClr val="black"/>
                </a:solidFill>
                <a:latin typeface="Arial"/>
              </a:endParaRPr>
            </a:p>
          </p:txBody>
        </p:sp>
        <p:sp>
          <p:nvSpPr>
            <p:cNvPr id="45" name="Freihandform: Form 44">
              <a:extLst>
                <a:ext uri="{FF2B5EF4-FFF2-40B4-BE49-F238E27FC236}">
                  <a16:creationId xmlns:a16="http://schemas.microsoft.com/office/drawing/2014/main" xmlns="" id="{11B97076-8D94-4C5F-A4BB-E0F6F1C58773}"/>
                </a:ext>
              </a:extLst>
            </p:cNvPr>
            <p:cNvSpPr/>
            <p:nvPr/>
          </p:nvSpPr>
          <p:spPr>
            <a:xfrm>
              <a:off x="4150744" y="4875994"/>
              <a:ext cx="94868" cy="87248"/>
            </a:xfrm>
            <a:custGeom>
              <a:avLst/>
              <a:gdLst>
                <a:gd name="connsiteX0" fmla="*/ 28575 w 94868"/>
                <a:gd name="connsiteY0" fmla="*/ 87249 h 87248"/>
                <a:gd name="connsiteX1" fmla="*/ 94869 w 94868"/>
                <a:gd name="connsiteY1" fmla="*/ 20955 h 87248"/>
                <a:gd name="connsiteX2" fmla="*/ 85916 w 94868"/>
                <a:gd name="connsiteY2" fmla="*/ 18574 h 87248"/>
                <a:gd name="connsiteX3" fmla="*/ 58674 w 94868"/>
                <a:gd name="connsiteY3" fmla="*/ 0 h 87248"/>
                <a:gd name="connsiteX4" fmla="*/ 0 w 94868"/>
                <a:gd name="connsiteY4" fmla="*/ 58674 h 87248"/>
                <a:gd name="connsiteX5" fmla="*/ 28575 w 94868"/>
                <a:gd name="connsiteY5" fmla="*/ 87249 h 8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8" h="87248">
                  <a:moveTo>
                    <a:pt x="28575" y="87249"/>
                  </a:moveTo>
                  <a:lnTo>
                    <a:pt x="94869" y="20955"/>
                  </a:lnTo>
                  <a:lnTo>
                    <a:pt x="85916" y="18574"/>
                  </a:lnTo>
                  <a:cubicBezTo>
                    <a:pt x="73438" y="15335"/>
                    <a:pt x="62484" y="10001"/>
                    <a:pt x="58674" y="0"/>
                  </a:cubicBezTo>
                  <a:lnTo>
                    <a:pt x="0" y="58674"/>
                  </a:lnTo>
                  <a:lnTo>
                    <a:pt x="28575" y="87249"/>
                  </a:lnTo>
                  <a:close/>
                </a:path>
              </a:pathLst>
            </a:custGeom>
            <a:solidFill>
              <a:schemeClr val="accent2"/>
            </a:solidFill>
            <a:ln w="9525" cap="flat">
              <a:noFill/>
              <a:prstDash val="solid"/>
              <a:miter/>
            </a:ln>
          </p:spPr>
          <p:txBody>
            <a:bodyPr rtlCol="0" anchor="ctr"/>
            <a:lstStyle/>
            <a:p>
              <a:pPr defTabSz="914338">
                <a:defRPr/>
              </a:pPr>
              <a:endParaRPr lang="de-DE">
                <a:solidFill>
                  <a:prstClr val="black"/>
                </a:solidFill>
                <a:latin typeface="Arial"/>
              </a:endParaRPr>
            </a:p>
          </p:txBody>
        </p:sp>
        <p:sp>
          <p:nvSpPr>
            <p:cNvPr id="46" name="Freihandform: Form 45">
              <a:extLst>
                <a:ext uri="{FF2B5EF4-FFF2-40B4-BE49-F238E27FC236}">
                  <a16:creationId xmlns:a16="http://schemas.microsoft.com/office/drawing/2014/main" xmlns="" id="{48EB2E1C-DBE5-48E0-9914-F38F72E2F5E4}"/>
                </a:ext>
              </a:extLst>
            </p:cNvPr>
            <p:cNvSpPr/>
            <p:nvPr/>
          </p:nvSpPr>
          <p:spPr>
            <a:xfrm>
              <a:off x="4055874" y="4875994"/>
              <a:ext cx="94869" cy="87248"/>
            </a:xfrm>
            <a:custGeom>
              <a:avLst/>
              <a:gdLst>
                <a:gd name="connsiteX0" fmla="*/ 0 w 94869"/>
                <a:gd name="connsiteY0" fmla="*/ 20955 h 87248"/>
                <a:gd name="connsiteX1" fmla="*/ 66294 w 94869"/>
                <a:gd name="connsiteY1" fmla="*/ 87249 h 87248"/>
                <a:gd name="connsiteX2" fmla="*/ 94869 w 94869"/>
                <a:gd name="connsiteY2" fmla="*/ 58674 h 87248"/>
                <a:gd name="connsiteX3" fmla="*/ 36195 w 94869"/>
                <a:gd name="connsiteY3" fmla="*/ 0 h 87248"/>
                <a:gd name="connsiteX4" fmla="*/ 8953 w 94869"/>
                <a:gd name="connsiteY4" fmla="*/ 18574 h 87248"/>
                <a:gd name="connsiteX5" fmla="*/ 0 w 94869"/>
                <a:gd name="connsiteY5" fmla="*/ 20955 h 8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 h="87248">
                  <a:moveTo>
                    <a:pt x="0" y="20955"/>
                  </a:moveTo>
                  <a:lnTo>
                    <a:pt x="66294" y="87249"/>
                  </a:lnTo>
                  <a:lnTo>
                    <a:pt x="94869" y="58674"/>
                  </a:lnTo>
                  <a:lnTo>
                    <a:pt x="36195" y="0"/>
                  </a:lnTo>
                  <a:cubicBezTo>
                    <a:pt x="32385" y="10001"/>
                    <a:pt x="21431" y="15335"/>
                    <a:pt x="8953" y="18574"/>
                  </a:cubicBezTo>
                  <a:lnTo>
                    <a:pt x="0" y="20955"/>
                  </a:lnTo>
                  <a:close/>
                </a:path>
              </a:pathLst>
            </a:custGeom>
            <a:solidFill>
              <a:schemeClr val="accent2"/>
            </a:solidFill>
            <a:ln w="9525" cap="flat">
              <a:noFill/>
              <a:prstDash val="solid"/>
              <a:miter/>
            </a:ln>
          </p:spPr>
          <p:txBody>
            <a:bodyPr rtlCol="0" anchor="ctr"/>
            <a:lstStyle/>
            <a:p>
              <a:pPr defTabSz="914338">
                <a:defRPr/>
              </a:pPr>
              <a:endParaRPr lang="de-DE">
                <a:solidFill>
                  <a:prstClr val="black"/>
                </a:solidFill>
                <a:latin typeface="Arial"/>
              </a:endParaRPr>
            </a:p>
          </p:txBody>
        </p:sp>
        <p:sp>
          <p:nvSpPr>
            <p:cNvPr id="43" name="Freihandform: Form 42">
              <a:extLst>
                <a:ext uri="{FF2B5EF4-FFF2-40B4-BE49-F238E27FC236}">
                  <a16:creationId xmlns:a16="http://schemas.microsoft.com/office/drawing/2014/main" xmlns="" id="{D5FC2DD9-7888-457E-ADDE-AC89C1D3F0A2}"/>
                </a:ext>
              </a:extLst>
            </p:cNvPr>
            <p:cNvSpPr/>
            <p:nvPr/>
          </p:nvSpPr>
          <p:spPr>
            <a:xfrm>
              <a:off x="4055494" y="4629868"/>
              <a:ext cx="190500" cy="209550"/>
            </a:xfrm>
            <a:custGeom>
              <a:avLst/>
              <a:gdLst>
                <a:gd name="connsiteX0" fmla="*/ 47625 w 190500"/>
                <a:gd name="connsiteY0" fmla="*/ 0 h 209550"/>
                <a:gd name="connsiteX1" fmla="*/ 0 w 190500"/>
                <a:gd name="connsiteY1" fmla="*/ 76200 h 209550"/>
                <a:gd name="connsiteX2" fmla="*/ 0 w 190500"/>
                <a:gd name="connsiteY2" fmla="*/ 142875 h 209550"/>
                <a:gd name="connsiteX3" fmla="*/ 57150 w 190500"/>
                <a:gd name="connsiteY3" fmla="*/ 200025 h 209550"/>
                <a:gd name="connsiteX4" fmla="*/ 95250 w 190500"/>
                <a:gd name="connsiteY4" fmla="*/ 209550 h 209550"/>
                <a:gd name="connsiteX5" fmla="*/ 133350 w 190500"/>
                <a:gd name="connsiteY5" fmla="*/ 200025 h 209550"/>
                <a:gd name="connsiteX6" fmla="*/ 190500 w 190500"/>
                <a:gd name="connsiteY6" fmla="*/ 142875 h 209550"/>
                <a:gd name="connsiteX7" fmla="*/ 190500 w 190500"/>
                <a:gd name="connsiteY7" fmla="*/ 66675 h 209550"/>
                <a:gd name="connsiteX8" fmla="*/ 114300 w 190500"/>
                <a:gd name="connsiteY8" fmla="*/ 28575 h 209550"/>
                <a:gd name="connsiteX9" fmla="*/ 47625 w 190500"/>
                <a:gd name="connsiteY9" fmla="*/ 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500" h="209550">
                  <a:moveTo>
                    <a:pt x="47625" y="0"/>
                  </a:moveTo>
                  <a:cubicBezTo>
                    <a:pt x="33338" y="13145"/>
                    <a:pt x="0" y="44672"/>
                    <a:pt x="0" y="76200"/>
                  </a:cubicBezTo>
                  <a:cubicBezTo>
                    <a:pt x="0" y="99441"/>
                    <a:pt x="0" y="126778"/>
                    <a:pt x="0" y="142875"/>
                  </a:cubicBezTo>
                  <a:cubicBezTo>
                    <a:pt x="0" y="179832"/>
                    <a:pt x="48863" y="195834"/>
                    <a:pt x="57150" y="200025"/>
                  </a:cubicBezTo>
                  <a:cubicBezTo>
                    <a:pt x="65437" y="204216"/>
                    <a:pt x="79819" y="209550"/>
                    <a:pt x="95250" y="209550"/>
                  </a:cubicBezTo>
                  <a:cubicBezTo>
                    <a:pt x="110681" y="209550"/>
                    <a:pt x="125063" y="204216"/>
                    <a:pt x="133350" y="200025"/>
                  </a:cubicBezTo>
                  <a:cubicBezTo>
                    <a:pt x="141637" y="195834"/>
                    <a:pt x="190500" y="179737"/>
                    <a:pt x="190500" y="142875"/>
                  </a:cubicBezTo>
                  <a:cubicBezTo>
                    <a:pt x="190500" y="126778"/>
                    <a:pt x="190500" y="89916"/>
                    <a:pt x="190500" y="66675"/>
                  </a:cubicBezTo>
                  <a:cubicBezTo>
                    <a:pt x="190500" y="66675"/>
                    <a:pt x="163068" y="28575"/>
                    <a:pt x="114300" y="28575"/>
                  </a:cubicBezTo>
                  <a:cubicBezTo>
                    <a:pt x="65532" y="28575"/>
                    <a:pt x="47625" y="0"/>
                    <a:pt x="47625" y="0"/>
                  </a:cubicBezTo>
                  <a:close/>
                </a:path>
              </a:pathLst>
            </a:custGeom>
            <a:solidFill>
              <a:srgbClr val="5225B5"/>
            </a:solidFill>
            <a:ln w="9525" cap="flat">
              <a:noFill/>
              <a:prstDash val="solid"/>
              <a:miter/>
            </a:ln>
          </p:spPr>
          <p:txBody>
            <a:bodyPr rtlCol="0" anchor="ctr"/>
            <a:lstStyle/>
            <a:p>
              <a:pPr defTabSz="914338">
                <a:defRPr/>
              </a:pPr>
              <a:endParaRPr lang="de-DE">
                <a:solidFill>
                  <a:prstClr val="black"/>
                </a:solidFill>
                <a:latin typeface="Arial"/>
              </a:endParaRPr>
            </a:p>
          </p:txBody>
        </p:sp>
      </p:grpSp>
      <p:sp>
        <p:nvSpPr>
          <p:cNvPr id="145" name="Graphic 12">
            <a:extLst>
              <a:ext uri="{FF2B5EF4-FFF2-40B4-BE49-F238E27FC236}">
                <a16:creationId xmlns:a16="http://schemas.microsoft.com/office/drawing/2014/main" xmlns="" id="{5CE286F6-CF0B-463F-AB10-429A44E48A68}"/>
              </a:ext>
            </a:extLst>
          </p:cNvPr>
          <p:cNvSpPr/>
          <p:nvPr/>
        </p:nvSpPr>
        <p:spPr>
          <a:xfrm>
            <a:off x="6311089" y="839181"/>
            <a:ext cx="344359" cy="801211"/>
          </a:xfrm>
          <a:custGeom>
            <a:avLst/>
            <a:gdLst>
              <a:gd name="connsiteX0" fmla="*/ 1583055 w 1752600"/>
              <a:gd name="connsiteY0" fmla="*/ 1394460 h 4077747"/>
              <a:gd name="connsiteX1" fmla="*/ 1583055 w 1752600"/>
              <a:gd name="connsiteY1" fmla="*/ 1394460 h 4077747"/>
              <a:gd name="connsiteX2" fmla="*/ 1752600 w 1752600"/>
              <a:gd name="connsiteY2" fmla="*/ 876300 h 4077747"/>
              <a:gd name="connsiteX3" fmla="*/ 876300 w 1752600"/>
              <a:gd name="connsiteY3" fmla="*/ 0 h 4077747"/>
              <a:gd name="connsiteX4" fmla="*/ 0 w 1752600"/>
              <a:gd name="connsiteY4" fmla="*/ 876300 h 4077747"/>
              <a:gd name="connsiteX5" fmla="*/ 164306 w 1752600"/>
              <a:gd name="connsiteY5" fmla="*/ 1387221 h 4077747"/>
              <a:gd name="connsiteX6" fmla="*/ 164306 w 1752600"/>
              <a:gd name="connsiteY6" fmla="*/ 1387221 h 4077747"/>
              <a:gd name="connsiteX7" fmla="*/ 164402 w 1752600"/>
              <a:gd name="connsiteY7" fmla="*/ 1387316 h 4077747"/>
              <a:gd name="connsiteX8" fmla="*/ 220790 w 1752600"/>
              <a:gd name="connsiteY8" fmla="*/ 1457706 h 4077747"/>
              <a:gd name="connsiteX9" fmla="*/ 606457 w 1752600"/>
              <a:gd name="connsiteY9" fmla="*/ 2366391 h 4077747"/>
              <a:gd name="connsiteX10" fmla="*/ 770477 w 1752600"/>
              <a:gd name="connsiteY10" fmla="*/ 3971925 h 4077747"/>
              <a:gd name="connsiteX11" fmla="*/ 876300 w 1752600"/>
              <a:gd name="connsiteY11" fmla="*/ 4077748 h 4077747"/>
              <a:gd name="connsiteX12" fmla="*/ 982123 w 1752600"/>
              <a:gd name="connsiteY12" fmla="*/ 3971925 h 4077747"/>
              <a:gd name="connsiteX13" fmla="*/ 1177957 w 1752600"/>
              <a:gd name="connsiteY13" fmla="*/ 2370677 h 4077747"/>
              <a:gd name="connsiteX14" fmla="*/ 1563719 w 1752600"/>
              <a:gd name="connsiteY14" fmla="*/ 1419892 h 4077747"/>
              <a:gd name="connsiteX15" fmla="*/ 1582484 w 1752600"/>
              <a:gd name="connsiteY15" fmla="*/ 1395317 h 4077747"/>
              <a:gd name="connsiteX16" fmla="*/ 1583055 w 1752600"/>
              <a:gd name="connsiteY16" fmla="*/ 1394460 h 4077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4077747">
                <a:moveTo>
                  <a:pt x="1583055" y="1394460"/>
                </a:moveTo>
                <a:lnTo>
                  <a:pt x="1583055" y="1394460"/>
                </a:lnTo>
                <a:cubicBezTo>
                  <a:pt x="1689545" y="1249394"/>
                  <a:pt x="1752600" y="1070229"/>
                  <a:pt x="1752600" y="876300"/>
                </a:cubicBezTo>
                <a:cubicBezTo>
                  <a:pt x="1752600" y="392335"/>
                  <a:pt x="1360265" y="0"/>
                  <a:pt x="876300" y="0"/>
                </a:cubicBezTo>
                <a:cubicBezTo>
                  <a:pt x="392335" y="0"/>
                  <a:pt x="0" y="392335"/>
                  <a:pt x="0" y="876300"/>
                </a:cubicBezTo>
                <a:cubicBezTo>
                  <a:pt x="0" y="1066991"/>
                  <a:pt x="60960" y="1243393"/>
                  <a:pt x="164306" y="1387221"/>
                </a:cubicBezTo>
                <a:lnTo>
                  <a:pt x="164306" y="1387221"/>
                </a:lnTo>
                <a:cubicBezTo>
                  <a:pt x="164306" y="1387221"/>
                  <a:pt x="164402" y="1387316"/>
                  <a:pt x="164402" y="1387316"/>
                </a:cubicBezTo>
                <a:cubicBezTo>
                  <a:pt x="182023" y="1411796"/>
                  <a:pt x="200787" y="1435227"/>
                  <a:pt x="220790" y="1457706"/>
                </a:cubicBezTo>
                <a:cubicBezTo>
                  <a:pt x="320421" y="1591437"/>
                  <a:pt x="524637" y="1910239"/>
                  <a:pt x="606457" y="2366391"/>
                </a:cubicBezTo>
                <a:cubicBezTo>
                  <a:pt x="786765" y="3372136"/>
                  <a:pt x="770477" y="3971925"/>
                  <a:pt x="770477" y="3971925"/>
                </a:cubicBezTo>
                <a:cubicBezTo>
                  <a:pt x="770477" y="4030409"/>
                  <a:pt x="817817" y="4077748"/>
                  <a:pt x="876300" y="4077748"/>
                </a:cubicBezTo>
                <a:cubicBezTo>
                  <a:pt x="934784" y="4077748"/>
                  <a:pt x="982123" y="4030409"/>
                  <a:pt x="982123" y="3971925"/>
                </a:cubicBezTo>
                <a:cubicBezTo>
                  <a:pt x="982123" y="3971925"/>
                  <a:pt x="996315" y="3235166"/>
                  <a:pt x="1177957" y="2370677"/>
                </a:cubicBezTo>
                <a:cubicBezTo>
                  <a:pt x="1293305" y="1821466"/>
                  <a:pt x="1499902" y="1507141"/>
                  <a:pt x="1563719" y="1419892"/>
                </a:cubicBezTo>
                <a:cubicBezTo>
                  <a:pt x="1570101" y="1411796"/>
                  <a:pt x="1576388" y="1403604"/>
                  <a:pt x="1582484" y="1395317"/>
                </a:cubicBezTo>
                <a:cubicBezTo>
                  <a:pt x="1582769" y="1394841"/>
                  <a:pt x="1583055" y="1394460"/>
                  <a:pt x="1583055" y="1394460"/>
                </a:cubicBezTo>
                <a:close/>
              </a:path>
            </a:pathLst>
          </a:custGeom>
          <a:solidFill>
            <a:schemeClr val="accent4"/>
          </a:solidFill>
          <a:ln w="9525" cap="flat">
            <a:noFill/>
            <a:prstDash val="solid"/>
            <a:miter/>
          </a:ln>
        </p:spPr>
        <p:txBody>
          <a:bodyPr rtlCol="0" anchor="ctr"/>
          <a:lstStyle/>
          <a:p>
            <a:pPr defTabSz="914338">
              <a:defRPr/>
            </a:pPr>
            <a:endParaRPr lang="en-GB" dirty="0">
              <a:solidFill>
                <a:prstClr val="black"/>
              </a:solidFill>
              <a:latin typeface="Arial"/>
            </a:endParaRPr>
          </a:p>
        </p:txBody>
      </p:sp>
      <p:grpSp>
        <p:nvGrpSpPr>
          <p:cNvPr id="146" name="Grafik 108">
            <a:extLst>
              <a:ext uri="{FF2B5EF4-FFF2-40B4-BE49-F238E27FC236}">
                <a16:creationId xmlns:a16="http://schemas.microsoft.com/office/drawing/2014/main" xmlns="" id="{163F486E-F79D-4F98-B69D-AA44CF84BA08}"/>
              </a:ext>
            </a:extLst>
          </p:cNvPr>
          <p:cNvGrpSpPr/>
          <p:nvPr/>
        </p:nvGrpSpPr>
        <p:grpSpPr>
          <a:xfrm>
            <a:off x="6381705" y="878664"/>
            <a:ext cx="203126" cy="265588"/>
            <a:chOff x="3420244" y="4599386"/>
            <a:chExt cx="381000" cy="498159"/>
          </a:xfrm>
        </p:grpSpPr>
        <p:sp>
          <p:nvSpPr>
            <p:cNvPr id="147" name="Freihandform: Form 146">
              <a:extLst>
                <a:ext uri="{FF2B5EF4-FFF2-40B4-BE49-F238E27FC236}">
                  <a16:creationId xmlns:a16="http://schemas.microsoft.com/office/drawing/2014/main" xmlns="" id="{B7756D41-97B7-48FC-99D5-D4C945A33030}"/>
                </a:ext>
              </a:extLst>
            </p:cNvPr>
            <p:cNvSpPr/>
            <p:nvPr/>
          </p:nvSpPr>
          <p:spPr>
            <a:xfrm>
              <a:off x="3420244" y="4888757"/>
              <a:ext cx="381000" cy="208788"/>
            </a:xfrm>
            <a:custGeom>
              <a:avLst/>
              <a:gdLst>
                <a:gd name="connsiteX0" fmla="*/ 333470 w 381000"/>
                <a:gd name="connsiteY0" fmla="*/ 78867 h 208788"/>
                <a:gd name="connsiteX1" fmla="*/ 276416 w 381000"/>
                <a:gd name="connsiteY1" fmla="*/ 63913 h 208788"/>
                <a:gd name="connsiteX2" fmla="*/ 247650 w 381000"/>
                <a:gd name="connsiteY2" fmla="*/ 37338 h 208788"/>
                <a:gd name="connsiteX3" fmla="*/ 247650 w 381000"/>
                <a:gd name="connsiteY3" fmla="*/ 0 h 208788"/>
                <a:gd name="connsiteX4" fmla="*/ 133350 w 381000"/>
                <a:gd name="connsiteY4" fmla="*/ 0 h 208788"/>
                <a:gd name="connsiteX5" fmla="*/ 133350 w 381000"/>
                <a:gd name="connsiteY5" fmla="*/ 37338 h 208788"/>
                <a:gd name="connsiteX6" fmla="*/ 104584 w 381000"/>
                <a:gd name="connsiteY6" fmla="*/ 63913 h 208788"/>
                <a:gd name="connsiteX7" fmla="*/ 47530 w 381000"/>
                <a:gd name="connsiteY7" fmla="*/ 78867 h 208788"/>
                <a:gd name="connsiteX8" fmla="*/ 0 w 381000"/>
                <a:gd name="connsiteY8" fmla="*/ 123063 h 208788"/>
                <a:gd name="connsiteX9" fmla="*/ 0 w 381000"/>
                <a:gd name="connsiteY9" fmla="*/ 151638 h 208788"/>
                <a:gd name="connsiteX10" fmla="*/ 190500 w 381000"/>
                <a:gd name="connsiteY10" fmla="*/ 208788 h 208788"/>
                <a:gd name="connsiteX11" fmla="*/ 381000 w 381000"/>
                <a:gd name="connsiteY11" fmla="*/ 151638 h 208788"/>
                <a:gd name="connsiteX12" fmla="*/ 381000 w 381000"/>
                <a:gd name="connsiteY12" fmla="*/ 123063 h 208788"/>
                <a:gd name="connsiteX13" fmla="*/ 333470 w 381000"/>
                <a:gd name="connsiteY13" fmla="*/ 78867 h 20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1000" h="208788">
                  <a:moveTo>
                    <a:pt x="333470" y="78867"/>
                  </a:moveTo>
                  <a:lnTo>
                    <a:pt x="276416" y="63913"/>
                  </a:lnTo>
                  <a:cubicBezTo>
                    <a:pt x="260985" y="59912"/>
                    <a:pt x="247650" y="52864"/>
                    <a:pt x="247650" y="37338"/>
                  </a:cubicBezTo>
                  <a:lnTo>
                    <a:pt x="247650" y="0"/>
                  </a:lnTo>
                  <a:cubicBezTo>
                    <a:pt x="238982" y="4477"/>
                    <a:pt x="142018" y="4477"/>
                    <a:pt x="133350" y="0"/>
                  </a:cubicBezTo>
                  <a:lnTo>
                    <a:pt x="133350" y="37338"/>
                  </a:lnTo>
                  <a:cubicBezTo>
                    <a:pt x="133350" y="52864"/>
                    <a:pt x="120015" y="59912"/>
                    <a:pt x="104584" y="63913"/>
                  </a:cubicBezTo>
                  <a:lnTo>
                    <a:pt x="47530" y="78867"/>
                  </a:lnTo>
                  <a:cubicBezTo>
                    <a:pt x="21812" y="85535"/>
                    <a:pt x="476" y="104299"/>
                    <a:pt x="0" y="123063"/>
                  </a:cubicBezTo>
                  <a:lnTo>
                    <a:pt x="0" y="151638"/>
                  </a:lnTo>
                  <a:cubicBezTo>
                    <a:pt x="0" y="151638"/>
                    <a:pt x="19050" y="208788"/>
                    <a:pt x="190500" y="208788"/>
                  </a:cubicBezTo>
                  <a:cubicBezTo>
                    <a:pt x="361950" y="208788"/>
                    <a:pt x="381000" y="151638"/>
                    <a:pt x="381000" y="151638"/>
                  </a:cubicBezTo>
                  <a:lnTo>
                    <a:pt x="381000" y="123063"/>
                  </a:lnTo>
                  <a:cubicBezTo>
                    <a:pt x="380524" y="104204"/>
                    <a:pt x="359188" y="85535"/>
                    <a:pt x="333470" y="78867"/>
                  </a:cubicBezTo>
                  <a:close/>
                </a:path>
              </a:pathLst>
            </a:custGeom>
            <a:solidFill>
              <a:srgbClr val="5225B5"/>
            </a:solidFill>
            <a:ln w="9525" cap="flat">
              <a:solidFill>
                <a:srgbClr val="5225B5"/>
              </a:solidFill>
              <a:prstDash val="solid"/>
              <a:miter/>
            </a:ln>
          </p:spPr>
          <p:txBody>
            <a:bodyPr rot="0" spcFirstLastPara="0" vertOverflow="overflow" horzOverflow="overflow" vert="horz" wrap="square" lIns="72577" tIns="36289" rIns="72577" bIns="36289" numCol="1" spcCol="0" rtlCol="0" fromWordArt="0" anchor="ctr" anchorCtr="0" forceAA="0" compatLnSpc="1">
              <a:prstTxWarp prst="textNoShape">
                <a:avLst/>
              </a:prstTxWarp>
              <a:noAutofit/>
            </a:bodyPr>
            <a:lstStyle/>
            <a:p>
              <a:pPr defTabSz="914338">
                <a:defRPr/>
              </a:pPr>
              <a:endParaRPr lang="de-DE" dirty="0">
                <a:solidFill>
                  <a:prstClr val="black"/>
                </a:solidFill>
                <a:latin typeface="Arial"/>
              </a:endParaRPr>
            </a:p>
          </p:txBody>
        </p:sp>
        <p:sp>
          <p:nvSpPr>
            <p:cNvPr id="148" name="Freihandform: Form 147">
              <a:extLst>
                <a:ext uri="{FF2B5EF4-FFF2-40B4-BE49-F238E27FC236}">
                  <a16:creationId xmlns:a16="http://schemas.microsoft.com/office/drawing/2014/main" xmlns="" id="{06095F28-733C-4D15-A70F-F882A2B54CA8}"/>
                </a:ext>
              </a:extLst>
            </p:cNvPr>
            <p:cNvSpPr/>
            <p:nvPr/>
          </p:nvSpPr>
          <p:spPr>
            <a:xfrm>
              <a:off x="3610744" y="4934001"/>
              <a:ext cx="94964" cy="87344"/>
            </a:xfrm>
            <a:custGeom>
              <a:avLst/>
              <a:gdLst>
                <a:gd name="connsiteX0" fmla="*/ 28575 w 94964"/>
                <a:gd name="connsiteY0" fmla="*/ 87344 h 87344"/>
                <a:gd name="connsiteX1" fmla="*/ 51149 w 94964"/>
                <a:gd name="connsiteY1" fmla="*/ 64770 h 87344"/>
                <a:gd name="connsiteX2" fmla="*/ 51149 w 94964"/>
                <a:gd name="connsiteY2" fmla="*/ 53816 h 87344"/>
                <a:gd name="connsiteX3" fmla="*/ 62103 w 94964"/>
                <a:gd name="connsiteY3" fmla="*/ 53816 h 87344"/>
                <a:gd name="connsiteX4" fmla="*/ 94964 w 94964"/>
                <a:gd name="connsiteY4" fmla="*/ 20955 h 87344"/>
                <a:gd name="connsiteX5" fmla="*/ 86011 w 94964"/>
                <a:gd name="connsiteY5" fmla="*/ 18574 h 87344"/>
                <a:gd name="connsiteX6" fmla="*/ 58769 w 94964"/>
                <a:gd name="connsiteY6" fmla="*/ 0 h 87344"/>
                <a:gd name="connsiteX7" fmla="*/ 0 w 94964"/>
                <a:gd name="connsiteY7" fmla="*/ 58769 h 87344"/>
                <a:gd name="connsiteX8" fmla="*/ 28575 w 94964"/>
                <a:gd name="connsiteY8" fmla="*/ 87344 h 8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964" h="87344">
                  <a:moveTo>
                    <a:pt x="28575" y="87344"/>
                  </a:moveTo>
                  <a:lnTo>
                    <a:pt x="51149" y="64770"/>
                  </a:lnTo>
                  <a:lnTo>
                    <a:pt x="51149" y="53816"/>
                  </a:lnTo>
                  <a:lnTo>
                    <a:pt x="62103" y="53816"/>
                  </a:lnTo>
                  <a:lnTo>
                    <a:pt x="94964" y="20955"/>
                  </a:lnTo>
                  <a:lnTo>
                    <a:pt x="86011" y="18574"/>
                  </a:lnTo>
                  <a:cubicBezTo>
                    <a:pt x="73533" y="15335"/>
                    <a:pt x="62579" y="10001"/>
                    <a:pt x="58769" y="0"/>
                  </a:cubicBezTo>
                  <a:lnTo>
                    <a:pt x="0" y="58769"/>
                  </a:lnTo>
                  <a:lnTo>
                    <a:pt x="28575" y="87344"/>
                  </a:lnTo>
                  <a:close/>
                </a:path>
              </a:pathLst>
            </a:custGeom>
            <a:solidFill>
              <a:schemeClr val="accent2"/>
            </a:solidFill>
            <a:ln w="9525" cap="flat">
              <a:noFill/>
              <a:prstDash val="solid"/>
              <a:miter/>
            </a:ln>
          </p:spPr>
          <p:txBody>
            <a:bodyPr rot="0" spcFirstLastPara="0" vertOverflow="overflow" horzOverflow="overflow" vert="horz" wrap="square" lIns="72577" tIns="36289" rIns="72577" bIns="36289" numCol="1" spcCol="0" rtlCol="0" fromWordArt="0" anchor="ctr" anchorCtr="0" forceAA="0" compatLnSpc="1">
              <a:prstTxWarp prst="textNoShape">
                <a:avLst/>
              </a:prstTxWarp>
              <a:noAutofit/>
            </a:bodyPr>
            <a:lstStyle/>
            <a:p>
              <a:pPr defTabSz="914338">
                <a:defRPr/>
              </a:pPr>
              <a:endParaRPr lang="de-DE">
                <a:solidFill>
                  <a:prstClr val="black"/>
                </a:solidFill>
                <a:latin typeface="Arial"/>
              </a:endParaRPr>
            </a:p>
          </p:txBody>
        </p:sp>
        <p:sp>
          <p:nvSpPr>
            <p:cNvPr id="158" name="Freihandform: Form 157">
              <a:extLst>
                <a:ext uri="{FF2B5EF4-FFF2-40B4-BE49-F238E27FC236}">
                  <a16:creationId xmlns:a16="http://schemas.microsoft.com/office/drawing/2014/main" xmlns="" id="{3EC9DEE5-6D51-43D6-8879-90572A9AB19F}"/>
                </a:ext>
              </a:extLst>
            </p:cNvPr>
            <p:cNvSpPr/>
            <p:nvPr/>
          </p:nvSpPr>
          <p:spPr>
            <a:xfrm>
              <a:off x="3515779" y="4934001"/>
              <a:ext cx="94964" cy="87344"/>
            </a:xfrm>
            <a:custGeom>
              <a:avLst/>
              <a:gdLst>
                <a:gd name="connsiteX0" fmla="*/ 66389 w 94964"/>
                <a:gd name="connsiteY0" fmla="*/ 87344 h 87344"/>
                <a:gd name="connsiteX1" fmla="*/ 43815 w 94964"/>
                <a:gd name="connsiteY1" fmla="*/ 64770 h 87344"/>
                <a:gd name="connsiteX2" fmla="*/ 43815 w 94964"/>
                <a:gd name="connsiteY2" fmla="*/ 53816 h 87344"/>
                <a:gd name="connsiteX3" fmla="*/ 32861 w 94964"/>
                <a:gd name="connsiteY3" fmla="*/ 53816 h 87344"/>
                <a:gd name="connsiteX4" fmla="*/ 0 w 94964"/>
                <a:gd name="connsiteY4" fmla="*/ 20955 h 87344"/>
                <a:gd name="connsiteX5" fmla="*/ 8954 w 94964"/>
                <a:gd name="connsiteY5" fmla="*/ 18574 h 87344"/>
                <a:gd name="connsiteX6" fmla="*/ 36195 w 94964"/>
                <a:gd name="connsiteY6" fmla="*/ 0 h 87344"/>
                <a:gd name="connsiteX7" fmla="*/ 94964 w 94964"/>
                <a:gd name="connsiteY7" fmla="*/ 58769 h 87344"/>
                <a:gd name="connsiteX8" fmla="*/ 66389 w 94964"/>
                <a:gd name="connsiteY8" fmla="*/ 87344 h 8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964" h="87344">
                  <a:moveTo>
                    <a:pt x="66389" y="87344"/>
                  </a:moveTo>
                  <a:lnTo>
                    <a:pt x="43815" y="64770"/>
                  </a:lnTo>
                  <a:lnTo>
                    <a:pt x="43815" y="53816"/>
                  </a:lnTo>
                  <a:lnTo>
                    <a:pt x="32861" y="53816"/>
                  </a:lnTo>
                  <a:lnTo>
                    <a:pt x="0" y="20955"/>
                  </a:lnTo>
                  <a:lnTo>
                    <a:pt x="8954" y="18574"/>
                  </a:lnTo>
                  <a:cubicBezTo>
                    <a:pt x="21431" y="15335"/>
                    <a:pt x="32385" y="10001"/>
                    <a:pt x="36195" y="0"/>
                  </a:cubicBezTo>
                  <a:lnTo>
                    <a:pt x="94964" y="58769"/>
                  </a:lnTo>
                  <a:lnTo>
                    <a:pt x="66389" y="87344"/>
                  </a:lnTo>
                  <a:close/>
                </a:path>
              </a:pathLst>
            </a:custGeom>
            <a:solidFill>
              <a:schemeClr val="accent2"/>
            </a:solidFill>
            <a:ln w="9525" cap="flat">
              <a:noFill/>
              <a:prstDash val="solid"/>
              <a:miter/>
            </a:ln>
          </p:spPr>
          <p:txBody>
            <a:bodyPr rtlCol="0" anchor="ctr"/>
            <a:lstStyle/>
            <a:p>
              <a:pPr defTabSz="914338">
                <a:defRPr/>
              </a:pPr>
              <a:endParaRPr lang="de-DE" dirty="0">
                <a:solidFill>
                  <a:prstClr val="black"/>
                </a:solidFill>
                <a:latin typeface="Arial"/>
              </a:endParaRPr>
            </a:p>
          </p:txBody>
        </p:sp>
        <p:sp>
          <p:nvSpPr>
            <p:cNvPr id="159" name="Freihandform: Form 158">
              <a:extLst>
                <a:ext uri="{FF2B5EF4-FFF2-40B4-BE49-F238E27FC236}">
                  <a16:creationId xmlns:a16="http://schemas.microsoft.com/office/drawing/2014/main" xmlns="" id="{0C81E194-9F33-4E86-960B-21AA98C223B5}"/>
                </a:ext>
              </a:extLst>
            </p:cNvPr>
            <p:cNvSpPr/>
            <p:nvPr/>
          </p:nvSpPr>
          <p:spPr>
            <a:xfrm>
              <a:off x="3477394" y="4599386"/>
              <a:ext cx="257175" cy="145733"/>
            </a:xfrm>
            <a:custGeom>
              <a:avLst/>
              <a:gdLst>
                <a:gd name="connsiteX0" fmla="*/ 114300 w 257175"/>
                <a:gd name="connsiteY0" fmla="*/ 12384 h 145733"/>
                <a:gd name="connsiteX1" fmla="*/ 0 w 257175"/>
                <a:gd name="connsiteY1" fmla="*/ 21909 h 145733"/>
                <a:gd name="connsiteX2" fmla="*/ 9525 w 257175"/>
                <a:gd name="connsiteY2" fmla="*/ 69534 h 145733"/>
                <a:gd name="connsiteX3" fmla="*/ 0 w 257175"/>
                <a:gd name="connsiteY3" fmla="*/ 98109 h 145733"/>
                <a:gd name="connsiteX4" fmla="*/ 0 w 257175"/>
                <a:gd name="connsiteY4" fmla="*/ 117159 h 145733"/>
                <a:gd name="connsiteX5" fmla="*/ 19050 w 257175"/>
                <a:gd name="connsiteY5" fmla="*/ 145734 h 145733"/>
                <a:gd name="connsiteX6" fmla="*/ 38100 w 257175"/>
                <a:gd name="connsiteY6" fmla="*/ 145734 h 145733"/>
                <a:gd name="connsiteX7" fmla="*/ 228600 w 257175"/>
                <a:gd name="connsiteY7" fmla="*/ 145734 h 145733"/>
                <a:gd name="connsiteX8" fmla="*/ 257175 w 257175"/>
                <a:gd name="connsiteY8" fmla="*/ 145734 h 145733"/>
                <a:gd name="connsiteX9" fmla="*/ 257175 w 257175"/>
                <a:gd name="connsiteY9" fmla="*/ 126684 h 145733"/>
                <a:gd name="connsiteX10" fmla="*/ 257175 w 257175"/>
                <a:gd name="connsiteY10" fmla="*/ 69534 h 145733"/>
                <a:gd name="connsiteX11" fmla="*/ 114300 w 257175"/>
                <a:gd name="connsiteY11" fmla="*/ 12384 h 14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7175" h="145733">
                  <a:moveTo>
                    <a:pt x="114300" y="12384"/>
                  </a:moveTo>
                  <a:cubicBezTo>
                    <a:pt x="57150" y="40959"/>
                    <a:pt x="0" y="21909"/>
                    <a:pt x="0" y="21909"/>
                  </a:cubicBezTo>
                  <a:cubicBezTo>
                    <a:pt x="0" y="21909"/>
                    <a:pt x="0" y="60009"/>
                    <a:pt x="9525" y="69534"/>
                  </a:cubicBezTo>
                  <a:cubicBezTo>
                    <a:pt x="13907" y="73915"/>
                    <a:pt x="0" y="80678"/>
                    <a:pt x="0" y="98109"/>
                  </a:cubicBezTo>
                  <a:cubicBezTo>
                    <a:pt x="0" y="105062"/>
                    <a:pt x="0" y="114111"/>
                    <a:pt x="0" y="117159"/>
                  </a:cubicBezTo>
                  <a:cubicBezTo>
                    <a:pt x="0" y="133256"/>
                    <a:pt x="10763" y="142495"/>
                    <a:pt x="19050" y="145734"/>
                  </a:cubicBezTo>
                  <a:lnTo>
                    <a:pt x="38100" y="145734"/>
                  </a:lnTo>
                  <a:cubicBezTo>
                    <a:pt x="38100" y="138590"/>
                    <a:pt x="228600" y="137066"/>
                    <a:pt x="228600" y="145734"/>
                  </a:cubicBezTo>
                  <a:lnTo>
                    <a:pt x="257175" y="145734"/>
                  </a:lnTo>
                  <a:lnTo>
                    <a:pt x="257175" y="126684"/>
                  </a:lnTo>
                  <a:lnTo>
                    <a:pt x="257175" y="69534"/>
                  </a:lnTo>
                  <a:cubicBezTo>
                    <a:pt x="257175" y="5431"/>
                    <a:pt x="171450" y="-16191"/>
                    <a:pt x="114300" y="12384"/>
                  </a:cubicBezTo>
                  <a:close/>
                </a:path>
              </a:pathLst>
            </a:custGeom>
            <a:solidFill>
              <a:schemeClr val="accent2"/>
            </a:solidFill>
            <a:ln w="9525" cap="flat">
              <a:solidFill>
                <a:schemeClr val="accent2"/>
              </a:solidFill>
              <a:prstDash val="solid"/>
              <a:miter/>
            </a:ln>
          </p:spPr>
          <p:txBody>
            <a:bodyPr rtlCol="0" anchor="ctr"/>
            <a:lstStyle/>
            <a:p>
              <a:pPr defTabSz="914338">
                <a:defRPr/>
              </a:pPr>
              <a:endParaRPr lang="de-DE" dirty="0">
                <a:solidFill>
                  <a:prstClr val="black"/>
                </a:solidFill>
                <a:latin typeface="Arial"/>
              </a:endParaRPr>
            </a:p>
          </p:txBody>
        </p:sp>
        <p:sp>
          <p:nvSpPr>
            <p:cNvPr id="160" name="Freihandform: Form 159">
              <a:extLst>
                <a:ext uri="{FF2B5EF4-FFF2-40B4-BE49-F238E27FC236}">
                  <a16:creationId xmlns:a16="http://schemas.microsoft.com/office/drawing/2014/main" xmlns="" id="{842F63B1-7DA9-4491-8FAB-A04DDA76EF7C}"/>
                </a:ext>
              </a:extLst>
            </p:cNvPr>
            <p:cNvSpPr/>
            <p:nvPr/>
          </p:nvSpPr>
          <p:spPr>
            <a:xfrm>
              <a:off x="3486919" y="4667378"/>
              <a:ext cx="247650" cy="239667"/>
            </a:xfrm>
            <a:custGeom>
              <a:avLst/>
              <a:gdLst>
                <a:gd name="connsiteX0" fmla="*/ 180975 w 247650"/>
                <a:gd name="connsiteY0" fmla="*/ 20592 h 239667"/>
                <a:gd name="connsiteX1" fmla="*/ 219075 w 247650"/>
                <a:gd name="connsiteY1" fmla="*/ 68217 h 239667"/>
                <a:gd name="connsiteX2" fmla="*/ 219075 w 247650"/>
                <a:gd name="connsiteY2" fmla="*/ 77742 h 239667"/>
                <a:gd name="connsiteX3" fmla="*/ 247650 w 247650"/>
                <a:gd name="connsiteY3" fmla="*/ 77742 h 239667"/>
                <a:gd name="connsiteX4" fmla="*/ 247650 w 247650"/>
                <a:gd name="connsiteY4" fmla="*/ 115175 h 239667"/>
                <a:gd name="connsiteX5" fmla="*/ 239173 w 247650"/>
                <a:gd name="connsiteY5" fmla="*/ 130987 h 239667"/>
                <a:gd name="connsiteX6" fmla="*/ 219075 w 247650"/>
                <a:gd name="connsiteY6" fmla="*/ 144417 h 239667"/>
                <a:gd name="connsiteX7" fmla="*/ 219075 w 247650"/>
                <a:gd name="connsiteY7" fmla="*/ 172992 h 239667"/>
                <a:gd name="connsiteX8" fmla="*/ 161925 w 247650"/>
                <a:gd name="connsiteY8" fmla="*/ 230142 h 239667"/>
                <a:gd name="connsiteX9" fmla="*/ 123825 w 247650"/>
                <a:gd name="connsiteY9" fmla="*/ 239667 h 239667"/>
                <a:gd name="connsiteX10" fmla="*/ 85725 w 247650"/>
                <a:gd name="connsiteY10" fmla="*/ 230142 h 239667"/>
                <a:gd name="connsiteX11" fmla="*/ 28575 w 247650"/>
                <a:gd name="connsiteY11" fmla="*/ 172992 h 239667"/>
                <a:gd name="connsiteX12" fmla="*/ 28575 w 247650"/>
                <a:gd name="connsiteY12" fmla="*/ 144417 h 239667"/>
                <a:gd name="connsiteX13" fmla="*/ 8477 w 247650"/>
                <a:gd name="connsiteY13" fmla="*/ 130987 h 239667"/>
                <a:gd name="connsiteX14" fmla="*/ 0 w 247650"/>
                <a:gd name="connsiteY14" fmla="*/ 115175 h 239667"/>
                <a:gd name="connsiteX15" fmla="*/ 0 w 247650"/>
                <a:gd name="connsiteY15" fmla="*/ 77742 h 239667"/>
                <a:gd name="connsiteX16" fmla="*/ 28575 w 247650"/>
                <a:gd name="connsiteY16" fmla="*/ 77742 h 239667"/>
                <a:gd name="connsiteX17" fmla="*/ 28575 w 247650"/>
                <a:gd name="connsiteY17" fmla="*/ 58692 h 239667"/>
                <a:gd name="connsiteX18" fmla="*/ 47625 w 247650"/>
                <a:gd name="connsiteY18" fmla="*/ 1542 h 239667"/>
                <a:gd name="connsiteX19" fmla="*/ 180975 w 247650"/>
                <a:gd name="connsiteY19" fmla="*/ 20592 h 23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7650" h="239667">
                  <a:moveTo>
                    <a:pt x="180975" y="20592"/>
                  </a:moveTo>
                  <a:cubicBezTo>
                    <a:pt x="209169" y="20592"/>
                    <a:pt x="219075" y="46024"/>
                    <a:pt x="219075" y="68217"/>
                  </a:cubicBezTo>
                  <a:cubicBezTo>
                    <a:pt x="219075" y="71551"/>
                    <a:pt x="219075" y="69074"/>
                    <a:pt x="219075" y="77742"/>
                  </a:cubicBezTo>
                  <a:lnTo>
                    <a:pt x="247650" y="77742"/>
                  </a:lnTo>
                  <a:lnTo>
                    <a:pt x="247650" y="115175"/>
                  </a:lnTo>
                  <a:cubicBezTo>
                    <a:pt x="247650" y="121557"/>
                    <a:pt x="244507" y="127463"/>
                    <a:pt x="239173" y="130987"/>
                  </a:cubicBezTo>
                  <a:lnTo>
                    <a:pt x="219075" y="144417"/>
                  </a:lnTo>
                  <a:cubicBezTo>
                    <a:pt x="219075" y="144417"/>
                    <a:pt x="219075" y="168896"/>
                    <a:pt x="219075" y="172992"/>
                  </a:cubicBezTo>
                  <a:cubicBezTo>
                    <a:pt x="219075" y="209949"/>
                    <a:pt x="170212" y="225951"/>
                    <a:pt x="161925" y="230142"/>
                  </a:cubicBezTo>
                  <a:cubicBezTo>
                    <a:pt x="153638" y="234333"/>
                    <a:pt x="139256" y="239667"/>
                    <a:pt x="123825" y="239667"/>
                  </a:cubicBezTo>
                  <a:cubicBezTo>
                    <a:pt x="108394" y="239667"/>
                    <a:pt x="94012" y="234333"/>
                    <a:pt x="85725" y="230142"/>
                  </a:cubicBezTo>
                  <a:cubicBezTo>
                    <a:pt x="77438" y="225951"/>
                    <a:pt x="28575" y="209854"/>
                    <a:pt x="28575" y="172992"/>
                  </a:cubicBezTo>
                  <a:cubicBezTo>
                    <a:pt x="28575" y="168611"/>
                    <a:pt x="28575" y="144417"/>
                    <a:pt x="28575" y="144417"/>
                  </a:cubicBezTo>
                  <a:lnTo>
                    <a:pt x="8477" y="130987"/>
                  </a:lnTo>
                  <a:cubicBezTo>
                    <a:pt x="3143" y="127463"/>
                    <a:pt x="0" y="121557"/>
                    <a:pt x="0" y="115175"/>
                  </a:cubicBezTo>
                  <a:lnTo>
                    <a:pt x="0" y="77742"/>
                  </a:lnTo>
                  <a:lnTo>
                    <a:pt x="28575" y="77742"/>
                  </a:lnTo>
                  <a:cubicBezTo>
                    <a:pt x="28575" y="70598"/>
                    <a:pt x="28575" y="64026"/>
                    <a:pt x="28575" y="58692"/>
                  </a:cubicBezTo>
                  <a:cubicBezTo>
                    <a:pt x="28575" y="41928"/>
                    <a:pt x="28575" y="11067"/>
                    <a:pt x="47625" y="1542"/>
                  </a:cubicBezTo>
                  <a:cubicBezTo>
                    <a:pt x="66675" y="-7983"/>
                    <a:pt x="85725" y="30117"/>
                    <a:pt x="180975" y="20592"/>
                  </a:cubicBezTo>
                  <a:close/>
                </a:path>
              </a:pathLst>
            </a:custGeom>
            <a:solidFill>
              <a:srgbClr val="5225B5"/>
            </a:solidFill>
            <a:ln w="9525" cap="flat">
              <a:solidFill>
                <a:srgbClr val="5225B5"/>
              </a:solidFill>
              <a:prstDash val="solid"/>
              <a:miter/>
            </a:ln>
          </p:spPr>
          <p:txBody>
            <a:bodyPr rot="0" spcFirstLastPara="0" vertOverflow="overflow" horzOverflow="overflow" vert="horz" wrap="square" lIns="72577" tIns="36289" rIns="72577" bIns="36289" numCol="1" spcCol="0" rtlCol="0" fromWordArt="0" anchor="ctr" anchorCtr="0" forceAA="0" compatLnSpc="1">
              <a:prstTxWarp prst="textNoShape">
                <a:avLst/>
              </a:prstTxWarp>
              <a:noAutofit/>
            </a:bodyPr>
            <a:lstStyle/>
            <a:p>
              <a:pPr defTabSz="914338">
                <a:defRPr/>
              </a:pPr>
              <a:endParaRPr lang="de-DE">
                <a:solidFill>
                  <a:prstClr val="black"/>
                </a:solidFill>
                <a:latin typeface="Arial"/>
              </a:endParaRPr>
            </a:p>
          </p:txBody>
        </p:sp>
      </p:grpSp>
      <p:grpSp>
        <p:nvGrpSpPr>
          <p:cNvPr id="86" name="Grafik 108">
            <a:extLst>
              <a:ext uri="{FF2B5EF4-FFF2-40B4-BE49-F238E27FC236}">
                <a16:creationId xmlns:a16="http://schemas.microsoft.com/office/drawing/2014/main" xmlns="" id="{E681EF3A-A4A7-4B94-9FBC-67D7531C17B2}"/>
              </a:ext>
            </a:extLst>
          </p:cNvPr>
          <p:cNvGrpSpPr/>
          <p:nvPr/>
        </p:nvGrpSpPr>
        <p:grpSpPr>
          <a:xfrm>
            <a:off x="291426" y="2386411"/>
            <a:ext cx="262117" cy="342720"/>
            <a:chOff x="3420244" y="4599386"/>
            <a:chExt cx="381000" cy="498159"/>
          </a:xfrm>
        </p:grpSpPr>
        <p:sp>
          <p:nvSpPr>
            <p:cNvPr id="87" name="Freihandform: Form 86">
              <a:extLst>
                <a:ext uri="{FF2B5EF4-FFF2-40B4-BE49-F238E27FC236}">
                  <a16:creationId xmlns:a16="http://schemas.microsoft.com/office/drawing/2014/main" xmlns="" id="{627C6BA0-7310-410A-88CB-7C482859D8D1}"/>
                </a:ext>
              </a:extLst>
            </p:cNvPr>
            <p:cNvSpPr/>
            <p:nvPr/>
          </p:nvSpPr>
          <p:spPr>
            <a:xfrm>
              <a:off x="3420244" y="4888757"/>
              <a:ext cx="381000" cy="208788"/>
            </a:xfrm>
            <a:custGeom>
              <a:avLst/>
              <a:gdLst>
                <a:gd name="connsiteX0" fmla="*/ 333470 w 381000"/>
                <a:gd name="connsiteY0" fmla="*/ 78867 h 208788"/>
                <a:gd name="connsiteX1" fmla="*/ 276416 w 381000"/>
                <a:gd name="connsiteY1" fmla="*/ 63913 h 208788"/>
                <a:gd name="connsiteX2" fmla="*/ 247650 w 381000"/>
                <a:gd name="connsiteY2" fmla="*/ 37338 h 208788"/>
                <a:gd name="connsiteX3" fmla="*/ 247650 w 381000"/>
                <a:gd name="connsiteY3" fmla="*/ 0 h 208788"/>
                <a:gd name="connsiteX4" fmla="*/ 133350 w 381000"/>
                <a:gd name="connsiteY4" fmla="*/ 0 h 208788"/>
                <a:gd name="connsiteX5" fmla="*/ 133350 w 381000"/>
                <a:gd name="connsiteY5" fmla="*/ 37338 h 208788"/>
                <a:gd name="connsiteX6" fmla="*/ 104584 w 381000"/>
                <a:gd name="connsiteY6" fmla="*/ 63913 h 208788"/>
                <a:gd name="connsiteX7" fmla="*/ 47530 w 381000"/>
                <a:gd name="connsiteY7" fmla="*/ 78867 h 208788"/>
                <a:gd name="connsiteX8" fmla="*/ 0 w 381000"/>
                <a:gd name="connsiteY8" fmla="*/ 123063 h 208788"/>
                <a:gd name="connsiteX9" fmla="*/ 0 w 381000"/>
                <a:gd name="connsiteY9" fmla="*/ 151638 h 208788"/>
                <a:gd name="connsiteX10" fmla="*/ 190500 w 381000"/>
                <a:gd name="connsiteY10" fmla="*/ 208788 h 208788"/>
                <a:gd name="connsiteX11" fmla="*/ 381000 w 381000"/>
                <a:gd name="connsiteY11" fmla="*/ 151638 h 208788"/>
                <a:gd name="connsiteX12" fmla="*/ 381000 w 381000"/>
                <a:gd name="connsiteY12" fmla="*/ 123063 h 208788"/>
                <a:gd name="connsiteX13" fmla="*/ 333470 w 381000"/>
                <a:gd name="connsiteY13" fmla="*/ 78867 h 20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1000" h="208788">
                  <a:moveTo>
                    <a:pt x="333470" y="78867"/>
                  </a:moveTo>
                  <a:lnTo>
                    <a:pt x="276416" y="63913"/>
                  </a:lnTo>
                  <a:cubicBezTo>
                    <a:pt x="260985" y="59912"/>
                    <a:pt x="247650" y="52864"/>
                    <a:pt x="247650" y="37338"/>
                  </a:cubicBezTo>
                  <a:lnTo>
                    <a:pt x="247650" y="0"/>
                  </a:lnTo>
                  <a:cubicBezTo>
                    <a:pt x="238982" y="4477"/>
                    <a:pt x="142018" y="4477"/>
                    <a:pt x="133350" y="0"/>
                  </a:cubicBezTo>
                  <a:lnTo>
                    <a:pt x="133350" y="37338"/>
                  </a:lnTo>
                  <a:cubicBezTo>
                    <a:pt x="133350" y="52864"/>
                    <a:pt x="120015" y="59912"/>
                    <a:pt x="104584" y="63913"/>
                  </a:cubicBezTo>
                  <a:lnTo>
                    <a:pt x="47530" y="78867"/>
                  </a:lnTo>
                  <a:cubicBezTo>
                    <a:pt x="21812" y="85535"/>
                    <a:pt x="476" y="104299"/>
                    <a:pt x="0" y="123063"/>
                  </a:cubicBezTo>
                  <a:lnTo>
                    <a:pt x="0" y="151638"/>
                  </a:lnTo>
                  <a:cubicBezTo>
                    <a:pt x="0" y="151638"/>
                    <a:pt x="19050" y="208788"/>
                    <a:pt x="190500" y="208788"/>
                  </a:cubicBezTo>
                  <a:cubicBezTo>
                    <a:pt x="361950" y="208788"/>
                    <a:pt x="381000" y="151638"/>
                    <a:pt x="381000" y="151638"/>
                  </a:cubicBezTo>
                  <a:lnTo>
                    <a:pt x="381000" y="123063"/>
                  </a:lnTo>
                  <a:cubicBezTo>
                    <a:pt x="380524" y="104204"/>
                    <a:pt x="359188" y="85535"/>
                    <a:pt x="333470" y="78867"/>
                  </a:cubicBezTo>
                  <a:close/>
                </a:path>
              </a:pathLst>
            </a:custGeom>
            <a:solidFill>
              <a:srgbClr val="5225B5"/>
            </a:solidFill>
            <a:ln w="9525" cap="flat">
              <a:solidFill>
                <a:srgbClr val="5225B5"/>
              </a:solidFill>
              <a:prstDash val="solid"/>
              <a:miter/>
            </a:ln>
          </p:spPr>
          <p:txBody>
            <a:bodyPr rot="0" spcFirstLastPara="0" vertOverflow="overflow" horzOverflow="overflow" vert="horz" wrap="square" lIns="72577" tIns="36289" rIns="72577" bIns="36289" numCol="1" spcCol="0" rtlCol="0" fromWordArt="0" anchor="ctr" anchorCtr="0" forceAA="0" compatLnSpc="1">
              <a:prstTxWarp prst="textNoShape">
                <a:avLst/>
              </a:prstTxWarp>
              <a:noAutofit/>
            </a:bodyPr>
            <a:lstStyle/>
            <a:p>
              <a:pPr defTabSz="914338">
                <a:defRPr/>
              </a:pPr>
              <a:endParaRPr lang="de-DE" dirty="0">
                <a:solidFill>
                  <a:prstClr val="black"/>
                </a:solidFill>
                <a:latin typeface="Arial"/>
              </a:endParaRPr>
            </a:p>
          </p:txBody>
        </p:sp>
        <p:sp>
          <p:nvSpPr>
            <p:cNvPr id="88" name="Freihandform: Form 87">
              <a:extLst>
                <a:ext uri="{FF2B5EF4-FFF2-40B4-BE49-F238E27FC236}">
                  <a16:creationId xmlns:a16="http://schemas.microsoft.com/office/drawing/2014/main" xmlns="" id="{4EC21E58-D9A0-4677-B7F7-B655AEEF9180}"/>
                </a:ext>
              </a:extLst>
            </p:cNvPr>
            <p:cNvSpPr/>
            <p:nvPr/>
          </p:nvSpPr>
          <p:spPr>
            <a:xfrm>
              <a:off x="3610744" y="4934001"/>
              <a:ext cx="94964" cy="87344"/>
            </a:xfrm>
            <a:custGeom>
              <a:avLst/>
              <a:gdLst>
                <a:gd name="connsiteX0" fmla="*/ 28575 w 94964"/>
                <a:gd name="connsiteY0" fmla="*/ 87344 h 87344"/>
                <a:gd name="connsiteX1" fmla="*/ 51149 w 94964"/>
                <a:gd name="connsiteY1" fmla="*/ 64770 h 87344"/>
                <a:gd name="connsiteX2" fmla="*/ 51149 w 94964"/>
                <a:gd name="connsiteY2" fmla="*/ 53816 h 87344"/>
                <a:gd name="connsiteX3" fmla="*/ 62103 w 94964"/>
                <a:gd name="connsiteY3" fmla="*/ 53816 h 87344"/>
                <a:gd name="connsiteX4" fmla="*/ 94964 w 94964"/>
                <a:gd name="connsiteY4" fmla="*/ 20955 h 87344"/>
                <a:gd name="connsiteX5" fmla="*/ 86011 w 94964"/>
                <a:gd name="connsiteY5" fmla="*/ 18574 h 87344"/>
                <a:gd name="connsiteX6" fmla="*/ 58769 w 94964"/>
                <a:gd name="connsiteY6" fmla="*/ 0 h 87344"/>
                <a:gd name="connsiteX7" fmla="*/ 0 w 94964"/>
                <a:gd name="connsiteY7" fmla="*/ 58769 h 87344"/>
                <a:gd name="connsiteX8" fmla="*/ 28575 w 94964"/>
                <a:gd name="connsiteY8" fmla="*/ 87344 h 8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964" h="87344">
                  <a:moveTo>
                    <a:pt x="28575" y="87344"/>
                  </a:moveTo>
                  <a:lnTo>
                    <a:pt x="51149" y="64770"/>
                  </a:lnTo>
                  <a:lnTo>
                    <a:pt x="51149" y="53816"/>
                  </a:lnTo>
                  <a:lnTo>
                    <a:pt x="62103" y="53816"/>
                  </a:lnTo>
                  <a:lnTo>
                    <a:pt x="94964" y="20955"/>
                  </a:lnTo>
                  <a:lnTo>
                    <a:pt x="86011" y="18574"/>
                  </a:lnTo>
                  <a:cubicBezTo>
                    <a:pt x="73533" y="15335"/>
                    <a:pt x="62579" y="10001"/>
                    <a:pt x="58769" y="0"/>
                  </a:cubicBezTo>
                  <a:lnTo>
                    <a:pt x="0" y="58769"/>
                  </a:lnTo>
                  <a:lnTo>
                    <a:pt x="28575" y="87344"/>
                  </a:lnTo>
                  <a:close/>
                </a:path>
              </a:pathLst>
            </a:custGeom>
            <a:solidFill>
              <a:schemeClr val="accent2"/>
            </a:solidFill>
            <a:ln w="9525" cap="flat">
              <a:noFill/>
              <a:prstDash val="solid"/>
              <a:miter/>
            </a:ln>
          </p:spPr>
          <p:txBody>
            <a:bodyPr rot="0" spcFirstLastPara="0" vertOverflow="overflow" horzOverflow="overflow" vert="horz" wrap="square" lIns="72577" tIns="36289" rIns="72577" bIns="36289" numCol="1" spcCol="0" rtlCol="0" fromWordArt="0" anchor="ctr" anchorCtr="0" forceAA="0" compatLnSpc="1">
              <a:prstTxWarp prst="textNoShape">
                <a:avLst/>
              </a:prstTxWarp>
              <a:noAutofit/>
            </a:bodyPr>
            <a:lstStyle/>
            <a:p>
              <a:pPr defTabSz="914338">
                <a:defRPr/>
              </a:pPr>
              <a:endParaRPr lang="de-DE">
                <a:solidFill>
                  <a:prstClr val="black"/>
                </a:solidFill>
                <a:latin typeface="Arial"/>
              </a:endParaRPr>
            </a:p>
          </p:txBody>
        </p:sp>
        <p:sp>
          <p:nvSpPr>
            <p:cNvPr id="89" name="Freihandform: Form 88">
              <a:extLst>
                <a:ext uri="{FF2B5EF4-FFF2-40B4-BE49-F238E27FC236}">
                  <a16:creationId xmlns:a16="http://schemas.microsoft.com/office/drawing/2014/main" xmlns="" id="{29ABA91E-3AFD-4391-AC8D-F055F52FDDCE}"/>
                </a:ext>
              </a:extLst>
            </p:cNvPr>
            <p:cNvSpPr/>
            <p:nvPr/>
          </p:nvSpPr>
          <p:spPr>
            <a:xfrm>
              <a:off x="3515779" y="4934001"/>
              <a:ext cx="94964" cy="87344"/>
            </a:xfrm>
            <a:custGeom>
              <a:avLst/>
              <a:gdLst>
                <a:gd name="connsiteX0" fmla="*/ 66389 w 94964"/>
                <a:gd name="connsiteY0" fmla="*/ 87344 h 87344"/>
                <a:gd name="connsiteX1" fmla="*/ 43815 w 94964"/>
                <a:gd name="connsiteY1" fmla="*/ 64770 h 87344"/>
                <a:gd name="connsiteX2" fmla="*/ 43815 w 94964"/>
                <a:gd name="connsiteY2" fmla="*/ 53816 h 87344"/>
                <a:gd name="connsiteX3" fmla="*/ 32861 w 94964"/>
                <a:gd name="connsiteY3" fmla="*/ 53816 h 87344"/>
                <a:gd name="connsiteX4" fmla="*/ 0 w 94964"/>
                <a:gd name="connsiteY4" fmla="*/ 20955 h 87344"/>
                <a:gd name="connsiteX5" fmla="*/ 8954 w 94964"/>
                <a:gd name="connsiteY5" fmla="*/ 18574 h 87344"/>
                <a:gd name="connsiteX6" fmla="*/ 36195 w 94964"/>
                <a:gd name="connsiteY6" fmla="*/ 0 h 87344"/>
                <a:gd name="connsiteX7" fmla="*/ 94964 w 94964"/>
                <a:gd name="connsiteY7" fmla="*/ 58769 h 87344"/>
                <a:gd name="connsiteX8" fmla="*/ 66389 w 94964"/>
                <a:gd name="connsiteY8" fmla="*/ 87344 h 8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964" h="87344">
                  <a:moveTo>
                    <a:pt x="66389" y="87344"/>
                  </a:moveTo>
                  <a:lnTo>
                    <a:pt x="43815" y="64770"/>
                  </a:lnTo>
                  <a:lnTo>
                    <a:pt x="43815" y="53816"/>
                  </a:lnTo>
                  <a:lnTo>
                    <a:pt x="32861" y="53816"/>
                  </a:lnTo>
                  <a:lnTo>
                    <a:pt x="0" y="20955"/>
                  </a:lnTo>
                  <a:lnTo>
                    <a:pt x="8954" y="18574"/>
                  </a:lnTo>
                  <a:cubicBezTo>
                    <a:pt x="21431" y="15335"/>
                    <a:pt x="32385" y="10001"/>
                    <a:pt x="36195" y="0"/>
                  </a:cubicBezTo>
                  <a:lnTo>
                    <a:pt x="94964" y="58769"/>
                  </a:lnTo>
                  <a:lnTo>
                    <a:pt x="66389" y="87344"/>
                  </a:lnTo>
                  <a:close/>
                </a:path>
              </a:pathLst>
            </a:custGeom>
            <a:solidFill>
              <a:schemeClr val="accent2"/>
            </a:solidFill>
            <a:ln w="9525" cap="flat">
              <a:noFill/>
              <a:prstDash val="solid"/>
              <a:miter/>
            </a:ln>
          </p:spPr>
          <p:txBody>
            <a:bodyPr rtlCol="0" anchor="ctr"/>
            <a:lstStyle/>
            <a:p>
              <a:pPr defTabSz="914338">
                <a:defRPr/>
              </a:pPr>
              <a:endParaRPr lang="de-DE" dirty="0">
                <a:solidFill>
                  <a:prstClr val="black"/>
                </a:solidFill>
                <a:latin typeface="Arial"/>
              </a:endParaRPr>
            </a:p>
          </p:txBody>
        </p:sp>
        <p:sp>
          <p:nvSpPr>
            <p:cNvPr id="90" name="Freihandform: Form 89">
              <a:extLst>
                <a:ext uri="{FF2B5EF4-FFF2-40B4-BE49-F238E27FC236}">
                  <a16:creationId xmlns:a16="http://schemas.microsoft.com/office/drawing/2014/main" xmlns="" id="{6D5D59B9-0CFD-4245-815F-70C6B37B435C}"/>
                </a:ext>
              </a:extLst>
            </p:cNvPr>
            <p:cNvSpPr/>
            <p:nvPr/>
          </p:nvSpPr>
          <p:spPr>
            <a:xfrm>
              <a:off x="3477394" y="4599386"/>
              <a:ext cx="257175" cy="145733"/>
            </a:xfrm>
            <a:custGeom>
              <a:avLst/>
              <a:gdLst>
                <a:gd name="connsiteX0" fmla="*/ 114300 w 257175"/>
                <a:gd name="connsiteY0" fmla="*/ 12384 h 145733"/>
                <a:gd name="connsiteX1" fmla="*/ 0 w 257175"/>
                <a:gd name="connsiteY1" fmla="*/ 21909 h 145733"/>
                <a:gd name="connsiteX2" fmla="*/ 9525 w 257175"/>
                <a:gd name="connsiteY2" fmla="*/ 69534 h 145733"/>
                <a:gd name="connsiteX3" fmla="*/ 0 w 257175"/>
                <a:gd name="connsiteY3" fmla="*/ 98109 h 145733"/>
                <a:gd name="connsiteX4" fmla="*/ 0 w 257175"/>
                <a:gd name="connsiteY4" fmla="*/ 117159 h 145733"/>
                <a:gd name="connsiteX5" fmla="*/ 19050 w 257175"/>
                <a:gd name="connsiteY5" fmla="*/ 145734 h 145733"/>
                <a:gd name="connsiteX6" fmla="*/ 38100 w 257175"/>
                <a:gd name="connsiteY6" fmla="*/ 145734 h 145733"/>
                <a:gd name="connsiteX7" fmla="*/ 228600 w 257175"/>
                <a:gd name="connsiteY7" fmla="*/ 145734 h 145733"/>
                <a:gd name="connsiteX8" fmla="*/ 257175 w 257175"/>
                <a:gd name="connsiteY8" fmla="*/ 145734 h 145733"/>
                <a:gd name="connsiteX9" fmla="*/ 257175 w 257175"/>
                <a:gd name="connsiteY9" fmla="*/ 126684 h 145733"/>
                <a:gd name="connsiteX10" fmla="*/ 257175 w 257175"/>
                <a:gd name="connsiteY10" fmla="*/ 69534 h 145733"/>
                <a:gd name="connsiteX11" fmla="*/ 114300 w 257175"/>
                <a:gd name="connsiteY11" fmla="*/ 12384 h 14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7175" h="145733">
                  <a:moveTo>
                    <a:pt x="114300" y="12384"/>
                  </a:moveTo>
                  <a:cubicBezTo>
                    <a:pt x="57150" y="40959"/>
                    <a:pt x="0" y="21909"/>
                    <a:pt x="0" y="21909"/>
                  </a:cubicBezTo>
                  <a:cubicBezTo>
                    <a:pt x="0" y="21909"/>
                    <a:pt x="0" y="60009"/>
                    <a:pt x="9525" y="69534"/>
                  </a:cubicBezTo>
                  <a:cubicBezTo>
                    <a:pt x="13907" y="73915"/>
                    <a:pt x="0" y="80678"/>
                    <a:pt x="0" y="98109"/>
                  </a:cubicBezTo>
                  <a:cubicBezTo>
                    <a:pt x="0" y="105062"/>
                    <a:pt x="0" y="114111"/>
                    <a:pt x="0" y="117159"/>
                  </a:cubicBezTo>
                  <a:cubicBezTo>
                    <a:pt x="0" y="133256"/>
                    <a:pt x="10763" y="142495"/>
                    <a:pt x="19050" y="145734"/>
                  </a:cubicBezTo>
                  <a:lnTo>
                    <a:pt x="38100" y="145734"/>
                  </a:lnTo>
                  <a:cubicBezTo>
                    <a:pt x="38100" y="138590"/>
                    <a:pt x="228600" y="137066"/>
                    <a:pt x="228600" y="145734"/>
                  </a:cubicBezTo>
                  <a:lnTo>
                    <a:pt x="257175" y="145734"/>
                  </a:lnTo>
                  <a:lnTo>
                    <a:pt x="257175" y="126684"/>
                  </a:lnTo>
                  <a:lnTo>
                    <a:pt x="257175" y="69534"/>
                  </a:lnTo>
                  <a:cubicBezTo>
                    <a:pt x="257175" y="5431"/>
                    <a:pt x="171450" y="-16191"/>
                    <a:pt x="114300" y="12384"/>
                  </a:cubicBezTo>
                  <a:close/>
                </a:path>
              </a:pathLst>
            </a:custGeom>
            <a:solidFill>
              <a:schemeClr val="accent2"/>
            </a:solidFill>
            <a:ln w="9525" cap="flat">
              <a:solidFill>
                <a:schemeClr val="accent2"/>
              </a:solidFill>
              <a:prstDash val="solid"/>
              <a:miter/>
            </a:ln>
          </p:spPr>
          <p:txBody>
            <a:bodyPr rtlCol="0" anchor="ctr"/>
            <a:lstStyle/>
            <a:p>
              <a:pPr defTabSz="914338">
                <a:defRPr/>
              </a:pPr>
              <a:endParaRPr lang="de-DE" dirty="0">
                <a:solidFill>
                  <a:prstClr val="black"/>
                </a:solidFill>
                <a:latin typeface="Arial"/>
              </a:endParaRPr>
            </a:p>
          </p:txBody>
        </p:sp>
        <p:sp>
          <p:nvSpPr>
            <p:cNvPr id="91" name="Freihandform: Form 90">
              <a:extLst>
                <a:ext uri="{FF2B5EF4-FFF2-40B4-BE49-F238E27FC236}">
                  <a16:creationId xmlns:a16="http://schemas.microsoft.com/office/drawing/2014/main" xmlns="" id="{40DB3A52-E3E9-4063-BE29-A8D3D0637F1F}"/>
                </a:ext>
              </a:extLst>
            </p:cNvPr>
            <p:cNvSpPr/>
            <p:nvPr/>
          </p:nvSpPr>
          <p:spPr>
            <a:xfrm>
              <a:off x="3486919" y="4667378"/>
              <a:ext cx="247650" cy="239667"/>
            </a:xfrm>
            <a:custGeom>
              <a:avLst/>
              <a:gdLst>
                <a:gd name="connsiteX0" fmla="*/ 180975 w 247650"/>
                <a:gd name="connsiteY0" fmla="*/ 20592 h 239667"/>
                <a:gd name="connsiteX1" fmla="*/ 219075 w 247650"/>
                <a:gd name="connsiteY1" fmla="*/ 68217 h 239667"/>
                <a:gd name="connsiteX2" fmla="*/ 219075 w 247650"/>
                <a:gd name="connsiteY2" fmla="*/ 77742 h 239667"/>
                <a:gd name="connsiteX3" fmla="*/ 247650 w 247650"/>
                <a:gd name="connsiteY3" fmla="*/ 77742 h 239667"/>
                <a:gd name="connsiteX4" fmla="*/ 247650 w 247650"/>
                <a:gd name="connsiteY4" fmla="*/ 115175 h 239667"/>
                <a:gd name="connsiteX5" fmla="*/ 239173 w 247650"/>
                <a:gd name="connsiteY5" fmla="*/ 130987 h 239667"/>
                <a:gd name="connsiteX6" fmla="*/ 219075 w 247650"/>
                <a:gd name="connsiteY6" fmla="*/ 144417 h 239667"/>
                <a:gd name="connsiteX7" fmla="*/ 219075 w 247650"/>
                <a:gd name="connsiteY7" fmla="*/ 172992 h 239667"/>
                <a:gd name="connsiteX8" fmla="*/ 161925 w 247650"/>
                <a:gd name="connsiteY8" fmla="*/ 230142 h 239667"/>
                <a:gd name="connsiteX9" fmla="*/ 123825 w 247650"/>
                <a:gd name="connsiteY9" fmla="*/ 239667 h 239667"/>
                <a:gd name="connsiteX10" fmla="*/ 85725 w 247650"/>
                <a:gd name="connsiteY10" fmla="*/ 230142 h 239667"/>
                <a:gd name="connsiteX11" fmla="*/ 28575 w 247650"/>
                <a:gd name="connsiteY11" fmla="*/ 172992 h 239667"/>
                <a:gd name="connsiteX12" fmla="*/ 28575 w 247650"/>
                <a:gd name="connsiteY12" fmla="*/ 144417 h 239667"/>
                <a:gd name="connsiteX13" fmla="*/ 8477 w 247650"/>
                <a:gd name="connsiteY13" fmla="*/ 130987 h 239667"/>
                <a:gd name="connsiteX14" fmla="*/ 0 w 247650"/>
                <a:gd name="connsiteY14" fmla="*/ 115175 h 239667"/>
                <a:gd name="connsiteX15" fmla="*/ 0 w 247650"/>
                <a:gd name="connsiteY15" fmla="*/ 77742 h 239667"/>
                <a:gd name="connsiteX16" fmla="*/ 28575 w 247650"/>
                <a:gd name="connsiteY16" fmla="*/ 77742 h 239667"/>
                <a:gd name="connsiteX17" fmla="*/ 28575 w 247650"/>
                <a:gd name="connsiteY17" fmla="*/ 58692 h 239667"/>
                <a:gd name="connsiteX18" fmla="*/ 47625 w 247650"/>
                <a:gd name="connsiteY18" fmla="*/ 1542 h 239667"/>
                <a:gd name="connsiteX19" fmla="*/ 180975 w 247650"/>
                <a:gd name="connsiteY19" fmla="*/ 20592 h 23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7650" h="239667">
                  <a:moveTo>
                    <a:pt x="180975" y="20592"/>
                  </a:moveTo>
                  <a:cubicBezTo>
                    <a:pt x="209169" y="20592"/>
                    <a:pt x="219075" y="46024"/>
                    <a:pt x="219075" y="68217"/>
                  </a:cubicBezTo>
                  <a:cubicBezTo>
                    <a:pt x="219075" y="71551"/>
                    <a:pt x="219075" y="69074"/>
                    <a:pt x="219075" y="77742"/>
                  </a:cubicBezTo>
                  <a:lnTo>
                    <a:pt x="247650" y="77742"/>
                  </a:lnTo>
                  <a:lnTo>
                    <a:pt x="247650" y="115175"/>
                  </a:lnTo>
                  <a:cubicBezTo>
                    <a:pt x="247650" y="121557"/>
                    <a:pt x="244507" y="127463"/>
                    <a:pt x="239173" y="130987"/>
                  </a:cubicBezTo>
                  <a:lnTo>
                    <a:pt x="219075" y="144417"/>
                  </a:lnTo>
                  <a:cubicBezTo>
                    <a:pt x="219075" y="144417"/>
                    <a:pt x="219075" y="168896"/>
                    <a:pt x="219075" y="172992"/>
                  </a:cubicBezTo>
                  <a:cubicBezTo>
                    <a:pt x="219075" y="209949"/>
                    <a:pt x="170212" y="225951"/>
                    <a:pt x="161925" y="230142"/>
                  </a:cubicBezTo>
                  <a:cubicBezTo>
                    <a:pt x="153638" y="234333"/>
                    <a:pt x="139256" y="239667"/>
                    <a:pt x="123825" y="239667"/>
                  </a:cubicBezTo>
                  <a:cubicBezTo>
                    <a:pt x="108394" y="239667"/>
                    <a:pt x="94012" y="234333"/>
                    <a:pt x="85725" y="230142"/>
                  </a:cubicBezTo>
                  <a:cubicBezTo>
                    <a:pt x="77438" y="225951"/>
                    <a:pt x="28575" y="209854"/>
                    <a:pt x="28575" y="172992"/>
                  </a:cubicBezTo>
                  <a:cubicBezTo>
                    <a:pt x="28575" y="168611"/>
                    <a:pt x="28575" y="144417"/>
                    <a:pt x="28575" y="144417"/>
                  </a:cubicBezTo>
                  <a:lnTo>
                    <a:pt x="8477" y="130987"/>
                  </a:lnTo>
                  <a:cubicBezTo>
                    <a:pt x="3143" y="127463"/>
                    <a:pt x="0" y="121557"/>
                    <a:pt x="0" y="115175"/>
                  </a:cubicBezTo>
                  <a:lnTo>
                    <a:pt x="0" y="77742"/>
                  </a:lnTo>
                  <a:lnTo>
                    <a:pt x="28575" y="77742"/>
                  </a:lnTo>
                  <a:cubicBezTo>
                    <a:pt x="28575" y="70598"/>
                    <a:pt x="28575" y="64026"/>
                    <a:pt x="28575" y="58692"/>
                  </a:cubicBezTo>
                  <a:cubicBezTo>
                    <a:pt x="28575" y="41928"/>
                    <a:pt x="28575" y="11067"/>
                    <a:pt x="47625" y="1542"/>
                  </a:cubicBezTo>
                  <a:cubicBezTo>
                    <a:pt x="66675" y="-7983"/>
                    <a:pt x="85725" y="30117"/>
                    <a:pt x="180975" y="20592"/>
                  </a:cubicBezTo>
                  <a:close/>
                </a:path>
              </a:pathLst>
            </a:custGeom>
            <a:solidFill>
              <a:srgbClr val="5225B5"/>
            </a:solidFill>
            <a:ln w="9525" cap="flat">
              <a:solidFill>
                <a:srgbClr val="5225B5"/>
              </a:solidFill>
              <a:prstDash val="solid"/>
              <a:miter/>
            </a:ln>
          </p:spPr>
          <p:txBody>
            <a:bodyPr rot="0" spcFirstLastPara="0" vertOverflow="overflow" horzOverflow="overflow" vert="horz" wrap="square" lIns="72577" tIns="36289" rIns="72577" bIns="36289" numCol="1" spcCol="0" rtlCol="0" fromWordArt="0" anchor="ctr" anchorCtr="0" forceAA="0" compatLnSpc="1">
              <a:prstTxWarp prst="textNoShape">
                <a:avLst/>
              </a:prstTxWarp>
              <a:noAutofit/>
            </a:bodyPr>
            <a:lstStyle/>
            <a:p>
              <a:pPr defTabSz="914338">
                <a:defRPr/>
              </a:pPr>
              <a:endParaRPr lang="de-DE">
                <a:solidFill>
                  <a:prstClr val="black"/>
                </a:solidFill>
                <a:latin typeface="Arial"/>
              </a:endParaRPr>
            </a:p>
          </p:txBody>
        </p:sp>
      </p:grpSp>
      <p:grpSp>
        <p:nvGrpSpPr>
          <p:cNvPr id="207" name="Grafik 31">
            <a:extLst>
              <a:ext uri="{FF2B5EF4-FFF2-40B4-BE49-F238E27FC236}">
                <a16:creationId xmlns:a16="http://schemas.microsoft.com/office/drawing/2014/main" xmlns="" id="{A3069E42-9E03-4885-B61C-DFC80B0B9982}"/>
              </a:ext>
            </a:extLst>
          </p:cNvPr>
          <p:cNvGrpSpPr/>
          <p:nvPr/>
        </p:nvGrpSpPr>
        <p:grpSpPr>
          <a:xfrm>
            <a:off x="469937" y="2414020"/>
            <a:ext cx="291655" cy="386443"/>
            <a:chOff x="3960244" y="4534618"/>
            <a:chExt cx="381000" cy="504825"/>
          </a:xfrm>
        </p:grpSpPr>
        <p:sp>
          <p:nvSpPr>
            <p:cNvPr id="208" name="Freihandform: Form 207">
              <a:extLst>
                <a:ext uri="{FF2B5EF4-FFF2-40B4-BE49-F238E27FC236}">
                  <a16:creationId xmlns:a16="http://schemas.microsoft.com/office/drawing/2014/main" xmlns="" id="{4AD373AA-1A7B-4625-BF6B-CEEE84C31870}"/>
                </a:ext>
              </a:extLst>
            </p:cNvPr>
            <p:cNvSpPr/>
            <p:nvPr/>
          </p:nvSpPr>
          <p:spPr>
            <a:xfrm>
              <a:off x="4017394" y="4534618"/>
              <a:ext cx="266700" cy="342900"/>
            </a:xfrm>
            <a:custGeom>
              <a:avLst/>
              <a:gdLst>
                <a:gd name="connsiteX0" fmla="*/ 133350 w 266700"/>
                <a:gd name="connsiteY0" fmla="*/ 0 h 342900"/>
                <a:gd name="connsiteX1" fmla="*/ 0 w 266700"/>
                <a:gd name="connsiteY1" fmla="*/ 133350 h 342900"/>
                <a:gd name="connsiteX2" fmla="*/ 0 w 266700"/>
                <a:gd name="connsiteY2" fmla="*/ 342900 h 342900"/>
                <a:gd name="connsiteX3" fmla="*/ 111062 w 266700"/>
                <a:gd name="connsiteY3" fmla="*/ 310991 h 342900"/>
                <a:gd name="connsiteX4" fmla="*/ 153734 w 266700"/>
                <a:gd name="connsiteY4" fmla="*/ 311468 h 342900"/>
                <a:gd name="connsiteX5" fmla="*/ 266700 w 266700"/>
                <a:gd name="connsiteY5" fmla="*/ 342900 h 342900"/>
                <a:gd name="connsiteX6" fmla="*/ 266700 w 266700"/>
                <a:gd name="connsiteY6" fmla="*/ 133350 h 342900"/>
                <a:gd name="connsiteX7" fmla="*/ 133350 w 266700"/>
                <a:gd name="connsiteY7" fmla="*/ 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342900">
                  <a:moveTo>
                    <a:pt x="133350" y="0"/>
                  </a:moveTo>
                  <a:cubicBezTo>
                    <a:pt x="59722" y="0"/>
                    <a:pt x="0" y="59722"/>
                    <a:pt x="0" y="133350"/>
                  </a:cubicBezTo>
                  <a:lnTo>
                    <a:pt x="0" y="342900"/>
                  </a:lnTo>
                  <a:cubicBezTo>
                    <a:pt x="0" y="342900"/>
                    <a:pt x="42863" y="316801"/>
                    <a:pt x="111062" y="310991"/>
                  </a:cubicBezTo>
                  <a:cubicBezTo>
                    <a:pt x="104775" y="309182"/>
                    <a:pt x="160877" y="309563"/>
                    <a:pt x="153734" y="311468"/>
                  </a:cubicBezTo>
                  <a:cubicBezTo>
                    <a:pt x="187643" y="315087"/>
                    <a:pt x="225743" y="317373"/>
                    <a:pt x="266700" y="342900"/>
                  </a:cubicBezTo>
                  <a:lnTo>
                    <a:pt x="266700" y="133350"/>
                  </a:lnTo>
                  <a:cubicBezTo>
                    <a:pt x="266700" y="59722"/>
                    <a:pt x="206978" y="0"/>
                    <a:pt x="133350" y="0"/>
                  </a:cubicBezTo>
                  <a:close/>
                </a:path>
              </a:pathLst>
            </a:custGeom>
            <a:solidFill>
              <a:schemeClr val="accent2"/>
            </a:solidFill>
            <a:ln w="9525" cap="flat">
              <a:solidFill>
                <a:schemeClr val="accent2"/>
              </a:solidFill>
              <a:prstDash val="solid"/>
              <a:miter/>
            </a:ln>
          </p:spPr>
          <p:txBody>
            <a:bodyPr rtlCol="0" anchor="ctr"/>
            <a:lstStyle/>
            <a:p>
              <a:pPr defTabSz="914338">
                <a:defRPr/>
              </a:pPr>
              <a:endParaRPr lang="de-DE">
                <a:solidFill>
                  <a:prstClr val="black"/>
                </a:solidFill>
                <a:latin typeface="Arial"/>
              </a:endParaRPr>
            </a:p>
          </p:txBody>
        </p:sp>
        <p:sp>
          <p:nvSpPr>
            <p:cNvPr id="209" name="Freihandform: Form 208">
              <a:extLst>
                <a:ext uri="{FF2B5EF4-FFF2-40B4-BE49-F238E27FC236}">
                  <a16:creationId xmlns:a16="http://schemas.microsoft.com/office/drawing/2014/main" xmlns="" id="{0A0F26BB-0D0B-4D33-A1BB-7BD60A30A783}"/>
                </a:ext>
              </a:extLst>
            </p:cNvPr>
            <p:cNvSpPr/>
            <p:nvPr/>
          </p:nvSpPr>
          <p:spPr>
            <a:xfrm>
              <a:off x="3960244" y="4820368"/>
              <a:ext cx="381000" cy="219075"/>
            </a:xfrm>
            <a:custGeom>
              <a:avLst/>
              <a:gdLst>
                <a:gd name="connsiteX0" fmla="*/ 333470 w 381000"/>
                <a:gd name="connsiteY0" fmla="*/ 89154 h 219075"/>
                <a:gd name="connsiteX1" fmla="*/ 276416 w 381000"/>
                <a:gd name="connsiteY1" fmla="*/ 74200 h 219075"/>
                <a:gd name="connsiteX2" fmla="*/ 247650 w 381000"/>
                <a:gd name="connsiteY2" fmla="*/ 47625 h 219075"/>
                <a:gd name="connsiteX3" fmla="*/ 247650 w 381000"/>
                <a:gd name="connsiteY3" fmla="*/ 0 h 219075"/>
                <a:gd name="connsiteX4" fmla="*/ 228600 w 381000"/>
                <a:gd name="connsiteY4" fmla="*/ 9525 h 219075"/>
                <a:gd name="connsiteX5" fmla="*/ 190500 w 381000"/>
                <a:gd name="connsiteY5" fmla="*/ 19050 h 219075"/>
                <a:gd name="connsiteX6" fmla="*/ 152400 w 381000"/>
                <a:gd name="connsiteY6" fmla="*/ 9525 h 219075"/>
                <a:gd name="connsiteX7" fmla="*/ 133350 w 381000"/>
                <a:gd name="connsiteY7" fmla="*/ 0 h 219075"/>
                <a:gd name="connsiteX8" fmla="*/ 133350 w 381000"/>
                <a:gd name="connsiteY8" fmla="*/ 47625 h 219075"/>
                <a:gd name="connsiteX9" fmla="*/ 104584 w 381000"/>
                <a:gd name="connsiteY9" fmla="*/ 74200 h 219075"/>
                <a:gd name="connsiteX10" fmla="*/ 47530 w 381000"/>
                <a:gd name="connsiteY10" fmla="*/ 89154 h 219075"/>
                <a:gd name="connsiteX11" fmla="*/ 0 w 381000"/>
                <a:gd name="connsiteY11" fmla="*/ 133350 h 219075"/>
                <a:gd name="connsiteX12" fmla="*/ 0 w 381000"/>
                <a:gd name="connsiteY12" fmla="*/ 161925 h 219075"/>
                <a:gd name="connsiteX13" fmla="*/ 190500 w 381000"/>
                <a:gd name="connsiteY13" fmla="*/ 219075 h 219075"/>
                <a:gd name="connsiteX14" fmla="*/ 381000 w 381000"/>
                <a:gd name="connsiteY14" fmla="*/ 161925 h 219075"/>
                <a:gd name="connsiteX15" fmla="*/ 381000 w 381000"/>
                <a:gd name="connsiteY15" fmla="*/ 133350 h 219075"/>
                <a:gd name="connsiteX16" fmla="*/ 333470 w 381000"/>
                <a:gd name="connsiteY16" fmla="*/ 89154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1000" h="219075">
                  <a:moveTo>
                    <a:pt x="333470" y="89154"/>
                  </a:moveTo>
                  <a:lnTo>
                    <a:pt x="276416" y="74200"/>
                  </a:lnTo>
                  <a:cubicBezTo>
                    <a:pt x="260985" y="70199"/>
                    <a:pt x="247650" y="63151"/>
                    <a:pt x="247650" y="47625"/>
                  </a:cubicBezTo>
                  <a:lnTo>
                    <a:pt x="247650" y="0"/>
                  </a:lnTo>
                  <a:lnTo>
                    <a:pt x="228600" y="9525"/>
                  </a:lnTo>
                  <a:cubicBezTo>
                    <a:pt x="220218" y="13716"/>
                    <a:pt x="205931" y="19050"/>
                    <a:pt x="190500" y="19050"/>
                  </a:cubicBezTo>
                  <a:cubicBezTo>
                    <a:pt x="175069" y="19050"/>
                    <a:pt x="160687" y="13716"/>
                    <a:pt x="152400" y="9525"/>
                  </a:cubicBezTo>
                  <a:lnTo>
                    <a:pt x="133350" y="0"/>
                  </a:lnTo>
                  <a:lnTo>
                    <a:pt x="133350" y="47625"/>
                  </a:lnTo>
                  <a:cubicBezTo>
                    <a:pt x="133350" y="63151"/>
                    <a:pt x="120015" y="70199"/>
                    <a:pt x="104584" y="74200"/>
                  </a:cubicBezTo>
                  <a:lnTo>
                    <a:pt x="47530" y="89154"/>
                  </a:lnTo>
                  <a:cubicBezTo>
                    <a:pt x="21812" y="95822"/>
                    <a:pt x="476" y="114491"/>
                    <a:pt x="0" y="133350"/>
                  </a:cubicBezTo>
                  <a:lnTo>
                    <a:pt x="0" y="161925"/>
                  </a:lnTo>
                  <a:cubicBezTo>
                    <a:pt x="0" y="161925"/>
                    <a:pt x="19050" y="219075"/>
                    <a:pt x="190500" y="219075"/>
                  </a:cubicBezTo>
                  <a:cubicBezTo>
                    <a:pt x="361950" y="219075"/>
                    <a:pt x="381000" y="161925"/>
                    <a:pt x="381000" y="161925"/>
                  </a:cubicBezTo>
                  <a:lnTo>
                    <a:pt x="381000" y="133350"/>
                  </a:lnTo>
                  <a:cubicBezTo>
                    <a:pt x="380524" y="114491"/>
                    <a:pt x="359188" y="95822"/>
                    <a:pt x="333470" y="89154"/>
                  </a:cubicBezTo>
                  <a:close/>
                </a:path>
              </a:pathLst>
            </a:custGeom>
            <a:solidFill>
              <a:srgbClr val="5225B5"/>
            </a:solidFill>
            <a:ln w="9525" cap="flat">
              <a:solidFill>
                <a:srgbClr val="5225B5"/>
              </a:solidFill>
              <a:prstDash val="solid"/>
              <a:miter/>
            </a:ln>
          </p:spPr>
          <p:txBody>
            <a:bodyPr rtlCol="0" anchor="ctr"/>
            <a:lstStyle/>
            <a:p>
              <a:pPr defTabSz="914338">
                <a:defRPr/>
              </a:pPr>
              <a:endParaRPr lang="de-DE" dirty="0">
                <a:solidFill>
                  <a:prstClr val="black"/>
                </a:solidFill>
                <a:latin typeface="Arial"/>
              </a:endParaRPr>
            </a:p>
          </p:txBody>
        </p:sp>
        <p:sp>
          <p:nvSpPr>
            <p:cNvPr id="210" name="Freihandform: Form 209">
              <a:extLst>
                <a:ext uri="{FF2B5EF4-FFF2-40B4-BE49-F238E27FC236}">
                  <a16:creationId xmlns:a16="http://schemas.microsoft.com/office/drawing/2014/main" xmlns="" id="{7B7DAC03-171E-4FF0-8310-B0F7D329E739}"/>
                </a:ext>
              </a:extLst>
            </p:cNvPr>
            <p:cNvSpPr/>
            <p:nvPr/>
          </p:nvSpPr>
          <p:spPr>
            <a:xfrm>
              <a:off x="4150744" y="4875994"/>
              <a:ext cx="94868" cy="87248"/>
            </a:xfrm>
            <a:custGeom>
              <a:avLst/>
              <a:gdLst>
                <a:gd name="connsiteX0" fmla="*/ 28575 w 94868"/>
                <a:gd name="connsiteY0" fmla="*/ 87249 h 87248"/>
                <a:gd name="connsiteX1" fmla="*/ 94869 w 94868"/>
                <a:gd name="connsiteY1" fmla="*/ 20955 h 87248"/>
                <a:gd name="connsiteX2" fmla="*/ 85916 w 94868"/>
                <a:gd name="connsiteY2" fmla="*/ 18574 h 87248"/>
                <a:gd name="connsiteX3" fmla="*/ 58674 w 94868"/>
                <a:gd name="connsiteY3" fmla="*/ 0 h 87248"/>
                <a:gd name="connsiteX4" fmla="*/ 0 w 94868"/>
                <a:gd name="connsiteY4" fmla="*/ 58674 h 87248"/>
                <a:gd name="connsiteX5" fmla="*/ 28575 w 94868"/>
                <a:gd name="connsiteY5" fmla="*/ 87249 h 8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8" h="87248">
                  <a:moveTo>
                    <a:pt x="28575" y="87249"/>
                  </a:moveTo>
                  <a:lnTo>
                    <a:pt x="94869" y="20955"/>
                  </a:lnTo>
                  <a:lnTo>
                    <a:pt x="85916" y="18574"/>
                  </a:lnTo>
                  <a:cubicBezTo>
                    <a:pt x="73438" y="15335"/>
                    <a:pt x="62484" y="10001"/>
                    <a:pt x="58674" y="0"/>
                  </a:cubicBezTo>
                  <a:lnTo>
                    <a:pt x="0" y="58674"/>
                  </a:lnTo>
                  <a:lnTo>
                    <a:pt x="28575" y="87249"/>
                  </a:lnTo>
                  <a:close/>
                </a:path>
              </a:pathLst>
            </a:custGeom>
            <a:solidFill>
              <a:schemeClr val="accent2"/>
            </a:solidFill>
            <a:ln w="9525" cap="flat">
              <a:noFill/>
              <a:prstDash val="solid"/>
              <a:miter/>
            </a:ln>
          </p:spPr>
          <p:txBody>
            <a:bodyPr rtlCol="0" anchor="ctr"/>
            <a:lstStyle/>
            <a:p>
              <a:pPr defTabSz="914338">
                <a:defRPr/>
              </a:pPr>
              <a:endParaRPr lang="de-DE">
                <a:solidFill>
                  <a:prstClr val="black"/>
                </a:solidFill>
                <a:latin typeface="Arial"/>
              </a:endParaRPr>
            </a:p>
          </p:txBody>
        </p:sp>
        <p:sp>
          <p:nvSpPr>
            <p:cNvPr id="211" name="Freihandform: Form 210">
              <a:extLst>
                <a:ext uri="{FF2B5EF4-FFF2-40B4-BE49-F238E27FC236}">
                  <a16:creationId xmlns:a16="http://schemas.microsoft.com/office/drawing/2014/main" xmlns="" id="{EC1F698D-BDC3-48E1-BD75-6337B06D4CD9}"/>
                </a:ext>
              </a:extLst>
            </p:cNvPr>
            <p:cNvSpPr/>
            <p:nvPr/>
          </p:nvSpPr>
          <p:spPr>
            <a:xfrm>
              <a:off x="4055874" y="4875994"/>
              <a:ext cx="94869" cy="87248"/>
            </a:xfrm>
            <a:custGeom>
              <a:avLst/>
              <a:gdLst>
                <a:gd name="connsiteX0" fmla="*/ 0 w 94869"/>
                <a:gd name="connsiteY0" fmla="*/ 20955 h 87248"/>
                <a:gd name="connsiteX1" fmla="*/ 66294 w 94869"/>
                <a:gd name="connsiteY1" fmla="*/ 87249 h 87248"/>
                <a:gd name="connsiteX2" fmla="*/ 94869 w 94869"/>
                <a:gd name="connsiteY2" fmla="*/ 58674 h 87248"/>
                <a:gd name="connsiteX3" fmla="*/ 36195 w 94869"/>
                <a:gd name="connsiteY3" fmla="*/ 0 h 87248"/>
                <a:gd name="connsiteX4" fmla="*/ 8953 w 94869"/>
                <a:gd name="connsiteY4" fmla="*/ 18574 h 87248"/>
                <a:gd name="connsiteX5" fmla="*/ 0 w 94869"/>
                <a:gd name="connsiteY5" fmla="*/ 20955 h 8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 h="87248">
                  <a:moveTo>
                    <a:pt x="0" y="20955"/>
                  </a:moveTo>
                  <a:lnTo>
                    <a:pt x="66294" y="87249"/>
                  </a:lnTo>
                  <a:lnTo>
                    <a:pt x="94869" y="58674"/>
                  </a:lnTo>
                  <a:lnTo>
                    <a:pt x="36195" y="0"/>
                  </a:lnTo>
                  <a:cubicBezTo>
                    <a:pt x="32385" y="10001"/>
                    <a:pt x="21431" y="15335"/>
                    <a:pt x="8953" y="18574"/>
                  </a:cubicBezTo>
                  <a:lnTo>
                    <a:pt x="0" y="20955"/>
                  </a:lnTo>
                  <a:close/>
                </a:path>
              </a:pathLst>
            </a:custGeom>
            <a:solidFill>
              <a:schemeClr val="accent2"/>
            </a:solidFill>
            <a:ln w="9525" cap="flat">
              <a:noFill/>
              <a:prstDash val="solid"/>
              <a:miter/>
            </a:ln>
          </p:spPr>
          <p:txBody>
            <a:bodyPr rtlCol="0" anchor="ctr"/>
            <a:lstStyle/>
            <a:p>
              <a:pPr defTabSz="914338">
                <a:defRPr/>
              </a:pPr>
              <a:endParaRPr lang="de-DE">
                <a:solidFill>
                  <a:prstClr val="black"/>
                </a:solidFill>
                <a:latin typeface="Arial"/>
              </a:endParaRPr>
            </a:p>
          </p:txBody>
        </p:sp>
        <p:sp>
          <p:nvSpPr>
            <p:cNvPr id="212" name="Freihandform: Form 211">
              <a:extLst>
                <a:ext uri="{FF2B5EF4-FFF2-40B4-BE49-F238E27FC236}">
                  <a16:creationId xmlns:a16="http://schemas.microsoft.com/office/drawing/2014/main" xmlns="" id="{7EE4DD17-7CBD-4E6B-8399-8A18C5041AF9}"/>
                </a:ext>
              </a:extLst>
            </p:cNvPr>
            <p:cNvSpPr/>
            <p:nvPr/>
          </p:nvSpPr>
          <p:spPr>
            <a:xfrm>
              <a:off x="4055494" y="4629868"/>
              <a:ext cx="190500" cy="209550"/>
            </a:xfrm>
            <a:custGeom>
              <a:avLst/>
              <a:gdLst>
                <a:gd name="connsiteX0" fmla="*/ 47625 w 190500"/>
                <a:gd name="connsiteY0" fmla="*/ 0 h 209550"/>
                <a:gd name="connsiteX1" fmla="*/ 0 w 190500"/>
                <a:gd name="connsiteY1" fmla="*/ 76200 h 209550"/>
                <a:gd name="connsiteX2" fmla="*/ 0 w 190500"/>
                <a:gd name="connsiteY2" fmla="*/ 142875 h 209550"/>
                <a:gd name="connsiteX3" fmla="*/ 57150 w 190500"/>
                <a:gd name="connsiteY3" fmla="*/ 200025 h 209550"/>
                <a:gd name="connsiteX4" fmla="*/ 95250 w 190500"/>
                <a:gd name="connsiteY4" fmla="*/ 209550 h 209550"/>
                <a:gd name="connsiteX5" fmla="*/ 133350 w 190500"/>
                <a:gd name="connsiteY5" fmla="*/ 200025 h 209550"/>
                <a:gd name="connsiteX6" fmla="*/ 190500 w 190500"/>
                <a:gd name="connsiteY6" fmla="*/ 142875 h 209550"/>
                <a:gd name="connsiteX7" fmla="*/ 190500 w 190500"/>
                <a:gd name="connsiteY7" fmla="*/ 66675 h 209550"/>
                <a:gd name="connsiteX8" fmla="*/ 114300 w 190500"/>
                <a:gd name="connsiteY8" fmla="*/ 28575 h 209550"/>
                <a:gd name="connsiteX9" fmla="*/ 47625 w 190500"/>
                <a:gd name="connsiteY9" fmla="*/ 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500" h="209550">
                  <a:moveTo>
                    <a:pt x="47625" y="0"/>
                  </a:moveTo>
                  <a:cubicBezTo>
                    <a:pt x="33338" y="13145"/>
                    <a:pt x="0" y="44672"/>
                    <a:pt x="0" y="76200"/>
                  </a:cubicBezTo>
                  <a:cubicBezTo>
                    <a:pt x="0" y="99441"/>
                    <a:pt x="0" y="126778"/>
                    <a:pt x="0" y="142875"/>
                  </a:cubicBezTo>
                  <a:cubicBezTo>
                    <a:pt x="0" y="179832"/>
                    <a:pt x="48863" y="195834"/>
                    <a:pt x="57150" y="200025"/>
                  </a:cubicBezTo>
                  <a:cubicBezTo>
                    <a:pt x="65437" y="204216"/>
                    <a:pt x="79819" y="209550"/>
                    <a:pt x="95250" y="209550"/>
                  </a:cubicBezTo>
                  <a:cubicBezTo>
                    <a:pt x="110681" y="209550"/>
                    <a:pt x="125063" y="204216"/>
                    <a:pt x="133350" y="200025"/>
                  </a:cubicBezTo>
                  <a:cubicBezTo>
                    <a:pt x="141637" y="195834"/>
                    <a:pt x="190500" y="179737"/>
                    <a:pt x="190500" y="142875"/>
                  </a:cubicBezTo>
                  <a:cubicBezTo>
                    <a:pt x="190500" y="126778"/>
                    <a:pt x="190500" y="89916"/>
                    <a:pt x="190500" y="66675"/>
                  </a:cubicBezTo>
                  <a:cubicBezTo>
                    <a:pt x="190500" y="66675"/>
                    <a:pt x="163068" y="28575"/>
                    <a:pt x="114300" y="28575"/>
                  </a:cubicBezTo>
                  <a:cubicBezTo>
                    <a:pt x="65532" y="28575"/>
                    <a:pt x="47625" y="0"/>
                    <a:pt x="47625" y="0"/>
                  </a:cubicBezTo>
                  <a:close/>
                </a:path>
              </a:pathLst>
            </a:custGeom>
            <a:solidFill>
              <a:srgbClr val="5225B5"/>
            </a:solidFill>
            <a:ln w="9525" cap="flat">
              <a:noFill/>
              <a:prstDash val="solid"/>
              <a:miter/>
            </a:ln>
          </p:spPr>
          <p:txBody>
            <a:bodyPr rtlCol="0" anchor="ctr"/>
            <a:lstStyle/>
            <a:p>
              <a:pPr defTabSz="914338">
                <a:defRPr/>
              </a:pPr>
              <a:endParaRPr lang="de-DE">
                <a:solidFill>
                  <a:prstClr val="black"/>
                </a:solidFill>
                <a:latin typeface="Arial"/>
              </a:endParaRPr>
            </a:p>
          </p:txBody>
        </p:sp>
      </p:grpSp>
      <p:sp>
        <p:nvSpPr>
          <p:cNvPr id="217" name="Rectangle: Rounded Corners 29">
            <a:extLst>
              <a:ext uri="{FF2B5EF4-FFF2-40B4-BE49-F238E27FC236}">
                <a16:creationId xmlns:a16="http://schemas.microsoft.com/office/drawing/2014/main" xmlns="" id="{46EA3291-6B65-4D41-A501-AAB2FACDBD63}"/>
              </a:ext>
            </a:extLst>
          </p:cNvPr>
          <p:cNvSpPr/>
          <p:nvPr/>
        </p:nvSpPr>
        <p:spPr>
          <a:xfrm>
            <a:off x="8101017" y="2075772"/>
            <a:ext cx="711985" cy="171855"/>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85721" tIns="0" rIns="85721" bIns="0" rtlCol="0" anchor="ctr">
            <a:spAutoFit/>
          </a:bodyPr>
          <a:lstStyle/>
          <a:p>
            <a:pPr defTabSz="914338">
              <a:spcBef>
                <a:spcPts val="159"/>
              </a:spcBef>
              <a:spcAft>
                <a:spcPts val="159"/>
              </a:spcAft>
              <a:defRPr/>
            </a:pPr>
            <a:r>
              <a:rPr lang="de-DE" sz="794" b="1" dirty="0">
                <a:solidFill>
                  <a:prstClr val="white"/>
                </a:solidFill>
                <a:latin typeface="Arial"/>
              </a:rPr>
              <a:t>Japan</a:t>
            </a:r>
            <a:r>
              <a:rPr lang="de-DE" sz="794" dirty="0">
                <a:solidFill>
                  <a:prstClr val="white"/>
                </a:solidFill>
                <a:latin typeface="Arial"/>
              </a:rPr>
              <a:t> &gt;25</a:t>
            </a:r>
            <a:endParaRPr lang="en-GB" sz="794" dirty="0">
              <a:solidFill>
                <a:prstClr val="white"/>
              </a:solidFill>
              <a:latin typeface="Arial"/>
            </a:endParaRPr>
          </a:p>
        </p:txBody>
      </p:sp>
      <p:sp>
        <p:nvSpPr>
          <p:cNvPr id="225" name="Graphic 12">
            <a:extLst>
              <a:ext uri="{FF2B5EF4-FFF2-40B4-BE49-F238E27FC236}">
                <a16:creationId xmlns:a16="http://schemas.microsoft.com/office/drawing/2014/main" xmlns="" id="{F000F080-DDD1-492E-A608-98E261525F88}"/>
              </a:ext>
            </a:extLst>
          </p:cNvPr>
          <p:cNvSpPr/>
          <p:nvPr/>
        </p:nvSpPr>
        <p:spPr>
          <a:xfrm>
            <a:off x="7821858" y="1436512"/>
            <a:ext cx="344359" cy="801211"/>
          </a:xfrm>
          <a:custGeom>
            <a:avLst/>
            <a:gdLst>
              <a:gd name="connsiteX0" fmla="*/ 1583055 w 1752600"/>
              <a:gd name="connsiteY0" fmla="*/ 1394460 h 4077747"/>
              <a:gd name="connsiteX1" fmla="*/ 1583055 w 1752600"/>
              <a:gd name="connsiteY1" fmla="*/ 1394460 h 4077747"/>
              <a:gd name="connsiteX2" fmla="*/ 1752600 w 1752600"/>
              <a:gd name="connsiteY2" fmla="*/ 876300 h 4077747"/>
              <a:gd name="connsiteX3" fmla="*/ 876300 w 1752600"/>
              <a:gd name="connsiteY3" fmla="*/ 0 h 4077747"/>
              <a:gd name="connsiteX4" fmla="*/ 0 w 1752600"/>
              <a:gd name="connsiteY4" fmla="*/ 876300 h 4077747"/>
              <a:gd name="connsiteX5" fmla="*/ 164306 w 1752600"/>
              <a:gd name="connsiteY5" fmla="*/ 1387221 h 4077747"/>
              <a:gd name="connsiteX6" fmla="*/ 164306 w 1752600"/>
              <a:gd name="connsiteY6" fmla="*/ 1387221 h 4077747"/>
              <a:gd name="connsiteX7" fmla="*/ 164402 w 1752600"/>
              <a:gd name="connsiteY7" fmla="*/ 1387316 h 4077747"/>
              <a:gd name="connsiteX8" fmla="*/ 220790 w 1752600"/>
              <a:gd name="connsiteY8" fmla="*/ 1457706 h 4077747"/>
              <a:gd name="connsiteX9" fmla="*/ 606457 w 1752600"/>
              <a:gd name="connsiteY9" fmla="*/ 2366391 h 4077747"/>
              <a:gd name="connsiteX10" fmla="*/ 770477 w 1752600"/>
              <a:gd name="connsiteY10" fmla="*/ 3971925 h 4077747"/>
              <a:gd name="connsiteX11" fmla="*/ 876300 w 1752600"/>
              <a:gd name="connsiteY11" fmla="*/ 4077748 h 4077747"/>
              <a:gd name="connsiteX12" fmla="*/ 982123 w 1752600"/>
              <a:gd name="connsiteY12" fmla="*/ 3971925 h 4077747"/>
              <a:gd name="connsiteX13" fmla="*/ 1177957 w 1752600"/>
              <a:gd name="connsiteY13" fmla="*/ 2370677 h 4077747"/>
              <a:gd name="connsiteX14" fmla="*/ 1563719 w 1752600"/>
              <a:gd name="connsiteY14" fmla="*/ 1419892 h 4077747"/>
              <a:gd name="connsiteX15" fmla="*/ 1582484 w 1752600"/>
              <a:gd name="connsiteY15" fmla="*/ 1395317 h 4077747"/>
              <a:gd name="connsiteX16" fmla="*/ 1583055 w 1752600"/>
              <a:gd name="connsiteY16" fmla="*/ 1394460 h 4077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4077747">
                <a:moveTo>
                  <a:pt x="1583055" y="1394460"/>
                </a:moveTo>
                <a:lnTo>
                  <a:pt x="1583055" y="1394460"/>
                </a:lnTo>
                <a:cubicBezTo>
                  <a:pt x="1689545" y="1249394"/>
                  <a:pt x="1752600" y="1070229"/>
                  <a:pt x="1752600" y="876300"/>
                </a:cubicBezTo>
                <a:cubicBezTo>
                  <a:pt x="1752600" y="392335"/>
                  <a:pt x="1360265" y="0"/>
                  <a:pt x="876300" y="0"/>
                </a:cubicBezTo>
                <a:cubicBezTo>
                  <a:pt x="392335" y="0"/>
                  <a:pt x="0" y="392335"/>
                  <a:pt x="0" y="876300"/>
                </a:cubicBezTo>
                <a:cubicBezTo>
                  <a:pt x="0" y="1066991"/>
                  <a:pt x="60960" y="1243393"/>
                  <a:pt x="164306" y="1387221"/>
                </a:cubicBezTo>
                <a:lnTo>
                  <a:pt x="164306" y="1387221"/>
                </a:lnTo>
                <a:cubicBezTo>
                  <a:pt x="164306" y="1387221"/>
                  <a:pt x="164402" y="1387316"/>
                  <a:pt x="164402" y="1387316"/>
                </a:cubicBezTo>
                <a:cubicBezTo>
                  <a:pt x="182023" y="1411796"/>
                  <a:pt x="200787" y="1435227"/>
                  <a:pt x="220790" y="1457706"/>
                </a:cubicBezTo>
                <a:cubicBezTo>
                  <a:pt x="320421" y="1591437"/>
                  <a:pt x="524637" y="1910239"/>
                  <a:pt x="606457" y="2366391"/>
                </a:cubicBezTo>
                <a:cubicBezTo>
                  <a:pt x="786765" y="3372136"/>
                  <a:pt x="770477" y="3971925"/>
                  <a:pt x="770477" y="3971925"/>
                </a:cubicBezTo>
                <a:cubicBezTo>
                  <a:pt x="770477" y="4030409"/>
                  <a:pt x="817817" y="4077748"/>
                  <a:pt x="876300" y="4077748"/>
                </a:cubicBezTo>
                <a:cubicBezTo>
                  <a:pt x="934784" y="4077748"/>
                  <a:pt x="982123" y="4030409"/>
                  <a:pt x="982123" y="3971925"/>
                </a:cubicBezTo>
                <a:cubicBezTo>
                  <a:pt x="982123" y="3971925"/>
                  <a:pt x="996315" y="3235166"/>
                  <a:pt x="1177957" y="2370677"/>
                </a:cubicBezTo>
                <a:cubicBezTo>
                  <a:pt x="1293305" y="1821466"/>
                  <a:pt x="1499902" y="1507141"/>
                  <a:pt x="1563719" y="1419892"/>
                </a:cubicBezTo>
                <a:cubicBezTo>
                  <a:pt x="1570101" y="1411796"/>
                  <a:pt x="1576388" y="1403604"/>
                  <a:pt x="1582484" y="1395317"/>
                </a:cubicBezTo>
                <a:cubicBezTo>
                  <a:pt x="1582769" y="1394841"/>
                  <a:pt x="1583055" y="1394460"/>
                  <a:pt x="1583055" y="1394460"/>
                </a:cubicBezTo>
                <a:close/>
              </a:path>
            </a:pathLst>
          </a:custGeom>
          <a:solidFill>
            <a:schemeClr val="accent4"/>
          </a:solidFill>
          <a:ln w="9525" cap="flat">
            <a:noFill/>
            <a:prstDash val="solid"/>
            <a:miter/>
          </a:ln>
        </p:spPr>
        <p:txBody>
          <a:bodyPr rtlCol="0" anchor="ctr"/>
          <a:lstStyle/>
          <a:p>
            <a:pPr defTabSz="914338">
              <a:defRPr/>
            </a:pPr>
            <a:endParaRPr lang="en-GB" dirty="0">
              <a:solidFill>
                <a:prstClr val="black"/>
              </a:solidFill>
              <a:latin typeface="Arial"/>
            </a:endParaRPr>
          </a:p>
        </p:txBody>
      </p:sp>
      <p:grpSp>
        <p:nvGrpSpPr>
          <p:cNvPr id="226" name="Grafik 31">
            <a:extLst>
              <a:ext uri="{FF2B5EF4-FFF2-40B4-BE49-F238E27FC236}">
                <a16:creationId xmlns:a16="http://schemas.microsoft.com/office/drawing/2014/main" xmlns="" id="{AF1E818C-1014-4B4F-9626-A2EBD02FD756}"/>
              </a:ext>
            </a:extLst>
          </p:cNvPr>
          <p:cNvGrpSpPr/>
          <p:nvPr/>
        </p:nvGrpSpPr>
        <p:grpSpPr>
          <a:xfrm>
            <a:off x="7892475" y="1493783"/>
            <a:ext cx="203126" cy="269141"/>
            <a:chOff x="3960244" y="4534618"/>
            <a:chExt cx="381000" cy="504825"/>
          </a:xfrm>
        </p:grpSpPr>
        <p:sp>
          <p:nvSpPr>
            <p:cNvPr id="227" name="Freihandform: Form 226">
              <a:extLst>
                <a:ext uri="{FF2B5EF4-FFF2-40B4-BE49-F238E27FC236}">
                  <a16:creationId xmlns:a16="http://schemas.microsoft.com/office/drawing/2014/main" xmlns="" id="{E4CDD85B-B3FB-42DA-B0B3-ED47A8187B58}"/>
                </a:ext>
              </a:extLst>
            </p:cNvPr>
            <p:cNvSpPr/>
            <p:nvPr/>
          </p:nvSpPr>
          <p:spPr>
            <a:xfrm>
              <a:off x="4017394" y="4534618"/>
              <a:ext cx="266700" cy="342900"/>
            </a:xfrm>
            <a:custGeom>
              <a:avLst/>
              <a:gdLst>
                <a:gd name="connsiteX0" fmla="*/ 133350 w 266700"/>
                <a:gd name="connsiteY0" fmla="*/ 0 h 342900"/>
                <a:gd name="connsiteX1" fmla="*/ 0 w 266700"/>
                <a:gd name="connsiteY1" fmla="*/ 133350 h 342900"/>
                <a:gd name="connsiteX2" fmla="*/ 0 w 266700"/>
                <a:gd name="connsiteY2" fmla="*/ 342900 h 342900"/>
                <a:gd name="connsiteX3" fmla="*/ 111062 w 266700"/>
                <a:gd name="connsiteY3" fmla="*/ 310991 h 342900"/>
                <a:gd name="connsiteX4" fmla="*/ 153734 w 266700"/>
                <a:gd name="connsiteY4" fmla="*/ 311468 h 342900"/>
                <a:gd name="connsiteX5" fmla="*/ 266700 w 266700"/>
                <a:gd name="connsiteY5" fmla="*/ 342900 h 342900"/>
                <a:gd name="connsiteX6" fmla="*/ 266700 w 266700"/>
                <a:gd name="connsiteY6" fmla="*/ 133350 h 342900"/>
                <a:gd name="connsiteX7" fmla="*/ 133350 w 266700"/>
                <a:gd name="connsiteY7" fmla="*/ 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342900">
                  <a:moveTo>
                    <a:pt x="133350" y="0"/>
                  </a:moveTo>
                  <a:cubicBezTo>
                    <a:pt x="59722" y="0"/>
                    <a:pt x="0" y="59722"/>
                    <a:pt x="0" y="133350"/>
                  </a:cubicBezTo>
                  <a:lnTo>
                    <a:pt x="0" y="342900"/>
                  </a:lnTo>
                  <a:cubicBezTo>
                    <a:pt x="0" y="342900"/>
                    <a:pt x="42863" y="316801"/>
                    <a:pt x="111062" y="310991"/>
                  </a:cubicBezTo>
                  <a:cubicBezTo>
                    <a:pt x="104775" y="309182"/>
                    <a:pt x="160877" y="309563"/>
                    <a:pt x="153734" y="311468"/>
                  </a:cubicBezTo>
                  <a:cubicBezTo>
                    <a:pt x="187643" y="315087"/>
                    <a:pt x="225743" y="317373"/>
                    <a:pt x="266700" y="342900"/>
                  </a:cubicBezTo>
                  <a:lnTo>
                    <a:pt x="266700" y="133350"/>
                  </a:lnTo>
                  <a:cubicBezTo>
                    <a:pt x="266700" y="59722"/>
                    <a:pt x="206978" y="0"/>
                    <a:pt x="133350" y="0"/>
                  </a:cubicBezTo>
                  <a:close/>
                </a:path>
              </a:pathLst>
            </a:custGeom>
            <a:solidFill>
              <a:schemeClr val="accent2"/>
            </a:solidFill>
            <a:ln w="9525" cap="flat">
              <a:solidFill>
                <a:schemeClr val="accent2"/>
              </a:solidFill>
              <a:prstDash val="solid"/>
              <a:miter/>
            </a:ln>
          </p:spPr>
          <p:txBody>
            <a:bodyPr rtlCol="0" anchor="ctr"/>
            <a:lstStyle/>
            <a:p>
              <a:pPr defTabSz="914338">
                <a:defRPr/>
              </a:pPr>
              <a:endParaRPr lang="de-DE">
                <a:solidFill>
                  <a:prstClr val="black"/>
                </a:solidFill>
                <a:latin typeface="Arial"/>
              </a:endParaRPr>
            </a:p>
          </p:txBody>
        </p:sp>
        <p:sp>
          <p:nvSpPr>
            <p:cNvPr id="228" name="Freihandform: Form 227">
              <a:extLst>
                <a:ext uri="{FF2B5EF4-FFF2-40B4-BE49-F238E27FC236}">
                  <a16:creationId xmlns:a16="http://schemas.microsoft.com/office/drawing/2014/main" xmlns="" id="{EEC80C58-751B-48BB-A4A8-3055E9A0CCC2}"/>
                </a:ext>
              </a:extLst>
            </p:cNvPr>
            <p:cNvSpPr/>
            <p:nvPr/>
          </p:nvSpPr>
          <p:spPr>
            <a:xfrm>
              <a:off x="3960244" y="4820368"/>
              <a:ext cx="381000" cy="219075"/>
            </a:xfrm>
            <a:custGeom>
              <a:avLst/>
              <a:gdLst>
                <a:gd name="connsiteX0" fmla="*/ 333470 w 381000"/>
                <a:gd name="connsiteY0" fmla="*/ 89154 h 219075"/>
                <a:gd name="connsiteX1" fmla="*/ 276416 w 381000"/>
                <a:gd name="connsiteY1" fmla="*/ 74200 h 219075"/>
                <a:gd name="connsiteX2" fmla="*/ 247650 w 381000"/>
                <a:gd name="connsiteY2" fmla="*/ 47625 h 219075"/>
                <a:gd name="connsiteX3" fmla="*/ 247650 w 381000"/>
                <a:gd name="connsiteY3" fmla="*/ 0 h 219075"/>
                <a:gd name="connsiteX4" fmla="*/ 228600 w 381000"/>
                <a:gd name="connsiteY4" fmla="*/ 9525 h 219075"/>
                <a:gd name="connsiteX5" fmla="*/ 190500 w 381000"/>
                <a:gd name="connsiteY5" fmla="*/ 19050 h 219075"/>
                <a:gd name="connsiteX6" fmla="*/ 152400 w 381000"/>
                <a:gd name="connsiteY6" fmla="*/ 9525 h 219075"/>
                <a:gd name="connsiteX7" fmla="*/ 133350 w 381000"/>
                <a:gd name="connsiteY7" fmla="*/ 0 h 219075"/>
                <a:gd name="connsiteX8" fmla="*/ 133350 w 381000"/>
                <a:gd name="connsiteY8" fmla="*/ 47625 h 219075"/>
                <a:gd name="connsiteX9" fmla="*/ 104584 w 381000"/>
                <a:gd name="connsiteY9" fmla="*/ 74200 h 219075"/>
                <a:gd name="connsiteX10" fmla="*/ 47530 w 381000"/>
                <a:gd name="connsiteY10" fmla="*/ 89154 h 219075"/>
                <a:gd name="connsiteX11" fmla="*/ 0 w 381000"/>
                <a:gd name="connsiteY11" fmla="*/ 133350 h 219075"/>
                <a:gd name="connsiteX12" fmla="*/ 0 w 381000"/>
                <a:gd name="connsiteY12" fmla="*/ 161925 h 219075"/>
                <a:gd name="connsiteX13" fmla="*/ 190500 w 381000"/>
                <a:gd name="connsiteY13" fmla="*/ 219075 h 219075"/>
                <a:gd name="connsiteX14" fmla="*/ 381000 w 381000"/>
                <a:gd name="connsiteY14" fmla="*/ 161925 h 219075"/>
                <a:gd name="connsiteX15" fmla="*/ 381000 w 381000"/>
                <a:gd name="connsiteY15" fmla="*/ 133350 h 219075"/>
                <a:gd name="connsiteX16" fmla="*/ 333470 w 381000"/>
                <a:gd name="connsiteY16" fmla="*/ 89154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1000" h="219075">
                  <a:moveTo>
                    <a:pt x="333470" y="89154"/>
                  </a:moveTo>
                  <a:lnTo>
                    <a:pt x="276416" y="74200"/>
                  </a:lnTo>
                  <a:cubicBezTo>
                    <a:pt x="260985" y="70199"/>
                    <a:pt x="247650" y="63151"/>
                    <a:pt x="247650" y="47625"/>
                  </a:cubicBezTo>
                  <a:lnTo>
                    <a:pt x="247650" y="0"/>
                  </a:lnTo>
                  <a:lnTo>
                    <a:pt x="228600" y="9525"/>
                  </a:lnTo>
                  <a:cubicBezTo>
                    <a:pt x="220218" y="13716"/>
                    <a:pt x="205931" y="19050"/>
                    <a:pt x="190500" y="19050"/>
                  </a:cubicBezTo>
                  <a:cubicBezTo>
                    <a:pt x="175069" y="19050"/>
                    <a:pt x="160687" y="13716"/>
                    <a:pt x="152400" y="9525"/>
                  </a:cubicBezTo>
                  <a:lnTo>
                    <a:pt x="133350" y="0"/>
                  </a:lnTo>
                  <a:lnTo>
                    <a:pt x="133350" y="47625"/>
                  </a:lnTo>
                  <a:cubicBezTo>
                    <a:pt x="133350" y="63151"/>
                    <a:pt x="120015" y="70199"/>
                    <a:pt x="104584" y="74200"/>
                  </a:cubicBezTo>
                  <a:lnTo>
                    <a:pt x="47530" y="89154"/>
                  </a:lnTo>
                  <a:cubicBezTo>
                    <a:pt x="21812" y="95822"/>
                    <a:pt x="476" y="114491"/>
                    <a:pt x="0" y="133350"/>
                  </a:cubicBezTo>
                  <a:lnTo>
                    <a:pt x="0" y="161925"/>
                  </a:lnTo>
                  <a:cubicBezTo>
                    <a:pt x="0" y="161925"/>
                    <a:pt x="19050" y="219075"/>
                    <a:pt x="190500" y="219075"/>
                  </a:cubicBezTo>
                  <a:cubicBezTo>
                    <a:pt x="361950" y="219075"/>
                    <a:pt x="381000" y="161925"/>
                    <a:pt x="381000" y="161925"/>
                  </a:cubicBezTo>
                  <a:lnTo>
                    <a:pt x="381000" y="133350"/>
                  </a:lnTo>
                  <a:cubicBezTo>
                    <a:pt x="380524" y="114491"/>
                    <a:pt x="359188" y="95822"/>
                    <a:pt x="333470" y="89154"/>
                  </a:cubicBezTo>
                  <a:close/>
                </a:path>
              </a:pathLst>
            </a:custGeom>
            <a:solidFill>
              <a:srgbClr val="5225B5"/>
            </a:solidFill>
            <a:ln w="9525" cap="flat">
              <a:solidFill>
                <a:srgbClr val="5225B5"/>
              </a:solidFill>
              <a:prstDash val="solid"/>
              <a:miter/>
            </a:ln>
          </p:spPr>
          <p:txBody>
            <a:bodyPr rtlCol="0" anchor="ctr"/>
            <a:lstStyle/>
            <a:p>
              <a:pPr defTabSz="914338">
                <a:defRPr/>
              </a:pPr>
              <a:endParaRPr lang="de-DE" dirty="0">
                <a:solidFill>
                  <a:prstClr val="black"/>
                </a:solidFill>
                <a:latin typeface="Arial"/>
              </a:endParaRPr>
            </a:p>
          </p:txBody>
        </p:sp>
        <p:sp>
          <p:nvSpPr>
            <p:cNvPr id="229" name="Freihandform: Form 228">
              <a:extLst>
                <a:ext uri="{FF2B5EF4-FFF2-40B4-BE49-F238E27FC236}">
                  <a16:creationId xmlns:a16="http://schemas.microsoft.com/office/drawing/2014/main" xmlns="" id="{1993BD89-2F7E-4C22-B15E-0C816C8B36F5}"/>
                </a:ext>
              </a:extLst>
            </p:cNvPr>
            <p:cNvSpPr/>
            <p:nvPr/>
          </p:nvSpPr>
          <p:spPr>
            <a:xfrm>
              <a:off x="4150744" y="4875994"/>
              <a:ext cx="94868" cy="87248"/>
            </a:xfrm>
            <a:custGeom>
              <a:avLst/>
              <a:gdLst>
                <a:gd name="connsiteX0" fmla="*/ 28575 w 94868"/>
                <a:gd name="connsiteY0" fmla="*/ 87249 h 87248"/>
                <a:gd name="connsiteX1" fmla="*/ 94869 w 94868"/>
                <a:gd name="connsiteY1" fmla="*/ 20955 h 87248"/>
                <a:gd name="connsiteX2" fmla="*/ 85916 w 94868"/>
                <a:gd name="connsiteY2" fmla="*/ 18574 h 87248"/>
                <a:gd name="connsiteX3" fmla="*/ 58674 w 94868"/>
                <a:gd name="connsiteY3" fmla="*/ 0 h 87248"/>
                <a:gd name="connsiteX4" fmla="*/ 0 w 94868"/>
                <a:gd name="connsiteY4" fmla="*/ 58674 h 87248"/>
                <a:gd name="connsiteX5" fmla="*/ 28575 w 94868"/>
                <a:gd name="connsiteY5" fmla="*/ 87249 h 8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8" h="87248">
                  <a:moveTo>
                    <a:pt x="28575" y="87249"/>
                  </a:moveTo>
                  <a:lnTo>
                    <a:pt x="94869" y="20955"/>
                  </a:lnTo>
                  <a:lnTo>
                    <a:pt x="85916" y="18574"/>
                  </a:lnTo>
                  <a:cubicBezTo>
                    <a:pt x="73438" y="15335"/>
                    <a:pt x="62484" y="10001"/>
                    <a:pt x="58674" y="0"/>
                  </a:cubicBezTo>
                  <a:lnTo>
                    <a:pt x="0" y="58674"/>
                  </a:lnTo>
                  <a:lnTo>
                    <a:pt x="28575" y="87249"/>
                  </a:lnTo>
                  <a:close/>
                </a:path>
              </a:pathLst>
            </a:custGeom>
            <a:solidFill>
              <a:schemeClr val="accent2"/>
            </a:solidFill>
            <a:ln w="9525" cap="flat">
              <a:noFill/>
              <a:prstDash val="solid"/>
              <a:miter/>
            </a:ln>
          </p:spPr>
          <p:txBody>
            <a:bodyPr rtlCol="0" anchor="ctr"/>
            <a:lstStyle/>
            <a:p>
              <a:pPr defTabSz="914338">
                <a:defRPr/>
              </a:pPr>
              <a:endParaRPr lang="de-DE">
                <a:solidFill>
                  <a:prstClr val="black"/>
                </a:solidFill>
                <a:latin typeface="Arial"/>
              </a:endParaRPr>
            </a:p>
          </p:txBody>
        </p:sp>
        <p:sp>
          <p:nvSpPr>
            <p:cNvPr id="230" name="Freihandform: Form 229">
              <a:extLst>
                <a:ext uri="{FF2B5EF4-FFF2-40B4-BE49-F238E27FC236}">
                  <a16:creationId xmlns:a16="http://schemas.microsoft.com/office/drawing/2014/main" xmlns="" id="{9B2F14D6-FC40-4DFC-BD5D-B6EF3BEA98B7}"/>
                </a:ext>
              </a:extLst>
            </p:cNvPr>
            <p:cNvSpPr/>
            <p:nvPr/>
          </p:nvSpPr>
          <p:spPr>
            <a:xfrm>
              <a:off x="4055874" y="4875994"/>
              <a:ext cx="94869" cy="87248"/>
            </a:xfrm>
            <a:custGeom>
              <a:avLst/>
              <a:gdLst>
                <a:gd name="connsiteX0" fmla="*/ 0 w 94869"/>
                <a:gd name="connsiteY0" fmla="*/ 20955 h 87248"/>
                <a:gd name="connsiteX1" fmla="*/ 66294 w 94869"/>
                <a:gd name="connsiteY1" fmla="*/ 87249 h 87248"/>
                <a:gd name="connsiteX2" fmla="*/ 94869 w 94869"/>
                <a:gd name="connsiteY2" fmla="*/ 58674 h 87248"/>
                <a:gd name="connsiteX3" fmla="*/ 36195 w 94869"/>
                <a:gd name="connsiteY3" fmla="*/ 0 h 87248"/>
                <a:gd name="connsiteX4" fmla="*/ 8953 w 94869"/>
                <a:gd name="connsiteY4" fmla="*/ 18574 h 87248"/>
                <a:gd name="connsiteX5" fmla="*/ 0 w 94869"/>
                <a:gd name="connsiteY5" fmla="*/ 20955 h 8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 h="87248">
                  <a:moveTo>
                    <a:pt x="0" y="20955"/>
                  </a:moveTo>
                  <a:lnTo>
                    <a:pt x="66294" y="87249"/>
                  </a:lnTo>
                  <a:lnTo>
                    <a:pt x="94869" y="58674"/>
                  </a:lnTo>
                  <a:lnTo>
                    <a:pt x="36195" y="0"/>
                  </a:lnTo>
                  <a:cubicBezTo>
                    <a:pt x="32385" y="10001"/>
                    <a:pt x="21431" y="15335"/>
                    <a:pt x="8953" y="18574"/>
                  </a:cubicBezTo>
                  <a:lnTo>
                    <a:pt x="0" y="20955"/>
                  </a:lnTo>
                  <a:close/>
                </a:path>
              </a:pathLst>
            </a:custGeom>
            <a:solidFill>
              <a:schemeClr val="accent2"/>
            </a:solidFill>
            <a:ln w="9525" cap="flat">
              <a:noFill/>
              <a:prstDash val="solid"/>
              <a:miter/>
            </a:ln>
          </p:spPr>
          <p:txBody>
            <a:bodyPr rtlCol="0" anchor="ctr"/>
            <a:lstStyle/>
            <a:p>
              <a:pPr defTabSz="914338">
                <a:defRPr/>
              </a:pPr>
              <a:endParaRPr lang="de-DE">
                <a:solidFill>
                  <a:prstClr val="black"/>
                </a:solidFill>
                <a:latin typeface="Arial"/>
              </a:endParaRPr>
            </a:p>
          </p:txBody>
        </p:sp>
        <p:sp>
          <p:nvSpPr>
            <p:cNvPr id="231" name="Freihandform: Form 230">
              <a:extLst>
                <a:ext uri="{FF2B5EF4-FFF2-40B4-BE49-F238E27FC236}">
                  <a16:creationId xmlns:a16="http://schemas.microsoft.com/office/drawing/2014/main" xmlns="" id="{BFA54081-EBDF-40FE-8672-6BB92704161C}"/>
                </a:ext>
              </a:extLst>
            </p:cNvPr>
            <p:cNvSpPr/>
            <p:nvPr/>
          </p:nvSpPr>
          <p:spPr>
            <a:xfrm>
              <a:off x="4055494" y="4629868"/>
              <a:ext cx="190500" cy="209550"/>
            </a:xfrm>
            <a:custGeom>
              <a:avLst/>
              <a:gdLst>
                <a:gd name="connsiteX0" fmla="*/ 47625 w 190500"/>
                <a:gd name="connsiteY0" fmla="*/ 0 h 209550"/>
                <a:gd name="connsiteX1" fmla="*/ 0 w 190500"/>
                <a:gd name="connsiteY1" fmla="*/ 76200 h 209550"/>
                <a:gd name="connsiteX2" fmla="*/ 0 w 190500"/>
                <a:gd name="connsiteY2" fmla="*/ 142875 h 209550"/>
                <a:gd name="connsiteX3" fmla="*/ 57150 w 190500"/>
                <a:gd name="connsiteY3" fmla="*/ 200025 h 209550"/>
                <a:gd name="connsiteX4" fmla="*/ 95250 w 190500"/>
                <a:gd name="connsiteY4" fmla="*/ 209550 h 209550"/>
                <a:gd name="connsiteX5" fmla="*/ 133350 w 190500"/>
                <a:gd name="connsiteY5" fmla="*/ 200025 h 209550"/>
                <a:gd name="connsiteX6" fmla="*/ 190500 w 190500"/>
                <a:gd name="connsiteY6" fmla="*/ 142875 h 209550"/>
                <a:gd name="connsiteX7" fmla="*/ 190500 w 190500"/>
                <a:gd name="connsiteY7" fmla="*/ 66675 h 209550"/>
                <a:gd name="connsiteX8" fmla="*/ 114300 w 190500"/>
                <a:gd name="connsiteY8" fmla="*/ 28575 h 209550"/>
                <a:gd name="connsiteX9" fmla="*/ 47625 w 190500"/>
                <a:gd name="connsiteY9" fmla="*/ 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500" h="209550">
                  <a:moveTo>
                    <a:pt x="47625" y="0"/>
                  </a:moveTo>
                  <a:cubicBezTo>
                    <a:pt x="33338" y="13145"/>
                    <a:pt x="0" y="44672"/>
                    <a:pt x="0" y="76200"/>
                  </a:cubicBezTo>
                  <a:cubicBezTo>
                    <a:pt x="0" y="99441"/>
                    <a:pt x="0" y="126778"/>
                    <a:pt x="0" y="142875"/>
                  </a:cubicBezTo>
                  <a:cubicBezTo>
                    <a:pt x="0" y="179832"/>
                    <a:pt x="48863" y="195834"/>
                    <a:pt x="57150" y="200025"/>
                  </a:cubicBezTo>
                  <a:cubicBezTo>
                    <a:pt x="65437" y="204216"/>
                    <a:pt x="79819" y="209550"/>
                    <a:pt x="95250" y="209550"/>
                  </a:cubicBezTo>
                  <a:cubicBezTo>
                    <a:pt x="110681" y="209550"/>
                    <a:pt x="125063" y="204216"/>
                    <a:pt x="133350" y="200025"/>
                  </a:cubicBezTo>
                  <a:cubicBezTo>
                    <a:pt x="141637" y="195834"/>
                    <a:pt x="190500" y="179737"/>
                    <a:pt x="190500" y="142875"/>
                  </a:cubicBezTo>
                  <a:cubicBezTo>
                    <a:pt x="190500" y="126778"/>
                    <a:pt x="190500" y="89916"/>
                    <a:pt x="190500" y="66675"/>
                  </a:cubicBezTo>
                  <a:cubicBezTo>
                    <a:pt x="190500" y="66675"/>
                    <a:pt x="163068" y="28575"/>
                    <a:pt x="114300" y="28575"/>
                  </a:cubicBezTo>
                  <a:cubicBezTo>
                    <a:pt x="65532" y="28575"/>
                    <a:pt x="47625" y="0"/>
                    <a:pt x="47625" y="0"/>
                  </a:cubicBezTo>
                  <a:close/>
                </a:path>
              </a:pathLst>
            </a:custGeom>
            <a:solidFill>
              <a:srgbClr val="5225B5"/>
            </a:solidFill>
            <a:ln w="9525" cap="flat">
              <a:noFill/>
              <a:prstDash val="solid"/>
              <a:miter/>
            </a:ln>
          </p:spPr>
          <p:txBody>
            <a:bodyPr rtlCol="0" anchor="ctr"/>
            <a:lstStyle/>
            <a:p>
              <a:pPr defTabSz="914338">
                <a:defRPr/>
              </a:pPr>
              <a:endParaRPr lang="de-DE">
                <a:solidFill>
                  <a:prstClr val="black"/>
                </a:solidFill>
                <a:latin typeface="Arial"/>
              </a:endParaRPr>
            </a:p>
          </p:txBody>
        </p:sp>
      </p:grpSp>
      <p:sp>
        <p:nvSpPr>
          <p:cNvPr id="232" name="Graphic 12">
            <a:extLst>
              <a:ext uri="{FF2B5EF4-FFF2-40B4-BE49-F238E27FC236}">
                <a16:creationId xmlns:a16="http://schemas.microsoft.com/office/drawing/2014/main" xmlns="" id="{75B05E17-6EE7-4CAE-9FBD-F90105604A07}"/>
              </a:ext>
            </a:extLst>
          </p:cNvPr>
          <p:cNvSpPr/>
          <p:nvPr/>
        </p:nvSpPr>
        <p:spPr>
          <a:xfrm>
            <a:off x="7176725" y="1719939"/>
            <a:ext cx="344359" cy="801211"/>
          </a:xfrm>
          <a:custGeom>
            <a:avLst/>
            <a:gdLst>
              <a:gd name="connsiteX0" fmla="*/ 1583055 w 1752600"/>
              <a:gd name="connsiteY0" fmla="*/ 1394460 h 4077747"/>
              <a:gd name="connsiteX1" fmla="*/ 1583055 w 1752600"/>
              <a:gd name="connsiteY1" fmla="*/ 1394460 h 4077747"/>
              <a:gd name="connsiteX2" fmla="*/ 1752600 w 1752600"/>
              <a:gd name="connsiteY2" fmla="*/ 876300 h 4077747"/>
              <a:gd name="connsiteX3" fmla="*/ 876300 w 1752600"/>
              <a:gd name="connsiteY3" fmla="*/ 0 h 4077747"/>
              <a:gd name="connsiteX4" fmla="*/ 0 w 1752600"/>
              <a:gd name="connsiteY4" fmla="*/ 876300 h 4077747"/>
              <a:gd name="connsiteX5" fmla="*/ 164306 w 1752600"/>
              <a:gd name="connsiteY5" fmla="*/ 1387221 h 4077747"/>
              <a:gd name="connsiteX6" fmla="*/ 164306 w 1752600"/>
              <a:gd name="connsiteY6" fmla="*/ 1387221 h 4077747"/>
              <a:gd name="connsiteX7" fmla="*/ 164402 w 1752600"/>
              <a:gd name="connsiteY7" fmla="*/ 1387316 h 4077747"/>
              <a:gd name="connsiteX8" fmla="*/ 220790 w 1752600"/>
              <a:gd name="connsiteY8" fmla="*/ 1457706 h 4077747"/>
              <a:gd name="connsiteX9" fmla="*/ 606457 w 1752600"/>
              <a:gd name="connsiteY9" fmla="*/ 2366391 h 4077747"/>
              <a:gd name="connsiteX10" fmla="*/ 770477 w 1752600"/>
              <a:gd name="connsiteY10" fmla="*/ 3971925 h 4077747"/>
              <a:gd name="connsiteX11" fmla="*/ 876300 w 1752600"/>
              <a:gd name="connsiteY11" fmla="*/ 4077748 h 4077747"/>
              <a:gd name="connsiteX12" fmla="*/ 982123 w 1752600"/>
              <a:gd name="connsiteY12" fmla="*/ 3971925 h 4077747"/>
              <a:gd name="connsiteX13" fmla="*/ 1177957 w 1752600"/>
              <a:gd name="connsiteY13" fmla="*/ 2370677 h 4077747"/>
              <a:gd name="connsiteX14" fmla="*/ 1563719 w 1752600"/>
              <a:gd name="connsiteY14" fmla="*/ 1419892 h 4077747"/>
              <a:gd name="connsiteX15" fmla="*/ 1582484 w 1752600"/>
              <a:gd name="connsiteY15" fmla="*/ 1395317 h 4077747"/>
              <a:gd name="connsiteX16" fmla="*/ 1583055 w 1752600"/>
              <a:gd name="connsiteY16" fmla="*/ 1394460 h 4077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4077747">
                <a:moveTo>
                  <a:pt x="1583055" y="1394460"/>
                </a:moveTo>
                <a:lnTo>
                  <a:pt x="1583055" y="1394460"/>
                </a:lnTo>
                <a:cubicBezTo>
                  <a:pt x="1689545" y="1249394"/>
                  <a:pt x="1752600" y="1070229"/>
                  <a:pt x="1752600" y="876300"/>
                </a:cubicBezTo>
                <a:cubicBezTo>
                  <a:pt x="1752600" y="392335"/>
                  <a:pt x="1360265" y="0"/>
                  <a:pt x="876300" y="0"/>
                </a:cubicBezTo>
                <a:cubicBezTo>
                  <a:pt x="392335" y="0"/>
                  <a:pt x="0" y="392335"/>
                  <a:pt x="0" y="876300"/>
                </a:cubicBezTo>
                <a:cubicBezTo>
                  <a:pt x="0" y="1066991"/>
                  <a:pt x="60960" y="1243393"/>
                  <a:pt x="164306" y="1387221"/>
                </a:cubicBezTo>
                <a:lnTo>
                  <a:pt x="164306" y="1387221"/>
                </a:lnTo>
                <a:cubicBezTo>
                  <a:pt x="164306" y="1387221"/>
                  <a:pt x="164402" y="1387316"/>
                  <a:pt x="164402" y="1387316"/>
                </a:cubicBezTo>
                <a:cubicBezTo>
                  <a:pt x="182023" y="1411796"/>
                  <a:pt x="200787" y="1435227"/>
                  <a:pt x="220790" y="1457706"/>
                </a:cubicBezTo>
                <a:cubicBezTo>
                  <a:pt x="320421" y="1591437"/>
                  <a:pt x="524637" y="1910239"/>
                  <a:pt x="606457" y="2366391"/>
                </a:cubicBezTo>
                <a:cubicBezTo>
                  <a:pt x="786765" y="3372136"/>
                  <a:pt x="770477" y="3971925"/>
                  <a:pt x="770477" y="3971925"/>
                </a:cubicBezTo>
                <a:cubicBezTo>
                  <a:pt x="770477" y="4030409"/>
                  <a:pt x="817817" y="4077748"/>
                  <a:pt x="876300" y="4077748"/>
                </a:cubicBezTo>
                <a:cubicBezTo>
                  <a:pt x="934784" y="4077748"/>
                  <a:pt x="982123" y="4030409"/>
                  <a:pt x="982123" y="3971925"/>
                </a:cubicBezTo>
                <a:cubicBezTo>
                  <a:pt x="982123" y="3971925"/>
                  <a:pt x="996315" y="3235166"/>
                  <a:pt x="1177957" y="2370677"/>
                </a:cubicBezTo>
                <a:cubicBezTo>
                  <a:pt x="1293305" y="1821466"/>
                  <a:pt x="1499902" y="1507141"/>
                  <a:pt x="1563719" y="1419892"/>
                </a:cubicBezTo>
                <a:cubicBezTo>
                  <a:pt x="1570101" y="1411796"/>
                  <a:pt x="1576388" y="1403604"/>
                  <a:pt x="1582484" y="1395317"/>
                </a:cubicBezTo>
                <a:cubicBezTo>
                  <a:pt x="1582769" y="1394841"/>
                  <a:pt x="1583055" y="1394460"/>
                  <a:pt x="1583055" y="1394460"/>
                </a:cubicBezTo>
                <a:close/>
              </a:path>
            </a:pathLst>
          </a:custGeom>
          <a:solidFill>
            <a:schemeClr val="accent4"/>
          </a:solidFill>
          <a:ln w="9525" cap="flat">
            <a:noFill/>
            <a:prstDash val="solid"/>
            <a:miter/>
          </a:ln>
        </p:spPr>
        <p:txBody>
          <a:bodyPr rtlCol="0" anchor="ctr"/>
          <a:lstStyle/>
          <a:p>
            <a:pPr defTabSz="914338">
              <a:defRPr/>
            </a:pPr>
            <a:endParaRPr lang="en-GB" dirty="0">
              <a:solidFill>
                <a:prstClr val="black"/>
              </a:solidFill>
              <a:latin typeface="Arial"/>
            </a:endParaRPr>
          </a:p>
        </p:txBody>
      </p:sp>
      <p:sp>
        <p:nvSpPr>
          <p:cNvPr id="233" name="Rectangle: Rounded Corners 29">
            <a:extLst>
              <a:ext uri="{FF2B5EF4-FFF2-40B4-BE49-F238E27FC236}">
                <a16:creationId xmlns:a16="http://schemas.microsoft.com/office/drawing/2014/main" xmlns="" id="{B7FC445E-6D32-4541-BC1F-9542DE70E328}"/>
              </a:ext>
            </a:extLst>
          </p:cNvPr>
          <p:cNvSpPr/>
          <p:nvPr/>
        </p:nvSpPr>
        <p:spPr>
          <a:xfrm>
            <a:off x="6545716" y="2337023"/>
            <a:ext cx="701716" cy="171855"/>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85721" tIns="0" rIns="85721" bIns="0" rtlCol="0" anchor="ctr">
            <a:spAutoFit/>
          </a:bodyPr>
          <a:lstStyle/>
          <a:p>
            <a:pPr algn="ctr" defTabSz="914338">
              <a:spcBef>
                <a:spcPts val="159"/>
              </a:spcBef>
              <a:spcAft>
                <a:spcPts val="159"/>
              </a:spcAft>
              <a:defRPr/>
            </a:pPr>
            <a:r>
              <a:rPr lang="de-DE" sz="794" b="1" dirty="0">
                <a:solidFill>
                  <a:prstClr val="white"/>
                </a:solidFill>
                <a:latin typeface="Arial"/>
              </a:rPr>
              <a:t>China</a:t>
            </a:r>
            <a:r>
              <a:rPr lang="de-DE" sz="794" dirty="0">
                <a:solidFill>
                  <a:prstClr val="white"/>
                </a:solidFill>
                <a:latin typeface="Arial"/>
              </a:rPr>
              <a:t> &gt;25</a:t>
            </a:r>
            <a:endParaRPr lang="en-GB" sz="794" dirty="0">
              <a:solidFill>
                <a:prstClr val="white"/>
              </a:solidFill>
              <a:latin typeface="Arial"/>
            </a:endParaRPr>
          </a:p>
        </p:txBody>
      </p:sp>
      <p:grpSp>
        <p:nvGrpSpPr>
          <p:cNvPr id="234" name="Grafik 108">
            <a:extLst>
              <a:ext uri="{FF2B5EF4-FFF2-40B4-BE49-F238E27FC236}">
                <a16:creationId xmlns:a16="http://schemas.microsoft.com/office/drawing/2014/main" xmlns="" id="{BB3CE48A-79EB-4435-A766-98306CEA1068}"/>
              </a:ext>
            </a:extLst>
          </p:cNvPr>
          <p:cNvGrpSpPr/>
          <p:nvPr/>
        </p:nvGrpSpPr>
        <p:grpSpPr>
          <a:xfrm>
            <a:off x="7247342" y="1759422"/>
            <a:ext cx="203126" cy="265588"/>
            <a:chOff x="3420244" y="4599386"/>
            <a:chExt cx="381000" cy="498159"/>
          </a:xfrm>
        </p:grpSpPr>
        <p:sp>
          <p:nvSpPr>
            <p:cNvPr id="235" name="Freihandform: Form 234">
              <a:extLst>
                <a:ext uri="{FF2B5EF4-FFF2-40B4-BE49-F238E27FC236}">
                  <a16:creationId xmlns:a16="http://schemas.microsoft.com/office/drawing/2014/main" xmlns="" id="{3E2A6DFE-A7E0-4899-8CD3-28D2875209AB}"/>
                </a:ext>
              </a:extLst>
            </p:cNvPr>
            <p:cNvSpPr/>
            <p:nvPr/>
          </p:nvSpPr>
          <p:spPr>
            <a:xfrm>
              <a:off x="3420244" y="4888757"/>
              <a:ext cx="381000" cy="208788"/>
            </a:xfrm>
            <a:custGeom>
              <a:avLst/>
              <a:gdLst>
                <a:gd name="connsiteX0" fmla="*/ 333470 w 381000"/>
                <a:gd name="connsiteY0" fmla="*/ 78867 h 208788"/>
                <a:gd name="connsiteX1" fmla="*/ 276416 w 381000"/>
                <a:gd name="connsiteY1" fmla="*/ 63913 h 208788"/>
                <a:gd name="connsiteX2" fmla="*/ 247650 w 381000"/>
                <a:gd name="connsiteY2" fmla="*/ 37338 h 208788"/>
                <a:gd name="connsiteX3" fmla="*/ 247650 w 381000"/>
                <a:gd name="connsiteY3" fmla="*/ 0 h 208788"/>
                <a:gd name="connsiteX4" fmla="*/ 133350 w 381000"/>
                <a:gd name="connsiteY4" fmla="*/ 0 h 208788"/>
                <a:gd name="connsiteX5" fmla="*/ 133350 w 381000"/>
                <a:gd name="connsiteY5" fmla="*/ 37338 h 208788"/>
                <a:gd name="connsiteX6" fmla="*/ 104584 w 381000"/>
                <a:gd name="connsiteY6" fmla="*/ 63913 h 208788"/>
                <a:gd name="connsiteX7" fmla="*/ 47530 w 381000"/>
                <a:gd name="connsiteY7" fmla="*/ 78867 h 208788"/>
                <a:gd name="connsiteX8" fmla="*/ 0 w 381000"/>
                <a:gd name="connsiteY8" fmla="*/ 123063 h 208788"/>
                <a:gd name="connsiteX9" fmla="*/ 0 w 381000"/>
                <a:gd name="connsiteY9" fmla="*/ 151638 h 208788"/>
                <a:gd name="connsiteX10" fmla="*/ 190500 w 381000"/>
                <a:gd name="connsiteY10" fmla="*/ 208788 h 208788"/>
                <a:gd name="connsiteX11" fmla="*/ 381000 w 381000"/>
                <a:gd name="connsiteY11" fmla="*/ 151638 h 208788"/>
                <a:gd name="connsiteX12" fmla="*/ 381000 w 381000"/>
                <a:gd name="connsiteY12" fmla="*/ 123063 h 208788"/>
                <a:gd name="connsiteX13" fmla="*/ 333470 w 381000"/>
                <a:gd name="connsiteY13" fmla="*/ 78867 h 20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1000" h="208788">
                  <a:moveTo>
                    <a:pt x="333470" y="78867"/>
                  </a:moveTo>
                  <a:lnTo>
                    <a:pt x="276416" y="63913"/>
                  </a:lnTo>
                  <a:cubicBezTo>
                    <a:pt x="260985" y="59912"/>
                    <a:pt x="247650" y="52864"/>
                    <a:pt x="247650" y="37338"/>
                  </a:cubicBezTo>
                  <a:lnTo>
                    <a:pt x="247650" y="0"/>
                  </a:lnTo>
                  <a:cubicBezTo>
                    <a:pt x="238982" y="4477"/>
                    <a:pt x="142018" y="4477"/>
                    <a:pt x="133350" y="0"/>
                  </a:cubicBezTo>
                  <a:lnTo>
                    <a:pt x="133350" y="37338"/>
                  </a:lnTo>
                  <a:cubicBezTo>
                    <a:pt x="133350" y="52864"/>
                    <a:pt x="120015" y="59912"/>
                    <a:pt x="104584" y="63913"/>
                  </a:cubicBezTo>
                  <a:lnTo>
                    <a:pt x="47530" y="78867"/>
                  </a:lnTo>
                  <a:cubicBezTo>
                    <a:pt x="21812" y="85535"/>
                    <a:pt x="476" y="104299"/>
                    <a:pt x="0" y="123063"/>
                  </a:cubicBezTo>
                  <a:lnTo>
                    <a:pt x="0" y="151638"/>
                  </a:lnTo>
                  <a:cubicBezTo>
                    <a:pt x="0" y="151638"/>
                    <a:pt x="19050" y="208788"/>
                    <a:pt x="190500" y="208788"/>
                  </a:cubicBezTo>
                  <a:cubicBezTo>
                    <a:pt x="361950" y="208788"/>
                    <a:pt x="381000" y="151638"/>
                    <a:pt x="381000" y="151638"/>
                  </a:cubicBezTo>
                  <a:lnTo>
                    <a:pt x="381000" y="123063"/>
                  </a:lnTo>
                  <a:cubicBezTo>
                    <a:pt x="380524" y="104204"/>
                    <a:pt x="359188" y="85535"/>
                    <a:pt x="333470" y="78867"/>
                  </a:cubicBezTo>
                  <a:close/>
                </a:path>
              </a:pathLst>
            </a:custGeom>
            <a:solidFill>
              <a:srgbClr val="5225B5"/>
            </a:solidFill>
            <a:ln w="9525" cap="flat">
              <a:solidFill>
                <a:srgbClr val="5225B5"/>
              </a:solidFill>
              <a:prstDash val="solid"/>
              <a:miter/>
            </a:ln>
          </p:spPr>
          <p:txBody>
            <a:bodyPr rot="0" spcFirstLastPara="0" vertOverflow="overflow" horzOverflow="overflow" vert="horz" wrap="square" lIns="72577" tIns="36289" rIns="72577" bIns="36289" numCol="1" spcCol="0" rtlCol="0" fromWordArt="0" anchor="ctr" anchorCtr="0" forceAA="0" compatLnSpc="1">
              <a:prstTxWarp prst="textNoShape">
                <a:avLst/>
              </a:prstTxWarp>
              <a:noAutofit/>
            </a:bodyPr>
            <a:lstStyle/>
            <a:p>
              <a:pPr defTabSz="914338">
                <a:defRPr/>
              </a:pPr>
              <a:endParaRPr lang="de-DE" dirty="0">
                <a:solidFill>
                  <a:prstClr val="black"/>
                </a:solidFill>
                <a:latin typeface="Arial"/>
              </a:endParaRPr>
            </a:p>
          </p:txBody>
        </p:sp>
        <p:sp>
          <p:nvSpPr>
            <p:cNvPr id="236" name="Freihandform: Form 235">
              <a:extLst>
                <a:ext uri="{FF2B5EF4-FFF2-40B4-BE49-F238E27FC236}">
                  <a16:creationId xmlns:a16="http://schemas.microsoft.com/office/drawing/2014/main" xmlns="" id="{2DBBCB14-33C4-4E01-8339-1B3B90350088}"/>
                </a:ext>
              </a:extLst>
            </p:cNvPr>
            <p:cNvSpPr/>
            <p:nvPr/>
          </p:nvSpPr>
          <p:spPr>
            <a:xfrm>
              <a:off x="3610744" y="4934001"/>
              <a:ext cx="94964" cy="87344"/>
            </a:xfrm>
            <a:custGeom>
              <a:avLst/>
              <a:gdLst>
                <a:gd name="connsiteX0" fmla="*/ 28575 w 94964"/>
                <a:gd name="connsiteY0" fmla="*/ 87344 h 87344"/>
                <a:gd name="connsiteX1" fmla="*/ 51149 w 94964"/>
                <a:gd name="connsiteY1" fmla="*/ 64770 h 87344"/>
                <a:gd name="connsiteX2" fmla="*/ 51149 w 94964"/>
                <a:gd name="connsiteY2" fmla="*/ 53816 h 87344"/>
                <a:gd name="connsiteX3" fmla="*/ 62103 w 94964"/>
                <a:gd name="connsiteY3" fmla="*/ 53816 h 87344"/>
                <a:gd name="connsiteX4" fmla="*/ 94964 w 94964"/>
                <a:gd name="connsiteY4" fmla="*/ 20955 h 87344"/>
                <a:gd name="connsiteX5" fmla="*/ 86011 w 94964"/>
                <a:gd name="connsiteY5" fmla="*/ 18574 h 87344"/>
                <a:gd name="connsiteX6" fmla="*/ 58769 w 94964"/>
                <a:gd name="connsiteY6" fmla="*/ 0 h 87344"/>
                <a:gd name="connsiteX7" fmla="*/ 0 w 94964"/>
                <a:gd name="connsiteY7" fmla="*/ 58769 h 87344"/>
                <a:gd name="connsiteX8" fmla="*/ 28575 w 94964"/>
                <a:gd name="connsiteY8" fmla="*/ 87344 h 8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964" h="87344">
                  <a:moveTo>
                    <a:pt x="28575" y="87344"/>
                  </a:moveTo>
                  <a:lnTo>
                    <a:pt x="51149" y="64770"/>
                  </a:lnTo>
                  <a:lnTo>
                    <a:pt x="51149" y="53816"/>
                  </a:lnTo>
                  <a:lnTo>
                    <a:pt x="62103" y="53816"/>
                  </a:lnTo>
                  <a:lnTo>
                    <a:pt x="94964" y="20955"/>
                  </a:lnTo>
                  <a:lnTo>
                    <a:pt x="86011" y="18574"/>
                  </a:lnTo>
                  <a:cubicBezTo>
                    <a:pt x="73533" y="15335"/>
                    <a:pt x="62579" y="10001"/>
                    <a:pt x="58769" y="0"/>
                  </a:cubicBezTo>
                  <a:lnTo>
                    <a:pt x="0" y="58769"/>
                  </a:lnTo>
                  <a:lnTo>
                    <a:pt x="28575" y="87344"/>
                  </a:lnTo>
                  <a:close/>
                </a:path>
              </a:pathLst>
            </a:custGeom>
            <a:solidFill>
              <a:schemeClr val="accent2"/>
            </a:solidFill>
            <a:ln w="9525" cap="flat">
              <a:noFill/>
              <a:prstDash val="solid"/>
              <a:miter/>
            </a:ln>
          </p:spPr>
          <p:txBody>
            <a:bodyPr rot="0" spcFirstLastPara="0" vertOverflow="overflow" horzOverflow="overflow" vert="horz" wrap="square" lIns="72577" tIns="36289" rIns="72577" bIns="36289" numCol="1" spcCol="0" rtlCol="0" fromWordArt="0" anchor="ctr" anchorCtr="0" forceAA="0" compatLnSpc="1">
              <a:prstTxWarp prst="textNoShape">
                <a:avLst/>
              </a:prstTxWarp>
              <a:noAutofit/>
            </a:bodyPr>
            <a:lstStyle/>
            <a:p>
              <a:pPr defTabSz="914338">
                <a:defRPr/>
              </a:pPr>
              <a:endParaRPr lang="de-DE">
                <a:solidFill>
                  <a:prstClr val="black"/>
                </a:solidFill>
                <a:latin typeface="Arial"/>
              </a:endParaRPr>
            </a:p>
          </p:txBody>
        </p:sp>
        <p:sp>
          <p:nvSpPr>
            <p:cNvPr id="237" name="Freihandform: Form 236">
              <a:extLst>
                <a:ext uri="{FF2B5EF4-FFF2-40B4-BE49-F238E27FC236}">
                  <a16:creationId xmlns:a16="http://schemas.microsoft.com/office/drawing/2014/main" xmlns="" id="{611BAF1C-A080-4B9E-8E4C-7DAFFC7E15CF}"/>
                </a:ext>
              </a:extLst>
            </p:cNvPr>
            <p:cNvSpPr/>
            <p:nvPr/>
          </p:nvSpPr>
          <p:spPr>
            <a:xfrm>
              <a:off x="3515779" y="4934001"/>
              <a:ext cx="94964" cy="87344"/>
            </a:xfrm>
            <a:custGeom>
              <a:avLst/>
              <a:gdLst>
                <a:gd name="connsiteX0" fmla="*/ 66389 w 94964"/>
                <a:gd name="connsiteY0" fmla="*/ 87344 h 87344"/>
                <a:gd name="connsiteX1" fmla="*/ 43815 w 94964"/>
                <a:gd name="connsiteY1" fmla="*/ 64770 h 87344"/>
                <a:gd name="connsiteX2" fmla="*/ 43815 w 94964"/>
                <a:gd name="connsiteY2" fmla="*/ 53816 h 87344"/>
                <a:gd name="connsiteX3" fmla="*/ 32861 w 94964"/>
                <a:gd name="connsiteY3" fmla="*/ 53816 h 87344"/>
                <a:gd name="connsiteX4" fmla="*/ 0 w 94964"/>
                <a:gd name="connsiteY4" fmla="*/ 20955 h 87344"/>
                <a:gd name="connsiteX5" fmla="*/ 8954 w 94964"/>
                <a:gd name="connsiteY5" fmla="*/ 18574 h 87344"/>
                <a:gd name="connsiteX6" fmla="*/ 36195 w 94964"/>
                <a:gd name="connsiteY6" fmla="*/ 0 h 87344"/>
                <a:gd name="connsiteX7" fmla="*/ 94964 w 94964"/>
                <a:gd name="connsiteY7" fmla="*/ 58769 h 87344"/>
                <a:gd name="connsiteX8" fmla="*/ 66389 w 94964"/>
                <a:gd name="connsiteY8" fmla="*/ 87344 h 8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964" h="87344">
                  <a:moveTo>
                    <a:pt x="66389" y="87344"/>
                  </a:moveTo>
                  <a:lnTo>
                    <a:pt x="43815" y="64770"/>
                  </a:lnTo>
                  <a:lnTo>
                    <a:pt x="43815" y="53816"/>
                  </a:lnTo>
                  <a:lnTo>
                    <a:pt x="32861" y="53816"/>
                  </a:lnTo>
                  <a:lnTo>
                    <a:pt x="0" y="20955"/>
                  </a:lnTo>
                  <a:lnTo>
                    <a:pt x="8954" y="18574"/>
                  </a:lnTo>
                  <a:cubicBezTo>
                    <a:pt x="21431" y="15335"/>
                    <a:pt x="32385" y="10001"/>
                    <a:pt x="36195" y="0"/>
                  </a:cubicBezTo>
                  <a:lnTo>
                    <a:pt x="94964" y="58769"/>
                  </a:lnTo>
                  <a:lnTo>
                    <a:pt x="66389" y="87344"/>
                  </a:lnTo>
                  <a:close/>
                </a:path>
              </a:pathLst>
            </a:custGeom>
            <a:solidFill>
              <a:schemeClr val="accent2"/>
            </a:solidFill>
            <a:ln w="9525" cap="flat">
              <a:noFill/>
              <a:prstDash val="solid"/>
              <a:miter/>
            </a:ln>
          </p:spPr>
          <p:txBody>
            <a:bodyPr rtlCol="0" anchor="ctr"/>
            <a:lstStyle/>
            <a:p>
              <a:pPr defTabSz="914338">
                <a:defRPr/>
              </a:pPr>
              <a:endParaRPr lang="de-DE" dirty="0">
                <a:solidFill>
                  <a:prstClr val="black"/>
                </a:solidFill>
                <a:latin typeface="Arial"/>
              </a:endParaRPr>
            </a:p>
          </p:txBody>
        </p:sp>
        <p:sp>
          <p:nvSpPr>
            <p:cNvPr id="238" name="Freihandform: Form 237">
              <a:extLst>
                <a:ext uri="{FF2B5EF4-FFF2-40B4-BE49-F238E27FC236}">
                  <a16:creationId xmlns:a16="http://schemas.microsoft.com/office/drawing/2014/main" xmlns="" id="{565414CC-1106-4DA8-861F-26A356055177}"/>
                </a:ext>
              </a:extLst>
            </p:cNvPr>
            <p:cNvSpPr/>
            <p:nvPr/>
          </p:nvSpPr>
          <p:spPr>
            <a:xfrm>
              <a:off x="3477394" y="4599386"/>
              <a:ext cx="257175" cy="145733"/>
            </a:xfrm>
            <a:custGeom>
              <a:avLst/>
              <a:gdLst>
                <a:gd name="connsiteX0" fmla="*/ 114300 w 257175"/>
                <a:gd name="connsiteY0" fmla="*/ 12384 h 145733"/>
                <a:gd name="connsiteX1" fmla="*/ 0 w 257175"/>
                <a:gd name="connsiteY1" fmla="*/ 21909 h 145733"/>
                <a:gd name="connsiteX2" fmla="*/ 9525 w 257175"/>
                <a:gd name="connsiteY2" fmla="*/ 69534 h 145733"/>
                <a:gd name="connsiteX3" fmla="*/ 0 w 257175"/>
                <a:gd name="connsiteY3" fmla="*/ 98109 h 145733"/>
                <a:gd name="connsiteX4" fmla="*/ 0 w 257175"/>
                <a:gd name="connsiteY4" fmla="*/ 117159 h 145733"/>
                <a:gd name="connsiteX5" fmla="*/ 19050 w 257175"/>
                <a:gd name="connsiteY5" fmla="*/ 145734 h 145733"/>
                <a:gd name="connsiteX6" fmla="*/ 38100 w 257175"/>
                <a:gd name="connsiteY6" fmla="*/ 145734 h 145733"/>
                <a:gd name="connsiteX7" fmla="*/ 228600 w 257175"/>
                <a:gd name="connsiteY7" fmla="*/ 145734 h 145733"/>
                <a:gd name="connsiteX8" fmla="*/ 257175 w 257175"/>
                <a:gd name="connsiteY8" fmla="*/ 145734 h 145733"/>
                <a:gd name="connsiteX9" fmla="*/ 257175 w 257175"/>
                <a:gd name="connsiteY9" fmla="*/ 126684 h 145733"/>
                <a:gd name="connsiteX10" fmla="*/ 257175 w 257175"/>
                <a:gd name="connsiteY10" fmla="*/ 69534 h 145733"/>
                <a:gd name="connsiteX11" fmla="*/ 114300 w 257175"/>
                <a:gd name="connsiteY11" fmla="*/ 12384 h 14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7175" h="145733">
                  <a:moveTo>
                    <a:pt x="114300" y="12384"/>
                  </a:moveTo>
                  <a:cubicBezTo>
                    <a:pt x="57150" y="40959"/>
                    <a:pt x="0" y="21909"/>
                    <a:pt x="0" y="21909"/>
                  </a:cubicBezTo>
                  <a:cubicBezTo>
                    <a:pt x="0" y="21909"/>
                    <a:pt x="0" y="60009"/>
                    <a:pt x="9525" y="69534"/>
                  </a:cubicBezTo>
                  <a:cubicBezTo>
                    <a:pt x="13907" y="73915"/>
                    <a:pt x="0" y="80678"/>
                    <a:pt x="0" y="98109"/>
                  </a:cubicBezTo>
                  <a:cubicBezTo>
                    <a:pt x="0" y="105062"/>
                    <a:pt x="0" y="114111"/>
                    <a:pt x="0" y="117159"/>
                  </a:cubicBezTo>
                  <a:cubicBezTo>
                    <a:pt x="0" y="133256"/>
                    <a:pt x="10763" y="142495"/>
                    <a:pt x="19050" y="145734"/>
                  </a:cubicBezTo>
                  <a:lnTo>
                    <a:pt x="38100" y="145734"/>
                  </a:lnTo>
                  <a:cubicBezTo>
                    <a:pt x="38100" y="138590"/>
                    <a:pt x="228600" y="137066"/>
                    <a:pt x="228600" y="145734"/>
                  </a:cubicBezTo>
                  <a:lnTo>
                    <a:pt x="257175" y="145734"/>
                  </a:lnTo>
                  <a:lnTo>
                    <a:pt x="257175" y="126684"/>
                  </a:lnTo>
                  <a:lnTo>
                    <a:pt x="257175" y="69534"/>
                  </a:lnTo>
                  <a:cubicBezTo>
                    <a:pt x="257175" y="5431"/>
                    <a:pt x="171450" y="-16191"/>
                    <a:pt x="114300" y="12384"/>
                  </a:cubicBezTo>
                  <a:close/>
                </a:path>
              </a:pathLst>
            </a:custGeom>
            <a:solidFill>
              <a:schemeClr val="accent2"/>
            </a:solidFill>
            <a:ln w="9525" cap="flat">
              <a:solidFill>
                <a:schemeClr val="accent2"/>
              </a:solidFill>
              <a:prstDash val="solid"/>
              <a:miter/>
            </a:ln>
          </p:spPr>
          <p:txBody>
            <a:bodyPr rtlCol="0" anchor="ctr"/>
            <a:lstStyle/>
            <a:p>
              <a:pPr defTabSz="914338">
                <a:defRPr/>
              </a:pPr>
              <a:endParaRPr lang="de-DE" dirty="0">
                <a:solidFill>
                  <a:prstClr val="black"/>
                </a:solidFill>
                <a:latin typeface="Arial"/>
              </a:endParaRPr>
            </a:p>
          </p:txBody>
        </p:sp>
        <p:sp>
          <p:nvSpPr>
            <p:cNvPr id="239" name="Freihandform: Form 238">
              <a:extLst>
                <a:ext uri="{FF2B5EF4-FFF2-40B4-BE49-F238E27FC236}">
                  <a16:creationId xmlns:a16="http://schemas.microsoft.com/office/drawing/2014/main" xmlns="" id="{95B14522-C397-4F2D-8CBC-41069E13B909}"/>
                </a:ext>
              </a:extLst>
            </p:cNvPr>
            <p:cNvSpPr/>
            <p:nvPr/>
          </p:nvSpPr>
          <p:spPr>
            <a:xfrm>
              <a:off x="3486919" y="4667378"/>
              <a:ext cx="247650" cy="239667"/>
            </a:xfrm>
            <a:custGeom>
              <a:avLst/>
              <a:gdLst>
                <a:gd name="connsiteX0" fmla="*/ 180975 w 247650"/>
                <a:gd name="connsiteY0" fmla="*/ 20592 h 239667"/>
                <a:gd name="connsiteX1" fmla="*/ 219075 w 247650"/>
                <a:gd name="connsiteY1" fmla="*/ 68217 h 239667"/>
                <a:gd name="connsiteX2" fmla="*/ 219075 w 247650"/>
                <a:gd name="connsiteY2" fmla="*/ 77742 h 239667"/>
                <a:gd name="connsiteX3" fmla="*/ 247650 w 247650"/>
                <a:gd name="connsiteY3" fmla="*/ 77742 h 239667"/>
                <a:gd name="connsiteX4" fmla="*/ 247650 w 247650"/>
                <a:gd name="connsiteY4" fmla="*/ 115175 h 239667"/>
                <a:gd name="connsiteX5" fmla="*/ 239173 w 247650"/>
                <a:gd name="connsiteY5" fmla="*/ 130987 h 239667"/>
                <a:gd name="connsiteX6" fmla="*/ 219075 w 247650"/>
                <a:gd name="connsiteY6" fmla="*/ 144417 h 239667"/>
                <a:gd name="connsiteX7" fmla="*/ 219075 w 247650"/>
                <a:gd name="connsiteY7" fmla="*/ 172992 h 239667"/>
                <a:gd name="connsiteX8" fmla="*/ 161925 w 247650"/>
                <a:gd name="connsiteY8" fmla="*/ 230142 h 239667"/>
                <a:gd name="connsiteX9" fmla="*/ 123825 w 247650"/>
                <a:gd name="connsiteY9" fmla="*/ 239667 h 239667"/>
                <a:gd name="connsiteX10" fmla="*/ 85725 w 247650"/>
                <a:gd name="connsiteY10" fmla="*/ 230142 h 239667"/>
                <a:gd name="connsiteX11" fmla="*/ 28575 w 247650"/>
                <a:gd name="connsiteY11" fmla="*/ 172992 h 239667"/>
                <a:gd name="connsiteX12" fmla="*/ 28575 w 247650"/>
                <a:gd name="connsiteY12" fmla="*/ 144417 h 239667"/>
                <a:gd name="connsiteX13" fmla="*/ 8477 w 247650"/>
                <a:gd name="connsiteY13" fmla="*/ 130987 h 239667"/>
                <a:gd name="connsiteX14" fmla="*/ 0 w 247650"/>
                <a:gd name="connsiteY14" fmla="*/ 115175 h 239667"/>
                <a:gd name="connsiteX15" fmla="*/ 0 w 247650"/>
                <a:gd name="connsiteY15" fmla="*/ 77742 h 239667"/>
                <a:gd name="connsiteX16" fmla="*/ 28575 w 247650"/>
                <a:gd name="connsiteY16" fmla="*/ 77742 h 239667"/>
                <a:gd name="connsiteX17" fmla="*/ 28575 w 247650"/>
                <a:gd name="connsiteY17" fmla="*/ 58692 h 239667"/>
                <a:gd name="connsiteX18" fmla="*/ 47625 w 247650"/>
                <a:gd name="connsiteY18" fmla="*/ 1542 h 239667"/>
                <a:gd name="connsiteX19" fmla="*/ 180975 w 247650"/>
                <a:gd name="connsiteY19" fmla="*/ 20592 h 23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7650" h="239667">
                  <a:moveTo>
                    <a:pt x="180975" y="20592"/>
                  </a:moveTo>
                  <a:cubicBezTo>
                    <a:pt x="209169" y="20592"/>
                    <a:pt x="219075" y="46024"/>
                    <a:pt x="219075" y="68217"/>
                  </a:cubicBezTo>
                  <a:cubicBezTo>
                    <a:pt x="219075" y="71551"/>
                    <a:pt x="219075" y="69074"/>
                    <a:pt x="219075" y="77742"/>
                  </a:cubicBezTo>
                  <a:lnTo>
                    <a:pt x="247650" y="77742"/>
                  </a:lnTo>
                  <a:lnTo>
                    <a:pt x="247650" y="115175"/>
                  </a:lnTo>
                  <a:cubicBezTo>
                    <a:pt x="247650" y="121557"/>
                    <a:pt x="244507" y="127463"/>
                    <a:pt x="239173" y="130987"/>
                  </a:cubicBezTo>
                  <a:lnTo>
                    <a:pt x="219075" y="144417"/>
                  </a:lnTo>
                  <a:cubicBezTo>
                    <a:pt x="219075" y="144417"/>
                    <a:pt x="219075" y="168896"/>
                    <a:pt x="219075" y="172992"/>
                  </a:cubicBezTo>
                  <a:cubicBezTo>
                    <a:pt x="219075" y="209949"/>
                    <a:pt x="170212" y="225951"/>
                    <a:pt x="161925" y="230142"/>
                  </a:cubicBezTo>
                  <a:cubicBezTo>
                    <a:pt x="153638" y="234333"/>
                    <a:pt x="139256" y="239667"/>
                    <a:pt x="123825" y="239667"/>
                  </a:cubicBezTo>
                  <a:cubicBezTo>
                    <a:pt x="108394" y="239667"/>
                    <a:pt x="94012" y="234333"/>
                    <a:pt x="85725" y="230142"/>
                  </a:cubicBezTo>
                  <a:cubicBezTo>
                    <a:pt x="77438" y="225951"/>
                    <a:pt x="28575" y="209854"/>
                    <a:pt x="28575" y="172992"/>
                  </a:cubicBezTo>
                  <a:cubicBezTo>
                    <a:pt x="28575" y="168611"/>
                    <a:pt x="28575" y="144417"/>
                    <a:pt x="28575" y="144417"/>
                  </a:cubicBezTo>
                  <a:lnTo>
                    <a:pt x="8477" y="130987"/>
                  </a:lnTo>
                  <a:cubicBezTo>
                    <a:pt x="3143" y="127463"/>
                    <a:pt x="0" y="121557"/>
                    <a:pt x="0" y="115175"/>
                  </a:cubicBezTo>
                  <a:lnTo>
                    <a:pt x="0" y="77742"/>
                  </a:lnTo>
                  <a:lnTo>
                    <a:pt x="28575" y="77742"/>
                  </a:lnTo>
                  <a:cubicBezTo>
                    <a:pt x="28575" y="70598"/>
                    <a:pt x="28575" y="64026"/>
                    <a:pt x="28575" y="58692"/>
                  </a:cubicBezTo>
                  <a:cubicBezTo>
                    <a:pt x="28575" y="41928"/>
                    <a:pt x="28575" y="11067"/>
                    <a:pt x="47625" y="1542"/>
                  </a:cubicBezTo>
                  <a:cubicBezTo>
                    <a:pt x="66675" y="-7983"/>
                    <a:pt x="85725" y="30117"/>
                    <a:pt x="180975" y="20592"/>
                  </a:cubicBezTo>
                  <a:close/>
                </a:path>
              </a:pathLst>
            </a:custGeom>
            <a:solidFill>
              <a:srgbClr val="5225B5"/>
            </a:solidFill>
            <a:ln w="9525" cap="flat">
              <a:solidFill>
                <a:srgbClr val="5225B5"/>
              </a:solidFill>
              <a:prstDash val="solid"/>
              <a:miter/>
            </a:ln>
          </p:spPr>
          <p:txBody>
            <a:bodyPr rot="0" spcFirstLastPara="0" vertOverflow="overflow" horzOverflow="overflow" vert="horz" wrap="square" lIns="72577" tIns="36289" rIns="72577" bIns="36289" numCol="1" spcCol="0" rtlCol="0" fromWordArt="0" anchor="ctr" anchorCtr="0" forceAA="0" compatLnSpc="1">
              <a:prstTxWarp prst="textNoShape">
                <a:avLst/>
              </a:prstTxWarp>
              <a:noAutofit/>
            </a:bodyPr>
            <a:lstStyle/>
            <a:p>
              <a:pPr defTabSz="914338">
                <a:defRPr/>
              </a:pPr>
              <a:endParaRPr lang="de-DE">
                <a:solidFill>
                  <a:prstClr val="black"/>
                </a:solidFill>
                <a:latin typeface="Arial"/>
              </a:endParaRPr>
            </a:p>
          </p:txBody>
        </p:sp>
      </p:grpSp>
      <p:sp>
        <p:nvSpPr>
          <p:cNvPr id="10" name="Footer Placeholder 9">
            <a:extLst>
              <a:ext uri="{FF2B5EF4-FFF2-40B4-BE49-F238E27FC236}">
                <a16:creationId xmlns:a16="http://schemas.microsoft.com/office/drawing/2014/main" xmlns="" id="{94E6F963-591E-4BFD-80F1-9E47FF770DD2}"/>
              </a:ext>
            </a:extLst>
          </p:cNvPr>
          <p:cNvSpPr>
            <a:spLocks noGrp="1"/>
          </p:cNvSpPr>
          <p:nvPr>
            <p:ph type="ftr" sz="quarter" idx="11"/>
          </p:nvPr>
        </p:nvSpPr>
        <p:spPr/>
        <p:txBody>
          <a:bodyPr/>
          <a:lstStyle/>
          <a:p>
            <a:r>
              <a:rPr lang="en-US" dirty="0"/>
              <a:t>Copyright Dr. Reddy‘s </a:t>
            </a:r>
          </a:p>
        </p:txBody>
      </p:sp>
      <p:sp>
        <p:nvSpPr>
          <p:cNvPr id="11" name="Slide Number Placeholder 10">
            <a:extLst>
              <a:ext uri="{FF2B5EF4-FFF2-40B4-BE49-F238E27FC236}">
                <a16:creationId xmlns:a16="http://schemas.microsoft.com/office/drawing/2014/main" xmlns="" id="{68E78FA8-CD46-42CD-B1CE-83A77E61DEE1}"/>
              </a:ext>
            </a:extLst>
          </p:cNvPr>
          <p:cNvSpPr>
            <a:spLocks noGrp="1"/>
          </p:cNvSpPr>
          <p:nvPr>
            <p:ph type="sldNum" sz="quarter" idx="12"/>
          </p:nvPr>
        </p:nvSpPr>
        <p:spPr/>
        <p:txBody>
          <a:bodyPr/>
          <a:lstStyle/>
          <a:p>
            <a:fld id="{FCB53D23-1D79-480C-B3BE-829293F4503C}" type="slidenum">
              <a:rPr lang="en-US" smtClean="0"/>
              <a:pPr/>
              <a:t>10</a:t>
            </a:fld>
            <a:endParaRPr lang="en-US" dirty="0"/>
          </a:p>
        </p:txBody>
      </p:sp>
      <p:sp>
        <p:nvSpPr>
          <p:cNvPr id="92" name="Rechteck 91">
            <a:hlinkClick r:id="rId4" action="ppaction://hlinksldjump"/>
            <a:extLst>
              <a:ext uri="{FF2B5EF4-FFF2-40B4-BE49-F238E27FC236}">
                <a16:creationId xmlns:a16="http://schemas.microsoft.com/office/drawing/2014/main" xmlns="" id="{9613F219-FAEC-49F8-A0C1-850E0A08D9D0}"/>
              </a:ext>
            </a:extLst>
          </p:cNvPr>
          <p:cNvSpPr/>
          <p:nvPr/>
        </p:nvSpPr>
        <p:spPr>
          <a:xfrm>
            <a:off x="7985226" y="4587974"/>
            <a:ext cx="1158774" cy="555526"/>
          </a:xfrm>
          <a:prstGeom prst="rect">
            <a:avLst/>
          </a:prstGeom>
          <a:solidFill>
            <a:schemeClr val="bg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a:spcBef>
                <a:spcPts val="159"/>
              </a:spcBef>
              <a:spcAft>
                <a:spcPts val="159"/>
              </a:spcAft>
            </a:pPr>
            <a:endParaRPr lang="de-DE" sz="873" dirty="0" err="1">
              <a:solidFill>
                <a:schemeClr val="bg1"/>
              </a:solidFill>
            </a:endParaRPr>
          </a:p>
        </p:txBody>
      </p:sp>
      <p:sp>
        <p:nvSpPr>
          <p:cNvPr id="136" name="Textfeld 6">
            <a:extLst>
              <a:ext uri="{FF2B5EF4-FFF2-40B4-BE49-F238E27FC236}">
                <a16:creationId xmlns:a16="http://schemas.microsoft.com/office/drawing/2014/main" xmlns="" id="{DA8C6148-9930-4DFD-B2A0-E2AABE475203}"/>
              </a:ext>
            </a:extLst>
          </p:cNvPr>
          <p:cNvSpPr txBox="1">
            <a:spLocks/>
          </p:cNvSpPr>
          <p:nvPr/>
        </p:nvSpPr>
        <p:spPr>
          <a:xfrm>
            <a:off x="904343" y="3511928"/>
            <a:ext cx="2072965" cy="466250"/>
          </a:xfrm>
          <a:prstGeom prst="rect">
            <a:avLst/>
          </a:prstGeom>
          <a:noFill/>
        </p:spPr>
        <p:txBody>
          <a:bodyPr wrap="square" lIns="0" tIns="0" rIns="0" bIns="0" rtlCol="0">
            <a:noAutofit/>
          </a:bodyPr>
          <a:lstStyle/>
          <a:p>
            <a:pPr>
              <a:spcBef>
                <a:spcPts val="159"/>
              </a:spcBef>
              <a:spcAft>
                <a:spcPts val="159"/>
              </a:spcAft>
              <a:buClr>
                <a:schemeClr val="accent1"/>
              </a:buClr>
              <a:buSzPct val="110000"/>
            </a:pPr>
            <a:r>
              <a:rPr lang="en-GB" sz="1111" b="1" dirty="0">
                <a:solidFill>
                  <a:srgbClr val="5225B5"/>
                </a:solidFill>
                <a:latin typeface="Arial" panose="020B0604020202020204" pitchFamily="34" charset="0"/>
                <a:cs typeface="Arial" panose="020B0604020202020204" pitchFamily="34" charset="0"/>
              </a:rPr>
              <a:t>More than </a:t>
            </a:r>
            <a:br>
              <a:rPr lang="en-GB" sz="1111" b="1" dirty="0">
                <a:solidFill>
                  <a:srgbClr val="5225B5"/>
                </a:solidFill>
                <a:latin typeface="Arial" panose="020B0604020202020204" pitchFamily="34" charset="0"/>
                <a:cs typeface="Arial" panose="020B0604020202020204" pitchFamily="34" charset="0"/>
              </a:rPr>
            </a:br>
            <a:r>
              <a:rPr lang="en-GB" sz="1111" b="1" dirty="0">
                <a:solidFill>
                  <a:srgbClr val="5225B5"/>
                </a:solidFill>
                <a:latin typeface="Arial" panose="020B0604020202020204" pitchFamily="34" charset="0"/>
                <a:cs typeface="Arial" panose="020B0604020202020204" pitchFamily="34" charset="0"/>
              </a:rPr>
              <a:t>50 experts in regulatory affairs</a:t>
            </a:r>
          </a:p>
        </p:txBody>
      </p:sp>
      <p:grpSp>
        <p:nvGrpSpPr>
          <p:cNvPr id="137" name="Group 136">
            <a:extLst>
              <a:ext uri="{FF2B5EF4-FFF2-40B4-BE49-F238E27FC236}">
                <a16:creationId xmlns:a16="http://schemas.microsoft.com/office/drawing/2014/main" xmlns="" id="{5F771975-C38D-47A6-8F81-BBA8189CC32E}"/>
              </a:ext>
            </a:extLst>
          </p:cNvPr>
          <p:cNvGrpSpPr/>
          <p:nvPr/>
        </p:nvGrpSpPr>
        <p:grpSpPr>
          <a:xfrm>
            <a:off x="115715" y="3399842"/>
            <a:ext cx="668751" cy="609216"/>
            <a:chOff x="5773801" y="2458428"/>
            <a:chExt cx="971483" cy="870615"/>
          </a:xfrm>
        </p:grpSpPr>
        <p:sp>
          <p:nvSpPr>
            <p:cNvPr id="138" name="Oval 137">
              <a:extLst>
                <a:ext uri="{FF2B5EF4-FFF2-40B4-BE49-F238E27FC236}">
                  <a16:creationId xmlns:a16="http://schemas.microsoft.com/office/drawing/2014/main" xmlns="" id="{7AA46311-B754-4CBB-9CFE-0D290A0E7AB4}"/>
                </a:ext>
              </a:extLst>
            </p:cNvPr>
            <p:cNvSpPr/>
            <p:nvPr/>
          </p:nvSpPr>
          <p:spPr>
            <a:xfrm>
              <a:off x="5911524" y="2532952"/>
              <a:ext cx="723720" cy="723718"/>
            </a:xfrm>
            <a:prstGeom prst="ellipse">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139" name="Oval 138">
              <a:extLst>
                <a:ext uri="{FF2B5EF4-FFF2-40B4-BE49-F238E27FC236}">
                  <a16:creationId xmlns:a16="http://schemas.microsoft.com/office/drawing/2014/main" xmlns="" id="{521F257F-CB84-48AF-AD17-F701321A2C3C}"/>
                </a:ext>
              </a:extLst>
            </p:cNvPr>
            <p:cNvSpPr/>
            <p:nvPr/>
          </p:nvSpPr>
          <p:spPr>
            <a:xfrm>
              <a:off x="6616357" y="2458428"/>
              <a:ext cx="128927" cy="128927"/>
            </a:xfrm>
            <a:prstGeom prst="ellipse">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140" name="Oval 139">
              <a:extLst>
                <a:ext uri="{FF2B5EF4-FFF2-40B4-BE49-F238E27FC236}">
                  <a16:creationId xmlns:a16="http://schemas.microsoft.com/office/drawing/2014/main" xmlns="" id="{926054F8-9B68-487D-BC89-984C1B9843FD}"/>
                </a:ext>
              </a:extLst>
            </p:cNvPr>
            <p:cNvSpPr/>
            <p:nvPr/>
          </p:nvSpPr>
          <p:spPr>
            <a:xfrm>
              <a:off x="5773801" y="3240784"/>
              <a:ext cx="88259" cy="88259"/>
            </a:xfrm>
            <a:prstGeom prst="ellipse">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141" name="Oval 140">
              <a:extLst>
                <a:ext uri="{FF2B5EF4-FFF2-40B4-BE49-F238E27FC236}">
                  <a16:creationId xmlns:a16="http://schemas.microsoft.com/office/drawing/2014/main" xmlns="" id="{EB11A012-7711-47D2-8B14-A513EDC67E0A}"/>
                </a:ext>
              </a:extLst>
            </p:cNvPr>
            <p:cNvSpPr/>
            <p:nvPr/>
          </p:nvSpPr>
          <p:spPr>
            <a:xfrm>
              <a:off x="5781804" y="3030630"/>
              <a:ext cx="128927" cy="128927"/>
            </a:xfrm>
            <a:prstGeom prst="ellipse">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142" name="Graphic 2">
              <a:extLst>
                <a:ext uri="{FF2B5EF4-FFF2-40B4-BE49-F238E27FC236}">
                  <a16:creationId xmlns:a16="http://schemas.microsoft.com/office/drawing/2014/main" xmlns="" id="{AA069A69-DCF7-4D9B-94EB-B33764DD8714}"/>
                </a:ext>
              </a:extLst>
            </p:cNvPr>
            <p:cNvSpPr/>
            <p:nvPr/>
          </p:nvSpPr>
          <p:spPr>
            <a:xfrm>
              <a:off x="6154986" y="2570859"/>
              <a:ext cx="576257" cy="655119"/>
            </a:xfrm>
            <a:custGeom>
              <a:avLst/>
              <a:gdLst>
                <a:gd name="connsiteX0" fmla="*/ 199990 w 277012"/>
                <a:gd name="connsiteY0" fmla="*/ 222409 h 314922"/>
                <a:gd name="connsiteX1" fmla="*/ 209039 w 277012"/>
                <a:gd name="connsiteY1" fmla="*/ 253746 h 314922"/>
                <a:gd name="connsiteX2" fmla="*/ 204562 w 277012"/>
                <a:gd name="connsiteY2" fmla="*/ 257175 h 314922"/>
                <a:gd name="connsiteX3" fmla="*/ 163700 w 277012"/>
                <a:gd name="connsiteY3" fmla="*/ 232315 h 314922"/>
                <a:gd name="connsiteX4" fmla="*/ 162938 w 277012"/>
                <a:gd name="connsiteY4" fmla="*/ 227743 h 314922"/>
                <a:gd name="connsiteX5" fmla="*/ 190560 w 277012"/>
                <a:gd name="connsiteY5" fmla="*/ 196025 h 314922"/>
                <a:gd name="connsiteX6" fmla="*/ 190084 w 277012"/>
                <a:gd name="connsiteY6" fmla="*/ 191072 h 314922"/>
                <a:gd name="connsiteX7" fmla="*/ 196561 w 277012"/>
                <a:gd name="connsiteY7" fmla="*/ 183356 h 314922"/>
                <a:gd name="connsiteX8" fmla="*/ 205419 w 277012"/>
                <a:gd name="connsiteY8" fmla="*/ 154877 h 314922"/>
                <a:gd name="connsiteX9" fmla="*/ 210658 w 277012"/>
                <a:gd name="connsiteY9" fmla="*/ 155448 h 314922"/>
                <a:gd name="connsiteX10" fmla="*/ 216278 w 277012"/>
                <a:gd name="connsiteY10" fmla="*/ 144494 h 314922"/>
                <a:gd name="connsiteX11" fmla="*/ 221612 w 277012"/>
                <a:gd name="connsiteY11" fmla="*/ 124016 h 314922"/>
                <a:gd name="connsiteX12" fmla="*/ 222183 w 277012"/>
                <a:gd name="connsiteY12" fmla="*/ 110776 h 314922"/>
                <a:gd name="connsiteX13" fmla="*/ 212277 w 277012"/>
                <a:gd name="connsiteY13" fmla="*/ 109061 h 314922"/>
                <a:gd name="connsiteX14" fmla="*/ 210658 w 277012"/>
                <a:gd name="connsiteY14" fmla="*/ 54864 h 314922"/>
                <a:gd name="connsiteX15" fmla="*/ 184941 w 277012"/>
                <a:gd name="connsiteY15" fmla="*/ 16002 h 314922"/>
                <a:gd name="connsiteX16" fmla="*/ 138649 w 277012"/>
                <a:gd name="connsiteY16" fmla="*/ 0 h 314922"/>
                <a:gd name="connsiteX17" fmla="*/ 92358 w 277012"/>
                <a:gd name="connsiteY17" fmla="*/ 15907 h 314922"/>
                <a:gd name="connsiteX18" fmla="*/ 66640 w 277012"/>
                <a:gd name="connsiteY18" fmla="*/ 54769 h 314922"/>
                <a:gd name="connsiteX19" fmla="*/ 65021 w 277012"/>
                <a:gd name="connsiteY19" fmla="*/ 108966 h 314922"/>
                <a:gd name="connsiteX20" fmla="*/ 55115 w 277012"/>
                <a:gd name="connsiteY20" fmla="*/ 110681 h 314922"/>
                <a:gd name="connsiteX21" fmla="*/ 55686 w 277012"/>
                <a:gd name="connsiteY21" fmla="*/ 123920 h 314922"/>
                <a:gd name="connsiteX22" fmla="*/ 61020 w 277012"/>
                <a:gd name="connsiteY22" fmla="*/ 144399 h 314922"/>
                <a:gd name="connsiteX23" fmla="*/ 66640 w 277012"/>
                <a:gd name="connsiteY23" fmla="*/ 155353 h 314922"/>
                <a:gd name="connsiteX24" fmla="*/ 71879 w 277012"/>
                <a:gd name="connsiteY24" fmla="*/ 154781 h 314922"/>
                <a:gd name="connsiteX25" fmla="*/ 80737 w 277012"/>
                <a:gd name="connsiteY25" fmla="*/ 183261 h 314922"/>
                <a:gd name="connsiteX26" fmla="*/ 87214 w 277012"/>
                <a:gd name="connsiteY26" fmla="*/ 190976 h 314922"/>
                <a:gd name="connsiteX27" fmla="*/ 86738 w 277012"/>
                <a:gd name="connsiteY27" fmla="*/ 196215 h 314922"/>
                <a:gd name="connsiteX28" fmla="*/ 113979 w 277012"/>
                <a:gd name="connsiteY28" fmla="*/ 227648 h 314922"/>
                <a:gd name="connsiteX29" fmla="*/ 113217 w 277012"/>
                <a:gd name="connsiteY29" fmla="*/ 232219 h 314922"/>
                <a:gd name="connsiteX30" fmla="*/ 72450 w 277012"/>
                <a:gd name="connsiteY30" fmla="*/ 257175 h 314922"/>
                <a:gd name="connsiteX31" fmla="*/ 67974 w 277012"/>
                <a:gd name="connsiteY31" fmla="*/ 253746 h 314922"/>
                <a:gd name="connsiteX32" fmla="*/ 77022 w 277012"/>
                <a:gd name="connsiteY32" fmla="*/ 222504 h 314922"/>
                <a:gd name="connsiteX33" fmla="*/ 73022 w 277012"/>
                <a:gd name="connsiteY33" fmla="*/ 218789 h 314922"/>
                <a:gd name="connsiteX34" fmla="*/ 1584 w 277012"/>
                <a:gd name="connsiteY34" fmla="*/ 248793 h 314922"/>
                <a:gd name="connsiteX35" fmla="*/ 727 w 277012"/>
                <a:gd name="connsiteY35" fmla="*/ 253460 h 314922"/>
                <a:gd name="connsiteX36" fmla="*/ 111789 w 277012"/>
                <a:gd name="connsiteY36" fmla="*/ 314897 h 314922"/>
                <a:gd name="connsiteX37" fmla="*/ 115122 w 277012"/>
                <a:gd name="connsiteY37" fmla="*/ 312801 h 314922"/>
                <a:gd name="connsiteX38" fmla="*/ 128172 w 277012"/>
                <a:gd name="connsiteY38" fmla="*/ 272987 h 314922"/>
                <a:gd name="connsiteX39" fmla="*/ 131029 w 277012"/>
                <a:gd name="connsiteY39" fmla="*/ 270891 h 314922"/>
                <a:gd name="connsiteX40" fmla="*/ 145793 w 277012"/>
                <a:gd name="connsiteY40" fmla="*/ 270891 h 314922"/>
                <a:gd name="connsiteX41" fmla="*/ 148650 w 277012"/>
                <a:gd name="connsiteY41" fmla="*/ 272987 h 314922"/>
                <a:gd name="connsiteX42" fmla="*/ 161700 w 277012"/>
                <a:gd name="connsiteY42" fmla="*/ 312801 h 314922"/>
                <a:gd name="connsiteX43" fmla="*/ 165033 w 277012"/>
                <a:gd name="connsiteY43" fmla="*/ 314897 h 314922"/>
                <a:gd name="connsiteX44" fmla="*/ 276285 w 277012"/>
                <a:gd name="connsiteY44" fmla="*/ 253460 h 314922"/>
                <a:gd name="connsiteX45" fmla="*/ 275428 w 277012"/>
                <a:gd name="connsiteY45" fmla="*/ 248793 h 314922"/>
                <a:gd name="connsiteX46" fmla="*/ 203705 w 277012"/>
                <a:gd name="connsiteY46" fmla="*/ 218694 h 314922"/>
                <a:gd name="connsiteX47" fmla="*/ 199990 w 277012"/>
                <a:gd name="connsiteY47" fmla="*/ 222409 h 314922"/>
                <a:gd name="connsiteX48" fmla="*/ 149508 w 277012"/>
                <a:gd name="connsiteY48" fmla="*/ 264890 h 314922"/>
                <a:gd name="connsiteX49" fmla="*/ 127505 w 277012"/>
                <a:gd name="connsiteY49" fmla="*/ 264890 h 314922"/>
                <a:gd name="connsiteX50" fmla="*/ 125028 w 277012"/>
                <a:gd name="connsiteY50" fmla="*/ 263652 h 314922"/>
                <a:gd name="connsiteX51" fmla="*/ 113884 w 277012"/>
                <a:gd name="connsiteY51" fmla="*/ 248126 h 314922"/>
                <a:gd name="connsiteX52" fmla="*/ 114360 w 277012"/>
                <a:gd name="connsiteY52" fmla="*/ 244126 h 314922"/>
                <a:gd name="connsiteX53" fmla="*/ 121790 w 277012"/>
                <a:gd name="connsiteY53" fmla="*/ 237649 h 314922"/>
                <a:gd name="connsiteX54" fmla="*/ 123790 w 277012"/>
                <a:gd name="connsiteY54" fmla="*/ 236887 h 314922"/>
                <a:gd name="connsiteX55" fmla="*/ 153032 w 277012"/>
                <a:gd name="connsiteY55" fmla="*/ 236887 h 314922"/>
                <a:gd name="connsiteX56" fmla="*/ 155032 w 277012"/>
                <a:gd name="connsiteY56" fmla="*/ 237649 h 314922"/>
                <a:gd name="connsiteX57" fmla="*/ 162462 w 277012"/>
                <a:gd name="connsiteY57" fmla="*/ 244126 h 314922"/>
                <a:gd name="connsiteX58" fmla="*/ 162938 w 277012"/>
                <a:gd name="connsiteY58" fmla="*/ 248126 h 314922"/>
                <a:gd name="connsiteX59" fmla="*/ 151794 w 277012"/>
                <a:gd name="connsiteY59" fmla="*/ 263652 h 314922"/>
                <a:gd name="connsiteX60" fmla="*/ 149508 w 277012"/>
                <a:gd name="connsiteY60" fmla="*/ 264890 h 31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77012" h="314922">
                  <a:moveTo>
                    <a:pt x="199990" y="222409"/>
                  </a:moveTo>
                  <a:lnTo>
                    <a:pt x="209039" y="253746"/>
                  </a:lnTo>
                  <a:cubicBezTo>
                    <a:pt x="209801" y="256413"/>
                    <a:pt x="206943" y="258604"/>
                    <a:pt x="204562" y="257175"/>
                  </a:cubicBezTo>
                  <a:lnTo>
                    <a:pt x="163700" y="232315"/>
                  </a:lnTo>
                  <a:cubicBezTo>
                    <a:pt x="162081" y="231362"/>
                    <a:pt x="161795" y="229172"/>
                    <a:pt x="162938" y="227743"/>
                  </a:cubicBezTo>
                  <a:lnTo>
                    <a:pt x="190560" y="196025"/>
                  </a:lnTo>
                  <a:cubicBezTo>
                    <a:pt x="190370" y="193834"/>
                    <a:pt x="190179" y="192119"/>
                    <a:pt x="190084" y="191072"/>
                  </a:cubicBezTo>
                  <a:cubicBezTo>
                    <a:pt x="191989" y="189357"/>
                    <a:pt x="194751" y="186023"/>
                    <a:pt x="196561" y="183356"/>
                  </a:cubicBezTo>
                  <a:cubicBezTo>
                    <a:pt x="198371" y="180689"/>
                    <a:pt x="203895" y="162687"/>
                    <a:pt x="205419" y="154877"/>
                  </a:cubicBezTo>
                  <a:cubicBezTo>
                    <a:pt x="206372" y="155067"/>
                    <a:pt x="208372" y="156781"/>
                    <a:pt x="210658" y="155448"/>
                  </a:cubicBezTo>
                  <a:cubicBezTo>
                    <a:pt x="212944" y="154115"/>
                    <a:pt x="214754" y="148304"/>
                    <a:pt x="216278" y="144494"/>
                  </a:cubicBezTo>
                  <a:cubicBezTo>
                    <a:pt x="217516" y="141256"/>
                    <a:pt x="220850" y="128969"/>
                    <a:pt x="221612" y="124016"/>
                  </a:cubicBezTo>
                  <a:cubicBezTo>
                    <a:pt x="222374" y="119063"/>
                    <a:pt x="224088" y="112586"/>
                    <a:pt x="222183" y="110776"/>
                  </a:cubicBezTo>
                  <a:cubicBezTo>
                    <a:pt x="220755" y="109442"/>
                    <a:pt x="218278" y="106204"/>
                    <a:pt x="212277" y="109061"/>
                  </a:cubicBezTo>
                  <a:cubicBezTo>
                    <a:pt x="213420" y="99917"/>
                    <a:pt x="213325" y="72295"/>
                    <a:pt x="210658" y="54864"/>
                  </a:cubicBezTo>
                  <a:cubicBezTo>
                    <a:pt x="207991" y="37433"/>
                    <a:pt x="197133" y="27051"/>
                    <a:pt x="184941" y="16002"/>
                  </a:cubicBezTo>
                  <a:cubicBezTo>
                    <a:pt x="172749" y="4953"/>
                    <a:pt x="149984" y="0"/>
                    <a:pt x="138649" y="0"/>
                  </a:cubicBezTo>
                  <a:cubicBezTo>
                    <a:pt x="127219" y="0"/>
                    <a:pt x="104550" y="4953"/>
                    <a:pt x="92358" y="15907"/>
                  </a:cubicBezTo>
                  <a:cubicBezTo>
                    <a:pt x="80166" y="26956"/>
                    <a:pt x="69307" y="37338"/>
                    <a:pt x="66640" y="54769"/>
                  </a:cubicBezTo>
                  <a:cubicBezTo>
                    <a:pt x="63973" y="72200"/>
                    <a:pt x="63878" y="99822"/>
                    <a:pt x="65021" y="108966"/>
                  </a:cubicBezTo>
                  <a:cubicBezTo>
                    <a:pt x="58925" y="106109"/>
                    <a:pt x="56448" y="109252"/>
                    <a:pt x="55115" y="110681"/>
                  </a:cubicBezTo>
                  <a:cubicBezTo>
                    <a:pt x="53210" y="112586"/>
                    <a:pt x="54924" y="119063"/>
                    <a:pt x="55686" y="123920"/>
                  </a:cubicBezTo>
                  <a:cubicBezTo>
                    <a:pt x="56448" y="128873"/>
                    <a:pt x="59782" y="141161"/>
                    <a:pt x="61020" y="144399"/>
                  </a:cubicBezTo>
                  <a:cubicBezTo>
                    <a:pt x="62544" y="148304"/>
                    <a:pt x="64354" y="154019"/>
                    <a:pt x="66640" y="155353"/>
                  </a:cubicBezTo>
                  <a:cubicBezTo>
                    <a:pt x="68926" y="156686"/>
                    <a:pt x="70926" y="154972"/>
                    <a:pt x="71879" y="154781"/>
                  </a:cubicBezTo>
                  <a:cubicBezTo>
                    <a:pt x="73403" y="162592"/>
                    <a:pt x="78832" y="180594"/>
                    <a:pt x="80737" y="183261"/>
                  </a:cubicBezTo>
                  <a:cubicBezTo>
                    <a:pt x="82547" y="185928"/>
                    <a:pt x="85404" y="189262"/>
                    <a:pt x="87214" y="190976"/>
                  </a:cubicBezTo>
                  <a:cubicBezTo>
                    <a:pt x="87119" y="192024"/>
                    <a:pt x="86928" y="193929"/>
                    <a:pt x="86738" y="196215"/>
                  </a:cubicBezTo>
                  <a:lnTo>
                    <a:pt x="113979" y="227648"/>
                  </a:lnTo>
                  <a:cubicBezTo>
                    <a:pt x="115218" y="229076"/>
                    <a:pt x="114837" y="231267"/>
                    <a:pt x="113217" y="232219"/>
                  </a:cubicBezTo>
                  <a:lnTo>
                    <a:pt x="72450" y="257175"/>
                  </a:lnTo>
                  <a:cubicBezTo>
                    <a:pt x="70069" y="258604"/>
                    <a:pt x="67212" y="256413"/>
                    <a:pt x="67974" y="253746"/>
                  </a:cubicBezTo>
                  <a:lnTo>
                    <a:pt x="77022" y="222504"/>
                  </a:lnTo>
                  <a:cubicBezTo>
                    <a:pt x="77689" y="220123"/>
                    <a:pt x="75403" y="217932"/>
                    <a:pt x="73022" y="218789"/>
                  </a:cubicBezTo>
                  <a:cubicBezTo>
                    <a:pt x="55877" y="225457"/>
                    <a:pt x="15681" y="241268"/>
                    <a:pt x="1584" y="248793"/>
                  </a:cubicBezTo>
                  <a:cubicBezTo>
                    <a:pt x="-130" y="249746"/>
                    <a:pt x="-511" y="252031"/>
                    <a:pt x="727" y="253460"/>
                  </a:cubicBezTo>
                  <a:cubicBezTo>
                    <a:pt x="28540" y="285845"/>
                    <a:pt x="67593" y="308324"/>
                    <a:pt x="111789" y="314897"/>
                  </a:cubicBezTo>
                  <a:cubicBezTo>
                    <a:pt x="113217" y="315087"/>
                    <a:pt x="114741" y="314230"/>
                    <a:pt x="115122" y="312801"/>
                  </a:cubicBezTo>
                  <a:lnTo>
                    <a:pt x="128172" y="272987"/>
                  </a:lnTo>
                  <a:cubicBezTo>
                    <a:pt x="128553" y="271748"/>
                    <a:pt x="129696" y="270891"/>
                    <a:pt x="131029" y="270891"/>
                  </a:cubicBezTo>
                  <a:lnTo>
                    <a:pt x="145793" y="270891"/>
                  </a:lnTo>
                  <a:cubicBezTo>
                    <a:pt x="147126" y="270891"/>
                    <a:pt x="148269" y="271748"/>
                    <a:pt x="148650" y="272987"/>
                  </a:cubicBezTo>
                  <a:lnTo>
                    <a:pt x="161700" y="312801"/>
                  </a:lnTo>
                  <a:cubicBezTo>
                    <a:pt x="162176" y="314230"/>
                    <a:pt x="163605" y="315087"/>
                    <a:pt x="165033" y="314897"/>
                  </a:cubicBezTo>
                  <a:cubicBezTo>
                    <a:pt x="209325" y="308420"/>
                    <a:pt x="248472" y="285941"/>
                    <a:pt x="276285" y="253460"/>
                  </a:cubicBezTo>
                  <a:cubicBezTo>
                    <a:pt x="277524" y="252031"/>
                    <a:pt x="277143" y="249746"/>
                    <a:pt x="275428" y="248793"/>
                  </a:cubicBezTo>
                  <a:cubicBezTo>
                    <a:pt x="261236" y="241268"/>
                    <a:pt x="220755" y="225266"/>
                    <a:pt x="203705" y="218694"/>
                  </a:cubicBezTo>
                  <a:cubicBezTo>
                    <a:pt x="201609" y="217837"/>
                    <a:pt x="199323" y="220028"/>
                    <a:pt x="199990" y="222409"/>
                  </a:cubicBezTo>
                  <a:close/>
                  <a:moveTo>
                    <a:pt x="149508" y="264890"/>
                  </a:moveTo>
                  <a:lnTo>
                    <a:pt x="127505" y="264890"/>
                  </a:lnTo>
                  <a:cubicBezTo>
                    <a:pt x="126552" y="264890"/>
                    <a:pt x="125600" y="264414"/>
                    <a:pt x="125028" y="263652"/>
                  </a:cubicBezTo>
                  <a:lnTo>
                    <a:pt x="113884" y="248126"/>
                  </a:lnTo>
                  <a:cubicBezTo>
                    <a:pt x="112932" y="246888"/>
                    <a:pt x="113217" y="245078"/>
                    <a:pt x="114360" y="244126"/>
                  </a:cubicBezTo>
                  <a:lnTo>
                    <a:pt x="121790" y="237649"/>
                  </a:lnTo>
                  <a:cubicBezTo>
                    <a:pt x="122361" y="237173"/>
                    <a:pt x="123028" y="236887"/>
                    <a:pt x="123790" y="236887"/>
                  </a:cubicBezTo>
                  <a:lnTo>
                    <a:pt x="153032" y="236887"/>
                  </a:lnTo>
                  <a:cubicBezTo>
                    <a:pt x="153794" y="236887"/>
                    <a:pt x="154461" y="237173"/>
                    <a:pt x="155032" y="237649"/>
                  </a:cubicBezTo>
                  <a:lnTo>
                    <a:pt x="162462" y="244126"/>
                  </a:lnTo>
                  <a:cubicBezTo>
                    <a:pt x="163605" y="245174"/>
                    <a:pt x="163795" y="246888"/>
                    <a:pt x="162938" y="248126"/>
                  </a:cubicBezTo>
                  <a:lnTo>
                    <a:pt x="151794" y="263652"/>
                  </a:lnTo>
                  <a:cubicBezTo>
                    <a:pt x="151413" y="264414"/>
                    <a:pt x="150460" y="264890"/>
                    <a:pt x="149508" y="264890"/>
                  </a:cubicBezTo>
                  <a:close/>
                </a:path>
              </a:pathLst>
            </a:cu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grpSp>
          <p:nvGrpSpPr>
            <p:cNvPr id="143" name="Graphic 99">
              <a:extLst>
                <a:ext uri="{FF2B5EF4-FFF2-40B4-BE49-F238E27FC236}">
                  <a16:creationId xmlns:a16="http://schemas.microsoft.com/office/drawing/2014/main" xmlns="" id="{8E650416-D0C9-40DD-BBAD-7BECF5925572}"/>
                </a:ext>
              </a:extLst>
            </p:cNvPr>
            <p:cNvGrpSpPr/>
            <p:nvPr/>
          </p:nvGrpSpPr>
          <p:grpSpPr>
            <a:xfrm>
              <a:off x="6108064" y="2542284"/>
              <a:ext cx="575711" cy="655119"/>
              <a:chOff x="5622131" y="3082924"/>
              <a:chExt cx="276225" cy="314325"/>
            </a:xfrm>
            <a:solidFill>
              <a:srgbClr val="5225B5"/>
            </a:solidFill>
          </p:grpSpPr>
          <p:sp>
            <p:nvSpPr>
              <p:cNvPr id="144" name="Freeform: Shape 101">
                <a:extLst>
                  <a:ext uri="{FF2B5EF4-FFF2-40B4-BE49-F238E27FC236}">
                    <a16:creationId xmlns:a16="http://schemas.microsoft.com/office/drawing/2014/main" xmlns="" id="{B327E62A-985D-4722-A4EB-CE90049C65DB}"/>
                  </a:ext>
                </a:extLst>
              </p:cNvPr>
              <p:cNvSpPr/>
              <p:nvPr/>
            </p:nvSpPr>
            <p:spPr>
              <a:xfrm>
                <a:off x="5622070" y="3301390"/>
                <a:ext cx="277012" cy="96456"/>
              </a:xfrm>
              <a:custGeom>
                <a:avLst/>
                <a:gdLst>
                  <a:gd name="connsiteX0" fmla="*/ 163890 w 277012"/>
                  <a:gd name="connsiteY0" fmla="*/ 13944 h 96456"/>
                  <a:gd name="connsiteX1" fmla="*/ 155889 w 277012"/>
                  <a:gd name="connsiteY1" fmla="*/ 19754 h 96456"/>
                  <a:gd name="connsiteX2" fmla="*/ 162557 w 277012"/>
                  <a:gd name="connsiteY2" fmla="*/ 25564 h 96456"/>
                  <a:gd name="connsiteX3" fmla="*/ 163033 w 277012"/>
                  <a:gd name="connsiteY3" fmla="*/ 29565 h 96456"/>
                  <a:gd name="connsiteX4" fmla="*/ 151889 w 277012"/>
                  <a:gd name="connsiteY4" fmla="*/ 45090 h 96456"/>
                  <a:gd name="connsiteX5" fmla="*/ 149412 w 277012"/>
                  <a:gd name="connsiteY5" fmla="*/ 46329 h 96456"/>
                  <a:gd name="connsiteX6" fmla="*/ 127410 w 277012"/>
                  <a:gd name="connsiteY6" fmla="*/ 46329 h 96456"/>
                  <a:gd name="connsiteX7" fmla="*/ 124933 w 277012"/>
                  <a:gd name="connsiteY7" fmla="*/ 45090 h 96456"/>
                  <a:gd name="connsiteX8" fmla="*/ 113789 w 277012"/>
                  <a:gd name="connsiteY8" fmla="*/ 29565 h 96456"/>
                  <a:gd name="connsiteX9" fmla="*/ 114265 w 277012"/>
                  <a:gd name="connsiteY9" fmla="*/ 25564 h 96456"/>
                  <a:gd name="connsiteX10" fmla="*/ 120742 w 277012"/>
                  <a:gd name="connsiteY10" fmla="*/ 19944 h 96456"/>
                  <a:gd name="connsiteX11" fmla="*/ 113122 w 277012"/>
                  <a:gd name="connsiteY11" fmla="*/ 13848 h 96456"/>
                  <a:gd name="connsiteX12" fmla="*/ 113122 w 277012"/>
                  <a:gd name="connsiteY12" fmla="*/ 13848 h 96456"/>
                  <a:gd name="connsiteX13" fmla="*/ 113122 w 277012"/>
                  <a:gd name="connsiteY13" fmla="*/ 13848 h 96456"/>
                  <a:gd name="connsiteX14" fmla="*/ 72450 w 277012"/>
                  <a:gd name="connsiteY14" fmla="*/ 38709 h 96456"/>
                  <a:gd name="connsiteX15" fmla="*/ 67974 w 277012"/>
                  <a:gd name="connsiteY15" fmla="*/ 35280 h 96456"/>
                  <a:gd name="connsiteX16" fmla="*/ 77022 w 277012"/>
                  <a:gd name="connsiteY16" fmla="*/ 4038 h 96456"/>
                  <a:gd name="connsiteX17" fmla="*/ 73022 w 277012"/>
                  <a:gd name="connsiteY17" fmla="*/ 323 h 96456"/>
                  <a:gd name="connsiteX18" fmla="*/ 1584 w 277012"/>
                  <a:gd name="connsiteY18" fmla="*/ 30327 h 96456"/>
                  <a:gd name="connsiteX19" fmla="*/ 727 w 277012"/>
                  <a:gd name="connsiteY19" fmla="*/ 34994 h 96456"/>
                  <a:gd name="connsiteX20" fmla="*/ 111789 w 277012"/>
                  <a:gd name="connsiteY20" fmla="*/ 96430 h 96456"/>
                  <a:gd name="connsiteX21" fmla="*/ 115122 w 277012"/>
                  <a:gd name="connsiteY21" fmla="*/ 94335 h 96456"/>
                  <a:gd name="connsiteX22" fmla="*/ 128172 w 277012"/>
                  <a:gd name="connsiteY22" fmla="*/ 54520 h 96456"/>
                  <a:gd name="connsiteX23" fmla="*/ 131029 w 277012"/>
                  <a:gd name="connsiteY23" fmla="*/ 52425 h 96456"/>
                  <a:gd name="connsiteX24" fmla="*/ 145793 w 277012"/>
                  <a:gd name="connsiteY24" fmla="*/ 52425 h 96456"/>
                  <a:gd name="connsiteX25" fmla="*/ 148650 w 277012"/>
                  <a:gd name="connsiteY25" fmla="*/ 54520 h 96456"/>
                  <a:gd name="connsiteX26" fmla="*/ 161700 w 277012"/>
                  <a:gd name="connsiteY26" fmla="*/ 94335 h 96456"/>
                  <a:gd name="connsiteX27" fmla="*/ 165033 w 277012"/>
                  <a:gd name="connsiteY27" fmla="*/ 96430 h 96456"/>
                  <a:gd name="connsiteX28" fmla="*/ 276285 w 277012"/>
                  <a:gd name="connsiteY28" fmla="*/ 34994 h 96456"/>
                  <a:gd name="connsiteX29" fmla="*/ 275428 w 277012"/>
                  <a:gd name="connsiteY29" fmla="*/ 30327 h 96456"/>
                  <a:gd name="connsiteX30" fmla="*/ 203705 w 277012"/>
                  <a:gd name="connsiteY30" fmla="*/ 228 h 96456"/>
                  <a:gd name="connsiteX31" fmla="*/ 199800 w 277012"/>
                  <a:gd name="connsiteY31" fmla="*/ 3942 h 96456"/>
                  <a:gd name="connsiteX32" fmla="*/ 208848 w 277012"/>
                  <a:gd name="connsiteY32" fmla="*/ 35280 h 96456"/>
                  <a:gd name="connsiteX33" fmla="*/ 204372 w 277012"/>
                  <a:gd name="connsiteY33" fmla="*/ 38709 h 9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77012" h="96456">
                    <a:moveTo>
                      <a:pt x="163890" y="13944"/>
                    </a:moveTo>
                    <a:lnTo>
                      <a:pt x="155889" y="19754"/>
                    </a:lnTo>
                    <a:lnTo>
                      <a:pt x="162557" y="25564"/>
                    </a:lnTo>
                    <a:cubicBezTo>
                      <a:pt x="163700" y="26612"/>
                      <a:pt x="163890" y="28326"/>
                      <a:pt x="163033" y="29565"/>
                    </a:cubicBezTo>
                    <a:lnTo>
                      <a:pt x="151889" y="45090"/>
                    </a:lnTo>
                    <a:cubicBezTo>
                      <a:pt x="151317" y="45852"/>
                      <a:pt x="150365" y="46329"/>
                      <a:pt x="149412" y="46329"/>
                    </a:cubicBezTo>
                    <a:lnTo>
                      <a:pt x="127410" y="46329"/>
                    </a:lnTo>
                    <a:cubicBezTo>
                      <a:pt x="126457" y="46329"/>
                      <a:pt x="125505" y="45852"/>
                      <a:pt x="124933" y="45090"/>
                    </a:cubicBezTo>
                    <a:lnTo>
                      <a:pt x="113789" y="29565"/>
                    </a:lnTo>
                    <a:cubicBezTo>
                      <a:pt x="112836" y="28326"/>
                      <a:pt x="113122" y="26517"/>
                      <a:pt x="114265" y="25564"/>
                    </a:cubicBezTo>
                    <a:lnTo>
                      <a:pt x="120742" y="19944"/>
                    </a:lnTo>
                    <a:lnTo>
                      <a:pt x="113122" y="13848"/>
                    </a:lnTo>
                    <a:cubicBezTo>
                      <a:pt x="113122" y="13848"/>
                      <a:pt x="113122" y="13848"/>
                      <a:pt x="113122" y="13848"/>
                    </a:cubicBezTo>
                    <a:cubicBezTo>
                      <a:pt x="113122" y="13848"/>
                      <a:pt x="113122" y="13848"/>
                      <a:pt x="113122" y="13848"/>
                    </a:cubicBezTo>
                    <a:lnTo>
                      <a:pt x="72450" y="38709"/>
                    </a:lnTo>
                    <a:cubicBezTo>
                      <a:pt x="70069" y="40137"/>
                      <a:pt x="67212" y="37947"/>
                      <a:pt x="67974" y="35280"/>
                    </a:cubicBezTo>
                    <a:lnTo>
                      <a:pt x="77022" y="4038"/>
                    </a:lnTo>
                    <a:cubicBezTo>
                      <a:pt x="77689" y="1656"/>
                      <a:pt x="75403" y="-534"/>
                      <a:pt x="73022" y="323"/>
                    </a:cubicBezTo>
                    <a:cubicBezTo>
                      <a:pt x="55877" y="6990"/>
                      <a:pt x="15681" y="22802"/>
                      <a:pt x="1584" y="30327"/>
                    </a:cubicBezTo>
                    <a:cubicBezTo>
                      <a:pt x="-130" y="31279"/>
                      <a:pt x="-511" y="33565"/>
                      <a:pt x="727" y="34994"/>
                    </a:cubicBezTo>
                    <a:cubicBezTo>
                      <a:pt x="28540" y="67379"/>
                      <a:pt x="67593" y="89858"/>
                      <a:pt x="111789" y="96430"/>
                    </a:cubicBezTo>
                    <a:cubicBezTo>
                      <a:pt x="113217" y="96621"/>
                      <a:pt x="114741" y="95763"/>
                      <a:pt x="115122" y="94335"/>
                    </a:cubicBezTo>
                    <a:lnTo>
                      <a:pt x="128172" y="54520"/>
                    </a:lnTo>
                    <a:cubicBezTo>
                      <a:pt x="128553" y="53282"/>
                      <a:pt x="129696" y="52425"/>
                      <a:pt x="131029" y="52425"/>
                    </a:cubicBezTo>
                    <a:lnTo>
                      <a:pt x="145793" y="52425"/>
                    </a:lnTo>
                    <a:cubicBezTo>
                      <a:pt x="147126" y="52425"/>
                      <a:pt x="148269" y="53282"/>
                      <a:pt x="148650" y="54520"/>
                    </a:cubicBezTo>
                    <a:lnTo>
                      <a:pt x="161700" y="94335"/>
                    </a:lnTo>
                    <a:cubicBezTo>
                      <a:pt x="162176" y="95763"/>
                      <a:pt x="163605" y="96621"/>
                      <a:pt x="165033" y="96430"/>
                    </a:cubicBezTo>
                    <a:cubicBezTo>
                      <a:pt x="209325" y="89953"/>
                      <a:pt x="248472" y="67474"/>
                      <a:pt x="276285" y="34994"/>
                    </a:cubicBezTo>
                    <a:cubicBezTo>
                      <a:pt x="277524" y="33565"/>
                      <a:pt x="277143" y="31279"/>
                      <a:pt x="275428" y="30327"/>
                    </a:cubicBezTo>
                    <a:cubicBezTo>
                      <a:pt x="261236" y="22802"/>
                      <a:pt x="220755" y="6800"/>
                      <a:pt x="203705" y="228"/>
                    </a:cubicBezTo>
                    <a:cubicBezTo>
                      <a:pt x="201324" y="-725"/>
                      <a:pt x="199038" y="1466"/>
                      <a:pt x="199800" y="3942"/>
                    </a:cubicBezTo>
                    <a:lnTo>
                      <a:pt x="208848" y="35280"/>
                    </a:lnTo>
                    <a:cubicBezTo>
                      <a:pt x="209610" y="37947"/>
                      <a:pt x="206753" y="40137"/>
                      <a:pt x="204372" y="38709"/>
                    </a:cubicBezTo>
                  </a:path>
                </a:pathLst>
              </a:custGeom>
              <a:solidFill>
                <a:srgbClr val="00C8FF"/>
              </a:solidFill>
              <a:ln w="9525" cap="flat">
                <a:noFill/>
                <a:prstDash val="solid"/>
                <a:miter/>
              </a:ln>
            </p:spPr>
            <p:txBody>
              <a:bodyPr rtlCol="0" anchor="ctr"/>
              <a:lstStyle/>
              <a:p>
                <a:endParaRPr lang="en-GB" sz="1429" dirty="0"/>
              </a:p>
            </p:txBody>
          </p:sp>
          <p:sp>
            <p:nvSpPr>
              <p:cNvPr id="149" name="Freeform: Shape 102">
                <a:extLst>
                  <a:ext uri="{FF2B5EF4-FFF2-40B4-BE49-F238E27FC236}">
                    <a16:creationId xmlns:a16="http://schemas.microsoft.com/office/drawing/2014/main" xmlns="" id="{AE1BB5F0-2447-4F62-973C-66256864A2C2}"/>
                  </a:ext>
                </a:extLst>
              </p:cNvPr>
              <p:cNvSpPr/>
              <p:nvPr/>
            </p:nvSpPr>
            <p:spPr>
              <a:xfrm>
                <a:off x="5676317" y="3082924"/>
                <a:ext cx="168804" cy="236791"/>
              </a:xfrm>
              <a:custGeom>
                <a:avLst/>
                <a:gdLst>
                  <a:gd name="connsiteX0" fmla="*/ 6678 w 168804"/>
                  <a:gd name="connsiteY0" fmla="*/ 144494 h 236791"/>
                  <a:gd name="connsiteX1" fmla="*/ 12298 w 168804"/>
                  <a:gd name="connsiteY1" fmla="*/ 155448 h 236791"/>
                  <a:gd name="connsiteX2" fmla="*/ 17537 w 168804"/>
                  <a:gd name="connsiteY2" fmla="*/ 154877 h 236791"/>
                  <a:gd name="connsiteX3" fmla="*/ 26395 w 168804"/>
                  <a:gd name="connsiteY3" fmla="*/ 183356 h 236791"/>
                  <a:gd name="connsiteX4" fmla="*/ 32872 w 168804"/>
                  <a:gd name="connsiteY4" fmla="*/ 191072 h 236791"/>
                  <a:gd name="connsiteX5" fmla="*/ 32396 w 168804"/>
                  <a:gd name="connsiteY5" fmla="*/ 196310 h 236791"/>
                  <a:gd name="connsiteX6" fmla="*/ 59637 w 168804"/>
                  <a:gd name="connsiteY6" fmla="*/ 227743 h 236791"/>
                  <a:gd name="connsiteX7" fmla="*/ 69543 w 168804"/>
                  <a:gd name="connsiteY7" fmla="*/ 236792 h 236791"/>
                  <a:gd name="connsiteX8" fmla="*/ 98785 w 168804"/>
                  <a:gd name="connsiteY8" fmla="*/ 236792 h 236791"/>
                  <a:gd name="connsiteX9" fmla="*/ 108691 w 168804"/>
                  <a:gd name="connsiteY9" fmla="*/ 227743 h 236791"/>
                  <a:gd name="connsiteX10" fmla="*/ 136313 w 168804"/>
                  <a:gd name="connsiteY10" fmla="*/ 196025 h 236791"/>
                  <a:gd name="connsiteX11" fmla="*/ 135837 w 168804"/>
                  <a:gd name="connsiteY11" fmla="*/ 191072 h 236791"/>
                  <a:gd name="connsiteX12" fmla="*/ 142314 w 168804"/>
                  <a:gd name="connsiteY12" fmla="*/ 183356 h 236791"/>
                  <a:gd name="connsiteX13" fmla="*/ 151172 w 168804"/>
                  <a:gd name="connsiteY13" fmla="*/ 154877 h 236791"/>
                  <a:gd name="connsiteX14" fmla="*/ 156411 w 168804"/>
                  <a:gd name="connsiteY14" fmla="*/ 155448 h 236791"/>
                  <a:gd name="connsiteX15" fmla="*/ 162031 w 168804"/>
                  <a:gd name="connsiteY15" fmla="*/ 144494 h 236791"/>
                  <a:gd name="connsiteX16" fmla="*/ 167365 w 168804"/>
                  <a:gd name="connsiteY16" fmla="*/ 124016 h 236791"/>
                  <a:gd name="connsiteX17" fmla="*/ 167936 w 168804"/>
                  <a:gd name="connsiteY17" fmla="*/ 110776 h 236791"/>
                  <a:gd name="connsiteX18" fmla="*/ 158030 w 168804"/>
                  <a:gd name="connsiteY18" fmla="*/ 109061 h 236791"/>
                  <a:gd name="connsiteX19" fmla="*/ 156411 w 168804"/>
                  <a:gd name="connsiteY19" fmla="*/ 54864 h 236791"/>
                  <a:gd name="connsiteX20" fmla="*/ 130694 w 168804"/>
                  <a:gd name="connsiteY20" fmla="*/ 16002 h 236791"/>
                  <a:gd name="connsiteX21" fmla="*/ 84402 w 168804"/>
                  <a:gd name="connsiteY21" fmla="*/ 0 h 236791"/>
                  <a:gd name="connsiteX22" fmla="*/ 38111 w 168804"/>
                  <a:gd name="connsiteY22" fmla="*/ 15907 h 236791"/>
                  <a:gd name="connsiteX23" fmla="*/ 12393 w 168804"/>
                  <a:gd name="connsiteY23" fmla="*/ 54769 h 236791"/>
                  <a:gd name="connsiteX24" fmla="*/ 10774 w 168804"/>
                  <a:gd name="connsiteY24" fmla="*/ 108966 h 236791"/>
                  <a:gd name="connsiteX25" fmla="*/ 868 w 168804"/>
                  <a:gd name="connsiteY25" fmla="*/ 110681 h 236791"/>
                  <a:gd name="connsiteX26" fmla="*/ 1439 w 168804"/>
                  <a:gd name="connsiteY26" fmla="*/ 123920 h 236791"/>
                  <a:gd name="connsiteX27" fmla="*/ 6678 w 168804"/>
                  <a:gd name="connsiteY27" fmla="*/ 144494 h 23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8804" h="236791">
                    <a:moveTo>
                      <a:pt x="6678" y="144494"/>
                    </a:moveTo>
                    <a:cubicBezTo>
                      <a:pt x="8202" y="148400"/>
                      <a:pt x="10012" y="154115"/>
                      <a:pt x="12298" y="155448"/>
                    </a:cubicBezTo>
                    <a:cubicBezTo>
                      <a:pt x="14584" y="156781"/>
                      <a:pt x="16584" y="155067"/>
                      <a:pt x="17537" y="154877"/>
                    </a:cubicBezTo>
                    <a:cubicBezTo>
                      <a:pt x="19061" y="162687"/>
                      <a:pt x="24490" y="180689"/>
                      <a:pt x="26395" y="183356"/>
                    </a:cubicBezTo>
                    <a:cubicBezTo>
                      <a:pt x="28205" y="186023"/>
                      <a:pt x="31062" y="189357"/>
                      <a:pt x="32872" y="191072"/>
                    </a:cubicBezTo>
                    <a:cubicBezTo>
                      <a:pt x="32777" y="192119"/>
                      <a:pt x="32586" y="194024"/>
                      <a:pt x="32396" y="196310"/>
                    </a:cubicBezTo>
                    <a:lnTo>
                      <a:pt x="59637" y="227743"/>
                    </a:lnTo>
                    <a:cubicBezTo>
                      <a:pt x="60875" y="229172"/>
                      <a:pt x="68876" y="236792"/>
                      <a:pt x="69543" y="236792"/>
                    </a:cubicBezTo>
                    <a:lnTo>
                      <a:pt x="98785" y="236792"/>
                    </a:lnTo>
                    <a:cubicBezTo>
                      <a:pt x="99547" y="236792"/>
                      <a:pt x="107453" y="229172"/>
                      <a:pt x="108691" y="227743"/>
                    </a:cubicBezTo>
                    <a:lnTo>
                      <a:pt x="136313" y="196025"/>
                    </a:lnTo>
                    <a:cubicBezTo>
                      <a:pt x="136123" y="193834"/>
                      <a:pt x="135932" y="192119"/>
                      <a:pt x="135837" y="191072"/>
                    </a:cubicBezTo>
                    <a:cubicBezTo>
                      <a:pt x="137742" y="189357"/>
                      <a:pt x="140504" y="186023"/>
                      <a:pt x="142314" y="183356"/>
                    </a:cubicBezTo>
                    <a:cubicBezTo>
                      <a:pt x="144124" y="180689"/>
                      <a:pt x="149648" y="162687"/>
                      <a:pt x="151172" y="154877"/>
                    </a:cubicBezTo>
                    <a:cubicBezTo>
                      <a:pt x="152125" y="155067"/>
                      <a:pt x="154125" y="156781"/>
                      <a:pt x="156411" y="155448"/>
                    </a:cubicBezTo>
                    <a:cubicBezTo>
                      <a:pt x="158697" y="154115"/>
                      <a:pt x="160507" y="148304"/>
                      <a:pt x="162031" y="144494"/>
                    </a:cubicBezTo>
                    <a:cubicBezTo>
                      <a:pt x="163269" y="141256"/>
                      <a:pt x="166603" y="128969"/>
                      <a:pt x="167365" y="124016"/>
                    </a:cubicBezTo>
                    <a:cubicBezTo>
                      <a:pt x="168127" y="119063"/>
                      <a:pt x="169841" y="112586"/>
                      <a:pt x="167936" y="110776"/>
                    </a:cubicBezTo>
                    <a:cubicBezTo>
                      <a:pt x="166508" y="109442"/>
                      <a:pt x="164031" y="106204"/>
                      <a:pt x="158030" y="109061"/>
                    </a:cubicBezTo>
                    <a:cubicBezTo>
                      <a:pt x="159173" y="99917"/>
                      <a:pt x="159078" y="72295"/>
                      <a:pt x="156411" y="54864"/>
                    </a:cubicBezTo>
                    <a:cubicBezTo>
                      <a:pt x="153744" y="37433"/>
                      <a:pt x="142886" y="27051"/>
                      <a:pt x="130694" y="16002"/>
                    </a:cubicBezTo>
                    <a:cubicBezTo>
                      <a:pt x="118502" y="4953"/>
                      <a:pt x="95737" y="0"/>
                      <a:pt x="84402" y="0"/>
                    </a:cubicBezTo>
                    <a:cubicBezTo>
                      <a:pt x="72972" y="0"/>
                      <a:pt x="50303" y="4953"/>
                      <a:pt x="38111" y="15907"/>
                    </a:cubicBezTo>
                    <a:cubicBezTo>
                      <a:pt x="25919" y="26956"/>
                      <a:pt x="15060" y="37338"/>
                      <a:pt x="12393" y="54769"/>
                    </a:cubicBezTo>
                    <a:cubicBezTo>
                      <a:pt x="9726" y="72200"/>
                      <a:pt x="9631" y="99822"/>
                      <a:pt x="10774" y="108966"/>
                    </a:cubicBezTo>
                    <a:cubicBezTo>
                      <a:pt x="4678" y="106109"/>
                      <a:pt x="2201" y="109252"/>
                      <a:pt x="868" y="110681"/>
                    </a:cubicBezTo>
                    <a:cubicBezTo>
                      <a:pt x="-1037" y="112586"/>
                      <a:pt x="677" y="119063"/>
                      <a:pt x="1439" y="123920"/>
                    </a:cubicBezTo>
                    <a:cubicBezTo>
                      <a:pt x="2201" y="128873"/>
                      <a:pt x="5440" y="141161"/>
                      <a:pt x="6678" y="144494"/>
                    </a:cubicBezTo>
                    <a:close/>
                  </a:path>
                </a:pathLst>
              </a:custGeom>
              <a:grpFill/>
              <a:ln w="9525" cap="flat">
                <a:noFill/>
                <a:prstDash val="solid"/>
                <a:miter/>
              </a:ln>
            </p:spPr>
            <p:txBody>
              <a:bodyPr rtlCol="0" anchor="ctr"/>
              <a:lstStyle/>
              <a:p>
                <a:endParaRPr lang="en-GB" sz="1429" dirty="0"/>
              </a:p>
            </p:txBody>
          </p:sp>
        </p:grpSp>
      </p:grpSp>
      <p:grpSp>
        <p:nvGrpSpPr>
          <p:cNvPr id="150" name="Gruppieren 1">
            <a:extLst>
              <a:ext uri="{FF2B5EF4-FFF2-40B4-BE49-F238E27FC236}">
                <a16:creationId xmlns:a16="http://schemas.microsoft.com/office/drawing/2014/main" xmlns="" id="{3859F977-A401-42CC-9C1D-31D13E8D81B9}"/>
              </a:ext>
            </a:extLst>
          </p:cNvPr>
          <p:cNvGrpSpPr/>
          <p:nvPr/>
        </p:nvGrpSpPr>
        <p:grpSpPr>
          <a:xfrm>
            <a:off x="198866" y="4040733"/>
            <a:ext cx="624468" cy="729867"/>
            <a:chOff x="5856262" y="3643244"/>
            <a:chExt cx="862685" cy="979217"/>
          </a:xfrm>
        </p:grpSpPr>
        <p:sp>
          <p:nvSpPr>
            <p:cNvPr id="151" name="Oval 150">
              <a:extLst>
                <a:ext uri="{FF2B5EF4-FFF2-40B4-BE49-F238E27FC236}">
                  <a16:creationId xmlns:a16="http://schemas.microsoft.com/office/drawing/2014/main" xmlns="" id="{DB21CB99-465F-4276-A408-86AE6C63A832}"/>
                </a:ext>
              </a:extLst>
            </p:cNvPr>
            <p:cNvSpPr/>
            <p:nvPr/>
          </p:nvSpPr>
          <p:spPr>
            <a:xfrm>
              <a:off x="5919307" y="3898743"/>
              <a:ext cx="723720" cy="723718"/>
            </a:xfrm>
            <a:prstGeom prst="ellipse">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152" name="Oval 151">
              <a:extLst>
                <a:ext uri="{FF2B5EF4-FFF2-40B4-BE49-F238E27FC236}">
                  <a16:creationId xmlns:a16="http://schemas.microsoft.com/office/drawing/2014/main" xmlns="" id="{D495905F-A2D0-4576-AD12-4D6822770523}"/>
                </a:ext>
              </a:extLst>
            </p:cNvPr>
            <p:cNvSpPr/>
            <p:nvPr/>
          </p:nvSpPr>
          <p:spPr>
            <a:xfrm>
              <a:off x="6338390" y="3643244"/>
              <a:ext cx="128927" cy="128927"/>
            </a:xfrm>
            <a:prstGeom prst="ellipse">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153" name="Oval 152">
              <a:extLst>
                <a:ext uri="{FF2B5EF4-FFF2-40B4-BE49-F238E27FC236}">
                  <a16:creationId xmlns:a16="http://schemas.microsoft.com/office/drawing/2014/main" xmlns="" id="{30738569-19DD-4CAD-9137-BFFAF4F7F8C3}"/>
                </a:ext>
              </a:extLst>
            </p:cNvPr>
            <p:cNvSpPr/>
            <p:nvPr/>
          </p:nvSpPr>
          <p:spPr>
            <a:xfrm>
              <a:off x="6499135" y="3806475"/>
              <a:ext cx="88259" cy="88259"/>
            </a:xfrm>
            <a:prstGeom prst="ellipse">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154" name="Oval 153">
              <a:extLst>
                <a:ext uri="{FF2B5EF4-FFF2-40B4-BE49-F238E27FC236}">
                  <a16:creationId xmlns:a16="http://schemas.microsoft.com/office/drawing/2014/main" xmlns="" id="{E01F8A11-1856-48EF-A174-183745EE8E32}"/>
                </a:ext>
              </a:extLst>
            </p:cNvPr>
            <p:cNvSpPr/>
            <p:nvPr/>
          </p:nvSpPr>
          <p:spPr>
            <a:xfrm>
              <a:off x="5856262" y="4369434"/>
              <a:ext cx="128927" cy="128927"/>
            </a:xfrm>
            <a:prstGeom prst="ellipse">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grpSp>
          <p:nvGrpSpPr>
            <p:cNvPr id="155" name="Group 154">
              <a:extLst>
                <a:ext uri="{FF2B5EF4-FFF2-40B4-BE49-F238E27FC236}">
                  <a16:creationId xmlns:a16="http://schemas.microsoft.com/office/drawing/2014/main" xmlns="" id="{AE1DCA51-7AD3-4616-99C6-E586936161B8}"/>
                </a:ext>
              </a:extLst>
            </p:cNvPr>
            <p:cNvGrpSpPr/>
            <p:nvPr/>
          </p:nvGrpSpPr>
          <p:grpSpPr>
            <a:xfrm>
              <a:off x="6041095" y="4013537"/>
              <a:ext cx="677852" cy="587684"/>
              <a:chOff x="6990886" y="2362481"/>
              <a:chExt cx="731416" cy="634121"/>
            </a:xfrm>
          </p:grpSpPr>
          <p:grpSp>
            <p:nvGrpSpPr>
              <p:cNvPr id="156" name="Graphic 55">
                <a:extLst>
                  <a:ext uri="{FF2B5EF4-FFF2-40B4-BE49-F238E27FC236}">
                    <a16:creationId xmlns:a16="http://schemas.microsoft.com/office/drawing/2014/main" xmlns="" id="{EA097A91-2F7F-420B-9B79-F213C32AA581}"/>
                  </a:ext>
                </a:extLst>
              </p:cNvPr>
              <p:cNvGrpSpPr/>
              <p:nvPr/>
            </p:nvGrpSpPr>
            <p:grpSpPr>
              <a:xfrm>
                <a:off x="7034528" y="2410893"/>
                <a:ext cx="687774" cy="585709"/>
                <a:chOff x="5541169" y="3059112"/>
                <a:chExt cx="416217" cy="354451"/>
              </a:xfrm>
              <a:solidFill>
                <a:srgbClr val="EFEAD8"/>
              </a:solidFill>
            </p:grpSpPr>
            <p:sp>
              <p:nvSpPr>
                <p:cNvPr id="168" name="Freeform: Shape 69">
                  <a:extLst>
                    <a:ext uri="{FF2B5EF4-FFF2-40B4-BE49-F238E27FC236}">
                      <a16:creationId xmlns:a16="http://schemas.microsoft.com/office/drawing/2014/main" xmlns="" id="{80E8622E-5D11-4F6A-B2B6-16B34B1AAC96}"/>
                    </a:ext>
                  </a:extLst>
                </p:cNvPr>
                <p:cNvSpPr/>
                <p:nvPr/>
              </p:nvSpPr>
              <p:spPr>
                <a:xfrm>
                  <a:off x="5541169" y="3059112"/>
                  <a:ext cx="334232" cy="326612"/>
                </a:xfrm>
                <a:custGeom>
                  <a:avLst/>
                  <a:gdLst>
                    <a:gd name="connsiteX0" fmla="*/ 246888 w 334232"/>
                    <a:gd name="connsiteY0" fmla="*/ 326612 h 326612"/>
                    <a:gd name="connsiteX1" fmla="*/ 20288 w 334232"/>
                    <a:gd name="connsiteY1" fmla="*/ 326612 h 326612"/>
                    <a:gd name="connsiteX2" fmla="*/ 12002 w 334232"/>
                    <a:gd name="connsiteY2" fmla="*/ 322898 h 326612"/>
                    <a:gd name="connsiteX3" fmla="*/ 0 w 334232"/>
                    <a:gd name="connsiteY3" fmla="*/ 309277 h 326612"/>
                    <a:gd name="connsiteX4" fmla="*/ 10382 w 334232"/>
                    <a:gd name="connsiteY4" fmla="*/ 300514 h 326612"/>
                    <a:gd name="connsiteX5" fmla="*/ 35624 w 334232"/>
                    <a:gd name="connsiteY5" fmla="*/ 234029 h 326612"/>
                    <a:gd name="connsiteX6" fmla="*/ 32671 w 334232"/>
                    <a:gd name="connsiteY6" fmla="*/ 194977 h 326612"/>
                    <a:gd name="connsiteX7" fmla="*/ 28004 w 334232"/>
                    <a:gd name="connsiteY7" fmla="*/ 124111 h 326612"/>
                    <a:gd name="connsiteX8" fmla="*/ 84201 w 334232"/>
                    <a:gd name="connsiteY8" fmla="*/ 2477 h 326612"/>
                    <a:gd name="connsiteX9" fmla="*/ 87725 w 334232"/>
                    <a:gd name="connsiteY9" fmla="*/ 0 h 326612"/>
                    <a:gd name="connsiteX10" fmla="*/ 316801 w 334232"/>
                    <a:gd name="connsiteY10" fmla="*/ 0 h 326612"/>
                    <a:gd name="connsiteX11" fmla="*/ 322802 w 334232"/>
                    <a:gd name="connsiteY11" fmla="*/ 2953 h 326612"/>
                    <a:gd name="connsiteX12" fmla="*/ 334232 w 334232"/>
                    <a:gd name="connsiteY12" fmla="*/ 18193 h 326612"/>
                    <a:gd name="connsiteX13" fmla="*/ 324041 w 334232"/>
                    <a:gd name="connsiteY13" fmla="*/ 26194 h 326612"/>
                    <a:gd name="connsiteX14" fmla="*/ 281940 w 334232"/>
                    <a:gd name="connsiteY14" fmla="*/ 124016 h 326612"/>
                    <a:gd name="connsiteX15" fmla="*/ 286512 w 334232"/>
                    <a:gd name="connsiteY15" fmla="*/ 192405 h 326612"/>
                    <a:gd name="connsiteX16" fmla="*/ 289560 w 334232"/>
                    <a:gd name="connsiteY16" fmla="*/ 233934 h 326612"/>
                    <a:gd name="connsiteX17" fmla="*/ 250508 w 334232"/>
                    <a:gd name="connsiteY17" fmla="*/ 324136 h 326612"/>
                    <a:gd name="connsiteX18" fmla="*/ 246888 w 334232"/>
                    <a:gd name="connsiteY18" fmla="*/ 326612 h 326612"/>
                    <a:gd name="connsiteX19" fmla="*/ 56674 w 334232"/>
                    <a:gd name="connsiteY19" fmla="*/ 300133 h 326612"/>
                    <a:gd name="connsiteX20" fmla="*/ 235077 w 334232"/>
                    <a:gd name="connsiteY20" fmla="*/ 300133 h 326612"/>
                    <a:gd name="connsiteX21" fmla="*/ 240316 w 334232"/>
                    <a:gd name="connsiteY21" fmla="*/ 298037 h 326612"/>
                    <a:gd name="connsiteX22" fmla="*/ 262795 w 334232"/>
                    <a:gd name="connsiteY22" fmla="*/ 234029 h 326612"/>
                    <a:gd name="connsiteX23" fmla="*/ 259842 w 334232"/>
                    <a:gd name="connsiteY23" fmla="*/ 194977 h 326612"/>
                    <a:gd name="connsiteX24" fmla="*/ 255175 w 334232"/>
                    <a:gd name="connsiteY24" fmla="*/ 124111 h 326612"/>
                    <a:gd name="connsiteX25" fmla="*/ 279273 w 334232"/>
                    <a:gd name="connsiteY25" fmla="*/ 37814 h 326612"/>
                    <a:gd name="connsiteX26" fmla="*/ 272987 w 334232"/>
                    <a:gd name="connsiteY26" fmla="*/ 26480 h 326612"/>
                    <a:gd name="connsiteX27" fmla="*/ 99155 w 334232"/>
                    <a:gd name="connsiteY27" fmla="*/ 26480 h 326612"/>
                    <a:gd name="connsiteX28" fmla="*/ 94202 w 334232"/>
                    <a:gd name="connsiteY28" fmla="*/ 28289 h 326612"/>
                    <a:gd name="connsiteX29" fmla="*/ 54483 w 334232"/>
                    <a:gd name="connsiteY29" fmla="*/ 124111 h 326612"/>
                    <a:gd name="connsiteX30" fmla="*/ 59055 w 334232"/>
                    <a:gd name="connsiteY30" fmla="*/ 192500 h 326612"/>
                    <a:gd name="connsiteX31" fmla="*/ 62103 w 334232"/>
                    <a:gd name="connsiteY31" fmla="*/ 234029 h 326612"/>
                    <a:gd name="connsiteX32" fmla="*/ 49911 w 334232"/>
                    <a:gd name="connsiteY32" fmla="*/ 289560 h 326612"/>
                    <a:gd name="connsiteX33" fmla="*/ 56674 w 334232"/>
                    <a:gd name="connsiteY33" fmla="*/ 300133 h 32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4232" h="326612">
                      <a:moveTo>
                        <a:pt x="246888" y="326612"/>
                      </a:moveTo>
                      <a:lnTo>
                        <a:pt x="20288" y="326612"/>
                      </a:lnTo>
                      <a:cubicBezTo>
                        <a:pt x="17145" y="326612"/>
                        <a:pt x="14097" y="325279"/>
                        <a:pt x="12002" y="322898"/>
                      </a:cubicBezTo>
                      <a:lnTo>
                        <a:pt x="0" y="309277"/>
                      </a:lnTo>
                      <a:lnTo>
                        <a:pt x="10382" y="300514"/>
                      </a:lnTo>
                      <a:cubicBezTo>
                        <a:pt x="28766" y="285083"/>
                        <a:pt x="35624" y="251555"/>
                        <a:pt x="35624" y="234029"/>
                      </a:cubicBezTo>
                      <a:cubicBezTo>
                        <a:pt x="35624" y="226505"/>
                        <a:pt x="34195" y="211169"/>
                        <a:pt x="32671" y="194977"/>
                      </a:cubicBezTo>
                      <a:cubicBezTo>
                        <a:pt x="30480" y="171260"/>
                        <a:pt x="28004" y="144399"/>
                        <a:pt x="28004" y="124111"/>
                      </a:cubicBezTo>
                      <a:cubicBezTo>
                        <a:pt x="28004" y="83439"/>
                        <a:pt x="45434" y="30004"/>
                        <a:pt x="84201" y="2477"/>
                      </a:cubicBezTo>
                      <a:lnTo>
                        <a:pt x="87725" y="0"/>
                      </a:lnTo>
                      <a:lnTo>
                        <a:pt x="316801" y="0"/>
                      </a:lnTo>
                      <a:cubicBezTo>
                        <a:pt x="319183" y="0"/>
                        <a:pt x="321374" y="1143"/>
                        <a:pt x="322802" y="2953"/>
                      </a:cubicBezTo>
                      <a:lnTo>
                        <a:pt x="334232" y="18193"/>
                      </a:lnTo>
                      <a:lnTo>
                        <a:pt x="324041" y="26194"/>
                      </a:lnTo>
                      <a:cubicBezTo>
                        <a:pt x="295085" y="48863"/>
                        <a:pt x="281940" y="92869"/>
                        <a:pt x="281940" y="124016"/>
                      </a:cubicBezTo>
                      <a:cubicBezTo>
                        <a:pt x="281940" y="143066"/>
                        <a:pt x="284321" y="169355"/>
                        <a:pt x="286512" y="192405"/>
                      </a:cubicBezTo>
                      <a:cubicBezTo>
                        <a:pt x="288131" y="209931"/>
                        <a:pt x="289560" y="225076"/>
                        <a:pt x="289560" y="233934"/>
                      </a:cubicBezTo>
                      <a:cubicBezTo>
                        <a:pt x="289560" y="255651"/>
                        <a:pt x="281369" y="302324"/>
                        <a:pt x="250508" y="324136"/>
                      </a:cubicBezTo>
                      <a:lnTo>
                        <a:pt x="246888" y="326612"/>
                      </a:lnTo>
                      <a:close/>
                      <a:moveTo>
                        <a:pt x="56674" y="300133"/>
                      </a:moveTo>
                      <a:lnTo>
                        <a:pt x="235077" y="300133"/>
                      </a:lnTo>
                      <a:cubicBezTo>
                        <a:pt x="237077" y="300133"/>
                        <a:pt x="238982" y="299466"/>
                        <a:pt x="240316" y="298037"/>
                      </a:cubicBezTo>
                      <a:cubicBezTo>
                        <a:pt x="257175" y="281178"/>
                        <a:pt x="262795" y="248603"/>
                        <a:pt x="262795" y="234029"/>
                      </a:cubicBezTo>
                      <a:cubicBezTo>
                        <a:pt x="262795" y="226505"/>
                        <a:pt x="261366" y="211169"/>
                        <a:pt x="259842" y="194977"/>
                      </a:cubicBezTo>
                      <a:cubicBezTo>
                        <a:pt x="257651" y="171260"/>
                        <a:pt x="255175" y="144399"/>
                        <a:pt x="255175" y="124111"/>
                      </a:cubicBezTo>
                      <a:cubicBezTo>
                        <a:pt x="255175" y="97536"/>
                        <a:pt x="262795" y="64865"/>
                        <a:pt x="279273" y="37814"/>
                      </a:cubicBezTo>
                      <a:cubicBezTo>
                        <a:pt x="282321" y="32861"/>
                        <a:pt x="278797" y="26480"/>
                        <a:pt x="272987" y="26480"/>
                      </a:cubicBezTo>
                      <a:lnTo>
                        <a:pt x="99155" y="26480"/>
                      </a:lnTo>
                      <a:cubicBezTo>
                        <a:pt x="97346" y="26480"/>
                        <a:pt x="95631" y="27051"/>
                        <a:pt x="94202" y="28289"/>
                      </a:cubicBezTo>
                      <a:cubicBezTo>
                        <a:pt x="66961" y="51435"/>
                        <a:pt x="54483" y="93345"/>
                        <a:pt x="54483" y="124111"/>
                      </a:cubicBezTo>
                      <a:cubicBezTo>
                        <a:pt x="54483" y="143161"/>
                        <a:pt x="56864" y="169450"/>
                        <a:pt x="59055" y="192500"/>
                      </a:cubicBezTo>
                      <a:cubicBezTo>
                        <a:pt x="60674" y="210026"/>
                        <a:pt x="62103" y="225171"/>
                        <a:pt x="62103" y="234029"/>
                      </a:cubicBezTo>
                      <a:cubicBezTo>
                        <a:pt x="62103" y="246698"/>
                        <a:pt x="59150" y="269081"/>
                        <a:pt x="49911" y="289560"/>
                      </a:cubicBezTo>
                      <a:cubicBezTo>
                        <a:pt x="47720" y="294513"/>
                        <a:pt x="51340" y="300133"/>
                        <a:pt x="56674" y="300133"/>
                      </a:cubicBezTo>
                      <a:close/>
                    </a:path>
                  </a:pathLst>
                </a:cu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grpSp>
              <p:nvGrpSpPr>
                <p:cNvPr id="169" name="Graphic 55">
                  <a:extLst>
                    <a:ext uri="{FF2B5EF4-FFF2-40B4-BE49-F238E27FC236}">
                      <a16:creationId xmlns:a16="http://schemas.microsoft.com/office/drawing/2014/main" xmlns="" id="{1732BB05-A774-42F5-92B4-1AF7D2DC174F}"/>
                    </a:ext>
                  </a:extLst>
                </p:cNvPr>
                <p:cNvGrpSpPr/>
                <p:nvPr/>
              </p:nvGrpSpPr>
              <p:grpSpPr>
                <a:xfrm>
                  <a:off x="5639562" y="3152647"/>
                  <a:ext cx="118109" cy="136207"/>
                  <a:chOff x="5639562" y="3152647"/>
                  <a:chExt cx="118109" cy="136207"/>
                </a:xfrm>
                <a:grpFill/>
              </p:grpSpPr>
              <p:sp>
                <p:nvSpPr>
                  <p:cNvPr id="171" name="Freeform: Shape 72">
                    <a:extLst>
                      <a:ext uri="{FF2B5EF4-FFF2-40B4-BE49-F238E27FC236}">
                        <a16:creationId xmlns:a16="http://schemas.microsoft.com/office/drawing/2014/main" xmlns="" id="{F02D82AB-BEAB-4E5B-ACA0-D2EEE8B5E3E6}"/>
                      </a:ext>
                    </a:extLst>
                  </p:cNvPr>
                  <p:cNvSpPr/>
                  <p:nvPr/>
                </p:nvSpPr>
                <p:spPr>
                  <a:xfrm>
                    <a:off x="5639562" y="3152647"/>
                    <a:ext cx="118109" cy="21145"/>
                  </a:xfrm>
                  <a:custGeom>
                    <a:avLst/>
                    <a:gdLst>
                      <a:gd name="connsiteX0" fmla="*/ 114014 w 118109"/>
                      <a:gd name="connsiteY0" fmla="*/ 21146 h 21145"/>
                      <a:gd name="connsiteX1" fmla="*/ 4096 w 118109"/>
                      <a:gd name="connsiteY1" fmla="*/ 21146 h 21145"/>
                      <a:gd name="connsiteX2" fmla="*/ 0 w 118109"/>
                      <a:gd name="connsiteY2" fmla="*/ 17050 h 21145"/>
                      <a:gd name="connsiteX3" fmla="*/ 0 w 118109"/>
                      <a:gd name="connsiteY3" fmla="*/ 4096 h 21145"/>
                      <a:gd name="connsiteX4" fmla="*/ 4096 w 118109"/>
                      <a:gd name="connsiteY4" fmla="*/ 0 h 21145"/>
                      <a:gd name="connsiteX5" fmla="*/ 114014 w 118109"/>
                      <a:gd name="connsiteY5" fmla="*/ 0 h 21145"/>
                      <a:gd name="connsiteX6" fmla="*/ 118110 w 118109"/>
                      <a:gd name="connsiteY6" fmla="*/ 4096 h 21145"/>
                      <a:gd name="connsiteX7" fmla="*/ 118110 w 118109"/>
                      <a:gd name="connsiteY7" fmla="*/ 17050 h 21145"/>
                      <a:gd name="connsiteX8" fmla="*/ 114014 w 118109"/>
                      <a:gd name="connsiteY8" fmla="*/ 21146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109" h="21145">
                        <a:moveTo>
                          <a:pt x="114014" y="21146"/>
                        </a:moveTo>
                        <a:lnTo>
                          <a:pt x="4096" y="21146"/>
                        </a:lnTo>
                        <a:cubicBezTo>
                          <a:pt x="1810" y="21146"/>
                          <a:pt x="0" y="19336"/>
                          <a:pt x="0" y="17050"/>
                        </a:cubicBezTo>
                        <a:lnTo>
                          <a:pt x="0" y="4096"/>
                        </a:lnTo>
                        <a:cubicBezTo>
                          <a:pt x="0" y="1810"/>
                          <a:pt x="1810" y="0"/>
                          <a:pt x="4096" y="0"/>
                        </a:cubicBezTo>
                        <a:lnTo>
                          <a:pt x="114014" y="0"/>
                        </a:lnTo>
                        <a:cubicBezTo>
                          <a:pt x="116300" y="0"/>
                          <a:pt x="118110" y="1810"/>
                          <a:pt x="118110" y="4096"/>
                        </a:cubicBezTo>
                        <a:lnTo>
                          <a:pt x="118110" y="17050"/>
                        </a:lnTo>
                        <a:cubicBezTo>
                          <a:pt x="118110" y="19336"/>
                          <a:pt x="116300" y="21146"/>
                          <a:pt x="114014" y="21146"/>
                        </a:cubicBezTo>
                        <a:close/>
                      </a:path>
                    </a:pathLst>
                  </a:custGeom>
                  <a:solidFill>
                    <a:srgbClr val="EDEDED"/>
                  </a:solidFill>
                  <a:ln w="9525" cap="flat">
                    <a:noFill/>
                    <a:prstDash val="solid"/>
                    <a:miter/>
                  </a:ln>
                </p:spPr>
                <p:txBody>
                  <a:bodyPr rtlCol="0" anchor="ctr"/>
                  <a:lstStyle/>
                  <a:p>
                    <a:endParaRPr lang="en-GB" sz="1429" dirty="0"/>
                  </a:p>
                </p:txBody>
              </p:sp>
              <p:sp>
                <p:nvSpPr>
                  <p:cNvPr id="172" name="Freeform: Shape 73">
                    <a:extLst>
                      <a:ext uri="{FF2B5EF4-FFF2-40B4-BE49-F238E27FC236}">
                        <a16:creationId xmlns:a16="http://schemas.microsoft.com/office/drawing/2014/main" xmlns="" id="{C44662B9-485C-4E9E-BFD6-BC16365E9D5E}"/>
                      </a:ext>
                    </a:extLst>
                  </p:cNvPr>
                  <p:cNvSpPr/>
                  <p:nvPr/>
                </p:nvSpPr>
                <p:spPr>
                  <a:xfrm>
                    <a:off x="5639562" y="3191033"/>
                    <a:ext cx="118109" cy="21145"/>
                  </a:xfrm>
                  <a:custGeom>
                    <a:avLst/>
                    <a:gdLst>
                      <a:gd name="connsiteX0" fmla="*/ 114014 w 118109"/>
                      <a:gd name="connsiteY0" fmla="*/ 21145 h 21145"/>
                      <a:gd name="connsiteX1" fmla="*/ 4096 w 118109"/>
                      <a:gd name="connsiteY1" fmla="*/ 21145 h 21145"/>
                      <a:gd name="connsiteX2" fmla="*/ 0 w 118109"/>
                      <a:gd name="connsiteY2" fmla="*/ 17050 h 21145"/>
                      <a:gd name="connsiteX3" fmla="*/ 0 w 118109"/>
                      <a:gd name="connsiteY3" fmla="*/ 4096 h 21145"/>
                      <a:gd name="connsiteX4" fmla="*/ 4096 w 118109"/>
                      <a:gd name="connsiteY4" fmla="*/ 0 h 21145"/>
                      <a:gd name="connsiteX5" fmla="*/ 114014 w 118109"/>
                      <a:gd name="connsiteY5" fmla="*/ 0 h 21145"/>
                      <a:gd name="connsiteX6" fmla="*/ 118110 w 118109"/>
                      <a:gd name="connsiteY6" fmla="*/ 4096 h 21145"/>
                      <a:gd name="connsiteX7" fmla="*/ 118110 w 118109"/>
                      <a:gd name="connsiteY7" fmla="*/ 17050 h 21145"/>
                      <a:gd name="connsiteX8" fmla="*/ 114014 w 118109"/>
                      <a:gd name="connsiteY8" fmla="*/ 21145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109" h="21145">
                        <a:moveTo>
                          <a:pt x="114014" y="21145"/>
                        </a:moveTo>
                        <a:lnTo>
                          <a:pt x="4096" y="21145"/>
                        </a:lnTo>
                        <a:cubicBezTo>
                          <a:pt x="1810" y="21145"/>
                          <a:pt x="0" y="19336"/>
                          <a:pt x="0" y="17050"/>
                        </a:cubicBezTo>
                        <a:lnTo>
                          <a:pt x="0" y="4096"/>
                        </a:lnTo>
                        <a:cubicBezTo>
                          <a:pt x="0" y="1810"/>
                          <a:pt x="1810" y="0"/>
                          <a:pt x="4096" y="0"/>
                        </a:cubicBezTo>
                        <a:lnTo>
                          <a:pt x="114014" y="0"/>
                        </a:lnTo>
                        <a:cubicBezTo>
                          <a:pt x="116300" y="0"/>
                          <a:pt x="118110" y="1810"/>
                          <a:pt x="118110" y="4096"/>
                        </a:cubicBezTo>
                        <a:lnTo>
                          <a:pt x="118110" y="17050"/>
                        </a:lnTo>
                        <a:cubicBezTo>
                          <a:pt x="118110" y="19336"/>
                          <a:pt x="116300" y="21145"/>
                          <a:pt x="114014" y="21145"/>
                        </a:cubicBezTo>
                        <a:close/>
                      </a:path>
                    </a:pathLst>
                  </a:custGeom>
                  <a:solidFill>
                    <a:srgbClr val="EDEDED"/>
                  </a:solidFill>
                  <a:ln w="9525" cap="flat">
                    <a:noFill/>
                    <a:prstDash val="solid"/>
                    <a:miter/>
                  </a:ln>
                </p:spPr>
                <p:txBody>
                  <a:bodyPr rtlCol="0" anchor="ctr"/>
                  <a:lstStyle/>
                  <a:p>
                    <a:endParaRPr lang="en-GB" sz="1429" dirty="0"/>
                  </a:p>
                </p:txBody>
              </p:sp>
              <p:sp>
                <p:nvSpPr>
                  <p:cNvPr id="173" name="Freeform: Shape 74">
                    <a:extLst>
                      <a:ext uri="{FF2B5EF4-FFF2-40B4-BE49-F238E27FC236}">
                        <a16:creationId xmlns:a16="http://schemas.microsoft.com/office/drawing/2014/main" xmlns="" id="{8F7021F3-F83B-4CB7-8391-6A79B53267FE}"/>
                      </a:ext>
                    </a:extLst>
                  </p:cNvPr>
                  <p:cNvSpPr/>
                  <p:nvPr/>
                </p:nvSpPr>
                <p:spPr>
                  <a:xfrm>
                    <a:off x="5639562" y="3229323"/>
                    <a:ext cx="118109" cy="21240"/>
                  </a:xfrm>
                  <a:custGeom>
                    <a:avLst/>
                    <a:gdLst>
                      <a:gd name="connsiteX0" fmla="*/ 114014 w 118109"/>
                      <a:gd name="connsiteY0" fmla="*/ 21241 h 21240"/>
                      <a:gd name="connsiteX1" fmla="*/ 4096 w 118109"/>
                      <a:gd name="connsiteY1" fmla="*/ 21241 h 21240"/>
                      <a:gd name="connsiteX2" fmla="*/ 0 w 118109"/>
                      <a:gd name="connsiteY2" fmla="*/ 17145 h 21240"/>
                      <a:gd name="connsiteX3" fmla="*/ 0 w 118109"/>
                      <a:gd name="connsiteY3" fmla="*/ 4096 h 21240"/>
                      <a:gd name="connsiteX4" fmla="*/ 4096 w 118109"/>
                      <a:gd name="connsiteY4" fmla="*/ 0 h 21240"/>
                      <a:gd name="connsiteX5" fmla="*/ 114014 w 118109"/>
                      <a:gd name="connsiteY5" fmla="*/ 0 h 21240"/>
                      <a:gd name="connsiteX6" fmla="*/ 118110 w 118109"/>
                      <a:gd name="connsiteY6" fmla="*/ 4096 h 21240"/>
                      <a:gd name="connsiteX7" fmla="*/ 118110 w 118109"/>
                      <a:gd name="connsiteY7" fmla="*/ 17050 h 21240"/>
                      <a:gd name="connsiteX8" fmla="*/ 114014 w 118109"/>
                      <a:gd name="connsiteY8" fmla="*/ 21241 h 2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109" h="21240">
                        <a:moveTo>
                          <a:pt x="114014" y="21241"/>
                        </a:moveTo>
                        <a:lnTo>
                          <a:pt x="4096" y="21241"/>
                        </a:lnTo>
                        <a:cubicBezTo>
                          <a:pt x="1810" y="21241"/>
                          <a:pt x="0" y="19431"/>
                          <a:pt x="0" y="17145"/>
                        </a:cubicBezTo>
                        <a:lnTo>
                          <a:pt x="0" y="4096"/>
                        </a:lnTo>
                        <a:cubicBezTo>
                          <a:pt x="0" y="1810"/>
                          <a:pt x="1810" y="0"/>
                          <a:pt x="4096" y="0"/>
                        </a:cubicBezTo>
                        <a:lnTo>
                          <a:pt x="114014" y="0"/>
                        </a:lnTo>
                        <a:cubicBezTo>
                          <a:pt x="116300" y="0"/>
                          <a:pt x="118110" y="1810"/>
                          <a:pt x="118110" y="4096"/>
                        </a:cubicBezTo>
                        <a:lnTo>
                          <a:pt x="118110" y="17050"/>
                        </a:lnTo>
                        <a:cubicBezTo>
                          <a:pt x="118110" y="19336"/>
                          <a:pt x="116300" y="21241"/>
                          <a:pt x="114014" y="21241"/>
                        </a:cubicBezTo>
                        <a:close/>
                      </a:path>
                    </a:pathLst>
                  </a:custGeom>
                  <a:solidFill>
                    <a:srgbClr val="EDEDED"/>
                  </a:solidFill>
                  <a:ln w="9525" cap="flat">
                    <a:noFill/>
                    <a:prstDash val="solid"/>
                    <a:miter/>
                  </a:ln>
                </p:spPr>
                <p:txBody>
                  <a:bodyPr rtlCol="0" anchor="ctr"/>
                  <a:lstStyle/>
                  <a:p>
                    <a:endParaRPr lang="en-GB" sz="1429" dirty="0"/>
                  </a:p>
                </p:txBody>
              </p:sp>
              <p:sp>
                <p:nvSpPr>
                  <p:cNvPr id="174" name="Freeform: Shape 75">
                    <a:extLst>
                      <a:ext uri="{FF2B5EF4-FFF2-40B4-BE49-F238E27FC236}">
                        <a16:creationId xmlns:a16="http://schemas.microsoft.com/office/drawing/2014/main" xmlns="" id="{239658A6-239D-4787-A6D7-0BDE98862151}"/>
                      </a:ext>
                    </a:extLst>
                  </p:cNvPr>
                  <p:cNvSpPr/>
                  <p:nvPr/>
                </p:nvSpPr>
                <p:spPr>
                  <a:xfrm>
                    <a:off x="5639562" y="3267709"/>
                    <a:ext cx="60959" cy="21145"/>
                  </a:xfrm>
                  <a:custGeom>
                    <a:avLst/>
                    <a:gdLst>
                      <a:gd name="connsiteX0" fmla="*/ 56864 w 60959"/>
                      <a:gd name="connsiteY0" fmla="*/ 21146 h 21145"/>
                      <a:gd name="connsiteX1" fmla="*/ 4096 w 60959"/>
                      <a:gd name="connsiteY1" fmla="*/ 21146 h 21145"/>
                      <a:gd name="connsiteX2" fmla="*/ 0 w 60959"/>
                      <a:gd name="connsiteY2" fmla="*/ 17050 h 21145"/>
                      <a:gd name="connsiteX3" fmla="*/ 0 w 60959"/>
                      <a:gd name="connsiteY3" fmla="*/ 4096 h 21145"/>
                      <a:gd name="connsiteX4" fmla="*/ 4096 w 60959"/>
                      <a:gd name="connsiteY4" fmla="*/ 0 h 21145"/>
                      <a:gd name="connsiteX5" fmla="*/ 56864 w 60959"/>
                      <a:gd name="connsiteY5" fmla="*/ 0 h 21145"/>
                      <a:gd name="connsiteX6" fmla="*/ 60960 w 60959"/>
                      <a:gd name="connsiteY6" fmla="*/ 4096 h 21145"/>
                      <a:gd name="connsiteX7" fmla="*/ 60960 w 60959"/>
                      <a:gd name="connsiteY7" fmla="*/ 17050 h 21145"/>
                      <a:gd name="connsiteX8" fmla="*/ 56864 w 60959"/>
                      <a:gd name="connsiteY8" fmla="*/ 21146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59" h="21145">
                        <a:moveTo>
                          <a:pt x="56864" y="21146"/>
                        </a:moveTo>
                        <a:lnTo>
                          <a:pt x="4096" y="21146"/>
                        </a:lnTo>
                        <a:cubicBezTo>
                          <a:pt x="1810" y="21146"/>
                          <a:pt x="0" y="19336"/>
                          <a:pt x="0" y="17050"/>
                        </a:cubicBezTo>
                        <a:lnTo>
                          <a:pt x="0" y="4096"/>
                        </a:lnTo>
                        <a:cubicBezTo>
                          <a:pt x="0" y="1810"/>
                          <a:pt x="1810" y="0"/>
                          <a:pt x="4096" y="0"/>
                        </a:cubicBezTo>
                        <a:lnTo>
                          <a:pt x="56864" y="0"/>
                        </a:lnTo>
                        <a:cubicBezTo>
                          <a:pt x="59150" y="0"/>
                          <a:pt x="60960" y="1810"/>
                          <a:pt x="60960" y="4096"/>
                        </a:cubicBezTo>
                        <a:lnTo>
                          <a:pt x="60960" y="17050"/>
                        </a:lnTo>
                        <a:cubicBezTo>
                          <a:pt x="60960" y="19336"/>
                          <a:pt x="59150" y="21146"/>
                          <a:pt x="56864" y="21146"/>
                        </a:cubicBezTo>
                        <a:close/>
                      </a:path>
                    </a:pathLst>
                  </a:custGeom>
                  <a:solidFill>
                    <a:srgbClr val="EDEDED"/>
                  </a:solidFill>
                  <a:ln w="9525" cap="flat">
                    <a:noFill/>
                    <a:prstDash val="solid"/>
                    <a:miter/>
                  </a:ln>
                </p:spPr>
                <p:txBody>
                  <a:bodyPr rtlCol="0" anchor="ctr"/>
                  <a:lstStyle/>
                  <a:p>
                    <a:endParaRPr lang="en-GB" sz="1429" dirty="0"/>
                  </a:p>
                </p:txBody>
              </p:sp>
            </p:grpSp>
            <p:sp>
              <p:nvSpPr>
                <p:cNvPr id="170" name="Freeform: Shape 71">
                  <a:extLst>
                    <a:ext uri="{FF2B5EF4-FFF2-40B4-BE49-F238E27FC236}">
                      <a16:creationId xmlns:a16="http://schemas.microsoft.com/office/drawing/2014/main" xmlns="" id="{F8FFDE56-E3C4-41CD-B477-8E3392A1C28A}"/>
                    </a:ext>
                  </a:extLst>
                </p:cNvPr>
                <p:cNvSpPr/>
                <p:nvPr/>
              </p:nvSpPr>
              <p:spPr>
                <a:xfrm>
                  <a:off x="5784078" y="3103680"/>
                  <a:ext cx="173308" cy="309883"/>
                </a:xfrm>
                <a:custGeom>
                  <a:avLst/>
                  <a:gdLst>
                    <a:gd name="connsiteX0" fmla="*/ 147637 w 178403"/>
                    <a:gd name="connsiteY0" fmla="*/ 93536 h 318992"/>
                    <a:gd name="connsiteX1" fmla="*/ 147637 w 178403"/>
                    <a:gd name="connsiteY1" fmla="*/ 89249 h 318992"/>
                    <a:gd name="connsiteX2" fmla="*/ 172688 w 178403"/>
                    <a:gd name="connsiteY2" fmla="*/ 70104 h 318992"/>
                    <a:gd name="connsiteX3" fmla="*/ 172688 w 178403"/>
                    <a:gd name="connsiteY3" fmla="*/ 25813 h 318992"/>
                    <a:gd name="connsiteX4" fmla="*/ 86392 w 178403"/>
                    <a:gd name="connsiteY4" fmla="*/ 0 h 318992"/>
                    <a:gd name="connsiteX5" fmla="*/ 80867 w 178403"/>
                    <a:gd name="connsiteY5" fmla="*/ 4382 h 318992"/>
                    <a:gd name="connsiteX6" fmla="*/ 49720 w 178403"/>
                    <a:gd name="connsiteY6" fmla="*/ 79724 h 318992"/>
                    <a:gd name="connsiteX7" fmla="*/ 50102 w 178403"/>
                    <a:gd name="connsiteY7" fmla="*/ 94679 h 318992"/>
                    <a:gd name="connsiteX8" fmla="*/ 81248 w 178403"/>
                    <a:gd name="connsiteY8" fmla="*/ 95917 h 318992"/>
                    <a:gd name="connsiteX9" fmla="*/ 119062 w 178403"/>
                    <a:gd name="connsiteY9" fmla="*/ 94107 h 318992"/>
                    <a:gd name="connsiteX10" fmla="*/ 119062 w 178403"/>
                    <a:gd name="connsiteY10" fmla="*/ 117348 h 318992"/>
                    <a:gd name="connsiteX11" fmla="*/ 130969 w 178403"/>
                    <a:gd name="connsiteY11" fmla="*/ 119348 h 318992"/>
                    <a:gd name="connsiteX12" fmla="*/ 149828 w 178403"/>
                    <a:gd name="connsiteY12" fmla="*/ 124111 h 318992"/>
                    <a:gd name="connsiteX13" fmla="*/ 149828 w 178403"/>
                    <a:gd name="connsiteY13" fmla="*/ 191834 h 318992"/>
                    <a:gd name="connsiteX14" fmla="*/ 120491 w 178403"/>
                    <a:gd name="connsiteY14" fmla="*/ 197358 h 318992"/>
                    <a:gd name="connsiteX15" fmla="*/ 120491 w 178403"/>
                    <a:gd name="connsiteY15" fmla="*/ 159449 h 318992"/>
                    <a:gd name="connsiteX16" fmla="*/ 112681 w 178403"/>
                    <a:gd name="connsiteY16" fmla="*/ 160211 h 318992"/>
                    <a:gd name="connsiteX17" fmla="*/ 81343 w 178403"/>
                    <a:gd name="connsiteY17" fmla="*/ 161544 h 318992"/>
                    <a:gd name="connsiteX18" fmla="*/ 55531 w 178403"/>
                    <a:gd name="connsiteY18" fmla="*/ 160115 h 318992"/>
                    <a:gd name="connsiteX19" fmla="*/ 56674 w 178403"/>
                    <a:gd name="connsiteY19" fmla="*/ 174593 h 318992"/>
                    <a:gd name="connsiteX20" fmla="*/ 80867 w 178403"/>
                    <a:gd name="connsiteY20" fmla="*/ 175832 h 318992"/>
                    <a:gd name="connsiteX21" fmla="*/ 106204 w 178403"/>
                    <a:gd name="connsiteY21" fmla="*/ 175070 h 318992"/>
                    <a:gd name="connsiteX22" fmla="*/ 106204 w 178403"/>
                    <a:gd name="connsiteY22" fmla="*/ 255651 h 318992"/>
                    <a:gd name="connsiteX23" fmla="*/ 81058 w 178403"/>
                    <a:gd name="connsiteY23" fmla="*/ 256508 h 318992"/>
                    <a:gd name="connsiteX24" fmla="*/ 43625 w 178403"/>
                    <a:gd name="connsiteY24" fmla="*/ 254603 h 318992"/>
                    <a:gd name="connsiteX25" fmla="*/ 6096 w 178403"/>
                    <a:gd name="connsiteY25" fmla="*/ 303086 h 318992"/>
                    <a:gd name="connsiteX26" fmla="*/ 0 w 178403"/>
                    <a:gd name="connsiteY26" fmla="*/ 307372 h 318992"/>
                    <a:gd name="connsiteX27" fmla="*/ 81248 w 178403"/>
                    <a:gd name="connsiteY27" fmla="*/ 318992 h 318992"/>
                    <a:gd name="connsiteX28" fmla="*/ 178403 w 178403"/>
                    <a:gd name="connsiteY28" fmla="*/ 287465 h 318992"/>
                    <a:gd name="connsiteX29" fmla="*/ 178403 w 178403"/>
                    <a:gd name="connsiteY29" fmla="*/ 118682 h 318992"/>
                    <a:gd name="connsiteX30" fmla="*/ 147637 w 178403"/>
                    <a:gd name="connsiteY30" fmla="*/ 93536 h 31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8403" h="318992">
                      <a:moveTo>
                        <a:pt x="147637" y="93536"/>
                      </a:moveTo>
                      <a:lnTo>
                        <a:pt x="147637" y="89249"/>
                      </a:lnTo>
                      <a:cubicBezTo>
                        <a:pt x="161925" y="85439"/>
                        <a:pt x="172688" y="79439"/>
                        <a:pt x="172688" y="70104"/>
                      </a:cubicBezTo>
                      <a:lnTo>
                        <a:pt x="172688" y="25813"/>
                      </a:lnTo>
                      <a:cubicBezTo>
                        <a:pt x="172688" y="3524"/>
                        <a:pt x="112109" y="286"/>
                        <a:pt x="86392" y="0"/>
                      </a:cubicBezTo>
                      <a:lnTo>
                        <a:pt x="80867" y="4382"/>
                      </a:lnTo>
                      <a:cubicBezTo>
                        <a:pt x="60579" y="20288"/>
                        <a:pt x="49720" y="55054"/>
                        <a:pt x="49720" y="79724"/>
                      </a:cubicBezTo>
                      <a:cubicBezTo>
                        <a:pt x="49720" y="84201"/>
                        <a:pt x="49911" y="89345"/>
                        <a:pt x="50102" y="94679"/>
                      </a:cubicBezTo>
                      <a:cubicBezTo>
                        <a:pt x="62865" y="95726"/>
                        <a:pt x="74485" y="95917"/>
                        <a:pt x="81248" y="95917"/>
                      </a:cubicBezTo>
                      <a:cubicBezTo>
                        <a:pt x="89154" y="95917"/>
                        <a:pt x="103823" y="95631"/>
                        <a:pt x="119062" y="94107"/>
                      </a:cubicBezTo>
                      <a:lnTo>
                        <a:pt x="119062" y="117348"/>
                      </a:lnTo>
                      <a:lnTo>
                        <a:pt x="130969" y="119348"/>
                      </a:lnTo>
                      <a:cubicBezTo>
                        <a:pt x="141256" y="121063"/>
                        <a:pt x="146876" y="122968"/>
                        <a:pt x="149828" y="124111"/>
                      </a:cubicBezTo>
                      <a:lnTo>
                        <a:pt x="149828" y="191834"/>
                      </a:lnTo>
                      <a:cubicBezTo>
                        <a:pt x="142399" y="194120"/>
                        <a:pt x="132207" y="196025"/>
                        <a:pt x="120491" y="197358"/>
                      </a:cubicBezTo>
                      <a:lnTo>
                        <a:pt x="120491" y="159449"/>
                      </a:lnTo>
                      <a:lnTo>
                        <a:pt x="112681" y="160211"/>
                      </a:lnTo>
                      <a:cubicBezTo>
                        <a:pt x="101156" y="161354"/>
                        <a:pt x="90297" y="161830"/>
                        <a:pt x="81343" y="161544"/>
                      </a:cubicBezTo>
                      <a:cubicBezTo>
                        <a:pt x="71723" y="161258"/>
                        <a:pt x="63151" y="160782"/>
                        <a:pt x="55531" y="160115"/>
                      </a:cubicBezTo>
                      <a:cubicBezTo>
                        <a:pt x="56007" y="165449"/>
                        <a:pt x="56388" y="170212"/>
                        <a:pt x="56674" y="174593"/>
                      </a:cubicBezTo>
                      <a:cubicBezTo>
                        <a:pt x="63913" y="175165"/>
                        <a:pt x="71914" y="175546"/>
                        <a:pt x="80867" y="175832"/>
                      </a:cubicBezTo>
                      <a:cubicBezTo>
                        <a:pt x="88392" y="176022"/>
                        <a:pt x="96869" y="175832"/>
                        <a:pt x="106204" y="175070"/>
                      </a:cubicBezTo>
                      <a:lnTo>
                        <a:pt x="106204" y="255651"/>
                      </a:lnTo>
                      <a:cubicBezTo>
                        <a:pt x="98107" y="256223"/>
                        <a:pt x="89726" y="256508"/>
                        <a:pt x="81058" y="256508"/>
                      </a:cubicBezTo>
                      <a:cubicBezTo>
                        <a:pt x="66484" y="256508"/>
                        <a:pt x="54102" y="255746"/>
                        <a:pt x="43625" y="254603"/>
                      </a:cubicBezTo>
                      <a:cubicBezTo>
                        <a:pt x="35719" y="272987"/>
                        <a:pt x="23717" y="290703"/>
                        <a:pt x="6096" y="303086"/>
                      </a:cubicBezTo>
                      <a:lnTo>
                        <a:pt x="0" y="307372"/>
                      </a:lnTo>
                      <a:cubicBezTo>
                        <a:pt x="19050" y="316516"/>
                        <a:pt x="51911" y="318992"/>
                        <a:pt x="81248" y="318992"/>
                      </a:cubicBezTo>
                      <a:cubicBezTo>
                        <a:pt x="125539" y="318992"/>
                        <a:pt x="178403" y="313468"/>
                        <a:pt x="178403" y="287465"/>
                      </a:cubicBezTo>
                      <a:lnTo>
                        <a:pt x="178403" y="118682"/>
                      </a:lnTo>
                      <a:cubicBezTo>
                        <a:pt x="178403" y="104204"/>
                        <a:pt x="163735" y="97441"/>
                        <a:pt x="147637" y="93536"/>
                      </a:cubicBezTo>
                      <a:close/>
                    </a:path>
                  </a:pathLst>
                </a:cu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grpSp>
          <p:grpSp>
            <p:nvGrpSpPr>
              <p:cNvPr id="157" name="Graphic 55">
                <a:extLst>
                  <a:ext uri="{FF2B5EF4-FFF2-40B4-BE49-F238E27FC236}">
                    <a16:creationId xmlns:a16="http://schemas.microsoft.com/office/drawing/2014/main" xmlns="" id="{3F44FA6F-3D5D-4FC8-B79A-D81339E2A6F0}"/>
                  </a:ext>
                </a:extLst>
              </p:cNvPr>
              <p:cNvGrpSpPr/>
              <p:nvPr/>
            </p:nvGrpSpPr>
            <p:grpSpPr>
              <a:xfrm>
                <a:off x="6990886" y="2362481"/>
                <a:ext cx="687780" cy="585708"/>
                <a:chOff x="5541169" y="3059112"/>
                <a:chExt cx="416220" cy="354450"/>
              </a:xfrm>
            </p:grpSpPr>
            <p:sp>
              <p:nvSpPr>
                <p:cNvPr id="161" name="Freeform: Shape 57">
                  <a:extLst>
                    <a:ext uri="{FF2B5EF4-FFF2-40B4-BE49-F238E27FC236}">
                      <a16:creationId xmlns:a16="http://schemas.microsoft.com/office/drawing/2014/main" xmlns="" id="{76B8483D-539A-4A7B-AA73-C61057D202C9}"/>
                    </a:ext>
                  </a:extLst>
                </p:cNvPr>
                <p:cNvSpPr/>
                <p:nvPr/>
              </p:nvSpPr>
              <p:spPr>
                <a:xfrm>
                  <a:off x="5541169" y="3059112"/>
                  <a:ext cx="334232" cy="326612"/>
                </a:xfrm>
                <a:custGeom>
                  <a:avLst/>
                  <a:gdLst>
                    <a:gd name="connsiteX0" fmla="*/ 246888 w 334232"/>
                    <a:gd name="connsiteY0" fmla="*/ 326612 h 326612"/>
                    <a:gd name="connsiteX1" fmla="*/ 20288 w 334232"/>
                    <a:gd name="connsiteY1" fmla="*/ 326612 h 326612"/>
                    <a:gd name="connsiteX2" fmla="*/ 12002 w 334232"/>
                    <a:gd name="connsiteY2" fmla="*/ 322898 h 326612"/>
                    <a:gd name="connsiteX3" fmla="*/ 0 w 334232"/>
                    <a:gd name="connsiteY3" fmla="*/ 309277 h 326612"/>
                    <a:gd name="connsiteX4" fmla="*/ 10382 w 334232"/>
                    <a:gd name="connsiteY4" fmla="*/ 300514 h 326612"/>
                    <a:gd name="connsiteX5" fmla="*/ 35624 w 334232"/>
                    <a:gd name="connsiteY5" fmla="*/ 234029 h 326612"/>
                    <a:gd name="connsiteX6" fmla="*/ 32671 w 334232"/>
                    <a:gd name="connsiteY6" fmla="*/ 194977 h 326612"/>
                    <a:gd name="connsiteX7" fmla="*/ 28004 w 334232"/>
                    <a:gd name="connsiteY7" fmla="*/ 124111 h 326612"/>
                    <a:gd name="connsiteX8" fmla="*/ 84201 w 334232"/>
                    <a:gd name="connsiteY8" fmla="*/ 2477 h 326612"/>
                    <a:gd name="connsiteX9" fmla="*/ 87725 w 334232"/>
                    <a:gd name="connsiteY9" fmla="*/ 0 h 326612"/>
                    <a:gd name="connsiteX10" fmla="*/ 316801 w 334232"/>
                    <a:gd name="connsiteY10" fmla="*/ 0 h 326612"/>
                    <a:gd name="connsiteX11" fmla="*/ 322802 w 334232"/>
                    <a:gd name="connsiteY11" fmla="*/ 2953 h 326612"/>
                    <a:gd name="connsiteX12" fmla="*/ 334232 w 334232"/>
                    <a:gd name="connsiteY12" fmla="*/ 18193 h 326612"/>
                    <a:gd name="connsiteX13" fmla="*/ 324041 w 334232"/>
                    <a:gd name="connsiteY13" fmla="*/ 26194 h 326612"/>
                    <a:gd name="connsiteX14" fmla="*/ 281940 w 334232"/>
                    <a:gd name="connsiteY14" fmla="*/ 124016 h 326612"/>
                    <a:gd name="connsiteX15" fmla="*/ 286512 w 334232"/>
                    <a:gd name="connsiteY15" fmla="*/ 192405 h 326612"/>
                    <a:gd name="connsiteX16" fmla="*/ 289560 w 334232"/>
                    <a:gd name="connsiteY16" fmla="*/ 233934 h 326612"/>
                    <a:gd name="connsiteX17" fmla="*/ 250508 w 334232"/>
                    <a:gd name="connsiteY17" fmla="*/ 324136 h 326612"/>
                    <a:gd name="connsiteX18" fmla="*/ 246888 w 334232"/>
                    <a:gd name="connsiteY18" fmla="*/ 326612 h 326612"/>
                    <a:gd name="connsiteX19" fmla="*/ 56674 w 334232"/>
                    <a:gd name="connsiteY19" fmla="*/ 300133 h 326612"/>
                    <a:gd name="connsiteX20" fmla="*/ 235077 w 334232"/>
                    <a:gd name="connsiteY20" fmla="*/ 300133 h 326612"/>
                    <a:gd name="connsiteX21" fmla="*/ 240316 w 334232"/>
                    <a:gd name="connsiteY21" fmla="*/ 298037 h 326612"/>
                    <a:gd name="connsiteX22" fmla="*/ 262795 w 334232"/>
                    <a:gd name="connsiteY22" fmla="*/ 234029 h 326612"/>
                    <a:gd name="connsiteX23" fmla="*/ 259842 w 334232"/>
                    <a:gd name="connsiteY23" fmla="*/ 194977 h 326612"/>
                    <a:gd name="connsiteX24" fmla="*/ 255175 w 334232"/>
                    <a:gd name="connsiteY24" fmla="*/ 124111 h 326612"/>
                    <a:gd name="connsiteX25" fmla="*/ 279273 w 334232"/>
                    <a:gd name="connsiteY25" fmla="*/ 37814 h 326612"/>
                    <a:gd name="connsiteX26" fmla="*/ 272987 w 334232"/>
                    <a:gd name="connsiteY26" fmla="*/ 26480 h 326612"/>
                    <a:gd name="connsiteX27" fmla="*/ 99155 w 334232"/>
                    <a:gd name="connsiteY27" fmla="*/ 26480 h 326612"/>
                    <a:gd name="connsiteX28" fmla="*/ 94202 w 334232"/>
                    <a:gd name="connsiteY28" fmla="*/ 28289 h 326612"/>
                    <a:gd name="connsiteX29" fmla="*/ 54483 w 334232"/>
                    <a:gd name="connsiteY29" fmla="*/ 124111 h 326612"/>
                    <a:gd name="connsiteX30" fmla="*/ 59055 w 334232"/>
                    <a:gd name="connsiteY30" fmla="*/ 192500 h 326612"/>
                    <a:gd name="connsiteX31" fmla="*/ 62103 w 334232"/>
                    <a:gd name="connsiteY31" fmla="*/ 234029 h 326612"/>
                    <a:gd name="connsiteX32" fmla="*/ 49911 w 334232"/>
                    <a:gd name="connsiteY32" fmla="*/ 289560 h 326612"/>
                    <a:gd name="connsiteX33" fmla="*/ 56674 w 334232"/>
                    <a:gd name="connsiteY33" fmla="*/ 300133 h 32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4232" h="326612">
                      <a:moveTo>
                        <a:pt x="246888" y="326612"/>
                      </a:moveTo>
                      <a:lnTo>
                        <a:pt x="20288" y="326612"/>
                      </a:lnTo>
                      <a:cubicBezTo>
                        <a:pt x="17145" y="326612"/>
                        <a:pt x="14097" y="325279"/>
                        <a:pt x="12002" y="322898"/>
                      </a:cubicBezTo>
                      <a:lnTo>
                        <a:pt x="0" y="309277"/>
                      </a:lnTo>
                      <a:lnTo>
                        <a:pt x="10382" y="300514"/>
                      </a:lnTo>
                      <a:cubicBezTo>
                        <a:pt x="28766" y="285083"/>
                        <a:pt x="35624" y="251555"/>
                        <a:pt x="35624" y="234029"/>
                      </a:cubicBezTo>
                      <a:cubicBezTo>
                        <a:pt x="35624" y="226505"/>
                        <a:pt x="34195" y="211169"/>
                        <a:pt x="32671" y="194977"/>
                      </a:cubicBezTo>
                      <a:cubicBezTo>
                        <a:pt x="30480" y="171260"/>
                        <a:pt x="28004" y="144399"/>
                        <a:pt x="28004" y="124111"/>
                      </a:cubicBezTo>
                      <a:cubicBezTo>
                        <a:pt x="28004" y="83439"/>
                        <a:pt x="45434" y="30004"/>
                        <a:pt x="84201" y="2477"/>
                      </a:cubicBezTo>
                      <a:lnTo>
                        <a:pt x="87725" y="0"/>
                      </a:lnTo>
                      <a:lnTo>
                        <a:pt x="316801" y="0"/>
                      </a:lnTo>
                      <a:cubicBezTo>
                        <a:pt x="319183" y="0"/>
                        <a:pt x="321374" y="1143"/>
                        <a:pt x="322802" y="2953"/>
                      </a:cubicBezTo>
                      <a:lnTo>
                        <a:pt x="334232" y="18193"/>
                      </a:lnTo>
                      <a:lnTo>
                        <a:pt x="324041" y="26194"/>
                      </a:lnTo>
                      <a:cubicBezTo>
                        <a:pt x="295085" y="48863"/>
                        <a:pt x="281940" y="92869"/>
                        <a:pt x="281940" y="124016"/>
                      </a:cubicBezTo>
                      <a:cubicBezTo>
                        <a:pt x="281940" y="143066"/>
                        <a:pt x="284321" y="169355"/>
                        <a:pt x="286512" y="192405"/>
                      </a:cubicBezTo>
                      <a:cubicBezTo>
                        <a:pt x="288131" y="209931"/>
                        <a:pt x="289560" y="225076"/>
                        <a:pt x="289560" y="233934"/>
                      </a:cubicBezTo>
                      <a:cubicBezTo>
                        <a:pt x="289560" y="255651"/>
                        <a:pt x="281369" y="302324"/>
                        <a:pt x="250508" y="324136"/>
                      </a:cubicBezTo>
                      <a:lnTo>
                        <a:pt x="246888" y="326612"/>
                      </a:lnTo>
                      <a:close/>
                      <a:moveTo>
                        <a:pt x="56674" y="300133"/>
                      </a:moveTo>
                      <a:lnTo>
                        <a:pt x="235077" y="300133"/>
                      </a:lnTo>
                      <a:cubicBezTo>
                        <a:pt x="237077" y="300133"/>
                        <a:pt x="238982" y="299466"/>
                        <a:pt x="240316" y="298037"/>
                      </a:cubicBezTo>
                      <a:cubicBezTo>
                        <a:pt x="257175" y="281178"/>
                        <a:pt x="262795" y="248603"/>
                        <a:pt x="262795" y="234029"/>
                      </a:cubicBezTo>
                      <a:cubicBezTo>
                        <a:pt x="262795" y="226505"/>
                        <a:pt x="261366" y="211169"/>
                        <a:pt x="259842" y="194977"/>
                      </a:cubicBezTo>
                      <a:cubicBezTo>
                        <a:pt x="257651" y="171260"/>
                        <a:pt x="255175" y="144399"/>
                        <a:pt x="255175" y="124111"/>
                      </a:cubicBezTo>
                      <a:cubicBezTo>
                        <a:pt x="255175" y="97536"/>
                        <a:pt x="262795" y="64865"/>
                        <a:pt x="279273" y="37814"/>
                      </a:cubicBezTo>
                      <a:cubicBezTo>
                        <a:pt x="282321" y="32861"/>
                        <a:pt x="278797" y="26480"/>
                        <a:pt x="272987" y="26480"/>
                      </a:cubicBezTo>
                      <a:lnTo>
                        <a:pt x="99155" y="26480"/>
                      </a:lnTo>
                      <a:cubicBezTo>
                        <a:pt x="97346" y="26480"/>
                        <a:pt x="95631" y="27051"/>
                        <a:pt x="94202" y="28289"/>
                      </a:cubicBezTo>
                      <a:cubicBezTo>
                        <a:pt x="66961" y="51435"/>
                        <a:pt x="54483" y="93345"/>
                        <a:pt x="54483" y="124111"/>
                      </a:cubicBezTo>
                      <a:cubicBezTo>
                        <a:pt x="54483" y="143161"/>
                        <a:pt x="56864" y="169450"/>
                        <a:pt x="59055" y="192500"/>
                      </a:cubicBezTo>
                      <a:cubicBezTo>
                        <a:pt x="60674" y="210026"/>
                        <a:pt x="62103" y="225171"/>
                        <a:pt x="62103" y="234029"/>
                      </a:cubicBezTo>
                      <a:cubicBezTo>
                        <a:pt x="62103" y="246698"/>
                        <a:pt x="59150" y="269081"/>
                        <a:pt x="49911" y="289560"/>
                      </a:cubicBezTo>
                      <a:cubicBezTo>
                        <a:pt x="47720" y="294513"/>
                        <a:pt x="51340" y="300133"/>
                        <a:pt x="56674" y="300133"/>
                      </a:cubicBezTo>
                      <a:close/>
                    </a:path>
                  </a:pathLst>
                </a:custGeom>
                <a:solidFill>
                  <a:srgbClr val="5225B5"/>
                </a:solidFill>
                <a:ln w="9525" cap="flat">
                  <a:noFill/>
                  <a:prstDash val="solid"/>
                  <a:miter/>
                </a:ln>
              </p:spPr>
              <p:txBody>
                <a:bodyPr rtlCol="0" anchor="ctr"/>
                <a:lstStyle/>
                <a:p>
                  <a:endParaRPr lang="en-GB" sz="1429" dirty="0"/>
                </a:p>
              </p:txBody>
            </p:sp>
            <p:grpSp>
              <p:nvGrpSpPr>
                <p:cNvPr id="162" name="Graphic 55">
                  <a:extLst>
                    <a:ext uri="{FF2B5EF4-FFF2-40B4-BE49-F238E27FC236}">
                      <a16:creationId xmlns:a16="http://schemas.microsoft.com/office/drawing/2014/main" xmlns="" id="{3F44FA6F-3D5D-4FC8-B79A-D81339E2A6F0}"/>
                    </a:ext>
                  </a:extLst>
                </p:cNvPr>
                <p:cNvGrpSpPr/>
                <p:nvPr/>
              </p:nvGrpSpPr>
              <p:grpSpPr>
                <a:xfrm>
                  <a:off x="5639562" y="3152647"/>
                  <a:ext cx="118109" cy="136207"/>
                  <a:chOff x="5639562" y="3152647"/>
                  <a:chExt cx="118109" cy="136207"/>
                </a:xfrm>
                <a:solidFill>
                  <a:srgbClr val="A3A3A3"/>
                </a:solidFill>
              </p:grpSpPr>
              <p:sp>
                <p:nvSpPr>
                  <p:cNvPr id="164" name="Freeform: Shape 59">
                    <a:extLst>
                      <a:ext uri="{FF2B5EF4-FFF2-40B4-BE49-F238E27FC236}">
                        <a16:creationId xmlns:a16="http://schemas.microsoft.com/office/drawing/2014/main" xmlns="" id="{DCC06620-FB87-43B3-B248-EC9601FC5C31}"/>
                      </a:ext>
                    </a:extLst>
                  </p:cNvPr>
                  <p:cNvSpPr/>
                  <p:nvPr/>
                </p:nvSpPr>
                <p:spPr>
                  <a:xfrm>
                    <a:off x="5639562" y="3152647"/>
                    <a:ext cx="118109" cy="21145"/>
                  </a:xfrm>
                  <a:custGeom>
                    <a:avLst/>
                    <a:gdLst>
                      <a:gd name="connsiteX0" fmla="*/ 114014 w 118109"/>
                      <a:gd name="connsiteY0" fmla="*/ 21146 h 21145"/>
                      <a:gd name="connsiteX1" fmla="*/ 4096 w 118109"/>
                      <a:gd name="connsiteY1" fmla="*/ 21146 h 21145"/>
                      <a:gd name="connsiteX2" fmla="*/ 0 w 118109"/>
                      <a:gd name="connsiteY2" fmla="*/ 17050 h 21145"/>
                      <a:gd name="connsiteX3" fmla="*/ 0 w 118109"/>
                      <a:gd name="connsiteY3" fmla="*/ 4096 h 21145"/>
                      <a:gd name="connsiteX4" fmla="*/ 4096 w 118109"/>
                      <a:gd name="connsiteY4" fmla="*/ 0 h 21145"/>
                      <a:gd name="connsiteX5" fmla="*/ 114014 w 118109"/>
                      <a:gd name="connsiteY5" fmla="*/ 0 h 21145"/>
                      <a:gd name="connsiteX6" fmla="*/ 118110 w 118109"/>
                      <a:gd name="connsiteY6" fmla="*/ 4096 h 21145"/>
                      <a:gd name="connsiteX7" fmla="*/ 118110 w 118109"/>
                      <a:gd name="connsiteY7" fmla="*/ 17050 h 21145"/>
                      <a:gd name="connsiteX8" fmla="*/ 114014 w 118109"/>
                      <a:gd name="connsiteY8" fmla="*/ 21146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109" h="21145">
                        <a:moveTo>
                          <a:pt x="114014" y="21146"/>
                        </a:moveTo>
                        <a:lnTo>
                          <a:pt x="4096" y="21146"/>
                        </a:lnTo>
                        <a:cubicBezTo>
                          <a:pt x="1810" y="21146"/>
                          <a:pt x="0" y="19336"/>
                          <a:pt x="0" y="17050"/>
                        </a:cubicBezTo>
                        <a:lnTo>
                          <a:pt x="0" y="4096"/>
                        </a:lnTo>
                        <a:cubicBezTo>
                          <a:pt x="0" y="1810"/>
                          <a:pt x="1810" y="0"/>
                          <a:pt x="4096" y="0"/>
                        </a:cubicBezTo>
                        <a:lnTo>
                          <a:pt x="114014" y="0"/>
                        </a:lnTo>
                        <a:cubicBezTo>
                          <a:pt x="116300" y="0"/>
                          <a:pt x="118110" y="1810"/>
                          <a:pt x="118110" y="4096"/>
                        </a:cubicBezTo>
                        <a:lnTo>
                          <a:pt x="118110" y="17050"/>
                        </a:lnTo>
                        <a:cubicBezTo>
                          <a:pt x="118110" y="19336"/>
                          <a:pt x="116300" y="21146"/>
                          <a:pt x="114014" y="21146"/>
                        </a:cubicBezTo>
                        <a:close/>
                      </a:path>
                    </a:pathLst>
                  </a:custGeom>
                  <a:solidFill>
                    <a:srgbClr val="5225B5"/>
                  </a:solidFill>
                  <a:ln w="9525" cap="flat">
                    <a:noFill/>
                    <a:prstDash val="solid"/>
                    <a:miter/>
                  </a:ln>
                </p:spPr>
                <p:txBody>
                  <a:bodyPr rtlCol="0" anchor="ctr"/>
                  <a:lstStyle/>
                  <a:p>
                    <a:endParaRPr lang="en-GB" sz="1429" dirty="0"/>
                  </a:p>
                </p:txBody>
              </p:sp>
              <p:sp>
                <p:nvSpPr>
                  <p:cNvPr id="165" name="Freeform: Shape 60">
                    <a:extLst>
                      <a:ext uri="{FF2B5EF4-FFF2-40B4-BE49-F238E27FC236}">
                        <a16:creationId xmlns:a16="http://schemas.microsoft.com/office/drawing/2014/main" xmlns="" id="{9F0953AC-6599-474F-B7B9-E00CC1597A38}"/>
                      </a:ext>
                    </a:extLst>
                  </p:cNvPr>
                  <p:cNvSpPr/>
                  <p:nvPr/>
                </p:nvSpPr>
                <p:spPr>
                  <a:xfrm>
                    <a:off x="5639562" y="3191033"/>
                    <a:ext cx="118109" cy="21145"/>
                  </a:xfrm>
                  <a:custGeom>
                    <a:avLst/>
                    <a:gdLst>
                      <a:gd name="connsiteX0" fmla="*/ 114014 w 118109"/>
                      <a:gd name="connsiteY0" fmla="*/ 21145 h 21145"/>
                      <a:gd name="connsiteX1" fmla="*/ 4096 w 118109"/>
                      <a:gd name="connsiteY1" fmla="*/ 21145 h 21145"/>
                      <a:gd name="connsiteX2" fmla="*/ 0 w 118109"/>
                      <a:gd name="connsiteY2" fmla="*/ 17050 h 21145"/>
                      <a:gd name="connsiteX3" fmla="*/ 0 w 118109"/>
                      <a:gd name="connsiteY3" fmla="*/ 4096 h 21145"/>
                      <a:gd name="connsiteX4" fmla="*/ 4096 w 118109"/>
                      <a:gd name="connsiteY4" fmla="*/ 0 h 21145"/>
                      <a:gd name="connsiteX5" fmla="*/ 114014 w 118109"/>
                      <a:gd name="connsiteY5" fmla="*/ 0 h 21145"/>
                      <a:gd name="connsiteX6" fmla="*/ 118110 w 118109"/>
                      <a:gd name="connsiteY6" fmla="*/ 4096 h 21145"/>
                      <a:gd name="connsiteX7" fmla="*/ 118110 w 118109"/>
                      <a:gd name="connsiteY7" fmla="*/ 17050 h 21145"/>
                      <a:gd name="connsiteX8" fmla="*/ 114014 w 118109"/>
                      <a:gd name="connsiteY8" fmla="*/ 21145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109" h="21145">
                        <a:moveTo>
                          <a:pt x="114014" y="21145"/>
                        </a:moveTo>
                        <a:lnTo>
                          <a:pt x="4096" y="21145"/>
                        </a:lnTo>
                        <a:cubicBezTo>
                          <a:pt x="1810" y="21145"/>
                          <a:pt x="0" y="19336"/>
                          <a:pt x="0" y="17050"/>
                        </a:cubicBezTo>
                        <a:lnTo>
                          <a:pt x="0" y="4096"/>
                        </a:lnTo>
                        <a:cubicBezTo>
                          <a:pt x="0" y="1810"/>
                          <a:pt x="1810" y="0"/>
                          <a:pt x="4096" y="0"/>
                        </a:cubicBezTo>
                        <a:lnTo>
                          <a:pt x="114014" y="0"/>
                        </a:lnTo>
                        <a:cubicBezTo>
                          <a:pt x="116300" y="0"/>
                          <a:pt x="118110" y="1810"/>
                          <a:pt x="118110" y="4096"/>
                        </a:cubicBezTo>
                        <a:lnTo>
                          <a:pt x="118110" y="17050"/>
                        </a:lnTo>
                        <a:cubicBezTo>
                          <a:pt x="118110" y="19336"/>
                          <a:pt x="116300" y="21145"/>
                          <a:pt x="114014" y="21145"/>
                        </a:cubicBezTo>
                        <a:close/>
                      </a:path>
                    </a:pathLst>
                  </a:custGeom>
                  <a:solidFill>
                    <a:srgbClr val="5225B5"/>
                  </a:solidFill>
                  <a:ln w="9525" cap="flat">
                    <a:noFill/>
                    <a:prstDash val="solid"/>
                    <a:miter/>
                  </a:ln>
                </p:spPr>
                <p:txBody>
                  <a:bodyPr rtlCol="0" anchor="ctr"/>
                  <a:lstStyle/>
                  <a:p>
                    <a:endParaRPr lang="en-GB" sz="1429" dirty="0"/>
                  </a:p>
                </p:txBody>
              </p:sp>
              <p:sp>
                <p:nvSpPr>
                  <p:cNvPr id="166" name="Freeform: Shape 61">
                    <a:extLst>
                      <a:ext uri="{FF2B5EF4-FFF2-40B4-BE49-F238E27FC236}">
                        <a16:creationId xmlns:a16="http://schemas.microsoft.com/office/drawing/2014/main" xmlns="" id="{76B5531E-EFEE-4A99-B766-B200ADFE39D6}"/>
                      </a:ext>
                    </a:extLst>
                  </p:cNvPr>
                  <p:cNvSpPr/>
                  <p:nvPr/>
                </p:nvSpPr>
                <p:spPr>
                  <a:xfrm>
                    <a:off x="5639562" y="3229323"/>
                    <a:ext cx="118109" cy="21240"/>
                  </a:xfrm>
                  <a:custGeom>
                    <a:avLst/>
                    <a:gdLst>
                      <a:gd name="connsiteX0" fmla="*/ 114014 w 118109"/>
                      <a:gd name="connsiteY0" fmla="*/ 21241 h 21240"/>
                      <a:gd name="connsiteX1" fmla="*/ 4096 w 118109"/>
                      <a:gd name="connsiteY1" fmla="*/ 21241 h 21240"/>
                      <a:gd name="connsiteX2" fmla="*/ 0 w 118109"/>
                      <a:gd name="connsiteY2" fmla="*/ 17145 h 21240"/>
                      <a:gd name="connsiteX3" fmla="*/ 0 w 118109"/>
                      <a:gd name="connsiteY3" fmla="*/ 4096 h 21240"/>
                      <a:gd name="connsiteX4" fmla="*/ 4096 w 118109"/>
                      <a:gd name="connsiteY4" fmla="*/ 0 h 21240"/>
                      <a:gd name="connsiteX5" fmla="*/ 114014 w 118109"/>
                      <a:gd name="connsiteY5" fmla="*/ 0 h 21240"/>
                      <a:gd name="connsiteX6" fmla="*/ 118110 w 118109"/>
                      <a:gd name="connsiteY6" fmla="*/ 4096 h 21240"/>
                      <a:gd name="connsiteX7" fmla="*/ 118110 w 118109"/>
                      <a:gd name="connsiteY7" fmla="*/ 17050 h 21240"/>
                      <a:gd name="connsiteX8" fmla="*/ 114014 w 118109"/>
                      <a:gd name="connsiteY8" fmla="*/ 21241 h 2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109" h="21240">
                        <a:moveTo>
                          <a:pt x="114014" y="21241"/>
                        </a:moveTo>
                        <a:lnTo>
                          <a:pt x="4096" y="21241"/>
                        </a:lnTo>
                        <a:cubicBezTo>
                          <a:pt x="1810" y="21241"/>
                          <a:pt x="0" y="19431"/>
                          <a:pt x="0" y="17145"/>
                        </a:cubicBezTo>
                        <a:lnTo>
                          <a:pt x="0" y="4096"/>
                        </a:lnTo>
                        <a:cubicBezTo>
                          <a:pt x="0" y="1810"/>
                          <a:pt x="1810" y="0"/>
                          <a:pt x="4096" y="0"/>
                        </a:cubicBezTo>
                        <a:lnTo>
                          <a:pt x="114014" y="0"/>
                        </a:lnTo>
                        <a:cubicBezTo>
                          <a:pt x="116300" y="0"/>
                          <a:pt x="118110" y="1810"/>
                          <a:pt x="118110" y="4096"/>
                        </a:cubicBezTo>
                        <a:lnTo>
                          <a:pt x="118110" y="17050"/>
                        </a:lnTo>
                        <a:cubicBezTo>
                          <a:pt x="118110" y="19336"/>
                          <a:pt x="116300" y="21241"/>
                          <a:pt x="114014" y="21241"/>
                        </a:cubicBezTo>
                        <a:close/>
                      </a:path>
                    </a:pathLst>
                  </a:custGeom>
                  <a:solidFill>
                    <a:srgbClr val="5225B5"/>
                  </a:solidFill>
                  <a:ln w="9525" cap="flat">
                    <a:noFill/>
                    <a:prstDash val="solid"/>
                    <a:miter/>
                  </a:ln>
                </p:spPr>
                <p:txBody>
                  <a:bodyPr rtlCol="0" anchor="ctr"/>
                  <a:lstStyle/>
                  <a:p>
                    <a:endParaRPr lang="en-GB" sz="1429" dirty="0"/>
                  </a:p>
                </p:txBody>
              </p:sp>
              <p:sp>
                <p:nvSpPr>
                  <p:cNvPr id="167" name="Freeform: Shape 62">
                    <a:extLst>
                      <a:ext uri="{FF2B5EF4-FFF2-40B4-BE49-F238E27FC236}">
                        <a16:creationId xmlns:a16="http://schemas.microsoft.com/office/drawing/2014/main" xmlns="" id="{5698A699-A0A5-44E6-9CC1-8F2EAD706B92}"/>
                      </a:ext>
                    </a:extLst>
                  </p:cNvPr>
                  <p:cNvSpPr/>
                  <p:nvPr/>
                </p:nvSpPr>
                <p:spPr>
                  <a:xfrm>
                    <a:off x="5639562" y="3267709"/>
                    <a:ext cx="60959" cy="21145"/>
                  </a:xfrm>
                  <a:custGeom>
                    <a:avLst/>
                    <a:gdLst>
                      <a:gd name="connsiteX0" fmla="*/ 56864 w 60959"/>
                      <a:gd name="connsiteY0" fmla="*/ 21146 h 21145"/>
                      <a:gd name="connsiteX1" fmla="*/ 4096 w 60959"/>
                      <a:gd name="connsiteY1" fmla="*/ 21146 h 21145"/>
                      <a:gd name="connsiteX2" fmla="*/ 0 w 60959"/>
                      <a:gd name="connsiteY2" fmla="*/ 17050 h 21145"/>
                      <a:gd name="connsiteX3" fmla="*/ 0 w 60959"/>
                      <a:gd name="connsiteY3" fmla="*/ 4096 h 21145"/>
                      <a:gd name="connsiteX4" fmla="*/ 4096 w 60959"/>
                      <a:gd name="connsiteY4" fmla="*/ 0 h 21145"/>
                      <a:gd name="connsiteX5" fmla="*/ 56864 w 60959"/>
                      <a:gd name="connsiteY5" fmla="*/ 0 h 21145"/>
                      <a:gd name="connsiteX6" fmla="*/ 60960 w 60959"/>
                      <a:gd name="connsiteY6" fmla="*/ 4096 h 21145"/>
                      <a:gd name="connsiteX7" fmla="*/ 60960 w 60959"/>
                      <a:gd name="connsiteY7" fmla="*/ 17050 h 21145"/>
                      <a:gd name="connsiteX8" fmla="*/ 56864 w 60959"/>
                      <a:gd name="connsiteY8" fmla="*/ 21146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59" h="21145">
                        <a:moveTo>
                          <a:pt x="56864" y="21146"/>
                        </a:moveTo>
                        <a:lnTo>
                          <a:pt x="4096" y="21146"/>
                        </a:lnTo>
                        <a:cubicBezTo>
                          <a:pt x="1810" y="21146"/>
                          <a:pt x="0" y="19336"/>
                          <a:pt x="0" y="17050"/>
                        </a:cubicBezTo>
                        <a:lnTo>
                          <a:pt x="0" y="4096"/>
                        </a:lnTo>
                        <a:cubicBezTo>
                          <a:pt x="0" y="1810"/>
                          <a:pt x="1810" y="0"/>
                          <a:pt x="4096" y="0"/>
                        </a:cubicBezTo>
                        <a:lnTo>
                          <a:pt x="56864" y="0"/>
                        </a:lnTo>
                        <a:cubicBezTo>
                          <a:pt x="59150" y="0"/>
                          <a:pt x="60960" y="1810"/>
                          <a:pt x="60960" y="4096"/>
                        </a:cubicBezTo>
                        <a:lnTo>
                          <a:pt x="60960" y="17050"/>
                        </a:lnTo>
                        <a:cubicBezTo>
                          <a:pt x="60960" y="19336"/>
                          <a:pt x="59150" y="21146"/>
                          <a:pt x="56864" y="21146"/>
                        </a:cubicBezTo>
                        <a:close/>
                      </a:path>
                    </a:pathLst>
                  </a:custGeom>
                  <a:solidFill>
                    <a:srgbClr val="5225B5"/>
                  </a:solidFill>
                  <a:ln w="9525" cap="flat">
                    <a:noFill/>
                    <a:prstDash val="solid"/>
                    <a:miter/>
                  </a:ln>
                </p:spPr>
                <p:txBody>
                  <a:bodyPr rtlCol="0" anchor="ctr"/>
                  <a:lstStyle/>
                  <a:p>
                    <a:endParaRPr lang="en-GB" sz="1429" dirty="0"/>
                  </a:p>
                </p:txBody>
              </p:sp>
            </p:grpSp>
            <p:sp>
              <p:nvSpPr>
                <p:cNvPr id="163" name="Freeform: Shape 63">
                  <a:extLst>
                    <a:ext uri="{FF2B5EF4-FFF2-40B4-BE49-F238E27FC236}">
                      <a16:creationId xmlns:a16="http://schemas.microsoft.com/office/drawing/2014/main" xmlns="" id="{DD6AA960-F200-4523-A5C0-075950CBD5F7}"/>
                    </a:ext>
                  </a:extLst>
                </p:cNvPr>
                <p:cNvSpPr/>
                <p:nvPr/>
              </p:nvSpPr>
              <p:spPr>
                <a:xfrm>
                  <a:off x="5784081" y="3103679"/>
                  <a:ext cx="173308" cy="309883"/>
                </a:xfrm>
                <a:custGeom>
                  <a:avLst/>
                  <a:gdLst>
                    <a:gd name="connsiteX0" fmla="*/ 147637 w 178403"/>
                    <a:gd name="connsiteY0" fmla="*/ 93536 h 318992"/>
                    <a:gd name="connsiteX1" fmla="*/ 147637 w 178403"/>
                    <a:gd name="connsiteY1" fmla="*/ 89249 h 318992"/>
                    <a:gd name="connsiteX2" fmla="*/ 172688 w 178403"/>
                    <a:gd name="connsiteY2" fmla="*/ 70104 h 318992"/>
                    <a:gd name="connsiteX3" fmla="*/ 172688 w 178403"/>
                    <a:gd name="connsiteY3" fmla="*/ 25813 h 318992"/>
                    <a:gd name="connsiteX4" fmla="*/ 86392 w 178403"/>
                    <a:gd name="connsiteY4" fmla="*/ 0 h 318992"/>
                    <a:gd name="connsiteX5" fmla="*/ 80867 w 178403"/>
                    <a:gd name="connsiteY5" fmla="*/ 4382 h 318992"/>
                    <a:gd name="connsiteX6" fmla="*/ 49720 w 178403"/>
                    <a:gd name="connsiteY6" fmla="*/ 79724 h 318992"/>
                    <a:gd name="connsiteX7" fmla="*/ 50102 w 178403"/>
                    <a:gd name="connsiteY7" fmla="*/ 94679 h 318992"/>
                    <a:gd name="connsiteX8" fmla="*/ 81248 w 178403"/>
                    <a:gd name="connsiteY8" fmla="*/ 95917 h 318992"/>
                    <a:gd name="connsiteX9" fmla="*/ 119062 w 178403"/>
                    <a:gd name="connsiteY9" fmla="*/ 94107 h 318992"/>
                    <a:gd name="connsiteX10" fmla="*/ 119062 w 178403"/>
                    <a:gd name="connsiteY10" fmla="*/ 117348 h 318992"/>
                    <a:gd name="connsiteX11" fmla="*/ 130969 w 178403"/>
                    <a:gd name="connsiteY11" fmla="*/ 119348 h 318992"/>
                    <a:gd name="connsiteX12" fmla="*/ 149828 w 178403"/>
                    <a:gd name="connsiteY12" fmla="*/ 124111 h 318992"/>
                    <a:gd name="connsiteX13" fmla="*/ 149828 w 178403"/>
                    <a:gd name="connsiteY13" fmla="*/ 191834 h 318992"/>
                    <a:gd name="connsiteX14" fmla="*/ 120491 w 178403"/>
                    <a:gd name="connsiteY14" fmla="*/ 197358 h 318992"/>
                    <a:gd name="connsiteX15" fmla="*/ 120491 w 178403"/>
                    <a:gd name="connsiteY15" fmla="*/ 159449 h 318992"/>
                    <a:gd name="connsiteX16" fmla="*/ 112681 w 178403"/>
                    <a:gd name="connsiteY16" fmla="*/ 160211 h 318992"/>
                    <a:gd name="connsiteX17" fmla="*/ 81343 w 178403"/>
                    <a:gd name="connsiteY17" fmla="*/ 161544 h 318992"/>
                    <a:gd name="connsiteX18" fmla="*/ 55531 w 178403"/>
                    <a:gd name="connsiteY18" fmla="*/ 160115 h 318992"/>
                    <a:gd name="connsiteX19" fmla="*/ 56674 w 178403"/>
                    <a:gd name="connsiteY19" fmla="*/ 174593 h 318992"/>
                    <a:gd name="connsiteX20" fmla="*/ 80867 w 178403"/>
                    <a:gd name="connsiteY20" fmla="*/ 175832 h 318992"/>
                    <a:gd name="connsiteX21" fmla="*/ 106204 w 178403"/>
                    <a:gd name="connsiteY21" fmla="*/ 175070 h 318992"/>
                    <a:gd name="connsiteX22" fmla="*/ 106204 w 178403"/>
                    <a:gd name="connsiteY22" fmla="*/ 255651 h 318992"/>
                    <a:gd name="connsiteX23" fmla="*/ 81058 w 178403"/>
                    <a:gd name="connsiteY23" fmla="*/ 256508 h 318992"/>
                    <a:gd name="connsiteX24" fmla="*/ 43625 w 178403"/>
                    <a:gd name="connsiteY24" fmla="*/ 254603 h 318992"/>
                    <a:gd name="connsiteX25" fmla="*/ 6096 w 178403"/>
                    <a:gd name="connsiteY25" fmla="*/ 303086 h 318992"/>
                    <a:gd name="connsiteX26" fmla="*/ 0 w 178403"/>
                    <a:gd name="connsiteY26" fmla="*/ 307372 h 318992"/>
                    <a:gd name="connsiteX27" fmla="*/ 81248 w 178403"/>
                    <a:gd name="connsiteY27" fmla="*/ 318992 h 318992"/>
                    <a:gd name="connsiteX28" fmla="*/ 178403 w 178403"/>
                    <a:gd name="connsiteY28" fmla="*/ 287465 h 318992"/>
                    <a:gd name="connsiteX29" fmla="*/ 178403 w 178403"/>
                    <a:gd name="connsiteY29" fmla="*/ 118682 h 318992"/>
                    <a:gd name="connsiteX30" fmla="*/ 147637 w 178403"/>
                    <a:gd name="connsiteY30" fmla="*/ 93536 h 31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8403" h="318992">
                      <a:moveTo>
                        <a:pt x="147637" y="93536"/>
                      </a:moveTo>
                      <a:lnTo>
                        <a:pt x="147637" y="89249"/>
                      </a:lnTo>
                      <a:cubicBezTo>
                        <a:pt x="161925" y="85439"/>
                        <a:pt x="172688" y="79439"/>
                        <a:pt x="172688" y="70104"/>
                      </a:cubicBezTo>
                      <a:lnTo>
                        <a:pt x="172688" y="25813"/>
                      </a:lnTo>
                      <a:cubicBezTo>
                        <a:pt x="172688" y="3524"/>
                        <a:pt x="112109" y="286"/>
                        <a:pt x="86392" y="0"/>
                      </a:cubicBezTo>
                      <a:lnTo>
                        <a:pt x="80867" y="4382"/>
                      </a:lnTo>
                      <a:cubicBezTo>
                        <a:pt x="60579" y="20288"/>
                        <a:pt x="49720" y="55054"/>
                        <a:pt x="49720" y="79724"/>
                      </a:cubicBezTo>
                      <a:cubicBezTo>
                        <a:pt x="49720" y="84201"/>
                        <a:pt x="49911" y="89345"/>
                        <a:pt x="50102" y="94679"/>
                      </a:cubicBezTo>
                      <a:cubicBezTo>
                        <a:pt x="62865" y="95726"/>
                        <a:pt x="74485" y="95917"/>
                        <a:pt x="81248" y="95917"/>
                      </a:cubicBezTo>
                      <a:cubicBezTo>
                        <a:pt x="89154" y="95917"/>
                        <a:pt x="103823" y="95631"/>
                        <a:pt x="119062" y="94107"/>
                      </a:cubicBezTo>
                      <a:lnTo>
                        <a:pt x="119062" y="117348"/>
                      </a:lnTo>
                      <a:lnTo>
                        <a:pt x="130969" y="119348"/>
                      </a:lnTo>
                      <a:cubicBezTo>
                        <a:pt x="141256" y="121063"/>
                        <a:pt x="146876" y="122968"/>
                        <a:pt x="149828" y="124111"/>
                      </a:cubicBezTo>
                      <a:lnTo>
                        <a:pt x="149828" y="191834"/>
                      </a:lnTo>
                      <a:cubicBezTo>
                        <a:pt x="142399" y="194120"/>
                        <a:pt x="132207" y="196025"/>
                        <a:pt x="120491" y="197358"/>
                      </a:cubicBezTo>
                      <a:lnTo>
                        <a:pt x="120491" y="159449"/>
                      </a:lnTo>
                      <a:lnTo>
                        <a:pt x="112681" y="160211"/>
                      </a:lnTo>
                      <a:cubicBezTo>
                        <a:pt x="101156" y="161354"/>
                        <a:pt x="90297" y="161830"/>
                        <a:pt x="81343" y="161544"/>
                      </a:cubicBezTo>
                      <a:cubicBezTo>
                        <a:pt x="71723" y="161258"/>
                        <a:pt x="63151" y="160782"/>
                        <a:pt x="55531" y="160115"/>
                      </a:cubicBezTo>
                      <a:cubicBezTo>
                        <a:pt x="56007" y="165449"/>
                        <a:pt x="56388" y="170212"/>
                        <a:pt x="56674" y="174593"/>
                      </a:cubicBezTo>
                      <a:cubicBezTo>
                        <a:pt x="63913" y="175165"/>
                        <a:pt x="71914" y="175546"/>
                        <a:pt x="80867" y="175832"/>
                      </a:cubicBezTo>
                      <a:cubicBezTo>
                        <a:pt x="88392" y="176022"/>
                        <a:pt x="96869" y="175832"/>
                        <a:pt x="106204" y="175070"/>
                      </a:cubicBezTo>
                      <a:lnTo>
                        <a:pt x="106204" y="255651"/>
                      </a:lnTo>
                      <a:cubicBezTo>
                        <a:pt x="98107" y="256223"/>
                        <a:pt x="89726" y="256508"/>
                        <a:pt x="81058" y="256508"/>
                      </a:cubicBezTo>
                      <a:cubicBezTo>
                        <a:pt x="66484" y="256508"/>
                        <a:pt x="54102" y="255746"/>
                        <a:pt x="43625" y="254603"/>
                      </a:cubicBezTo>
                      <a:cubicBezTo>
                        <a:pt x="35719" y="272987"/>
                        <a:pt x="23717" y="290703"/>
                        <a:pt x="6096" y="303086"/>
                      </a:cubicBezTo>
                      <a:lnTo>
                        <a:pt x="0" y="307372"/>
                      </a:lnTo>
                      <a:cubicBezTo>
                        <a:pt x="19050" y="316516"/>
                        <a:pt x="51911" y="318992"/>
                        <a:pt x="81248" y="318992"/>
                      </a:cubicBezTo>
                      <a:cubicBezTo>
                        <a:pt x="125539" y="318992"/>
                        <a:pt x="178403" y="313468"/>
                        <a:pt x="178403" y="287465"/>
                      </a:cubicBezTo>
                      <a:lnTo>
                        <a:pt x="178403" y="118682"/>
                      </a:lnTo>
                      <a:cubicBezTo>
                        <a:pt x="178403" y="104204"/>
                        <a:pt x="163735" y="97441"/>
                        <a:pt x="147637" y="93536"/>
                      </a:cubicBezTo>
                      <a:close/>
                    </a:path>
                  </a:pathLst>
                </a:custGeom>
                <a:solidFill>
                  <a:srgbClr val="00C8FF"/>
                </a:solidFill>
                <a:ln w="9525" cap="flat">
                  <a:noFill/>
                  <a:prstDash val="solid"/>
                  <a:miter/>
                </a:ln>
              </p:spPr>
              <p:txBody>
                <a:bodyPr rtlCol="0" anchor="ctr"/>
                <a:lstStyle/>
                <a:p>
                  <a:endParaRPr lang="en-GB" sz="1429" dirty="0"/>
                </a:p>
              </p:txBody>
            </p:sp>
          </p:grpSp>
        </p:grpSp>
      </p:grpSp>
      <p:sp>
        <p:nvSpPr>
          <p:cNvPr id="175" name="Textfeld 8">
            <a:extLst>
              <a:ext uri="{FF2B5EF4-FFF2-40B4-BE49-F238E27FC236}">
                <a16:creationId xmlns:a16="http://schemas.microsoft.com/office/drawing/2014/main" xmlns="" id="{79FCF756-D8A1-43D7-94C8-261AB32622B7}"/>
              </a:ext>
            </a:extLst>
          </p:cNvPr>
          <p:cNvSpPr txBox="1"/>
          <p:nvPr/>
        </p:nvSpPr>
        <p:spPr>
          <a:xfrm>
            <a:off x="904199" y="4316734"/>
            <a:ext cx="2014897" cy="475152"/>
          </a:xfrm>
          <a:prstGeom prst="rect">
            <a:avLst/>
          </a:prstGeom>
          <a:noFill/>
        </p:spPr>
        <p:txBody>
          <a:bodyPr wrap="square" lIns="0" tIns="0" rIns="0" bIns="0" rtlCol="0">
            <a:noAutofit/>
          </a:bodyPr>
          <a:lstStyle>
            <a:defPPr>
              <a:defRPr lang="en-US"/>
            </a:defPPr>
            <a:lvl1pPr>
              <a:spcBef>
                <a:spcPts val="200"/>
              </a:spcBef>
              <a:spcAft>
                <a:spcPts val="200"/>
              </a:spcAft>
              <a:buClr>
                <a:schemeClr val="accent1"/>
              </a:buClr>
              <a:buSzPct val="110000"/>
              <a:defRPr sz="1200" b="1">
                <a:solidFill>
                  <a:srgbClr val="00C8FF"/>
                </a:solidFill>
                <a:latin typeface="Arial" panose="020B0604020202020204" pitchFamily="34" charset="0"/>
                <a:cs typeface="Arial" panose="020B0604020202020204" pitchFamily="34" charset="0"/>
              </a:defRPr>
            </a:lvl1pPr>
          </a:lstStyle>
          <a:p>
            <a:r>
              <a:rPr lang="en-GB" sz="1111" dirty="0">
                <a:solidFill>
                  <a:srgbClr val="5225B5"/>
                </a:solidFill>
              </a:rPr>
              <a:t>More than 900 drug master files across global markets </a:t>
            </a:r>
          </a:p>
        </p:txBody>
      </p:sp>
      <p:graphicFrame>
        <p:nvGraphicFramePr>
          <p:cNvPr id="7" name="Object 6">
            <a:hlinkClick r:id="" action="ppaction://ole?verb=0"/>
          </p:cNvPr>
          <p:cNvGraphicFramePr>
            <a:graphicFrameLocks noChangeAspect="1"/>
          </p:cNvGraphicFramePr>
          <p:nvPr>
            <p:extLst>
              <p:ext uri="{D42A27DB-BD31-4B8C-83A1-F6EECF244321}">
                <p14:modId xmlns:p14="http://schemas.microsoft.com/office/powerpoint/2010/main" val="71294113"/>
              </p:ext>
            </p:extLst>
          </p:nvPr>
        </p:nvGraphicFramePr>
        <p:xfrm>
          <a:off x="2584045" y="4330692"/>
          <a:ext cx="915005" cy="792163"/>
        </p:xfrm>
        <a:graphic>
          <a:graphicData uri="http://schemas.openxmlformats.org/presentationml/2006/ole">
            <mc:AlternateContent xmlns:mc="http://schemas.openxmlformats.org/markup-compatibility/2006">
              <mc:Choice xmlns:v="urn:schemas-microsoft-com:vml" Requires="v">
                <p:oleObj spid="_x0000_s1107" name="Acrobat Document" showAsIcon="1" r:id="rId5" imgW="914400" imgH="792360" progId="Acrobat.Document.DC">
                  <p:embed/>
                </p:oleObj>
              </mc:Choice>
              <mc:Fallback>
                <p:oleObj name="Acrobat Document" showAsIcon="1" r:id="rId5" imgW="914400" imgH="792360" progId="Acrobat.Document.DC">
                  <p:embed/>
                  <p:pic>
                    <p:nvPicPr>
                      <p:cNvPr id="0" name=""/>
                      <p:cNvPicPr/>
                      <p:nvPr/>
                    </p:nvPicPr>
                    <p:blipFill>
                      <a:blip r:embed="rId6"/>
                      <a:stretch>
                        <a:fillRect/>
                      </a:stretch>
                    </p:blipFill>
                    <p:spPr>
                      <a:xfrm>
                        <a:off x="2584045" y="4330692"/>
                        <a:ext cx="915005" cy="792163"/>
                      </a:xfrm>
                      <a:prstGeom prst="rect">
                        <a:avLst/>
                      </a:prstGeom>
                    </p:spPr>
                  </p:pic>
                </p:oleObj>
              </mc:Fallback>
            </mc:AlternateContent>
          </a:graphicData>
        </a:graphic>
      </p:graphicFrame>
      <p:sp>
        <p:nvSpPr>
          <p:cNvPr id="8" name="Rectangle 7"/>
          <p:cNvSpPr/>
          <p:nvPr/>
        </p:nvSpPr>
        <p:spPr>
          <a:xfrm>
            <a:off x="2557008" y="4678101"/>
            <a:ext cx="1128744" cy="342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200"/>
              </a:spcBef>
              <a:spcAft>
                <a:spcPts val="200"/>
              </a:spcAft>
            </a:pPr>
            <a:endParaRPr lang="en-US" sz="1100" dirty="0" err="1" smtClean="0">
              <a:solidFill>
                <a:schemeClr val="bg1"/>
              </a:solidFill>
            </a:endParaRPr>
          </a:p>
        </p:txBody>
      </p:sp>
    </p:spTree>
    <p:extLst>
      <p:ext uri="{BB962C8B-B14F-4D97-AF65-F5344CB8AC3E}">
        <p14:creationId xmlns:p14="http://schemas.microsoft.com/office/powerpoint/2010/main" val="1778117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childTnLst>
                                </p:cTn>
                              </p:par>
                              <p:par>
                                <p:cTn id="8" presetID="64" presetClass="path" presetSubtype="0" decel="100000" fill="hold" grpId="1" nodeType="withEffect">
                                  <p:stCondLst>
                                    <p:cond delay="0"/>
                                  </p:stCondLst>
                                  <p:childTnLst>
                                    <p:animMotion origin="layout" path="M 3.69436E-6 5.68349E-7 L 3.69436E-6 -0.02352 " pathEditMode="relative" rAng="0" ptsTypes="AA">
                                      <p:cBhvr>
                                        <p:cTn id="9" dur="750" spd="-100000" fill="hold"/>
                                        <p:tgtEl>
                                          <p:spTgt spid="14"/>
                                        </p:tgtEl>
                                        <p:attrNameLst>
                                          <p:attrName>ppt_x</p:attrName>
                                          <p:attrName>ppt_y</p:attrName>
                                        </p:attrNameLst>
                                      </p:cBhvr>
                                      <p:rCtr x="0" y="-1176"/>
                                    </p:animMotion>
                                  </p:childTnLst>
                                </p:cTn>
                              </p:par>
                              <p:par>
                                <p:cTn id="10" presetID="10" presetClass="entr" presetSubtype="0" fill="hold" grpId="0" nodeType="withEffect">
                                  <p:stCondLst>
                                    <p:cond delay="25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par>
                                <p:cTn id="13" presetID="6" presetClass="emph" presetSubtype="0" accel="50000" decel="50000" autoRev="1" fill="hold" grpId="1" nodeType="withEffect">
                                  <p:stCondLst>
                                    <p:cond delay="250"/>
                                  </p:stCondLst>
                                  <p:childTnLst>
                                    <p:animScale>
                                      <p:cBhvr>
                                        <p:cTn id="14" dur="250" fill="hold"/>
                                        <p:tgtEl>
                                          <p:spTgt spid="30"/>
                                        </p:tgtEl>
                                      </p:cBhvr>
                                      <p:by x="108000" y="108000"/>
                                    </p:animScale>
                                  </p:childTnLst>
                                </p:cTn>
                              </p:par>
                            </p:childTnLst>
                          </p:cTn>
                        </p:par>
                        <p:par>
                          <p:cTn id="15" fill="hold">
                            <p:stCondLst>
                              <p:cond delay="750"/>
                            </p:stCondLst>
                            <p:childTnLst>
                              <p:par>
                                <p:cTn id="16" presetID="10" presetClass="entr" presetSubtype="0" fill="hold" grpId="0" nodeType="afterEffect">
                                  <p:stCondLst>
                                    <p:cond delay="0"/>
                                  </p:stCondLst>
                                  <p:childTnLst>
                                    <p:set>
                                      <p:cBhvr>
                                        <p:cTn id="17" dur="1" fill="hold">
                                          <p:stCondLst>
                                            <p:cond delay="0"/>
                                          </p:stCondLst>
                                        </p:cTn>
                                        <p:tgtEl>
                                          <p:spTgt spid="99"/>
                                        </p:tgtEl>
                                        <p:attrNameLst>
                                          <p:attrName>style.visibility</p:attrName>
                                        </p:attrNameLst>
                                      </p:cBhvr>
                                      <p:to>
                                        <p:strVal val="visible"/>
                                      </p:to>
                                    </p:set>
                                    <p:animEffect transition="in" filter="fade">
                                      <p:cBhvr>
                                        <p:cTn id="18" dur="750"/>
                                        <p:tgtEl>
                                          <p:spTgt spid="99"/>
                                        </p:tgtEl>
                                      </p:cBhvr>
                                    </p:animEffect>
                                  </p:childTnLst>
                                </p:cTn>
                              </p:par>
                              <p:par>
                                <p:cTn id="19" presetID="64" presetClass="path" presetSubtype="0" decel="100000" fill="hold" grpId="1" nodeType="withEffect">
                                  <p:stCondLst>
                                    <p:cond delay="0"/>
                                  </p:stCondLst>
                                  <p:childTnLst>
                                    <p:animMotion origin="layout" path="M -3.38983E-7 -1.20039E-6 L -3.38983E-7 -0.02352 " pathEditMode="relative" rAng="0" ptsTypes="AA">
                                      <p:cBhvr>
                                        <p:cTn id="20" dur="750" spd="-100000" fill="hold"/>
                                        <p:tgtEl>
                                          <p:spTgt spid="99"/>
                                        </p:tgtEl>
                                        <p:attrNameLst>
                                          <p:attrName>ppt_x</p:attrName>
                                          <p:attrName>ppt_y</p:attrName>
                                        </p:attrNameLst>
                                      </p:cBhvr>
                                      <p:rCtr x="0" y="-1176"/>
                                    </p:animMotion>
                                  </p:childTnLst>
                                </p:cTn>
                              </p:par>
                              <p:par>
                                <p:cTn id="21" presetID="10" presetClass="entr" presetSubtype="0" fill="hold" grpId="0" nodeType="withEffect">
                                  <p:stCondLst>
                                    <p:cond delay="250"/>
                                  </p:stCondLst>
                                  <p:childTnLst>
                                    <p:set>
                                      <p:cBhvr>
                                        <p:cTn id="22" dur="1" fill="hold">
                                          <p:stCondLst>
                                            <p:cond delay="0"/>
                                          </p:stCondLst>
                                        </p:cTn>
                                        <p:tgtEl>
                                          <p:spTgt spid="111"/>
                                        </p:tgtEl>
                                        <p:attrNameLst>
                                          <p:attrName>style.visibility</p:attrName>
                                        </p:attrNameLst>
                                      </p:cBhvr>
                                      <p:to>
                                        <p:strVal val="visible"/>
                                      </p:to>
                                    </p:set>
                                    <p:animEffect transition="in" filter="fade">
                                      <p:cBhvr>
                                        <p:cTn id="23" dur="500"/>
                                        <p:tgtEl>
                                          <p:spTgt spid="111"/>
                                        </p:tgtEl>
                                      </p:cBhvr>
                                    </p:animEffect>
                                  </p:childTnLst>
                                </p:cTn>
                              </p:par>
                              <p:par>
                                <p:cTn id="24" presetID="6" presetClass="emph" presetSubtype="0" accel="50000" decel="50000" autoRev="1" fill="hold" grpId="1" nodeType="withEffect">
                                  <p:stCondLst>
                                    <p:cond delay="250"/>
                                  </p:stCondLst>
                                  <p:childTnLst>
                                    <p:animScale>
                                      <p:cBhvr>
                                        <p:cTn id="25" dur="250" fill="hold"/>
                                        <p:tgtEl>
                                          <p:spTgt spid="111"/>
                                        </p:tgtEl>
                                      </p:cBhvr>
                                      <p:by x="108000" y="108000"/>
                                    </p:animScale>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113"/>
                                        </p:tgtEl>
                                        <p:attrNameLst>
                                          <p:attrName>style.visibility</p:attrName>
                                        </p:attrNameLst>
                                      </p:cBhvr>
                                      <p:to>
                                        <p:strVal val="visible"/>
                                      </p:to>
                                    </p:set>
                                    <p:animEffect transition="in" filter="fade">
                                      <p:cBhvr>
                                        <p:cTn id="29" dur="750"/>
                                        <p:tgtEl>
                                          <p:spTgt spid="113"/>
                                        </p:tgtEl>
                                      </p:cBhvr>
                                    </p:animEffect>
                                  </p:childTnLst>
                                </p:cTn>
                              </p:par>
                              <p:par>
                                <p:cTn id="30" presetID="64" presetClass="path" presetSubtype="0" decel="100000" fill="hold" grpId="1" nodeType="withEffect">
                                  <p:stCondLst>
                                    <p:cond delay="0"/>
                                  </p:stCondLst>
                                  <p:childTnLst>
                                    <p:animMotion origin="layout" path="M -4.44536E-6 -4.66928E-6 L -4.44536E-6 -0.02351 " pathEditMode="relative" rAng="0" ptsTypes="AA">
                                      <p:cBhvr>
                                        <p:cTn id="31" dur="750" spd="-100000" fill="hold"/>
                                        <p:tgtEl>
                                          <p:spTgt spid="113"/>
                                        </p:tgtEl>
                                        <p:attrNameLst>
                                          <p:attrName>ppt_x</p:attrName>
                                          <p:attrName>ppt_y</p:attrName>
                                        </p:attrNameLst>
                                      </p:cBhvr>
                                      <p:rCtr x="0" y="-1176"/>
                                    </p:animMotion>
                                  </p:childTnLst>
                                </p:cTn>
                              </p:par>
                              <p:par>
                                <p:cTn id="32" presetID="10" presetClass="entr" presetSubtype="0" fill="hold" grpId="0" nodeType="withEffect">
                                  <p:stCondLst>
                                    <p:cond delay="250"/>
                                  </p:stCondLst>
                                  <p:childTnLst>
                                    <p:set>
                                      <p:cBhvr>
                                        <p:cTn id="33" dur="1" fill="hold">
                                          <p:stCondLst>
                                            <p:cond delay="0"/>
                                          </p:stCondLst>
                                        </p:cTn>
                                        <p:tgtEl>
                                          <p:spTgt spid="114"/>
                                        </p:tgtEl>
                                        <p:attrNameLst>
                                          <p:attrName>style.visibility</p:attrName>
                                        </p:attrNameLst>
                                      </p:cBhvr>
                                      <p:to>
                                        <p:strVal val="visible"/>
                                      </p:to>
                                    </p:set>
                                    <p:animEffect transition="in" filter="fade">
                                      <p:cBhvr>
                                        <p:cTn id="34" dur="500"/>
                                        <p:tgtEl>
                                          <p:spTgt spid="114"/>
                                        </p:tgtEl>
                                      </p:cBhvr>
                                    </p:animEffect>
                                  </p:childTnLst>
                                </p:cTn>
                              </p:par>
                              <p:par>
                                <p:cTn id="35" presetID="6" presetClass="emph" presetSubtype="0" accel="50000" decel="50000" autoRev="1" fill="hold" grpId="1" nodeType="withEffect">
                                  <p:stCondLst>
                                    <p:cond delay="250"/>
                                  </p:stCondLst>
                                  <p:childTnLst>
                                    <p:animScale>
                                      <p:cBhvr>
                                        <p:cTn id="36" dur="250" fill="hold"/>
                                        <p:tgtEl>
                                          <p:spTgt spid="114"/>
                                        </p:tgtEl>
                                      </p:cBhvr>
                                      <p:by x="108000" y="108000"/>
                                    </p:animScale>
                                  </p:childTnLst>
                                </p:cTn>
                              </p:par>
                            </p:childTnLst>
                          </p:cTn>
                        </p:par>
                        <p:par>
                          <p:cTn id="37" fill="hold">
                            <p:stCondLst>
                              <p:cond delay="2250"/>
                            </p:stCondLst>
                            <p:childTnLst>
                              <p:par>
                                <p:cTn id="38" presetID="10" presetClass="entr" presetSubtype="0" fill="hold" grpId="0" nodeType="afterEffect">
                                  <p:stCondLst>
                                    <p:cond delay="0"/>
                                  </p:stCondLst>
                                  <p:childTnLst>
                                    <p:set>
                                      <p:cBhvr>
                                        <p:cTn id="39" dur="1" fill="hold">
                                          <p:stCondLst>
                                            <p:cond delay="0"/>
                                          </p:stCondLst>
                                        </p:cTn>
                                        <p:tgtEl>
                                          <p:spTgt spid="125"/>
                                        </p:tgtEl>
                                        <p:attrNameLst>
                                          <p:attrName>style.visibility</p:attrName>
                                        </p:attrNameLst>
                                      </p:cBhvr>
                                      <p:to>
                                        <p:strVal val="visible"/>
                                      </p:to>
                                    </p:set>
                                    <p:animEffect transition="in" filter="fade">
                                      <p:cBhvr>
                                        <p:cTn id="40" dur="750"/>
                                        <p:tgtEl>
                                          <p:spTgt spid="125"/>
                                        </p:tgtEl>
                                      </p:cBhvr>
                                    </p:animEffect>
                                  </p:childTnLst>
                                </p:cTn>
                              </p:par>
                              <p:par>
                                <p:cTn id="41" presetID="64" presetClass="path" presetSubtype="0" decel="100000" fill="hold" grpId="1" nodeType="withEffect">
                                  <p:stCondLst>
                                    <p:cond delay="0"/>
                                  </p:stCondLst>
                                  <p:childTnLst>
                                    <p:animMotion origin="layout" path="M -4.66584E-6 1.75894E-6 L -4.66584E-6 -0.02352 " pathEditMode="relative" rAng="0" ptsTypes="AA">
                                      <p:cBhvr>
                                        <p:cTn id="42" dur="750" spd="-100000" fill="hold"/>
                                        <p:tgtEl>
                                          <p:spTgt spid="125"/>
                                        </p:tgtEl>
                                        <p:attrNameLst>
                                          <p:attrName>ppt_x</p:attrName>
                                          <p:attrName>ppt_y</p:attrName>
                                        </p:attrNameLst>
                                      </p:cBhvr>
                                      <p:rCtr x="0" y="-1176"/>
                                    </p:animMotion>
                                  </p:childTnLst>
                                </p:cTn>
                              </p:par>
                              <p:par>
                                <p:cTn id="43" presetID="10" presetClass="entr" presetSubtype="0" fill="hold" grpId="0" nodeType="withEffect">
                                  <p:stCondLst>
                                    <p:cond delay="250"/>
                                  </p:stCondLst>
                                  <p:childTnLst>
                                    <p:set>
                                      <p:cBhvr>
                                        <p:cTn id="44" dur="1" fill="hold">
                                          <p:stCondLst>
                                            <p:cond delay="0"/>
                                          </p:stCondLst>
                                        </p:cTn>
                                        <p:tgtEl>
                                          <p:spTgt spid="126"/>
                                        </p:tgtEl>
                                        <p:attrNameLst>
                                          <p:attrName>style.visibility</p:attrName>
                                        </p:attrNameLst>
                                      </p:cBhvr>
                                      <p:to>
                                        <p:strVal val="visible"/>
                                      </p:to>
                                    </p:set>
                                    <p:animEffect transition="in" filter="fade">
                                      <p:cBhvr>
                                        <p:cTn id="45" dur="500"/>
                                        <p:tgtEl>
                                          <p:spTgt spid="126"/>
                                        </p:tgtEl>
                                      </p:cBhvr>
                                    </p:animEffect>
                                  </p:childTnLst>
                                </p:cTn>
                              </p:par>
                              <p:par>
                                <p:cTn id="46" presetID="6" presetClass="emph" presetSubtype="0" accel="50000" decel="50000" autoRev="1" fill="hold" grpId="1" nodeType="withEffect">
                                  <p:stCondLst>
                                    <p:cond delay="250"/>
                                  </p:stCondLst>
                                  <p:childTnLst>
                                    <p:animScale>
                                      <p:cBhvr>
                                        <p:cTn id="47" dur="250" fill="hold"/>
                                        <p:tgtEl>
                                          <p:spTgt spid="126"/>
                                        </p:tgtEl>
                                      </p:cBhvr>
                                      <p:by x="108000" y="108000"/>
                                    </p:animScale>
                                  </p:childTnLst>
                                </p:cTn>
                              </p:par>
                            </p:childTnLst>
                          </p:cTn>
                        </p:par>
                        <p:par>
                          <p:cTn id="48" fill="hold">
                            <p:stCondLst>
                              <p:cond delay="3000"/>
                            </p:stCondLst>
                            <p:childTnLst>
                              <p:par>
                                <p:cTn id="49" presetID="10" presetClass="entr" presetSubtype="0" fill="hold" grpId="0" nodeType="afterEffect">
                                  <p:stCondLst>
                                    <p:cond delay="0"/>
                                  </p:stCondLst>
                                  <p:childTnLst>
                                    <p:set>
                                      <p:cBhvr>
                                        <p:cTn id="50" dur="1" fill="hold">
                                          <p:stCondLst>
                                            <p:cond delay="0"/>
                                          </p:stCondLst>
                                        </p:cTn>
                                        <p:tgtEl>
                                          <p:spTgt spid="128"/>
                                        </p:tgtEl>
                                        <p:attrNameLst>
                                          <p:attrName>style.visibility</p:attrName>
                                        </p:attrNameLst>
                                      </p:cBhvr>
                                      <p:to>
                                        <p:strVal val="visible"/>
                                      </p:to>
                                    </p:set>
                                    <p:animEffect transition="in" filter="fade">
                                      <p:cBhvr>
                                        <p:cTn id="51" dur="750"/>
                                        <p:tgtEl>
                                          <p:spTgt spid="128"/>
                                        </p:tgtEl>
                                      </p:cBhvr>
                                    </p:animEffect>
                                  </p:childTnLst>
                                </p:cTn>
                              </p:par>
                              <p:par>
                                <p:cTn id="52" presetID="64" presetClass="path" presetSubtype="0" decel="100000" fill="hold" grpId="1" nodeType="withEffect">
                                  <p:stCondLst>
                                    <p:cond delay="0"/>
                                  </p:stCondLst>
                                  <p:childTnLst>
                                    <p:animMotion origin="layout" path="M -4.04988E-6 -3.41989E-6 L -4.04988E-6 -0.02351 " pathEditMode="relative" rAng="0" ptsTypes="AA">
                                      <p:cBhvr>
                                        <p:cTn id="53" dur="750" spd="-100000" fill="hold"/>
                                        <p:tgtEl>
                                          <p:spTgt spid="128"/>
                                        </p:tgtEl>
                                        <p:attrNameLst>
                                          <p:attrName>ppt_x</p:attrName>
                                          <p:attrName>ppt_y</p:attrName>
                                        </p:attrNameLst>
                                      </p:cBhvr>
                                      <p:rCtr x="0" y="-1176"/>
                                    </p:animMotion>
                                  </p:childTnLst>
                                </p:cTn>
                              </p:par>
                              <p:par>
                                <p:cTn id="54" presetID="10" presetClass="entr" presetSubtype="0" fill="hold"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750"/>
                                        <p:tgtEl>
                                          <p:spTgt spid="33"/>
                                        </p:tgtEl>
                                      </p:cBhvr>
                                    </p:animEffect>
                                  </p:childTnLst>
                                </p:cTn>
                              </p:par>
                              <p:par>
                                <p:cTn id="57" presetID="64" presetClass="path" presetSubtype="0" decel="100000" fill="hold" nodeType="withEffect">
                                  <p:stCondLst>
                                    <p:cond delay="0"/>
                                  </p:stCondLst>
                                  <p:childTnLst>
                                    <p:animMotion origin="layout" path="M -4.04988E-6 -3.41989E-6 L -4.04988E-6 -0.02351 " pathEditMode="relative" rAng="0" ptsTypes="AA">
                                      <p:cBhvr>
                                        <p:cTn id="58" dur="750" spd="-100000" fill="hold"/>
                                        <p:tgtEl>
                                          <p:spTgt spid="33"/>
                                        </p:tgtEl>
                                        <p:attrNameLst>
                                          <p:attrName>ppt_x</p:attrName>
                                          <p:attrName>ppt_y</p:attrName>
                                        </p:attrNameLst>
                                      </p:cBhvr>
                                      <p:rCtr x="0" y="-1176"/>
                                    </p:animMotion>
                                  </p:childTnLst>
                                </p:cTn>
                              </p:par>
                              <p:par>
                                <p:cTn id="59" presetID="10" presetClass="entr" presetSubtype="0" fill="hold" grpId="0" nodeType="withEffect">
                                  <p:stCondLst>
                                    <p:cond delay="250"/>
                                  </p:stCondLst>
                                  <p:childTnLst>
                                    <p:set>
                                      <p:cBhvr>
                                        <p:cTn id="60" dur="1" fill="hold">
                                          <p:stCondLst>
                                            <p:cond delay="0"/>
                                          </p:stCondLst>
                                        </p:cTn>
                                        <p:tgtEl>
                                          <p:spTgt spid="131"/>
                                        </p:tgtEl>
                                        <p:attrNameLst>
                                          <p:attrName>style.visibility</p:attrName>
                                        </p:attrNameLst>
                                      </p:cBhvr>
                                      <p:to>
                                        <p:strVal val="visible"/>
                                      </p:to>
                                    </p:set>
                                    <p:animEffect transition="in" filter="fade">
                                      <p:cBhvr>
                                        <p:cTn id="61" dur="500"/>
                                        <p:tgtEl>
                                          <p:spTgt spid="131"/>
                                        </p:tgtEl>
                                      </p:cBhvr>
                                    </p:animEffect>
                                  </p:childTnLst>
                                </p:cTn>
                              </p:par>
                              <p:par>
                                <p:cTn id="62" presetID="6" presetClass="emph" presetSubtype="0" accel="50000" decel="50000" autoRev="1" fill="hold" grpId="1" nodeType="withEffect">
                                  <p:stCondLst>
                                    <p:cond delay="250"/>
                                  </p:stCondLst>
                                  <p:childTnLst>
                                    <p:animScale>
                                      <p:cBhvr>
                                        <p:cTn id="63" dur="250" fill="hold"/>
                                        <p:tgtEl>
                                          <p:spTgt spid="131"/>
                                        </p:tgtEl>
                                      </p:cBhvr>
                                      <p:by x="108000" y="108000"/>
                                    </p:animScale>
                                  </p:childTnLst>
                                </p:cTn>
                              </p:par>
                            </p:childTnLst>
                          </p:cTn>
                        </p:par>
                        <p:par>
                          <p:cTn id="64" fill="hold">
                            <p:stCondLst>
                              <p:cond delay="3750"/>
                            </p:stCondLst>
                            <p:childTnLst>
                              <p:par>
                                <p:cTn id="65" presetID="10" presetClass="entr" presetSubtype="0" fill="hold" grpId="0" nodeType="afterEffect">
                                  <p:stCondLst>
                                    <p:cond delay="0"/>
                                  </p:stCondLst>
                                  <p:childTnLst>
                                    <p:set>
                                      <p:cBhvr>
                                        <p:cTn id="66" dur="1" fill="hold">
                                          <p:stCondLst>
                                            <p:cond delay="0"/>
                                          </p:stCondLst>
                                        </p:cTn>
                                        <p:tgtEl>
                                          <p:spTgt spid="145"/>
                                        </p:tgtEl>
                                        <p:attrNameLst>
                                          <p:attrName>style.visibility</p:attrName>
                                        </p:attrNameLst>
                                      </p:cBhvr>
                                      <p:to>
                                        <p:strVal val="visible"/>
                                      </p:to>
                                    </p:set>
                                    <p:animEffect transition="in" filter="fade">
                                      <p:cBhvr>
                                        <p:cTn id="67" dur="750"/>
                                        <p:tgtEl>
                                          <p:spTgt spid="145"/>
                                        </p:tgtEl>
                                      </p:cBhvr>
                                    </p:animEffect>
                                  </p:childTnLst>
                                </p:cTn>
                              </p:par>
                              <p:par>
                                <p:cTn id="68" presetID="64" presetClass="path" presetSubtype="0" decel="100000" fill="hold" grpId="1" nodeType="withEffect">
                                  <p:stCondLst>
                                    <p:cond delay="0"/>
                                  </p:stCondLst>
                                  <p:childTnLst>
                                    <p:animMotion origin="layout" path="M -4.04988E-6 -3.41989E-6 L -4.04988E-6 -0.02351 " pathEditMode="relative" rAng="0" ptsTypes="AA">
                                      <p:cBhvr>
                                        <p:cTn id="69" dur="750" spd="-100000" fill="hold"/>
                                        <p:tgtEl>
                                          <p:spTgt spid="145"/>
                                        </p:tgtEl>
                                        <p:attrNameLst>
                                          <p:attrName>ppt_x</p:attrName>
                                          <p:attrName>ppt_y</p:attrName>
                                        </p:attrNameLst>
                                      </p:cBhvr>
                                      <p:rCtr x="0" y="-1176"/>
                                    </p:animMotion>
                                  </p:childTnLst>
                                </p:cTn>
                              </p:par>
                              <p:par>
                                <p:cTn id="70" presetID="10" presetClass="entr" presetSubtype="0" fill="hold" nodeType="withEffect">
                                  <p:stCondLst>
                                    <p:cond delay="0"/>
                                  </p:stCondLst>
                                  <p:childTnLst>
                                    <p:set>
                                      <p:cBhvr>
                                        <p:cTn id="71" dur="1" fill="hold">
                                          <p:stCondLst>
                                            <p:cond delay="0"/>
                                          </p:stCondLst>
                                        </p:cTn>
                                        <p:tgtEl>
                                          <p:spTgt spid="146"/>
                                        </p:tgtEl>
                                        <p:attrNameLst>
                                          <p:attrName>style.visibility</p:attrName>
                                        </p:attrNameLst>
                                      </p:cBhvr>
                                      <p:to>
                                        <p:strVal val="visible"/>
                                      </p:to>
                                    </p:set>
                                    <p:animEffect transition="in" filter="fade">
                                      <p:cBhvr>
                                        <p:cTn id="72" dur="750"/>
                                        <p:tgtEl>
                                          <p:spTgt spid="146"/>
                                        </p:tgtEl>
                                      </p:cBhvr>
                                    </p:animEffect>
                                  </p:childTnLst>
                                </p:cTn>
                              </p:par>
                              <p:par>
                                <p:cTn id="73" presetID="64" presetClass="path" presetSubtype="0" decel="100000" fill="hold" nodeType="withEffect">
                                  <p:stCondLst>
                                    <p:cond delay="0"/>
                                  </p:stCondLst>
                                  <p:childTnLst>
                                    <p:animMotion origin="layout" path="M -4.04988E-6 -3.41989E-6 L -4.04988E-6 -0.02351 " pathEditMode="relative" rAng="0" ptsTypes="AA">
                                      <p:cBhvr>
                                        <p:cTn id="74" dur="750" spd="-100000" fill="hold"/>
                                        <p:tgtEl>
                                          <p:spTgt spid="146"/>
                                        </p:tgtEl>
                                        <p:attrNameLst>
                                          <p:attrName>ppt_x</p:attrName>
                                          <p:attrName>ppt_y</p:attrName>
                                        </p:attrNameLst>
                                      </p:cBhvr>
                                      <p:rCtr x="0" y="-1176"/>
                                    </p:animMotion>
                                  </p:childTnLst>
                                </p:cTn>
                              </p:par>
                              <p:par>
                                <p:cTn id="75" presetID="10" presetClass="entr" presetSubtype="0" fill="hold" grpId="0" nodeType="withEffect">
                                  <p:stCondLst>
                                    <p:cond delay="250"/>
                                  </p:stCondLst>
                                  <p:childTnLst>
                                    <p:set>
                                      <p:cBhvr>
                                        <p:cTn id="76" dur="1" fill="hold">
                                          <p:stCondLst>
                                            <p:cond delay="0"/>
                                          </p:stCondLst>
                                        </p:cTn>
                                        <p:tgtEl>
                                          <p:spTgt spid="117"/>
                                        </p:tgtEl>
                                        <p:attrNameLst>
                                          <p:attrName>style.visibility</p:attrName>
                                        </p:attrNameLst>
                                      </p:cBhvr>
                                      <p:to>
                                        <p:strVal val="visible"/>
                                      </p:to>
                                    </p:set>
                                    <p:animEffect transition="in" filter="fade">
                                      <p:cBhvr>
                                        <p:cTn id="77" dur="500"/>
                                        <p:tgtEl>
                                          <p:spTgt spid="117"/>
                                        </p:tgtEl>
                                      </p:cBhvr>
                                    </p:animEffect>
                                  </p:childTnLst>
                                </p:cTn>
                              </p:par>
                              <p:par>
                                <p:cTn id="78" presetID="6" presetClass="emph" presetSubtype="0" accel="50000" decel="50000" autoRev="1" fill="hold" grpId="1" nodeType="withEffect">
                                  <p:stCondLst>
                                    <p:cond delay="250"/>
                                  </p:stCondLst>
                                  <p:childTnLst>
                                    <p:animScale>
                                      <p:cBhvr>
                                        <p:cTn id="79" dur="250" fill="hold"/>
                                        <p:tgtEl>
                                          <p:spTgt spid="117"/>
                                        </p:tgtEl>
                                      </p:cBhvr>
                                      <p:by x="108000" y="108000"/>
                                    </p:animScale>
                                  </p:childTnLst>
                                </p:cTn>
                              </p:par>
                            </p:childTnLst>
                          </p:cTn>
                        </p:par>
                        <p:par>
                          <p:cTn id="80" fill="hold">
                            <p:stCondLst>
                              <p:cond delay="4500"/>
                            </p:stCondLst>
                            <p:childTnLst>
                              <p:par>
                                <p:cTn id="81" presetID="10" presetClass="entr" presetSubtype="0" fill="hold" grpId="0"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fade">
                                      <p:cBhvr>
                                        <p:cTn id="83" dur="750"/>
                                        <p:tgtEl>
                                          <p:spTgt spid="225"/>
                                        </p:tgtEl>
                                      </p:cBhvr>
                                    </p:animEffect>
                                  </p:childTnLst>
                                </p:cTn>
                              </p:par>
                              <p:par>
                                <p:cTn id="84" presetID="64" presetClass="path" presetSubtype="0" decel="100000" fill="hold" grpId="1" nodeType="withEffect">
                                  <p:stCondLst>
                                    <p:cond delay="0"/>
                                  </p:stCondLst>
                                  <p:childTnLst>
                                    <p:animMotion origin="layout" path="M -4.3682E-7 2.14601E-6 L -4.3682E-7 -0.02352 " pathEditMode="relative" rAng="0" ptsTypes="AA">
                                      <p:cBhvr>
                                        <p:cTn id="85" dur="750" spd="-100000" fill="hold"/>
                                        <p:tgtEl>
                                          <p:spTgt spid="225"/>
                                        </p:tgtEl>
                                        <p:attrNameLst>
                                          <p:attrName>ppt_x</p:attrName>
                                          <p:attrName>ppt_y</p:attrName>
                                        </p:attrNameLst>
                                      </p:cBhvr>
                                      <p:rCtr x="0" y="-1176"/>
                                    </p:animMotion>
                                  </p:childTnLst>
                                </p:cTn>
                              </p:par>
                              <p:par>
                                <p:cTn id="86" presetID="10" presetClass="entr" presetSubtype="0" fill="hold" nodeType="withEffect">
                                  <p:stCondLst>
                                    <p:cond delay="0"/>
                                  </p:stCondLst>
                                  <p:childTnLst>
                                    <p:set>
                                      <p:cBhvr>
                                        <p:cTn id="87" dur="1" fill="hold">
                                          <p:stCondLst>
                                            <p:cond delay="0"/>
                                          </p:stCondLst>
                                        </p:cTn>
                                        <p:tgtEl>
                                          <p:spTgt spid="226"/>
                                        </p:tgtEl>
                                        <p:attrNameLst>
                                          <p:attrName>style.visibility</p:attrName>
                                        </p:attrNameLst>
                                      </p:cBhvr>
                                      <p:to>
                                        <p:strVal val="visible"/>
                                      </p:to>
                                    </p:set>
                                    <p:animEffect transition="in" filter="fade">
                                      <p:cBhvr>
                                        <p:cTn id="88" dur="750"/>
                                        <p:tgtEl>
                                          <p:spTgt spid="226"/>
                                        </p:tgtEl>
                                      </p:cBhvr>
                                    </p:animEffect>
                                  </p:childTnLst>
                                </p:cTn>
                              </p:par>
                              <p:par>
                                <p:cTn id="89" presetID="64" presetClass="path" presetSubtype="0" decel="100000" fill="hold" nodeType="withEffect">
                                  <p:stCondLst>
                                    <p:cond delay="0"/>
                                  </p:stCondLst>
                                  <p:childTnLst>
                                    <p:animMotion origin="layout" path="M -4.3682E-7 2.14601E-6 L -4.3682E-7 -0.02352 " pathEditMode="relative" rAng="0" ptsTypes="AA">
                                      <p:cBhvr>
                                        <p:cTn id="90" dur="750" spd="-100000" fill="hold"/>
                                        <p:tgtEl>
                                          <p:spTgt spid="226"/>
                                        </p:tgtEl>
                                        <p:attrNameLst>
                                          <p:attrName>ppt_x</p:attrName>
                                          <p:attrName>ppt_y</p:attrName>
                                        </p:attrNameLst>
                                      </p:cBhvr>
                                      <p:rCtr x="0" y="-1176"/>
                                    </p:animMotion>
                                  </p:childTnLst>
                                </p:cTn>
                              </p:par>
                              <p:par>
                                <p:cTn id="91" presetID="10" presetClass="entr" presetSubtype="0" fill="hold" grpId="0" nodeType="withEffect">
                                  <p:stCondLst>
                                    <p:cond delay="250"/>
                                  </p:stCondLst>
                                  <p:childTnLst>
                                    <p:set>
                                      <p:cBhvr>
                                        <p:cTn id="92" dur="1" fill="hold">
                                          <p:stCondLst>
                                            <p:cond delay="0"/>
                                          </p:stCondLst>
                                        </p:cTn>
                                        <p:tgtEl>
                                          <p:spTgt spid="217"/>
                                        </p:tgtEl>
                                        <p:attrNameLst>
                                          <p:attrName>style.visibility</p:attrName>
                                        </p:attrNameLst>
                                      </p:cBhvr>
                                      <p:to>
                                        <p:strVal val="visible"/>
                                      </p:to>
                                    </p:set>
                                    <p:animEffect transition="in" filter="fade">
                                      <p:cBhvr>
                                        <p:cTn id="93" dur="500"/>
                                        <p:tgtEl>
                                          <p:spTgt spid="217"/>
                                        </p:tgtEl>
                                      </p:cBhvr>
                                    </p:animEffect>
                                  </p:childTnLst>
                                </p:cTn>
                              </p:par>
                              <p:par>
                                <p:cTn id="94" presetID="6" presetClass="emph" presetSubtype="0" accel="50000" decel="50000" autoRev="1" fill="hold" grpId="1" nodeType="withEffect">
                                  <p:stCondLst>
                                    <p:cond delay="250"/>
                                  </p:stCondLst>
                                  <p:childTnLst>
                                    <p:animScale>
                                      <p:cBhvr>
                                        <p:cTn id="95" dur="250" fill="hold"/>
                                        <p:tgtEl>
                                          <p:spTgt spid="217"/>
                                        </p:tgtEl>
                                      </p:cBhvr>
                                      <p:by x="108000" y="108000"/>
                                    </p:animScale>
                                  </p:childTnLst>
                                </p:cTn>
                              </p:par>
                            </p:childTnLst>
                          </p:cTn>
                        </p:par>
                        <p:par>
                          <p:cTn id="96" fill="hold">
                            <p:stCondLst>
                              <p:cond delay="5250"/>
                            </p:stCondLst>
                            <p:childTnLst>
                              <p:par>
                                <p:cTn id="97" presetID="10" presetClass="entr" presetSubtype="0" fill="hold" grpId="0" nodeType="afterEffect">
                                  <p:stCondLst>
                                    <p:cond delay="0"/>
                                  </p:stCondLst>
                                  <p:childTnLst>
                                    <p:set>
                                      <p:cBhvr>
                                        <p:cTn id="98" dur="1" fill="hold">
                                          <p:stCondLst>
                                            <p:cond delay="0"/>
                                          </p:stCondLst>
                                        </p:cTn>
                                        <p:tgtEl>
                                          <p:spTgt spid="232"/>
                                        </p:tgtEl>
                                        <p:attrNameLst>
                                          <p:attrName>style.visibility</p:attrName>
                                        </p:attrNameLst>
                                      </p:cBhvr>
                                      <p:to>
                                        <p:strVal val="visible"/>
                                      </p:to>
                                    </p:set>
                                    <p:animEffect transition="in" filter="fade">
                                      <p:cBhvr>
                                        <p:cTn id="99" dur="750"/>
                                        <p:tgtEl>
                                          <p:spTgt spid="232"/>
                                        </p:tgtEl>
                                      </p:cBhvr>
                                    </p:animEffect>
                                  </p:childTnLst>
                                </p:cTn>
                              </p:par>
                              <p:par>
                                <p:cTn id="100" presetID="64" presetClass="path" presetSubtype="0" decel="100000" fill="hold" grpId="1" nodeType="withEffect">
                                  <p:stCondLst>
                                    <p:cond delay="0"/>
                                  </p:stCondLst>
                                  <p:childTnLst>
                                    <p:animMotion origin="layout" path="M -4.04988E-6 -3.41989E-6 L -4.04988E-6 -0.02351 " pathEditMode="relative" rAng="0" ptsTypes="AA">
                                      <p:cBhvr>
                                        <p:cTn id="101" dur="750" spd="-100000" fill="hold"/>
                                        <p:tgtEl>
                                          <p:spTgt spid="232"/>
                                        </p:tgtEl>
                                        <p:attrNameLst>
                                          <p:attrName>ppt_x</p:attrName>
                                          <p:attrName>ppt_y</p:attrName>
                                        </p:attrNameLst>
                                      </p:cBhvr>
                                      <p:rCtr x="0" y="-1176"/>
                                    </p:animMotion>
                                  </p:childTnLst>
                                </p:cTn>
                              </p:par>
                              <p:par>
                                <p:cTn id="102" presetID="10" presetClass="entr" presetSubtype="0" fill="hold" grpId="0" nodeType="withEffect">
                                  <p:stCondLst>
                                    <p:cond delay="250"/>
                                  </p:stCondLst>
                                  <p:childTnLst>
                                    <p:set>
                                      <p:cBhvr>
                                        <p:cTn id="103" dur="1" fill="hold">
                                          <p:stCondLst>
                                            <p:cond delay="0"/>
                                          </p:stCondLst>
                                        </p:cTn>
                                        <p:tgtEl>
                                          <p:spTgt spid="233"/>
                                        </p:tgtEl>
                                        <p:attrNameLst>
                                          <p:attrName>style.visibility</p:attrName>
                                        </p:attrNameLst>
                                      </p:cBhvr>
                                      <p:to>
                                        <p:strVal val="visible"/>
                                      </p:to>
                                    </p:set>
                                    <p:animEffect transition="in" filter="fade">
                                      <p:cBhvr>
                                        <p:cTn id="104" dur="500"/>
                                        <p:tgtEl>
                                          <p:spTgt spid="233"/>
                                        </p:tgtEl>
                                      </p:cBhvr>
                                    </p:animEffect>
                                  </p:childTnLst>
                                </p:cTn>
                              </p:par>
                              <p:par>
                                <p:cTn id="105" presetID="6" presetClass="emph" presetSubtype="0" accel="50000" decel="50000" autoRev="1" fill="hold" grpId="1" nodeType="withEffect">
                                  <p:stCondLst>
                                    <p:cond delay="250"/>
                                  </p:stCondLst>
                                  <p:childTnLst>
                                    <p:animScale>
                                      <p:cBhvr>
                                        <p:cTn id="106" dur="250" fill="hold"/>
                                        <p:tgtEl>
                                          <p:spTgt spid="233"/>
                                        </p:tgtEl>
                                      </p:cBhvr>
                                      <p:by x="108000" y="108000"/>
                                    </p:animScale>
                                  </p:childTnLst>
                                </p:cTn>
                              </p:par>
                              <p:par>
                                <p:cTn id="107" presetID="10" presetClass="entr" presetSubtype="0" fill="hold" nodeType="withEffect">
                                  <p:stCondLst>
                                    <p:cond delay="0"/>
                                  </p:stCondLst>
                                  <p:childTnLst>
                                    <p:set>
                                      <p:cBhvr>
                                        <p:cTn id="108" dur="1" fill="hold">
                                          <p:stCondLst>
                                            <p:cond delay="0"/>
                                          </p:stCondLst>
                                        </p:cTn>
                                        <p:tgtEl>
                                          <p:spTgt spid="234"/>
                                        </p:tgtEl>
                                        <p:attrNameLst>
                                          <p:attrName>style.visibility</p:attrName>
                                        </p:attrNameLst>
                                      </p:cBhvr>
                                      <p:to>
                                        <p:strVal val="visible"/>
                                      </p:to>
                                    </p:set>
                                    <p:animEffect transition="in" filter="fade">
                                      <p:cBhvr>
                                        <p:cTn id="109" dur="750"/>
                                        <p:tgtEl>
                                          <p:spTgt spid="234"/>
                                        </p:tgtEl>
                                      </p:cBhvr>
                                    </p:animEffect>
                                  </p:childTnLst>
                                </p:cTn>
                              </p:par>
                              <p:par>
                                <p:cTn id="110" presetID="64" presetClass="path" presetSubtype="0" decel="100000" fill="hold" nodeType="withEffect">
                                  <p:stCondLst>
                                    <p:cond delay="0"/>
                                  </p:stCondLst>
                                  <p:childTnLst>
                                    <p:animMotion origin="layout" path="M -4.04988E-6 -3.41989E-6 L -4.04988E-6 -0.02351 " pathEditMode="relative" rAng="0" ptsTypes="AA">
                                      <p:cBhvr>
                                        <p:cTn id="111" dur="750" spd="-100000" fill="hold"/>
                                        <p:tgtEl>
                                          <p:spTgt spid="234"/>
                                        </p:tgtEl>
                                        <p:attrNameLst>
                                          <p:attrName>ppt_x</p:attrName>
                                          <p:attrName>ppt_y</p:attrName>
                                        </p:attrNameLst>
                                      </p:cBhvr>
                                      <p:rCtr x="0" y="-1176"/>
                                    </p:animMotion>
                                  </p:childTnLst>
                                </p:cTn>
                              </p:par>
                              <p:par>
                                <p:cTn id="112" presetID="10" presetClass="entr" presetSubtype="0" fill="hold" nodeType="withEffect">
                                  <p:stCondLst>
                                    <p:cond delay="0"/>
                                  </p:stCondLst>
                                  <p:childTnLst>
                                    <p:set>
                                      <p:cBhvr>
                                        <p:cTn id="113" dur="1" fill="hold">
                                          <p:stCondLst>
                                            <p:cond delay="0"/>
                                          </p:stCondLst>
                                        </p:cTn>
                                        <p:tgtEl>
                                          <p:spTgt spid="86"/>
                                        </p:tgtEl>
                                        <p:attrNameLst>
                                          <p:attrName>style.visibility</p:attrName>
                                        </p:attrNameLst>
                                      </p:cBhvr>
                                      <p:to>
                                        <p:strVal val="visible"/>
                                      </p:to>
                                    </p:set>
                                    <p:animEffect transition="in" filter="fade">
                                      <p:cBhvr>
                                        <p:cTn id="114" dur="750"/>
                                        <p:tgtEl>
                                          <p:spTgt spid="86"/>
                                        </p:tgtEl>
                                      </p:cBhvr>
                                    </p:animEffect>
                                  </p:childTnLst>
                                </p:cTn>
                              </p:par>
                              <p:par>
                                <p:cTn id="115" presetID="64" presetClass="path" presetSubtype="0" decel="100000" fill="hold" nodeType="withEffect">
                                  <p:stCondLst>
                                    <p:cond delay="0"/>
                                  </p:stCondLst>
                                  <p:childTnLst>
                                    <p:animMotion origin="layout" path="M 4.01681E-6 -4.74767E-6 L 4.01681E-6 -0.02351 " pathEditMode="relative" rAng="0" ptsTypes="AA">
                                      <p:cBhvr>
                                        <p:cTn id="116" dur="750" spd="-100000" fill="hold"/>
                                        <p:tgtEl>
                                          <p:spTgt spid="86"/>
                                        </p:tgtEl>
                                        <p:attrNameLst>
                                          <p:attrName>ppt_x</p:attrName>
                                          <p:attrName>ppt_y</p:attrName>
                                        </p:attrNameLst>
                                      </p:cBhvr>
                                      <p:rCtr x="0" y="-117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30" grpId="0" animBg="1"/>
      <p:bldP spid="30" grpId="1" animBg="1"/>
      <p:bldP spid="99" grpId="0" animBg="1"/>
      <p:bldP spid="99" grpId="1" animBg="1"/>
      <p:bldP spid="111" grpId="0" animBg="1"/>
      <p:bldP spid="111" grpId="1" animBg="1"/>
      <p:bldP spid="113" grpId="0" animBg="1"/>
      <p:bldP spid="113" grpId="1" animBg="1"/>
      <p:bldP spid="114" grpId="0" animBg="1"/>
      <p:bldP spid="114" grpId="1" animBg="1"/>
      <p:bldP spid="125" grpId="0" animBg="1"/>
      <p:bldP spid="125" grpId="1" animBg="1"/>
      <p:bldP spid="126" grpId="0" animBg="1"/>
      <p:bldP spid="126" grpId="1" animBg="1"/>
      <p:bldP spid="131" grpId="0" animBg="1"/>
      <p:bldP spid="131" grpId="1" animBg="1"/>
      <p:bldP spid="128" grpId="0" animBg="1"/>
      <p:bldP spid="128" grpId="1" animBg="1"/>
      <p:bldP spid="117" grpId="0" animBg="1"/>
      <p:bldP spid="117" grpId="1" animBg="1"/>
      <p:bldP spid="145" grpId="0" animBg="1"/>
      <p:bldP spid="145" grpId="1" animBg="1"/>
      <p:bldP spid="217" grpId="0" animBg="1"/>
      <p:bldP spid="217" grpId="1" animBg="1"/>
      <p:bldP spid="225" grpId="0" animBg="1"/>
      <p:bldP spid="225" grpId="1" animBg="1"/>
      <p:bldP spid="232" grpId="0" animBg="1"/>
      <p:bldP spid="232" grpId="1" animBg="1"/>
      <p:bldP spid="233" grpId="0" animBg="1"/>
      <p:bldP spid="23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xmlns="" id="{275F6BE5-4D38-41AD-BA24-D3FBC18F112C}"/>
              </a:ext>
            </a:extLst>
          </p:cNvPr>
          <p:cNvSpPr/>
          <p:nvPr/>
        </p:nvSpPr>
        <p:spPr bwMode="gray">
          <a:xfrm>
            <a:off x="3943422" y="1857405"/>
            <a:ext cx="8363956" cy="8363956"/>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577" tIns="36289" rIns="72577" bIns="36289" numCol="1" spcCol="0" rtlCol="0" fromWordArt="0" anchor="ctr" anchorCtr="0" forceAA="0" compatLnSpc="1">
            <a:prstTxWarp prst="textNoShape">
              <a:avLst/>
            </a:prstTxWarp>
            <a:noAutofit/>
          </a:bodyPr>
          <a:lstStyle/>
          <a:p>
            <a:pPr algn="ctr" defTabSz="914338">
              <a:defRPr/>
            </a:pPr>
            <a:endParaRPr lang="en-GB" dirty="0">
              <a:solidFill>
                <a:prstClr val="white"/>
              </a:solidFill>
              <a:latin typeface="Arial"/>
            </a:endParaRPr>
          </a:p>
        </p:txBody>
      </p:sp>
      <p:sp>
        <p:nvSpPr>
          <p:cNvPr id="7" name="Oval 6">
            <a:extLst>
              <a:ext uri="{FF2B5EF4-FFF2-40B4-BE49-F238E27FC236}">
                <a16:creationId xmlns:a16="http://schemas.microsoft.com/office/drawing/2014/main" xmlns="" id="{4DD2BEDF-7BA9-42BD-AB6B-7C4E2693B026}"/>
              </a:ext>
            </a:extLst>
          </p:cNvPr>
          <p:cNvSpPr/>
          <p:nvPr/>
        </p:nvSpPr>
        <p:spPr bwMode="gray">
          <a:xfrm>
            <a:off x="4734058" y="-534616"/>
            <a:ext cx="1691330" cy="1691330"/>
          </a:xfrm>
          <a:prstGeom prst="ellipse">
            <a:avLst/>
          </a:prstGeom>
          <a:solidFill>
            <a:srgbClr val="522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577" tIns="36289" rIns="72577" bIns="36289" numCol="1" spcCol="0" rtlCol="0" fromWordArt="0" anchor="ctr" anchorCtr="0" forceAA="0" compatLnSpc="1">
            <a:prstTxWarp prst="textNoShape">
              <a:avLst/>
            </a:prstTxWarp>
            <a:noAutofit/>
          </a:bodyPr>
          <a:lstStyle/>
          <a:p>
            <a:pPr algn="ctr" defTabSz="914338">
              <a:defRPr/>
            </a:pPr>
            <a:endParaRPr lang="en-GB" dirty="0">
              <a:solidFill>
                <a:prstClr val="white"/>
              </a:solidFill>
              <a:latin typeface="Arial"/>
            </a:endParaRPr>
          </a:p>
        </p:txBody>
      </p:sp>
      <p:sp>
        <p:nvSpPr>
          <p:cNvPr id="12" name="Oval 11">
            <a:extLst>
              <a:ext uri="{FF2B5EF4-FFF2-40B4-BE49-F238E27FC236}">
                <a16:creationId xmlns:a16="http://schemas.microsoft.com/office/drawing/2014/main" xmlns="" id="{A1506E8C-1F1A-4BB8-B57F-F66328DCB858}"/>
              </a:ext>
            </a:extLst>
          </p:cNvPr>
          <p:cNvSpPr/>
          <p:nvPr/>
        </p:nvSpPr>
        <p:spPr bwMode="gray">
          <a:xfrm>
            <a:off x="589555" y="4676469"/>
            <a:ext cx="835706" cy="835702"/>
          </a:xfrm>
          <a:prstGeom prst="ellipse">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sp>
        <p:nvSpPr>
          <p:cNvPr id="8" name="Oval 7">
            <a:extLst>
              <a:ext uri="{FF2B5EF4-FFF2-40B4-BE49-F238E27FC236}">
                <a16:creationId xmlns:a16="http://schemas.microsoft.com/office/drawing/2014/main" xmlns="" id="{464F7171-C758-498A-8688-AFCCF266AABC}"/>
              </a:ext>
            </a:extLst>
          </p:cNvPr>
          <p:cNvSpPr/>
          <p:nvPr/>
        </p:nvSpPr>
        <p:spPr bwMode="gray">
          <a:xfrm>
            <a:off x="4609257" y="1615176"/>
            <a:ext cx="721355" cy="721355"/>
          </a:xfrm>
          <a:prstGeom prst="ellipse">
            <a:avLst/>
          </a:prstGeom>
          <a:solidFill>
            <a:srgbClr val="522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577" tIns="36289" rIns="72577" bIns="36289" numCol="1" spcCol="0" rtlCol="0" fromWordArt="0" anchor="ctr" anchorCtr="0" forceAA="0" compatLnSpc="1">
            <a:prstTxWarp prst="textNoShape">
              <a:avLst/>
            </a:prstTxWarp>
            <a:noAutofit/>
          </a:bodyPr>
          <a:lstStyle/>
          <a:p>
            <a:pPr algn="ctr" defTabSz="914338">
              <a:defRPr/>
            </a:pPr>
            <a:endParaRPr lang="en-GB" dirty="0">
              <a:solidFill>
                <a:prstClr val="white"/>
              </a:solidFill>
              <a:latin typeface="Arial"/>
            </a:endParaRPr>
          </a:p>
        </p:txBody>
      </p:sp>
      <p:pic>
        <p:nvPicPr>
          <p:cNvPr id="10" name="Picture 9">
            <a:extLst>
              <a:ext uri="{FF2B5EF4-FFF2-40B4-BE49-F238E27FC236}">
                <a16:creationId xmlns:a16="http://schemas.microsoft.com/office/drawing/2014/main" xmlns="" id="{44FB906C-460B-47F9-99B9-98160D7573A8}"/>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bwMode="gray">
          <a:xfrm rot="810872">
            <a:off x="5032400" y="-15080"/>
            <a:ext cx="2504846" cy="5143420"/>
          </a:xfrm>
          <a:prstGeom prst="rect">
            <a:avLst/>
          </a:prstGeom>
          <a:effectLst>
            <a:outerShdw blurRad="228600" dist="254000" dir="2700000" algn="tl" rotWithShape="0">
              <a:prstClr val="black">
                <a:alpha val="10000"/>
              </a:prstClr>
            </a:outerShdw>
          </a:effectLst>
        </p:spPr>
      </p:pic>
      <p:sp>
        <p:nvSpPr>
          <p:cNvPr id="13" name="Circle: Hollow 12">
            <a:extLst>
              <a:ext uri="{FF2B5EF4-FFF2-40B4-BE49-F238E27FC236}">
                <a16:creationId xmlns:a16="http://schemas.microsoft.com/office/drawing/2014/main" xmlns="" id="{96C7C671-72AB-4F84-A8F4-5341BF0D42C1}"/>
              </a:ext>
            </a:extLst>
          </p:cNvPr>
          <p:cNvSpPr/>
          <p:nvPr/>
        </p:nvSpPr>
        <p:spPr bwMode="gray">
          <a:xfrm>
            <a:off x="8160658" y="-192396"/>
            <a:ext cx="2400919" cy="2400919"/>
          </a:xfrm>
          <a:prstGeom prst="donut">
            <a:avLst>
              <a:gd name="adj" fmla="val 32683"/>
            </a:avLst>
          </a:prstGeom>
          <a:solidFill>
            <a:schemeClr val="accent6">
              <a:alpha val="34000"/>
            </a:schemeClr>
          </a:solidFill>
          <a:ln>
            <a:noFill/>
          </a:ln>
          <a:effectLst>
            <a:softEdge rad="3556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black"/>
              </a:solidFill>
              <a:latin typeface="Arial"/>
            </a:endParaRPr>
          </a:p>
        </p:txBody>
      </p:sp>
      <p:sp>
        <p:nvSpPr>
          <p:cNvPr id="14" name="Oval 13">
            <a:extLst>
              <a:ext uri="{FF2B5EF4-FFF2-40B4-BE49-F238E27FC236}">
                <a16:creationId xmlns:a16="http://schemas.microsoft.com/office/drawing/2014/main" xmlns="" id="{E7ACACA2-E0E9-40B9-956D-E6270ACE413C}"/>
              </a:ext>
            </a:extLst>
          </p:cNvPr>
          <p:cNvSpPr/>
          <p:nvPr/>
        </p:nvSpPr>
        <p:spPr bwMode="gray">
          <a:xfrm>
            <a:off x="1207749" y="4382405"/>
            <a:ext cx="221768" cy="221766"/>
          </a:xfrm>
          <a:prstGeom prst="ellipse">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sp>
        <p:nvSpPr>
          <p:cNvPr id="16" name="Oval 15">
            <a:extLst>
              <a:ext uri="{FF2B5EF4-FFF2-40B4-BE49-F238E27FC236}">
                <a16:creationId xmlns:a16="http://schemas.microsoft.com/office/drawing/2014/main" xmlns="" id="{C99B5DEC-1DA3-4569-8CDE-5D3916246F78}"/>
              </a:ext>
            </a:extLst>
          </p:cNvPr>
          <p:cNvSpPr/>
          <p:nvPr/>
        </p:nvSpPr>
        <p:spPr bwMode="gray">
          <a:xfrm>
            <a:off x="-857020" y="3995579"/>
            <a:ext cx="1663233" cy="1663233"/>
          </a:xfrm>
          <a:prstGeom prst="ellipse">
            <a:avLst/>
          </a:prstGeom>
          <a:solidFill>
            <a:srgbClr val="522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577" tIns="36289" rIns="72577" bIns="36289" numCol="1" spcCol="0" rtlCol="0" fromWordArt="0" anchor="ctr" anchorCtr="0" forceAA="0" compatLnSpc="1">
            <a:prstTxWarp prst="textNoShape">
              <a:avLst/>
            </a:prstTxWarp>
            <a:noAutofit/>
          </a:bodyPr>
          <a:lstStyle/>
          <a:p>
            <a:pPr algn="ctr" defTabSz="914338">
              <a:defRPr/>
            </a:pPr>
            <a:endParaRPr lang="en-GB" dirty="0">
              <a:solidFill>
                <a:prstClr val="white"/>
              </a:solidFill>
              <a:latin typeface="Arial"/>
            </a:endParaRPr>
          </a:p>
        </p:txBody>
      </p:sp>
      <p:sp>
        <p:nvSpPr>
          <p:cNvPr id="15" name="TextBox 3">
            <a:extLst>
              <a:ext uri="{FF2B5EF4-FFF2-40B4-BE49-F238E27FC236}">
                <a16:creationId xmlns:a16="http://schemas.microsoft.com/office/drawing/2014/main" xmlns="" id="{61FA78E9-EF90-4BA6-A1F8-2710A5063735}"/>
              </a:ext>
            </a:extLst>
          </p:cNvPr>
          <p:cNvSpPr txBox="1"/>
          <p:nvPr/>
        </p:nvSpPr>
        <p:spPr bwMode="gray">
          <a:xfrm>
            <a:off x="571669" y="714453"/>
            <a:ext cx="3894420" cy="1000071"/>
          </a:xfrm>
          <a:prstGeom prst="rect">
            <a:avLst/>
          </a:prstGeom>
          <a:noFill/>
        </p:spPr>
        <p:txBody>
          <a:bodyPr wrap="square" lIns="0" tIns="0" rIns="0" bIns="0" rtlCol="0">
            <a:noAutofit/>
          </a:bodyPr>
          <a:lstStyle/>
          <a:p>
            <a:pPr defTabSz="914338">
              <a:lnSpc>
                <a:spcPct val="80000"/>
              </a:lnSpc>
              <a:defRPr/>
            </a:pPr>
            <a:r>
              <a:rPr lang="en-GB" sz="2540" b="1" dirty="0">
                <a:solidFill>
                  <a:srgbClr val="5225B5"/>
                </a:solidFill>
                <a:latin typeface="Arial" panose="020B0604020202020204" pitchFamily="34" charset="0"/>
                <a:cs typeface="Arial" panose="020B0604020202020204" pitchFamily="34" charset="0"/>
              </a:rPr>
              <a:t>XCEED – Our Customer Service </a:t>
            </a:r>
            <a:r>
              <a:rPr lang="en-IN" sz="2540" b="1" dirty="0">
                <a:solidFill>
                  <a:srgbClr val="5225B5"/>
                </a:solidFill>
                <a:latin typeface="Arial" panose="020B0604020202020204" pitchFamily="34" charset="0"/>
                <a:cs typeface="Arial" panose="020B0604020202020204" pitchFamily="34" charset="0"/>
              </a:rPr>
              <a:t>Platform</a:t>
            </a:r>
            <a:endParaRPr lang="en-GB" sz="2540" b="1" dirty="0">
              <a:solidFill>
                <a:srgbClr val="5225B5"/>
              </a:solidFill>
              <a:latin typeface="Arial" panose="020B0604020202020204" pitchFamily="34" charset="0"/>
              <a:cs typeface="Arial" panose="020B0604020202020204" pitchFamily="34" charset="0"/>
            </a:endParaRPr>
          </a:p>
        </p:txBody>
      </p:sp>
      <p:sp>
        <p:nvSpPr>
          <p:cNvPr id="18" name="Footer Placeholder 17">
            <a:extLst>
              <a:ext uri="{FF2B5EF4-FFF2-40B4-BE49-F238E27FC236}">
                <a16:creationId xmlns:a16="http://schemas.microsoft.com/office/drawing/2014/main" xmlns="" id="{429B14C7-2E5C-4527-926A-74825C30B919}"/>
              </a:ext>
            </a:extLst>
          </p:cNvPr>
          <p:cNvSpPr>
            <a:spLocks noGrp="1"/>
          </p:cNvSpPr>
          <p:nvPr>
            <p:ph type="ftr" sz="quarter" idx="11"/>
          </p:nvPr>
        </p:nvSpPr>
        <p:spPr bwMode="gray"/>
        <p:txBody>
          <a:bodyPr/>
          <a:lstStyle/>
          <a:p>
            <a:r>
              <a:rPr lang="en-US" dirty="0">
                <a:solidFill>
                  <a:schemeClr val="bg1"/>
                </a:solidFill>
              </a:rPr>
              <a:t>Copyright Dr. Reddy‘s </a:t>
            </a:r>
          </a:p>
        </p:txBody>
      </p:sp>
      <p:sp>
        <p:nvSpPr>
          <p:cNvPr id="19" name="Slide Number Placeholder 18">
            <a:extLst>
              <a:ext uri="{FF2B5EF4-FFF2-40B4-BE49-F238E27FC236}">
                <a16:creationId xmlns:a16="http://schemas.microsoft.com/office/drawing/2014/main" xmlns="" id="{3788EA5A-2A47-4DDD-979A-BA158731C322}"/>
              </a:ext>
            </a:extLst>
          </p:cNvPr>
          <p:cNvSpPr>
            <a:spLocks noGrp="1"/>
          </p:cNvSpPr>
          <p:nvPr>
            <p:ph type="sldNum" sz="quarter" idx="12"/>
          </p:nvPr>
        </p:nvSpPr>
        <p:spPr bwMode="gray"/>
        <p:txBody>
          <a:bodyPr/>
          <a:lstStyle/>
          <a:p>
            <a:fld id="{FCB53D23-1D79-480C-B3BE-829293F4503C}" type="slidenum">
              <a:rPr lang="en-US" smtClean="0">
                <a:solidFill>
                  <a:schemeClr val="bg1"/>
                </a:solidFill>
              </a:rPr>
              <a:pPr/>
              <a:t>11</a:t>
            </a:fld>
            <a:endParaRPr lang="en-US" dirty="0">
              <a:solidFill>
                <a:schemeClr val="bg1"/>
              </a:solidFill>
            </a:endParaRPr>
          </a:p>
        </p:txBody>
      </p:sp>
      <p:sp>
        <p:nvSpPr>
          <p:cNvPr id="24" name="Rectangle: Rounded Corners 23">
            <a:extLst>
              <a:ext uri="{FF2B5EF4-FFF2-40B4-BE49-F238E27FC236}">
                <a16:creationId xmlns:a16="http://schemas.microsoft.com/office/drawing/2014/main" xmlns="" id="{86F79D2D-0B89-4D8E-B686-D5E6936A18A4}"/>
              </a:ext>
            </a:extLst>
          </p:cNvPr>
          <p:cNvSpPr/>
          <p:nvPr/>
        </p:nvSpPr>
        <p:spPr bwMode="gray">
          <a:xfrm>
            <a:off x="6344673" y="4197703"/>
            <a:ext cx="2180020" cy="32152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2869" tIns="28574" rIns="142869" bIns="28574" rtlCol="0" anchor="ctr">
            <a:spAutoFit/>
          </a:bodyPr>
          <a:lstStyle/>
          <a:p>
            <a:pPr algn="ctr" defTabSz="914338">
              <a:spcBef>
                <a:spcPts val="159"/>
              </a:spcBef>
              <a:spcAft>
                <a:spcPts val="159"/>
              </a:spcAft>
              <a:defRPr/>
            </a:pPr>
            <a:r>
              <a:rPr lang="de-DE" sz="1111" b="1">
                <a:solidFill>
                  <a:prstClr val="white"/>
                </a:solidFill>
                <a:latin typeface="Arial"/>
              </a:rPr>
              <a:t>Faster turnaround </a:t>
            </a:r>
            <a:endParaRPr lang="en-GB" sz="1111" b="1" dirty="0">
              <a:solidFill>
                <a:prstClr val="white"/>
              </a:solidFill>
              <a:latin typeface="Arial"/>
            </a:endParaRPr>
          </a:p>
        </p:txBody>
      </p:sp>
      <p:grpSp>
        <p:nvGrpSpPr>
          <p:cNvPr id="25" name="Group 24">
            <a:extLst>
              <a:ext uri="{FF2B5EF4-FFF2-40B4-BE49-F238E27FC236}">
                <a16:creationId xmlns:a16="http://schemas.microsoft.com/office/drawing/2014/main" xmlns="" id="{936470DA-F2F8-44A8-A7A5-9EB5E2B9B831}"/>
              </a:ext>
            </a:extLst>
          </p:cNvPr>
          <p:cNvGrpSpPr/>
          <p:nvPr/>
        </p:nvGrpSpPr>
        <p:grpSpPr bwMode="gray">
          <a:xfrm>
            <a:off x="8591837" y="4089803"/>
            <a:ext cx="171606" cy="171605"/>
            <a:chOff x="10835109" y="5020075"/>
            <a:chExt cx="216206" cy="216204"/>
          </a:xfrm>
          <a:solidFill>
            <a:schemeClr val="accent4"/>
          </a:solidFill>
        </p:grpSpPr>
        <p:sp>
          <p:nvSpPr>
            <p:cNvPr id="26" name="Oval 25">
              <a:extLst>
                <a:ext uri="{FF2B5EF4-FFF2-40B4-BE49-F238E27FC236}">
                  <a16:creationId xmlns:a16="http://schemas.microsoft.com/office/drawing/2014/main" xmlns="" id="{B39CC2F4-B7EB-4A40-A36C-3EC38547A440}"/>
                </a:ext>
              </a:extLst>
            </p:cNvPr>
            <p:cNvSpPr>
              <a:spLocks/>
            </p:cNvSpPr>
            <p:nvPr/>
          </p:nvSpPr>
          <p:spPr bwMode="gray">
            <a:xfrm>
              <a:off x="10835109" y="5020075"/>
              <a:ext cx="216206" cy="21620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sp>
          <p:nvSpPr>
            <p:cNvPr id="27" name="Star: 4 Points 26">
              <a:extLst>
                <a:ext uri="{FF2B5EF4-FFF2-40B4-BE49-F238E27FC236}">
                  <a16:creationId xmlns:a16="http://schemas.microsoft.com/office/drawing/2014/main" xmlns="" id="{EF6FE9F2-FEF7-4291-8B6D-4930FEDFD5A0}"/>
                </a:ext>
              </a:extLst>
            </p:cNvPr>
            <p:cNvSpPr/>
            <p:nvPr/>
          </p:nvSpPr>
          <p:spPr bwMode="gray">
            <a:xfrm>
              <a:off x="10984706" y="5086350"/>
              <a:ext cx="45719" cy="45719"/>
            </a:xfrm>
            <a:prstGeom prst="star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defTabSz="914338">
                <a:spcBef>
                  <a:spcPts val="159"/>
                </a:spcBef>
                <a:spcAft>
                  <a:spcPts val="159"/>
                </a:spcAft>
                <a:defRPr/>
              </a:pPr>
              <a:endParaRPr lang="en-GB" sz="873" dirty="0">
                <a:solidFill>
                  <a:prstClr val="white"/>
                </a:solidFill>
                <a:latin typeface="Arial"/>
              </a:endParaRPr>
            </a:p>
          </p:txBody>
        </p:sp>
      </p:grpSp>
      <p:grpSp>
        <p:nvGrpSpPr>
          <p:cNvPr id="28" name="Group 27">
            <a:extLst>
              <a:ext uri="{FF2B5EF4-FFF2-40B4-BE49-F238E27FC236}">
                <a16:creationId xmlns:a16="http://schemas.microsoft.com/office/drawing/2014/main" xmlns="" id="{32B8606A-A25F-44FD-B27F-A17B8604C868}"/>
              </a:ext>
            </a:extLst>
          </p:cNvPr>
          <p:cNvGrpSpPr/>
          <p:nvPr/>
        </p:nvGrpSpPr>
        <p:grpSpPr bwMode="gray">
          <a:xfrm>
            <a:off x="6506075" y="4637283"/>
            <a:ext cx="78372" cy="78372"/>
            <a:chOff x="10797849" y="5801169"/>
            <a:chExt cx="98740" cy="98740"/>
          </a:xfrm>
          <a:solidFill>
            <a:schemeClr val="accent4"/>
          </a:solidFill>
        </p:grpSpPr>
        <p:sp>
          <p:nvSpPr>
            <p:cNvPr id="29" name="Oval 28">
              <a:extLst>
                <a:ext uri="{FF2B5EF4-FFF2-40B4-BE49-F238E27FC236}">
                  <a16:creationId xmlns:a16="http://schemas.microsoft.com/office/drawing/2014/main" xmlns="" id="{C5C648C3-A484-4945-8423-46D4994EAB6B}"/>
                </a:ext>
              </a:extLst>
            </p:cNvPr>
            <p:cNvSpPr/>
            <p:nvPr/>
          </p:nvSpPr>
          <p:spPr bwMode="gray">
            <a:xfrm>
              <a:off x="10797849" y="5801169"/>
              <a:ext cx="98740" cy="98740"/>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r>
                <a:rPr lang="de-DE" sz="1275" dirty="0">
                  <a:solidFill>
                    <a:prstClr val="white"/>
                  </a:solidFill>
                  <a:latin typeface="Arial"/>
                </a:rPr>
                <a:t> </a:t>
              </a:r>
              <a:endParaRPr lang="en-GB" sz="1275" dirty="0">
                <a:solidFill>
                  <a:prstClr val="white"/>
                </a:solidFill>
                <a:latin typeface="Arial"/>
              </a:endParaRPr>
            </a:p>
          </p:txBody>
        </p:sp>
        <p:sp>
          <p:nvSpPr>
            <p:cNvPr id="30" name="Dodecagon 29">
              <a:extLst>
                <a:ext uri="{FF2B5EF4-FFF2-40B4-BE49-F238E27FC236}">
                  <a16:creationId xmlns:a16="http://schemas.microsoft.com/office/drawing/2014/main" xmlns="" id="{9B54542F-5ACF-46DC-9DED-B81AD461DD79}"/>
                </a:ext>
              </a:extLst>
            </p:cNvPr>
            <p:cNvSpPr/>
            <p:nvPr/>
          </p:nvSpPr>
          <p:spPr bwMode="gray">
            <a:xfrm>
              <a:off x="10822781" y="5834063"/>
              <a:ext cx="45719" cy="45719"/>
            </a:xfrm>
            <a:prstGeom prst="dodec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defTabSz="914338">
                <a:spcBef>
                  <a:spcPts val="159"/>
                </a:spcBef>
                <a:spcAft>
                  <a:spcPts val="159"/>
                </a:spcAft>
                <a:defRPr/>
              </a:pPr>
              <a:endParaRPr lang="en-GB" sz="873" dirty="0">
                <a:solidFill>
                  <a:prstClr val="white"/>
                </a:solidFill>
                <a:latin typeface="Arial"/>
              </a:endParaRPr>
            </a:p>
          </p:txBody>
        </p:sp>
      </p:grpSp>
      <p:grpSp>
        <p:nvGrpSpPr>
          <p:cNvPr id="31" name="Group 30">
            <a:extLst>
              <a:ext uri="{FF2B5EF4-FFF2-40B4-BE49-F238E27FC236}">
                <a16:creationId xmlns:a16="http://schemas.microsoft.com/office/drawing/2014/main" xmlns="" id="{1FD56F56-28D3-45CD-9EF5-1AD86E85F48C}"/>
              </a:ext>
            </a:extLst>
          </p:cNvPr>
          <p:cNvGrpSpPr/>
          <p:nvPr/>
        </p:nvGrpSpPr>
        <p:grpSpPr bwMode="gray">
          <a:xfrm>
            <a:off x="6274015" y="4464929"/>
            <a:ext cx="103018" cy="103018"/>
            <a:chOff x="9220223" y="5610225"/>
            <a:chExt cx="129792" cy="129792"/>
          </a:xfrm>
          <a:solidFill>
            <a:schemeClr val="accent4"/>
          </a:solidFill>
        </p:grpSpPr>
        <p:sp>
          <p:nvSpPr>
            <p:cNvPr id="32" name="Oval 31">
              <a:extLst>
                <a:ext uri="{FF2B5EF4-FFF2-40B4-BE49-F238E27FC236}">
                  <a16:creationId xmlns:a16="http://schemas.microsoft.com/office/drawing/2014/main" xmlns="" id="{F4BB2E79-92A7-4A75-AFE6-0956164D7ADB}"/>
                </a:ext>
              </a:extLst>
            </p:cNvPr>
            <p:cNvSpPr/>
            <p:nvPr/>
          </p:nvSpPr>
          <p:spPr bwMode="gray">
            <a:xfrm>
              <a:off x="9220223" y="5610225"/>
              <a:ext cx="129792" cy="129792"/>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sp>
          <p:nvSpPr>
            <p:cNvPr id="33" name="Flowchart: Preparation 32">
              <a:extLst>
                <a:ext uri="{FF2B5EF4-FFF2-40B4-BE49-F238E27FC236}">
                  <a16:creationId xmlns:a16="http://schemas.microsoft.com/office/drawing/2014/main" xmlns="" id="{0206D38E-13EE-4C74-AF7D-DB6D05D3DAE8}"/>
                </a:ext>
              </a:extLst>
            </p:cNvPr>
            <p:cNvSpPr/>
            <p:nvPr/>
          </p:nvSpPr>
          <p:spPr bwMode="gray">
            <a:xfrm>
              <a:off x="9263526" y="5664755"/>
              <a:ext cx="45719" cy="45719"/>
            </a:xfrm>
            <a:prstGeom prst="flowChartPrepa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defTabSz="914338">
                <a:spcBef>
                  <a:spcPts val="159"/>
                </a:spcBef>
                <a:spcAft>
                  <a:spcPts val="159"/>
                </a:spcAft>
                <a:defRPr/>
              </a:pPr>
              <a:endParaRPr lang="en-GB" sz="873" dirty="0">
                <a:solidFill>
                  <a:prstClr val="white"/>
                </a:solidFill>
                <a:latin typeface="Arial"/>
              </a:endParaRPr>
            </a:p>
          </p:txBody>
        </p:sp>
      </p:grpSp>
      <p:sp>
        <p:nvSpPr>
          <p:cNvPr id="37" name="Rectangle: Rounded Corners 36">
            <a:extLst>
              <a:ext uri="{FF2B5EF4-FFF2-40B4-BE49-F238E27FC236}">
                <a16:creationId xmlns:a16="http://schemas.microsoft.com/office/drawing/2014/main" xmlns="" id="{774A800A-91A9-42E9-A64C-12F06B456495}"/>
              </a:ext>
            </a:extLst>
          </p:cNvPr>
          <p:cNvSpPr/>
          <p:nvPr/>
        </p:nvSpPr>
        <p:spPr bwMode="gray">
          <a:xfrm>
            <a:off x="6545261" y="3730252"/>
            <a:ext cx="2090557" cy="32152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2869" tIns="28574" rIns="142869" bIns="28574" rtlCol="0" anchor="ctr">
            <a:spAutoFit/>
          </a:bodyPr>
          <a:lstStyle/>
          <a:p>
            <a:pPr algn="ctr" defTabSz="914338">
              <a:spcBef>
                <a:spcPts val="159"/>
              </a:spcBef>
              <a:spcAft>
                <a:spcPts val="159"/>
              </a:spcAft>
              <a:defRPr/>
            </a:pPr>
            <a:r>
              <a:rPr lang="de-DE" sz="1111" b="1" dirty="0">
                <a:solidFill>
                  <a:prstClr val="white"/>
                </a:solidFill>
              </a:rPr>
              <a:t>Most </a:t>
            </a:r>
            <a:r>
              <a:rPr lang="de-DE" sz="1111" b="1">
                <a:solidFill>
                  <a:prstClr val="white"/>
                </a:solidFill>
              </a:rPr>
              <a:t>convenient way</a:t>
            </a:r>
            <a:endParaRPr lang="de-DE" sz="1111" b="1" dirty="0">
              <a:solidFill>
                <a:prstClr val="white"/>
              </a:solidFill>
            </a:endParaRPr>
          </a:p>
        </p:txBody>
      </p:sp>
      <p:grpSp>
        <p:nvGrpSpPr>
          <p:cNvPr id="41" name="Group 40">
            <a:extLst>
              <a:ext uri="{FF2B5EF4-FFF2-40B4-BE49-F238E27FC236}">
                <a16:creationId xmlns:a16="http://schemas.microsoft.com/office/drawing/2014/main" xmlns="" id="{24123B91-FE5C-496A-BE2B-1E12E1BDF831}"/>
              </a:ext>
            </a:extLst>
          </p:cNvPr>
          <p:cNvGrpSpPr/>
          <p:nvPr/>
        </p:nvGrpSpPr>
        <p:grpSpPr bwMode="gray">
          <a:xfrm>
            <a:off x="8692920" y="4030100"/>
            <a:ext cx="78372" cy="78372"/>
            <a:chOff x="10797849" y="5801169"/>
            <a:chExt cx="98740" cy="98740"/>
          </a:xfrm>
          <a:solidFill>
            <a:schemeClr val="accent4"/>
          </a:solidFill>
        </p:grpSpPr>
        <p:sp>
          <p:nvSpPr>
            <p:cNvPr id="42" name="Oval 41">
              <a:extLst>
                <a:ext uri="{FF2B5EF4-FFF2-40B4-BE49-F238E27FC236}">
                  <a16:creationId xmlns:a16="http://schemas.microsoft.com/office/drawing/2014/main" xmlns="" id="{933E4768-03C7-409F-B46D-59B954405086}"/>
                </a:ext>
              </a:extLst>
            </p:cNvPr>
            <p:cNvSpPr/>
            <p:nvPr/>
          </p:nvSpPr>
          <p:spPr bwMode="gray">
            <a:xfrm>
              <a:off x="10797849" y="5801169"/>
              <a:ext cx="98740" cy="98740"/>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r>
                <a:rPr lang="de-DE" sz="1275" dirty="0">
                  <a:solidFill>
                    <a:prstClr val="white"/>
                  </a:solidFill>
                  <a:latin typeface="Arial"/>
                </a:rPr>
                <a:t> </a:t>
              </a:r>
              <a:endParaRPr lang="en-GB" sz="1275" dirty="0">
                <a:solidFill>
                  <a:prstClr val="white"/>
                </a:solidFill>
                <a:latin typeface="Arial"/>
              </a:endParaRPr>
            </a:p>
          </p:txBody>
        </p:sp>
        <p:sp>
          <p:nvSpPr>
            <p:cNvPr id="43" name="Dodecagon 42">
              <a:extLst>
                <a:ext uri="{FF2B5EF4-FFF2-40B4-BE49-F238E27FC236}">
                  <a16:creationId xmlns:a16="http://schemas.microsoft.com/office/drawing/2014/main" xmlns="" id="{34B56316-52FF-42AD-A363-B35D7F7C9A4E}"/>
                </a:ext>
              </a:extLst>
            </p:cNvPr>
            <p:cNvSpPr/>
            <p:nvPr/>
          </p:nvSpPr>
          <p:spPr bwMode="gray">
            <a:xfrm>
              <a:off x="10822781" y="5834063"/>
              <a:ext cx="45719" cy="45719"/>
            </a:xfrm>
            <a:prstGeom prst="dodec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defTabSz="914338">
                <a:spcBef>
                  <a:spcPts val="159"/>
                </a:spcBef>
                <a:spcAft>
                  <a:spcPts val="159"/>
                </a:spcAft>
                <a:defRPr/>
              </a:pPr>
              <a:endParaRPr lang="en-GB" sz="873" dirty="0">
                <a:solidFill>
                  <a:prstClr val="white"/>
                </a:solidFill>
                <a:latin typeface="Arial"/>
              </a:endParaRPr>
            </a:p>
          </p:txBody>
        </p:sp>
      </p:grpSp>
      <p:sp>
        <p:nvSpPr>
          <p:cNvPr id="50" name="Rectangle: Rounded Corners 49">
            <a:extLst>
              <a:ext uri="{FF2B5EF4-FFF2-40B4-BE49-F238E27FC236}">
                <a16:creationId xmlns:a16="http://schemas.microsoft.com/office/drawing/2014/main" xmlns="" id="{52778BA5-F3E6-4816-8332-A8AF75AA6EDF}"/>
              </a:ext>
            </a:extLst>
          </p:cNvPr>
          <p:cNvSpPr/>
          <p:nvPr/>
        </p:nvSpPr>
        <p:spPr bwMode="gray">
          <a:xfrm>
            <a:off x="6656387" y="3262801"/>
            <a:ext cx="2090557" cy="32152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2869" tIns="28574" rIns="142869" bIns="28574" rtlCol="0" anchor="ctr">
            <a:spAutoFit/>
          </a:bodyPr>
          <a:lstStyle/>
          <a:p>
            <a:pPr algn="ctr" defTabSz="914338">
              <a:spcBef>
                <a:spcPts val="159"/>
              </a:spcBef>
              <a:spcAft>
                <a:spcPts val="159"/>
              </a:spcAft>
              <a:defRPr/>
            </a:pPr>
            <a:r>
              <a:rPr lang="en-US" sz="1111" b="1" dirty="0">
                <a:solidFill>
                  <a:prstClr val="white"/>
                </a:solidFill>
              </a:rPr>
              <a:t>Everything, anytime</a:t>
            </a:r>
          </a:p>
        </p:txBody>
      </p:sp>
      <p:sp>
        <p:nvSpPr>
          <p:cNvPr id="63" name="Rectangle: Rounded Corners 62">
            <a:extLst>
              <a:ext uri="{FF2B5EF4-FFF2-40B4-BE49-F238E27FC236}">
                <a16:creationId xmlns:a16="http://schemas.microsoft.com/office/drawing/2014/main" xmlns="" id="{D4F09A6E-5893-4A5A-B38D-7335841DEBDF}"/>
              </a:ext>
            </a:extLst>
          </p:cNvPr>
          <p:cNvSpPr/>
          <p:nvPr/>
        </p:nvSpPr>
        <p:spPr bwMode="gray">
          <a:xfrm>
            <a:off x="6767512" y="2795350"/>
            <a:ext cx="2090555" cy="32152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2869" tIns="28574" rIns="142869" bIns="28574" rtlCol="0" anchor="ctr">
            <a:spAutoFit/>
          </a:bodyPr>
          <a:lstStyle/>
          <a:p>
            <a:pPr algn="ctr" defTabSz="914338">
              <a:spcBef>
                <a:spcPts val="159"/>
              </a:spcBef>
              <a:spcAft>
                <a:spcPts val="159"/>
              </a:spcAft>
              <a:defRPr/>
            </a:pPr>
            <a:r>
              <a:rPr lang="de-DE" sz="1111" b="1" dirty="0">
                <a:solidFill>
                  <a:prstClr val="white"/>
                </a:solidFill>
              </a:rPr>
              <a:t>Knowledge enhancement</a:t>
            </a:r>
          </a:p>
        </p:txBody>
      </p:sp>
      <p:grpSp>
        <p:nvGrpSpPr>
          <p:cNvPr id="75" name="Group 74">
            <a:extLst>
              <a:ext uri="{FF2B5EF4-FFF2-40B4-BE49-F238E27FC236}">
                <a16:creationId xmlns:a16="http://schemas.microsoft.com/office/drawing/2014/main" xmlns="" id="{EC9E6D5B-A168-45E4-8608-9DDF025BD08C}"/>
              </a:ext>
            </a:extLst>
          </p:cNvPr>
          <p:cNvGrpSpPr/>
          <p:nvPr/>
        </p:nvGrpSpPr>
        <p:grpSpPr bwMode="gray">
          <a:xfrm>
            <a:off x="8524692" y="2446684"/>
            <a:ext cx="271048" cy="271046"/>
            <a:chOff x="10835109" y="5020075"/>
            <a:chExt cx="216206" cy="216204"/>
          </a:xfrm>
          <a:solidFill>
            <a:schemeClr val="accent4"/>
          </a:solidFill>
        </p:grpSpPr>
        <p:sp>
          <p:nvSpPr>
            <p:cNvPr id="76" name="Oval 75">
              <a:extLst>
                <a:ext uri="{FF2B5EF4-FFF2-40B4-BE49-F238E27FC236}">
                  <a16:creationId xmlns:a16="http://schemas.microsoft.com/office/drawing/2014/main" xmlns="" id="{65D32084-EDC8-4ED2-915C-D681A4B8C123}"/>
                </a:ext>
              </a:extLst>
            </p:cNvPr>
            <p:cNvSpPr>
              <a:spLocks/>
            </p:cNvSpPr>
            <p:nvPr/>
          </p:nvSpPr>
          <p:spPr bwMode="gray">
            <a:xfrm>
              <a:off x="10835109" y="5020075"/>
              <a:ext cx="216206" cy="21620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sp>
          <p:nvSpPr>
            <p:cNvPr id="77" name="Star: 4 Points 76">
              <a:extLst>
                <a:ext uri="{FF2B5EF4-FFF2-40B4-BE49-F238E27FC236}">
                  <a16:creationId xmlns:a16="http://schemas.microsoft.com/office/drawing/2014/main" xmlns="" id="{9FF24EF9-9190-4820-B487-210F7B0EE571}"/>
                </a:ext>
              </a:extLst>
            </p:cNvPr>
            <p:cNvSpPr/>
            <p:nvPr/>
          </p:nvSpPr>
          <p:spPr bwMode="gray">
            <a:xfrm>
              <a:off x="10984706" y="5086350"/>
              <a:ext cx="45719" cy="45719"/>
            </a:xfrm>
            <a:prstGeom prst="star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defTabSz="914338">
                <a:spcBef>
                  <a:spcPts val="159"/>
                </a:spcBef>
                <a:spcAft>
                  <a:spcPts val="159"/>
                </a:spcAft>
                <a:defRPr/>
              </a:pPr>
              <a:endParaRPr lang="en-GB" sz="873" dirty="0">
                <a:solidFill>
                  <a:prstClr val="white"/>
                </a:solidFill>
                <a:latin typeface="Arial"/>
              </a:endParaRPr>
            </a:p>
          </p:txBody>
        </p:sp>
      </p:grpSp>
      <p:grpSp>
        <p:nvGrpSpPr>
          <p:cNvPr id="78" name="Group 77">
            <a:extLst>
              <a:ext uri="{FF2B5EF4-FFF2-40B4-BE49-F238E27FC236}">
                <a16:creationId xmlns:a16="http://schemas.microsoft.com/office/drawing/2014/main" xmlns="" id="{1E380E13-B00E-4829-AC4A-F798A0F04E2D}"/>
              </a:ext>
            </a:extLst>
          </p:cNvPr>
          <p:cNvGrpSpPr/>
          <p:nvPr/>
        </p:nvGrpSpPr>
        <p:grpSpPr bwMode="gray">
          <a:xfrm>
            <a:off x="7162222" y="2558349"/>
            <a:ext cx="103389" cy="103388"/>
            <a:chOff x="10835109" y="5020075"/>
            <a:chExt cx="216206" cy="216204"/>
          </a:xfrm>
          <a:solidFill>
            <a:schemeClr val="accent4"/>
          </a:solidFill>
        </p:grpSpPr>
        <p:sp>
          <p:nvSpPr>
            <p:cNvPr id="79" name="Oval 78">
              <a:extLst>
                <a:ext uri="{FF2B5EF4-FFF2-40B4-BE49-F238E27FC236}">
                  <a16:creationId xmlns:a16="http://schemas.microsoft.com/office/drawing/2014/main" xmlns="" id="{475E423C-3181-470A-B636-48BE521061FC}"/>
                </a:ext>
              </a:extLst>
            </p:cNvPr>
            <p:cNvSpPr>
              <a:spLocks/>
            </p:cNvSpPr>
            <p:nvPr/>
          </p:nvSpPr>
          <p:spPr bwMode="gray">
            <a:xfrm>
              <a:off x="10835109" y="5020075"/>
              <a:ext cx="216206" cy="21620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sp>
          <p:nvSpPr>
            <p:cNvPr id="80" name="Star: 4 Points 79">
              <a:extLst>
                <a:ext uri="{FF2B5EF4-FFF2-40B4-BE49-F238E27FC236}">
                  <a16:creationId xmlns:a16="http://schemas.microsoft.com/office/drawing/2014/main" xmlns="" id="{7CAFD00A-8D91-48FD-9312-4CB9610E8302}"/>
                </a:ext>
              </a:extLst>
            </p:cNvPr>
            <p:cNvSpPr/>
            <p:nvPr/>
          </p:nvSpPr>
          <p:spPr bwMode="gray">
            <a:xfrm>
              <a:off x="10984706" y="5086350"/>
              <a:ext cx="45719" cy="45719"/>
            </a:xfrm>
            <a:prstGeom prst="star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defTabSz="914338">
                <a:spcBef>
                  <a:spcPts val="159"/>
                </a:spcBef>
                <a:spcAft>
                  <a:spcPts val="159"/>
                </a:spcAft>
                <a:defRPr/>
              </a:pPr>
              <a:endParaRPr lang="en-GB" sz="873" dirty="0">
                <a:solidFill>
                  <a:prstClr val="white"/>
                </a:solidFill>
                <a:latin typeface="Arial"/>
              </a:endParaRPr>
            </a:p>
          </p:txBody>
        </p:sp>
      </p:grpSp>
      <p:grpSp>
        <p:nvGrpSpPr>
          <p:cNvPr id="81" name="Group 80">
            <a:extLst>
              <a:ext uri="{FF2B5EF4-FFF2-40B4-BE49-F238E27FC236}">
                <a16:creationId xmlns:a16="http://schemas.microsoft.com/office/drawing/2014/main" xmlns="" id="{B8B59E57-129F-4900-92D0-3F69B0C4482A}"/>
              </a:ext>
            </a:extLst>
          </p:cNvPr>
          <p:cNvGrpSpPr/>
          <p:nvPr/>
        </p:nvGrpSpPr>
        <p:grpSpPr bwMode="gray">
          <a:xfrm>
            <a:off x="6687267" y="3052673"/>
            <a:ext cx="71537" cy="71536"/>
            <a:chOff x="10835109" y="5020075"/>
            <a:chExt cx="216206" cy="216204"/>
          </a:xfrm>
          <a:solidFill>
            <a:schemeClr val="accent4"/>
          </a:solidFill>
        </p:grpSpPr>
        <p:sp>
          <p:nvSpPr>
            <p:cNvPr id="82" name="Oval 81">
              <a:extLst>
                <a:ext uri="{FF2B5EF4-FFF2-40B4-BE49-F238E27FC236}">
                  <a16:creationId xmlns:a16="http://schemas.microsoft.com/office/drawing/2014/main" xmlns="" id="{944797F5-009D-4DF9-B12F-2BE8C5DC8224}"/>
                </a:ext>
              </a:extLst>
            </p:cNvPr>
            <p:cNvSpPr>
              <a:spLocks/>
            </p:cNvSpPr>
            <p:nvPr/>
          </p:nvSpPr>
          <p:spPr bwMode="gray">
            <a:xfrm>
              <a:off x="10835109" y="5020075"/>
              <a:ext cx="216206" cy="21620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sp>
          <p:nvSpPr>
            <p:cNvPr id="83" name="Star: 4 Points 82">
              <a:extLst>
                <a:ext uri="{FF2B5EF4-FFF2-40B4-BE49-F238E27FC236}">
                  <a16:creationId xmlns:a16="http://schemas.microsoft.com/office/drawing/2014/main" xmlns="" id="{547BF7F9-B71A-44D1-B685-626C6ED0CDDD}"/>
                </a:ext>
              </a:extLst>
            </p:cNvPr>
            <p:cNvSpPr/>
            <p:nvPr/>
          </p:nvSpPr>
          <p:spPr bwMode="gray">
            <a:xfrm>
              <a:off x="10984706" y="5086350"/>
              <a:ext cx="45719" cy="45719"/>
            </a:xfrm>
            <a:prstGeom prst="star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defTabSz="914338">
                <a:spcBef>
                  <a:spcPts val="159"/>
                </a:spcBef>
                <a:spcAft>
                  <a:spcPts val="159"/>
                </a:spcAft>
                <a:defRPr/>
              </a:pPr>
              <a:endParaRPr lang="en-GB" sz="873" dirty="0">
                <a:solidFill>
                  <a:prstClr val="white"/>
                </a:solidFill>
                <a:latin typeface="Arial"/>
              </a:endParaRPr>
            </a:p>
          </p:txBody>
        </p:sp>
      </p:grpSp>
      <p:grpSp>
        <p:nvGrpSpPr>
          <p:cNvPr id="84" name="Group 83">
            <a:extLst>
              <a:ext uri="{FF2B5EF4-FFF2-40B4-BE49-F238E27FC236}">
                <a16:creationId xmlns:a16="http://schemas.microsoft.com/office/drawing/2014/main" xmlns="" id="{22E045A1-8D02-4C47-A369-E08A33E3CAFA}"/>
              </a:ext>
            </a:extLst>
          </p:cNvPr>
          <p:cNvGrpSpPr/>
          <p:nvPr/>
        </p:nvGrpSpPr>
        <p:grpSpPr bwMode="gray">
          <a:xfrm>
            <a:off x="8372921" y="2670901"/>
            <a:ext cx="71537" cy="71536"/>
            <a:chOff x="10835109" y="5020075"/>
            <a:chExt cx="216206" cy="216204"/>
          </a:xfrm>
          <a:solidFill>
            <a:schemeClr val="accent4"/>
          </a:solidFill>
        </p:grpSpPr>
        <p:sp>
          <p:nvSpPr>
            <p:cNvPr id="85" name="Oval 84">
              <a:extLst>
                <a:ext uri="{FF2B5EF4-FFF2-40B4-BE49-F238E27FC236}">
                  <a16:creationId xmlns:a16="http://schemas.microsoft.com/office/drawing/2014/main" xmlns="" id="{A3B1036B-0938-4BCD-B523-3F71EBD45EDC}"/>
                </a:ext>
              </a:extLst>
            </p:cNvPr>
            <p:cNvSpPr>
              <a:spLocks/>
            </p:cNvSpPr>
            <p:nvPr/>
          </p:nvSpPr>
          <p:spPr bwMode="gray">
            <a:xfrm>
              <a:off x="10835109" y="5020075"/>
              <a:ext cx="216206" cy="21620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sp>
          <p:nvSpPr>
            <p:cNvPr id="86" name="Star: 4 Points 85">
              <a:extLst>
                <a:ext uri="{FF2B5EF4-FFF2-40B4-BE49-F238E27FC236}">
                  <a16:creationId xmlns:a16="http://schemas.microsoft.com/office/drawing/2014/main" xmlns="" id="{2EB0B94B-0CEF-4BFB-8248-2FFA24720F49}"/>
                </a:ext>
              </a:extLst>
            </p:cNvPr>
            <p:cNvSpPr/>
            <p:nvPr/>
          </p:nvSpPr>
          <p:spPr bwMode="gray">
            <a:xfrm>
              <a:off x="10984706" y="5086350"/>
              <a:ext cx="45719" cy="45719"/>
            </a:xfrm>
            <a:prstGeom prst="star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defTabSz="914338">
                <a:spcBef>
                  <a:spcPts val="159"/>
                </a:spcBef>
                <a:spcAft>
                  <a:spcPts val="159"/>
                </a:spcAft>
                <a:defRPr/>
              </a:pPr>
              <a:endParaRPr lang="en-GB" sz="873" dirty="0">
                <a:solidFill>
                  <a:prstClr val="white"/>
                </a:solidFill>
                <a:latin typeface="Arial"/>
              </a:endParaRPr>
            </a:p>
          </p:txBody>
        </p:sp>
      </p:grpSp>
      <p:sp>
        <p:nvSpPr>
          <p:cNvPr id="46" name="TextBox 45">
            <a:extLst>
              <a:ext uri="{FF2B5EF4-FFF2-40B4-BE49-F238E27FC236}">
                <a16:creationId xmlns:a16="http://schemas.microsoft.com/office/drawing/2014/main" xmlns="" id="{A14A8A67-85C5-49E9-85F0-3DDD4B31412A}"/>
              </a:ext>
            </a:extLst>
          </p:cNvPr>
          <p:cNvSpPr txBox="1"/>
          <p:nvPr/>
        </p:nvSpPr>
        <p:spPr bwMode="gray">
          <a:xfrm>
            <a:off x="571669" y="1598874"/>
            <a:ext cx="3039634" cy="1537363"/>
          </a:xfrm>
          <a:prstGeom prst="rect">
            <a:avLst/>
          </a:prstGeom>
          <a:noFill/>
        </p:spPr>
        <p:txBody>
          <a:bodyPr wrap="square" lIns="0" tIns="0" rIns="0" bIns="0" rtlCol="0">
            <a:noAutofit/>
          </a:bodyPr>
          <a:lstStyle/>
          <a:p>
            <a:pPr defTabSz="914338">
              <a:lnSpc>
                <a:spcPct val="80000"/>
              </a:lnSpc>
              <a:spcBef>
                <a:spcPts val="952"/>
              </a:spcBef>
              <a:buClr>
                <a:srgbClr val="5225B5"/>
              </a:buClr>
              <a:defRPr/>
            </a:pPr>
            <a:r>
              <a:rPr lang="en-GB" sz="1050" b="1" dirty="0">
                <a:latin typeface="Arial" panose="020B0604020202020204" pitchFamily="34" charset="0"/>
                <a:cs typeface="Arial" panose="020B0604020202020204" pitchFamily="34" charset="0"/>
              </a:rPr>
              <a:t>Exceptional customer experience </a:t>
            </a:r>
            <a:r>
              <a:rPr lang="en-IN" sz="1050" dirty="0">
                <a:latin typeface="Arial" panose="020B0604020202020204" pitchFamily="34" charset="0"/>
                <a:cs typeface="Arial" panose="020B0604020202020204" pitchFamily="34" charset="0"/>
              </a:rPr>
              <a:t>with access to </a:t>
            </a:r>
            <a:r>
              <a:rPr lang="en-GB" sz="1050" dirty="0">
                <a:latin typeface="Arial" panose="020B0604020202020204" pitchFamily="34" charset="0"/>
                <a:cs typeface="Arial" panose="020B0604020202020204" pitchFamily="34" charset="0"/>
              </a:rPr>
              <a:t>whitepapers and articles from our industry experts.</a:t>
            </a:r>
          </a:p>
          <a:p>
            <a:pPr defTabSz="914338">
              <a:lnSpc>
                <a:spcPct val="80000"/>
              </a:lnSpc>
              <a:spcBef>
                <a:spcPts val="952"/>
              </a:spcBef>
              <a:buClr>
                <a:srgbClr val="5225B5"/>
              </a:buClr>
              <a:defRPr/>
            </a:pPr>
            <a:r>
              <a:rPr lang="en-GB" sz="1050" b="1" dirty="0">
                <a:latin typeface="Arial" panose="020B0604020202020204" pitchFamily="34" charset="0"/>
                <a:cs typeface="Arial" panose="020B0604020202020204" pitchFamily="34" charset="0"/>
              </a:rPr>
              <a:t>Everything, anytime. </a:t>
            </a:r>
            <a:r>
              <a:rPr lang="en-GB" sz="1050" dirty="0">
                <a:latin typeface="Arial" panose="020B0604020202020204" pitchFamily="34" charset="0"/>
                <a:cs typeface="Arial" panose="020B0604020202020204" pitchFamily="34" charset="0"/>
              </a:rPr>
              <a:t>Instant access to </a:t>
            </a:r>
            <a:br>
              <a:rPr lang="en-GB" sz="1050" dirty="0">
                <a:latin typeface="Arial" panose="020B0604020202020204" pitchFamily="34" charset="0"/>
                <a:cs typeface="Arial" panose="020B0604020202020204" pitchFamily="34" charset="0"/>
              </a:rPr>
            </a:br>
            <a:r>
              <a:rPr lang="en-GB" sz="1050" dirty="0">
                <a:latin typeface="Arial" panose="020B0604020202020204" pitchFamily="34" charset="0"/>
                <a:cs typeface="Arial" panose="020B0604020202020204" pitchFamily="34" charset="0"/>
              </a:rPr>
              <a:t>our </a:t>
            </a:r>
            <a:r>
              <a:rPr lang="en-GB" sz="1050" b="1" dirty="0">
                <a:latin typeface="Arial" panose="020B0604020202020204" pitchFamily="34" charset="0"/>
                <a:cs typeface="Arial" panose="020B0604020202020204" pitchFamily="34" charset="0"/>
              </a:rPr>
              <a:t>API portfolio and all related documents.</a:t>
            </a:r>
          </a:p>
          <a:p>
            <a:pPr defTabSz="914338">
              <a:lnSpc>
                <a:spcPct val="80000"/>
              </a:lnSpc>
              <a:spcBef>
                <a:spcPts val="952"/>
              </a:spcBef>
              <a:buClr>
                <a:srgbClr val="5225B5"/>
              </a:buClr>
              <a:defRPr/>
            </a:pPr>
            <a:r>
              <a:rPr lang="en-GB" sz="1050" b="1" dirty="0">
                <a:latin typeface="Arial" panose="020B0604020202020204" pitchFamily="34" charset="0"/>
                <a:cs typeface="Arial" panose="020B0604020202020204" pitchFamily="34" charset="0"/>
              </a:rPr>
              <a:t>Manage and track your orders </a:t>
            </a:r>
            <a:br>
              <a:rPr lang="en-GB" sz="1050" b="1" dirty="0">
                <a:latin typeface="Arial" panose="020B0604020202020204" pitchFamily="34" charset="0"/>
                <a:cs typeface="Arial" panose="020B0604020202020204" pitchFamily="34" charset="0"/>
              </a:rPr>
            </a:br>
            <a:r>
              <a:rPr lang="en-GB" sz="1050" b="1" dirty="0">
                <a:latin typeface="Arial" panose="020B0604020202020204" pitchFamily="34" charset="0"/>
                <a:cs typeface="Arial" panose="020B0604020202020204" pitchFamily="34" charset="0"/>
              </a:rPr>
              <a:t>and service requests </a:t>
            </a:r>
            <a:r>
              <a:rPr lang="en-GB" sz="1050" dirty="0">
                <a:latin typeface="Arial" panose="020B0604020202020204" pitchFamily="34" charset="0"/>
                <a:cs typeface="Arial" panose="020B0604020202020204" pitchFamily="34" charset="0"/>
              </a:rPr>
              <a:t>in real time.</a:t>
            </a:r>
          </a:p>
          <a:p>
            <a:pPr defTabSz="914338">
              <a:lnSpc>
                <a:spcPct val="80000"/>
              </a:lnSpc>
              <a:spcBef>
                <a:spcPts val="952"/>
              </a:spcBef>
              <a:buClr>
                <a:srgbClr val="5225B5"/>
              </a:buClr>
              <a:defRPr/>
            </a:pPr>
            <a:r>
              <a:rPr lang="en-GB" sz="1050" b="1" dirty="0">
                <a:latin typeface="Arial" panose="020B0604020202020204" pitchFamily="34" charset="0"/>
                <a:cs typeface="Arial" panose="020B0604020202020204" pitchFamily="34" charset="0"/>
              </a:rPr>
              <a:t>Closely interact </a:t>
            </a:r>
            <a:r>
              <a:rPr lang="en-GB" sz="1050" dirty="0">
                <a:latin typeface="Arial" panose="020B0604020202020204" pitchFamily="34" charset="0"/>
                <a:cs typeface="Arial" panose="020B0604020202020204" pitchFamily="34" charset="0"/>
              </a:rPr>
              <a:t>with Dr. Reddy’s </a:t>
            </a:r>
            <a:br>
              <a:rPr lang="en-GB" sz="1050" dirty="0">
                <a:latin typeface="Arial" panose="020B0604020202020204" pitchFamily="34" charset="0"/>
                <a:cs typeface="Arial" panose="020B0604020202020204" pitchFamily="34" charset="0"/>
              </a:rPr>
            </a:br>
            <a:r>
              <a:rPr lang="en-GB" sz="1050" dirty="0">
                <a:latin typeface="Arial" panose="020B0604020202020204" pitchFamily="34" charset="0"/>
                <a:cs typeface="Arial" panose="020B0604020202020204" pitchFamily="34" charset="0"/>
              </a:rPr>
              <a:t>proactive technical experts.</a:t>
            </a:r>
          </a:p>
        </p:txBody>
      </p:sp>
      <p:grpSp>
        <p:nvGrpSpPr>
          <p:cNvPr id="3" name="Group 2">
            <a:extLst>
              <a:ext uri="{FF2B5EF4-FFF2-40B4-BE49-F238E27FC236}">
                <a16:creationId xmlns:a16="http://schemas.microsoft.com/office/drawing/2014/main" xmlns="" id="{475DAF19-089F-4492-8D6E-E998A7A9851E}"/>
              </a:ext>
            </a:extLst>
          </p:cNvPr>
          <p:cNvGrpSpPr/>
          <p:nvPr/>
        </p:nvGrpSpPr>
        <p:grpSpPr bwMode="gray">
          <a:xfrm>
            <a:off x="571669" y="3359989"/>
            <a:ext cx="3826112" cy="1378677"/>
            <a:chOff x="571669" y="3359989"/>
            <a:chExt cx="3826112" cy="1378677"/>
          </a:xfrm>
        </p:grpSpPr>
        <p:sp>
          <p:nvSpPr>
            <p:cNvPr id="45" name="TextBox 44">
              <a:extLst>
                <a:ext uri="{FF2B5EF4-FFF2-40B4-BE49-F238E27FC236}">
                  <a16:creationId xmlns:a16="http://schemas.microsoft.com/office/drawing/2014/main" xmlns="" id="{A14A8A67-85C5-49E9-85F0-3DDD4B31412A}"/>
                </a:ext>
              </a:extLst>
            </p:cNvPr>
            <p:cNvSpPr txBox="1"/>
            <p:nvPr/>
          </p:nvSpPr>
          <p:spPr bwMode="gray">
            <a:xfrm>
              <a:off x="792725" y="3662203"/>
              <a:ext cx="3385165" cy="408317"/>
            </a:xfrm>
            <a:prstGeom prst="rect">
              <a:avLst/>
            </a:prstGeom>
            <a:noFill/>
          </p:spPr>
          <p:txBody>
            <a:bodyPr wrap="square" lIns="0" tIns="0" rIns="0" bIns="0" rtlCol="0">
              <a:spAutoFit/>
            </a:bodyPr>
            <a:lstStyle/>
            <a:p>
              <a:pPr defTabSz="914338">
                <a:lnSpc>
                  <a:spcPct val="80000"/>
                </a:lnSpc>
                <a:spcBef>
                  <a:spcPts val="600"/>
                </a:spcBef>
                <a:buClr>
                  <a:srgbClr val="5225B5"/>
                </a:buClr>
                <a:defRPr/>
              </a:pPr>
              <a:r>
                <a:rPr lang="en-US" sz="1050" dirty="0">
                  <a:solidFill>
                    <a:schemeClr val="accent1"/>
                  </a:solidFill>
                  <a:latin typeface="Arial" panose="020B0604020202020204" pitchFamily="34" charset="0"/>
                  <a:cs typeface="Arial" panose="020B0604020202020204" pitchFamily="34" charset="0"/>
                </a:rPr>
                <a:t>“</a:t>
              </a:r>
              <a:r>
                <a:rPr lang="en-US" sz="1050" i="1" dirty="0">
                  <a:solidFill>
                    <a:schemeClr val="accent1"/>
                  </a:solidFill>
                  <a:latin typeface="Arial" panose="020B0604020202020204" pitchFamily="34" charset="0"/>
                  <a:cs typeface="Arial" panose="020B0604020202020204" pitchFamily="34" charset="0"/>
                </a:rPr>
                <a:t>The information on XCEED are well structured </a:t>
              </a:r>
              <a:br>
                <a:rPr lang="en-US" sz="1050" i="1" dirty="0">
                  <a:solidFill>
                    <a:schemeClr val="accent1"/>
                  </a:solidFill>
                  <a:latin typeface="Arial" panose="020B0604020202020204" pitchFamily="34" charset="0"/>
                  <a:cs typeface="Arial" panose="020B0604020202020204" pitchFamily="34" charset="0"/>
                </a:rPr>
              </a:br>
              <a:r>
                <a:rPr lang="en-US" sz="1050" i="1" dirty="0">
                  <a:solidFill>
                    <a:schemeClr val="accent1"/>
                  </a:solidFill>
                  <a:latin typeface="Arial" panose="020B0604020202020204" pitchFamily="34" charset="0"/>
                  <a:cs typeface="Arial" panose="020B0604020202020204" pitchFamily="34" charset="0"/>
                </a:rPr>
                <a:t>and easy to find. This makes my life much easier”</a:t>
              </a:r>
            </a:p>
            <a:p>
              <a:pPr defTabSz="914338">
                <a:lnSpc>
                  <a:spcPct val="80000"/>
                </a:lnSpc>
                <a:spcBef>
                  <a:spcPts val="400"/>
                </a:spcBef>
                <a:buClr>
                  <a:srgbClr val="5225B5"/>
                </a:buClr>
                <a:defRPr/>
              </a:pPr>
              <a:r>
                <a:rPr lang="en-GB" sz="800" dirty="0">
                  <a:solidFill>
                    <a:schemeClr val="accent1"/>
                  </a:solidFill>
                  <a:latin typeface="Arial" panose="020B0604020202020204" pitchFamily="34" charset="0"/>
                  <a:cs typeface="Arial" panose="020B0604020202020204" pitchFamily="34" charset="0"/>
                </a:rPr>
                <a:t>Associate Director, Global Procurement, French generics company.</a:t>
              </a:r>
              <a:endParaRPr lang="en-GB" sz="800" b="1" dirty="0">
                <a:solidFill>
                  <a:schemeClr val="accent1"/>
                </a:solidFill>
                <a:latin typeface="Arial" panose="020B0604020202020204" pitchFamily="34" charset="0"/>
                <a:cs typeface="Arial" panose="020B0604020202020204" pitchFamily="34" charset="0"/>
              </a:endParaRPr>
            </a:p>
          </p:txBody>
        </p:sp>
        <p:sp>
          <p:nvSpPr>
            <p:cNvPr id="2" name="Rectangle 1"/>
            <p:cNvSpPr/>
            <p:nvPr/>
          </p:nvSpPr>
          <p:spPr bwMode="gray">
            <a:xfrm>
              <a:off x="1013781" y="4201083"/>
              <a:ext cx="3384000" cy="537583"/>
            </a:xfrm>
            <a:prstGeom prst="rect">
              <a:avLst/>
            </a:prstGeom>
          </p:spPr>
          <p:txBody>
            <a:bodyPr wrap="square" lIns="0" tIns="0" rIns="0" bIns="0">
              <a:spAutoFit/>
            </a:bodyPr>
            <a:lstStyle/>
            <a:p>
              <a:pPr defTabSz="914338">
                <a:lnSpc>
                  <a:spcPct val="80000"/>
                </a:lnSpc>
                <a:spcBef>
                  <a:spcPts val="952"/>
                </a:spcBef>
                <a:buClr>
                  <a:srgbClr val="5225B5"/>
                </a:buClr>
                <a:defRPr/>
              </a:pPr>
              <a:r>
                <a:rPr lang="en-US" sz="1050" dirty="0">
                  <a:solidFill>
                    <a:schemeClr val="accent1"/>
                  </a:solidFill>
                  <a:latin typeface="Arial" panose="020B0604020202020204" pitchFamily="34" charset="0"/>
                  <a:cs typeface="Arial" panose="020B0604020202020204" pitchFamily="34" charset="0"/>
                </a:rPr>
                <a:t>“</a:t>
              </a:r>
              <a:r>
                <a:rPr lang="en-US" sz="1050" i="1" dirty="0">
                  <a:solidFill>
                    <a:schemeClr val="accent1"/>
                  </a:solidFill>
                  <a:latin typeface="Arial" panose="020B0604020202020204" pitchFamily="34" charset="0"/>
                  <a:cs typeface="Arial" panose="020B0604020202020204" pitchFamily="34" charset="0"/>
                </a:rPr>
                <a:t>It’s not just another fancy platform. It gives quick </a:t>
              </a:r>
              <a:br>
                <a:rPr lang="en-US" sz="1050" i="1" dirty="0">
                  <a:solidFill>
                    <a:schemeClr val="accent1"/>
                  </a:solidFill>
                  <a:latin typeface="Arial" panose="020B0604020202020204" pitchFamily="34" charset="0"/>
                  <a:cs typeface="Arial" panose="020B0604020202020204" pitchFamily="34" charset="0"/>
                </a:rPr>
              </a:br>
              <a:r>
                <a:rPr lang="en-US" sz="1050" i="1" dirty="0">
                  <a:solidFill>
                    <a:schemeClr val="accent1"/>
                  </a:solidFill>
                  <a:latin typeface="Arial" panose="020B0604020202020204" pitchFamily="34" charset="0"/>
                  <a:cs typeface="Arial" panose="020B0604020202020204" pitchFamily="34" charset="0"/>
                </a:rPr>
                <a:t>access to the data I need and it also connects </a:t>
              </a:r>
              <a:br>
                <a:rPr lang="en-US" sz="1050" i="1" dirty="0">
                  <a:solidFill>
                    <a:schemeClr val="accent1"/>
                  </a:solidFill>
                  <a:latin typeface="Arial" panose="020B0604020202020204" pitchFamily="34" charset="0"/>
                  <a:cs typeface="Arial" panose="020B0604020202020204" pitchFamily="34" charset="0"/>
                </a:rPr>
              </a:br>
              <a:r>
                <a:rPr lang="en-US" sz="1050" i="1" dirty="0">
                  <a:solidFill>
                    <a:schemeClr val="accent1"/>
                  </a:solidFill>
                  <a:latin typeface="Arial" panose="020B0604020202020204" pitchFamily="34" charset="0"/>
                  <a:cs typeface="Arial" panose="020B0604020202020204" pitchFamily="34" charset="0"/>
                </a:rPr>
                <a:t>me to the right person for my requirements”</a:t>
              </a:r>
            </a:p>
            <a:p>
              <a:pPr defTabSz="914338">
                <a:lnSpc>
                  <a:spcPct val="80000"/>
                </a:lnSpc>
                <a:spcBef>
                  <a:spcPts val="400"/>
                </a:spcBef>
                <a:buClr>
                  <a:srgbClr val="5225B5"/>
                </a:buClr>
                <a:defRPr/>
              </a:pPr>
              <a:r>
                <a:rPr lang="en-GB" sz="800" dirty="0">
                  <a:solidFill>
                    <a:schemeClr val="accent1"/>
                  </a:solidFill>
                  <a:latin typeface="Arial" panose="020B0604020202020204" pitchFamily="34" charset="0"/>
                  <a:cs typeface="Arial" panose="020B0604020202020204" pitchFamily="34" charset="0"/>
                </a:rPr>
                <a:t>Formulation Development Scientist, CDMO</a:t>
              </a:r>
            </a:p>
          </p:txBody>
        </p:sp>
        <p:sp>
          <p:nvSpPr>
            <p:cNvPr id="47" name="Rectangle 46"/>
            <p:cNvSpPr/>
            <p:nvPr/>
          </p:nvSpPr>
          <p:spPr bwMode="gray">
            <a:xfrm>
              <a:off x="571669" y="3359989"/>
              <a:ext cx="3385165" cy="171650"/>
            </a:xfrm>
            <a:prstGeom prst="rect">
              <a:avLst/>
            </a:prstGeom>
          </p:spPr>
          <p:txBody>
            <a:bodyPr wrap="square" lIns="0" tIns="0" rIns="0" bIns="0">
              <a:noAutofit/>
            </a:bodyPr>
            <a:lstStyle/>
            <a:p>
              <a:pPr defTabSz="914338">
                <a:spcBef>
                  <a:spcPts val="952"/>
                </a:spcBef>
                <a:defRPr/>
              </a:pPr>
              <a:r>
                <a:rPr lang="en-GB" sz="1050" b="1" dirty="0">
                  <a:solidFill>
                    <a:srgbClr val="5225B5"/>
                  </a:solidFill>
                  <a:latin typeface="Arial"/>
                  <a:cs typeface="Arial" panose="020B0604020202020204" pitchFamily="34" charset="0"/>
                </a:rPr>
                <a:t>Reimagine business with Dr. Reddy’s API. </a:t>
              </a:r>
            </a:p>
          </p:txBody>
        </p:sp>
      </p:grpSp>
    </p:spTree>
    <p:custDataLst>
      <p:tags r:id="rId1"/>
    </p:custDataLst>
    <p:extLst>
      <p:ext uri="{BB962C8B-B14F-4D97-AF65-F5344CB8AC3E}">
        <p14:creationId xmlns:p14="http://schemas.microsoft.com/office/powerpoint/2010/main" val="2826521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hold" nodeType="withEffect">
                                  <p:stCondLst>
                                    <p:cond delay="0"/>
                                  </p:stCondLst>
                                  <p:childTnLst>
                                    <p:animMotion origin="layout" path="M 3.61111E-6 -3.58025E-6 L 3.61111E-6 0.01698 " pathEditMode="relative" rAng="0" ptsTypes="AA">
                                      <p:cBhvr>
                                        <p:cTn id="6" dur="3000" fill="hold"/>
                                        <p:tgtEl>
                                          <p:spTgt spid="10"/>
                                        </p:tgtEl>
                                        <p:attrNameLst>
                                          <p:attrName>ppt_x</p:attrName>
                                          <p:attrName>ppt_y</p:attrName>
                                        </p:attrNameLst>
                                      </p:cBhvr>
                                      <p:rCtr x="0" y="833"/>
                                    </p:animMotion>
                                  </p:childTnLst>
                                </p:cTn>
                              </p:par>
                              <p:par>
                                <p:cTn id="7" presetID="8" presetClass="emph" presetSubtype="0" repeatCount="indefinite" accel="50000" decel="50000" autoRev="1" fill="hold" nodeType="withEffect">
                                  <p:stCondLst>
                                    <p:cond delay="0"/>
                                  </p:stCondLst>
                                  <p:childTnLst>
                                    <p:animRot by="120000">
                                      <p:cBhvr>
                                        <p:cTn id="8" dur="3000" fill="hold"/>
                                        <p:tgtEl>
                                          <p:spTgt spid="10"/>
                                        </p:tgtEl>
                                        <p:attrNameLst>
                                          <p:attrName>r</p:attrName>
                                        </p:attrNameLst>
                                      </p:cBhvr>
                                    </p:animRot>
                                  </p:childTnLst>
                                </p:cTn>
                              </p:par>
                              <p:par>
                                <p:cTn id="9" presetID="10" presetClass="entr" presetSubtype="0" fill="hold" nodeType="with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500"/>
                                        <p:tgtEl>
                                          <p:spTgt spid="75"/>
                                        </p:tgtEl>
                                      </p:cBhvr>
                                    </p:animEffect>
                                  </p:childTnLst>
                                </p:cTn>
                              </p:par>
                              <p:par>
                                <p:cTn id="12" presetID="42" presetClass="path" presetSubtype="0" decel="100000" fill="hold" nodeType="withEffect">
                                  <p:stCondLst>
                                    <p:cond delay="0"/>
                                  </p:stCondLst>
                                  <p:childTnLst>
                                    <p:animMotion origin="layout" path="M 1.38889E-6 -1.85185E-6 L -0.00955 0.06729 " pathEditMode="relative" rAng="0" ptsTypes="AA">
                                      <p:cBhvr>
                                        <p:cTn id="13" dur="1000" spd="-100000" fill="hold"/>
                                        <p:tgtEl>
                                          <p:spTgt spid="75"/>
                                        </p:tgtEl>
                                        <p:attrNameLst>
                                          <p:attrName>ppt_x</p:attrName>
                                          <p:attrName>ppt_y</p:attrName>
                                        </p:attrNameLst>
                                      </p:cBhvr>
                                      <p:rCtr x="-486" y="3364"/>
                                    </p:animMotion>
                                  </p:childTnLst>
                                </p:cTn>
                              </p:par>
                              <p:par>
                                <p:cTn id="14" presetID="10" presetClass="entr" presetSubtype="0" fill="hold" nodeType="withEffect">
                                  <p:stCondLst>
                                    <p:cond delay="0"/>
                                  </p:stCondLst>
                                  <p:childTnLst>
                                    <p:set>
                                      <p:cBhvr>
                                        <p:cTn id="15" dur="1" fill="hold">
                                          <p:stCondLst>
                                            <p:cond delay="0"/>
                                          </p:stCondLst>
                                        </p:cTn>
                                        <p:tgtEl>
                                          <p:spTgt spid="78"/>
                                        </p:tgtEl>
                                        <p:attrNameLst>
                                          <p:attrName>style.visibility</p:attrName>
                                        </p:attrNameLst>
                                      </p:cBhvr>
                                      <p:to>
                                        <p:strVal val="visible"/>
                                      </p:to>
                                    </p:set>
                                    <p:animEffect transition="in" filter="fade">
                                      <p:cBhvr>
                                        <p:cTn id="16" dur="500"/>
                                        <p:tgtEl>
                                          <p:spTgt spid="78"/>
                                        </p:tgtEl>
                                      </p:cBhvr>
                                    </p:animEffect>
                                  </p:childTnLst>
                                </p:cTn>
                              </p:par>
                              <p:par>
                                <p:cTn id="17" presetID="42" presetClass="path" presetSubtype="0" decel="100000" fill="hold" nodeType="withEffect">
                                  <p:stCondLst>
                                    <p:cond delay="0"/>
                                  </p:stCondLst>
                                  <p:childTnLst>
                                    <p:animMotion origin="layout" path="M 1.11111E-6 2.59259E-6 L 0.01059 0.07654 " pathEditMode="relative" rAng="0" ptsTypes="AA">
                                      <p:cBhvr>
                                        <p:cTn id="18" dur="1000" spd="-100000" fill="hold"/>
                                        <p:tgtEl>
                                          <p:spTgt spid="78"/>
                                        </p:tgtEl>
                                        <p:attrNameLst>
                                          <p:attrName>ppt_x</p:attrName>
                                          <p:attrName>ppt_y</p:attrName>
                                        </p:attrNameLst>
                                      </p:cBhvr>
                                      <p:rCtr x="521" y="3827"/>
                                    </p:animMotion>
                                  </p:childTnLst>
                                </p:cTn>
                              </p:par>
                              <p:par>
                                <p:cTn id="19" presetID="10" presetClass="entr" presetSubtype="0" fill="hold" nodeType="withEffect">
                                  <p:stCondLst>
                                    <p:cond delay="0"/>
                                  </p:stCondLst>
                                  <p:childTnLst>
                                    <p:set>
                                      <p:cBhvr>
                                        <p:cTn id="20" dur="1" fill="hold">
                                          <p:stCondLst>
                                            <p:cond delay="0"/>
                                          </p:stCondLst>
                                        </p:cTn>
                                        <p:tgtEl>
                                          <p:spTgt spid="81"/>
                                        </p:tgtEl>
                                        <p:attrNameLst>
                                          <p:attrName>style.visibility</p:attrName>
                                        </p:attrNameLst>
                                      </p:cBhvr>
                                      <p:to>
                                        <p:strVal val="visible"/>
                                      </p:to>
                                    </p:set>
                                    <p:animEffect transition="in" filter="fade">
                                      <p:cBhvr>
                                        <p:cTn id="21" dur="500"/>
                                        <p:tgtEl>
                                          <p:spTgt spid="81"/>
                                        </p:tgtEl>
                                      </p:cBhvr>
                                    </p:animEffect>
                                  </p:childTnLst>
                                </p:cTn>
                              </p:par>
                              <p:par>
                                <p:cTn id="22" presetID="42" presetClass="path" presetSubtype="0" decel="100000" fill="hold" nodeType="withEffect">
                                  <p:stCondLst>
                                    <p:cond delay="0"/>
                                  </p:stCondLst>
                                  <p:childTnLst>
                                    <p:animMotion origin="layout" path="M -3.05556E-6 1.35802E-6 L 0.02691 -0.02006 " pathEditMode="relative" rAng="0" ptsTypes="AA">
                                      <p:cBhvr>
                                        <p:cTn id="23" dur="1000" spd="-100000" fill="hold"/>
                                        <p:tgtEl>
                                          <p:spTgt spid="81"/>
                                        </p:tgtEl>
                                        <p:attrNameLst>
                                          <p:attrName>ppt_x</p:attrName>
                                          <p:attrName>ppt_y</p:attrName>
                                        </p:attrNameLst>
                                      </p:cBhvr>
                                      <p:rCtr x="1337" y="-1019"/>
                                    </p:animMotion>
                                  </p:childTnLst>
                                </p:cTn>
                              </p:par>
                              <p:par>
                                <p:cTn id="24" presetID="10" presetClass="entr" presetSubtype="0" fill="hold" nodeType="withEffect">
                                  <p:stCondLst>
                                    <p:cond delay="0"/>
                                  </p:stCondLst>
                                  <p:childTnLst>
                                    <p:set>
                                      <p:cBhvr>
                                        <p:cTn id="25" dur="1" fill="hold">
                                          <p:stCondLst>
                                            <p:cond delay="0"/>
                                          </p:stCondLst>
                                        </p:cTn>
                                        <p:tgtEl>
                                          <p:spTgt spid="84"/>
                                        </p:tgtEl>
                                        <p:attrNameLst>
                                          <p:attrName>style.visibility</p:attrName>
                                        </p:attrNameLst>
                                      </p:cBhvr>
                                      <p:to>
                                        <p:strVal val="visible"/>
                                      </p:to>
                                    </p:set>
                                    <p:animEffect transition="in" filter="fade">
                                      <p:cBhvr>
                                        <p:cTn id="26" dur="500"/>
                                        <p:tgtEl>
                                          <p:spTgt spid="84"/>
                                        </p:tgtEl>
                                      </p:cBhvr>
                                    </p:animEffect>
                                  </p:childTnLst>
                                </p:cTn>
                              </p:par>
                              <p:par>
                                <p:cTn id="27" presetID="42" presetClass="path" presetSubtype="0" decel="100000" fill="hold" nodeType="withEffect">
                                  <p:stCondLst>
                                    <p:cond delay="0"/>
                                  </p:stCondLst>
                                  <p:childTnLst>
                                    <p:animMotion origin="layout" path="M -4.44444E-6 -4.5679E-6 L -0.01388 0.04445 " pathEditMode="relative" rAng="0" ptsTypes="AA">
                                      <p:cBhvr>
                                        <p:cTn id="28" dur="1000" spd="-100000" fill="hold"/>
                                        <p:tgtEl>
                                          <p:spTgt spid="84"/>
                                        </p:tgtEl>
                                        <p:attrNameLst>
                                          <p:attrName>ppt_x</p:attrName>
                                          <p:attrName>ppt_y</p:attrName>
                                        </p:attrNameLst>
                                      </p:cBhvr>
                                      <p:rCtr x="-694" y="2222"/>
                                    </p:animMotion>
                                  </p:childTnLst>
                                </p:cTn>
                              </p:par>
                              <p:par>
                                <p:cTn id="29" presetID="10" presetClass="entr" presetSubtype="0" fill="hold" nodeType="withEffect">
                                  <p:stCondLst>
                                    <p:cond delay="50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42" presetClass="path" presetSubtype="0" decel="100000" fill="hold" nodeType="withEffect">
                                  <p:stCondLst>
                                    <p:cond delay="500"/>
                                  </p:stCondLst>
                                  <p:childTnLst>
                                    <p:animMotion origin="layout" path="M 1.69629E-6 -3.91965E-6 L 0.02797 -0.02866 " pathEditMode="relative" rAng="0" ptsTypes="AA">
                                      <p:cBhvr>
                                        <p:cTn id="33" dur="1000" spd="-100000" fill="hold"/>
                                        <p:tgtEl>
                                          <p:spTgt spid="31"/>
                                        </p:tgtEl>
                                        <p:attrNameLst>
                                          <p:attrName>ppt_x</p:attrName>
                                          <p:attrName>ppt_y</p:attrName>
                                        </p:attrNameLst>
                                      </p:cBhvr>
                                      <p:rCtr x="1392" y="-1445"/>
                                    </p:animMotion>
                                  </p:childTnLst>
                                </p:cTn>
                              </p:par>
                              <p:par>
                                <p:cTn id="34" presetID="10" presetClass="entr" presetSubtype="0" fill="hold" nodeType="withEffect">
                                  <p:stCondLst>
                                    <p:cond delay="50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par>
                                <p:cTn id="37" presetID="42" presetClass="path" presetSubtype="0" decel="100000" fill="hold" nodeType="withEffect">
                                  <p:stCondLst>
                                    <p:cond delay="500"/>
                                  </p:stCondLst>
                                  <p:childTnLst>
                                    <p:animMotion origin="layout" path="M 1.38889E-6 -6.17284E-7 L 0.01545 -0.04506 " pathEditMode="relative" rAng="0" ptsTypes="AA">
                                      <p:cBhvr>
                                        <p:cTn id="38" dur="1000" spd="-100000" fill="hold"/>
                                        <p:tgtEl>
                                          <p:spTgt spid="28"/>
                                        </p:tgtEl>
                                        <p:attrNameLst>
                                          <p:attrName>ppt_x</p:attrName>
                                          <p:attrName>ppt_y</p:attrName>
                                        </p:attrNameLst>
                                      </p:cBhvr>
                                      <p:rCtr x="764" y="-2253"/>
                                    </p:animMotion>
                                  </p:childTnLst>
                                </p:cTn>
                              </p:par>
                              <p:par>
                                <p:cTn id="39" presetID="10" presetClass="entr" presetSubtype="0" fill="hold" nodeType="withEffect">
                                  <p:stCondLst>
                                    <p:cond delay="50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par>
                                <p:cTn id="42" presetID="42" presetClass="path" presetSubtype="0" decel="100000" fill="hold" nodeType="withEffect">
                                  <p:stCondLst>
                                    <p:cond delay="500"/>
                                  </p:stCondLst>
                                  <p:childTnLst>
                                    <p:animMotion origin="layout" path="M -0.02795 0.0287 L 2.77778E-6 3.95062E-6 " pathEditMode="relative" rAng="0" ptsTypes="AA">
                                      <p:cBhvr>
                                        <p:cTn id="43" dur="1000" fill="hold"/>
                                        <p:tgtEl>
                                          <p:spTgt spid="25"/>
                                        </p:tgtEl>
                                        <p:attrNameLst>
                                          <p:attrName>ppt_x</p:attrName>
                                          <p:attrName>ppt_y</p:attrName>
                                        </p:attrNameLst>
                                      </p:cBhvr>
                                      <p:rCtr x="1389" y="-1451"/>
                                    </p:animMotion>
                                  </p:childTnLst>
                                </p:cTn>
                              </p:par>
                              <p:par>
                                <p:cTn id="44" presetID="10" presetClass="entr" presetSubtype="0" fill="hold" nodeType="withEffect">
                                  <p:stCondLst>
                                    <p:cond delay="500"/>
                                  </p:stCondLst>
                                  <p:childTnLst>
                                    <p:set>
                                      <p:cBhvr>
                                        <p:cTn id="45" dur="1" fill="hold">
                                          <p:stCondLst>
                                            <p:cond delay="0"/>
                                          </p:stCondLst>
                                        </p:cTn>
                                        <p:tgtEl>
                                          <p:spTgt spid="41"/>
                                        </p:tgtEl>
                                        <p:attrNameLst>
                                          <p:attrName>style.visibility</p:attrName>
                                        </p:attrNameLst>
                                      </p:cBhvr>
                                      <p:to>
                                        <p:strVal val="visible"/>
                                      </p:to>
                                    </p:set>
                                    <p:animEffect transition="in" filter="fade">
                                      <p:cBhvr>
                                        <p:cTn id="46" dur="500"/>
                                        <p:tgtEl>
                                          <p:spTgt spid="41"/>
                                        </p:tgtEl>
                                      </p:cBhvr>
                                    </p:animEffect>
                                  </p:childTnLst>
                                </p:cTn>
                              </p:par>
                              <p:par>
                                <p:cTn id="47" presetID="42" presetClass="path" presetSubtype="0" decel="100000" fill="hold" nodeType="withEffect">
                                  <p:stCondLst>
                                    <p:cond delay="500"/>
                                  </p:stCondLst>
                                  <p:childTnLst>
                                    <p:animMotion origin="layout" path="M -0.03177 0.03611 L -1.11111E-6 6.17284E-7 " pathEditMode="relative" rAng="0" ptsTypes="AA">
                                      <p:cBhvr>
                                        <p:cTn id="48" dur="1000" fill="hold"/>
                                        <p:tgtEl>
                                          <p:spTgt spid="41"/>
                                        </p:tgtEl>
                                        <p:attrNameLst>
                                          <p:attrName>ppt_x</p:attrName>
                                          <p:attrName>ppt_y</p:attrName>
                                        </p:attrNameLst>
                                      </p:cBhvr>
                                      <p:rCtr x="1580" y="-1821"/>
                                    </p:animMotion>
                                  </p:childTnLst>
                                </p:cTn>
                              </p:par>
                              <p:par>
                                <p:cTn id="49" presetID="10" presetClass="entr" presetSubtype="0" fill="hold" grpId="0" nodeType="withEffect">
                                  <p:stCondLst>
                                    <p:cond delay="10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500"/>
                                        <p:tgtEl>
                                          <p:spTgt spid="63"/>
                                        </p:tgtEl>
                                      </p:cBhvr>
                                    </p:animEffect>
                                  </p:childTnLst>
                                </p:cTn>
                              </p:par>
                              <p:par>
                                <p:cTn id="52" presetID="6" presetClass="emph" presetSubtype="0" accel="50000" decel="50000" autoRev="1" fill="hold" grpId="1" nodeType="withEffect">
                                  <p:stCondLst>
                                    <p:cond delay="100"/>
                                  </p:stCondLst>
                                  <p:childTnLst>
                                    <p:animScale>
                                      <p:cBhvr>
                                        <p:cTn id="53" dur="250" fill="hold"/>
                                        <p:tgtEl>
                                          <p:spTgt spid="63"/>
                                        </p:tgtEl>
                                      </p:cBhvr>
                                      <p:by x="108000" y="108000"/>
                                    </p:animScale>
                                  </p:childTnLst>
                                </p:cTn>
                              </p:par>
                              <p:par>
                                <p:cTn id="54" presetID="10" presetClass="entr" presetSubtype="0" fill="hold" grpId="0" nodeType="withEffect">
                                  <p:stCondLst>
                                    <p:cond delay="20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500"/>
                                        <p:tgtEl>
                                          <p:spTgt spid="50"/>
                                        </p:tgtEl>
                                      </p:cBhvr>
                                    </p:animEffect>
                                  </p:childTnLst>
                                </p:cTn>
                              </p:par>
                              <p:par>
                                <p:cTn id="57" presetID="6" presetClass="emph" presetSubtype="0" accel="50000" decel="50000" autoRev="1" fill="hold" grpId="1" nodeType="withEffect">
                                  <p:stCondLst>
                                    <p:cond delay="200"/>
                                  </p:stCondLst>
                                  <p:childTnLst>
                                    <p:animScale>
                                      <p:cBhvr>
                                        <p:cTn id="58" dur="250" fill="hold"/>
                                        <p:tgtEl>
                                          <p:spTgt spid="50"/>
                                        </p:tgtEl>
                                      </p:cBhvr>
                                      <p:by x="108000" y="108000"/>
                                    </p:animScale>
                                  </p:childTnLst>
                                </p:cTn>
                              </p:par>
                              <p:par>
                                <p:cTn id="59" presetID="10" presetClass="entr" presetSubtype="0" fill="hold" grpId="0" nodeType="withEffect">
                                  <p:stCondLst>
                                    <p:cond delay="30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500"/>
                                        <p:tgtEl>
                                          <p:spTgt spid="37"/>
                                        </p:tgtEl>
                                      </p:cBhvr>
                                    </p:animEffect>
                                  </p:childTnLst>
                                </p:cTn>
                              </p:par>
                              <p:par>
                                <p:cTn id="62" presetID="6" presetClass="emph" presetSubtype="0" accel="50000" decel="50000" autoRev="1" fill="hold" grpId="1" nodeType="withEffect">
                                  <p:stCondLst>
                                    <p:cond delay="300"/>
                                  </p:stCondLst>
                                  <p:childTnLst>
                                    <p:animScale>
                                      <p:cBhvr>
                                        <p:cTn id="63" dur="250" fill="hold"/>
                                        <p:tgtEl>
                                          <p:spTgt spid="37"/>
                                        </p:tgtEl>
                                      </p:cBhvr>
                                      <p:by x="108000" y="108000"/>
                                    </p:animScale>
                                  </p:childTnLst>
                                </p:cTn>
                              </p:par>
                              <p:par>
                                <p:cTn id="64" presetID="10" presetClass="entr" presetSubtype="0" fill="hold" grpId="0" nodeType="withEffect">
                                  <p:stCondLst>
                                    <p:cond delay="40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500"/>
                                        <p:tgtEl>
                                          <p:spTgt spid="24"/>
                                        </p:tgtEl>
                                      </p:cBhvr>
                                    </p:animEffect>
                                  </p:childTnLst>
                                </p:cTn>
                              </p:par>
                              <p:par>
                                <p:cTn id="67" presetID="6" presetClass="emph" presetSubtype="0" accel="50000" decel="50000" autoRev="1" fill="hold" grpId="1" nodeType="withEffect">
                                  <p:stCondLst>
                                    <p:cond delay="400"/>
                                  </p:stCondLst>
                                  <p:childTnLst>
                                    <p:animScale>
                                      <p:cBhvr>
                                        <p:cTn id="68" dur="250" fill="hold"/>
                                        <p:tgtEl>
                                          <p:spTgt spid="24"/>
                                        </p:tgtEl>
                                      </p:cBhvr>
                                      <p:by x="108000" y="108000"/>
                                    </p:animScale>
                                  </p:childTnLst>
                                </p:cTn>
                              </p:par>
                              <p:par>
                                <p:cTn id="69" presetID="10" presetClass="entr" presetSubtype="0" fill="hold" nodeType="withEffect">
                                  <p:stCondLst>
                                    <p:cond delay="1500"/>
                                  </p:stCondLst>
                                  <p:childTnLst>
                                    <p:set>
                                      <p:cBhvr>
                                        <p:cTn id="70" dur="1" fill="hold">
                                          <p:stCondLst>
                                            <p:cond delay="0"/>
                                          </p:stCondLst>
                                        </p:cTn>
                                        <p:tgtEl>
                                          <p:spTgt spid="3"/>
                                        </p:tgtEl>
                                        <p:attrNameLst>
                                          <p:attrName>style.visibility</p:attrName>
                                        </p:attrNameLst>
                                      </p:cBhvr>
                                      <p:to>
                                        <p:strVal val="visible"/>
                                      </p:to>
                                    </p:set>
                                    <p:animEffect transition="in" filter="fade">
                                      <p:cBhvr>
                                        <p:cTn id="71" dur="1500"/>
                                        <p:tgtEl>
                                          <p:spTgt spid="3"/>
                                        </p:tgtEl>
                                      </p:cBhvr>
                                    </p:animEffect>
                                  </p:childTnLst>
                                </p:cTn>
                              </p:par>
                              <p:par>
                                <p:cTn id="72" presetID="42" presetClass="path" presetSubtype="0" decel="100000" fill="hold" nodeType="withEffect">
                                  <p:stCondLst>
                                    <p:cond delay="1500"/>
                                  </p:stCondLst>
                                  <p:childTnLst>
                                    <p:animMotion origin="layout" path="M -1.38889E-6 4.32099E-6 L -1.38889E-6 0.01388 " pathEditMode="relative" rAng="0" ptsTypes="AA">
                                      <p:cBhvr>
                                        <p:cTn id="73" dur="1500" spd="-100000" fill="hold"/>
                                        <p:tgtEl>
                                          <p:spTgt spid="3"/>
                                        </p:tgtEl>
                                        <p:attrNameLst>
                                          <p:attrName>ppt_x</p:attrName>
                                          <p:attrName>ppt_y</p:attrName>
                                        </p:attrNameLst>
                                      </p:cBhvr>
                                      <p:rCtr x="0" y="67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37" grpId="0" animBg="1"/>
      <p:bldP spid="37" grpId="1" animBg="1"/>
      <p:bldP spid="50" grpId="0" animBg="1"/>
      <p:bldP spid="50" grpId="1" animBg="1"/>
      <p:bldP spid="63" grpId="0" animBg="1"/>
      <p:bldP spid="6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endParaRPr lang="en-US" dirty="0"/>
          </a:p>
        </p:txBody>
      </p:sp>
      <p:sp>
        <p:nvSpPr>
          <p:cNvPr id="3" name="Title 2"/>
          <p:cNvSpPr>
            <a:spLocks noGrp="1"/>
          </p:cNvSpPr>
          <p:nvPr>
            <p:ph type="ctrTitle"/>
          </p:nvPr>
        </p:nvSpPr>
        <p:spPr>
          <a:xfrm>
            <a:off x="899592" y="1023938"/>
            <a:ext cx="5076564" cy="2987972"/>
          </a:xfrm>
        </p:spPr>
        <p:txBody>
          <a:bodyPr/>
          <a:lstStyle/>
          <a:p>
            <a:r>
              <a:rPr lang="en-US" dirty="0" smtClean="0"/>
              <a:t>Organograms</a:t>
            </a:r>
            <a:endParaRPr lang="en-US" dirty="0"/>
          </a:p>
        </p:txBody>
      </p:sp>
      <p:sp>
        <p:nvSpPr>
          <p:cNvPr id="4" name="Picture Placeholder 3"/>
          <p:cNvSpPr>
            <a:spLocks noGrp="1"/>
          </p:cNvSpPr>
          <p:nvPr>
            <p:ph type="pic" sz="quarter" idx="13"/>
          </p:nvPr>
        </p:nvSpPr>
        <p:spPr/>
      </p:sp>
      <p:sp>
        <p:nvSpPr>
          <p:cNvPr id="5" name="Text Placeholder 4"/>
          <p:cNvSpPr>
            <a:spLocks noGrp="1"/>
          </p:cNvSpPr>
          <p:nvPr>
            <p:ph type="body" sz="quarter" idx="22"/>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Copyright Dr. Reddy‘s </a:t>
            </a:r>
            <a:endParaRPr lang="en-US" dirty="0"/>
          </a:p>
        </p:txBody>
      </p:sp>
      <p:sp>
        <p:nvSpPr>
          <p:cNvPr id="7" name="Slide Number Placeholder 6"/>
          <p:cNvSpPr>
            <a:spLocks noGrp="1"/>
          </p:cNvSpPr>
          <p:nvPr>
            <p:ph type="sldNum" sz="quarter" idx="12"/>
          </p:nvPr>
        </p:nvSpPr>
        <p:spPr/>
        <p:txBody>
          <a:bodyPr/>
          <a:lstStyle/>
          <a:p>
            <a:fld id="{FCB53D23-1D79-480C-B3BE-829293F4503C}" type="slidenum">
              <a:rPr lang="en-US" smtClean="0"/>
              <a:pPr/>
              <a:t>12</a:t>
            </a:fld>
            <a:endParaRPr lang="en-US" dirty="0"/>
          </a:p>
        </p:txBody>
      </p:sp>
    </p:spTree>
    <p:extLst>
      <p:ext uri="{BB962C8B-B14F-4D97-AF65-F5344CB8AC3E}">
        <p14:creationId xmlns:p14="http://schemas.microsoft.com/office/powerpoint/2010/main" val="263540811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Oval 152">
            <a:extLst>
              <a:ext uri="{FF2B5EF4-FFF2-40B4-BE49-F238E27FC236}">
                <a16:creationId xmlns:a16="http://schemas.microsoft.com/office/drawing/2014/main" xmlns="" id="{CF94540A-67FB-4CEE-A050-1E897C21C2E4}"/>
              </a:ext>
            </a:extLst>
          </p:cNvPr>
          <p:cNvSpPr/>
          <p:nvPr/>
        </p:nvSpPr>
        <p:spPr bwMode="gray">
          <a:xfrm>
            <a:off x="890438" y="379371"/>
            <a:ext cx="483059" cy="483057"/>
          </a:xfrm>
          <a:prstGeom prst="ellipse">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sp>
        <p:nvSpPr>
          <p:cNvPr id="347" name="Oval 152">
            <a:extLst>
              <a:ext uri="{FF2B5EF4-FFF2-40B4-BE49-F238E27FC236}">
                <a16:creationId xmlns:a16="http://schemas.microsoft.com/office/drawing/2014/main" xmlns="" id="{D326A317-1443-4203-AE2F-F5C7CB6BD59C}"/>
              </a:ext>
            </a:extLst>
          </p:cNvPr>
          <p:cNvSpPr/>
          <p:nvPr/>
        </p:nvSpPr>
        <p:spPr bwMode="gray">
          <a:xfrm>
            <a:off x="388789" y="256620"/>
            <a:ext cx="187531" cy="187530"/>
          </a:xfrm>
          <a:prstGeom prst="ellipse">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sp>
        <p:nvSpPr>
          <p:cNvPr id="148" name="Oval 43">
            <a:extLst>
              <a:ext uri="{FF2B5EF4-FFF2-40B4-BE49-F238E27FC236}">
                <a16:creationId xmlns:a16="http://schemas.microsoft.com/office/drawing/2014/main" xmlns="" id="{B75714BC-1397-43FD-A475-0216590EB00B}"/>
              </a:ext>
            </a:extLst>
          </p:cNvPr>
          <p:cNvSpPr/>
          <p:nvPr/>
        </p:nvSpPr>
        <p:spPr bwMode="gray">
          <a:xfrm>
            <a:off x="7715532" y="-885775"/>
            <a:ext cx="1771632" cy="1771629"/>
          </a:xfrm>
          <a:prstGeom prst="ellipse">
            <a:avLst/>
          </a:prstGeom>
          <a:solidFill>
            <a:srgbClr val="522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sp>
        <p:nvSpPr>
          <p:cNvPr id="149" name="Oval 83">
            <a:extLst>
              <a:ext uri="{FF2B5EF4-FFF2-40B4-BE49-F238E27FC236}">
                <a16:creationId xmlns:a16="http://schemas.microsoft.com/office/drawing/2014/main" xmlns="" id="{093012A1-7DEB-4018-AD20-8BD5FF2D224F}"/>
              </a:ext>
            </a:extLst>
          </p:cNvPr>
          <p:cNvSpPr/>
          <p:nvPr/>
        </p:nvSpPr>
        <p:spPr bwMode="gray">
          <a:xfrm>
            <a:off x="7379454" y="73760"/>
            <a:ext cx="672156" cy="672156"/>
          </a:xfrm>
          <a:prstGeom prst="ellipse">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endParaRPr lang="en-GB" sz="1275" dirty="0">
              <a:solidFill>
                <a:prstClr val="white"/>
              </a:solidFill>
              <a:latin typeface="Arial"/>
            </a:endParaRPr>
          </a:p>
        </p:txBody>
      </p:sp>
      <p:sp>
        <p:nvSpPr>
          <p:cNvPr id="150" name="Oval 43">
            <a:extLst>
              <a:ext uri="{FF2B5EF4-FFF2-40B4-BE49-F238E27FC236}">
                <a16:creationId xmlns:a16="http://schemas.microsoft.com/office/drawing/2014/main" xmlns="" id="{30218B3C-F46E-4F32-A536-BBBE0B7014A9}"/>
              </a:ext>
            </a:extLst>
          </p:cNvPr>
          <p:cNvSpPr/>
          <p:nvPr/>
        </p:nvSpPr>
        <p:spPr bwMode="gray">
          <a:xfrm flipV="1">
            <a:off x="8253561" y="1346382"/>
            <a:ext cx="163056" cy="163056"/>
          </a:xfrm>
          <a:prstGeom prst="ellipse">
            <a:avLst/>
          </a:prstGeom>
          <a:solidFill>
            <a:srgbClr val="522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sp>
        <p:nvSpPr>
          <p:cNvPr id="153" name="Oval 43">
            <a:extLst>
              <a:ext uri="{FF2B5EF4-FFF2-40B4-BE49-F238E27FC236}">
                <a16:creationId xmlns:a16="http://schemas.microsoft.com/office/drawing/2014/main" xmlns="" id="{C6570B0F-9628-4CEE-9EE8-C250FB65E353}"/>
              </a:ext>
            </a:extLst>
          </p:cNvPr>
          <p:cNvSpPr/>
          <p:nvPr/>
        </p:nvSpPr>
        <p:spPr bwMode="gray">
          <a:xfrm>
            <a:off x="7211561" y="695632"/>
            <a:ext cx="100567" cy="100567"/>
          </a:xfrm>
          <a:prstGeom prst="ellipse">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lumMod val="65000"/>
                </a:prstClr>
              </a:solidFill>
              <a:latin typeface="Arial"/>
            </a:endParaRPr>
          </a:p>
        </p:txBody>
      </p:sp>
      <p:sp>
        <p:nvSpPr>
          <p:cNvPr id="14" name="TextBox 13">
            <a:extLst>
              <a:ext uri="{FF2B5EF4-FFF2-40B4-BE49-F238E27FC236}">
                <a16:creationId xmlns:a16="http://schemas.microsoft.com/office/drawing/2014/main" xmlns="" id="{C103B4B5-5D5B-44FA-A272-7B4B5E27651C}"/>
              </a:ext>
            </a:extLst>
          </p:cNvPr>
          <p:cNvSpPr txBox="1"/>
          <p:nvPr/>
        </p:nvSpPr>
        <p:spPr bwMode="gray">
          <a:xfrm>
            <a:off x="571668" y="714454"/>
            <a:ext cx="2896214" cy="679382"/>
          </a:xfrm>
          <a:prstGeom prst="rect">
            <a:avLst/>
          </a:prstGeom>
          <a:noFill/>
        </p:spPr>
        <p:txBody>
          <a:bodyPr wrap="square" lIns="0" tIns="0" rIns="0" bIns="0" rtlCol="0">
            <a:noAutofit/>
          </a:bodyPr>
          <a:lstStyle/>
          <a:p>
            <a:pPr defTabSz="914338">
              <a:lnSpc>
                <a:spcPct val="80000"/>
              </a:lnSpc>
              <a:defRPr/>
            </a:pPr>
            <a:r>
              <a:rPr lang="en-US" sz="2540" b="1" dirty="0" smtClean="0">
                <a:solidFill>
                  <a:srgbClr val="5225B5"/>
                </a:solidFill>
                <a:cs typeface="Arial" panose="020B0604020202020204" pitchFamily="34" charset="0"/>
              </a:rPr>
              <a:t>Latin</a:t>
            </a:r>
            <a:r>
              <a:rPr lang="es-ES" sz="2540" b="1" dirty="0" smtClean="0">
                <a:solidFill>
                  <a:srgbClr val="5225B5"/>
                </a:solidFill>
                <a:cs typeface="Arial" panose="020B0604020202020204" pitchFamily="34" charset="0"/>
              </a:rPr>
              <a:t> </a:t>
            </a:r>
            <a:r>
              <a:rPr lang="es-ES" sz="2540" b="1" dirty="0">
                <a:solidFill>
                  <a:srgbClr val="5225B5"/>
                </a:solidFill>
                <a:cs typeface="Arial" panose="020B0604020202020204" pitchFamily="34" charset="0"/>
              </a:rPr>
              <a:t>America (Venezuela, Brazil &amp; Columbia) </a:t>
            </a:r>
            <a:br>
              <a:rPr lang="es-ES" sz="2540" b="1" dirty="0">
                <a:solidFill>
                  <a:srgbClr val="5225B5"/>
                </a:solidFill>
                <a:cs typeface="Arial" panose="020B0604020202020204" pitchFamily="34" charset="0"/>
              </a:rPr>
            </a:br>
            <a:r>
              <a:rPr lang="es-ES" sz="2540" b="1" dirty="0">
                <a:solidFill>
                  <a:srgbClr val="5225B5"/>
                </a:solidFill>
                <a:cs typeface="Arial" panose="020B0604020202020204" pitchFamily="34" charset="0"/>
              </a:rPr>
              <a:t>and Mexico</a:t>
            </a:r>
            <a:endParaRPr lang="ja-JP" altLang="de-DE" sz="2540" b="1" dirty="0">
              <a:solidFill>
                <a:srgbClr val="5225B5"/>
              </a:solidFill>
              <a:cs typeface="Arial" panose="020B0604020202020204" pitchFamily="34" charset="0"/>
            </a:endParaRPr>
          </a:p>
        </p:txBody>
      </p:sp>
      <p:sp>
        <p:nvSpPr>
          <p:cNvPr id="4" name="Footer Placeholder 3">
            <a:extLst>
              <a:ext uri="{FF2B5EF4-FFF2-40B4-BE49-F238E27FC236}">
                <a16:creationId xmlns:a16="http://schemas.microsoft.com/office/drawing/2014/main" xmlns="" id="{712AC31D-2FF5-4654-9137-9949AB91F72B}"/>
              </a:ext>
            </a:extLst>
          </p:cNvPr>
          <p:cNvSpPr>
            <a:spLocks noGrp="1"/>
          </p:cNvSpPr>
          <p:nvPr>
            <p:ph type="ftr" sz="quarter" idx="11"/>
          </p:nvPr>
        </p:nvSpPr>
        <p:spPr bwMode="gray"/>
        <p:txBody>
          <a:bodyPr/>
          <a:lstStyle/>
          <a:p>
            <a:r>
              <a:rPr lang="en-US" dirty="0"/>
              <a:t>Copyright Dr. Reddy‘s </a:t>
            </a:r>
          </a:p>
        </p:txBody>
      </p:sp>
      <p:sp>
        <p:nvSpPr>
          <p:cNvPr id="13" name="Slide Number Placeholder 12">
            <a:extLst>
              <a:ext uri="{FF2B5EF4-FFF2-40B4-BE49-F238E27FC236}">
                <a16:creationId xmlns:a16="http://schemas.microsoft.com/office/drawing/2014/main" xmlns="" id="{DA418D8E-73FA-4BCD-9140-FA955D5D8F82}"/>
              </a:ext>
            </a:extLst>
          </p:cNvPr>
          <p:cNvSpPr>
            <a:spLocks noGrp="1"/>
          </p:cNvSpPr>
          <p:nvPr>
            <p:ph type="sldNum" sz="quarter" idx="12"/>
          </p:nvPr>
        </p:nvSpPr>
        <p:spPr bwMode="gray"/>
        <p:txBody>
          <a:bodyPr/>
          <a:lstStyle/>
          <a:p>
            <a:fld id="{FCB53D23-1D79-480C-B3BE-829293F4503C}" type="slidenum">
              <a:rPr lang="en-US" smtClean="0"/>
              <a:pPr/>
              <a:t>13</a:t>
            </a:fld>
            <a:endParaRPr lang="en-US" dirty="0"/>
          </a:p>
        </p:txBody>
      </p:sp>
      <p:sp>
        <p:nvSpPr>
          <p:cNvPr id="154" name="Rectangle 153">
            <a:extLst>
              <a:ext uri="{FF2B5EF4-FFF2-40B4-BE49-F238E27FC236}">
                <a16:creationId xmlns:a16="http://schemas.microsoft.com/office/drawing/2014/main" xmlns="" id="{1F2EB396-7BA1-409A-AADD-CC8769D78FE8}"/>
              </a:ext>
            </a:extLst>
          </p:cNvPr>
          <p:cNvSpPr/>
          <p:nvPr/>
        </p:nvSpPr>
        <p:spPr bwMode="gray">
          <a:xfrm>
            <a:off x="571670" y="339425"/>
            <a:ext cx="857199" cy="232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de-DE" sz="794" b="1" cap="all">
                <a:solidFill>
                  <a:srgbClr val="5225B5"/>
                </a:solidFill>
              </a:rPr>
              <a:t>API Business</a:t>
            </a:r>
            <a:endParaRPr lang="en-GB" sz="794" b="1" cap="all" dirty="0">
              <a:solidFill>
                <a:srgbClr val="5225B5"/>
              </a:solidFill>
            </a:endParaRPr>
          </a:p>
        </p:txBody>
      </p:sp>
      <p:cxnSp>
        <p:nvCxnSpPr>
          <p:cNvPr id="157" name="Straight Connector 156">
            <a:extLst>
              <a:ext uri="{FF2B5EF4-FFF2-40B4-BE49-F238E27FC236}">
                <a16:creationId xmlns:a16="http://schemas.microsoft.com/office/drawing/2014/main" xmlns="" id="{581BC599-CCCB-4F35-A77A-C7ABBB5C50DC}"/>
              </a:ext>
            </a:extLst>
          </p:cNvPr>
          <p:cNvCxnSpPr>
            <a:cxnSpLocks/>
          </p:cNvCxnSpPr>
          <p:nvPr/>
        </p:nvCxnSpPr>
        <p:spPr bwMode="gray">
          <a:xfrm>
            <a:off x="571670" y="568911"/>
            <a:ext cx="711036" cy="0"/>
          </a:xfrm>
          <a:prstGeom prst="line">
            <a:avLst/>
          </a:prstGeom>
          <a:ln w="28575" cap="rnd">
            <a:solidFill>
              <a:srgbClr val="5225B5"/>
            </a:solidFill>
          </a:ln>
        </p:spPr>
        <p:style>
          <a:lnRef idx="1">
            <a:schemeClr val="accent1"/>
          </a:lnRef>
          <a:fillRef idx="0">
            <a:schemeClr val="accent1"/>
          </a:fillRef>
          <a:effectRef idx="0">
            <a:schemeClr val="accent1"/>
          </a:effectRef>
          <a:fontRef idx="minor">
            <a:schemeClr val="tx1"/>
          </a:fontRef>
        </p:style>
      </p:cxnSp>
      <p:cxnSp>
        <p:nvCxnSpPr>
          <p:cNvPr id="309" name="Gerader Verbinder 299">
            <a:extLst>
              <a:ext uri="{FF2B5EF4-FFF2-40B4-BE49-F238E27FC236}">
                <a16:creationId xmlns:a16="http://schemas.microsoft.com/office/drawing/2014/main" xmlns="" id="{F5369BDC-8346-4216-B989-8F6A62A65388}"/>
              </a:ext>
            </a:extLst>
          </p:cNvPr>
          <p:cNvCxnSpPr>
            <a:cxnSpLocks/>
            <a:stCxn id="71" idx="4"/>
            <a:endCxn id="59" idx="2"/>
          </p:cNvCxnSpPr>
          <p:nvPr/>
        </p:nvCxnSpPr>
        <p:spPr bwMode="gray">
          <a:xfrm flipH="1" flipV="1">
            <a:off x="4571999" y="1338456"/>
            <a:ext cx="1" cy="1471152"/>
          </a:xfrm>
          <a:prstGeom prst="line">
            <a:avLst/>
          </a:prstGeom>
          <a:noFill/>
          <a:ln w="28575" cap="rnd">
            <a:solidFill>
              <a:srgbClr val="EDEDED"/>
            </a:solidFill>
            <a:headEnd type="none"/>
            <a:tailEnd type="none"/>
            <a:extLst>
              <a:ext uri="{C807C97D-BFC1-408E-A445-0C87EB9F89A2}">
                <ask:lineSketchStyleProps xmlns:ask="http://schemas.microsoft.com/office/drawing/2018/sketchyshapes" xmlns="" sd="162010726">
                  <a:custGeom>
                    <a:avLst/>
                    <a:gdLst>
                      <a:gd name="connsiteX0" fmla="*/ 0 w 2771776"/>
                      <a:gd name="connsiteY0" fmla="*/ 385056 h 385056"/>
                      <a:gd name="connsiteX1" fmla="*/ 0 w 2771776"/>
                      <a:gd name="connsiteY1" fmla="*/ 339945 h 385056"/>
                      <a:gd name="connsiteX2" fmla="*/ 100455 w 2771776"/>
                      <a:gd name="connsiteY2" fmla="*/ 199078 h 385056"/>
                      <a:gd name="connsiteX3" fmla="*/ 768880 w 2771776"/>
                      <a:gd name="connsiteY3" fmla="*/ 199078 h 385056"/>
                      <a:gd name="connsiteX4" fmla="*/ 1463013 w 2771776"/>
                      <a:gd name="connsiteY4" fmla="*/ 199078 h 385056"/>
                      <a:gd name="connsiteX5" fmla="*/ 2028604 w 2771776"/>
                      <a:gd name="connsiteY5" fmla="*/ 199078 h 385056"/>
                      <a:gd name="connsiteX6" fmla="*/ 2671320 w 2771776"/>
                      <a:gd name="connsiteY6" fmla="*/ 199078 h 385056"/>
                      <a:gd name="connsiteX7" fmla="*/ 2771776 w 2771776"/>
                      <a:gd name="connsiteY7" fmla="*/ 58210 h 385056"/>
                      <a:gd name="connsiteX8" fmla="*/ 2771776 w 2771776"/>
                      <a:gd name="connsiteY8" fmla="*/ 0 h 385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1776" h="385056" extrusionOk="0">
                        <a:moveTo>
                          <a:pt x="0" y="385056"/>
                        </a:moveTo>
                        <a:cubicBezTo>
                          <a:pt x="-112" y="367304"/>
                          <a:pt x="2173" y="362316"/>
                          <a:pt x="0" y="339945"/>
                        </a:cubicBezTo>
                        <a:cubicBezTo>
                          <a:pt x="2362" y="260687"/>
                          <a:pt x="34632" y="201868"/>
                          <a:pt x="100455" y="199078"/>
                        </a:cubicBezTo>
                        <a:cubicBezTo>
                          <a:pt x="379202" y="218818"/>
                          <a:pt x="474343" y="219599"/>
                          <a:pt x="768880" y="199078"/>
                        </a:cubicBezTo>
                        <a:cubicBezTo>
                          <a:pt x="1063418" y="178557"/>
                          <a:pt x="1272659" y="213889"/>
                          <a:pt x="1463013" y="199078"/>
                        </a:cubicBezTo>
                        <a:cubicBezTo>
                          <a:pt x="1653367" y="184267"/>
                          <a:pt x="1811922" y="203346"/>
                          <a:pt x="2028604" y="199078"/>
                        </a:cubicBezTo>
                        <a:cubicBezTo>
                          <a:pt x="2245286" y="194810"/>
                          <a:pt x="2361763" y="223321"/>
                          <a:pt x="2671320" y="199078"/>
                        </a:cubicBezTo>
                        <a:cubicBezTo>
                          <a:pt x="2720868" y="199440"/>
                          <a:pt x="2766800" y="134794"/>
                          <a:pt x="2771776" y="58210"/>
                        </a:cubicBezTo>
                        <a:cubicBezTo>
                          <a:pt x="2772566" y="31643"/>
                          <a:pt x="2770637" y="14081"/>
                          <a:pt x="2771776" y="0"/>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cxnSp>
      <p:sp>
        <p:nvSpPr>
          <p:cNvPr id="110" name="TextBox 33">
            <a:extLst>
              <a:ext uri="{FF2B5EF4-FFF2-40B4-BE49-F238E27FC236}">
                <a16:creationId xmlns:a16="http://schemas.microsoft.com/office/drawing/2014/main" xmlns="" id="{7E421A09-B442-4DB9-91CF-24CEE293A354}"/>
              </a:ext>
            </a:extLst>
          </p:cNvPr>
          <p:cNvSpPr txBox="1">
            <a:spLocks/>
          </p:cNvSpPr>
          <p:nvPr/>
        </p:nvSpPr>
        <p:spPr bwMode="gray">
          <a:xfrm>
            <a:off x="3540841" y="1555156"/>
            <a:ext cx="2062318" cy="300374"/>
          </a:xfrm>
          <a:prstGeom prst="roundRect">
            <a:avLst>
              <a:gd name="adj" fmla="val 5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314312" tIns="28574" rIns="57148" bIns="28574" rtlCol="0" anchor="ctr">
            <a:noAutofit/>
          </a:bodyPr>
          <a:lstStyle>
            <a:defPPr>
              <a:defRPr lang="en-US"/>
            </a:defPPr>
            <a:lvl1pPr algn="ctr">
              <a:defRPr sz="8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914338">
              <a:defRPr/>
            </a:pPr>
            <a:r>
              <a:rPr lang="en-US" sz="794" dirty="0">
                <a:solidFill>
                  <a:prstClr val="white"/>
                </a:solidFill>
              </a:rPr>
              <a:t>Hitesh Mangal</a:t>
            </a:r>
          </a:p>
          <a:p>
            <a:pPr algn="l" defTabSz="914338">
              <a:defRPr/>
            </a:pPr>
            <a:r>
              <a:rPr lang="en-US" sz="556" b="0" dirty="0">
                <a:solidFill>
                  <a:prstClr val="white"/>
                </a:solidFill>
              </a:rPr>
              <a:t>Region Head LATAM &amp; Mexico </a:t>
            </a:r>
          </a:p>
        </p:txBody>
      </p:sp>
      <p:grpSp>
        <p:nvGrpSpPr>
          <p:cNvPr id="77" name="Group 76">
            <a:extLst>
              <a:ext uri="{FF2B5EF4-FFF2-40B4-BE49-F238E27FC236}">
                <a16:creationId xmlns:a16="http://schemas.microsoft.com/office/drawing/2014/main" xmlns="" id="{7E11A20A-845B-4790-A29F-3393A0A0F01D}"/>
              </a:ext>
            </a:extLst>
          </p:cNvPr>
          <p:cNvGrpSpPr/>
          <p:nvPr/>
        </p:nvGrpSpPr>
        <p:grpSpPr bwMode="gray">
          <a:xfrm>
            <a:off x="1207928" y="2766070"/>
            <a:ext cx="3364072" cy="288001"/>
            <a:chOff x="1207928" y="1851670"/>
            <a:chExt cx="3364072" cy="288001"/>
          </a:xfrm>
        </p:grpSpPr>
        <p:sp>
          <p:nvSpPr>
            <p:cNvPr id="78" name="Graphic 66">
              <a:extLst>
                <a:ext uri="{FF2B5EF4-FFF2-40B4-BE49-F238E27FC236}">
                  <a16:creationId xmlns:a16="http://schemas.microsoft.com/office/drawing/2014/main" xmlns="" id="{DB49E6C9-08ED-4246-A0F4-B5C727D8256B}"/>
                </a:ext>
              </a:extLst>
            </p:cNvPr>
            <p:cNvSpPr/>
            <p:nvPr/>
          </p:nvSpPr>
          <p:spPr bwMode="gray">
            <a:xfrm>
              <a:off x="3467882" y="2000250"/>
              <a:ext cx="959656" cy="139421"/>
            </a:xfrm>
            <a:custGeom>
              <a:avLst/>
              <a:gdLst>
                <a:gd name="connsiteX0" fmla="*/ 0 w 4013168"/>
                <a:gd name="connsiteY0" fmla="*/ 397574 h 397573"/>
                <a:gd name="connsiteX1" fmla="*/ 0 w 4013168"/>
                <a:gd name="connsiteY1" fmla="*/ 350996 h 397573"/>
                <a:gd name="connsiteX2" fmla="*/ 145447 w 4013168"/>
                <a:gd name="connsiteY2" fmla="*/ 205550 h 397573"/>
                <a:gd name="connsiteX3" fmla="*/ 3867722 w 4013168"/>
                <a:gd name="connsiteY3" fmla="*/ 205550 h 397573"/>
                <a:gd name="connsiteX4" fmla="*/ 4013168 w 4013168"/>
                <a:gd name="connsiteY4" fmla="*/ 60103 h 397573"/>
                <a:gd name="connsiteX5" fmla="*/ 4013168 w 4013168"/>
                <a:gd name="connsiteY5" fmla="*/ 0 h 397573"/>
                <a:gd name="connsiteX0" fmla="*/ 0 w 4013168"/>
                <a:gd name="connsiteY0" fmla="*/ 397574 h 397574"/>
                <a:gd name="connsiteX1" fmla="*/ 0 w 4013168"/>
                <a:gd name="connsiteY1" fmla="*/ 350996 h 397574"/>
                <a:gd name="connsiteX2" fmla="*/ 145447 w 4013168"/>
                <a:gd name="connsiteY2" fmla="*/ 205550 h 397574"/>
                <a:gd name="connsiteX3" fmla="*/ 1728197 w 4013168"/>
                <a:gd name="connsiteY3" fmla="*/ 205109 h 397574"/>
                <a:gd name="connsiteX4" fmla="*/ 3867722 w 4013168"/>
                <a:gd name="connsiteY4" fmla="*/ 205550 h 397574"/>
                <a:gd name="connsiteX5" fmla="*/ 4013168 w 4013168"/>
                <a:gd name="connsiteY5" fmla="*/ 60103 h 397574"/>
                <a:gd name="connsiteX6" fmla="*/ 4013168 w 4013168"/>
                <a:gd name="connsiteY6" fmla="*/ 0 h 397574"/>
                <a:gd name="connsiteX0" fmla="*/ 0 w 4013168"/>
                <a:gd name="connsiteY0" fmla="*/ 397574 h 397574"/>
                <a:gd name="connsiteX1" fmla="*/ 0 w 4013168"/>
                <a:gd name="connsiteY1" fmla="*/ 350996 h 397574"/>
                <a:gd name="connsiteX2" fmla="*/ 145447 w 4013168"/>
                <a:gd name="connsiteY2" fmla="*/ 205550 h 397574"/>
                <a:gd name="connsiteX3" fmla="*/ 1728197 w 4013168"/>
                <a:gd name="connsiteY3" fmla="*/ 205109 h 397574"/>
                <a:gd name="connsiteX4" fmla="*/ 4013168 w 4013168"/>
                <a:gd name="connsiteY4" fmla="*/ 60103 h 397574"/>
                <a:gd name="connsiteX5" fmla="*/ 4013168 w 4013168"/>
                <a:gd name="connsiteY5" fmla="*/ 0 h 397574"/>
                <a:gd name="connsiteX0" fmla="*/ 0 w 4013168"/>
                <a:gd name="connsiteY0" fmla="*/ 397574 h 397574"/>
                <a:gd name="connsiteX1" fmla="*/ 0 w 4013168"/>
                <a:gd name="connsiteY1" fmla="*/ 350996 h 397574"/>
                <a:gd name="connsiteX2" fmla="*/ 145447 w 4013168"/>
                <a:gd name="connsiteY2" fmla="*/ 205550 h 397574"/>
                <a:gd name="connsiteX3" fmla="*/ 1728197 w 4013168"/>
                <a:gd name="connsiteY3" fmla="*/ 205109 h 397574"/>
                <a:gd name="connsiteX4" fmla="*/ 4013168 w 4013168"/>
                <a:gd name="connsiteY4" fmla="*/ 0 h 397574"/>
                <a:gd name="connsiteX0" fmla="*/ 0 w 1728197"/>
                <a:gd name="connsiteY0" fmla="*/ 192465 h 192465"/>
                <a:gd name="connsiteX1" fmla="*/ 0 w 1728197"/>
                <a:gd name="connsiteY1" fmla="*/ 145887 h 192465"/>
                <a:gd name="connsiteX2" fmla="*/ 145447 w 1728197"/>
                <a:gd name="connsiteY2" fmla="*/ 441 h 192465"/>
                <a:gd name="connsiteX3" fmla="*/ 1728197 w 1728197"/>
                <a:gd name="connsiteY3" fmla="*/ 0 h 192465"/>
              </a:gdLst>
              <a:ahLst/>
              <a:cxnLst>
                <a:cxn ang="0">
                  <a:pos x="connsiteX0" y="connsiteY0"/>
                </a:cxn>
                <a:cxn ang="0">
                  <a:pos x="connsiteX1" y="connsiteY1"/>
                </a:cxn>
                <a:cxn ang="0">
                  <a:pos x="connsiteX2" y="connsiteY2"/>
                </a:cxn>
                <a:cxn ang="0">
                  <a:pos x="connsiteX3" y="connsiteY3"/>
                </a:cxn>
              </a:cxnLst>
              <a:rect l="l" t="t" r="r" b="b"/>
              <a:pathLst>
                <a:path w="1728197" h="192465">
                  <a:moveTo>
                    <a:pt x="0" y="192465"/>
                  </a:moveTo>
                  <a:lnTo>
                    <a:pt x="0" y="145887"/>
                  </a:lnTo>
                  <a:cubicBezTo>
                    <a:pt x="0" y="65592"/>
                    <a:pt x="65151" y="441"/>
                    <a:pt x="145447" y="441"/>
                  </a:cubicBezTo>
                  <a:lnTo>
                    <a:pt x="1728197" y="0"/>
                  </a:lnTo>
                </a:path>
              </a:pathLst>
            </a:custGeom>
            <a:noFill/>
            <a:ln w="28575" cap="rnd">
              <a:solidFill>
                <a:srgbClr val="EDEDED"/>
              </a:solidFill>
              <a:headEnd type="oval"/>
              <a:tailEnd type="none"/>
              <a:extLst>
                <a:ext uri="{C807C97D-BFC1-408E-A445-0C87EB9F89A2}">
                  <ask:lineSketchStyleProps xmlns:ask="http://schemas.microsoft.com/office/drawing/2018/sketchyshapes" xmlns="" sd="162010726">
                    <a:custGeom>
                      <a:avLst/>
                      <a:gdLst>
                        <a:gd name="connsiteX0" fmla="*/ 0 w 2771776"/>
                        <a:gd name="connsiteY0" fmla="*/ 385056 h 385056"/>
                        <a:gd name="connsiteX1" fmla="*/ 0 w 2771776"/>
                        <a:gd name="connsiteY1" fmla="*/ 339945 h 385056"/>
                        <a:gd name="connsiteX2" fmla="*/ 100455 w 2771776"/>
                        <a:gd name="connsiteY2" fmla="*/ 199078 h 385056"/>
                        <a:gd name="connsiteX3" fmla="*/ 768880 w 2771776"/>
                        <a:gd name="connsiteY3" fmla="*/ 199078 h 385056"/>
                        <a:gd name="connsiteX4" fmla="*/ 1463013 w 2771776"/>
                        <a:gd name="connsiteY4" fmla="*/ 199078 h 385056"/>
                        <a:gd name="connsiteX5" fmla="*/ 2028604 w 2771776"/>
                        <a:gd name="connsiteY5" fmla="*/ 199078 h 385056"/>
                        <a:gd name="connsiteX6" fmla="*/ 2671320 w 2771776"/>
                        <a:gd name="connsiteY6" fmla="*/ 199078 h 385056"/>
                        <a:gd name="connsiteX7" fmla="*/ 2771776 w 2771776"/>
                        <a:gd name="connsiteY7" fmla="*/ 58210 h 385056"/>
                        <a:gd name="connsiteX8" fmla="*/ 2771776 w 2771776"/>
                        <a:gd name="connsiteY8" fmla="*/ 0 h 385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1776" h="385056" extrusionOk="0">
                          <a:moveTo>
                            <a:pt x="0" y="385056"/>
                          </a:moveTo>
                          <a:cubicBezTo>
                            <a:pt x="-112" y="367304"/>
                            <a:pt x="2173" y="362316"/>
                            <a:pt x="0" y="339945"/>
                          </a:cubicBezTo>
                          <a:cubicBezTo>
                            <a:pt x="2362" y="260687"/>
                            <a:pt x="34632" y="201868"/>
                            <a:pt x="100455" y="199078"/>
                          </a:cubicBezTo>
                          <a:cubicBezTo>
                            <a:pt x="379202" y="218818"/>
                            <a:pt x="474343" y="219599"/>
                            <a:pt x="768880" y="199078"/>
                          </a:cubicBezTo>
                          <a:cubicBezTo>
                            <a:pt x="1063418" y="178557"/>
                            <a:pt x="1272659" y="213889"/>
                            <a:pt x="1463013" y="199078"/>
                          </a:cubicBezTo>
                          <a:cubicBezTo>
                            <a:pt x="1653367" y="184267"/>
                            <a:pt x="1811922" y="203346"/>
                            <a:pt x="2028604" y="199078"/>
                          </a:cubicBezTo>
                          <a:cubicBezTo>
                            <a:pt x="2245286" y="194810"/>
                            <a:pt x="2361763" y="223321"/>
                            <a:pt x="2671320" y="199078"/>
                          </a:cubicBezTo>
                          <a:cubicBezTo>
                            <a:pt x="2720868" y="199440"/>
                            <a:pt x="2766800" y="134794"/>
                            <a:pt x="2771776" y="58210"/>
                          </a:cubicBezTo>
                          <a:cubicBezTo>
                            <a:pt x="2772566" y="31643"/>
                            <a:pt x="2770637" y="14081"/>
                            <a:pt x="2771776" y="0"/>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38">
                <a:defRPr/>
              </a:pPr>
              <a:endParaRPr lang="en-GB" dirty="0">
                <a:solidFill>
                  <a:prstClr val="white"/>
                </a:solidFill>
                <a:latin typeface="Arial"/>
              </a:endParaRPr>
            </a:p>
          </p:txBody>
        </p:sp>
        <p:sp>
          <p:nvSpPr>
            <p:cNvPr id="79" name="Graphic 66">
              <a:extLst>
                <a:ext uri="{FF2B5EF4-FFF2-40B4-BE49-F238E27FC236}">
                  <a16:creationId xmlns:a16="http://schemas.microsoft.com/office/drawing/2014/main" xmlns="" id="{F4A1241E-8813-485B-85AA-6D1ED614CEEC}"/>
                </a:ext>
              </a:extLst>
            </p:cNvPr>
            <p:cNvSpPr/>
            <p:nvPr/>
          </p:nvSpPr>
          <p:spPr bwMode="gray">
            <a:xfrm>
              <a:off x="1207928" y="1851670"/>
              <a:ext cx="3364072" cy="288000"/>
            </a:xfrm>
            <a:custGeom>
              <a:avLst/>
              <a:gdLst>
                <a:gd name="connsiteX0" fmla="*/ 0 w 4013168"/>
                <a:gd name="connsiteY0" fmla="*/ 397574 h 397573"/>
                <a:gd name="connsiteX1" fmla="*/ 0 w 4013168"/>
                <a:gd name="connsiteY1" fmla="*/ 350996 h 397573"/>
                <a:gd name="connsiteX2" fmla="*/ 145447 w 4013168"/>
                <a:gd name="connsiteY2" fmla="*/ 205550 h 397573"/>
                <a:gd name="connsiteX3" fmla="*/ 3867722 w 4013168"/>
                <a:gd name="connsiteY3" fmla="*/ 205550 h 397573"/>
                <a:gd name="connsiteX4" fmla="*/ 4013168 w 4013168"/>
                <a:gd name="connsiteY4" fmla="*/ 60103 h 397573"/>
                <a:gd name="connsiteX5" fmla="*/ 4013168 w 4013168"/>
                <a:gd name="connsiteY5" fmla="*/ 0 h 39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3168" h="397573">
                  <a:moveTo>
                    <a:pt x="0" y="397574"/>
                  </a:moveTo>
                  <a:lnTo>
                    <a:pt x="0" y="350996"/>
                  </a:lnTo>
                  <a:cubicBezTo>
                    <a:pt x="0" y="270701"/>
                    <a:pt x="65151" y="205550"/>
                    <a:pt x="145447" y="205550"/>
                  </a:cubicBezTo>
                  <a:lnTo>
                    <a:pt x="3867722" y="205550"/>
                  </a:lnTo>
                  <a:cubicBezTo>
                    <a:pt x="3948017" y="205550"/>
                    <a:pt x="4013168" y="140399"/>
                    <a:pt x="4013168" y="60103"/>
                  </a:cubicBezTo>
                  <a:lnTo>
                    <a:pt x="4013168" y="0"/>
                  </a:lnTo>
                </a:path>
              </a:pathLst>
            </a:custGeom>
            <a:noFill/>
            <a:ln w="28575" cap="rnd">
              <a:solidFill>
                <a:srgbClr val="EDEDED"/>
              </a:solidFill>
              <a:headEnd type="oval"/>
              <a:tailEnd type="none"/>
              <a:extLst>
                <a:ext uri="{C807C97D-BFC1-408E-A445-0C87EB9F89A2}">
                  <ask:lineSketchStyleProps xmlns:ask="http://schemas.microsoft.com/office/drawing/2018/sketchyshapes" xmlns="" sd="162010726">
                    <a:custGeom>
                      <a:avLst/>
                      <a:gdLst>
                        <a:gd name="connsiteX0" fmla="*/ 0 w 2771776"/>
                        <a:gd name="connsiteY0" fmla="*/ 385056 h 385056"/>
                        <a:gd name="connsiteX1" fmla="*/ 0 w 2771776"/>
                        <a:gd name="connsiteY1" fmla="*/ 339945 h 385056"/>
                        <a:gd name="connsiteX2" fmla="*/ 100455 w 2771776"/>
                        <a:gd name="connsiteY2" fmla="*/ 199078 h 385056"/>
                        <a:gd name="connsiteX3" fmla="*/ 768880 w 2771776"/>
                        <a:gd name="connsiteY3" fmla="*/ 199078 h 385056"/>
                        <a:gd name="connsiteX4" fmla="*/ 1463013 w 2771776"/>
                        <a:gd name="connsiteY4" fmla="*/ 199078 h 385056"/>
                        <a:gd name="connsiteX5" fmla="*/ 2028604 w 2771776"/>
                        <a:gd name="connsiteY5" fmla="*/ 199078 h 385056"/>
                        <a:gd name="connsiteX6" fmla="*/ 2671320 w 2771776"/>
                        <a:gd name="connsiteY6" fmla="*/ 199078 h 385056"/>
                        <a:gd name="connsiteX7" fmla="*/ 2771776 w 2771776"/>
                        <a:gd name="connsiteY7" fmla="*/ 58210 h 385056"/>
                        <a:gd name="connsiteX8" fmla="*/ 2771776 w 2771776"/>
                        <a:gd name="connsiteY8" fmla="*/ 0 h 385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1776" h="385056" extrusionOk="0">
                          <a:moveTo>
                            <a:pt x="0" y="385056"/>
                          </a:moveTo>
                          <a:cubicBezTo>
                            <a:pt x="-112" y="367304"/>
                            <a:pt x="2173" y="362316"/>
                            <a:pt x="0" y="339945"/>
                          </a:cubicBezTo>
                          <a:cubicBezTo>
                            <a:pt x="2362" y="260687"/>
                            <a:pt x="34632" y="201868"/>
                            <a:pt x="100455" y="199078"/>
                          </a:cubicBezTo>
                          <a:cubicBezTo>
                            <a:pt x="379202" y="218818"/>
                            <a:pt x="474343" y="219599"/>
                            <a:pt x="768880" y="199078"/>
                          </a:cubicBezTo>
                          <a:cubicBezTo>
                            <a:pt x="1063418" y="178557"/>
                            <a:pt x="1272659" y="213889"/>
                            <a:pt x="1463013" y="199078"/>
                          </a:cubicBezTo>
                          <a:cubicBezTo>
                            <a:pt x="1653367" y="184267"/>
                            <a:pt x="1811922" y="203346"/>
                            <a:pt x="2028604" y="199078"/>
                          </a:cubicBezTo>
                          <a:cubicBezTo>
                            <a:pt x="2245286" y="194810"/>
                            <a:pt x="2361763" y="223321"/>
                            <a:pt x="2671320" y="199078"/>
                          </a:cubicBezTo>
                          <a:cubicBezTo>
                            <a:pt x="2720868" y="199440"/>
                            <a:pt x="2766800" y="134794"/>
                            <a:pt x="2771776" y="58210"/>
                          </a:cubicBezTo>
                          <a:cubicBezTo>
                            <a:pt x="2772566" y="31643"/>
                            <a:pt x="2770637" y="14081"/>
                            <a:pt x="2771776" y="0"/>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38">
                <a:defRPr/>
              </a:pPr>
              <a:endParaRPr lang="en-GB" dirty="0">
                <a:solidFill>
                  <a:prstClr val="white"/>
                </a:solidFill>
                <a:latin typeface="Arial"/>
              </a:endParaRPr>
            </a:p>
          </p:txBody>
        </p:sp>
      </p:grpSp>
      <p:grpSp>
        <p:nvGrpSpPr>
          <p:cNvPr id="64" name="Group 63">
            <a:extLst>
              <a:ext uri="{FF2B5EF4-FFF2-40B4-BE49-F238E27FC236}">
                <a16:creationId xmlns:a16="http://schemas.microsoft.com/office/drawing/2014/main" xmlns="" id="{BF6510DD-38F5-4890-9314-FE76BE74D929}"/>
              </a:ext>
            </a:extLst>
          </p:cNvPr>
          <p:cNvGrpSpPr/>
          <p:nvPr/>
        </p:nvGrpSpPr>
        <p:grpSpPr bwMode="gray">
          <a:xfrm>
            <a:off x="1207928" y="2114063"/>
            <a:ext cx="6728144" cy="288001"/>
            <a:chOff x="1207928" y="2114063"/>
            <a:chExt cx="6728144" cy="288001"/>
          </a:xfrm>
        </p:grpSpPr>
        <p:sp>
          <p:nvSpPr>
            <p:cNvPr id="65" name="Graphic 66">
              <a:extLst>
                <a:ext uri="{FF2B5EF4-FFF2-40B4-BE49-F238E27FC236}">
                  <a16:creationId xmlns:a16="http://schemas.microsoft.com/office/drawing/2014/main" xmlns="" id="{AA446392-C2DB-4D49-8CCF-763DD6687987}"/>
                </a:ext>
              </a:extLst>
            </p:cNvPr>
            <p:cNvSpPr/>
            <p:nvPr/>
          </p:nvSpPr>
          <p:spPr bwMode="gray">
            <a:xfrm>
              <a:off x="3467882" y="2262643"/>
              <a:ext cx="959656" cy="139421"/>
            </a:xfrm>
            <a:custGeom>
              <a:avLst/>
              <a:gdLst>
                <a:gd name="connsiteX0" fmla="*/ 0 w 4013168"/>
                <a:gd name="connsiteY0" fmla="*/ 397574 h 397573"/>
                <a:gd name="connsiteX1" fmla="*/ 0 w 4013168"/>
                <a:gd name="connsiteY1" fmla="*/ 350996 h 397573"/>
                <a:gd name="connsiteX2" fmla="*/ 145447 w 4013168"/>
                <a:gd name="connsiteY2" fmla="*/ 205550 h 397573"/>
                <a:gd name="connsiteX3" fmla="*/ 3867722 w 4013168"/>
                <a:gd name="connsiteY3" fmla="*/ 205550 h 397573"/>
                <a:gd name="connsiteX4" fmla="*/ 4013168 w 4013168"/>
                <a:gd name="connsiteY4" fmla="*/ 60103 h 397573"/>
                <a:gd name="connsiteX5" fmla="*/ 4013168 w 4013168"/>
                <a:gd name="connsiteY5" fmla="*/ 0 h 397573"/>
                <a:gd name="connsiteX0" fmla="*/ 0 w 4013168"/>
                <a:gd name="connsiteY0" fmla="*/ 397574 h 397574"/>
                <a:gd name="connsiteX1" fmla="*/ 0 w 4013168"/>
                <a:gd name="connsiteY1" fmla="*/ 350996 h 397574"/>
                <a:gd name="connsiteX2" fmla="*/ 145447 w 4013168"/>
                <a:gd name="connsiteY2" fmla="*/ 205550 h 397574"/>
                <a:gd name="connsiteX3" fmla="*/ 1728197 w 4013168"/>
                <a:gd name="connsiteY3" fmla="*/ 205109 h 397574"/>
                <a:gd name="connsiteX4" fmla="*/ 3867722 w 4013168"/>
                <a:gd name="connsiteY4" fmla="*/ 205550 h 397574"/>
                <a:gd name="connsiteX5" fmla="*/ 4013168 w 4013168"/>
                <a:gd name="connsiteY5" fmla="*/ 60103 h 397574"/>
                <a:gd name="connsiteX6" fmla="*/ 4013168 w 4013168"/>
                <a:gd name="connsiteY6" fmla="*/ 0 h 397574"/>
                <a:gd name="connsiteX0" fmla="*/ 0 w 4013168"/>
                <a:gd name="connsiteY0" fmla="*/ 397574 h 397574"/>
                <a:gd name="connsiteX1" fmla="*/ 0 w 4013168"/>
                <a:gd name="connsiteY1" fmla="*/ 350996 h 397574"/>
                <a:gd name="connsiteX2" fmla="*/ 145447 w 4013168"/>
                <a:gd name="connsiteY2" fmla="*/ 205550 h 397574"/>
                <a:gd name="connsiteX3" fmla="*/ 1728197 w 4013168"/>
                <a:gd name="connsiteY3" fmla="*/ 205109 h 397574"/>
                <a:gd name="connsiteX4" fmla="*/ 4013168 w 4013168"/>
                <a:gd name="connsiteY4" fmla="*/ 60103 h 397574"/>
                <a:gd name="connsiteX5" fmla="*/ 4013168 w 4013168"/>
                <a:gd name="connsiteY5" fmla="*/ 0 h 397574"/>
                <a:gd name="connsiteX0" fmla="*/ 0 w 4013168"/>
                <a:gd name="connsiteY0" fmla="*/ 397574 h 397574"/>
                <a:gd name="connsiteX1" fmla="*/ 0 w 4013168"/>
                <a:gd name="connsiteY1" fmla="*/ 350996 h 397574"/>
                <a:gd name="connsiteX2" fmla="*/ 145447 w 4013168"/>
                <a:gd name="connsiteY2" fmla="*/ 205550 h 397574"/>
                <a:gd name="connsiteX3" fmla="*/ 1728197 w 4013168"/>
                <a:gd name="connsiteY3" fmla="*/ 205109 h 397574"/>
                <a:gd name="connsiteX4" fmla="*/ 4013168 w 4013168"/>
                <a:gd name="connsiteY4" fmla="*/ 0 h 397574"/>
                <a:gd name="connsiteX0" fmla="*/ 0 w 1728197"/>
                <a:gd name="connsiteY0" fmla="*/ 192465 h 192465"/>
                <a:gd name="connsiteX1" fmla="*/ 0 w 1728197"/>
                <a:gd name="connsiteY1" fmla="*/ 145887 h 192465"/>
                <a:gd name="connsiteX2" fmla="*/ 145447 w 1728197"/>
                <a:gd name="connsiteY2" fmla="*/ 441 h 192465"/>
                <a:gd name="connsiteX3" fmla="*/ 1728197 w 1728197"/>
                <a:gd name="connsiteY3" fmla="*/ 0 h 192465"/>
              </a:gdLst>
              <a:ahLst/>
              <a:cxnLst>
                <a:cxn ang="0">
                  <a:pos x="connsiteX0" y="connsiteY0"/>
                </a:cxn>
                <a:cxn ang="0">
                  <a:pos x="connsiteX1" y="connsiteY1"/>
                </a:cxn>
                <a:cxn ang="0">
                  <a:pos x="connsiteX2" y="connsiteY2"/>
                </a:cxn>
                <a:cxn ang="0">
                  <a:pos x="connsiteX3" y="connsiteY3"/>
                </a:cxn>
              </a:cxnLst>
              <a:rect l="l" t="t" r="r" b="b"/>
              <a:pathLst>
                <a:path w="1728197" h="192465">
                  <a:moveTo>
                    <a:pt x="0" y="192465"/>
                  </a:moveTo>
                  <a:lnTo>
                    <a:pt x="0" y="145887"/>
                  </a:lnTo>
                  <a:cubicBezTo>
                    <a:pt x="0" y="65592"/>
                    <a:pt x="65151" y="441"/>
                    <a:pt x="145447" y="441"/>
                  </a:cubicBezTo>
                  <a:lnTo>
                    <a:pt x="1728197" y="0"/>
                  </a:lnTo>
                </a:path>
              </a:pathLst>
            </a:custGeom>
            <a:noFill/>
            <a:ln w="28575" cap="rnd">
              <a:solidFill>
                <a:srgbClr val="EDEDED"/>
              </a:solidFill>
              <a:headEnd type="oval"/>
              <a:tailEnd type="none"/>
              <a:extLst>
                <a:ext uri="{C807C97D-BFC1-408E-A445-0C87EB9F89A2}">
                  <ask:lineSketchStyleProps xmlns:ask="http://schemas.microsoft.com/office/drawing/2018/sketchyshapes" xmlns="" sd="162010726">
                    <a:custGeom>
                      <a:avLst/>
                      <a:gdLst>
                        <a:gd name="connsiteX0" fmla="*/ 0 w 2771776"/>
                        <a:gd name="connsiteY0" fmla="*/ 385056 h 385056"/>
                        <a:gd name="connsiteX1" fmla="*/ 0 w 2771776"/>
                        <a:gd name="connsiteY1" fmla="*/ 339945 h 385056"/>
                        <a:gd name="connsiteX2" fmla="*/ 100455 w 2771776"/>
                        <a:gd name="connsiteY2" fmla="*/ 199078 h 385056"/>
                        <a:gd name="connsiteX3" fmla="*/ 768880 w 2771776"/>
                        <a:gd name="connsiteY3" fmla="*/ 199078 h 385056"/>
                        <a:gd name="connsiteX4" fmla="*/ 1463013 w 2771776"/>
                        <a:gd name="connsiteY4" fmla="*/ 199078 h 385056"/>
                        <a:gd name="connsiteX5" fmla="*/ 2028604 w 2771776"/>
                        <a:gd name="connsiteY5" fmla="*/ 199078 h 385056"/>
                        <a:gd name="connsiteX6" fmla="*/ 2671320 w 2771776"/>
                        <a:gd name="connsiteY6" fmla="*/ 199078 h 385056"/>
                        <a:gd name="connsiteX7" fmla="*/ 2771776 w 2771776"/>
                        <a:gd name="connsiteY7" fmla="*/ 58210 h 385056"/>
                        <a:gd name="connsiteX8" fmla="*/ 2771776 w 2771776"/>
                        <a:gd name="connsiteY8" fmla="*/ 0 h 385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1776" h="385056" extrusionOk="0">
                          <a:moveTo>
                            <a:pt x="0" y="385056"/>
                          </a:moveTo>
                          <a:cubicBezTo>
                            <a:pt x="-112" y="367304"/>
                            <a:pt x="2173" y="362316"/>
                            <a:pt x="0" y="339945"/>
                          </a:cubicBezTo>
                          <a:cubicBezTo>
                            <a:pt x="2362" y="260687"/>
                            <a:pt x="34632" y="201868"/>
                            <a:pt x="100455" y="199078"/>
                          </a:cubicBezTo>
                          <a:cubicBezTo>
                            <a:pt x="379202" y="218818"/>
                            <a:pt x="474343" y="219599"/>
                            <a:pt x="768880" y="199078"/>
                          </a:cubicBezTo>
                          <a:cubicBezTo>
                            <a:pt x="1063418" y="178557"/>
                            <a:pt x="1272659" y="213889"/>
                            <a:pt x="1463013" y="199078"/>
                          </a:cubicBezTo>
                          <a:cubicBezTo>
                            <a:pt x="1653367" y="184267"/>
                            <a:pt x="1811922" y="203346"/>
                            <a:pt x="2028604" y="199078"/>
                          </a:cubicBezTo>
                          <a:cubicBezTo>
                            <a:pt x="2245286" y="194810"/>
                            <a:pt x="2361763" y="223321"/>
                            <a:pt x="2671320" y="199078"/>
                          </a:cubicBezTo>
                          <a:cubicBezTo>
                            <a:pt x="2720868" y="199440"/>
                            <a:pt x="2766800" y="134794"/>
                            <a:pt x="2771776" y="58210"/>
                          </a:cubicBezTo>
                          <a:cubicBezTo>
                            <a:pt x="2772566" y="31643"/>
                            <a:pt x="2770637" y="14081"/>
                            <a:pt x="2771776" y="0"/>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38">
                <a:defRPr/>
              </a:pPr>
              <a:endParaRPr lang="en-GB" dirty="0">
                <a:solidFill>
                  <a:prstClr val="white"/>
                </a:solidFill>
                <a:latin typeface="Arial"/>
              </a:endParaRPr>
            </a:p>
          </p:txBody>
        </p:sp>
        <p:sp>
          <p:nvSpPr>
            <p:cNvPr id="66" name="Graphic 66">
              <a:extLst>
                <a:ext uri="{FF2B5EF4-FFF2-40B4-BE49-F238E27FC236}">
                  <a16:creationId xmlns:a16="http://schemas.microsoft.com/office/drawing/2014/main" xmlns="" id="{5C4069D3-D8A8-4CFE-91E6-6505913BA9DB}"/>
                </a:ext>
              </a:extLst>
            </p:cNvPr>
            <p:cNvSpPr/>
            <p:nvPr/>
          </p:nvSpPr>
          <p:spPr bwMode="gray">
            <a:xfrm>
              <a:off x="1207928" y="2114063"/>
              <a:ext cx="3364072" cy="288000"/>
            </a:xfrm>
            <a:custGeom>
              <a:avLst/>
              <a:gdLst>
                <a:gd name="connsiteX0" fmla="*/ 0 w 4013168"/>
                <a:gd name="connsiteY0" fmla="*/ 397574 h 397573"/>
                <a:gd name="connsiteX1" fmla="*/ 0 w 4013168"/>
                <a:gd name="connsiteY1" fmla="*/ 350996 h 397573"/>
                <a:gd name="connsiteX2" fmla="*/ 145447 w 4013168"/>
                <a:gd name="connsiteY2" fmla="*/ 205550 h 397573"/>
                <a:gd name="connsiteX3" fmla="*/ 3867722 w 4013168"/>
                <a:gd name="connsiteY3" fmla="*/ 205550 h 397573"/>
                <a:gd name="connsiteX4" fmla="*/ 4013168 w 4013168"/>
                <a:gd name="connsiteY4" fmla="*/ 60103 h 397573"/>
                <a:gd name="connsiteX5" fmla="*/ 4013168 w 4013168"/>
                <a:gd name="connsiteY5" fmla="*/ 0 h 39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3168" h="397573">
                  <a:moveTo>
                    <a:pt x="0" y="397574"/>
                  </a:moveTo>
                  <a:lnTo>
                    <a:pt x="0" y="350996"/>
                  </a:lnTo>
                  <a:cubicBezTo>
                    <a:pt x="0" y="270701"/>
                    <a:pt x="65151" y="205550"/>
                    <a:pt x="145447" y="205550"/>
                  </a:cubicBezTo>
                  <a:lnTo>
                    <a:pt x="3867722" y="205550"/>
                  </a:lnTo>
                  <a:cubicBezTo>
                    <a:pt x="3948017" y="205550"/>
                    <a:pt x="4013168" y="140399"/>
                    <a:pt x="4013168" y="60103"/>
                  </a:cubicBezTo>
                  <a:lnTo>
                    <a:pt x="4013168" y="0"/>
                  </a:lnTo>
                </a:path>
              </a:pathLst>
            </a:custGeom>
            <a:noFill/>
            <a:ln w="28575" cap="rnd">
              <a:solidFill>
                <a:srgbClr val="EDEDED"/>
              </a:solidFill>
              <a:headEnd type="oval"/>
              <a:tailEnd type="none"/>
              <a:extLst>
                <a:ext uri="{C807C97D-BFC1-408E-A445-0C87EB9F89A2}">
                  <ask:lineSketchStyleProps xmlns:ask="http://schemas.microsoft.com/office/drawing/2018/sketchyshapes" xmlns="" sd="162010726">
                    <a:custGeom>
                      <a:avLst/>
                      <a:gdLst>
                        <a:gd name="connsiteX0" fmla="*/ 0 w 2771776"/>
                        <a:gd name="connsiteY0" fmla="*/ 385056 h 385056"/>
                        <a:gd name="connsiteX1" fmla="*/ 0 w 2771776"/>
                        <a:gd name="connsiteY1" fmla="*/ 339945 h 385056"/>
                        <a:gd name="connsiteX2" fmla="*/ 100455 w 2771776"/>
                        <a:gd name="connsiteY2" fmla="*/ 199078 h 385056"/>
                        <a:gd name="connsiteX3" fmla="*/ 768880 w 2771776"/>
                        <a:gd name="connsiteY3" fmla="*/ 199078 h 385056"/>
                        <a:gd name="connsiteX4" fmla="*/ 1463013 w 2771776"/>
                        <a:gd name="connsiteY4" fmla="*/ 199078 h 385056"/>
                        <a:gd name="connsiteX5" fmla="*/ 2028604 w 2771776"/>
                        <a:gd name="connsiteY5" fmla="*/ 199078 h 385056"/>
                        <a:gd name="connsiteX6" fmla="*/ 2671320 w 2771776"/>
                        <a:gd name="connsiteY6" fmla="*/ 199078 h 385056"/>
                        <a:gd name="connsiteX7" fmla="*/ 2771776 w 2771776"/>
                        <a:gd name="connsiteY7" fmla="*/ 58210 h 385056"/>
                        <a:gd name="connsiteX8" fmla="*/ 2771776 w 2771776"/>
                        <a:gd name="connsiteY8" fmla="*/ 0 h 385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1776" h="385056" extrusionOk="0">
                          <a:moveTo>
                            <a:pt x="0" y="385056"/>
                          </a:moveTo>
                          <a:cubicBezTo>
                            <a:pt x="-112" y="367304"/>
                            <a:pt x="2173" y="362316"/>
                            <a:pt x="0" y="339945"/>
                          </a:cubicBezTo>
                          <a:cubicBezTo>
                            <a:pt x="2362" y="260687"/>
                            <a:pt x="34632" y="201868"/>
                            <a:pt x="100455" y="199078"/>
                          </a:cubicBezTo>
                          <a:cubicBezTo>
                            <a:pt x="379202" y="218818"/>
                            <a:pt x="474343" y="219599"/>
                            <a:pt x="768880" y="199078"/>
                          </a:cubicBezTo>
                          <a:cubicBezTo>
                            <a:pt x="1063418" y="178557"/>
                            <a:pt x="1272659" y="213889"/>
                            <a:pt x="1463013" y="199078"/>
                          </a:cubicBezTo>
                          <a:cubicBezTo>
                            <a:pt x="1653367" y="184267"/>
                            <a:pt x="1811922" y="203346"/>
                            <a:pt x="2028604" y="199078"/>
                          </a:cubicBezTo>
                          <a:cubicBezTo>
                            <a:pt x="2245286" y="194810"/>
                            <a:pt x="2361763" y="223321"/>
                            <a:pt x="2671320" y="199078"/>
                          </a:cubicBezTo>
                          <a:cubicBezTo>
                            <a:pt x="2720868" y="199440"/>
                            <a:pt x="2766800" y="134794"/>
                            <a:pt x="2771776" y="58210"/>
                          </a:cubicBezTo>
                          <a:cubicBezTo>
                            <a:pt x="2772566" y="31643"/>
                            <a:pt x="2770637" y="14081"/>
                            <a:pt x="2771776" y="0"/>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38">
                <a:defRPr/>
              </a:pPr>
              <a:endParaRPr lang="en-GB" dirty="0">
                <a:solidFill>
                  <a:prstClr val="white"/>
                </a:solidFill>
                <a:latin typeface="Arial"/>
              </a:endParaRPr>
            </a:p>
          </p:txBody>
        </p:sp>
        <p:sp>
          <p:nvSpPr>
            <p:cNvPr id="67" name="Graphic 66">
              <a:extLst>
                <a:ext uri="{FF2B5EF4-FFF2-40B4-BE49-F238E27FC236}">
                  <a16:creationId xmlns:a16="http://schemas.microsoft.com/office/drawing/2014/main" xmlns="" id="{428F4CC3-9436-444D-A9B6-5EF0345FA729}"/>
                </a:ext>
              </a:extLst>
            </p:cNvPr>
            <p:cNvSpPr/>
            <p:nvPr/>
          </p:nvSpPr>
          <p:spPr bwMode="gray">
            <a:xfrm flipH="1">
              <a:off x="4716462" y="2262643"/>
              <a:ext cx="959656" cy="139421"/>
            </a:xfrm>
            <a:custGeom>
              <a:avLst/>
              <a:gdLst>
                <a:gd name="connsiteX0" fmla="*/ 0 w 4013168"/>
                <a:gd name="connsiteY0" fmla="*/ 397574 h 397573"/>
                <a:gd name="connsiteX1" fmla="*/ 0 w 4013168"/>
                <a:gd name="connsiteY1" fmla="*/ 350996 h 397573"/>
                <a:gd name="connsiteX2" fmla="*/ 145447 w 4013168"/>
                <a:gd name="connsiteY2" fmla="*/ 205550 h 397573"/>
                <a:gd name="connsiteX3" fmla="*/ 3867722 w 4013168"/>
                <a:gd name="connsiteY3" fmla="*/ 205550 h 397573"/>
                <a:gd name="connsiteX4" fmla="*/ 4013168 w 4013168"/>
                <a:gd name="connsiteY4" fmla="*/ 60103 h 397573"/>
                <a:gd name="connsiteX5" fmla="*/ 4013168 w 4013168"/>
                <a:gd name="connsiteY5" fmla="*/ 0 h 397573"/>
                <a:gd name="connsiteX0" fmla="*/ 0 w 4013168"/>
                <a:gd name="connsiteY0" fmla="*/ 397574 h 397574"/>
                <a:gd name="connsiteX1" fmla="*/ 0 w 4013168"/>
                <a:gd name="connsiteY1" fmla="*/ 350996 h 397574"/>
                <a:gd name="connsiteX2" fmla="*/ 145447 w 4013168"/>
                <a:gd name="connsiteY2" fmla="*/ 205550 h 397574"/>
                <a:gd name="connsiteX3" fmla="*/ 1728197 w 4013168"/>
                <a:gd name="connsiteY3" fmla="*/ 205109 h 397574"/>
                <a:gd name="connsiteX4" fmla="*/ 3867722 w 4013168"/>
                <a:gd name="connsiteY4" fmla="*/ 205550 h 397574"/>
                <a:gd name="connsiteX5" fmla="*/ 4013168 w 4013168"/>
                <a:gd name="connsiteY5" fmla="*/ 60103 h 397574"/>
                <a:gd name="connsiteX6" fmla="*/ 4013168 w 4013168"/>
                <a:gd name="connsiteY6" fmla="*/ 0 h 397574"/>
                <a:gd name="connsiteX0" fmla="*/ 0 w 4013168"/>
                <a:gd name="connsiteY0" fmla="*/ 397574 h 397574"/>
                <a:gd name="connsiteX1" fmla="*/ 0 w 4013168"/>
                <a:gd name="connsiteY1" fmla="*/ 350996 h 397574"/>
                <a:gd name="connsiteX2" fmla="*/ 145447 w 4013168"/>
                <a:gd name="connsiteY2" fmla="*/ 205550 h 397574"/>
                <a:gd name="connsiteX3" fmla="*/ 1728197 w 4013168"/>
                <a:gd name="connsiteY3" fmla="*/ 205109 h 397574"/>
                <a:gd name="connsiteX4" fmla="*/ 4013168 w 4013168"/>
                <a:gd name="connsiteY4" fmla="*/ 60103 h 397574"/>
                <a:gd name="connsiteX5" fmla="*/ 4013168 w 4013168"/>
                <a:gd name="connsiteY5" fmla="*/ 0 h 397574"/>
                <a:gd name="connsiteX0" fmla="*/ 0 w 4013168"/>
                <a:gd name="connsiteY0" fmla="*/ 397574 h 397574"/>
                <a:gd name="connsiteX1" fmla="*/ 0 w 4013168"/>
                <a:gd name="connsiteY1" fmla="*/ 350996 h 397574"/>
                <a:gd name="connsiteX2" fmla="*/ 145447 w 4013168"/>
                <a:gd name="connsiteY2" fmla="*/ 205550 h 397574"/>
                <a:gd name="connsiteX3" fmla="*/ 1728197 w 4013168"/>
                <a:gd name="connsiteY3" fmla="*/ 205109 h 397574"/>
                <a:gd name="connsiteX4" fmla="*/ 4013168 w 4013168"/>
                <a:gd name="connsiteY4" fmla="*/ 0 h 397574"/>
                <a:gd name="connsiteX0" fmla="*/ 0 w 1728197"/>
                <a:gd name="connsiteY0" fmla="*/ 192465 h 192465"/>
                <a:gd name="connsiteX1" fmla="*/ 0 w 1728197"/>
                <a:gd name="connsiteY1" fmla="*/ 145887 h 192465"/>
                <a:gd name="connsiteX2" fmla="*/ 145447 w 1728197"/>
                <a:gd name="connsiteY2" fmla="*/ 441 h 192465"/>
                <a:gd name="connsiteX3" fmla="*/ 1728197 w 1728197"/>
                <a:gd name="connsiteY3" fmla="*/ 0 h 192465"/>
              </a:gdLst>
              <a:ahLst/>
              <a:cxnLst>
                <a:cxn ang="0">
                  <a:pos x="connsiteX0" y="connsiteY0"/>
                </a:cxn>
                <a:cxn ang="0">
                  <a:pos x="connsiteX1" y="connsiteY1"/>
                </a:cxn>
                <a:cxn ang="0">
                  <a:pos x="connsiteX2" y="connsiteY2"/>
                </a:cxn>
                <a:cxn ang="0">
                  <a:pos x="connsiteX3" y="connsiteY3"/>
                </a:cxn>
              </a:cxnLst>
              <a:rect l="l" t="t" r="r" b="b"/>
              <a:pathLst>
                <a:path w="1728197" h="192465">
                  <a:moveTo>
                    <a:pt x="0" y="192465"/>
                  </a:moveTo>
                  <a:lnTo>
                    <a:pt x="0" y="145887"/>
                  </a:lnTo>
                  <a:cubicBezTo>
                    <a:pt x="0" y="65592"/>
                    <a:pt x="65151" y="441"/>
                    <a:pt x="145447" y="441"/>
                  </a:cubicBezTo>
                  <a:lnTo>
                    <a:pt x="1728197" y="0"/>
                  </a:lnTo>
                </a:path>
              </a:pathLst>
            </a:custGeom>
            <a:noFill/>
            <a:ln w="28575" cap="rnd">
              <a:solidFill>
                <a:srgbClr val="EDEDED"/>
              </a:solidFill>
              <a:headEnd type="oval"/>
              <a:tailEnd type="none"/>
              <a:extLst>
                <a:ext uri="{C807C97D-BFC1-408E-A445-0C87EB9F89A2}">
                  <ask:lineSketchStyleProps xmlns:ask="http://schemas.microsoft.com/office/drawing/2018/sketchyshapes" xmlns="" sd="162010726">
                    <a:custGeom>
                      <a:avLst/>
                      <a:gdLst>
                        <a:gd name="connsiteX0" fmla="*/ 0 w 2771776"/>
                        <a:gd name="connsiteY0" fmla="*/ 385056 h 385056"/>
                        <a:gd name="connsiteX1" fmla="*/ 0 w 2771776"/>
                        <a:gd name="connsiteY1" fmla="*/ 339945 h 385056"/>
                        <a:gd name="connsiteX2" fmla="*/ 100455 w 2771776"/>
                        <a:gd name="connsiteY2" fmla="*/ 199078 h 385056"/>
                        <a:gd name="connsiteX3" fmla="*/ 768880 w 2771776"/>
                        <a:gd name="connsiteY3" fmla="*/ 199078 h 385056"/>
                        <a:gd name="connsiteX4" fmla="*/ 1463013 w 2771776"/>
                        <a:gd name="connsiteY4" fmla="*/ 199078 h 385056"/>
                        <a:gd name="connsiteX5" fmla="*/ 2028604 w 2771776"/>
                        <a:gd name="connsiteY5" fmla="*/ 199078 h 385056"/>
                        <a:gd name="connsiteX6" fmla="*/ 2671320 w 2771776"/>
                        <a:gd name="connsiteY6" fmla="*/ 199078 h 385056"/>
                        <a:gd name="connsiteX7" fmla="*/ 2771776 w 2771776"/>
                        <a:gd name="connsiteY7" fmla="*/ 58210 h 385056"/>
                        <a:gd name="connsiteX8" fmla="*/ 2771776 w 2771776"/>
                        <a:gd name="connsiteY8" fmla="*/ 0 h 385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1776" h="385056" extrusionOk="0">
                          <a:moveTo>
                            <a:pt x="0" y="385056"/>
                          </a:moveTo>
                          <a:cubicBezTo>
                            <a:pt x="-112" y="367304"/>
                            <a:pt x="2173" y="362316"/>
                            <a:pt x="0" y="339945"/>
                          </a:cubicBezTo>
                          <a:cubicBezTo>
                            <a:pt x="2362" y="260687"/>
                            <a:pt x="34632" y="201868"/>
                            <a:pt x="100455" y="199078"/>
                          </a:cubicBezTo>
                          <a:cubicBezTo>
                            <a:pt x="379202" y="218818"/>
                            <a:pt x="474343" y="219599"/>
                            <a:pt x="768880" y="199078"/>
                          </a:cubicBezTo>
                          <a:cubicBezTo>
                            <a:pt x="1063418" y="178557"/>
                            <a:pt x="1272659" y="213889"/>
                            <a:pt x="1463013" y="199078"/>
                          </a:cubicBezTo>
                          <a:cubicBezTo>
                            <a:pt x="1653367" y="184267"/>
                            <a:pt x="1811922" y="203346"/>
                            <a:pt x="2028604" y="199078"/>
                          </a:cubicBezTo>
                          <a:cubicBezTo>
                            <a:pt x="2245286" y="194810"/>
                            <a:pt x="2361763" y="223321"/>
                            <a:pt x="2671320" y="199078"/>
                          </a:cubicBezTo>
                          <a:cubicBezTo>
                            <a:pt x="2720868" y="199440"/>
                            <a:pt x="2766800" y="134794"/>
                            <a:pt x="2771776" y="58210"/>
                          </a:cubicBezTo>
                          <a:cubicBezTo>
                            <a:pt x="2772566" y="31643"/>
                            <a:pt x="2770637" y="14081"/>
                            <a:pt x="2771776" y="0"/>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38">
                <a:defRPr/>
              </a:pPr>
              <a:endParaRPr lang="en-GB" dirty="0">
                <a:solidFill>
                  <a:prstClr val="white"/>
                </a:solidFill>
                <a:latin typeface="Arial"/>
              </a:endParaRPr>
            </a:p>
          </p:txBody>
        </p:sp>
        <p:sp>
          <p:nvSpPr>
            <p:cNvPr id="68" name="Graphic 66">
              <a:extLst>
                <a:ext uri="{FF2B5EF4-FFF2-40B4-BE49-F238E27FC236}">
                  <a16:creationId xmlns:a16="http://schemas.microsoft.com/office/drawing/2014/main" xmlns="" id="{94963908-1957-40B0-8DB9-E80C874E8C0C}"/>
                </a:ext>
              </a:extLst>
            </p:cNvPr>
            <p:cNvSpPr/>
            <p:nvPr/>
          </p:nvSpPr>
          <p:spPr bwMode="gray">
            <a:xfrm flipH="1">
              <a:off x="4572000" y="2114063"/>
              <a:ext cx="3364072" cy="288000"/>
            </a:xfrm>
            <a:custGeom>
              <a:avLst/>
              <a:gdLst>
                <a:gd name="connsiteX0" fmla="*/ 0 w 4013168"/>
                <a:gd name="connsiteY0" fmla="*/ 397574 h 397573"/>
                <a:gd name="connsiteX1" fmla="*/ 0 w 4013168"/>
                <a:gd name="connsiteY1" fmla="*/ 350996 h 397573"/>
                <a:gd name="connsiteX2" fmla="*/ 145447 w 4013168"/>
                <a:gd name="connsiteY2" fmla="*/ 205550 h 397573"/>
                <a:gd name="connsiteX3" fmla="*/ 3867722 w 4013168"/>
                <a:gd name="connsiteY3" fmla="*/ 205550 h 397573"/>
                <a:gd name="connsiteX4" fmla="*/ 4013168 w 4013168"/>
                <a:gd name="connsiteY4" fmla="*/ 60103 h 397573"/>
                <a:gd name="connsiteX5" fmla="*/ 4013168 w 4013168"/>
                <a:gd name="connsiteY5" fmla="*/ 0 h 39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3168" h="397573">
                  <a:moveTo>
                    <a:pt x="0" y="397574"/>
                  </a:moveTo>
                  <a:lnTo>
                    <a:pt x="0" y="350996"/>
                  </a:lnTo>
                  <a:cubicBezTo>
                    <a:pt x="0" y="270701"/>
                    <a:pt x="65151" y="205550"/>
                    <a:pt x="145447" y="205550"/>
                  </a:cubicBezTo>
                  <a:lnTo>
                    <a:pt x="3867722" y="205550"/>
                  </a:lnTo>
                  <a:cubicBezTo>
                    <a:pt x="3948017" y="205550"/>
                    <a:pt x="4013168" y="140399"/>
                    <a:pt x="4013168" y="60103"/>
                  </a:cubicBezTo>
                  <a:lnTo>
                    <a:pt x="4013168" y="0"/>
                  </a:lnTo>
                </a:path>
              </a:pathLst>
            </a:custGeom>
            <a:noFill/>
            <a:ln w="28575" cap="rnd">
              <a:solidFill>
                <a:srgbClr val="EDEDED"/>
              </a:solidFill>
              <a:headEnd type="oval"/>
              <a:tailEnd type="none"/>
              <a:extLst>
                <a:ext uri="{C807C97D-BFC1-408E-A445-0C87EB9F89A2}">
                  <ask:lineSketchStyleProps xmlns:ask="http://schemas.microsoft.com/office/drawing/2018/sketchyshapes" xmlns="" sd="162010726">
                    <a:custGeom>
                      <a:avLst/>
                      <a:gdLst>
                        <a:gd name="connsiteX0" fmla="*/ 0 w 2771776"/>
                        <a:gd name="connsiteY0" fmla="*/ 385056 h 385056"/>
                        <a:gd name="connsiteX1" fmla="*/ 0 w 2771776"/>
                        <a:gd name="connsiteY1" fmla="*/ 339945 h 385056"/>
                        <a:gd name="connsiteX2" fmla="*/ 100455 w 2771776"/>
                        <a:gd name="connsiteY2" fmla="*/ 199078 h 385056"/>
                        <a:gd name="connsiteX3" fmla="*/ 768880 w 2771776"/>
                        <a:gd name="connsiteY3" fmla="*/ 199078 h 385056"/>
                        <a:gd name="connsiteX4" fmla="*/ 1463013 w 2771776"/>
                        <a:gd name="connsiteY4" fmla="*/ 199078 h 385056"/>
                        <a:gd name="connsiteX5" fmla="*/ 2028604 w 2771776"/>
                        <a:gd name="connsiteY5" fmla="*/ 199078 h 385056"/>
                        <a:gd name="connsiteX6" fmla="*/ 2671320 w 2771776"/>
                        <a:gd name="connsiteY6" fmla="*/ 199078 h 385056"/>
                        <a:gd name="connsiteX7" fmla="*/ 2771776 w 2771776"/>
                        <a:gd name="connsiteY7" fmla="*/ 58210 h 385056"/>
                        <a:gd name="connsiteX8" fmla="*/ 2771776 w 2771776"/>
                        <a:gd name="connsiteY8" fmla="*/ 0 h 385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1776" h="385056" extrusionOk="0">
                          <a:moveTo>
                            <a:pt x="0" y="385056"/>
                          </a:moveTo>
                          <a:cubicBezTo>
                            <a:pt x="-112" y="367304"/>
                            <a:pt x="2173" y="362316"/>
                            <a:pt x="0" y="339945"/>
                          </a:cubicBezTo>
                          <a:cubicBezTo>
                            <a:pt x="2362" y="260687"/>
                            <a:pt x="34632" y="201868"/>
                            <a:pt x="100455" y="199078"/>
                          </a:cubicBezTo>
                          <a:cubicBezTo>
                            <a:pt x="379202" y="218818"/>
                            <a:pt x="474343" y="219599"/>
                            <a:pt x="768880" y="199078"/>
                          </a:cubicBezTo>
                          <a:cubicBezTo>
                            <a:pt x="1063418" y="178557"/>
                            <a:pt x="1272659" y="213889"/>
                            <a:pt x="1463013" y="199078"/>
                          </a:cubicBezTo>
                          <a:cubicBezTo>
                            <a:pt x="1653367" y="184267"/>
                            <a:pt x="1811922" y="203346"/>
                            <a:pt x="2028604" y="199078"/>
                          </a:cubicBezTo>
                          <a:cubicBezTo>
                            <a:pt x="2245286" y="194810"/>
                            <a:pt x="2361763" y="223321"/>
                            <a:pt x="2671320" y="199078"/>
                          </a:cubicBezTo>
                          <a:cubicBezTo>
                            <a:pt x="2720868" y="199440"/>
                            <a:pt x="2766800" y="134794"/>
                            <a:pt x="2771776" y="58210"/>
                          </a:cubicBezTo>
                          <a:cubicBezTo>
                            <a:pt x="2772566" y="31643"/>
                            <a:pt x="2770637" y="14081"/>
                            <a:pt x="2771776" y="0"/>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38">
                <a:defRPr/>
              </a:pPr>
              <a:endParaRPr lang="en-GB" dirty="0">
                <a:solidFill>
                  <a:prstClr val="white"/>
                </a:solidFill>
                <a:latin typeface="Arial"/>
              </a:endParaRPr>
            </a:p>
          </p:txBody>
        </p:sp>
      </p:grpSp>
      <p:grpSp>
        <p:nvGrpSpPr>
          <p:cNvPr id="69" name="Group 68">
            <a:extLst>
              <a:ext uri="{FF2B5EF4-FFF2-40B4-BE49-F238E27FC236}">
                <a16:creationId xmlns:a16="http://schemas.microsoft.com/office/drawing/2014/main" xmlns="" id="{F8814F6C-A3B7-4E51-8B8B-EF52D2FEA8DE}"/>
              </a:ext>
            </a:extLst>
          </p:cNvPr>
          <p:cNvGrpSpPr/>
          <p:nvPr/>
        </p:nvGrpSpPr>
        <p:grpSpPr bwMode="gray">
          <a:xfrm flipH="1">
            <a:off x="4572000" y="2766070"/>
            <a:ext cx="3364072" cy="288001"/>
            <a:chOff x="1207928" y="1851670"/>
            <a:chExt cx="3364072" cy="288001"/>
          </a:xfrm>
        </p:grpSpPr>
        <p:sp>
          <p:nvSpPr>
            <p:cNvPr id="70" name="Graphic 66">
              <a:extLst>
                <a:ext uri="{FF2B5EF4-FFF2-40B4-BE49-F238E27FC236}">
                  <a16:creationId xmlns:a16="http://schemas.microsoft.com/office/drawing/2014/main" xmlns="" id="{2A6FC1E5-66C1-4CD8-8292-DD4894FDC26C}"/>
                </a:ext>
              </a:extLst>
            </p:cNvPr>
            <p:cNvSpPr/>
            <p:nvPr/>
          </p:nvSpPr>
          <p:spPr bwMode="gray">
            <a:xfrm>
              <a:off x="3467882" y="2000250"/>
              <a:ext cx="959656" cy="139421"/>
            </a:xfrm>
            <a:custGeom>
              <a:avLst/>
              <a:gdLst>
                <a:gd name="connsiteX0" fmla="*/ 0 w 4013168"/>
                <a:gd name="connsiteY0" fmla="*/ 397574 h 397573"/>
                <a:gd name="connsiteX1" fmla="*/ 0 w 4013168"/>
                <a:gd name="connsiteY1" fmla="*/ 350996 h 397573"/>
                <a:gd name="connsiteX2" fmla="*/ 145447 w 4013168"/>
                <a:gd name="connsiteY2" fmla="*/ 205550 h 397573"/>
                <a:gd name="connsiteX3" fmla="*/ 3867722 w 4013168"/>
                <a:gd name="connsiteY3" fmla="*/ 205550 h 397573"/>
                <a:gd name="connsiteX4" fmla="*/ 4013168 w 4013168"/>
                <a:gd name="connsiteY4" fmla="*/ 60103 h 397573"/>
                <a:gd name="connsiteX5" fmla="*/ 4013168 w 4013168"/>
                <a:gd name="connsiteY5" fmla="*/ 0 h 397573"/>
                <a:gd name="connsiteX0" fmla="*/ 0 w 4013168"/>
                <a:gd name="connsiteY0" fmla="*/ 397574 h 397574"/>
                <a:gd name="connsiteX1" fmla="*/ 0 w 4013168"/>
                <a:gd name="connsiteY1" fmla="*/ 350996 h 397574"/>
                <a:gd name="connsiteX2" fmla="*/ 145447 w 4013168"/>
                <a:gd name="connsiteY2" fmla="*/ 205550 h 397574"/>
                <a:gd name="connsiteX3" fmla="*/ 1728197 w 4013168"/>
                <a:gd name="connsiteY3" fmla="*/ 205109 h 397574"/>
                <a:gd name="connsiteX4" fmla="*/ 3867722 w 4013168"/>
                <a:gd name="connsiteY4" fmla="*/ 205550 h 397574"/>
                <a:gd name="connsiteX5" fmla="*/ 4013168 w 4013168"/>
                <a:gd name="connsiteY5" fmla="*/ 60103 h 397574"/>
                <a:gd name="connsiteX6" fmla="*/ 4013168 w 4013168"/>
                <a:gd name="connsiteY6" fmla="*/ 0 h 397574"/>
                <a:gd name="connsiteX0" fmla="*/ 0 w 4013168"/>
                <a:gd name="connsiteY0" fmla="*/ 397574 h 397574"/>
                <a:gd name="connsiteX1" fmla="*/ 0 w 4013168"/>
                <a:gd name="connsiteY1" fmla="*/ 350996 h 397574"/>
                <a:gd name="connsiteX2" fmla="*/ 145447 w 4013168"/>
                <a:gd name="connsiteY2" fmla="*/ 205550 h 397574"/>
                <a:gd name="connsiteX3" fmla="*/ 1728197 w 4013168"/>
                <a:gd name="connsiteY3" fmla="*/ 205109 h 397574"/>
                <a:gd name="connsiteX4" fmla="*/ 4013168 w 4013168"/>
                <a:gd name="connsiteY4" fmla="*/ 60103 h 397574"/>
                <a:gd name="connsiteX5" fmla="*/ 4013168 w 4013168"/>
                <a:gd name="connsiteY5" fmla="*/ 0 h 397574"/>
                <a:gd name="connsiteX0" fmla="*/ 0 w 4013168"/>
                <a:gd name="connsiteY0" fmla="*/ 397574 h 397574"/>
                <a:gd name="connsiteX1" fmla="*/ 0 w 4013168"/>
                <a:gd name="connsiteY1" fmla="*/ 350996 h 397574"/>
                <a:gd name="connsiteX2" fmla="*/ 145447 w 4013168"/>
                <a:gd name="connsiteY2" fmla="*/ 205550 h 397574"/>
                <a:gd name="connsiteX3" fmla="*/ 1728197 w 4013168"/>
                <a:gd name="connsiteY3" fmla="*/ 205109 h 397574"/>
                <a:gd name="connsiteX4" fmla="*/ 4013168 w 4013168"/>
                <a:gd name="connsiteY4" fmla="*/ 0 h 397574"/>
                <a:gd name="connsiteX0" fmla="*/ 0 w 1728197"/>
                <a:gd name="connsiteY0" fmla="*/ 192465 h 192465"/>
                <a:gd name="connsiteX1" fmla="*/ 0 w 1728197"/>
                <a:gd name="connsiteY1" fmla="*/ 145887 h 192465"/>
                <a:gd name="connsiteX2" fmla="*/ 145447 w 1728197"/>
                <a:gd name="connsiteY2" fmla="*/ 441 h 192465"/>
                <a:gd name="connsiteX3" fmla="*/ 1728197 w 1728197"/>
                <a:gd name="connsiteY3" fmla="*/ 0 h 192465"/>
              </a:gdLst>
              <a:ahLst/>
              <a:cxnLst>
                <a:cxn ang="0">
                  <a:pos x="connsiteX0" y="connsiteY0"/>
                </a:cxn>
                <a:cxn ang="0">
                  <a:pos x="connsiteX1" y="connsiteY1"/>
                </a:cxn>
                <a:cxn ang="0">
                  <a:pos x="connsiteX2" y="connsiteY2"/>
                </a:cxn>
                <a:cxn ang="0">
                  <a:pos x="connsiteX3" y="connsiteY3"/>
                </a:cxn>
              </a:cxnLst>
              <a:rect l="l" t="t" r="r" b="b"/>
              <a:pathLst>
                <a:path w="1728197" h="192465">
                  <a:moveTo>
                    <a:pt x="0" y="192465"/>
                  </a:moveTo>
                  <a:lnTo>
                    <a:pt x="0" y="145887"/>
                  </a:lnTo>
                  <a:cubicBezTo>
                    <a:pt x="0" y="65592"/>
                    <a:pt x="65151" y="441"/>
                    <a:pt x="145447" y="441"/>
                  </a:cubicBezTo>
                  <a:lnTo>
                    <a:pt x="1728197" y="0"/>
                  </a:lnTo>
                </a:path>
              </a:pathLst>
            </a:custGeom>
            <a:noFill/>
            <a:ln w="28575" cap="rnd">
              <a:solidFill>
                <a:srgbClr val="EDEDED"/>
              </a:solidFill>
              <a:headEnd type="oval"/>
              <a:tailEnd type="none"/>
              <a:extLst>
                <a:ext uri="{C807C97D-BFC1-408E-A445-0C87EB9F89A2}">
                  <ask:lineSketchStyleProps xmlns:ask="http://schemas.microsoft.com/office/drawing/2018/sketchyshapes" xmlns="" sd="162010726">
                    <a:custGeom>
                      <a:avLst/>
                      <a:gdLst>
                        <a:gd name="connsiteX0" fmla="*/ 0 w 2771776"/>
                        <a:gd name="connsiteY0" fmla="*/ 385056 h 385056"/>
                        <a:gd name="connsiteX1" fmla="*/ 0 w 2771776"/>
                        <a:gd name="connsiteY1" fmla="*/ 339945 h 385056"/>
                        <a:gd name="connsiteX2" fmla="*/ 100455 w 2771776"/>
                        <a:gd name="connsiteY2" fmla="*/ 199078 h 385056"/>
                        <a:gd name="connsiteX3" fmla="*/ 768880 w 2771776"/>
                        <a:gd name="connsiteY3" fmla="*/ 199078 h 385056"/>
                        <a:gd name="connsiteX4" fmla="*/ 1463013 w 2771776"/>
                        <a:gd name="connsiteY4" fmla="*/ 199078 h 385056"/>
                        <a:gd name="connsiteX5" fmla="*/ 2028604 w 2771776"/>
                        <a:gd name="connsiteY5" fmla="*/ 199078 h 385056"/>
                        <a:gd name="connsiteX6" fmla="*/ 2671320 w 2771776"/>
                        <a:gd name="connsiteY6" fmla="*/ 199078 h 385056"/>
                        <a:gd name="connsiteX7" fmla="*/ 2771776 w 2771776"/>
                        <a:gd name="connsiteY7" fmla="*/ 58210 h 385056"/>
                        <a:gd name="connsiteX8" fmla="*/ 2771776 w 2771776"/>
                        <a:gd name="connsiteY8" fmla="*/ 0 h 385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1776" h="385056" extrusionOk="0">
                          <a:moveTo>
                            <a:pt x="0" y="385056"/>
                          </a:moveTo>
                          <a:cubicBezTo>
                            <a:pt x="-112" y="367304"/>
                            <a:pt x="2173" y="362316"/>
                            <a:pt x="0" y="339945"/>
                          </a:cubicBezTo>
                          <a:cubicBezTo>
                            <a:pt x="2362" y="260687"/>
                            <a:pt x="34632" y="201868"/>
                            <a:pt x="100455" y="199078"/>
                          </a:cubicBezTo>
                          <a:cubicBezTo>
                            <a:pt x="379202" y="218818"/>
                            <a:pt x="474343" y="219599"/>
                            <a:pt x="768880" y="199078"/>
                          </a:cubicBezTo>
                          <a:cubicBezTo>
                            <a:pt x="1063418" y="178557"/>
                            <a:pt x="1272659" y="213889"/>
                            <a:pt x="1463013" y="199078"/>
                          </a:cubicBezTo>
                          <a:cubicBezTo>
                            <a:pt x="1653367" y="184267"/>
                            <a:pt x="1811922" y="203346"/>
                            <a:pt x="2028604" y="199078"/>
                          </a:cubicBezTo>
                          <a:cubicBezTo>
                            <a:pt x="2245286" y="194810"/>
                            <a:pt x="2361763" y="223321"/>
                            <a:pt x="2671320" y="199078"/>
                          </a:cubicBezTo>
                          <a:cubicBezTo>
                            <a:pt x="2720868" y="199440"/>
                            <a:pt x="2766800" y="134794"/>
                            <a:pt x="2771776" y="58210"/>
                          </a:cubicBezTo>
                          <a:cubicBezTo>
                            <a:pt x="2772566" y="31643"/>
                            <a:pt x="2770637" y="14081"/>
                            <a:pt x="2771776" y="0"/>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38">
                <a:defRPr/>
              </a:pPr>
              <a:endParaRPr lang="en-GB" dirty="0">
                <a:solidFill>
                  <a:prstClr val="white"/>
                </a:solidFill>
                <a:latin typeface="Arial"/>
              </a:endParaRPr>
            </a:p>
          </p:txBody>
        </p:sp>
        <p:sp>
          <p:nvSpPr>
            <p:cNvPr id="71" name="Graphic 66">
              <a:extLst>
                <a:ext uri="{FF2B5EF4-FFF2-40B4-BE49-F238E27FC236}">
                  <a16:creationId xmlns:a16="http://schemas.microsoft.com/office/drawing/2014/main" xmlns="" id="{43A6E9EF-B45F-49BB-AE19-61BD6B1CFE6C}"/>
                </a:ext>
              </a:extLst>
            </p:cNvPr>
            <p:cNvSpPr/>
            <p:nvPr/>
          </p:nvSpPr>
          <p:spPr bwMode="gray">
            <a:xfrm>
              <a:off x="1207928" y="1851670"/>
              <a:ext cx="3364072" cy="288000"/>
            </a:xfrm>
            <a:custGeom>
              <a:avLst/>
              <a:gdLst>
                <a:gd name="connsiteX0" fmla="*/ 0 w 4013168"/>
                <a:gd name="connsiteY0" fmla="*/ 397574 h 397573"/>
                <a:gd name="connsiteX1" fmla="*/ 0 w 4013168"/>
                <a:gd name="connsiteY1" fmla="*/ 350996 h 397573"/>
                <a:gd name="connsiteX2" fmla="*/ 145447 w 4013168"/>
                <a:gd name="connsiteY2" fmla="*/ 205550 h 397573"/>
                <a:gd name="connsiteX3" fmla="*/ 3867722 w 4013168"/>
                <a:gd name="connsiteY3" fmla="*/ 205550 h 397573"/>
                <a:gd name="connsiteX4" fmla="*/ 4013168 w 4013168"/>
                <a:gd name="connsiteY4" fmla="*/ 60103 h 397573"/>
                <a:gd name="connsiteX5" fmla="*/ 4013168 w 4013168"/>
                <a:gd name="connsiteY5" fmla="*/ 0 h 39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3168" h="397573">
                  <a:moveTo>
                    <a:pt x="0" y="397574"/>
                  </a:moveTo>
                  <a:lnTo>
                    <a:pt x="0" y="350996"/>
                  </a:lnTo>
                  <a:cubicBezTo>
                    <a:pt x="0" y="270701"/>
                    <a:pt x="65151" y="205550"/>
                    <a:pt x="145447" y="205550"/>
                  </a:cubicBezTo>
                  <a:lnTo>
                    <a:pt x="3867722" y="205550"/>
                  </a:lnTo>
                  <a:cubicBezTo>
                    <a:pt x="3948017" y="205550"/>
                    <a:pt x="4013168" y="140399"/>
                    <a:pt x="4013168" y="60103"/>
                  </a:cubicBezTo>
                  <a:lnTo>
                    <a:pt x="4013168" y="0"/>
                  </a:lnTo>
                </a:path>
              </a:pathLst>
            </a:custGeom>
            <a:noFill/>
            <a:ln w="28575" cap="rnd">
              <a:solidFill>
                <a:srgbClr val="EDEDED"/>
              </a:solidFill>
              <a:headEnd type="oval"/>
              <a:tailEnd type="none"/>
              <a:extLst>
                <a:ext uri="{C807C97D-BFC1-408E-A445-0C87EB9F89A2}">
                  <ask:lineSketchStyleProps xmlns:ask="http://schemas.microsoft.com/office/drawing/2018/sketchyshapes" xmlns="" sd="162010726">
                    <a:custGeom>
                      <a:avLst/>
                      <a:gdLst>
                        <a:gd name="connsiteX0" fmla="*/ 0 w 2771776"/>
                        <a:gd name="connsiteY0" fmla="*/ 385056 h 385056"/>
                        <a:gd name="connsiteX1" fmla="*/ 0 w 2771776"/>
                        <a:gd name="connsiteY1" fmla="*/ 339945 h 385056"/>
                        <a:gd name="connsiteX2" fmla="*/ 100455 w 2771776"/>
                        <a:gd name="connsiteY2" fmla="*/ 199078 h 385056"/>
                        <a:gd name="connsiteX3" fmla="*/ 768880 w 2771776"/>
                        <a:gd name="connsiteY3" fmla="*/ 199078 h 385056"/>
                        <a:gd name="connsiteX4" fmla="*/ 1463013 w 2771776"/>
                        <a:gd name="connsiteY4" fmla="*/ 199078 h 385056"/>
                        <a:gd name="connsiteX5" fmla="*/ 2028604 w 2771776"/>
                        <a:gd name="connsiteY5" fmla="*/ 199078 h 385056"/>
                        <a:gd name="connsiteX6" fmla="*/ 2671320 w 2771776"/>
                        <a:gd name="connsiteY6" fmla="*/ 199078 h 385056"/>
                        <a:gd name="connsiteX7" fmla="*/ 2771776 w 2771776"/>
                        <a:gd name="connsiteY7" fmla="*/ 58210 h 385056"/>
                        <a:gd name="connsiteX8" fmla="*/ 2771776 w 2771776"/>
                        <a:gd name="connsiteY8" fmla="*/ 0 h 385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1776" h="385056" extrusionOk="0">
                          <a:moveTo>
                            <a:pt x="0" y="385056"/>
                          </a:moveTo>
                          <a:cubicBezTo>
                            <a:pt x="-112" y="367304"/>
                            <a:pt x="2173" y="362316"/>
                            <a:pt x="0" y="339945"/>
                          </a:cubicBezTo>
                          <a:cubicBezTo>
                            <a:pt x="2362" y="260687"/>
                            <a:pt x="34632" y="201868"/>
                            <a:pt x="100455" y="199078"/>
                          </a:cubicBezTo>
                          <a:cubicBezTo>
                            <a:pt x="379202" y="218818"/>
                            <a:pt x="474343" y="219599"/>
                            <a:pt x="768880" y="199078"/>
                          </a:cubicBezTo>
                          <a:cubicBezTo>
                            <a:pt x="1063418" y="178557"/>
                            <a:pt x="1272659" y="213889"/>
                            <a:pt x="1463013" y="199078"/>
                          </a:cubicBezTo>
                          <a:cubicBezTo>
                            <a:pt x="1653367" y="184267"/>
                            <a:pt x="1811922" y="203346"/>
                            <a:pt x="2028604" y="199078"/>
                          </a:cubicBezTo>
                          <a:cubicBezTo>
                            <a:pt x="2245286" y="194810"/>
                            <a:pt x="2361763" y="223321"/>
                            <a:pt x="2671320" y="199078"/>
                          </a:cubicBezTo>
                          <a:cubicBezTo>
                            <a:pt x="2720868" y="199440"/>
                            <a:pt x="2766800" y="134794"/>
                            <a:pt x="2771776" y="58210"/>
                          </a:cubicBezTo>
                          <a:cubicBezTo>
                            <a:pt x="2772566" y="31643"/>
                            <a:pt x="2770637" y="14081"/>
                            <a:pt x="2771776" y="0"/>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38">
                <a:defRPr/>
              </a:pPr>
              <a:endParaRPr lang="en-GB" dirty="0">
                <a:solidFill>
                  <a:prstClr val="white"/>
                </a:solidFill>
                <a:latin typeface="Arial"/>
              </a:endParaRPr>
            </a:p>
          </p:txBody>
        </p:sp>
      </p:grpSp>
      <p:sp>
        <p:nvSpPr>
          <p:cNvPr id="81" name="Flowchart: Delay 80">
            <a:extLst>
              <a:ext uri="{FF2B5EF4-FFF2-40B4-BE49-F238E27FC236}">
                <a16:creationId xmlns:a16="http://schemas.microsoft.com/office/drawing/2014/main" xmlns="" id="{F09AA61D-5CEB-4693-905C-CF5424752383}"/>
              </a:ext>
            </a:extLst>
          </p:cNvPr>
          <p:cNvSpPr/>
          <p:nvPr/>
        </p:nvSpPr>
        <p:spPr bwMode="gray">
          <a:xfrm flipH="1">
            <a:off x="3540841" y="1555156"/>
            <a:ext cx="302400" cy="300374"/>
          </a:xfrm>
          <a:prstGeom prst="flowChartDelay">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314312" tIns="28574" rIns="57148" bIns="28574" rtlCol="0" anchor="ctr">
            <a:noAutofit/>
          </a:bodyPr>
          <a:lstStyle/>
          <a:p>
            <a:pPr defTabSz="914338"/>
            <a:endParaRPr lang="de-DE" sz="794" b="1" dirty="0" err="1">
              <a:solidFill>
                <a:schemeClr val="bg1"/>
              </a:solidFill>
            </a:endParaRPr>
          </a:p>
        </p:txBody>
      </p:sp>
      <p:grpSp>
        <p:nvGrpSpPr>
          <p:cNvPr id="2" name="Group 1">
            <a:extLst>
              <a:ext uri="{FF2B5EF4-FFF2-40B4-BE49-F238E27FC236}">
                <a16:creationId xmlns:a16="http://schemas.microsoft.com/office/drawing/2014/main" xmlns="" id="{EC9AA31D-9E03-44AF-9F0E-FE13C7736684}"/>
              </a:ext>
            </a:extLst>
          </p:cNvPr>
          <p:cNvGrpSpPr/>
          <p:nvPr/>
        </p:nvGrpSpPr>
        <p:grpSpPr bwMode="gray">
          <a:xfrm>
            <a:off x="338307" y="2514332"/>
            <a:ext cx="1836000" cy="300374"/>
            <a:chOff x="338307" y="2514332"/>
            <a:chExt cx="1836000" cy="300374"/>
          </a:xfrm>
        </p:grpSpPr>
        <p:sp>
          <p:nvSpPr>
            <p:cNvPr id="217" name="TextBox 33">
              <a:extLst>
                <a:ext uri="{FF2B5EF4-FFF2-40B4-BE49-F238E27FC236}">
                  <a16:creationId xmlns:a16="http://schemas.microsoft.com/office/drawing/2014/main" xmlns="" id="{E9965442-8FAD-4D3C-A89C-333707A615F1}"/>
                </a:ext>
              </a:extLst>
            </p:cNvPr>
            <p:cNvSpPr txBox="1">
              <a:spLocks/>
            </p:cNvSpPr>
            <p:nvPr/>
          </p:nvSpPr>
          <p:spPr bwMode="gray">
            <a:xfrm>
              <a:off x="338307" y="2514332"/>
              <a:ext cx="1836000" cy="300374"/>
            </a:xfrm>
            <a:prstGeom prst="roundRect">
              <a:avLst>
                <a:gd name="adj" fmla="val 5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314312" tIns="28574" rIns="57148" bIns="28574" rtlCol="0" anchor="ctr">
              <a:noAutofit/>
            </a:bodyPr>
            <a:lstStyle>
              <a:defPPr>
                <a:defRPr lang="en-US"/>
              </a:defPPr>
              <a:lvl1pPr defTabSz="914338">
                <a:defRPr sz="794"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Vinicius Leite Pedra</a:t>
              </a:r>
            </a:p>
            <a:p>
              <a:r>
                <a:rPr lang="en-US" sz="556" b="0" dirty="0" smtClean="0"/>
                <a:t>Team member CSC and Sales</a:t>
              </a:r>
              <a:endParaRPr lang="en-US" sz="556" b="0" dirty="0"/>
            </a:p>
          </p:txBody>
        </p:sp>
        <p:sp>
          <p:nvSpPr>
            <p:cNvPr id="82" name="Flowchart: Delay 81">
              <a:extLst>
                <a:ext uri="{FF2B5EF4-FFF2-40B4-BE49-F238E27FC236}">
                  <a16:creationId xmlns:a16="http://schemas.microsoft.com/office/drawing/2014/main" xmlns="" id="{E4724AFE-61C0-418A-B592-DD0F0763359E}"/>
                </a:ext>
              </a:extLst>
            </p:cNvPr>
            <p:cNvSpPr/>
            <p:nvPr/>
          </p:nvSpPr>
          <p:spPr bwMode="gray">
            <a:xfrm flipH="1">
              <a:off x="338307" y="2514332"/>
              <a:ext cx="302400" cy="300374"/>
            </a:xfrm>
            <a:prstGeom prst="flowChartDelay">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314312" tIns="28574" rIns="57148" bIns="28574" rtlCol="0" anchor="ctr">
              <a:noAutofit/>
            </a:bodyPr>
            <a:lstStyle/>
            <a:p>
              <a:pPr defTabSz="914338"/>
              <a:endParaRPr lang="de-DE" sz="794" b="1" dirty="0" err="1">
                <a:solidFill>
                  <a:schemeClr val="bg1"/>
                </a:solidFill>
              </a:endParaRPr>
            </a:p>
          </p:txBody>
        </p:sp>
      </p:grpSp>
      <p:grpSp>
        <p:nvGrpSpPr>
          <p:cNvPr id="5" name="Group 4">
            <a:extLst>
              <a:ext uri="{FF2B5EF4-FFF2-40B4-BE49-F238E27FC236}">
                <a16:creationId xmlns:a16="http://schemas.microsoft.com/office/drawing/2014/main" xmlns="" id="{03C08F6F-393E-4DE8-9A4B-C6E269D00987}"/>
              </a:ext>
            </a:extLst>
          </p:cNvPr>
          <p:cNvGrpSpPr/>
          <p:nvPr/>
        </p:nvGrpSpPr>
        <p:grpSpPr bwMode="gray">
          <a:xfrm>
            <a:off x="338307" y="3515914"/>
            <a:ext cx="1836000" cy="300374"/>
            <a:chOff x="338307" y="3515914"/>
            <a:chExt cx="1836000" cy="300374"/>
          </a:xfrm>
        </p:grpSpPr>
        <p:sp>
          <p:nvSpPr>
            <p:cNvPr id="285" name="TextBox 33">
              <a:extLst>
                <a:ext uri="{FF2B5EF4-FFF2-40B4-BE49-F238E27FC236}">
                  <a16:creationId xmlns:a16="http://schemas.microsoft.com/office/drawing/2014/main" xmlns="" id="{94897DB2-C009-4414-900B-31A5B52DECC9}"/>
                </a:ext>
              </a:extLst>
            </p:cNvPr>
            <p:cNvSpPr txBox="1">
              <a:spLocks/>
            </p:cNvSpPr>
            <p:nvPr/>
          </p:nvSpPr>
          <p:spPr bwMode="gray">
            <a:xfrm>
              <a:off x="338307" y="3515914"/>
              <a:ext cx="1836000" cy="300374"/>
            </a:xfrm>
            <a:prstGeom prst="roundRect">
              <a:avLst>
                <a:gd name="adj" fmla="val 5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314312" tIns="28574" rIns="57148" bIns="28574" rtlCol="0" anchor="ctr">
              <a:noAutofit/>
            </a:bodyPr>
            <a:lstStyle>
              <a:defPPr>
                <a:defRPr lang="en-US"/>
              </a:defPPr>
              <a:lvl1pPr defTabSz="914338">
                <a:defRPr sz="794"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Ana Clara</a:t>
              </a:r>
            </a:p>
            <a:p>
              <a:r>
                <a:rPr lang="nn-NO" sz="556" b="0" dirty="0"/>
                <a:t>Regulatory </a:t>
              </a:r>
              <a:r>
                <a:rPr lang="nn-NO" sz="556" b="0" dirty="0" smtClean="0"/>
                <a:t>Affairs Analyst</a:t>
              </a:r>
              <a:endParaRPr lang="nn-NO" sz="556" b="0" dirty="0"/>
            </a:p>
          </p:txBody>
        </p:sp>
        <p:sp>
          <p:nvSpPr>
            <p:cNvPr id="83" name="Flowchart: Delay 82">
              <a:extLst>
                <a:ext uri="{FF2B5EF4-FFF2-40B4-BE49-F238E27FC236}">
                  <a16:creationId xmlns:a16="http://schemas.microsoft.com/office/drawing/2014/main" xmlns="" id="{29DDD8DB-08DF-4625-B1AE-11DA72E8CF9B}"/>
                </a:ext>
              </a:extLst>
            </p:cNvPr>
            <p:cNvSpPr/>
            <p:nvPr/>
          </p:nvSpPr>
          <p:spPr bwMode="gray">
            <a:xfrm flipH="1">
              <a:off x="338307" y="3515914"/>
              <a:ext cx="302400" cy="300374"/>
            </a:xfrm>
            <a:prstGeom prst="flowChartDelay">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314312" tIns="28574" rIns="57148" bIns="28574" rtlCol="0" anchor="ctr">
              <a:noAutofit/>
            </a:bodyPr>
            <a:lstStyle/>
            <a:p>
              <a:pPr defTabSz="914338"/>
              <a:endParaRPr lang="de-DE" sz="794" b="1" dirty="0" err="1">
                <a:solidFill>
                  <a:schemeClr val="bg1"/>
                </a:solidFill>
              </a:endParaRPr>
            </a:p>
          </p:txBody>
        </p:sp>
      </p:grpSp>
      <p:grpSp>
        <p:nvGrpSpPr>
          <p:cNvPr id="6" name="Group 5">
            <a:extLst>
              <a:ext uri="{FF2B5EF4-FFF2-40B4-BE49-F238E27FC236}">
                <a16:creationId xmlns:a16="http://schemas.microsoft.com/office/drawing/2014/main" xmlns="" id="{A3E4D1B5-2F88-4803-90B2-D36514DA8CC7}"/>
              </a:ext>
            </a:extLst>
          </p:cNvPr>
          <p:cNvGrpSpPr/>
          <p:nvPr/>
        </p:nvGrpSpPr>
        <p:grpSpPr bwMode="gray">
          <a:xfrm>
            <a:off x="2549432" y="2514332"/>
            <a:ext cx="1836000" cy="300374"/>
            <a:chOff x="2549432" y="2514332"/>
            <a:chExt cx="1836000" cy="300374"/>
          </a:xfrm>
        </p:grpSpPr>
        <p:sp>
          <p:nvSpPr>
            <p:cNvPr id="240" name="TextBox 33">
              <a:extLst>
                <a:ext uri="{FF2B5EF4-FFF2-40B4-BE49-F238E27FC236}">
                  <a16:creationId xmlns:a16="http://schemas.microsoft.com/office/drawing/2014/main" xmlns="" id="{7BCFE01D-AEBE-42C6-8F16-77B76FCF7629}"/>
                </a:ext>
              </a:extLst>
            </p:cNvPr>
            <p:cNvSpPr txBox="1">
              <a:spLocks/>
            </p:cNvSpPr>
            <p:nvPr/>
          </p:nvSpPr>
          <p:spPr bwMode="gray">
            <a:xfrm>
              <a:off x="2549432" y="2514332"/>
              <a:ext cx="1836000" cy="300374"/>
            </a:xfrm>
            <a:prstGeom prst="roundRect">
              <a:avLst>
                <a:gd name="adj" fmla="val 5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314312" tIns="28574" rIns="57148" bIns="28574" rtlCol="0" anchor="ctr">
              <a:noAutofit/>
            </a:bodyPr>
            <a:lstStyle>
              <a:defPPr>
                <a:defRPr lang="en-US"/>
              </a:defPPr>
              <a:lvl1pPr defTabSz="914338">
                <a:defRPr sz="794"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smtClean="0"/>
                <a:t>Yuri Pereira</a:t>
              </a:r>
              <a:endParaRPr lang="en-US" dirty="0"/>
            </a:p>
            <a:p>
              <a:r>
                <a:rPr lang="en-US" sz="556" b="0" dirty="0"/>
                <a:t>Country </a:t>
              </a:r>
              <a:r>
                <a:rPr lang="en-US" sz="556" b="0" dirty="0" smtClean="0"/>
                <a:t>Sales and BD Manager</a:t>
              </a:r>
              <a:endParaRPr lang="en-US" sz="556" b="0" dirty="0"/>
            </a:p>
          </p:txBody>
        </p:sp>
        <p:sp>
          <p:nvSpPr>
            <p:cNvPr id="84" name="Flowchart: Delay 83">
              <a:extLst>
                <a:ext uri="{FF2B5EF4-FFF2-40B4-BE49-F238E27FC236}">
                  <a16:creationId xmlns:a16="http://schemas.microsoft.com/office/drawing/2014/main" xmlns="" id="{DA496C82-CACA-48BC-8140-7023BE3F99D7}"/>
                </a:ext>
              </a:extLst>
            </p:cNvPr>
            <p:cNvSpPr/>
            <p:nvPr/>
          </p:nvSpPr>
          <p:spPr bwMode="gray">
            <a:xfrm flipH="1">
              <a:off x="2549432" y="2514332"/>
              <a:ext cx="302400" cy="300374"/>
            </a:xfrm>
            <a:prstGeom prst="flowChartDelay">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314312" tIns="28574" rIns="57148" bIns="28574" rtlCol="0" anchor="ctr">
              <a:noAutofit/>
            </a:bodyPr>
            <a:lstStyle/>
            <a:p>
              <a:pPr defTabSz="914338"/>
              <a:endParaRPr lang="de-DE" sz="794" b="1" dirty="0" err="1">
                <a:solidFill>
                  <a:schemeClr val="bg1"/>
                </a:solidFill>
              </a:endParaRPr>
            </a:p>
          </p:txBody>
        </p:sp>
      </p:grpSp>
      <p:grpSp>
        <p:nvGrpSpPr>
          <p:cNvPr id="7" name="Group 6">
            <a:extLst>
              <a:ext uri="{FF2B5EF4-FFF2-40B4-BE49-F238E27FC236}">
                <a16:creationId xmlns:a16="http://schemas.microsoft.com/office/drawing/2014/main" xmlns="" id="{5D541270-E007-48EF-AD50-8413EE8F9BC8}"/>
              </a:ext>
            </a:extLst>
          </p:cNvPr>
          <p:cNvGrpSpPr/>
          <p:nvPr/>
        </p:nvGrpSpPr>
        <p:grpSpPr bwMode="gray">
          <a:xfrm>
            <a:off x="6971681" y="2514332"/>
            <a:ext cx="1836000" cy="300374"/>
            <a:chOff x="6971681" y="2514332"/>
            <a:chExt cx="1836000" cy="300374"/>
          </a:xfrm>
        </p:grpSpPr>
        <p:sp>
          <p:nvSpPr>
            <p:cNvPr id="191" name="TextBox 33">
              <a:extLst>
                <a:ext uri="{FF2B5EF4-FFF2-40B4-BE49-F238E27FC236}">
                  <a16:creationId xmlns:a16="http://schemas.microsoft.com/office/drawing/2014/main" xmlns="" id="{73056751-A461-4FC1-B47E-2524498E08BA}"/>
                </a:ext>
              </a:extLst>
            </p:cNvPr>
            <p:cNvSpPr txBox="1">
              <a:spLocks/>
            </p:cNvSpPr>
            <p:nvPr/>
          </p:nvSpPr>
          <p:spPr bwMode="gray">
            <a:xfrm>
              <a:off x="6971681" y="2514332"/>
              <a:ext cx="1836000" cy="300374"/>
            </a:xfrm>
            <a:prstGeom prst="roundRect">
              <a:avLst>
                <a:gd name="adj" fmla="val 50000"/>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314312" tIns="28574" rIns="57148" bIns="28574" rtlCol="0" anchor="ctr">
              <a:noAutofit/>
            </a:bodyPr>
            <a:lstStyle>
              <a:defPPr>
                <a:defRPr lang="en-US"/>
              </a:defPPr>
              <a:lvl1pPr defTabSz="914338">
                <a:defRPr sz="794"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Pratik Singh Bais</a:t>
              </a:r>
            </a:p>
            <a:p>
              <a:r>
                <a:rPr lang="en-US" sz="556" b="0" dirty="0"/>
                <a:t>Regional Sales </a:t>
              </a:r>
              <a:r>
                <a:rPr lang="en-US" sz="556" b="0" dirty="0" smtClean="0"/>
                <a:t>Manager (Mexico)</a:t>
              </a:r>
              <a:endParaRPr lang="en-US" sz="556" b="0" dirty="0"/>
            </a:p>
          </p:txBody>
        </p:sp>
        <p:sp>
          <p:nvSpPr>
            <p:cNvPr id="85" name="Flowchart: Delay 84">
              <a:extLst>
                <a:ext uri="{FF2B5EF4-FFF2-40B4-BE49-F238E27FC236}">
                  <a16:creationId xmlns:a16="http://schemas.microsoft.com/office/drawing/2014/main" xmlns="" id="{0E614343-E38E-4007-95EA-4D877B68AFDD}"/>
                </a:ext>
              </a:extLst>
            </p:cNvPr>
            <p:cNvSpPr/>
            <p:nvPr/>
          </p:nvSpPr>
          <p:spPr bwMode="gray">
            <a:xfrm flipH="1">
              <a:off x="6971681" y="2514332"/>
              <a:ext cx="302400" cy="300374"/>
            </a:xfrm>
            <a:prstGeom prst="flowChartDelay">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314312" tIns="28574" rIns="57148" bIns="28574" rtlCol="0" anchor="ctr">
              <a:noAutofit/>
            </a:bodyPr>
            <a:lstStyle/>
            <a:p>
              <a:pPr defTabSz="914338"/>
              <a:endParaRPr lang="de-DE" sz="794" b="1" dirty="0" err="1">
                <a:solidFill>
                  <a:schemeClr val="bg1"/>
                </a:solidFill>
              </a:endParaRPr>
            </a:p>
          </p:txBody>
        </p:sp>
      </p:grpSp>
      <p:grpSp>
        <p:nvGrpSpPr>
          <p:cNvPr id="9" name="Group 8">
            <a:extLst>
              <a:ext uri="{FF2B5EF4-FFF2-40B4-BE49-F238E27FC236}">
                <a16:creationId xmlns:a16="http://schemas.microsoft.com/office/drawing/2014/main" xmlns="" id="{A9B0387C-43DA-4A73-AD00-2126EF169203}"/>
              </a:ext>
            </a:extLst>
          </p:cNvPr>
          <p:cNvGrpSpPr/>
          <p:nvPr/>
        </p:nvGrpSpPr>
        <p:grpSpPr bwMode="gray">
          <a:xfrm>
            <a:off x="338307" y="3156494"/>
            <a:ext cx="1836000" cy="300374"/>
            <a:chOff x="338307" y="3156494"/>
            <a:chExt cx="1836000" cy="300374"/>
          </a:xfrm>
          <a:solidFill>
            <a:schemeClr val="accent2"/>
          </a:solidFill>
        </p:grpSpPr>
        <p:sp>
          <p:nvSpPr>
            <p:cNvPr id="121" name="TextBox 33">
              <a:extLst>
                <a:ext uri="{FF2B5EF4-FFF2-40B4-BE49-F238E27FC236}">
                  <a16:creationId xmlns:a16="http://schemas.microsoft.com/office/drawing/2014/main" xmlns="" id="{76808AA5-5255-47A0-B06A-A449DD4F23C7}"/>
                </a:ext>
              </a:extLst>
            </p:cNvPr>
            <p:cNvSpPr txBox="1">
              <a:spLocks/>
            </p:cNvSpPr>
            <p:nvPr/>
          </p:nvSpPr>
          <p:spPr bwMode="gray">
            <a:xfrm>
              <a:off x="338307" y="3156494"/>
              <a:ext cx="1836000" cy="300374"/>
            </a:xfrm>
            <a:prstGeom prst="roundRect">
              <a:avLst>
                <a:gd name="adj" fmla="val 50000"/>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314312" tIns="28574" rIns="57148" bIns="28574" rtlCol="0" anchor="ctr">
              <a:noAutofit/>
            </a:bodyPr>
            <a:lstStyle>
              <a:defPPr>
                <a:defRPr lang="en-US"/>
              </a:defPPr>
              <a:lvl1pPr defTabSz="914338">
                <a:defRPr sz="794"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smtClean="0"/>
                <a:t>Sim</a:t>
              </a:r>
              <a:r>
                <a:rPr lang="pt-BR" dirty="0" smtClean="0"/>
                <a:t>ão Calvete Correa da Silva</a:t>
              </a:r>
              <a:endParaRPr lang="en-US" dirty="0"/>
            </a:p>
            <a:p>
              <a:pPr>
                <a:defRPr/>
              </a:pPr>
              <a:r>
                <a:rPr lang="en-US" sz="556" b="0" dirty="0" smtClean="0">
                  <a:solidFill>
                    <a:prstClr val="white"/>
                  </a:solidFill>
                </a:rPr>
                <a:t>Head </a:t>
              </a:r>
              <a:r>
                <a:rPr lang="en-US" sz="556" b="0" dirty="0">
                  <a:solidFill>
                    <a:prstClr val="white"/>
                  </a:solidFill>
                </a:rPr>
                <a:t>Regulatory </a:t>
              </a:r>
              <a:r>
                <a:rPr lang="en-US" sz="556" b="0" dirty="0" smtClean="0">
                  <a:solidFill>
                    <a:prstClr val="white"/>
                  </a:solidFill>
                </a:rPr>
                <a:t>Affairs and BD - </a:t>
              </a:r>
              <a:r>
                <a:rPr lang="en-US" sz="556" b="0" dirty="0" err="1" smtClean="0">
                  <a:solidFill>
                    <a:prstClr val="white"/>
                  </a:solidFill>
                </a:rPr>
                <a:t>Latam</a:t>
              </a:r>
              <a:endParaRPr lang="en-US" sz="556" b="0" dirty="0">
                <a:solidFill>
                  <a:prstClr val="white"/>
                </a:solidFill>
              </a:endParaRPr>
            </a:p>
          </p:txBody>
        </p:sp>
        <p:sp>
          <p:nvSpPr>
            <p:cNvPr id="86" name="Flowchart: Delay 85">
              <a:extLst>
                <a:ext uri="{FF2B5EF4-FFF2-40B4-BE49-F238E27FC236}">
                  <a16:creationId xmlns:a16="http://schemas.microsoft.com/office/drawing/2014/main" xmlns="" id="{FDCBFA2F-41BE-438D-9281-678817584263}"/>
                </a:ext>
              </a:extLst>
            </p:cNvPr>
            <p:cNvSpPr/>
            <p:nvPr/>
          </p:nvSpPr>
          <p:spPr bwMode="gray">
            <a:xfrm flipH="1">
              <a:off x="338307" y="3156494"/>
              <a:ext cx="302400" cy="300374"/>
            </a:xfrm>
            <a:prstGeom prst="flowChartDelay">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314312" tIns="28574" rIns="57148" bIns="28574" rtlCol="0" anchor="ctr">
              <a:noAutofit/>
            </a:bodyPr>
            <a:lstStyle/>
            <a:p>
              <a:pPr defTabSz="914338"/>
              <a:endParaRPr lang="de-DE" sz="794" b="1" dirty="0" err="1">
                <a:solidFill>
                  <a:schemeClr val="bg1"/>
                </a:solidFill>
              </a:endParaRPr>
            </a:p>
          </p:txBody>
        </p:sp>
      </p:grpSp>
      <p:grpSp>
        <p:nvGrpSpPr>
          <p:cNvPr id="10" name="Group 9">
            <a:extLst>
              <a:ext uri="{FF2B5EF4-FFF2-40B4-BE49-F238E27FC236}">
                <a16:creationId xmlns:a16="http://schemas.microsoft.com/office/drawing/2014/main" xmlns="" id="{2C36DF54-19F7-4989-8D55-20D1B9993770}"/>
              </a:ext>
            </a:extLst>
          </p:cNvPr>
          <p:cNvGrpSpPr/>
          <p:nvPr/>
        </p:nvGrpSpPr>
        <p:grpSpPr bwMode="gray">
          <a:xfrm>
            <a:off x="2549432" y="3156494"/>
            <a:ext cx="1836000" cy="300374"/>
            <a:chOff x="2549432" y="3156494"/>
            <a:chExt cx="1836000" cy="300374"/>
          </a:xfrm>
        </p:grpSpPr>
        <p:sp>
          <p:nvSpPr>
            <p:cNvPr id="254" name="TextBox 33">
              <a:extLst>
                <a:ext uri="{FF2B5EF4-FFF2-40B4-BE49-F238E27FC236}">
                  <a16:creationId xmlns:a16="http://schemas.microsoft.com/office/drawing/2014/main" xmlns="" id="{32132D6B-2E96-462F-8BC3-C32D39930D10}"/>
                </a:ext>
              </a:extLst>
            </p:cNvPr>
            <p:cNvSpPr txBox="1">
              <a:spLocks/>
            </p:cNvSpPr>
            <p:nvPr/>
          </p:nvSpPr>
          <p:spPr bwMode="gray">
            <a:xfrm>
              <a:off x="2549432" y="3156494"/>
              <a:ext cx="1836000" cy="300374"/>
            </a:xfrm>
            <a:prstGeom prst="roundRect">
              <a:avLst>
                <a:gd name="adj" fmla="val 50000"/>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314312" tIns="28574" rIns="57148" bIns="28574" rtlCol="0" anchor="ctr">
              <a:noAutofit/>
            </a:bodyPr>
            <a:lstStyle>
              <a:defPPr>
                <a:defRPr lang="en-US"/>
              </a:defPPr>
              <a:lvl1pPr defTabSz="914338">
                <a:defRPr sz="794"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Rajeswari B</a:t>
              </a:r>
            </a:p>
            <a:p>
              <a:pPr>
                <a:defRPr/>
              </a:pPr>
              <a:r>
                <a:rPr lang="en-US" sz="556" b="0" dirty="0">
                  <a:solidFill>
                    <a:prstClr val="white"/>
                  </a:solidFill>
                </a:rPr>
                <a:t>CSC Commercial</a:t>
              </a:r>
            </a:p>
          </p:txBody>
        </p:sp>
        <p:sp>
          <p:nvSpPr>
            <p:cNvPr id="87" name="Flowchart: Delay 86">
              <a:extLst>
                <a:ext uri="{FF2B5EF4-FFF2-40B4-BE49-F238E27FC236}">
                  <a16:creationId xmlns:a16="http://schemas.microsoft.com/office/drawing/2014/main" xmlns="" id="{AD2139A4-94D2-41E2-B4BD-0089A3439A35}"/>
                </a:ext>
              </a:extLst>
            </p:cNvPr>
            <p:cNvSpPr/>
            <p:nvPr/>
          </p:nvSpPr>
          <p:spPr bwMode="gray">
            <a:xfrm flipH="1">
              <a:off x="2549432" y="3156494"/>
              <a:ext cx="302400" cy="300374"/>
            </a:xfrm>
            <a:prstGeom prst="flowChartDelay">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314312" tIns="28574" rIns="57148" bIns="28574" rtlCol="0" anchor="ctr">
              <a:noAutofit/>
            </a:bodyPr>
            <a:lstStyle/>
            <a:p>
              <a:pPr defTabSz="914338"/>
              <a:endParaRPr lang="de-DE" sz="794" b="1" dirty="0" err="1">
                <a:solidFill>
                  <a:schemeClr val="bg1"/>
                </a:solidFill>
              </a:endParaRPr>
            </a:p>
          </p:txBody>
        </p:sp>
      </p:grpSp>
      <p:grpSp>
        <p:nvGrpSpPr>
          <p:cNvPr id="11" name="Group 10">
            <a:extLst>
              <a:ext uri="{FF2B5EF4-FFF2-40B4-BE49-F238E27FC236}">
                <a16:creationId xmlns:a16="http://schemas.microsoft.com/office/drawing/2014/main" xmlns="" id="{9B283793-2611-4E2D-B453-5FF024C642A2}"/>
              </a:ext>
            </a:extLst>
          </p:cNvPr>
          <p:cNvGrpSpPr/>
          <p:nvPr/>
        </p:nvGrpSpPr>
        <p:grpSpPr bwMode="gray">
          <a:xfrm>
            <a:off x="4760557" y="2514332"/>
            <a:ext cx="1836000" cy="300374"/>
            <a:chOff x="4760557" y="2514332"/>
            <a:chExt cx="1836000" cy="300374"/>
          </a:xfrm>
        </p:grpSpPr>
        <p:sp>
          <p:nvSpPr>
            <p:cNvPr id="111" name="TextBox 33">
              <a:extLst>
                <a:ext uri="{FF2B5EF4-FFF2-40B4-BE49-F238E27FC236}">
                  <a16:creationId xmlns:a16="http://schemas.microsoft.com/office/drawing/2014/main" xmlns="" id="{ED5BBBF3-3809-4417-AD4E-E5F6C2E84392}"/>
                </a:ext>
              </a:extLst>
            </p:cNvPr>
            <p:cNvSpPr txBox="1">
              <a:spLocks/>
            </p:cNvSpPr>
            <p:nvPr/>
          </p:nvSpPr>
          <p:spPr bwMode="gray">
            <a:xfrm>
              <a:off x="4760557" y="2514332"/>
              <a:ext cx="1836000" cy="300374"/>
            </a:xfrm>
            <a:prstGeom prst="roundRect">
              <a:avLst>
                <a:gd name="adj" fmla="val 50000"/>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314312" tIns="28574" rIns="57148" bIns="28574" rtlCol="0" anchor="ctr">
              <a:noAutofit/>
            </a:bodyPr>
            <a:lstStyle>
              <a:defPPr>
                <a:defRPr lang="en-US"/>
              </a:defPPr>
              <a:lvl1pPr defTabSz="914338">
                <a:defRPr sz="794"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Manikanda P</a:t>
              </a:r>
            </a:p>
            <a:p>
              <a:pPr>
                <a:defRPr/>
              </a:pPr>
              <a:r>
                <a:rPr lang="en-US" sz="556" b="0" dirty="0">
                  <a:solidFill>
                    <a:prstClr val="white"/>
                  </a:solidFill>
                </a:rPr>
                <a:t>Business Devt. </a:t>
              </a:r>
              <a:r>
                <a:rPr lang="en-US" sz="556" b="0" dirty="0" smtClean="0">
                  <a:solidFill>
                    <a:prstClr val="white"/>
                  </a:solidFill>
                </a:rPr>
                <a:t>Manager – Rest of </a:t>
              </a:r>
              <a:r>
                <a:rPr lang="en-US" sz="556" b="0" dirty="0" err="1" smtClean="0">
                  <a:solidFill>
                    <a:prstClr val="white"/>
                  </a:solidFill>
                </a:rPr>
                <a:t>Latam</a:t>
              </a:r>
              <a:endParaRPr lang="en-US" sz="556" b="0" dirty="0">
                <a:solidFill>
                  <a:prstClr val="white"/>
                </a:solidFill>
              </a:endParaRPr>
            </a:p>
          </p:txBody>
        </p:sp>
        <p:sp>
          <p:nvSpPr>
            <p:cNvPr id="88" name="Flowchart: Delay 87">
              <a:extLst>
                <a:ext uri="{FF2B5EF4-FFF2-40B4-BE49-F238E27FC236}">
                  <a16:creationId xmlns:a16="http://schemas.microsoft.com/office/drawing/2014/main" xmlns="" id="{81CD582C-291A-4984-AE39-148E9BD34A2E}"/>
                </a:ext>
              </a:extLst>
            </p:cNvPr>
            <p:cNvSpPr/>
            <p:nvPr/>
          </p:nvSpPr>
          <p:spPr bwMode="gray">
            <a:xfrm flipH="1">
              <a:off x="4760557" y="2514332"/>
              <a:ext cx="302400" cy="300374"/>
            </a:xfrm>
            <a:prstGeom prst="flowChartDelay">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314312" tIns="28574" rIns="57148" bIns="28574" rtlCol="0" anchor="ctr">
              <a:noAutofit/>
            </a:bodyPr>
            <a:lstStyle/>
            <a:p>
              <a:pPr defTabSz="914338"/>
              <a:endParaRPr lang="de-DE" sz="794" b="1" dirty="0" err="1">
                <a:solidFill>
                  <a:schemeClr val="bg1"/>
                </a:solidFill>
              </a:endParaRPr>
            </a:p>
          </p:txBody>
        </p:sp>
      </p:grpSp>
      <p:grpSp>
        <p:nvGrpSpPr>
          <p:cNvPr id="12" name="Group 11">
            <a:extLst>
              <a:ext uri="{FF2B5EF4-FFF2-40B4-BE49-F238E27FC236}">
                <a16:creationId xmlns:a16="http://schemas.microsoft.com/office/drawing/2014/main" xmlns="" id="{41A59510-A7A1-4A5F-A7DB-D0464C702058}"/>
              </a:ext>
            </a:extLst>
          </p:cNvPr>
          <p:cNvGrpSpPr/>
          <p:nvPr/>
        </p:nvGrpSpPr>
        <p:grpSpPr bwMode="gray">
          <a:xfrm>
            <a:off x="4760557" y="3156494"/>
            <a:ext cx="1836000" cy="300374"/>
            <a:chOff x="4760557" y="3156494"/>
            <a:chExt cx="1836000" cy="300374"/>
          </a:xfrm>
        </p:grpSpPr>
        <p:sp>
          <p:nvSpPr>
            <p:cNvPr id="75" name="TextBox 33">
              <a:extLst>
                <a:ext uri="{FF2B5EF4-FFF2-40B4-BE49-F238E27FC236}">
                  <a16:creationId xmlns:a16="http://schemas.microsoft.com/office/drawing/2014/main" xmlns="" id="{6301A8B0-95AA-465D-86E4-B504EAE8B183}"/>
                </a:ext>
              </a:extLst>
            </p:cNvPr>
            <p:cNvSpPr txBox="1">
              <a:spLocks/>
            </p:cNvSpPr>
            <p:nvPr/>
          </p:nvSpPr>
          <p:spPr bwMode="gray">
            <a:xfrm>
              <a:off x="4760557" y="3156494"/>
              <a:ext cx="1836000" cy="300374"/>
            </a:xfrm>
            <a:prstGeom prst="roundRect">
              <a:avLst>
                <a:gd name="adj" fmla="val 50000"/>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314312" tIns="28574" rIns="57148" bIns="28574" rtlCol="0" anchor="ctr">
              <a:noAutofit/>
            </a:bodyPr>
            <a:lstStyle>
              <a:defPPr>
                <a:defRPr lang="en-US"/>
              </a:defPPr>
              <a:lvl1pPr defTabSz="914338">
                <a:defRPr sz="794"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Dileep K</a:t>
              </a:r>
            </a:p>
            <a:p>
              <a:pPr>
                <a:defRPr/>
              </a:pPr>
              <a:r>
                <a:rPr lang="en-US" sz="556" b="0" dirty="0">
                  <a:solidFill>
                    <a:prstClr val="white"/>
                  </a:solidFill>
                </a:rPr>
                <a:t>CSC Technical</a:t>
              </a:r>
            </a:p>
          </p:txBody>
        </p:sp>
        <p:sp>
          <p:nvSpPr>
            <p:cNvPr id="89" name="Flowchart: Delay 88">
              <a:extLst>
                <a:ext uri="{FF2B5EF4-FFF2-40B4-BE49-F238E27FC236}">
                  <a16:creationId xmlns:a16="http://schemas.microsoft.com/office/drawing/2014/main" xmlns="" id="{0A843388-5134-4D52-AC1D-D4C84B07ADA1}"/>
                </a:ext>
              </a:extLst>
            </p:cNvPr>
            <p:cNvSpPr/>
            <p:nvPr/>
          </p:nvSpPr>
          <p:spPr bwMode="gray">
            <a:xfrm flipH="1">
              <a:off x="4760557" y="3156494"/>
              <a:ext cx="302400" cy="300374"/>
            </a:xfrm>
            <a:prstGeom prst="flowChartDelay">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314312" tIns="28574" rIns="57148" bIns="28574" rtlCol="0" anchor="ctr">
              <a:noAutofit/>
            </a:bodyPr>
            <a:lstStyle/>
            <a:p>
              <a:pPr defTabSz="914338"/>
              <a:endParaRPr lang="de-DE" sz="794" b="1" dirty="0" err="1">
                <a:solidFill>
                  <a:schemeClr val="bg1"/>
                </a:solidFill>
              </a:endParaRPr>
            </a:p>
          </p:txBody>
        </p:sp>
      </p:grpSp>
      <p:grpSp>
        <p:nvGrpSpPr>
          <p:cNvPr id="15" name="Group 14">
            <a:extLst>
              <a:ext uri="{FF2B5EF4-FFF2-40B4-BE49-F238E27FC236}">
                <a16:creationId xmlns:a16="http://schemas.microsoft.com/office/drawing/2014/main" xmlns="" id="{7BCD6040-7A78-4A56-A390-1A33549F9E5C}"/>
              </a:ext>
            </a:extLst>
          </p:cNvPr>
          <p:cNvGrpSpPr/>
          <p:nvPr/>
        </p:nvGrpSpPr>
        <p:grpSpPr bwMode="gray">
          <a:xfrm>
            <a:off x="6971681" y="3156494"/>
            <a:ext cx="1836000" cy="300374"/>
            <a:chOff x="6971681" y="3156494"/>
            <a:chExt cx="1836000" cy="300374"/>
          </a:xfrm>
        </p:grpSpPr>
        <p:sp>
          <p:nvSpPr>
            <p:cNvPr id="290" name="TextBox 33">
              <a:extLst>
                <a:ext uri="{FF2B5EF4-FFF2-40B4-BE49-F238E27FC236}">
                  <a16:creationId xmlns:a16="http://schemas.microsoft.com/office/drawing/2014/main" xmlns="" id="{C71022B2-22EE-4931-8BC5-83C188A3088E}"/>
                </a:ext>
              </a:extLst>
            </p:cNvPr>
            <p:cNvSpPr txBox="1">
              <a:spLocks/>
            </p:cNvSpPr>
            <p:nvPr/>
          </p:nvSpPr>
          <p:spPr bwMode="gray">
            <a:xfrm>
              <a:off x="6971681" y="3156494"/>
              <a:ext cx="1836000" cy="300374"/>
            </a:xfrm>
            <a:prstGeom prst="roundRect">
              <a:avLst>
                <a:gd name="adj" fmla="val 50000"/>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314312" tIns="28574" rIns="57148" bIns="28574" rtlCol="0" anchor="ctr">
              <a:noAutofit/>
            </a:bodyPr>
            <a:lstStyle>
              <a:defPPr>
                <a:defRPr lang="en-US"/>
              </a:defPPr>
              <a:lvl1pPr defTabSz="914338">
                <a:defRPr sz="794"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Smitha Ramdas</a:t>
              </a:r>
            </a:p>
            <a:p>
              <a:pPr>
                <a:defRPr/>
              </a:pPr>
              <a:r>
                <a:rPr lang="en-US" sz="556" b="0" dirty="0">
                  <a:solidFill>
                    <a:prstClr val="white"/>
                  </a:solidFill>
                </a:rPr>
                <a:t>IP Management Lead</a:t>
              </a:r>
            </a:p>
          </p:txBody>
        </p:sp>
        <p:sp>
          <p:nvSpPr>
            <p:cNvPr id="90" name="Flowchart: Delay 89">
              <a:extLst>
                <a:ext uri="{FF2B5EF4-FFF2-40B4-BE49-F238E27FC236}">
                  <a16:creationId xmlns:a16="http://schemas.microsoft.com/office/drawing/2014/main" xmlns="" id="{CA8F171F-2814-45C1-BB8A-849254C7281E}"/>
                </a:ext>
              </a:extLst>
            </p:cNvPr>
            <p:cNvSpPr/>
            <p:nvPr/>
          </p:nvSpPr>
          <p:spPr bwMode="gray">
            <a:xfrm flipH="1">
              <a:off x="6971681" y="3156494"/>
              <a:ext cx="302400" cy="300374"/>
            </a:xfrm>
            <a:prstGeom prst="flowChartDelay">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314312" tIns="28574" rIns="57148" bIns="28574" rtlCol="0" anchor="ctr">
              <a:noAutofit/>
            </a:bodyPr>
            <a:lstStyle/>
            <a:p>
              <a:pPr defTabSz="914338"/>
              <a:endParaRPr lang="de-DE" sz="794" b="1" dirty="0" err="1">
                <a:solidFill>
                  <a:schemeClr val="bg1"/>
                </a:solidFill>
              </a:endParaRPr>
            </a:p>
          </p:txBody>
        </p:sp>
      </p:grpSp>
      <p:grpSp>
        <p:nvGrpSpPr>
          <p:cNvPr id="60" name="Group 59">
            <a:extLst>
              <a:ext uri="{FF2B5EF4-FFF2-40B4-BE49-F238E27FC236}">
                <a16:creationId xmlns:a16="http://schemas.microsoft.com/office/drawing/2014/main" xmlns="" id="{F0EB2498-E585-43BC-8EC9-9C75C7980ED1}"/>
              </a:ext>
            </a:extLst>
          </p:cNvPr>
          <p:cNvGrpSpPr/>
          <p:nvPr/>
        </p:nvGrpSpPr>
        <p:grpSpPr bwMode="gray">
          <a:xfrm>
            <a:off x="7469385" y="1038082"/>
            <a:ext cx="1331211" cy="180000"/>
            <a:chOff x="7297358" y="714454"/>
            <a:chExt cx="1331211" cy="180000"/>
          </a:xfrm>
        </p:grpSpPr>
        <p:sp>
          <p:nvSpPr>
            <p:cNvPr id="61" name="TextBox 33">
              <a:extLst>
                <a:ext uri="{FF2B5EF4-FFF2-40B4-BE49-F238E27FC236}">
                  <a16:creationId xmlns:a16="http://schemas.microsoft.com/office/drawing/2014/main" xmlns="" id="{EE7EBC30-1CA5-4DD7-9C35-3A895F3B28C4}"/>
                </a:ext>
              </a:extLst>
            </p:cNvPr>
            <p:cNvSpPr txBox="1">
              <a:spLocks/>
            </p:cNvSpPr>
            <p:nvPr/>
          </p:nvSpPr>
          <p:spPr bwMode="gray">
            <a:xfrm>
              <a:off x="8065200" y="714454"/>
              <a:ext cx="563369" cy="180000"/>
            </a:xfrm>
            <a:prstGeom prst="roundRect">
              <a:avLst>
                <a:gd name="adj" fmla="val 50000"/>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314312" tIns="28574" rIns="57148" bIns="28574" rtlCol="0" anchor="ctr">
              <a:noAutofit/>
            </a:bodyPr>
            <a:lstStyle>
              <a:defPPr>
                <a:defRPr lang="en-US"/>
              </a:defPPr>
              <a:lvl1pPr defTabSz="914338">
                <a:defRPr sz="794" b="1">
                  <a:solidFill>
                    <a:schemeClr val="accent3">
                      <a:lumMod val="75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nn-NO" sz="800"/>
            </a:p>
          </p:txBody>
        </p:sp>
        <p:sp>
          <p:nvSpPr>
            <p:cNvPr id="62" name="TextBox 33">
              <a:extLst>
                <a:ext uri="{FF2B5EF4-FFF2-40B4-BE49-F238E27FC236}">
                  <a16:creationId xmlns:a16="http://schemas.microsoft.com/office/drawing/2014/main" xmlns="" id="{E059C3C9-AB83-42A9-B049-34A8F20FB829}"/>
                </a:ext>
              </a:extLst>
            </p:cNvPr>
            <p:cNvSpPr txBox="1">
              <a:spLocks/>
            </p:cNvSpPr>
            <p:nvPr/>
          </p:nvSpPr>
          <p:spPr bwMode="gray">
            <a:xfrm>
              <a:off x="7297358" y="714454"/>
              <a:ext cx="1116000" cy="180000"/>
            </a:xfrm>
            <a:prstGeom prst="roundRect">
              <a:avLst>
                <a:gd name="adj" fmla="val 5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defPPr>
                <a:defRPr lang="en-US"/>
              </a:defPPr>
              <a:lvl1pPr defTabSz="914338">
                <a:defRPr sz="794" b="1">
                  <a:solidFill>
                    <a:srgbClr val="F0504B"/>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de-DE" sz="800" b="0">
                  <a:solidFill>
                    <a:schemeClr val="bg1"/>
                  </a:solidFill>
                </a:rPr>
                <a:t>Regional Presence</a:t>
              </a:r>
              <a:endParaRPr lang="nn-NO" sz="800" b="0">
                <a:solidFill>
                  <a:schemeClr val="bg1"/>
                </a:solidFill>
              </a:endParaRPr>
            </a:p>
          </p:txBody>
        </p:sp>
      </p:grpSp>
      <p:grpSp>
        <p:nvGrpSpPr>
          <p:cNvPr id="58" name="Group 57">
            <a:extLst>
              <a:ext uri="{FF2B5EF4-FFF2-40B4-BE49-F238E27FC236}">
                <a16:creationId xmlns:a16="http://schemas.microsoft.com/office/drawing/2014/main" xmlns="" id="{98291649-4D0D-418C-AB6B-5D8AA426BC33}"/>
              </a:ext>
            </a:extLst>
          </p:cNvPr>
          <p:cNvGrpSpPr/>
          <p:nvPr/>
        </p:nvGrpSpPr>
        <p:grpSpPr>
          <a:xfrm>
            <a:off x="3540840" y="1038082"/>
            <a:ext cx="2062317" cy="300374"/>
            <a:chOff x="6971680" y="4076523"/>
            <a:chExt cx="2062317" cy="300374"/>
          </a:xfrm>
        </p:grpSpPr>
        <p:sp>
          <p:nvSpPr>
            <p:cNvPr id="59" name="TextBox 33">
              <a:extLst>
                <a:ext uri="{FF2B5EF4-FFF2-40B4-BE49-F238E27FC236}">
                  <a16:creationId xmlns:a16="http://schemas.microsoft.com/office/drawing/2014/main" xmlns="" id="{144E4A40-C72A-43D2-90F8-C713FB3CB88C}"/>
                </a:ext>
              </a:extLst>
            </p:cNvPr>
            <p:cNvSpPr txBox="1">
              <a:spLocks/>
            </p:cNvSpPr>
            <p:nvPr/>
          </p:nvSpPr>
          <p:spPr bwMode="gray">
            <a:xfrm>
              <a:off x="6971680" y="4076523"/>
              <a:ext cx="2062317" cy="300374"/>
            </a:xfrm>
            <a:prstGeom prst="roundRect">
              <a:avLst>
                <a:gd name="adj" fmla="val 50000"/>
              </a:avLst>
            </a:prstGeom>
            <a:solidFill>
              <a:srgbClr val="5225B5"/>
            </a:solidFill>
            <a:ln>
              <a:solidFill>
                <a:srgbClr val="5225B5"/>
              </a:solidFill>
            </a:ln>
          </p:spPr>
          <p:style>
            <a:lnRef idx="2">
              <a:schemeClr val="accent1">
                <a:shade val="50000"/>
              </a:schemeClr>
            </a:lnRef>
            <a:fillRef idx="1">
              <a:schemeClr val="accent1"/>
            </a:fillRef>
            <a:effectRef idx="0">
              <a:schemeClr val="accent1"/>
            </a:effectRef>
            <a:fontRef idx="minor">
              <a:schemeClr val="lt1"/>
            </a:fontRef>
          </p:style>
          <p:txBody>
            <a:bodyPr wrap="none" lIns="314312" tIns="28574" rIns="57148" bIns="28574" rtlCol="0" anchor="ctr">
              <a:noAutofit/>
            </a:bodyPr>
            <a:lstStyle>
              <a:defPPr>
                <a:defRPr lang="en-US"/>
              </a:defPPr>
              <a:lvl1pPr defTabSz="914338">
                <a:defRPr sz="794" b="1">
                  <a:solidFill>
                    <a:prstClr val="white"/>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Amit Kaptain</a:t>
              </a:r>
            </a:p>
            <a:p>
              <a:r>
                <a:rPr lang="en-US" sz="556" b="0" dirty="0"/>
                <a:t>Head API S&amp;M</a:t>
              </a:r>
            </a:p>
          </p:txBody>
        </p:sp>
        <p:pic>
          <p:nvPicPr>
            <p:cNvPr id="63" name="Grafik 126">
              <a:extLst>
                <a:ext uri="{FF2B5EF4-FFF2-40B4-BE49-F238E27FC236}">
                  <a16:creationId xmlns:a16="http://schemas.microsoft.com/office/drawing/2014/main" xmlns="" id="{227B602F-C12D-4CA5-9842-05F4D7FB016B}"/>
                </a:ext>
              </a:extLst>
            </p:cNvPr>
            <p:cNvPicPr>
              <a:picLocks noChangeAspect="1"/>
            </p:cNvPicPr>
            <p:nvPr/>
          </p:nvPicPr>
          <p:blipFill rotWithShape="1">
            <a:blip r:embed="rId3"/>
            <a:srcRect l="12088" t="9904" r="33858" b="32315"/>
            <a:stretch/>
          </p:blipFill>
          <p:spPr bwMode="gray">
            <a:xfrm>
              <a:off x="6988204" y="4087144"/>
              <a:ext cx="275164" cy="279133"/>
            </a:xfrm>
            <a:custGeom>
              <a:avLst/>
              <a:gdLst>
                <a:gd name="connsiteX0" fmla="*/ 173340 w 346678"/>
                <a:gd name="connsiteY0" fmla="*/ 0 h 351678"/>
                <a:gd name="connsiteX1" fmla="*/ 346678 w 346678"/>
                <a:gd name="connsiteY1" fmla="*/ 0 h 351678"/>
                <a:gd name="connsiteX2" fmla="*/ 346678 w 346678"/>
                <a:gd name="connsiteY2" fmla="*/ 351677 h 351678"/>
                <a:gd name="connsiteX3" fmla="*/ 173340 w 346678"/>
                <a:gd name="connsiteY3" fmla="*/ 351678 h 351678"/>
                <a:gd name="connsiteX4" fmla="*/ 0 w 346678"/>
                <a:gd name="connsiteY4" fmla="*/ 175839 h 351678"/>
                <a:gd name="connsiteX5" fmla="*/ 173340 w 346678"/>
                <a:gd name="connsiteY5" fmla="*/ 0 h 351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678" h="351678">
                  <a:moveTo>
                    <a:pt x="173340" y="0"/>
                  </a:moveTo>
                  <a:lnTo>
                    <a:pt x="346678" y="0"/>
                  </a:lnTo>
                  <a:lnTo>
                    <a:pt x="346678" y="351677"/>
                  </a:lnTo>
                  <a:lnTo>
                    <a:pt x="173340" y="351678"/>
                  </a:lnTo>
                  <a:cubicBezTo>
                    <a:pt x="77607" y="351678"/>
                    <a:pt x="0" y="272952"/>
                    <a:pt x="0" y="175839"/>
                  </a:cubicBezTo>
                  <a:cubicBezTo>
                    <a:pt x="0" y="78726"/>
                    <a:pt x="77607" y="0"/>
                    <a:pt x="173340" y="0"/>
                  </a:cubicBezTo>
                  <a:close/>
                </a:path>
              </a:pathLst>
            </a:custGeom>
          </p:spPr>
        </p:pic>
      </p:grpSp>
    </p:spTree>
    <p:extLst>
      <p:ext uri="{BB962C8B-B14F-4D97-AF65-F5344CB8AC3E}">
        <p14:creationId xmlns:p14="http://schemas.microsoft.com/office/powerpoint/2010/main" val="193116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4294967295"/>
          </p:nvPr>
        </p:nvPicPr>
        <p:blipFill>
          <a:blip r:embed="rId2" cstate="screen">
            <a:extLst>
              <a:ext uri="{28A0092B-C50C-407E-A947-70E740481C1C}">
                <a14:useLocalDpi xmlns:a14="http://schemas.microsoft.com/office/drawing/2010/main"/>
              </a:ext>
            </a:extLst>
          </a:blip>
          <a:srcRect/>
          <a:stretch>
            <a:fillRect/>
          </a:stretch>
        </p:blipFill>
        <p:spPr>
          <a:xfrm>
            <a:off x="4542257" y="1094915"/>
            <a:ext cx="2549525" cy="2549525"/>
          </a:xfrm>
        </p:spPr>
      </p:pic>
      <p:sp>
        <p:nvSpPr>
          <p:cNvPr id="14" name="Freihandform: Form 13">
            <a:extLst>
              <a:ext uri="{FF2B5EF4-FFF2-40B4-BE49-F238E27FC236}">
                <a16:creationId xmlns:a16="http://schemas.microsoft.com/office/drawing/2014/main" xmlns="" id="{45D39CF9-9BD3-4504-BA2D-08A45F5A9F25}"/>
              </a:ext>
            </a:extLst>
          </p:cNvPr>
          <p:cNvSpPr/>
          <p:nvPr/>
        </p:nvSpPr>
        <p:spPr>
          <a:xfrm>
            <a:off x="0" y="40"/>
            <a:ext cx="9144000" cy="5143421"/>
          </a:xfrm>
          <a:custGeom>
            <a:avLst/>
            <a:gdLst>
              <a:gd name="connsiteX0" fmla="*/ 7316336 w 11520488"/>
              <a:gd name="connsiteY0" fmla="*/ 1348909 h 6480175"/>
              <a:gd name="connsiteX1" fmla="*/ 5668885 w 11520488"/>
              <a:gd name="connsiteY1" fmla="*/ 2996352 h 6480175"/>
              <a:gd name="connsiteX2" fmla="*/ 7316336 w 11520488"/>
              <a:gd name="connsiteY2" fmla="*/ 4643795 h 6480175"/>
              <a:gd name="connsiteX3" fmla="*/ 8963787 w 11520488"/>
              <a:gd name="connsiteY3" fmla="*/ 2996352 h 6480175"/>
              <a:gd name="connsiteX4" fmla="*/ 7316336 w 11520488"/>
              <a:gd name="connsiteY4" fmla="*/ 1348909 h 6480175"/>
              <a:gd name="connsiteX5" fmla="*/ 0 w 11520488"/>
              <a:gd name="connsiteY5" fmla="*/ 0 h 6480175"/>
              <a:gd name="connsiteX6" fmla="*/ 11520488 w 11520488"/>
              <a:gd name="connsiteY6" fmla="*/ 0 h 6480175"/>
              <a:gd name="connsiteX7" fmla="*/ 11520488 w 11520488"/>
              <a:gd name="connsiteY7" fmla="*/ 6480175 h 6480175"/>
              <a:gd name="connsiteX8" fmla="*/ 0 w 11520488"/>
              <a:gd name="connsiteY8" fmla="*/ 6480175 h 648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20488" h="6480175">
                <a:moveTo>
                  <a:pt x="7316336" y="1348909"/>
                </a:moveTo>
                <a:cubicBezTo>
                  <a:pt x="6406474" y="1348909"/>
                  <a:pt x="5668885" y="2086494"/>
                  <a:pt x="5668885" y="2996352"/>
                </a:cubicBezTo>
                <a:cubicBezTo>
                  <a:pt x="5668885" y="3906210"/>
                  <a:pt x="6406474" y="4643795"/>
                  <a:pt x="7316336" y="4643795"/>
                </a:cubicBezTo>
                <a:cubicBezTo>
                  <a:pt x="8226198" y="4643795"/>
                  <a:pt x="8963787" y="3906210"/>
                  <a:pt x="8963787" y="2996352"/>
                </a:cubicBezTo>
                <a:cubicBezTo>
                  <a:pt x="8963787" y="2086494"/>
                  <a:pt x="8226198" y="1348909"/>
                  <a:pt x="7316336" y="1348909"/>
                </a:cubicBezTo>
                <a:close/>
                <a:moveTo>
                  <a:pt x="0" y="0"/>
                </a:moveTo>
                <a:lnTo>
                  <a:pt x="11520488" y="0"/>
                </a:lnTo>
                <a:lnTo>
                  <a:pt x="11520488" y="6480175"/>
                </a:lnTo>
                <a:lnTo>
                  <a:pt x="0" y="648017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7148" tIns="57148" rIns="57148" bIns="57148" rtlCol="0" anchor="ctr">
            <a:noAutofit/>
          </a:bodyPr>
          <a:lstStyle/>
          <a:p>
            <a:pPr algn="ctr" defTabSz="914338">
              <a:spcBef>
                <a:spcPts val="159"/>
              </a:spcBef>
              <a:spcAft>
                <a:spcPts val="159"/>
              </a:spcAft>
              <a:defRPr/>
            </a:pPr>
            <a:endParaRPr lang="de-DE" sz="873" dirty="0" err="1">
              <a:solidFill>
                <a:srgbClr val="5225B5"/>
              </a:solidFill>
              <a:latin typeface="Arial"/>
            </a:endParaRPr>
          </a:p>
        </p:txBody>
      </p:sp>
      <p:sp>
        <p:nvSpPr>
          <p:cNvPr id="16" name="TextBox 3">
            <a:extLst>
              <a:ext uri="{FF2B5EF4-FFF2-40B4-BE49-F238E27FC236}">
                <a16:creationId xmlns:a16="http://schemas.microsoft.com/office/drawing/2014/main" xmlns="" id="{A316B4C8-2E0A-4A25-AA18-E7015E57FB5F}"/>
              </a:ext>
            </a:extLst>
          </p:cNvPr>
          <p:cNvSpPr txBox="1"/>
          <p:nvPr/>
        </p:nvSpPr>
        <p:spPr>
          <a:xfrm>
            <a:off x="4805417" y="142978"/>
            <a:ext cx="2714511" cy="963940"/>
          </a:xfrm>
          <a:prstGeom prst="rect">
            <a:avLst/>
          </a:prstGeom>
          <a:noFill/>
        </p:spPr>
        <p:txBody>
          <a:bodyPr wrap="square" lIns="0" tIns="0" rIns="0" bIns="0" rtlCol="0" anchor="ctr">
            <a:noAutofit/>
          </a:bodyPr>
          <a:lstStyle/>
          <a:p>
            <a:pPr algn="ctr" defTabSz="914338">
              <a:lnSpc>
                <a:spcPct val="80000"/>
              </a:lnSpc>
              <a:defRPr/>
            </a:pPr>
            <a:r>
              <a:rPr lang="en-GB" sz="2540" b="1" dirty="0">
                <a:solidFill>
                  <a:srgbClr val="5225B5"/>
                </a:solidFill>
                <a:latin typeface="Arial" panose="020B0604020202020204" pitchFamily="34" charset="0"/>
                <a:cs typeface="Arial" panose="020B0604020202020204" pitchFamily="34" charset="0"/>
              </a:rPr>
              <a:t>Thank You</a:t>
            </a:r>
          </a:p>
        </p:txBody>
      </p:sp>
      <p:grpSp>
        <p:nvGrpSpPr>
          <p:cNvPr id="21" name="Group 47">
            <a:extLst>
              <a:ext uri="{FF2B5EF4-FFF2-40B4-BE49-F238E27FC236}">
                <a16:creationId xmlns:a16="http://schemas.microsoft.com/office/drawing/2014/main" xmlns="" id="{5A8BAA36-D5A5-451B-B180-1F7246788CA0}"/>
              </a:ext>
            </a:extLst>
          </p:cNvPr>
          <p:cNvGrpSpPr/>
          <p:nvPr/>
        </p:nvGrpSpPr>
        <p:grpSpPr>
          <a:xfrm flipV="1">
            <a:off x="5210328" y="304146"/>
            <a:ext cx="136622" cy="136622"/>
            <a:chOff x="2267515" y="2381250"/>
            <a:chExt cx="431046" cy="431044"/>
          </a:xfrm>
          <a:solidFill>
            <a:srgbClr val="EDEDED"/>
          </a:solidFill>
        </p:grpSpPr>
        <p:sp>
          <p:nvSpPr>
            <p:cNvPr id="22" name="Oval 30">
              <a:extLst>
                <a:ext uri="{FF2B5EF4-FFF2-40B4-BE49-F238E27FC236}">
                  <a16:creationId xmlns:a16="http://schemas.microsoft.com/office/drawing/2014/main" xmlns="" id="{A658A5AB-A222-4275-8952-1DDD1E740AF3}"/>
                </a:ext>
              </a:extLst>
            </p:cNvPr>
            <p:cNvSpPr/>
            <p:nvPr/>
          </p:nvSpPr>
          <p:spPr>
            <a:xfrm>
              <a:off x="2267515" y="2381250"/>
              <a:ext cx="431046" cy="43104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sp>
          <p:nvSpPr>
            <p:cNvPr id="23" name="Flowchart: Collate 46">
              <a:extLst>
                <a:ext uri="{FF2B5EF4-FFF2-40B4-BE49-F238E27FC236}">
                  <a16:creationId xmlns:a16="http://schemas.microsoft.com/office/drawing/2014/main" xmlns="" id="{EEA60794-BFC1-4F8B-98FE-2E5925FCC46E}"/>
                </a:ext>
              </a:extLst>
            </p:cNvPr>
            <p:cNvSpPr/>
            <p:nvPr/>
          </p:nvSpPr>
          <p:spPr>
            <a:xfrm>
              <a:off x="2543175" y="2605088"/>
              <a:ext cx="45719" cy="52387"/>
            </a:xfrm>
            <a:prstGeom prst="flowChartCol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defTabSz="914338">
                <a:spcBef>
                  <a:spcPts val="159"/>
                </a:spcBef>
                <a:spcAft>
                  <a:spcPts val="159"/>
                </a:spcAft>
                <a:defRPr/>
              </a:pPr>
              <a:endParaRPr lang="en-GB" sz="873" dirty="0">
                <a:solidFill>
                  <a:prstClr val="white"/>
                </a:solidFill>
                <a:latin typeface="Arial"/>
              </a:endParaRPr>
            </a:p>
          </p:txBody>
        </p:sp>
      </p:grpSp>
      <p:grpSp>
        <p:nvGrpSpPr>
          <p:cNvPr id="24" name="Group 47">
            <a:extLst>
              <a:ext uri="{FF2B5EF4-FFF2-40B4-BE49-F238E27FC236}">
                <a16:creationId xmlns:a16="http://schemas.microsoft.com/office/drawing/2014/main" xmlns="" id="{B0538715-B1AC-47C7-B4F5-BF891B11F0E9}"/>
              </a:ext>
            </a:extLst>
          </p:cNvPr>
          <p:cNvGrpSpPr/>
          <p:nvPr/>
        </p:nvGrpSpPr>
        <p:grpSpPr>
          <a:xfrm>
            <a:off x="4428986" y="318354"/>
            <a:ext cx="781341" cy="781336"/>
            <a:chOff x="2267515" y="2381250"/>
            <a:chExt cx="431046" cy="431044"/>
          </a:xfrm>
          <a:solidFill>
            <a:srgbClr val="EDEDED"/>
          </a:solidFill>
        </p:grpSpPr>
        <p:sp>
          <p:nvSpPr>
            <p:cNvPr id="25" name="Oval 30">
              <a:extLst>
                <a:ext uri="{FF2B5EF4-FFF2-40B4-BE49-F238E27FC236}">
                  <a16:creationId xmlns:a16="http://schemas.microsoft.com/office/drawing/2014/main" xmlns="" id="{3AADFC19-8068-4B2C-9653-19CF1155B22B}"/>
                </a:ext>
              </a:extLst>
            </p:cNvPr>
            <p:cNvSpPr/>
            <p:nvPr/>
          </p:nvSpPr>
          <p:spPr>
            <a:xfrm>
              <a:off x="2267515" y="2381250"/>
              <a:ext cx="431046" cy="43104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sp>
          <p:nvSpPr>
            <p:cNvPr id="26" name="Flowchart: Collate 46">
              <a:extLst>
                <a:ext uri="{FF2B5EF4-FFF2-40B4-BE49-F238E27FC236}">
                  <a16:creationId xmlns:a16="http://schemas.microsoft.com/office/drawing/2014/main" xmlns="" id="{DC948A00-A6C6-4B69-94E9-40B4E0003035}"/>
                </a:ext>
              </a:extLst>
            </p:cNvPr>
            <p:cNvSpPr/>
            <p:nvPr/>
          </p:nvSpPr>
          <p:spPr>
            <a:xfrm>
              <a:off x="2543175" y="2605088"/>
              <a:ext cx="45719" cy="52387"/>
            </a:xfrm>
            <a:prstGeom prst="flowChartCol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defTabSz="914338">
                <a:spcBef>
                  <a:spcPts val="159"/>
                </a:spcBef>
                <a:spcAft>
                  <a:spcPts val="159"/>
                </a:spcAft>
                <a:defRPr/>
              </a:pPr>
              <a:endParaRPr lang="en-GB" sz="873" dirty="0">
                <a:solidFill>
                  <a:prstClr val="white"/>
                </a:solidFill>
                <a:latin typeface="Arial"/>
              </a:endParaRPr>
            </a:p>
          </p:txBody>
        </p:sp>
      </p:grpSp>
      <p:grpSp>
        <p:nvGrpSpPr>
          <p:cNvPr id="27" name="Group 47">
            <a:extLst>
              <a:ext uri="{FF2B5EF4-FFF2-40B4-BE49-F238E27FC236}">
                <a16:creationId xmlns:a16="http://schemas.microsoft.com/office/drawing/2014/main" xmlns="" id="{D2C15AA8-331E-45F4-B450-461F0EF17BB5}"/>
              </a:ext>
            </a:extLst>
          </p:cNvPr>
          <p:cNvGrpSpPr/>
          <p:nvPr/>
        </p:nvGrpSpPr>
        <p:grpSpPr>
          <a:xfrm flipV="1">
            <a:off x="5408353" y="479528"/>
            <a:ext cx="301530" cy="301530"/>
            <a:chOff x="2267515" y="2381250"/>
            <a:chExt cx="431046" cy="431044"/>
          </a:xfrm>
          <a:solidFill>
            <a:srgbClr val="EDEDED"/>
          </a:solidFill>
        </p:grpSpPr>
        <p:sp>
          <p:nvSpPr>
            <p:cNvPr id="28" name="Oval 30">
              <a:extLst>
                <a:ext uri="{FF2B5EF4-FFF2-40B4-BE49-F238E27FC236}">
                  <a16:creationId xmlns:a16="http://schemas.microsoft.com/office/drawing/2014/main" xmlns="" id="{280E5362-501A-4C5C-B02C-699278B8CBD0}"/>
                </a:ext>
              </a:extLst>
            </p:cNvPr>
            <p:cNvSpPr/>
            <p:nvPr/>
          </p:nvSpPr>
          <p:spPr>
            <a:xfrm>
              <a:off x="2267515" y="2381250"/>
              <a:ext cx="431046" cy="43104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sp>
          <p:nvSpPr>
            <p:cNvPr id="29" name="Flowchart: Collate 46">
              <a:extLst>
                <a:ext uri="{FF2B5EF4-FFF2-40B4-BE49-F238E27FC236}">
                  <a16:creationId xmlns:a16="http://schemas.microsoft.com/office/drawing/2014/main" xmlns="" id="{903EF241-A20C-4003-89E5-A71624630B4A}"/>
                </a:ext>
              </a:extLst>
            </p:cNvPr>
            <p:cNvSpPr/>
            <p:nvPr/>
          </p:nvSpPr>
          <p:spPr>
            <a:xfrm>
              <a:off x="2543175" y="2605088"/>
              <a:ext cx="45719" cy="52387"/>
            </a:xfrm>
            <a:prstGeom prst="flowChartCol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defTabSz="914338">
                <a:spcBef>
                  <a:spcPts val="159"/>
                </a:spcBef>
                <a:spcAft>
                  <a:spcPts val="159"/>
                </a:spcAft>
                <a:defRPr/>
              </a:pPr>
              <a:endParaRPr lang="en-GB" sz="873" dirty="0">
                <a:solidFill>
                  <a:prstClr val="white"/>
                </a:solidFill>
                <a:latin typeface="Arial"/>
              </a:endParaRPr>
            </a:p>
          </p:txBody>
        </p:sp>
      </p:grpSp>
      <p:sp>
        <p:nvSpPr>
          <p:cNvPr id="31" name="Titel 18">
            <a:extLst>
              <a:ext uri="{FF2B5EF4-FFF2-40B4-BE49-F238E27FC236}">
                <a16:creationId xmlns:a16="http://schemas.microsoft.com/office/drawing/2014/main" xmlns="" id="{5A477D96-8C65-49D7-AE2A-8BBF7177A2B8}"/>
              </a:ext>
            </a:extLst>
          </p:cNvPr>
          <p:cNvSpPr txBox="1">
            <a:spLocks/>
          </p:cNvSpPr>
          <p:nvPr/>
        </p:nvSpPr>
        <p:spPr bwMode="gray">
          <a:xfrm>
            <a:off x="571668" y="1942421"/>
            <a:ext cx="2609677" cy="1249677"/>
          </a:xfrm>
          <a:prstGeom prst="rect">
            <a:avLst/>
          </a:prstGeom>
        </p:spPr>
        <p:txBody>
          <a:bodyPr vert="horz" lIns="0" tIns="28574" rIns="0" bIns="0" rtlCol="0" anchor="t">
            <a:noAutofit/>
          </a:bodyPr>
          <a:lstStyle>
            <a:lvl1pPr algn="l" defTabSz="1152053" rtl="0" eaLnBrk="1" latinLnBrk="0" hangingPunct="1">
              <a:lnSpc>
                <a:spcPct val="75000"/>
              </a:lnSpc>
              <a:spcBef>
                <a:spcPct val="0"/>
              </a:spcBef>
              <a:buNone/>
              <a:defRPr sz="3024" kern="1200" spc="-101" baseline="0">
                <a:solidFill>
                  <a:schemeClr val="accent1"/>
                </a:solidFill>
                <a:latin typeface="+mj-lt"/>
                <a:ea typeface="+mj-ea"/>
                <a:cs typeface="+mj-cs"/>
              </a:defRPr>
            </a:lvl1pPr>
          </a:lstStyle>
          <a:p>
            <a:r>
              <a:rPr lang="de-DE" sz="6000" spc="-119" dirty="0" err="1">
                <a:solidFill>
                  <a:schemeClr val="bg1"/>
                </a:solidFill>
              </a:rPr>
              <a:t>Thank</a:t>
            </a:r>
            <a:r>
              <a:rPr lang="de-DE" sz="6000" spc="-119" dirty="0">
                <a:solidFill>
                  <a:schemeClr val="bg1"/>
                </a:solidFill>
              </a:rPr>
              <a:t> </a:t>
            </a:r>
            <a:br>
              <a:rPr lang="de-DE" sz="6000" spc="-119" dirty="0">
                <a:solidFill>
                  <a:schemeClr val="bg1"/>
                </a:solidFill>
              </a:rPr>
            </a:br>
            <a:r>
              <a:rPr lang="de-DE" sz="6000" spc="-119" dirty="0" err="1">
                <a:solidFill>
                  <a:schemeClr val="bg1"/>
                </a:solidFill>
              </a:rPr>
              <a:t>You</a:t>
            </a:r>
            <a:endParaRPr lang="de-DE" sz="6000" spc="-119" dirty="0">
              <a:solidFill>
                <a:schemeClr val="bg1"/>
              </a:solidFill>
            </a:endParaRPr>
          </a:p>
        </p:txBody>
      </p:sp>
      <p:sp>
        <p:nvSpPr>
          <p:cNvPr id="32" name="Textplatzhalter 2">
            <a:extLst>
              <a:ext uri="{FF2B5EF4-FFF2-40B4-BE49-F238E27FC236}">
                <a16:creationId xmlns:a16="http://schemas.microsoft.com/office/drawing/2014/main" xmlns="" id="{323354E1-CA1D-47FD-8807-2F44EB9875DA}"/>
              </a:ext>
            </a:extLst>
          </p:cNvPr>
          <p:cNvSpPr txBox="1">
            <a:spLocks/>
          </p:cNvSpPr>
          <p:nvPr/>
        </p:nvSpPr>
        <p:spPr bwMode="gray">
          <a:xfrm>
            <a:off x="4428987" y="3817650"/>
            <a:ext cx="2576724" cy="753760"/>
          </a:xfrm>
          <a:prstGeom prst="rect">
            <a:avLst/>
          </a:prstGeom>
        </p:spPr>
        <p:txBody>
          <a:bodyPr vert="horz" lIns="0" tIns="0" rIns="0" bIns="0" rtlCol="0" anchor="t" anchorCtr="0"/>
          <a:lstStyle>
            <a:defPPr>
              <a:defRPr lang="en-US"/>
            </a:defPPr>
            <a:lvl1pPr marL="0" algn="r" defTabSz="1151994" rtl="0" eaLnBrk="1" latinLnBrk="0" hangingPunct="1">
              <a:defRPr sz="756" kern="1200">
                <a:solidFill>
                  <a:schemeClr val="bg1"/>
                </a:solidFill>
                <a:latin typeface="+mn-lt"/>
                <a:ea typeface="+mn-ea"/>
                <a:cs typeface="+mn-cs"/>
              </a:defRPr>
            </a:lvl1pPr>
            <a:lvl2pPr marL="575997" algn="l" defTabSz="1151994" rtl="0" eaLnBrk="1" latinLnBrk="0" hangingPunct="1">
              <a:defRPr sz="2268" kern="1200">
                <a:solidFill>
                  <a:schemeClr val="tx1"/>
                </a:solidFill>
                <a:latin typeface="+mn-lt"/>
                <a:ea typeface="+mn-ea"/>
                <a:cs typeface="+mn-cs"/>
              </a:defRPr>
            </a:lvl2pPr>
            <a:lvl3pPr marL="1151994" algn="l" defTabSz="1151994" rtl="0" eaLnBrk="1" latinLnBrk="0" hangingPunct="1">
              <a:defRPr sz="2268" kern="1200">
                <a:solidFill>
                  <a:schemeClr val="tx1"/>
                </a:solidFill>
                <a:latin typeface="+mn-lt"/>
                <a:ea typeface="+mn-ea"/>
                <a:cs typeface="+mn-cs"/>
              </a:defRPr>
            </a:lvl3pPr>
            <a:lvl4pPr marL="1727990" algn="l" defTabSz="1151994" rtl="0" eaLnBrk="1" latinLnBrk="0" hangingPunct="1">
              <a:defRPr sz="2268" kern="1200">
                <a:solidFill>
                  <a:schemeClr val="tx1"/>
                </a:solidFill>
                <a:latin typeface="+mn-lt"/>
                <a:ea typeface="+mn-ea"/>
                <a:cs typeface="+mn-cs"/>
              </a:defRPr>
            </a:lvl4pPr>
            <a:lvl5pPr marL="2303987" algn="l" defTabSz="1151994" rtl="0" eaLnBrk="1" latinLnBrk="0" hangingPunct="1">
              <a:defRPr sz="2268" kern="1200">
                <a:solidFill>
                  <a:schemeClr val="tx1"/>
                </a:solidFill>
                <a:latin typeface="+mn-lt"/>
                <a:ea typeface="+mn-ea"/>
                <a:cs typeface="+mn-cs"/>
              </a:defRPr>
            </a:lvl5pPr>
            <a:lvl6pPr marL="2879983" algn="l" defTabSz="1151994" rtl="0" eaLnBrk="1" latinLnBrk="0" hangingPunct="1">
              <a:defRPr sz="2268" kern="1200">
                <a:solidFill>
                  <a:schemeClr val="tx1"/>
                </a:solidFill>
                <a:latin typeface="+mn-lt"/>
                <a:ea typeface="+mn-ea"/>
                <a:cs typeface="+mn-cs"/>
              </a:defRPr>
            </a:lvl6pPr>
            <a:lvl7pPr marL="3455980" algn="l" defTabSz="1151994" rtl="0" eaLnBrk="1" latinLnBrk="0" hangingPunct="1">
              <a:defRPr sz="2268" kern="1200">
                <a:solidFill>
                  <a:schemeClr val="tx1"/>
                </a:solidFill>
                <a:latin typeface="+mn-lt"/>
                <a:ea typeface="+mn-ea"/>
                <a:cs typeface="+mn-cs"/>
              </a:defRPr>
            </a:lvl7pPr>
            <a:lvl8pPr marL="4031976" algn="l" defTabSz="1151994" rtl="0" eaLnBrk="1" latinLnBrk="0" hangingPunct="1">
              <a:defRPr sz="2268" kern="1200">
                <a:solidFill>
                  <a:schemeClr val="tx1"/>
                </a:solidFill>
                <a:latin typeface="+mn-lt"/>
                <a:ea typeface="+mn-ea"/>
                <a:cs typeface="+mn-cs"/>
              </a:defRPr>
            </a:lvl8pPr>
            <a:lvl9pPr marL="4607973" algn="l" defTabSz="1151994" rtl="0" eaLnBrk="1" latinLnBrk="0" hangingPunct="1">
              <a:defRPr sz="2268" kern="1200">
                <a:solidFill>
                  <a:schemeClr val="tx1"/>
                </a:solidFill>
                <a:latin typeface="+mn-lt"/>
                <a:ea typeface="+mn-ea"/>
                <a:cs typeface="+mn-cs"/>
              </a:defRPr>
            </a:lvl9pPr>
          </a:lstStyle>
          <a:p>
            <a:pPr algn="l"/>
            <a:r>
              <a:rPr lang="de-DE" sz="1103" b="1" dirty="0">
                <a:solidFill>
                  <a:srgbClr val="5225B5"/>
                </a:solidFill>
                <a:latin typeface="+mj-lt"/>
              </a:rPr>
              <a:t>CEO</a:t>
            </a:r>
          </a:p>
          <a:p>
            <a:pPr algn="l"/>
            <a:r>
              <a:rPr lang="de-DE" sz="1103" dirty="0">
                <a:solidFill>
                  <a:srgbClr val="5225B5"/>
                </a:solidFill>
              </a:rPr>
              <a:t>Christian Muraschow</a:t>
            </a:r>
          </a:p>
          <a:p>
            <a:pPr algn="l">
              <a:lnSpc>
                <a:spcPct val="150000"/>
              </a:lnSpc>
            </a:pPr>
            <a:r>
              <a:rPr lang="de-DE" sz="1103" dirty="0">
                <a:solidFill>
                  <a:srgbClr val="5225B5"/>
                </a:solidFill>
              </a:rPr>
              <a:t>c.muraschow@explain.de</a:t>
            </a:r>
          </a:p>
          <a:p>
            <a:pPr algn="l"/>
            <a:r>
              <a:rPr lang="de-DE" sz="1103" dirty="0">
                <a:solidFill>
                  <a:srgbClr val="5225B5"/>
                </a:solidFill>
              </a:rPr>
              <a:t>015902120699</a:t>
            </a:r>
          </a:p>
          <a:p>
            <a:pPr algn="l"/>
            <a:endParaRPr lang="de-DE" sz="1103" dirty="0">
              <a:solidFill>
                <a:srgbClr val="5225B5"/>
              </a:solidFill>
            </a:endParaRPr>
          </a:p>
          <a:p>
            <a:pPr algn="l"/>
            <a:endParaRPr lang="de-DE" sz="1103" b="1" dirty="0">
              <a:solidFill>
                <a:srgbClr val="5225B5"/>
              </a:solidFill>
              <a:latin typeface="+mj-lt"/>
            </a:endParaRPr>
          </a:p>
        </p:txBody>
      </p:sp>
      <p:sp>
        <p:nvSpPr>
          <p:cNvPr id="38" name="Freihandform: Form 37">
            <a:extLst>
              <a:ext uri="{FF2B5EF4-FFF2-40B4-BE49-F238E27FC236}">
                <a16:creationId xmlns:a16="http://schemas.microsoft.com/office/drawing/2014/main" xmlns="" id="{B19AA75A-4E8B-4ABF-8D0B-FD14A4841505}"/>
              </a:ext>
            </a:extLst>
          </p:cNvPr>
          <p:cNvSpPr/>
          <p:nvPr/>
        </p:nvSpPr>
        <p:spPr>
          <a:xfrm>
            <a:off x="2799977" y="972687"/>
            <a:ext cx="8395743" cy="9989912"/>
          </a:xfrm>
          <a:custGeom>
            <a:avLst/>
            <a:gdLst>
              <a:gd name="connsiteX0" fmla="*/ 3808784 w 10577762"/>
              <a:gd name="connsiteY0" fmla="*/ 155850 h 12586248"/>
              <a:gd name="connsiteX1" fmla="*/ 2232884 w 10577762"/>
              <a:gd name="connsiteY1" fmla="*/ 1731750 h 12586248"/>
              <a:gd name="connsiteX2" fmla="*/ 3808784 w 10577762"/>
              <a:gd name="connsiteY2" fmla="*/ 3307650 h 12586248"/>
              <a:gd name="connsiteX3" fmla="*/ 5384684 w 10577762"/>
              <a:gd name="connsiteY3" fmla="*/ 1731750 h 12586248"/>
              <a:gd name="connsiteX4" fmla="*/ 3808784 w 10577762"/>
              <a:gd name="connsiteY4" fmla="*/ 155850 h 12586248"/>
              <a:gd name="connsiteX5" fmla="*/ 3808785 w 10577762"/>
              <a:gd name="connsiteY5" fmla="*/ 0 h 12586248"/>
              <a:gd name="connsiteX6" fmla="*/ 5540534 w 10577762"/>
              <a:gd name="connsiteY6" fmla="*/ 1731749 h 12586248"/>
              <a:gd name="connsiteX7" fmla="*/ 5531593 w 10577762"/>
              <a:gd name="connsiteY7" fmla="*/ 1908810 h 12586248"/>
              <a:gd name="connsiteX8" fmla="*/ 5515506 w 10577762"/>
              <a:gd name="connsiteY8" fmla="*/ 2014219 h 12586248"/>
              <a:gd name="connsiteX9" fmla="*/ 5561046 w 10577762"/>
              <a:gd name="connsiteY9" fmla="*/ 2015370 h 12586248"/>
              <a:gd name="connsiteX10" fmla="*/ 10577762 w 10577762"/>
              <a:gd name="connsiteY10" fmla="*/ 7297368 h 12586248"/>
              <a:gd name="connsiteX11" fmla="*/ 5288881 w 10577762"/>
              <a:gd name="connsiteY11" fmla="*/ 12586248 h 12586248"/>
              <a:gd name="connsiteX12" fmla="*/ 0 w 10577762"/>
              <a:gd name="connsiteY12" fmla="*/ 7297368 h 12586248"/>
              <a:gd name="connsiteX13" fmla="*/ 2331818 w 10577762"/>
              <a:gd name="connsiteY13" fmla="*/ 2911746 h 12586248"/>
              <a:gd name="connsiteX14" fmla="*/ 2466552 w 10577762"/>
              <a:gd name="connsiteY14" fmla="*/ 2825370 h 12586248"/>
              <a:gd name="connsiteX15" fmla="*/ 2372792 w 10577762"/>
              <a:gd name="connsiteY15" fmla="*/ 2699987 h 12586248"/>
              <a:gd name="connsiteX16" fmla="*/ 2077036 w 10577762"/>
              <a:gd name="connsiteY16" fmla="*/ 1731749 h 12586248"/>
              <a:gd name="connsiteX17" fmla="*/ 3808785 w 10577762"/>
              <a:gd name="connsiteY17" fmla="*/ 0 h 12586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577762" h="12586248">
                <a:moveTo>
                  <a:pt x="3808784" y="155850"/>
                </a:moveTo>
                <a:cubicBezTo>
                  <a:pt x="2938438" y="155850"/>
                  <a:pt x="2232884" y="861404"/>
                  <a:pt x="2232884" y="1731750"/>
                </a:cubicBezTo>
                <a:cubicBezTo>
                  <a:pt x="2232884" y="2602096"/>
                  <a:pt x="2938438" y="3307650"/>
                  <a:pt x="3808784" y="3307650"/>
                </a:cubicBezTo>
                <a:cubicBezTo>
                  <a:pt x="4679130" y="3307650"/>
                  <a:pt x="5384684" y="2602096"/>
                  <a:pt x="5384684" y="1731750"/>
                </a:cubicBezTo>
                <a:cubicBezTo>
                  <a:pt x="5384684" y="861404"/>
                  <a:pt x="4679130" y="155850"/>
                  <a:pt x="3808784" y="155850"/>
                </a:cubicBezTo>
                <a:close/>
                <a:moveTo>
                  <a:pt x="3808785" y="0"/>
                </a:moveTo>
                <a:cubicBezTo>
                  <a:pt x="4765204" y="0"/>
                  <a:pt x="5540534" y="775330"/>
                  <a:pt x="5540534" y="1731749"/>
                </a:cubicBezTo>
                <a:cubicBezTo>
                  <a:pt x="5540534" y="1791525"/>
                  <a:pt x="5537505" y="1850594"/>
                  <a:pt x="5531593" y="1908810"/>
                </a:cubicBezTo>
                <a:lnTo>
                  <a:pt x="5515506" y="2014219"/>
                </a:lnTo>
                <a:lnTo>
                  <a:pt x="5561046" y="2015370"/>
                </a:lnTo>
                <a:cubicBezTo>
                  <a:pt x="8355531" y="2157023"/>
                  <a:pt x="10577762" y="4467681"/>
                  <a:pt x="10577762" y="7297368"/>
                </a:cubicBezTo>
                <a:cubicBezTo>
                  <a:pt x="10577762" y="10218336"/>
                  <a:pt x="8209849" y="12586248"/>
                  <a:pt x="5288881" y="12586248"/>
                </a:cubicBezTo>
                <a:cubicBezTo>
                  <a:pt x="2367913" y="12586248"/>
                  <a:pt x="0" y="10218336"/>
                  <a:pt x="0" y="7297368"/>
                </a:cubicBezTo>
                <a:cubicBezTo>
                  <a:pt x="0" y="5471763"/>
                  <a:pt x="924966" y="3862196"/>
                  <a:pt x="2331818" y="2911746"/>
                </a:cubicBezTo>
                <a:lnTo>
                  <a:pt x="2466552" y="2825370"/>
                </a:lnTo>
                <a:lnTo>
                  <a:pt x="2372792" y="2699987"/>
                </a:lnTo>
                <a:cubicBezTo>
                  <a:pt x="2186067" y="2423598"/>
                  <a:pt x="2077036" y="2090406"/>
                  <a:pt x="2077036" y="1731749"/>
                </a:cubicBezTo>
                <a:cubicBezTo>
                  <a:pt x="2077036" y="775330"/>
                  <a:pt x="2852366" y="0"/>
                  <a:pt x="3808785" y="0"/>
                </a:cubicBezTo>
                <a:close/>
              </a:path>
            </a:pathLst>
          </a:cu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a:spcBef>
                <a:spcPts val="159"/>
              </a:spcBef>
              <a:spcAft>
                <a:spcPts val="159"/>
              </a:spcAft>
            </a:pPr>
            <a:endParaRPr lang="de-DE" sz="873" dirty="0" err="1">
              <a:solidFill>
                <a:schemeClr val="bg1"/>
              </a:solidFill>
            </a:endParaRPr>
          </a:p>
        </p:txBody>
      </p:sp>
      <p:pic>
        <p:nvPicPr>
          <p:cNvPr id="17" name="Picture 24">
            <a:extLst>
              <a:ext uri="{FF2B5EF4-FFF2-40B4-BE49-F238E27FC236}">
                <a16:creationId xmlns:a16="http://schemas.microsoft.com/office/drawing/2014/main" xmlns="" id="{EC857C48-507B-4B27-986B-1F65CF70461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gray">
          <a:xfrm>
            <a:off x="7205452" y="4253054"/>
            <a:ext cx="1609681" cy="357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extplatzhalter 2">
            <a:extLst>
              <a:ext uri="{FF2B5EF4-FFF2-40B4-BE49-F238E27FC236}">
                <a16:creationId xmlns:a16="http://schemas.microsoft.com/office/drawing/2014/main" xmlns="" id="{16CBCFD5-7F53-4BCB-AFC7-04D8613C5234}"/>
              </a:ext>
            </a:extLst>
          </p:cNvPr>
          <p:cNvSpPr txBox="1">
            <a:spLocks/>
          </p:cNvSpPr>
          <p:nvPr/>
        </p:nvSpPr>
        <p:spPr bwMode="gray">
          <a:xfrm>
            <a:off x="4572630" y="3817649"/>
            <a:ext cx="2554044" cy="753760"/>
          </a:xfrm>
          <a:prstGeom prst="rect">
            <a:avLst/>
          </a:prstGeom>
        </p:spPr>
        <p:txBody>
          <a:bodyPr vert="horz" lIns="0" tIns="0" rIns="0" bIns="0" rtlCol="0" anchor="t" anchorCtr="0"/>
          <a:lstStyle>
            <a:defPPr>
              <a:defRPr lang="en-US"/>
            </a:defPPr>
            <a:lvl1pPr marL="0" algn="r" defTabSz="1151994" rtl="0" eaLnBrk="1" latinLnBrk="0" hangingPunct="1">
              <a:defRPr sz="756" kern="1200">
                <a:solidFill>
                  <a:schemeClr val="bg1"/>
                </a:solidFill>
                <a:latin typeface="+mn-lt"/>
                <a:ea typeface="+mn-ea"/>
                <a:cs typeface="+mn-cs"/>
              </a:defRPr>
            </a:lvl1pPr>
            <a:lvl2pPr marL="575997" algn="l" defTabSz="1151994" rtl="0" eaLnBrk="1" latinLnBrk="0" hangingPunct="1">
              <a:defRPr sz="2268" kern="1200">
                <a:solidFill>
                  <a:schemeClr val="tx1"/>
                </a:solidFill>
                <a:latin typeface="+mn-lt"/>
                <a:ea typeface="+mn-ea"/>
                <a:cs typeface="+mn-cs"/>
              </a:defRPr>
            </a:lvl2pPr>
            <a:lvl3pPr marL="1151994" algn="l" defTabSz="1151994" rtl="0" eaLnBrk="1" latinLnBrk="0" hangingPunct="1">
              <a:defRPr sz="2268" kern="1200">
                <a:solidFill>
                  <a:schemeClr val="tx1"/>
                </a:solidFill>
                <a:latin typeface="+mn-lt"/>
                <a:ea typeface="+mn-ea"/>
                <a:cs typeface="+mn-cs"/>
              </a:defRPr>
            </a:lvl3pPr>
            <a:lvl4pPr marL="1727990" algn="l" defTabSz="1151994" rtl="0" eaLnBrk="1" latinLnBrk="0" hangingPunct="1">
              <a:defRPr sz="2268" kern="1200">
                <a:solidFill>
                  <a:schemeClr val="tx1"/>
                </a:solidFill>
                <a:latin typeface="+mn-lt"/>
                <a:ea typeface="+mn-ea"/>
                <a:cs typeface="+mn-cs"/>
              </a:defRPr>
            </a:lvl4pPr>
            <a:lvl5pPr marL="2303987" algn="l" defTabSz="1151994" rtl="0" eaLnBrk="1" latinLnBrk="0" hangingPunct="1">
              <a:defRPr sz="2268" kern="1200">
                <a:solidFill>
                  <a:schemeClr val="tx1"/>
                </a:solidFill>
                <a:latin typeface="+mn-lt"/>
                <a:ea typeface="+mn-ea"/>
                <a:cs typeface="+mn-cs"/>
              </a:defRPr>
            </a:lvl5pPr>
            <a:lvl6pPr marL="2879983" algn="l" defTabSz="1151994" rtl="0" eaLnBrk="1" latinLnBrk="0" hangingPunct="1">
              <a:defRPr sz="2268" kern="1200">
                <a:solidFill>
                  <a:schemeClr val="tx1"/>
                </a:solidFill>
                <a:latin typeface="+mn-lt"/>
                <a:ea typeface="+mn-ea"/>
                <a:cs typeface="+mn-cs"/>
              </a:defRPr>
            </a:lvl6pPr>
            <a:lvl7pPr marL="3455980" algn="l" defTabSz="1151994" rtl="0" eaLnBrk="1" latinLnBrk="0" hangingPunct="1">
              <a:defRPr sz="2268" kern="1200">
                <a:solidFill>
                  <a:schemeClr val="tx1"/>
                </a:solidFill>
                <a:latin typeface="+mn-lt"/>
                <a:ea typeface="+mn-ea"/>
                <a:cs typeface="+mn-cs"/>
              </a:defRPr>
            </a:lvl7pPr>
            <a:lvl8pPr marL="4031976" algn="l" defTabSz="1151994" rtl="0" eaLnBrk="1" latinLnBrk="0" hangingPunct="1">
              <a:defRPr sz="2268" kern="1200">
                <a:solidFill>
                  <a:schemeClr val="tx1"/>
                </a:solidFill>
                <a:latin typeface="+mn-lt"/>
                <a:ea typeface="+mn-ea"/>
                <a:cs typeface="+mn-cs"/>
              </a:defRPr>
            </a:lvl8pPr>
            <a:lvl9pPr marL="4607973" algn="l" defTabSz="1151994" rtl="0" eaLnBrk="1" latinLnBrk="0" hangingPunct="1">
              <a:defRPr sz="2268" kern="1200">
                <a:solidFill>
                  <a:schemeClr val="tx1"/>
                </a:solidFill>
                <a:latin typeface="+mn-lt"/>
                <a:ea typeface="+mn-ea"/>
                <a:cs typeface="+mn-cs"/>
              </a:defRPr>
            </a:lvl9pPr>
          </a:lstStyle>
          <a:p>
            <a:pPr algn="l"/>
            <a:r>
              <a:rPr lang="de-DE" sz="1103" b="1" dirty="0" smtClean="0">
                <a:solidFill>
                  <a:srgbClr val="5225B5"/>
                </a:solidFill>
                <a:latin typeface="+mj-lt"/>
              </a:rPr>
              <a:t>Amit Kaptain</a:t>
            </a:r>
          </a:p>
          <a:p>
            <a:pPr algn="l"/>
            <a:r>
              <a:rPr lang="de-DE" sz="1103" b="1" dirty="0" smtClean="0">
                <a:solidFill>
                  <a:srgbClr val="5225B5"/>
                </a:solidFill>
                <a:latin typeface="+mj-lt"/>
              </a:rPr>
              <a:t>Head </a:t>
            </a:r>
            <a:r>
              <a:rPr lang="de-DE" sz="1103" b="1" dirty="0">
                <a:solidFill>
                  <a:srgbClr val="5225B5"/>
                </a:solidFill>
                <a:latin typeface="+mj-lt"/>
              </a:rPr>
              <a:t>of Sales </a:t>
            </a:r>
            <a:r>
              <a:rPr lang="de-DE" sz="1103" b="1" dirty="0" smtClean="0">
                <a:solidFill>
                  <a:srgbClr val="5225B5"/>
                </a:solidFill>
                <a:latin typeface="+mj-lt"/>
              </a:rPr>
              <a:t>and Marketing</a:t>
            </a:r>
          </a:p>
          <a:p>
            <a:pPr algn="l"/>
            <a:r>
              <a:rPr lang="de-DE" sz="1103" dirty="0" smtClean="0">
                <a:solidFill>
                  <a:srgbClr val="5225B5"/>
                </a:solidFill>
              </a:rPr>
              <a:t>amitkaptain@drreddys.com</a:t>
            </a:r>
            <a:endParaRPr lang="de-DE" sz="1103" dirty="0">
              <a:solidFill>
                <a:srgbClr val="5225B5"/>
              </a:solidFill>
            </a:endParaRPr>
          </a:p>
          <a:p>
            <a:pPr algn="l"/>
            <a:endParaRPr lang="de-DE" sz="1103" dirty="0">
              <a:solidFill>
                <a:srgbClr val="5225B5"/>
              </a:solidFill>
            </a:endParaRPr>
          </a:p>
          <a:p>
            <a:pPr algn="l"/>
            <a:endParaRPr lang="de-DE" sz="1103" b="1" dirty="0">
              <a:solidFill>
                <a:srgbClr val="5225B5"/>
              </a:solidFill>
              <a:latin typeface="+mj-lt"/>
            </a:endParaRPr>
          </a:p>
        </p:txBody>
      </p:sp>
    </p:spTree>
    <p:extLst>
      <p:ext uri="{BB962C8B-B14F-4D97-AF65-F5344CB8AC3E}">
        <p14:creationId xmlns:p14="http://schemas.microsoft.com/office/powerpoint/2010/main" val="1141879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tretch>
            <a:fillRect/>
          </a:stretch>
        </p:blipFill>
        <p:spPr>
          <a:xfrm rot="21448696">
            <a:off x="4511342" y="1136768"/>
            <a:ext cx="2560248" cy="2560248"/>
          </a:xfrm>
        </p:spPr>
      </p:pic>
      <p:sp>
        <p:nvSpPr>
          <p:cNvPr id="14" name="Freihandform: Form 13">
            <a:extLst>
              <a:ext uri="{FF2B5EF4-FFF2-40B4-BE49-F238E27FC236}">
                <a16:creationId xmlns:a16="http://schemas.microsoft.com/office/drawing/2014/main" xmlns="" id="{45D39CF9-9BD3-4504-BA2D-08A45F5A9F25}"/>
              </a:ext>
            </a:extLst>
          </p:cNvPr>
          <p:cNvSpPr/>
          <p:nvPr/>
        </p:nvSpPr>
        <p:spPr>
          <a:xfrm>
            <a:off x="0" y="40"/>
            <a:ext cx="9144000" cy="5143421"/>
          </a:xfrm>
          <a:custGeom>
            <a:avLst/>
            <a:gdLst>
              <a:gd name="connsiteX0" fmla="*/ 7316336 w 11520488"/>
              <a:gd name="connsiteY0" fmla="*/ 1348909 h 6480175"/>
              <a:gd name="connsiteX1" fmla="*/ 5668885 w 11520488"/>
              <a:gd name="connsiteY1" fmla="*/ 2996352 h 6480175"/>
              <a:gd name="connsiteX2" fmla="*/ 7316336 w 11520488"/>
              <a:gd name="connsiteY2" fmla="*/ 4643795 h 6480175"/>
              <a:gd name="connsiteX3" fmla="*/ 8963787 w 11520488"/>
              <a:gd name="connsiteY3" fmla="*/ 2996352 h 6480175"/>
              <a:gd name="connsiteX4" fmla="*/ 7316336 w 11520488"/>
              <a:gd name="connsiteY4" fmla="*/ 1348909 h 6480175"/>
              <a:gd name="connsiteX5" fmla="*/ 0 w 11520488"/>
              <a:gd name="connsiteY5" fmla="*/ 0 h 6480175"/>
              <a:gd name="connsiteX6" fmla="*/ 11520488 w 11520488"/>
              <a:gd name="connsiteY6" fmla="*/ 0 h 6480175"/>
              <a:gd name="connsiteX7" fmla="*/ 11520488 w 11520488"/>
              <a:gd name="connsiteY7" fmla="*/ 6480175 h 6480175"/>
              <a:gd name="connsiteX8" fmla="*/ 0 w 11520488"/>
              <a:gd name="connsiteY8" fmla="*/ 6480175 h 648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20488" h="6480175">
                <a:moveTo>
                  <a:pt x="7316336" y="1348909"/>
                </a:moveTo>
                <a:cubicBezTo>
                  <a:pt x="6406474" y="1348909"/>
                  <a:pt x="5668885" y="2086494"/>
                  <a:pt x="5668885" y="2996352"/>
                </a:cubicBezTo>
                <a:cubicBezTo>
                  <a:pt x="5668885" y="3906210"/>
                  <a:pt x="6406474" y="4643795"/>
                  <a:pt x="7316336" y="4643795"/>
                </a:cubicBezTo>
                <a:cubicBezTo>
                  <a:pt x="8226198" y="4643795"/>
                  <a:pt x="8963787" y="3906210"/>
                  <a:pt x="8963787" y="2996352"/>
                </a:cubicBezTo>
                <a:cubicBezTo>
                  <a:pt x="8963787" y="2086494"/>
                  <a:pt x="8226198" y="1348909"/>
                  <a:pt x="7316336" y="1348909"/>
                </a:cubicBezTo>
                <a:close/>
                <a:moveTo>
                  <a:pt x="0" y="0"/>
                </a:moveTo>
                <a:lnTo>
                  <a:pt x="11520488" y="0"/>
                </a:lnTo>
                <a:lnTo>
                  <a:pt x="11520488" y="6480175"/>
                </a:lnTo>
                <a:lnTo>
                  <a:pt x="0" y="648017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7148" tIns="57148" rIns="57148" bIns="57148" rtlCol="0" anchor="ctr">
            <a:noAutofit/>
          </a:bodyPr>
          <a:lstStyle/>
          <a:p>
            <a:pPr algn="ctr" defTabSz="914338">
              <a:spcBef>
                <a:spcPts val="159"/>
              </a:spcBef>
              <a:spcAft>
                <a:spcPts val="159"/>
              </a:spcAft>
              <a:defRPr/>
            </a:pPr>
            <a:endParaRPr lang="de-DE" sz="873" dirty="0" err="1">
              <a:solidFill>
                <a:srgbClr val="5225B5"/>
              </a:solidFill>
              <a:latin typeface="Arial"/>
            </a:endParaRPr>
          </a:p>
        </p:txBody>
      </p:sp>
      <p:sp>
        <p:nvSpPr>
          <p:cNvPr id="16" name="TextBox 3">
            <a:extLst>
              <a:ext uri="{FF2B5EF4-FFF2-40B4-BE49-F238E27FC236}">
                <a16:creationId xmlns:a16="http://schemas.microsoft.com/office/drawing/2014/main" xmlns="" id="{A316B4C8-2E0A-4A25-AA18-E7015E57FB5F}"/>
              </a:ext>
            </a:extLst>
          </p:cNvPr>
          <p:cNvSpPr txBox="1"/>
          <p:nvPr/>
        </p:nvSpPr>
        <p:spPr>
          <a:xfrm>
            <a:off x="4724125" y="119061"/>
            <a:ext cx="2714511" cy="963940"/>
          </a:xfrm>
          <a:prstGeom prst="rect">
            <a:avLst/>
          </a:prstGeom>
          <a:noFill/>
        </p:spPr>
        <p:txBody>
          <a:bodyPr wrap="square" lIns="0" tIns="0" rIns="0" bIns="0" rtlCol="0" anchor="ctr">
            <a:noAutofit/>
          </a:bodyPr>
          <a:lstStyle/>
          <a:p>
            <a:pPr algn="ctr" defTabSz="914338">
              <a:lnSpc>
                <a:spcPct val="80000"/>
              </a:lnSpc>
              <a:defRPr/>
            </a:pPr>
            <a:r>
              <a:rPr lang="en-GB" sz="2540" b="1" dirty="0">
                <a:solidFill>
                  <a:srgbClr val="5225B5"/>
                </a:solidFill>
                <a:latin typeface="Arial" panose="020B0604020202020204" pitchFamily="34" charset="0"/>
                <a:cs typeface="Arial" panose="020B0604020202020204" pitchFamily="34" charset="0"/>
              </a:rPr>
              <a:t>Thank You</a:t>
            </a:r>
          </a:p>
        </p:txBody>
      </p:sp>
      <p:grpSp>
        <p:nvGrpSpPr>
          <p:cNvPr id="21" name="Group 47">
            <a:extLst>
              <a:ext uri="{FF2B5EF4-FFF2-40B4-BE49-F238E27FC236}">
                <a16:creationId xmlns:a16="http://schemas.microsoft.com/office/drawing/2014/main" xmlns="" id="{5A8BAA36-D5A5-451B-B180-1F7246788CA0}"/>
              </a:ext>
            </a:extLst>
          </p:cNvPr>
          <p:cNvGrpSpPr/>
          <p:nvPr/>
        </p:nvGrpSpPr>
        <p:grpSpPr>
          <a:xfrm flipV="1">
            <a:off x="5210328" y="304146"/>
            <a:ext cx="136622" cy="136622"/>
            <a:chOff x="2267515" y="2381250"/>
            <a:chExt cx="431046" cy="431044"/>
          </a:xfrm>
          <a:solidFill>
            <a:srgbClr val="EDEDED"/>
          </a:solidFill>
        </p:grpSpPr>
        <p:sp>
          <p:nvSpPr>
            <p:cNvPr id="22" name="Oval 30">
              <a:extLst>
                <a:ext uri="{FF2B5EF4-FFF2-40B4-BE49-F238E27FC236}">
                  <a16:creationId xmlns:a16="http://schemas.microsoft.com/office/drawing/2014/main" xmlns="" id="{A658A5AB-A222-4275-8952-1DDD1E740AF3}"/>
                </a:ext>
              </a:extLst>
            </p:cNvPr>
            <p:cNvSpPr/>
            <p:nvPr/>
          </p:nvSpPr>
          <p:spPr>
            <a:xfrm>
              <a:off x="2267515" y="2381250"/>
              <a:ext cx="431046" cy="43104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sp>
          <p:nvSpPr>
            <p:cNvPr id="23" name="Flowchart: Collate 46">
              <a:extLst>
                <a:ext uri="{FF2B5EF4-FFF2-40B4-BE49-F238E27FC236}">
                  <a16:creationId xmlns:a16="http://schemas.microsoft.com/office/drawing/2014/main" xmlns="" id="{EEA60794-BFC1-4F8B-98FE-2E5925FCC46E}"/>
                </a:ext>
              </a:extLst>
            </p:cNvPr>
            <p:cNvSpPr/>
            <p:nvPr/>
          </p:nvSpPr>
          <p:spPr>
            <a:xfrm>
              <a:off x="2543175" y="2605088"/>
              <a:ext cx="45719" cy="52387"/>
            </a:xfrm>
            <a:prstGeom prst="flowChartCol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defTabSz="914338">
                <a:spcBef>
                  <a:spcPts val="159"/>
                </a:spcBef>
                <a:spcAft>
                  <a:spcPts val="159"/>
                </a:spcAft>
                <a:defRPr/>
              </a:pPr>
              <a:endParaRPr lang="en-GB" sz="873" dirty="0">
                <a:solidFill>
                  <a:prstClr val="white"/>
                </a:solidFill>
                <a:latin typeface="Arial"/>
              </a:endParaRPr>
            </a:p>
          </p:txBody>
        </p:sp>
      </p:grpSp>
      <p:grpSp>
        <p:nvGrpSpPr>
          <p:cNvPr id="24" name="Group 47">
            <a:extLst>
              <a:ext uri="{FF2B5EF4-FFF2-40B4-BE49-F238E27FC236}">
                <a16:creationId xmlns:a16="http://schemas.microsoft.com/office/drawing/2014/main" xmlns="" id="{B0538715-B1AC-47C7-B4F5-BF891B11F0E9}"/>
              </a:ext>
            </a:extLst>
          </p:cNvPr>
          <p:cNvGrpSpPr/>
          <p:nvPr/>
        </p:nvGrpSpPr>
        <p:grpSpPr>
          <a:xfrm>
            <a:off x="4428986" y="318354"/>
            <a:ext cx="781341" cy="781336"/>
            <a:chOff x="2267515" y="2381250"/>
            <a:chExt cx="431046" cy="431044"/>
          </a:xfrm>
          <a:solidFill>
            <a:srgbClr val="EDEDED"/>
          </a:solidFill>
        </p:grpSpPr>
        <p:sp>
          <p:nvSpPr>
            <p:cNvPr id="25" name="Oval 30">
              <a:extLst>
                <a:ext uri="{FF2B5EF4-FFF2-40B4-BE49-F238E27FC236}">
                  <a16:creationId xmlns:a16="http://schemas.microsoft.com/office/drawing/2014/main" xmlns="" id="{3AADFC19-8068-4B2C-9653-19CF1155B22B}"/>
                </a:ext>
              </a:extLst>
            </p:cNvPr>
            <p:cNvSpPr/>
            <p:nvPr/>
          </p:nvSpPr>
          <p:spPr>
            <a:xfrm>
              <a:off x="2267515" y="2381250"/>
              <a:ext cx="431046" cy="43104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sp>
          <p:nvSpPr>
            <p:cNvPr id="26" name="Flowchart: Collate 46">
              <a:extLst>
                <a:ext uri="{FF2B5EF4-FFF2-40B4-BE49-F238E27FC236}">
                  <a16:creationId xmlns:a16="http://schemas.microsoft.com/office/drawing/2014/main" xmlns="" id="{DC948A00-A6C6-4B69-94E9-40B4E0003035}"/>
                </a:ext>
              </a:extLst>
            </p:cNvPr>
            <p:cNvSpPr/>
            <p:nvPr/>
          </p:nvSpPr>
          <p:spPr>
            <a:xfrm>
              <a:off x="2543175" y="2605088"/>
              <a:ext cx="45719" cy="52387"/>
            </a:xfrm>
            <a:prstGeom prst="flowChartCol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defTabSz="914338">
                <a:spcBef>
                  <a:spcPts val="159"/>
                </a:spcBef>
                <a:spcAft>
                  <a:spcPts val="159"/>
                </a:spcAft>
                <a:defRPr/>
              </a:pPr>
              <a:endParaRPr lang="en-GB" sz="873" dirty="0">
                <a:solidFill>
                  <a:prstClr val="white"/>
                </a:solidFill>
                <a:latin typeface="Arial"/>
              </a:endParaRPr>
            </a:p>
          </p:txBody>
        </p:sp>
      </p:grpSp>
      <p:grpSp>
        <p:nvGrpSpPr>
          <p:cNvPr id="27" name="Group 47">
            <a:extLst>
              <a:ext uri="{FF2B5EF4-FFF2-40B4-BE49-F238E27FC236}">
                <a16:creationId xmlns:a16="http://schemas.microsoft.com/office/drawing/2014/main" xmlns="" id="{D2C15AA8-331E-45F4-B450-461F0EF17BB5}"/>
              </a:ext>
            </a:extLst>
          </p:cNvPr>
          <p:cNvGrpSpPr/>
          <p:nvPr/>
        </p:nvGrpSpPr>
        <p:grpSpPr>
          <a:xfrm flipV="1">
            <a:off x="5408353" y="479528"/>
            <a:ext cx="301530" cy="301530"/>
            <a:chOff x="2267515" y="2381250"/>
            <a:chExt cx="431046" cy="431044"/>
          </a:xfrm>
          <a:solidFill>
            <a:srgbClr val="EDEDED"/>
          </a:solidFill>
        </p:grpSpPr>
        <p:sp>
          <p:nvSpPr>
            <p:cNvPr id="28" name="Oval 30">
              <a:extLst>
                <a:ext uri="{FF2B5EF4-FFF2-40B4-BE49-F238E27FC236}">
                  <a16:creationId xmlns:a16="http://schemas.microsoft.com/office/drawing/2014/main" xmlns="" id="{280E5362-501A-4C5C-B02C-699278B8CBD0}"/>
                </a:ext>
              </a:extLst>
            </p:cNvPr>
            <p:cNvSpPr/>
            <p:nvPr/>
          </p:nvSpPr>
          <p:spPr>
            <a:xfrm>
              <a:off x="2267515" y="2381250"/>
              <a:ext cx="431046" cy="43104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sp>
          <p:nvSpPr>
            <p:cNvPr id="29" name="Flowchart: Collate 46">
              <a:extLst>
                <a:ext uri="{FF2B5EF4-FFF2-40B4-BE49-F238E27FC236}">
                  <a16:creationId xmlns:a16="http://schemas.microsoft.com/office/drawing/2014/main" xmlns="" id="{903EF241-A20C-4003-89E5-A71624630B4A}"/>
                </a:ext>
              </a:extLst>
            </p:cNvPr>
            <p:cNvSpPr/>
            <p:nvPr/>
          </p:nvSpPr>
          <p:spPr>
            <a:xfrm>
              <a:off x="2543175" y="2605088"/>
              <a:ext cx="45719" cy="52387"/>
            </a:xfrm>
            <a:prstGeom prst="flowChartCol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defTabSz="914338">
                <a:spcBef>
                  <a:spcPts val="159"/>
                </a:spcBef>
                <a:spcAft>
                  <a:spcPts val="159"/>
                </a:spcAft>
                <a:defRPr/>
              </a:pPr>
              <a:endParaRPr lang="en-GB" sz="873" dirty="0">
                <a:solidFill>
                  <a:prstClr val="white"/>
                </a:solidFill>
                <a:latin typeface="Arial"/>
              </a:endParaRPr>
            </a:p>
          </p:txBody>
        </p:sp>
      </p:grpSp>
      <p:sp>
        <p:nvSpPr>
          <p:cNvPr id="31" name="Titel 18">
            <a:extLst>
              <a:ext uri="{FF2B5EF4-FFF2-40B4-BE49-F238E27FC236}">
                <a16:creationId xmlns:a16="http://schemas.microsoft.com/office/drawing/2014/main" xmlns="" id="{5A477D96-8C65-49D7-AE2A-8BBF7177A2B8}"/>
              </a:ext>
            </a:extLst>
          </p:cNvPr>
          <p:cNvSpPr txBox="1">
            <a:spLocks/>
          </p:cNvSpPr>
          <p:nvPr/>
        </p:nvSpPr>
        <p:spPr bwMode="gray">
          <a:xfrm>
            <a:off x="571668" y="1942421"/>
            <a:ext cx="2609677" cy="1249677"/>
          </a:xfrm>
          <a:prstGeom prst="rect">
            <a:avLst/>
          </a:prstGeom>
        </p:spPr>
        <p:txBody>
          <a:bodyPr vert="horz" lIns="0" tIns="28574" rIns="0" bIns="0" rtlCol="0" anchor="t">
            <a:noAutofit/>
          </a:bodyPr>
          <a:lstStyle>
            <a:lvl1pPr algn="l" defTabSz="1152053" rtl="0" eaLnBrk="1" latinLnBrk="0" hangingPunct="1">
              <a:lnSpc>
                <a:spcPct val="75000"/>
              </a:lnSpc>
              <a:spcBef>
                <a:spcPct val="0"/>
              </a:spcBef>
              <a:buNone/>
              <a:defRPr sz="3024" kern="1200" spc="-101" baseline="0">
                <a:solidFill>
                  <a:schemeClr val="accent1"/>
                </a:solidFill>
                <a:latin typeface="+mj-lt"/>
                <a:ea typeface="+mj-ea"/>
                <a:cs typeface="+mj-cs"/>
              </a:defRPr>
            </a:lvl1pPr>
          </a:lstStyle>
          <a:p>
            <a:r>
              <a:rPr lang="de-DE" sz="6000" spc="-119" dirty="0" err="1">
                <a:solidFill>
                  <a:schemeClr val="bg1"/>
                </a:solidFill>
              </a:rPr>
              <a:t>Thank</a:t>
            </a:r>
            <a:r>
              <a:rPr lang="de-DE" sz="6000" spc="-119" dirty="0">
                <a:solidFill>
                  <a:schemeClr val="bg1"/>
                </a:solidFill>
              </a:rPr>
              <a:t> </a:t>
            </a:r>
            <a:br>
              <a:rPr lang="de-DE" sz="6000" spc="-119" dirty="0">
                <a:solidFill>
                  <a:schemeClr val="bg1"/>
                </a:solidFill>
              </a:rPr>
            </a:br>
            <a:r>
              <a:rPr lang="de-DE" sz="6000" spc="-119" dirty="0" err="1">
                <a:solidFill>
                  <a:schemeClr val="bg1"/>
                </a:solidFill>
              </a:rPr>
              <a:t>You</a:t>
            </a:r>
            <a:endParaRPr lang="de-DE" sz="6000" spc="-119" dirty="0">
              <a:solidFill>
                <a:schemeClr val="bg1"/>
              </a:solidFill>
            </a:endParaRPr>
          </a:p>
        </p:txBody>
      </p:sp>
      <p:sp>
        <p:nvSpPr>
          <p:cNvPr id="32" name="Textplatzhalter 2">
            <a:extLst>
              <a:ext uri="{FF2B5EF4-FFF2-40B4-BE49-F238E27FC236}">
                <a16:creationId xmlns:a16="http://schemas.microsoft.com/office/drawing/2014/main" xmlns="" id="{323354E1-CA1D-47FD-8807-2F44EB9875DA}"/>
              </a:ext>
            </a:extLst>
          </p:cNvPr>
          <p:cNvSpPr txBox="1">
            <a:spLocks/>
          </p:cNvSpPr>
          <p:nvPr/>
        </p:nvSpPr>
        <p:spPr bwMode="gray">
          <a:xfrm>
            <a:off x="4428987" y="3817650"/>
            <a:ext cx="2576724" cy="753760"/>
          </a:xfrm>
          <a:prstGeom prst="rect">
            <a:avLst/>
          </a:prstGeom>
        </p:spPr>
        <p:txBody>
          <a:bodyPr vert="horz" lIns="0" tIns="0" rIns="0" bIns="0" rtlCol="0" anchor="t" anchorCtr="0"/>
          <a:lstStyle>
            <a:defPPr>
              <a:defRPr lang="en-US"/>
            </a:defPPr>
            <a:lvl1pPr marL="0" algn="r" defTabSz="1151994" rtl="0" eaLnBrk="1" latinLnBrk="0" hangingPunct="1">
              <a:defRPr sz="756" kern="1200">
                <a:solidFill>
                  <a:schemeClr val="bg1"/>
                </a:solidFill>
                <a:latin typeface="+mn-lt"/>
                <a:ea typeface="+mn-ea"/>
                <a:cs typeface="+mn-cs"/>
              </a:defRPr>
            </a:lvl1pPr>
            <a:lvl2pPr marL="575997" algn="l" defTabSz="1151994" rtl="0" eaLnBrk="1" latinLnBrk="0" hangingPunct="1">
              <a:defRPr sz="2268" kern="1200">
                <a:solidFill>
                  <a:schemeClr val="tx1"/>
                </a:solidFill>
                <a:latin typeface="+mn-lt"/>
                <a:ea typeface="+mn-ea"/>
                <a:cs typeface="+mn-cs"/>
              </a:defRPr>
            </a:lvl2pPr>
            <a:lvl3pPr marL="1151994" algn="l" defTabSz="1151994" rtl="0" eaLnBrk="1" latinLnBrk="0" hangingPunct="1">
              <a:defRPr sz="2268" kern="1200">
                <a:solidFill>
                  <a:schemeClr val="tx1"/>
                </a:solidFill>
                <a:latin typeface="+mn-lt"/>
                <a:ea typeface="+mn-ea"/>
                <a:cs typeface="+mn-cs"/>
              </a:defRPr>
            </a:lvl3pPr>
            <a:lvl4pPr marL="1727990" algn="l" defTabSz="1151994" rtl="0" eaLnBrk="1" latinLnBrk="0" hangingPunct="1">
              <a:defRPr sz="2268" kern="1200">
                <a:solidFill>
                  <a:schemeClr val="tx1"/>
                </a:solidFill>
                <a:latin typeface="+mn-lt"/>
                <a:ea typeface="+mn-ea"/>
                <a:cs typeface="+mn-cs"/>
              </a:defRPr>
            </a:lvl4pPr>
            <a:lvl5pPr marL="2303987" algn="l" defTabSz="1151994" rtl="0" eaLnBrk="1" latinLnBrk="0" hangingPunct="1">
              <a:defRPr sz="2268" kern="1200">
                <a:solidFill>
                  <a:schemeClr val="tx1"/>
                </a:solidFill>
                <a:latin typeface="+mn-lt"/>
                <a:ea typeface="+mn-ea"/>
                <a:cs typeface="+mn-cs"/>
              </a:defRPr>
            </a:lvl5pPr>
            <a:lvl6pPr marL="2879983" algn="l" defTabSz="1151994" rtl="0" eaLnBrk="1" latinLnBrk="0" hangingPunct="1">
              <a:defRPr sz="2268" kern="1200">
                <a:solidFill>
                  <a:schemeClr val="tx1"/>
                </a:solidFill>
                <a:latin typeface="+mn-lt"/>
                <a:ea typeface="+mn-ea"/>
                <a:cs typeface="+mn-cs"/>
              </a:defRPr>
            </a:lvl6pPr>
            <a:lvl7pPr marL="3455980" algn="l" defTabSz="1151994" rtl="0" eaLnBrk="1" latinLnBrk="0" hangingPunct="1">
              <a:defRPr sz="2268" kern="1200">
                <a:solidFill>
                  <a:schemeClr val="tx1"/>
                </a:solidFill>
                <a:latin typeface="+mn-lt"/>
                <a:ea typeface="+mn-ea"/>
                <a:cs typeface="+mn-cs"/>
              </a:defRPr>
            </a:lvl7pPr>
            <a:lvl8pPr marL="4031976" algn="l" defTabSz="1151994" rtl="0" eaLnBrk="1" latinLnBrk="0" hangingPunct="1">
              <a:defRPr sz="2268" kern="1200">
                <a:solidFill>
                  <a:schemeClr val="tx1"/>
                </a:solidFill>
                <a:latin typeface="+mn-lt"/>
                <a:ea typeface="+mn-ea"/>
                <a:cs typeface="+mn-cs"/>
              </a:defRPr>
            </a:lvl8pPr>
            <a:lvl9pPr marL="4607973" algn="l" defTabSz="1151994" rtl="0" eaLnBrk="1" latinLnBrk="0" hangingPunct="1">
              <a:defRPr sz="2268" kern="1200">
                <a:solidFill>
                  <a:schemeClr val="tx1"/>
                </a:solidFill>
                <a:latin typeface="+mn-lt"/>
                <a:ea typeface="+mn-ea"/>
                <a:cs typeface="+mn-cs"/>
              </a:defRPr>
            </a:lvl9pPr>
          </a:lstStyle>
          <a:p>
            <a:pPr algn="l"/>
            <a:r>
              <a:rPr lang="de-DE" sz="1103" b="1" dirty="0">
                <a:solidFill>
                  <a:srgbClr val="5225B5"/>
                </a:solidFill>
                <a:latin typeface="+mj-lt"/>
              </a:rPr>
              <a:t>CEO</a:t>
            </a:r>
          </a:p>
          <a:p>
            <a:pPr algn="l"/>
            <a:r>
              <a:rPr lang="de-DE" sz="1103" dirty="0">
                <a:solidFill>
                  <a:srgbClr val="5225B5"/>
                </a:solidFill>
              </a:rPr>
              <a:t>Christian Muraschow</a:t>
            </a:r>
          </a:p>
          <a:p>
            <a:pPr algn="l">
              <a:lnSpc>
                <a:spcPct val="150000"/>
              </a:lnSpc>
            </a:pPr>
            <a:r>
              <a:rPr lang="de-DE" sz="1103" dirty="0">
                <a:solidFill>
                  <a:srgbClr val="5225B5"/>
                </a:solidFill>
              </a:rPr>
              <a:t>c.muraschow@explain.de</a:t>
            </a:r>
          </a:p>
          <a:p>
            <a:pPr algn="l"/>
            <a:r>
              <a:rPr lang="de-DE" sz="1103" dirty="0">
                <a:solidFill>
                  <a:srgbClr val="5225B5"/>
                </a:solidFill>
              </a:rPr>
              <a:t>015902120699</a:t>
            </a:r>
          </a:p>
          <a:p>
            <a:pPr algn="l"/>
            <a:endParaRPr lang="de-DE" sz="1103" dirty="0">
              <a:solidFill>
                <a:srgbClr val="5225B5"/>
              </a:solidFill>
            </a:endParaRPr>
          </a:p>
          <a:p>
            <a:pPr algn="l"/>
            <a:endParaRPr lang="de-DE" sz="1103" b="1" dirty="0">
              <a:solidFill>
                <a:srgbClr val="5225B5"/>
              </a:solidFill>
              <a:latin typeface="+mj-lt"/>
            </a:endParaRPr>
          </a:p>
        </p:txBody>
      </p:sp>
      <p:sp>
        <p:nvSpPr>
          <p:cNvPr id="38" name="Freihandform: Form 37">
            <a:extLst>
              <a:ext uri="{FF2B5EF4-FFF2-40B4-BE49-F238E27FC236}">
                <a16:creationId xmlns:a16="http://schemas.microsoft.com/office/drawing/2014/main" xmlns="" id="{B19AA75A-4E8B-4ABF-8D0B-FD14A4841505}"/>
              </a:ext>
            </a:extLst>
          </p:cNvPr>
          <p:cNvSpPr/>
          <p:nvPr/>
        </p:nvSpPr>
        <p:spPr>
          <a:xfrm>
            <a:off x="2799977" y="1030217"/>
            <a:ext cx="8395743" cy="9989912"/>
          </a:xfrm>
          <a:custGeom>
            <a:avLst/>
            <a:gdLst>
              <a:gd name="connsiteX0" fmla="*/ 3808784 w 10577762"/>
              <a:gd name="connsiteY0" fmla="*/ 155850 h 12586248"/>
              <a:gd name="connsiteX1" fmla="*/ 2232884 w 10577762"/>
              <a:gd name="connsiteY1" fmla="*/ 1731750 h 12586248"/>
              <a:gd name="connsiteX2" fmla="*/ 3808784 w 10577762"/>
              <a:gd name="connsiteY2" fmla="*/ 3307650 h 12586248"/>
              <a:gd name="connsiteX3" fmla="*/ 5384684 w 10577762"/>
              <a:gd name="connsiteY3" fmla="*/ 1731750 h 12586248"/>
              <a:gd name="connsiteX4" fmla="*/ 3808784 w 10577762"/>
              <a:gd name="connsiteY4" fmla="*/ 155850 h 12586248"/>
              <a:gd name="connsiteX5" fmla="*/ 3808785 w 10577762"/>
              <a:gd name="connsiteY5" fmla="*/ 0 h 12586248"/>
              <a:gd name="connsiteX6" fmla="*/ 5540534 w 10577762"/>
              <a:gd name="connsiteY6" fmla="*/ 1731749 h 12586248"/>
              <a:gd name="connsiteX7" fmla="*/ 5531593 w 10577762"/>
              <a:gd name="connsiteY7" fmla="*/ 1908810 h 12586248"/>
              <a:gd name="connsiteX8" fmla="*/ 5515506 w 10577762"/>
              <a:gd name="connsiteY8" fmla="*/ 2014219 h 12586248"/>
              <a:gd name="connsiteX9" fmla="*/ 5561046 w 10577762"/>
              <a:gd name="connsiteY9" fmla="*/ 2015370 h 12586248"/>
              <a:gd name="connsiteX10" fmla="*/ 10577762 w 10577762"/>
              <a:gd name="connsiteY10" fmla="*/ 7297368 h 12586248"/>
              <a:gd name="connsiteX11" fmla="*/ 5288881 w 10577762"/>
              <a:gd name="connsiteY11" fmla="*/ 12586248 h 12586248"/>
              <a:gd name="connsiteX12" fmla="*/ 0 w 10577762"/>
              <a:gd name="connsiteY12" fmla="*/ 7297368 h 12586248"/>
              <a:gd name="connsiteX13" fmla="*/ 2331818 w 10577762"/>
              <a:gd name="connsiteY13" fmla="*/ 2911746 h 12586248"/>
              <a:gd name="connsiteX14" fmla="*/ 2466552 w 10577762"/>
              <a:gd name="connsiteY14" fmla="*/ 2825370 h 12586248"/>
              <a:gd name="connsiteX15" fmla="*/ 2372792 w 10577762"/>
              <a:gd name="connsiteY15" fmla="*/ 2699987 h 12586248"/>
              <a:gd name="connsiteX16" fmla="*/ 2077036 w 10577762"/>
              <a:gd name="connsiteY16" fmla="*/ 1731749 h 12586248"/>
              <a:gd name="connsiteX17" fmla="*/ 3808785 w 10577762"/>
              <a:gd name="connsiteY17" fmla="*/ 0 h 12586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577762" h="12586248">
                <a:moveTo>
                  <a:pt x="3808784" y="155850"/>
                </a:moveTo>
                <a:cubicBezTo>
                  <a:pt x="2938438" y="155850"/>
                  <a:pt x="2232884" y="861404"/>
                  <a:pt x="2232884" y="1731750"/>
                </a:cubicBezTo>
                <a:cubicBezTo>
                  <a:pt x="2232884" y="2602096"/>
                  <a:pt x="2938438" y="3307650"/>
                  <a:pt x="3808784" y="3307650"/>
                </a:cubicBezTo>
                <a:cubicBezTo>
                  <a:pt x="4679130" y="3307650"/>
                  <a:pt x="5384684" y="2602096"/>
                  <a:pt x="5384684" y="1731750"/>
                </a:cubicBezTo>
                <a:cubicBezTo>
                  <a:pt x="5384684" y="861404"/>
                  <a:pt x="4679130" y="155850"/>
                  <a:pt x="3808784" y="155850"/>
                </a:cubicBezTo>
                <a:close/>
                <a:moveTo>
                  <a:pt x="3808785" y="0"/>
                </a:moveTo>
                <a:cubicBezTo>
                  <a:pt x="4765204" y="0"/>
                  <a:pt x="5540534" y="775330"/>
                  <a:pt x="5540534" y="1731749"/>
                </a:cubicBezTo>
                <a:cubicBezTo>
                  <a:pt x="5540534" y="1791525"/>
                  <a:pt x="5537505" y="1850594"/>
                  <a:pt x="5531593" y="1908810"/>
                </a:cubicBezTo>
                <a:lnTo>
                  <a:pt x="5515506" y="2014219"/>
                </a:lnTo>
                <a:lnTo>
                  <a:pt x="5561046" y="2015370"/>
                </a:lnTo>
                <a:cubicBezTo>
                  <a:pt x="8355531" y="2157023"/>
                  <a:pt x="10577762" y="4467681"/>
                  <a:pt x="10577762" y="7297368"/>
                </a:cubicBezTo>
                <a:cubicBezTo>
                  <a:pt x="10577762" y="10218336"/>
                  <a:pt x="8209849" y="12586248"/>
                  <a:pt x="5288881" y="12586248"/>
                </a:cubicBezTo>
                <a:cubicBezTo>
                  <a:pt x="2367913" y="12586248"/>
                  <a:pt x="0" y="10218336"/>
                  <a:pt x="0" y="7297368"/>
                </a:cubicBezTo>
                <a:cubicBezTo>
                  <a:pt x="0" y="5471763"/>
                  <a:pt x="924966" y="3862196"/>
                  <a:pt x="2331818" y="2911746"/>
                </a:cubicBezTo>
                <a:lnTo>
                  <a:pt x="2466552" y="2825370"/>
                </a:lnTo>
                <a:lnTo>
                  <a:pt x="2372792" y="2699987"/>
                </a:lnTo>
                <a:cubicBezTo>
                  <a:pt x="2186067" y="2423598"/>
                  <a:pt x="2077036" y="2090406"/>
                  <a:pt x="2077036" y="1731749"/>
                </a:cubicBezTo>
                <a:cubicBezTo>
                  <a:pt x="2077036" y="775330"/>
                  <a:pt x="2852366" y="0"/>
                  <a:pt x="3808785" y="0"/>
                </a:cubicBezTo>
                <a:close/>
              </a:path>
            </a:pathLst>
          </a:cu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a:spcBef>
                <a:spcPts val="159"/>
              </a:spcBef>
              <a:spcAft>
                <a:spcPts val="159"/>
              </a:spcAft>
            </a:pPr>
            <a:endParaRPr lang="de-DE" sz="873" dirty="0" err="1">
              <a:solidFill>
                <a:schemeClr val="bg1"/>
              </a:solidFill>
            </a:endParaRPr>
          </a:p>
        </p:txBody>
      </p:sp>
      <p:pic>
        <p:nvPicPr>
          <p:cNvPr id="17" name="Picture 24">
            <a:extLst>
              <a:ext uri="{FF2B5EF4-FFF2-40B4-BE49-F238E27FC236}">
                <a16:creationId xmlns:a16="http://schemas.microsoft.com/office/drawing/2014/main" xmlns="" id="{EC857C48-507B-4B27-986B-1F65CF70461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gray">
          <a:xfrm>
            <a:off x="7205452" y="4253054"/>
            <a:ext cx="1609681" cy="357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extplatzhalter 2">
            <a:extLst>
              <a:ext uri="{FF2B5EF4-FFF2-40B4-BE49-F238E27FC236}">
                <a16:creationId xmlns:a16="http://schemas.microsoft.com/office/drawing/2014/main" xmlns="" id="{16CBCFD5-7F53-4BCB-AFC7-04D8613C5234}"/>
              </a:ext>
            </a:extLst>
          </p:cNvPr>
          <p:cNvSpPr txBox="1">
            <a:spLocks/>
          </p:cNvSpPr>
          <p:nvPr/>
        </p:nvSpPr>
        <p:spPr bwMode="gray">
          <a:xfrm>
            <a:off x="4572630" y="3817649"/>
            <a:ext cx="2554044" cy="753760"/>
          </a:xfrm>
          <a:prstGeom prst="rect">
            <a:avLst/>
          </a:prstGeom>
        </p:spPr>
        <p:txBody>
          <a:bodyPr vert="horz" lIns="0" tIns="0" rIns="0" bIns="0" rtlCol="0" anchor="t" anchorCtr="0"/>
          <a:lstStyle>
            <a:defPPr>
              <a:defRPr lang="en-US"/>
            </a:defPPr>
            <a:lvl1pPr marL="0" algn="r" defTabSz="1151994" rtl="0" eaLnBrk="1" latinLnBrk="0" hangingPunct="1">
              <a:defRPr sz="756" kern="1200">
                <a:solidFill>
                  <a:schemeClr val="bg1"/>
                </a:solidFill>
                <a:latin typeface="+mn-lt"/>
                <a:ea typeface="+mn-ea"/>
                <a:cs typeface="+mn-cs"/>
              </a:defRPr>
            </a:lvl1pPr>
            <a:lvl2pPr marL="575997" algn="l" defTabSz="1151994" rtl="0" eaLnBrk="1" latinLnBrk="0" hangingPunct="1">
              <a:defRPr sz="2268" kern="1200">
                <a:solidFill>
                  <a:schemeClr val="tx1"/>
                </a:solidFill>
                <a:latin typeface="+mn-lt"/>
                <a:ea typeface="+mn-ea"/>
                <a:cs typeface="+mn-cs"/>
              </a:defRPr>
            </a:lvl2pPr>
            <a:lvl3pPr marL="1151994" algn="l" defTabSz="1151994" rtl="0" eaLnBrk="1" latinLnBrk="0" hangingPunct="1">
              <a:defRPr sz="2268" kern="1200">
                <a:solidFill>
                  <a:schemeClr val="tx1"/>
                </a:solidFill>
                <a:latin typeface="+mn-lt"/>
                <a:ea typeface="+mn-ea"/>
                <a:cs typeface="+mn-cs"/>
              </a:defRPr>
            </a:lvl3pPr>
            <a:lvl4pPr marL="1727990" algn="l" defTabSz="1151994" rtl="0" eaLnBrk="1" latinLnBrk="0" hangingPunct="1">
              <a:defRPr sz="2268" kern="1200">
                <a:solidFill>
                  <a:schemeClr val="tx1"/>
                </a:solidFill>
                <a:latin typeface="+mn-lt"/>
                <a:ea typeface="+mn-ea"/>
                <a:cs typeface="+mn-cs"/>
              </a:defRPr>
            </a:lvl4pPr>
            <a:lvl5pPr marL="2303987" algn="l" defTabSz="1151994" rtl="0" eaLnBrk="1" latinLnBrk="0" hangingPunct="1">
              <a:defRPr sz="2268" kern="1200">
                <a:solidFill>
                  <a:schemeClr val="tx1"/>
                </a:solidFill>
                <a:latin typeface="+mn-lt"/>
                <a:ea typeface="+mn-ea"/>
                <a:cs typeface="+mn-cs"/>
              </a:defRPr>
            </a:lvl5pPr>
            <a:lvl6pPr marL="2879983" algn="l" defTabSz="1151994" rtl="0" eaLnBrk="1" latinLnBrk="0" hangingPunct="1">
              <a:defRPr sz="2268" kern="1200">
                <a:solidFill>
                  <a:schemeClr val="tx1"/>
                </a:solidFill>
                <a:latin typeface="+mn-lt"/>
                <a:ea typeface="+mn-ea"/>
                <a:cs typeface="+mn-cs"/>
              </a:defRPr>
            </a:lvl6pPr>
            <a:lvl7pPr marL="3455980" algn="l" defTabSz="1151994" rtl="0" eaLnBrk="1" latinLnBrk="0" hangingPunct="1">
              <a:defRPr sz="2268" kern="1200">
                <a:solidFill>
                  <a:schemeClr val="tx1"/>
                </a:solidFill>
                <a:latin typeface="+mn-lt"/>
                <a:ea typeface="+mn-ea"/>
                <a:cs typeface="+mn-cs"/>
              </a:defRPr>
            </a:lvl7pPr>
            <a:lvl8pPr marL="4031976" algn="l" defTabSz="1151994" rtl="0" eaLnBrk="1" latinLnBrk="0" hangingPunct="1">
              <a:defRPr sz="2268" kern="1200">
                <a:solidFill>
                  <a:schemeClr val="tx1"/>
                </a:solidFill>
                <a:latin typeface="+mn-lt"/>
                <a:ea typeface="+mn-ea"/>
                <a:cs typeface="+mn-cs"/>
              </a:defRPr>
            </a:lvl8pPr>
            <a:lvl9pPr marL="4607973" algn="l" defTabSz="1151994" rtl="0" eaLnBrk="1" latinLnBrk="0" hangingPunct="1">
              <a:defRPr sz="2268" kern="1200">
                <a:solidFill>
                  <a:schemeClr val="tx1"/>
                </a:solidFill>
                <a:latin typeface="+mn-lt"/>
                <a:ea typeface="+mn-ea"/>
                <a:cs typeface="+mn-cs"/>
              </a:defRPr>
            </a:lvl9pPr>
          </a:lstStyle>
          <a:p>
            <a:pPr algn="l"/>
            <a:r>
              <a:rPr lang="en-US" sz="1103" b="1" dirty="0">
                <a:solidFill>
                  <a:srgbClr val="5225B5"/>
                </a:solidFill>
                <a:latin typeface="+mj-lt"/>
              </a:rPr>
              <a:t>Hitesh </a:t>
            </a:r>
            <a:r>
              <a:rPr lang="en-US" sz="1103" b="1" dirty="0" smtClean="0">
                <a:solidFill>
                  <a:srgbClr val="5225B5"/>
                </a:solidFill>
                <a:latin typeface="+mj-lt"/>
              </a:rPr>
              <a:t>Mangal</a:t>
            </a:r>
            <a:br>
              <a:rPr lang="en-US" sz="1103" b="1" dirty="0" smtClean="0">
                <a:solidFill>
                  <a:srgbClr val="5225B5"/>
                </a:solidFill>
                <a:latin typeface="+mj-lt"/>
              </a:rPr>
            </a:br>
            <a:r>
              <a:rPr lang="en-US" sz="1103" b="1" dirty="0">
                <a:solidFill>
                  <a:srgbClr val="5225B5"/>
                </a:solidFill>
                <a:latin typeface="+mj-lt"/>
              </a:rPr>
              <a:t>Region Head </a:t>
            </a:r>
            <a:r>
              <a:rPr lang="en-US" sz="1103" b="1" dirty="0" smtClean="0">
                <a:solidFill>
                  <a:srgbClr val="5225B5"/>
                </a:solidFill>
                <a:latin typeface="+mj-lt"/>
              </a:rPr>
              <a:t>LATAM &amp; Mexico</a:t>
            </a:r>
            <a:endParaRPr lang="en-US" sz="1103" dirty="0">
              <a:solidFill>
                <a:srgbClr val="5225B5"/>
              </a:solidFill>
            </a:endParaRPr>
          </a:p>
          <a:p>
            <a:pPr algn="l"/>
            <a:r>
              <a:rPr lang="de-DE" sz="1103" dirty="0">
                <a:solidFill>
                  <a:srgbClr val="5225B5"/>
                </a:solidFill>
              </a:rPr>
              <a:t>mhitesh@drreddys.com</a:t>
            </a:r>
            <a:endParaRPr lang="de-DE" sz="1103" b="1" dirty="0">
              <a:solidFill>
                <a:srgbClr val="5225B5"/>
              </a:solidFill>
              <a:latin typeface="+mj-lt"/>
            </a:endParaRPr>
          </a:p>
        </p:txBody>
      </p:sp>
    </p:spTree>
    <p:extLst>
      <p:ext uri="{BB962C8B-B14F-4D97-AF65-F5344CB8AC3E}">
        <p14:creationId xmlns:p14="http://schemas.microsoft.com/office/powerpoint/2010/main" val="330521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499992" y="1160354"/>
            <a:ext cx="2563398" cy="2563524"/>
          </a:xfrm>
          <a:prstGeom prst="rect">
            <a:avLst/>
          </a:prstGeom>
        </p:spPr>
      </p:pic>
      <p:sp>
        <p:nvSpPr>
          <p:cNvPr id="14" name="Freihandform: Form 13">
            <a:extLst>
              <a:ext uri="{FF2B5EF4-FFF2-40B4-BE49-F238E27FC236}">
                <a16:creationId xmlns:a16="http://schemas.microsoft.com/office/drawing/2014/main" xmlns="" id="{45D39CF9-9BD3-4504-BA2D-08A45F5A9F25}"/>
              </a:ext>
            </a:extLst>
          </p:cNvPr>
          <p:cNvSpPr/>
          <p:nvPr/>
        </p:nvSpPr>
        <p:spPr>
          <a:xfrm>
            <a:off x="0" y="40"/>
            <a:ext cx="9144000" cy="5143421"/>
          </a:xfrm>
          <a:custGeom>
            <a:avLst/>
            <a:gdLst>
              <a:gd name="connsiteX0" fmla="*/ 7316336 w 11520488"/>
              <a:gd name="connsiteY0" fmla="*/ 1348909 h 6480175"/>
              <a:gd name="connsiteX1" fmla="*/ 5668885 w 11520488"/>
              <a:gd name="connsiteY1" fmla="*/ 2996352 h 6480175"/>
              <a:gd name="connsiteX2" fmla="*/ 7316336 w 11520488"/>
              <a:gd name="connsiteY2" fmla="*/ 4643795 h 6480175"/>
              <a:gd name="connsiteX3" fmla="*/ 8963787 w 11520488"/>
              <a:gd name="connsiteY3" fmla="*/ 2996352 h 6480175"/>
              <a:gd name="connsiteX4" fmla="*/ 7316336 w 11520488"/>
              <a:gd name="connsiteY4" fmla="*/ 1348909 h 6480175"/>
              <a:gd name="connsiteX5" fmla="*/ 0 w 11520488"/>
              <a:gd name="connsiteY5" fmla="*/ 0 h 6480175"/>
              <a:gd name="connsiteX6" fmla="*/ 11520488 w 11520488"/>
              <a:gd name="connsiteY6" fmla="*/ 0 h 6480175"/>
              <a:gd name="connsiteX7" fmla="*/ 11520488 w 11520488"/>
              <a:gd name="connsiteY7" fmla="*/ 6480175 h 6480175"/>
              <a:gd name="connsiteX8" fmla="*/ 0 w 11520488"/>
              <a:gd name="connsiteY8" fmla="*/ 6480175 h 648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20488" h="6480175">
                <a:moveTo>
                  <a:pt x="7316336" y="1348909"/>
                </a:moveTo>
                <a:cubicBezTo>
                  <a:pt x="6406474" y="1348909"/>
                  <a:pt x="5668885" y="2086494"/>
                  <a:pt x="5668885" y="2996352"/>
                </a:cubicBezTo>
                <a:cubicBezTo>
                  <a:pt x="5668885" y="3906210"/>
                  <a:pt x="6406474" y="4643795"/>
                  <a:pt x="7316336" y="4643795"/>
                </a:cubicBezTo>
                <a:cubicBezTo>
                  <a:pt x="8226198" y="4643795"/>
                  <a:pt x="8963787" y="3906210"/>
                  <a:pt x="8963787" y="2996352"/>
                </a:cubicBezTo>
                <a:cubicBezTo>
                  <a:pt x="8963787" y="2086494"/>
                  <a:pt x="8226198" y="1348909"/>
                  <a:pt x="7316336" y="1348909"/>
                </a:cubicBezTo>
                <a:close/>
                <a:moveTo>
                  <a:pt x="0" y="0"/>
                </a:moveTo>
                <a:lnTo>
                  <a:pt x="11520488" y="0"/>
                </a:lnTo>
                <a:lnTo>
                  <a:pt x="11520488" y="6480175"/>
                </a:lnTo>
                <a:lnTo>
                  <a:pt x="0" y="648017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7148" tIns="57148" rIns="57148" bIns="57148" rtlCol="0" anchor="ctr">
            <a:noAutofit/>
          </a:bodyPr>
          <a:lstStyle/>
          <a:p>
            <a:pPr algn="ctr" defTabSz="914338">
              <a:spcBef>
                <a:spcPts val="159"/>
              </a:spcBef>
              <a:spcAft>
                <a:spcPts val="159"/>
              </a:spcAft>
              <a:defRPr/>
            </a:pPr>
            <a:endParaRPr lang="de-DE" sz="873" dirty="0" err="1">
              <a:solidFill>
                <a:srgbClr val="5225B5"/>
              </a:solidFill>
              <a:latin typeface="Arial"/>
            </a:endParaRPr>
          </a:p>
        </p:txBody>
      </p:sp>
      <p:sp>
        <p:nvSpPr>
          <p:cNvPr id="16" name="TextBox 3">
            <a:extLst>
              <a:ext uri="{FF2B5EF4-FFF2-40B4-BE49-F238E27FC236}">
                <a16:creationId xmlns:a16="http://schemas.microsoft.com/office/drawing/2014/main" xmlns="" id="{A316B4C8-2E0A-4A25-AA18-E7015E57FB5F}"/>
              </a:ext>
            </a:extLst>
          </p:cNvPr>
          <p:cNvSpPr txBox="1"/>
          <p:nvPr/>
        </p:nvSpPr>
        <p:spPr>
          <a:xfrm>
            <a:off x="4724125" y="119061"/>
            <a:ext cx="2714511" cy="963940"/>
          </a:xfrm>
          <a:prstGeom prst="rect">
            <a:avLst/>
          </a:prstGeom>
          <a:noFill/>
        </p:spPr>
        <p:txBody>
          <a:bodyPr wrap="square" lIns="0" tIns="0" rIns="0" bIns="0" rtlCol="0" anchor="ctr">
            <a:noAutofit/>
          </a:bodyPr>
          <a:lstStyle/>
          <a:p>
            <a:pPr algn="ctr" defTabSz="914338">
              <a:lnSpc>
                <a:spcPct val="80000"/>
              </a:lnSpc>
              <a:defRPr/>
            </a:pPr>
            <a:r>
              <a:rPr lang="en-GB" sz="2540" b="1" dirty="0">
                <a:solidFill>
                  <a:srgbClr val="5225B5"/>
                </a:solidFill>
                <a:latin typeface="Arial" panose="020B0604020202020204" pitchFamily="34" charset="0"/>
                <a:cs typeface="Arial" panose="020B0604020202020204" pitchFamily="34" charset="0"/>
              </a:rPr>
              <a:t>Thank You</a:t>
            </a:r>
          </a:p>
        </p:txBody>
      </p:sp>
      <p:grpSp>
        <p:nvGrpSpPr>
          <p:cNvPr id="21" name="Group 47">
            <a:extLst>
              <a:ext uri="{FF2B5EF4-FFF2-40B4-BE49-F238E27FC236}">
                <a16:creationId xmlns:a16="http://schemas.microsoft.com/office/drawing/2014/main" xmlns="" id="{5A8BAA36-D5A5-451B-B180-1F7246788CA0}"/>
              </a:ext>
            </a:extLst>
          </p:cNvPr>
          <p:cNvGrpSpPr/>
          <p:nvPr/>
        </p:nvGrpSpPr>
        <p:grpSpPr>
          <a:xfrm flipV="1">
            <a:off x="5210328" y="304146"/>
            <a:ext cx="136622" cy="136622"/>
            <a:chOff x="2267515" y="2381250"/>
            <a:chExt cx="431046" cy="431044"/>
          </a:xfrm>
          <a:solidFill>
            <a:srgbClr val="EDEDED"/>
          </a:solidFill>
        </p:grpSpPr>
        <p:sp>
          <p:nvSpPr>
            <p:cNvPr id="22" name="Oval 30">
              <a:extLst>
                <a:ext uri="{FF2B5EF4-FFF2-40B4-BE49-F238E27FC236}">
                  <a16:creationId xmlns:a16="http://schemas.microsoft.com/office/drawing/2014/main" xmlns="" id="{A658A5AB-A222-4275-8952-1DDD1E740AF3}"/>
                </a:ext>
              </a:extLst>
            </p:cNvPr>
            <p:cNvSpPr/>
            <p:nvPr/>
          </p:nvSpPr>
          <p:spPr>
            <a:xfrm>
              <a:off x="2267515" y="2381250"/>
              <a:ext cx="431046" cy="43104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sp>
          <p:nvSpPr>
            <p:cNvPr id="23" name="Flowchart: Collate 46">
              <a:extLst>
                <a:ext uri="{FF2B5EF4-FFF2-40B4-BE49-F238E27FC236}">
                  <a16:creationId xmlns:a16="http://schemas.microsoft.com/office/drawing/2014/main" xmlns="" id="{EEA60794-BFC1-4F8B-98FE-2E5925FCC46E}"/>
                </a:ext>
              </a:extLst>
            </p:cNvPr>
            <p:cNvSpPr/>
            <p:nvPr/>
          </p:nvSpPr>
          <p:spPr>
            <a:xfrm>
              <a:off x="2543175" y="2605088"/>
              <a:ext cx="45719" cy="52387"/>
            </a:xfrm>
            <a:prstGeom prst="flowChartCol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defTabSz="914338">
                <a:spcBef>
                  <a:spcPts val="159"/>
                </a:spcBef>
                <a:spcAft>
                  <a:spcPts val="159"/>
                </a:spcAft>
                <a:defRPr/>
              </a:pPr>
              <a:endParaRPr lang="en-GB" sz="873" dirty="0">
                <a:solidFill>
                  <a:prstClr val="white"/>
                </a:solidFill>
                <a:latin typeface="Arial"/>
              </a:endParaRPr>
            </a:p>
          </p:txBody>
        </p:sp>
      </p:grpSp>
      <p:grpSp>
        <p:nvGrpSpPr>
          <p:cNvPr id="24" name="Group 47">
            <a:extLst>
              <a:ext uri="{FF2B5EF4-FFF2-40B4-BE49-F238E27FC236}">
                <a16:creationId xmlns:a16="http://schemas.microsoft.com/office/drawing/2014/main" xmlns="" id="{B0538715-B1AC-47C7-B4F5-BF891B11F0E9}"/>
              </a:ext>
            </a:extLst>
          </p:cNvPr>
          <p:cNvGrpSpPr/>
          <p:nvPr/>
        </p:nvGrpSpPr>
        <p:grpSpPr>
          <a:xfrm>
            <a:off x="4428986" y="318354"/>
            <a:ext cx="781341" cy="781336"/>
            <a:chOff x="2267515" y="2381250"/>
            <a:chExt cx="431046" cy="431044"/>
          </a:xfrm>
          <a:solidFill>
            <a:srgbClr val="EDEDED"/>
          </a:solidFill>
        </p:grpSpPr>
        <p:sp>
          <p:nvSpPr>
            <p:cNvPr id="25" name="Oval 30">
              <a:extLst>
                <a:ext uri="{FF2B5EF4-FFF2-40B4-BE49-F238E27FC236}">
                  <a16:creationId xmlns:a16="http://schemas.microsoft.com/office/drawing/2014/main" xmlns="" id="{3AADFC19-8068-4B2C-9653-19CF1155B22B}"/>
                </a:ext>
              </a:extLst>
            </p:cNvPr>
            <p:cNvSpPr/>
            <p:nvPr/>
          </p:nvSpPr>
          <p:spPr>
            <a:xfrm>
              <a:off x="2267515" y="2381250"/>
              <a:ext cx="431046" cy="43104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sp>
          <p:nvSpPr>
            <p:cNvPr id="26" name="Flowchart: Collate 46">
              <a:extLst>
                <a:ext uri="{FF2B5EF4-FFF2-40B4-BE49-F238E27FC236}">
                  <a16:creationId xmlns:a16="http://schemas.microsoft.com/office/drawing/2014/main" xmlns="" id="{DC948A00-A6C6-4B69-94E9-40B4E0003035}"/>
                </a:ext>
              </a:extLst>
            </p:cNvPr>
            <p:cNvSpPr/>
            <p:nvPr/>
          </p:nvSpPr>
          <p:spPr>
            <a:xfrm>
              <a:off x="2543175" y="2605088"/>
              <a:ext cx="45719" cy="52387"/>
            </a:xfrm>
            <a:prstGeom prst="flowChartCol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defTabSz="914338">
                <a:spcBef>
                  <a:spcPts val="159"/>
                </a:spcBef>
                <a:spcAft>
                  <a:spcPts val="159"/>
                </a:spcAft>
                <a:defRPr/>
              </a:pPr>
              <a:endParaRPr lang="en-GB" sz="873" dirty="0">
                <a:solidFill>
                  <a:prstClr val="white"/>
                </a:solidFill>
                <a:latin typeface="Arial"/>
              </a:endParaRPr>
            </a:p>
          </p:txBody>
        </p:sp>
      </p:grpSp>
      <p:grpSp>
        <p:nvGrpSpPr>
          <p:cNvPr id="27" name="Group 47">
            <a:extLst>
              <a:ext uri="{FF2B5EF4-FFF2-40B4-BE49-F238E27FC236}">
                <a16:creationId xmlns:a16="http://schemas.microsoft.com/office/drawing/2014/main" xmlns="" id="{D2C15AA8-331E-45F4-B450-461F0EF17BB5}"/>
              </a:ext>
            </a:extLst>
          </p:cNvPr>
          <p:cNvGrpSpPr/>
          <p:nvPr/>
        </p:nvGrpSpPr>
        <p:grpSpPr>
          <a:xfrm flipV="1">
            <a:off x="5408353" y="479528"/>
            <a:ext cx="301530" cy="301530"/>
            <a:chOff x="2267515" y="2381250"/>
            <a:chExt cx="431046" cy="431044"/>
          </a:xfrm>
          <a:solidFill>
            <a:srgbClr val="EDEDED"/>
          </a:solidFill>
        </p:grpSpPr>
        <p:sp>
          <p:nvSpPr>
            <p:cNvPr id="28" name="Oval 30">
              <a:extLst>
                <a:ext uri="{FF2B5EF4-FFF2-40B4-BE49-F238E27FC236}">
                  <a16:creationId xmlns:a16="http://schemas.microsoft.com/office/drawing/2014/main" xmlns="" id="{280E5362-501A-4C5C-B02C-699278B8CBD0}"/>
                </a:ext>
              </a:extLst>
            </p:cNvPr>
            <p:cNvSpPr/>
            <p:nvPr/>
          </p:nvSpPr>
          <p:spPr>
            <a:xfrm>
              <a:off x="2267515" y="2381250"/>
              <a:ext cx="431046" cy="43104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sp>
          <p:nvSpPr>
            <p:cNvPr id="29" name="Flowchart: Collate 46">
              <a:extLst>
                <a:ext uri="{FF2B5EF4-FFF2-40B4-BE49-F238E27FC236}">
                  <a16:creationId xmlns:a16="http://schemas.microsoft.com/office/drawing/2014/main" xmlns="" id="{903EF241-A20C-4003-89E5-A71624630B4A}"/>
                </a:ext>
              </a:extLst>
            </p:cNvPr>
            <p:cNvSpPr/>
            <p:nvPr/>
          </p:nvSpPr>
          <p:spPr>
            <a:xfrm>
              <a:off x="2543175" y="2605088"/>
              <a:ext cx="45719" cy="52387"/>
            </a:xfrm>
            <a:prstGeom prst="flowChartCol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defTabSz="914338">
                <a:spcBef>
                  <a:spcPts val="159"/>
                </a:spcBef>
                <a:spcAft>
                  <a:spcPts val="159"/>
                </a:spcAft>
                <a:defRPr/>
              </a:pPr>
              <a:endParaRPr lang="en-GB" sz="873" dirty="0">
                <a:solidFill>
                  <a:prstClr val="white"/>
                </a:solidFill>
                <a:latin typeface="Arial"/>
              </a:endParaRPr>
            </a:p>
          </p:txBody>
        </p:sp>
      </p:grpSp>
      <p:sp>
        <p:nvSpPr>
          <p:cNvPr id="31" name="Titel 18">
            <a:extLst>
              <a:ext uri="{FF2B5EF4-FFF2-40B4-BE49-F238E27FC236}">
                <a16:creationId xmlns:a16="http://schemas.microsoft.com/office/drawing/2014/main" xmlns="" id="{5A477D96-8C65-49D7-AE2A-8BBF7177A2B8}"/>
              </a:ext>
            </a:extLst>
          </p:cNvPr>
          <p:cNvSpPr txBox="1">
            <a:spLocks/>
          </p:cNvSpPr>
          <p:nvPr/>
        </p:nvSpPr>
        <p:spPr bwMode="gray">
          <a:xfrm>
            <a:off x="571668" y="1942421"/>
            <a:ext cx="2609677" cy="1249677"/>
          </a:xfrm>
          <a:prstGeom prst="rect">
            <a:avLst/>
          </a:prstGeom>
        </p:spPr>
        <p:txBody>
          <a:bodyPr vert="horz" lIns="0" tIns="28574" rIns="0" bIns="0" rtlCol="0" anchor="t">
            <a:noAutofit/>
          </a:bodyPr>
          <a:lstStyle>
            <a:lvl1pPr algn="l" defTabSz="1152053" rtl="0" eaLnBrk="1" latinLnBrk="0" hangingPunct="1">
              <a:lnSpc>
                <a:spcPct val="75000"/>
              </a:lnSpc>
              <a:spcBef>
                <a:spcPct val="0"/>
              </a:spcBef>
              <a:buNone/>
              <a:defRPr sz="3024" kern="1200" spc="-101" baseline="0">
                <a:solidFill>
                  <a:schemeClr val="accent1"/>
                </a:solidFill>
                <a:latin typeface="+mj-lt"/>
                <a:ea typeface="+mj-ea"/>
                <a:cs typeface="+mj-cs"/>
              </a:defRPr>
            </a:lvl1pPr>
          </a:lstStyle>
          <a:p>
            <a:r>
              <a:rPr lang="de-DE" sz="6000" spc="-119" dirty="0" err="1">
                <a:solidFill>
                  <a:schemeClr val="bg1"/>
                </a:solidFill>
              </a:rPr>
              <a:t>Thank</a:t>
            </a:r>
            <a:r>
              <a:rPr lang="de-DE" sz="6000" spc="-119" dirty="0">
                <a:solidFill>
                  <a:schemeClr val="bg1"/>
                </a:solidFill>
              </a:rPr>
              <a:t> </a:t>
            </a:r>
            <a:br>
              <a:rPr lang="de-DE" sz="6000" spc="-119" dirty="0">
                <a:solidFill>
                  <a:schemeClr val="bg1"/>
                </a:solidFill>
              </a:rPr>
            </a:br>
            <a:r>
              <a:rPr lang="de-DE" sz="6000" spc="-119" dirty="0" err="1">
                <a:solidFill>
                  <a:schemeClr val="bg1"/>
                </a:solidFill>
              </a:rPr>
              <a:t>You</a:t>
            </a:r>
            <a:endParaRPr lang="de-DE" sz="6000" spc="-119" dirty="0">
              <a:solidFill>
                <a:schemeClr val="bg1"/>
              </a:solidFill>
            </a:endParaRPr>
          </a:p>
        </p:txBody>
      </p:sp>
      <p:sp>
        <p:nvSpPr>
          <p:cNvPr id="32" name="Textplatzhalter 2">
            <a:extLst>
              <a:ext uri="{FF2B5EF4-FFF2-40B4-BE49-F238E27FC236}">
                <a16:creationId xmlns:a16="http://schemas.microsoft.com/office/drawing/2014/main" xmlns="" id="{323354E1-CA1D-47FD-8807-2F44EB9875DA}"/>
              </a:ext>
            </a:extLst>
          </p:cNvPr>
          <p:cNvSpPr txBox="1">
            <a:spLocks/>
          </p:cNvSpPr>
          <p:nvPr/>
        </p:nvSpPr>
        <p:spPr bwMode="gray">
          <a:xfrm>
            <a:off x="4428987" y="3817650"/>
            <a:ext cx="2576724" cy="753760"/>
          </a:xfrm>
          <a:prstGeom prst="rect">
            <a:avLst/>
          </a:prstGeom>
        </p:spPr>
        <p:txBody>
          <a:bodyPr vert="horz" lIns="0" tIns="0" rIns="0" bIns="0" rtlCol="0" anchor="t" anchorCtr="0"/>
          <a:lstStyle>
            <a:defPPr>
              <a:defRPr lang="en-US"/>
            </a:defPPr>
            <a:lvl1pPr marL="0" algn="r" defTabSz="1151994" rtl="0" eaLnBrk="1" latinLnBrk="0" hangingPunct="1">
              <a:defRPr sz="756" kern="1200">
                <a:solidFill>
                  <a:schemeClr val="bg1"/>
                </a:solidFill>
                <a:latin typeface="+mn-lt"/>
                <a:ea typeface="+mn-ea"/>
                <a:cs typeface="+mn-cs"/>
              </a:defRPr>
            </a:lvl1pPr>
            <a:lvl2pPr marL="575997" algn="l" defTabSz="1151994" rtl="0" eaLnBrk="1" latinLnBrk="0" hangingPunct="1">
              <a:defRPr sz="2268" kern="1200">
                <a:solidFill>
                  <a:schemeClr val="tx1"/>
                </a:solidFill>
                <a:latin typeface="+mn-lt"/>
                <a:ea typeface="+mn-ea"/>
                <a:cs typeface="+mn-cs"/>
              </a:defRPr>
            </a:lvl2pPr>
            <a:lvl3pPr marL="1151994" algn="l" defTabSz="1151994" rtl="0" eaLnBrk="1" latinLnBrk="0" hangingPunct="1">
              <a:defRPr sz="2268" kern="1200">
                <a:solidFill>
                  <a:schemeClr val="tx1"/>
                </a:solidFill>
                <a:latin typeface="+mn-lt"/>
                <a:ea typeface="+mn-ea"/>
                <a:cs typeface="+mn-cs"/>
              </a:defRPr>
            </a:lvl3pPr>
            <a:lvl4pPr marL="1727990" algn="l" defTabSz="1151994" rtl="0" eaLnBrk="1" latinLnBrk="0" hangingPunct="1">
              <a:defRPr sz="2268" kern="1200">
                <a:solidFill>
                  <a:schemeClr val="tx1"/>
                </a:solidFill>
                <a:latin typeface="+mn-lt"/>
                <a:ea typeface="+mn-ea"/>
                <a:cs typeface="+mn-cs"/>
              </a:defRPr>
            </a:lvl4pPr>
            <a:lvl5pPr marL="2303987" algn="l" defTabSz="1151994" rtl="0" eaLnBrk="1" latinLnBrk="0" hangingPunct="1">
              <a:defRPr sz="2268" kern="1200">
                <a:solidFill>
                  <a:schemeClr val="tx1"/>
                </a:solidFill>
                <a:latin typeface="+mn-lt"/>
                <a:ea typeface="+mn-ea"/>
                <a:cs typeface="+mn-cs"/>
              </a:defRPr>
            </a:lvl5pPr>
            <a:lvl6pPr marL="2879983" algn="l" defTabSz="1151994" rtl="0" eaLnBrk="1" latinLnBrk="0" hangingPunct="1">
              <a:defRPr sz="2268" kern="1200">
                <a:solidFill>
                  <a:schemeClr val="tx1"/>
                </a:solidFill>
                <a:latin typeface="+mn-lt"/>
                <a:ea typeface="+mn-ea"/>
                <a:cs typeface="+mn-cs"/>
              </a:defRPr>
            </a:lvl6pPr>
            <a:lvl7pPr marL="3455980" algn="l" defTabSz="1151994" rtl="0" eaLnBrk="1" latinLnBrk="0" hangingPunct="1">
              <a:defRPr sz="2268" kern="1200">
                <a:solidFill>
                  <a:schemeClr val="tx1"/>
                </a:solidFill>
                <a:latin typeface="+mn-lt"/>
                <a:ea typeface="+mn-ea"/>
                <a:cs typeface="+mn-cs"/>
              </a:defRPr>
            </a:lvl7pPr>
            <a:lvl8pPr marL="4031976" algn="l" defTabSz="1151994" rtl="0" eaLnBrk="1" latinLnBrk="0" hangingPunct="1">
              <a:defRPr sz="2268" kern="1200">
                <a:solidFill>
                  <a:schemeClr val="tx1"/>
                </a:solidFill>
                <a:latin typeface="+mn-lt"/>
                <a:ea typeface="+mn-ea"/>
                <a:cs typeface="+mn-cs"/>
              </a:defRPr>
            </a:lvl8pPr>
            <a:lvl9pPr marL="4607973" algn="l" defTabSz="1151994" rtl="0" eaLnBrk="1" latinLnBrk="0" hangingPunct="1">
              <a:defRPr sz="2268" kern="1200">
                <a:solidFill>
                  <a:schemeClr val="tx1"/>
                </a:solidFill>
                <a:latin typeface="+mn-lt"/>
                <a:ea typeface="+mn-ea"/>
                <a:cs typeface="+mn-cs"/>
              </a:defRPr>
            </a:lvl9pPr>
          </a:lstStyle>
          <a:p>
            <a:pPr algn="l"/>
            <a:r>
              <a:rPr lang="de-DE" sz="1103" b="1" dirty="0">
                <a:solidFill>
                  <a:srgbClr val="5225B5"/>
                </a:solidFill>
                <a:latin typeface="+mj-lt"/>
              </a:rPr>
              <a:t>CEO</a:t>
            </a:r>
          </a:p>
          <a:p>
            <a:pPr algn="l"/>
            <a:r>
              <a:rPr lang="de-DE" sz="1103" dirty="0">
                <a:solidFill>
                  <a:srgbClr val="5225B5"/>
                </a:solidFill>
              </a:rPr>
              <a:t>Christian Muraschow</a:t>
            </a:r>
          </a:p>
          <a:p>
            <a:pPr algn="l">
              <a:lnSpc>
                <a:spcPct val="150000"/>
              </a:lnSpc>
            </a:pPr>
            <a:r>
              <a:rPr lang="de-DE" sz="1103" dirty="0">
                <a:solidFill>
                  <a:srgbClr val="5225B5"/>
                </a:solidFill>
              </a:rPr>
              <a:t>c.muraschow@explain.de</a:t>
            </a:r>
          </a:p>
          <a:p>
            <a:pPr algn="l"/>
            <a:r>
              <a:rPr lang="de-DE" sz="1103" dirty="0">
                <a:solidFill>
                  <a:srgbClr val="5225B5"/>
                </a:solidFill>
              </a:rPr>
              <a:t>015902120699</a:t>
            </a:r>
          </a:p>
          <a:p>
            <a:pPr algn="l"/>
            <a:endParaRPr lang="de-DE" sz="1103" dirty="0">
              <a:solidFill>
                <a:srgbClr val="5225B5"/>
              </a:solidFill>
            </a:endParaRPr>
          </a:p>
          <a:p>
            <a:pPr algn="l"/>
            <a:endParaRPr lang="de-DE" sz="1103" b="1" dirty="0">
              <a:solidFill>
                <a:srgbClr val="5225B5"/>
              </a:solidFill>
              <a:latin typeface="+mj-lt"/>
            </a:endParaRPr>
          </a:p>
        </p:txBody>
      </p:sp>
      <p:sp>
        <p:nvSpPr>
          <p:cNvPr id="38" name="Freihandform: Form 37">
            <a:extLst>
              <a:ext uri="{FF2B5EF4-FFF2-40B4-BE49-F238E27FC236}">
                <a16:creationId xmlns:a16="http://schemas.microsoft.com/office/drawing/2014/main" xmlns="" id="{B19AA75A-4E8B-4ABF-8D0B-FD14A4841505}"/>
              </a:ext>
            </a:extLst>
          </p:cNvPr>
          <p:cNvSpPr/>
          <p:nvPr/>
        </p:nvSpPr>
        <p:spPr>
          <a:xfrm>
            <a:off x="2799977" y="1030217"/>
            <a:ext cx="8395743" cy="9989912"/>
          </a:xfrm>
          <a:custGeom>
            <a:avLst/>
            <a:gdLst>
              <a:gd name="connsiteX0" fmla="*/ 3808784 w 10577762"/>
              <a:gd name="connsiteY0" fmla="*/ 155850 h 12586248"/>
              <a:gd name="connsiteX1" fmla="*/ 2232884 w 10577762"/>
              <a:gd name="connsiteY1" fmla="*/ 1731750 h 12586248"/>
              <a:gd name="connsiteX2" fmla="*/ 3808784 w 10577762"/>
              <a:gd name="connsiteY2" fmla="*/ 3307650 h 12586248"/>
              <a:gd name="connsiteX3" fmla="*/ 5384684 w 10577762"/>
              <a:gd name="connsiteY3" fmla="*/ 1731750 h 12586248"/>
              <a:gd name="connsiteX4" fmla="*/ 3808784 w 10577762"/>
              <a:gd name="connsiteY4" fmla="*/ 155850 h 12586248"/>
              <a:gd name="connsiteX5" fmla="*/ 3808785 w 10577762"/>
              <a:gd name="connsiteY5" fmla="*/ 0 h 12586248"/>
              <a:gd name="connsiteX6" fmla="*/ 5540534 w 10577762"/>
              <a:gd name="connsiteY6" fmla="*/ 1731749 h 12586248"/>
              <a:gd name="connsiteX7" fmla="*/ 5531593 w 10577762"/>
              <a:gd name="connsiteY7" fmla="*/ 1908810 h 12586248"/>
              <a:gd name="connsiteX8" fmla="*/ 5515506 w 10577762"/>
              <a:gd name="connsiteY8" fmla="*/ 2014219 h 12586248"/>
              <a:gd name="connsiteX9" fmla="*/ 5561046 w 10577762"/>
              <a:gd name="connsiteY9" fmla="*/ 2015370 h 12586248"/>
              <a:gd name="connsiteX10" fmla="*/ 10577762 w 10577762"/>
              <a:gd name="connsiteY10" fmla="*/ 7297368 h 12586248"/>
              <a:gd name="connsiteX11" fmla="*/ 5288881 w 10577762"/>
              <a:gd name="connsiteY11" fmla="*/ 12586248 h 12586248"/>
              <a:gd name="connsiteX12" fmla="*/ 0 w 10577762"/>
              <a:gd name="connsiteY12" fmla="*/ 7297368 h 12586248"/>
              <a:gd name="connsiteX13" fmla="*/ 2331818 w 10577762"/>
              <a:gd name="connsiteY13" fmla="*/ 2911746 h 12586248"/>
              <a:gd name="connsiteX14" fmla="*/ 2466552 w 10577762"/>
              <a:gd name="connsiteY14" fmla="*/ 2825370 h 12586248"/>
              <a:gd name="connsiteX15" fmla="*/ 2372792 w 10577762"/>
              <a:gd name="connsiteY15" fmla="*/ 2699987 h 12586248"/>
              <a:gd name="connsiteX16" fmla="*/ 2077036 w 10577762"/>
              <a:gd name="connsiteY16" fmla="*/ 1731749 h 12586248"/>
              <a:gd name="connsiteX17" fmla="*/ 3808785 w 10577762"/>
              <a:gd name="connsiteY17" fmla="*/ 0 h 12586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577762" h="12586248">
                <a:moveTo>
                  <a:pt x="3808784" y="155850"/>
                </a:moveTo>
                <a:cubicBezTo>
                  <a:pt x="2938438" y="155850"/>
                  <a:pt x="2232884" y="861404"/>
                  <a:pt x="2232884" y="1731750"/>
                </a:cubicBezTo>
                <a:cubicBezTo>
                  <a:pt x="2232884" y="2602096"/>
                  <a:pt x="2938438" y="3307650"/>
                  <a:pt x="3808784" y="3307650"/>
                </a:cubicBezTo>
                <a:cubicBezTo>
                  <a:pt x="4679130" y="3307650"/>
                  <a:pt x="5384684" y="2602096"/>
                  <a:pt x="5384684" y="1731750"/>
                </a:cubicBezTo>
                <a:cubicBezTo>
                  <a:pt x="5384684" y="861404"/>
                  <a:pt x="4679130" y="155850"/>
                  <a:pt x="3808784" y="155850"/>
                </a:cubicBezTo>
                <a:close/>
                <a:moveTo>
                  <a:pt x="3808785" y="0"/>
                </a:moveTo>
                <a:cubicBezTo>
                  <a:pt x="4765204" y="0"/>
                  <a:pt x="5540534" y="775330"/>
                  <a:pt x="5540534" y="1731749"/>
                </a:cubicBezTo>
                <a:cubicBezTo>
                  <a:pt x="5540534" y="1791525"/>
                  <a:pt x="5537505" y="1850594"/>
                  <a:pt x="5531593" y="1908810"/>
                </a:cubicBezTo>
                <a:lnTo>
                  <a:pt x="5515506" y="2014219"/>
                </a:lnTo>
                <a:lnTo>
                  <a:pt x="5561046" y="2015370"/>
                </a:lnTo>
                <a:cubicBezTo>
                  <a:pt x="8355531" y="2157023"/>
                  <a:pt x="10577762" y="4467681"/>
                  <a:pt x="10577762" y="7297368"/>
                </a:cubicBezTo>
                <a:cubicBezTo>
                  <a:pt x="10577762" y="10218336"/>
                  <a:pt x="8209849" y="12586248"/>
                  <a:pt x="5288881" y="12586248"/>
                </a:cubicBezTo>
                <a:cubicBezTo>
                  <a:pt x="2367913" y="12586248"/>
                  <a:pt x="0" y="10218336"/>
                  <a:pt x="0" y="7297368"/>
                </a:cubicBezTo>
                <a:cubicBezTo>
                  <a:pt x="0" y="5471763"/>
                  <a:pt x="924966" y="3862196"/>
                  <a:pt x="2331818" y="2911746"/>
                </a:cubicBezTo>
                <a:lnTo>
                  <a:pt x="2466552" y="2825370"/>
                </a:lnTo>
                <a:lnTo>
                  <a:pt x="2372792" y="2699987"/>
                </a:lnTo>
                <a:cubicBezTo>
                  <a:pt x="2186067" y="2423598"/>
                  <a:pt x="2077036" y="2090406"/>
                  <a:pt x="2077036" y="1731749"/>
                </a:cubicBezTo>
                <a:cubicBezTo>
                  <a:pt x="2077036" y="775330"/>
                  <a:pt x="2852366" y="0"/>
                  <a:pt x="3808785" y="0"/>
                </a:cubicBezTo>
                <a:close/>
              </a:path>
            </a:pathLst>
          </a:cu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a:spcBef>
                <a:spcPts val="159"/>
              </a:spcBef>
              <a:spcAft>
                <a:spcPts val="159"/>
              </a:spcAft>
            </a:pPr>
            <a:endParaRPr lang="de-DE" sz="873" dirty="0" err="1">
              <a:solidFill>
                <a:schemeClr val="bg1"/>
              </a:solidFill>
            </a:endParaRPr>
          </a:p>
        </p:txBody>
      </p:sp>
      <p:pic>
        <p:nvPicPr>
          <p:cNvPr id="17" name="Picture 24">
            <a:extLst>
              <a:ext uri="{FF2B5EF4-FFF2-40B4-BE49-F238E27FC236}">
                <a16:creationId xmlns:a16="http://schemas.microsoft.com/office/drawing/2014/main" xmlns="" id="{EC857C48-507B-4B27-986B-1F65CF70461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gray">
          <a:xfrm>
            <a:off x="7205452" y="4253054"/>
            <a:ext cx="1609681" cy="357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extplatzhalter 2">
            <a:extLst>
              <a:ext uri="{FF2B5EF4-FFF2-40B4-BE49-F238E27FC236}">
                <a16:creationId xmlns:a16="http://schemas.microsoft.com/office/drawing/2014/main" xmlns="" id="{16CBCFD5-7F53-4BCB-AFC7-04D8613C5234}"/>
              </a:ext>
            </a:extLst>
          </p:cNvPr>
          <p:cNvSpPr txBox="1">
            <a:spLocks/>
          </p:cNvSpPr>
          <p:nvPr/>
        </p:nvSpPr>
        <p:spPr bwMode="gray">
          <a:xfrm>
            <a:off x="4572630" y="3817649"/>
            <a:ext cx="2554044" cy="753760"/>
          </a:xfrm>
          <a:prstGeom prst="rect">
            <a:avLst/>
          </a:prstGeom>
        </p:spPr>
        <p:txBody>
          <a:bodyPr vert="horz" lIns="0" tIns="0" rIns="0" bIns="0" rtlCol="0" anchor="t" anchorCtr="0"/>
          <a:lstStyle>
            <a:defPPr>
              <a:defRPr lang="en-US"/>
            </a:defPPr>
            <a:lvl1pPr marL="0" algn="r" defTabSz="1151994" rtl="0" eaLnBrk="1" latinLnBrk="0" hangingPunct="1">
              <a:defRPr sz="756" kern="1200">
                <a:solidFill>
                  <a:schemeClr val="bg1"/>
                </a:solidFill>
                <a:latin typeface="+mn-lt"/>
                <a:ea typeface="+mn-ea"/>
                <a:cs typeface="+mn-cs"/>
              </a:defRPr>
            </a:lvl1pPr>
            <a:lvl2pPr marL="575997" algn="l" defTabSz="1151994" rtl="0" eaLnBrk="1" latinLnBrk="0" hangingPunct="1">
              <a:defRPr sz="2268" kern="1200">
                <a:solidFill>
                  <a:schemeClr val="tx1"/>
                </a:solidFill>
                <a:latin typeface="+mn-lt"/>
                <a:ea typeface="+mn-ea"/>
                <a:cs typeface="+mn-cs"/>
              </a:defRPr>
            </a:lvl2pPr>
            <a:lvl3pPr marL="1151994" algn="l" defTabSz="1151994" rtl="0" eaLnBrk="1" latinLnBrk="0" hangingPunct="1">
              <a:defRPr sz="2268" kern="1200">
                <a:solidFill>
                  <a:schemeClr val="tx1"/>
                </a:solidFill>
                <a:latin typeface="+mn-lt"/>
                <a:ea typeface="+mn-ea"/>
                <a:cs typeface="+mn-cs"/>
              </a:defRPr>
            </a:lvl3pPr>
            <a:lvl4pPr marL="1727990" algn="l" defTabSz="1151994" rtl="0" eaLnBrk="1" latinLnBrk="0" hangingPunct="1">
              <a:defRPr sz="2268" kern="1200">
                <a:solidFill>
                  <a:schemeClr val="tx1"/>
                </a:solidFill>
                <a:latin typeface="+mn-lt"/>
                <a:ea typeface="+mn-ea"/>
                <a:cs typeface="+mn-cs"/>
              </a:defRPr>
            </a:lvl4pPr>
            <a:lvl5pPr marL="2303987" algn="l" defTabSz="1151994" rtl="0" eaLnBrk="1" latinLnBrk="0" hangingPunct="1">
              <a:defRPr sz="2268" kern="1200">
                <a:solidFill>
                  <a:schemeClr val="tx1"/>
                </a:solidFill>
                <a:latin typeface="+mn-lt"/>
                <a:ea typeface="+mn-ea"/>
                <a:cs typeface="+mn-cs"/>
              </a:defRPr>
            </a:lvl5pPr>
            <a:lvl6pPr marL="2879983" algn="l" defTabSz="1151994" rtl="0" eaLnBrk="1" latinLnBrk="0" hangingPunct="1">
              <a:defRPr sz="2268" kern="1200">
                <a:solidFill>
                  <a:schemeClr val="tx1"/>
                </a:solidFill>
                <a:latin typeface="+mn-lt"/>
                <a:ea typeface="+mn-ea"/>
                <a:cs typeface="+mn-cs"/>
              </a:defRPr>
            </a:lvl6pPr>
            <a:lvl7pPr marL="3455980" algn="l" defTabSz="1151994" rtl="0" eaLnBrk="1" latinLnBrk="0" hangingPunct="1">
              <a:defRPr sz="2268" kern="1200">
                <a:solidFill>
                  <a:schemeClr val="tx1"/>
                </a:solidFill>
                <a:latin typeface="+mn-lt"/>
                <a:ea typeface="+mn-ea"/>
                <a:cs typeface="+mn-cs"/>
              </a:defRPr>
            </a:lvl7pPr>
            <a:lvl8pPr marL="4031976" algn="l" defTabSz="1151994" rtl="0" eaLnBrk="1" latinLnBrk="0" hangingPunct="1">
              <a:defRPr sz="2268" kern="1200">
                <a:solidFill>
                  <a:schemeClr val="tx1"/>
                </a:solidFill>
                <a:latin typeface="+mn-lt"/>
                <a:ea typeface="+mn-ea"/>
                <a:cs typeface="+mn-cs"/>
              </a:defRPr>
            </a:lvl8pPr>
            <a:lvl9pPr marL="4607973" algn="l" defTabSz="1151994" rtl="0" eaLnBrk="1" latinLnBrk="0" hangingPunct="1">
              <a:defRPr sz="2268" kern="1200">
                <a:solidFill>
                  <a:schemeClr val="tx1"/>
                </a:solidFill>
                <a:latin typeface="+mn-lt"/>
                <a:ea typeface="+mn-ea"/>
                <a:cs typeface="+mn-cs"/>
              </a:defRPr>
            </a:lvl9pPr>
          </a:lstStyle>
          <a:p>
            <a:pPr algn="l"/>
            <a:r>
              <a:rPr lang="en-US" sz="1103" b="1" dirty="0" smtClean="0">
                <a:solidFill>
                  <a:srgbClr val="5225B5"/>
                </a:solidFill>
                <a:latin typeface="+mj-lt"/>
              </a:rPr>
              <a:t>Vinicius </a:t>
            </a:r>
            <a:r>
              <a:rPr lang="en-US" sz="1103" b="1" dirty="0" err="1" smtClean="0">
                <a:solidFill>
                  <a:srgbClr val="5225B5"/>
                </a:solidFill>
                <a:latin typeface="+mj-lt"/>
              </a:rPr>
              <a:t>Leite</a:t>
            </a:r>
            <a:r>
              <a:rPr lang="en-US" sz="1103" b="1" dirty="0" smtClean="0">
                <a:solidFill>
                  <a:srgbClr val="5225B5"/>
                </a:solidFill>
                <a:latin typeface="+mj-lt"/>
              </a:rPr>
              <a:t> Pedra</a:t>
            </a:r>
            <a:br>
              <a:rPr lang="en-US" sz="1103" b="1" dirty="0" smtClean="0">
                <a:solidFill>
                  <a:srgbClr val="5225B5"/>
                </a:solidFill>
                <a:latin typeface="+mj-lt"/>
              </a:rPr>
            </a:br>
            <a:r>
              <a:rPr lang="en-IN" sz="1103" b="1" dirty="0" smtClean="0">
                <a:solidFill>
                  <a:srgbClr val="5225B5"/>
                </a:solidFill>
                <a:latin typeface="+mj-lt"/>
              </a:rPr>
              <a:t>Team member CSC and Sales</a:t>
            </a:r>
            <a:endParaRPr lang="en-IN" sz="1103" b="1" dirty="0">
              <a:solidFill>
                <a:srgbClr val="5225B5"/>
              </a:solidFill>
              <a:latin typeface="+mj-lt"/>
            </a:endParaRPr>
          </a:p>
          <a:p>
            <a:pPr algn="l"/>
            <a:r>
              <a:rPr lang="de-DE" sz="1103" dirty="0">
                <a:solidFill>
                  <a:srgbClr val="5225B5"/>
                </a:solidFill>
              </a:rPr>
              <a:t>vinicius.pedra@drreddys.com</a:t>
            </a:r>
            <a:endParaRPr lang="de-DE" sz="1103" b="1" dirty="0">
              <a:solidFill>
                <a:srgbClr val="5225B5"/>
              </a:solidFill>
              <a:latin typeface="+mj-lt"/>
            </a:endParaRPr>
          </a:p>
        </p:txBody>
      </p:sp>
    </p:spTree>
    <p:extLst>
      <p:ext uri="{BB962C8B-B14F-4D97-AF65-F5344CB8AC3E}">
        <p14:creationId xmlns:p14="http://schemas.microsoft.com/office/powerpoint/2010/main" val="669262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683752" y="1186800"/>
            <a:ext cx="2532871" cy="2532995"/>
          </a:xfrm>
          <a:prstGeom prst="rect">
            <a:avLst/>
          </a:prstGeom>
        </p:spPr>
      </p:pic>
      <p:sp>
        <p:nvSpPr>
          <p:cNvPr id="14" name="Freihandform: Form 13">
            <a:extLst>
              <a:ext uri="{FF2B5EF4-FFF2-40B4-BE49-F238E27FC236}">
                <a16:creationId xmlns:a16="http://schemas.microsoft.com/office/drawing/2014/main" xmlns="" id="{45D39CF9-9BD3-4504-BA2D-08A45F5A9F25}"/>
              </a:ext>
            </a:extLst>
          </p:cNvPr>
          <p:cNvSpPr/>
          <p:nvPr/>
        </p:nvSpPr>
        <p:spPr>
          <a:xfrm>
            <a:off x="0" y="40"/>
            <a:ext cx="9144000" cy="5143421"/>
          </a:xfrm>
          <a:custGeom>
            <a:avLst/>
            <a:gdLst>
              <a:gd name="connsiteX0" fmla="*/ 7316336 w 11520488"/>
              <a:gd name="connsiteY0" fmla="*/ 1348909 h 6480175"/>
              <a:gd name="connsiteX1" fmla="*/ 5668885 w 11520488"/>
              <a:gd name="connsiteY1" fmla="*/ 2996352 h 6480175"/>
              <a:gd name="connsiteX2" fmla="*/ 7316336 w 11520488"/>
              <a:gd name="connsiteY2" fmla="*/ 4643795 h 6480175"/>
              <a:gd name="connsiteX3" fmla="*/ 8963787 w 11520488"/>
              <a:gd name="connsiteY3" fmla="*/ 2996352 h 6480175"/>
              <a:gd name="connsiteX4" fmla="*/ 7316336 w 11520488"/>
              <a:gd name="connsiteY4" fmla="*/ 1348909 h 6480175"/>
              <a:gd name="connsiteX5" fmla="*/ 0 w 11520488"/>
              <a:gd name="connsiteY5" fmla="*/ 0 h 6480175"/>
              <a:gd name="connsiteX6" fmla="*/ 11520488 w 11520488"/>
              <a:gd name="connsiteY6" fmla="*/ 0 h 6480175"/>
              <a:gd name="connsiteX7" fmla="*/ 11520488 w 11520488"/>
              <a:gd name="connsiteY7" fmla="*/ 6480175 h 6480175"/>
              <a:gd name="connsiteX8" fmla="*/ 0 w 11520488"/>
              <a:gd name="connsiteY8" fmla="*/ 6480175 h 648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20488" h="6480175">
                <a:moveTo>
                  <a:pt x="7316336" y="1348909"/>
                </a:moveTo>
                <a:cubicBezTo>
                  <a:pt x="6406474" y="1348909"/>
                  <a:pt x="5668885" y="2086494"/>
                  <a:pt x="5668885" y="2996352"/>
                </a:cubicBezTo>
                <a:cubicBezTo>
                  <a:pt x="5668885" y="3906210"/>
                  <a:pt x="6406474" y="4643795"/>
                  <a:pt x="7316336" y="4643795"/>
                </a:cubicBezTo>
                <a:cubicBezTo>
                  <a:pt x="8226198" y="4643795"/>
                  <a:pt x="8963787" y="3906210"/>
                  <a:pt x="8963787" y="2996352"/>
                </a:cubicBezTo>
                <a:cubicBezTo>
                  <a:pt x="8963787" y="2086494"/>
                  <a:pt x="8226198" y="1348909"/>
                  <a:pt x="7316336" y="1348909"/>
                </a:cubicBezTo>
                <a:close/>
                <a:moveTo>
                  <a:pt x="0" y="0"/>
                </a:moveTo>
                <a:lnTo>
                  <a:pt x="11520488" y="0"/>
                </a:lnTo>
                <a:lnTo>
                  <a:pt x="11520488" y="6480175"/>
                </a:lnTo>
                <a:lnTo>
                  <a:pt x="0" y="648017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7148" tIns="57148" rIns="57148" bIns="57148" rtlCol="0" anchor="ctr">
            <a:noAutofit/>
          </a:bodyPr>
          <a:lstStyle/>
          <a:p>
            <a:pPr algn="ctr" defTabSz="914338">
              <a:spcBef>
                <a:spcPts val="159"/>
              </a:spcBef>
              <a:spcAft>
                <a:spcPts val="159"/>
              </a:spcAft>
              <a:defRPr/>
            </a:pPr>
            <a:endParaRPr lang="de-DE" sz="873" dirty="0" err="1">
              <a:solidFill>
                <a:srgbClr val="5225B5"/>
              </a:solidFill>
              <a:latin typeface="Arial"/>
            </a:endParaRPr>
          </a:p>
        </p:txBody>
      </p:sp>
      <p:sp>
        <p:nvSpPr>
          <p:cNvPr id="16" name="TextBox 3">
            <a:extLst>
              <a:ext uri="{FF2B5EF4-FFF2-40B4-BE49-F238E27FC236}">
                <a16:creationId xmlns:a16="http://schemas.microsoft.com/office/drawing/2014/main" xmlns="" id="{A316B4C8-2E0A-4A25-AA18-E7015E57FB5F}"/>
              </a:ext>
            </a:extLst>
          </p:cNvPr>
          <p:cNvSpPr txBox="1"/>
          <p:nvPr/>
        </p:nvSpPr>
        <p:spPr>
          <a:xfrm>
            <a:off x="4724125" y="119061"/>
            <a:ext cx="2714511" cy="963940"/>
          </a:xfrm>
          <a:prstGeom prst="rect">
            <a:avLst/>
          </a:prstGeom>
          <a:noFill/>
        </p:spPr>
        <p:txBody>
          <a:bodyPr wrap="square" lIns="0" tIns="0" rIns="0" bIns="0" rtlCol="0" anchor="ctr">
            <a:noAutofit/>
          </a:bodyPr>
          <a:lstStyle/>
          <a:p>
            <a:pPr algn="ctr" defTabSz="914338">
              <a:lnSpc>
                <a:spcPct val="80000"/>
              </a:lnSpc>
              <a:defRPr/>
            </a:pPr>
            <a:r>
              <a:rPr lang="en-GB" sz="2540" b="1" dirty="0">
                <a:solidFill>
                  <a:srgbClr val="5225B5"/>
                </a:solidFill>
                <a:latin typeface="Arial" panose="020B0604020202020204" pitchFamily="34" charset="0"/>
                <a:cs typeface="Arial" panose="020B0604020202020204" pitchFamily="34" charset="0"/>
              </a:rPr>
              <a:t>Thank You</a:t>
            </a:r>
          </a:p>
        </p:txBody>
      </p:sp>
      <p:grpSp>
        <p:nvGrpSpPr>
          <p:cNvPr id="21" name="Group 47">
            <a:extLst>
              <a:ext uri="{FF2B5EF4-FFF2-40B4-BE49-F238E27FC236}">
                <a16:creationId xmlns:a16="http://schemas.microsoft.com/office/drawing/2014/main" xmlns="" id="{5A8BAA36-D5A5-451B-B180-1F7246788CA0}"/>
              </a:ext>
            </a:extLst>
          </p:cNvPr>
          <p:cNvGrpSpPr/>
          <p:nvPr/>
        </p:nvGrpSpPr>
        <p:grpSpPr>
          <a:xfrm flipV="1">
            <a:off x="5210328" y="304146"/>
            <a:ext cx="136622" cy="136622"/>
            <a:chOff x="2267515" y="2381250"/>
            <a:chExt cx="431046" cy="431044"/>
          </a:xfrm>
          <a:solidFill>
            <a:srgbClr val="EDEDED"/>
          </a:solidFill>
        </p:grpSpPr>
        <p:sp>
          <p:nvSpPr>
            <p:cNvPr id="22" name="Oval 30">
              <a:extLst>
                <a:ext uri="{FF2B5EF4-FFF2-40B4-BE49-F238E27FC236}">
                  <a16:creationId xmlns:a16="http://schemas.microsoft.com/office/drawing/2014/main" xmlns="" id="{A658A5AB-A222-4275-8952-1DDD1E740AF3}"/>
                </a:ext>
              </a:extLst>
            </p:cNvPr>
            <p:cNvSpPr/>
            <p:nvPr/>
          </p:nvSpPr>
          <p:spPr>
            <a:xfrm>
              <a:off x="2267515" y="2381250"/>
              <a:ext cx="431046" cy="43104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sp>
          <p:nvSpPr>
            <p:cNvPr id="23" name="Flowchart: Collate 46">
              <a:extLst>
                <a:ext uri="{FF2B5EF4-FFF2-40B4-BE49-F238E27FC236}">
                  <a16:creationId xmlns:a16="http://schemas.microsoft.com/office/drawing/2014/main" xmlns="" id="{EEA60794-BFC1-4F8B-98FE-2E5925FCC46E}"/>
                </a:ext>
              </a:extLst>
            </p:cNvPr>
            <p:cNvSpPr/>
            <p:nvPr/>
          </p:nvSpPr>
          <p:spPr>
            <a:xfrm>
              <a:off x="2543175" y="2605088"/>
              <a:ext cx="45719" cy="52387"/>
            </a:xfrm>
            <a:prstGeom prst="flowChartCol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defTabSz="914338">
                <a:spcBef>
                  <a:spcPts val="159"/>
                </a:spcBef>
                <a:spcAft>
                  <a:spcPts val="159"/>
                </a:spcAft>
                <a:defRPr/>
              </a:pPr>
              <a:endParaRPr lang="en-GB" sz="873" dirty="0">
                <a:solidFill>
                  <a:prstClr val="white"/>
                </a:solidFill>
                <a:latin typeface="Arial"/>
              </a:endParaRPr>
            </a:p>
          </p:txBody>
        </p:sp>
      </p:grpSp>
      <p:grpSp>
        <p:nvGrpSpPr>
          <p:cNvPr id="24" name="Group 47">
            <a:extLst>
              <a:ext uri="{FF2B5EF4-FFF2-40B4-BE49-F238E27FC236}">
                <a16:creationId xmlns:a16="http://schemas.microsoft.com/office/drawing/2014/main" xmlns="" id="{B0538715-B1AC-47C7-B4F5-BF891B11F0E9}"/>
              </a:ext>
            </a:extLst>
          </p:cNvPr>
          <p:cNvGrpSpPr/>
          <p:nvPr/>
        </p:nvGrpSpPr>
        <p:grpSpPr>
          <a:xfrm>
            <a:off x="4428986" y="318354"/>
            <a:ext cx="781341" cy="781336"/>
            <a:chOff x="2267515" y="2381250"/>
            <a:chExt cx="431046" cy="431044"/>
          </a:xfrm>
          <a:solidFill>
            <a:srgbClr val="EDEDED"/>
          </a:solidFill>
        </p:grpSpPr>
        <p:sp>
          <p:nvSpPr>
            <p:cNvPr id="25" name="Oval 30">
              <a:extLst>
                <a:ext uri="{FF2B5EF4-FFF2-40B4-BE49-F238E27FC236}">
                  <a16:creationId xmlns:a16="http://schemas.microsoft.com/office/drawing/2014/main" xmlns="" id="{3AADFC19-8068-4B2C-9653-19CF1155B22B}"/>
                </a:ext>
              </a:extLst>
            </p:cNvPr>
            <p:cNvSpPr/>
            <p:nvPr/>
          </p:nvSpPr>
          <p:spPr>
            <a:xfrm>
              <a:off x="2267515" y="2381250"/>
              <a:ext cx="431046" cy="43104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sp>
          <p:nvSpPr>
            <p:cNvPr id="26" name="Flowchart: Collate 46">
              <a:extLst>
                <a:ext uri="{FF2B5EF4-FFF2-40B4-BE49-F238E27FC236}">
                  <a16:creationId xmlns:a16="http://schemas.microsoft.com/office/drawing/2014/main" xmlns="" id="{DC948A00-A6C6-4B69-94E9-40B4E0003035}"/>
                </a:ext>
              </a:extLst>
            </p:cNvPr>
            <p:cNvSpPr/>
            <p:nvPr/>
          </p:nvSpPr>
          <p:spPr>
            <a:xfrm>
              <a:off x="2543175" y="2605088"/>
              <a:ext cx="45719" cy="52387"/>
            </a:xfrm>
            <a:prstGeom prst="flowChartCol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defTabSz="914338">
                <a:spcBef>
                  <a:spcPts val="159"/>
                </a:spcBef>
                <a:spcAft>
                  <a:spcPts val="159"/>
                </a:spcAft>
                <a:defRPr/>
              </a:pPr>
              <a:endParaRPr lang="en-GB" sz="873" dirty="0">
                <a:solidFill>
                  <a:prstClr val="white"/>
                </a:solidFill>
                <a:latin typeface="Arial"/>
              </a:endParaRPr>
            </a:p>
          </p:txBody>
        </p:sp>
      </p:grpSp>
      <p:grpSp>
        <p:nvGrpSpPr>
          <p:cNvPr id="27" name="Group 47">
            <a:extLst>
              <a:ext uri="{FF2B5EF4-FFF2-40B4-BE49-F238E27FC236}">
                <a16:creationId xmlns:a16="http://schemas.microsoft.com/office/drawing/2014/main" xmlns="" id="{D2C15AA8-331E-45F4-B450-461F0EF17BB5}"/>
              </a:ext>
            </a:extLst>
          </p:cNvPr>
          <p:cNvGrpSpPr/>
          <p:nvPr/>
        </p:nvGrpSpPr>
        <p:grpSpPr>
          <a:xfrm flipV="1">
            <a:off x="5408353" y="479528"/>
            <a:ext cx="301530" cy="301530"/>
            <a:chOff x="2267515" y="2381250"/>
            <a:chExt cx="431046" cy="431044"/>
          </a:xfrm>
          <a:solidFill>
            <a:srgbClr val="EDEDED"/>
          </a:solidFill>
        </p:grpSpPr>
        <p:sp>
          <p:nvSpPr>
            <p:cNvPr id="28" name="Oval 30">
              <a:extLst>
                <a:ext uri="{FF2B5EF4-FFF2-40B4-BE49-F238E27FC236}">
                  <a16:creationId xmlns:a16="http://schemas.microsoft.com/office/drawing/2014/main" xmlns="" id="{280E5362-501A-4C5C-B02C-699278B8CBD0}"/>
                </a:ext>
              </a:extLst>
            </p:cNvPr>
            <p:cNvSpPr/>
            <p:nvPr/>
          </p:nvSpPr>
          <p:spPr>
            <a:xfrm>
              <a:off x="2267515" y="2381250"/>
              <a:ext cx="431046" cy="43104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sp>
          <p:nvSpPr>
            <p:cNvPr id="29" name="Flowchart: Collate 46">
              <a:extLst>
                <a:ext uri="{FF2B5EF4-FFF2-40B4-BE49-F238E27FC236}">
                  <a16:creationId xmlns:a16="http://schemas.microsoft.com/office/drawing/2014/main" xmlns="" id="{903EF241-A20C-4003-89E5-A71624630B4A}"/>
                </a:ext>
              </a:extLst>
            </p:cNvPr>
            <p:cNvSpPr/>
            <p:nvPr/>
          </p:nvSpPr>
          <p:spPr>
            <a:xfrm>
              <a:off x="2543175" y="2605088"/>
              <a:ext cx="45719" cy="52387"/>
            </a:xfrm>
            <a:prstGeom prst="flowChartCol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defTabSz="914338">
                <a:spcBef>
                  <a:spcPts val="159"/>
                </a:spcBef>
                <a:spcAft>
                  <a:spcPts val="159"/>
                </a:spcAft>
                <a:defRPr/>
              </a:pPr>
              <a:endParaRPr lang="en-GB" sz="873" dirty="0">
                <a:solidFill>
                  <a:prstClr val="white"/>
                </a:solidFill>
                <a:latin typeface="Arial"/>
              </a:endParaRPr>
            </a:p>
          </p:txBody>
        </p:sp>
      </p:grpSp>
      <p:sp>
        <p:nvSpPr>
          <p:cNvPr id="31" name="Titel 18">
            <a:extLst>
              <a:ext uri="{FF2B5EF4-FFF2-40B4-BE49-F238E27FC236}">
                <a16:creationId xmlns:a16="http://schemas.microsoft.com/office/drawing/2014/main" xmlns="" id="{5A477D96-8C65-49D7-AE2A-8BBF7177A2B8}"/>
              </a:ext>
            </a:extLst>
          </p:cNvPr>
          <p:cNvSpPr txBox="1">
            <a:spLocks/>
          </p:cNvSpPr>
          <p:nvPr/>
        </p:nvSpPr>
        <p:spPr bwMode="gray">
          <a:xfrm>
            <a:off x="571668" y="1942421"/>
            <a:ext cx="2609677" cy="1249677"/>
          </a:xfrm>
          <a:prstGeom prst="rect">
            <a:avLst/>
          </a:prstGeom>
        </p:spPr>
        <p:txBody>
          <a:bodyPr vert="horz" lIns="0" tIns="28574" rIns="0" bIns="0" rtlCol="0" anchor="t">
            <a:noAutofit/>
          </a:bodyPr>
          <a:lstStyle>
            <a:lvl1pPr algn="l" defTabSz="1152053" rtl="0" eaLnBrk="1" latinLnBrk="0" hangingPunct="1">
              <a:lnSpc>
                <a:spcPct val="75000"/>
              </a:lnSpc>
              <a:spcBef>
                <a:spcPct val="0"/>
              </a:spcBef>
              <a:buNone/>
              <a:defRPr sz="3024" kern="1200" spc="-101" baseline="0">
                <a:solidFill>
                  <a:schemeClr val="accent1"/>
                </a:solidFill>
                <a:latin typeface="+mj-lt"/>
                <a:ea typeface="+mj-ea"/>
                <a:cs typeface="+mj-cs"/>
              </a:defRPr>
            </a:lvl1pPr>
          </a:lstStyle>
          <a:p>
            <a:r>
              <a:rPr lang="de-DE" sz="6000" spc="-119" dirty="0" err="1">
                <a:solidFill>
                  <a:schemeClr val="bg1"/>
                </a:solidFill>
              </a:rPr>
              <a:t>Thank</a:t>
            </a:r>
            <a:r>
              <a:rPr lang="de-DE" sz="6000" spc="-119" dirty="0">
                <a:solidFill>
                  <a:schemeClr val="bg1"/>
                </a:solidFill>
              </a:rPr>
              <a:t> </a:t>
            </a:r>
            <a:br>
              <a:rPr lang="de-DE" sz="6000" spc="-119" dirty="0">
                <a:solidFill>
                  <a:schemeClr val="bg1"/>
                </a:solidFill>
              </a:rPr>
            </a:br>
            <a:r>
              <a:rPr lang="de-DE" sz="6000" spc="-119" dirty="0" err="1">
                <a:solidFill>
                  <a:schemeClr val="bg1"/>
                </a:solidFill>
              </a:rPr>
              <a:t>You</a:t>
            </a:r>
            <a:endParaRPr lang="de-DE" sz="6000" spc="-119" dirty="0">
              <a:solidFill>
                <a:schemeClr val="bg1"/>
              </a:solidFill>
            </a:endParaRPr>
          </a:p>
        </p:txBody>
      </p:sp>
      <p:sp>
        <p:nvSpPr>
          <p:cNvPr id="32" name="Textplatzhalter 2">
            <a:extLst>
              <a:ext uri="{FF2B5EF4-FFF2-40B4-BE49-F238E27FC236}">
                <a16:creationId xmlns:a16="http://schemas.microsoft.com/office/drawing/2014/main" xmlns="" id="{323354E1-CA1D-47FD-8807-2F44EB9875DA}"/>
              </a:ext>
            </a:extLst>
          </p:cNvPr>
          <p:cNvSpPr txBox="1">
            <a:spLocks/>
          </p:cNvSpPr>
          <p:nvPr/>
        </p:nvSpPr>
        <p:spPr bwMode="gray">
          <a:xfrm>
            <a:off x="4428987" y="3817650"/>
            <a:ext cx="2576724" cy="753760"/>
          </a:xfrm>
          <a:prstGeom prst="rect">
            <a:avLst/>
          </a:prstGeom>
        </p:spPr>
        <p:txBody>
          <a:bodyPr vert="horz" lIns="0" tIns="0" rIns="0" bIns="0" rtlCol="0" anchor="t" anchorCtr="0"/>
          <a:lstStyle>
            <a:defPPr>
              <a:defRPr lang="en-US"/>
            </a:defPPr>
            <a:lvl1pPr marL="0" algn="r" defTabSz="1151994" rtl="0" eaLnBrk="1" latinLnBrk="0" hangingPunct="1">
              <a:defRPr sz="756" kern="1200">
                <a:solidFill>
                  <a:schemeClr val="bg1"/>
                </a:solidFill>
                <a:latin typeface="+mn-lt"/>
                <a:ea typeface="+mn-ea"/>
                <a:cs typeface="+mn-cs"/>
              </a:defRPr>
            </a:lvl1pPr>
            <a:lvl2pPr marL="575997" algn="l" defTabSz="1151994" rtl="0" eaLnBrk="1" latinLnBrk="0" hangingPunct="1">
              <a:defRPr sz="2268" kern="1200">
                <a:solidFill>
                  <a:schemeClr val="tx1"/>
                </a:solidFill>
                <a:latin typeface="+mn-lt"/>
                <a:ea typeface="+mn-ea"/>
                <a:cs typeface="+mn-cs"/>
              </a:defRPr>
            </a:lvl2pPr>
            <a:lvl3pPr marL="1151994" algn="l" defTabSz="1151994" rtl="0" eaLnBrk="1" latinLnBrk="0" hangingPunct="1">
              <a:defRPr sz="2268" kern="1200">
                <a:solidFill>
                  <a:schemeClr val="tx1"/>
                </a:solidFill>
                <a:latin typeface="+mn-lt"/>
                <a:ea typeface="+mn-ea"/>
                <a:cs typeface="+mn-cs"/>
              </a:defRPr>
            </a:lvl3pPr>
            <a:lvl4pPr marL="1727990" algn="l" defTabSz="1151994" rtl="0" eaLnBrk="1" latinLnBrk="0" hangingPunct="1">
              <a:defRPr sz="2268" kern="1200">
                <a:solidFill>
                  <a:schemeClr val="tx1"/>
                </a:solidFill>
                <a:latin typeface="+mn-lt"/>
                <a:ea typeface="+mn-ea"/>
                <a:cs typeface="+mn-cs"/>
              </a:defRPr>
            </a:lvl4pPr>
            <a:lvl5pPr marL="2303987" algn="l" defTabSz="1151994" rtl="0" eaLnBrk="1" latinLnBrk="0" hangingPunct="1">
              <a:defRPr sz="2268" kern="1200">
                <a:solidFill>
                  <a:schemeClr val="tx1"/>
                </a:solidFill>
                <a:latin typeface="+mn-lt"/>
                <a:ea typeface="+mn-ea"/>
                <a:cs typeface="+mn-cs"/>
              </a:defRPr>
            </a:lvl5pPr>
            <a:lvl6pPr marL="2879983" algn="l" defTabSz="1151994" rtl="0" eaLnBrk="1" latinLnBrk="0" hangingPunct="1">
              <a:defRPr sz="2268" kern="1200">
                <a:solidFill>
                  <a:schemeClr val="tx1"/>
                </a:solidFill>
                <a:latin typeface="+mn-lt"/>
                <a:ea typeface="+mn-ea"/>
                <a:cs typeface="+mn-cs"/>
              </a:defRPr>
            </a:lvl6pPr>
            <a:lvl7pPr marL="3455980" algn="l" defTabSz="1151994" rtl="0" eaLnBrk="1" latinLnBrk="0" hangingPunct="1">
              <a:defRPr sz="2268" kern="1200">
                <a:solidFill>
                  <a:schemeClr val="tx1"/>
                </a:solidFill>
                <a:latin typeface="+mn-lt"/>
                <a:ea typeface="+mn-ea"/>
                <a:cs typeface="+mn-cs"/>
              </a:defRPr>
            </a:lvl7pPr>
            <a:lvl8pPr marL="4031976" algn="l" defTabSz="1151994" rtl="0" eaLnBrk="1" latinLnBrk="0" hangingPunct="1">
              <a:defRPr sz="2268" kern="1200">
                <a:solidFill>
                  <a:schemeClr val="tx1"/>
                </a:solidFill>
                <a:latin typeface="+mn-lt"/>
                <a:ea typeface="+mn-ea"/>
                <a:cs typeface="+mn-cs"/>
              </a:defRPr>
            </a:lvl8pPr>
            <a:lvl9pPr marL="4607973" algn="l" defTabSz="1151994" rtl="0" eaLnBrk="1" latinLnBrk="0" hangingPunct="1">
              <a:defRPr sz="2268" kern="1200">
                <a:solidFill>
                  <a:schemeClr val="tx1"/>
                </a:solidFill>
                <a:latin typeface="+mn-lt"/>
                <a:ea typeface="+mn-ea"/>
                <a:cs typeface="+mn-cs"/>
              </a:defRPr>
            </a:lvl9pPr>
          </a:lstStyle>
          <a:p>
            <a:pPr algn="l"/>
            <a:r>
              <a:rPr lang="de-DE" sz="1103" b="1" dirty="0">
                <a:solidFill>
                  <a:srgbClr val="5225B5"/>
                </a:solidFill>
                <a:latin typeface="+mj-lt"/>
              </a:rPr>
              <a:t>CEO</a:t>
            </a:r>
          </a:p>
          <a:p>
            <a:pPr algn="l"/>
            <a:r>
              <a:rPr lang="de-DE" sz="1103" dirty="0">
                <a:solidFill>
                  <a:srgbClr val="5225B5"/>
                </a:solidFill>
              </a:rPr>
              <a:t>Christian Muraschow</a:t>
            </a:r>
          </a:p>
          <a:p>
            <a:pPr algn="l">
              <a:lnSpc>
                <a:spcPct val="150000"/>
              </a:lnSpc>
            </a:pPr>
            <a:r>
              <a:rPr lang="de-DE" sz="1103" dirty="0">
                <a:solidFill>
                  <a:srgbClr val="5225B5"/>
                </a:solidFill>
              </a:rPr>
              <a:t>c.muraschow@explain.de</a:t>
            </a:r>
          </a:p>
          <a:p>
            <a:pPr algn="l"/>
            <a:r>
              <a:rPr lang="de-DE" sz="1103" dirty="0">
                <a:solidFill>
                  <a:srgbClr val="5225B5"/>
                </a:solidFill>
              </a:rPr>
              <a:t>015902120699</a:t>
            </a:r>
          </a:p>
          <a:p>
            <a:pPr algn="l"/>
            <a:endParaRPr lang="de-DE" sz="1103" dirty="0">
              <a:solidFill>
                <a:srgbClr val="5225B5"/>
              </a:solidFill>
            </a:endParaRPr>
          </a:p>
          <a:p>
            <a:pPr algn="l"/>
            <a:endParaRPr lang="de-DE" sz="1103" b="1" dirty="0">
              <a:solidFill>
                <a:srgbClr val="5225B5"/>
              </a:solidFill>
              <a:latin typeface="+mj-lt"/>
            </a:endParaRPr>
          </a:p>
        </p:txBody>
      </p:sp>
      <p:sp>
        <p:nvSpPr>
          <p:cNvPr id="38" name="Freihandform: Form 37">
            <a:extLst>
              <a:ext uri="{FF2B5EF4-FFF2-40B4-BE49-F238E27FC236}">
                <a16:creationId xmlns:a16="http://schemas.microsoft.com/office/drawing/2014/main" xmlns="" id="{B19AA75A-4E8B-4ABF-8D0B-FD14A4841505}"/>
              </a:ext>
            </a:extLst>
          </p:cNvPr>
          <p:cNvSpPr/>
          <p:nvPr/>
        </p:nvSpPr>
        <p:spPr>
          <a:xfrm>
            <a:off x="2799977" y="1030217"/>
            <a:ext cx="8395743" cy="9989912"/>
          </a:xfrm>
          <a:custGeom>
            <a:avLst/>
            <a:gdLst>
              <a:gd name="connsiteX0" fmla="*/ 3808784 w 10577762"/>
              <a:gd name="connsiteY0" fmla="*/ 155850 h 12586248"/>
              <a:gd name="connsiteX1" fmla="*/ 2232884 w 10577762"/>
              <a:gd name="connsiteY1" fmla="*/ 1731750 h 12586248"/>
              <a:gd name="connsiteX2" fmla="*/ 3808784 w 10577762"/>
              <a:gd name="connsiteY2" fmla="*/ 3307650 h 12586248"/>
              <a:gd name="connsiteX3" fmla="*/ 5384684 w 10577762"/>
              <a:gd name="connsiteY3" fmla="*/ 1731750 h 12586248"/>
              <a:gd name="connsiteX4" fmla="*/ 3808784 w 10577762"/>
              <a:gd name="connsiteY4" fmla="*/ 155850 h 12586248"/>
              <a:gd name="connsiteX5" fmla="*/ 3808785 w 10577762"/>
              <a:gd name="connsiteY5" fmla="*/ 0 h 12586248"/>
              <a:gd name="connsiteX6" fmla="*/ 5540534 w 10577762"/>
              <a:gd name="connsiteY6" fmla="*/ 1731749 h 12586248"/>
              <a:gd name="connsiteX7" fmla="*/ 5531593 w 10577762"/>
              <a:gd name="connsiteY7" fmla="*/ 1908810 h 12586248"/>
              <a:gd name="connsiteX8" fmla="*/ 5515506 w 10577762"/>
              <a:gd name="connsiteY8" fmla="*/ 2014219 h 12586248"/>
              <a:gd name="connsiteX9" fmla="*/ 5561046 w 10577762"/>
              <a:gd name="connsiteY9" fmla="*/ 2015370 h 12586248"/>
              <a:gd name="connsiteX10" fmla="*/ 10577762 w 10577762"/>
              <a:gd name="connsiteY10" fmla="*/ 7297368 h 12586248"/>
              <a:gd name="connsiteX11" fmla="*/ 5288881 w 10577762"/>
              <a:gd name="connsiteY11" fmla="*/ 12586248 h 12586248"/>
              <a:gd name="connsiteX12" fmla="*/ 0 w 10577762"/>
              <a:gd name="connsiteY12" fmla="*/ 7297368 h 12586248"/>
              <a:gd name="connsiteX13" fmla="*/ 2331818 w 10577762"/>
              <a:gd name="connsiteY13" fmla="*/ 2911746 h 12586248"/>
              <a:gd name="connsiteX14" fmla="*/ 2466552 w 10577762"/>
              <a:gd name="connsiteY14" fmla="*/ 2825370 h 12586248"/>
              <a:gd name="connsiteX15" fmla="*/ 2372792 w 10577762"/>
              <a:gd name="connsiteY15" fmla="*/ 2699987 h 12586248"/>
              <a:gd name="connsiteX16" fmla="*/ 2077036 w 10577762"/>
              <a:gd name="connsiteY16" fmla="*/ 1731749 h 12586248"/>
              <a:gd name="connsiteX17" fmla="*/ 3808785 w 10577762"/>
              <a:gd name="connsiteY17" fmla="*/ 0 h 12586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577762" h="12586248">
                <a:moveTo>
                  <a:pt x="3808784" y="155850"/>
                </a:moveTo>
                <a:cubicBezTo>
                  <a:pt x="2938438" y="155850"/>
                  <a:pt x="2232884" y="861404"/>
                  <a:pt x="2232884" y="1731750"/>
                </a:cubicBezTo>
                <a:cubicBezTo>
                  <a:pt x="2232884" y="2602096"/>
                  <a:pt x="2938438" y="3307650"/>
                  <a:pt x="3808784" y="3307650"/>
                </a:cubicBezTo>
                <a:cubicBezTo>
                  <a:pt x="4679130" y="3307650"/>
                  <a:pt x="5384684" y="2602096"/>
                  <a:pt x="5384684" y="1731750"/>
                </a:cubicBezTo>
                <a:cubicBezTo>
                  <a:pt x="5384684" y="861404"/>
                  <a:pt x="4679130" y="155850"/>
                  <a:pt x="3808784" y="155850"/>
                </a:cubicBezTo>
                <a:close/>
                <a:moveTo>
                  <a:pt x="3808785" y="0"/>
                </a:moveTo>
                <a:cubicBezTo>
                  <a:pt x="4765204" y="0"/>
                  <a:pt x="5540534" y="775330"/>
                  <a:pt x="5540534" y="1731749"/>
                </a:cubicBezTo>
                <a:cubicBezTo>
                  <a:pt x="5540534" y="1791525"/>
                  <a:pt x="5537505" y="1850594"/>
                  <a:pt x="5531593" y="1908810"/>
                </a:cubicBezTo>
                <a:lnTo>
                  <a:pt x="5515506" y="2014219"/>
                </a:lnTo>
                <a:lnTo>
                  <a:pt x="5561046" y="2015370"/>
                </a:lnTo>
                <a:cubicBezTo>
                  <a:pt x="8355531" y="2157023"/>
                  <a:pt x="10577762" y="4467681"/>
                  <a:pt x="10577762" y="7297368"/>
                </a:cubicBezTo>
                <a:cubicBezTo>
                  <a:pt x="10577762" y="10218336"/>
                  <a:pt x="8209849" y="12586248"/>
                  <a:pt x="5288881" y="12586248"/>
                </a:cubicBezTo>
                <a:cubicBezTo>
                  <a:pt x="2367913" y="12586248"/>
                  <a:pt x="0" y="10218336"/>
                  <a:pt x="0" y="7297368"/>
                </a:cubicBezTo>
                <a:cubicBezTo>
                  <a:pt x="0" y="5471763"/>
                  <a:pt x="924966" y="3862196"/>
                  <a:pt x="2331818" y="2911746"/>
                </a:cubicBezTo>
                <a:lnTo>
                  <a:pt x="2466552" y="2825370"/>
                </a:lnTo>
                <a:lnTo>
                  <a:pt x="2372792" y="2699987"/>
                </a:lnTo>
                <a:cubicBezTo>
                  <a:pt x="2186067" y="2423598"/>
                  <a:pt x="2077036" y="2090406"/>
                  <a:pt x="2077036" y="1731749"/>
                </a:cubicBezTo>
                <a:cubicBezTo>
                  <a:pt x="2077036" y="775330"/>
                  <a:pt x="2852366" y="0"/>
                  <a:pt x="3808785" y="0"/>
                </a:cubicBezTo>
                <a:close/>
              </a:path>
            </a:pathLst>
          </a:cu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a:spcBef>
                <a:spcPts val="159"/>
              </a:spcBef>
              <a:spcAft>
                <a:spcPts val="159"/>
              </a:spcAft>
            </a:pPr>
            <a:endParaRPr lang="de-DE" sz="873" dirty="0" err="1">
              <a:solidFill>
                <a:schemeClr val="bg1"/>
              </a:solidFill>
            </a:endParaRPr>
          </a:p>
        </p:txBody>
      </p:sp>
      <p:pic>
        <p:nvPicPr>
          <p:cNvPr id="17" name="Picture 24">
            <a:extLst>
              <a:ext uri="{FF2B5EF4-FFF2-40B4-BE49-F238E27FC236}">
                <a16:creationId xmlns:a16="http://schemas.microsoft.com/office/drawing/2014/main" xmlns="" id="{EC857C48-507B-4B27-986B-1F65CF70461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gray">
          <a:xfrm>
            <a:off x="7205452" y="4253054"/>
            <a:ext cx="1609681" cy="357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extplatzhalter 2">
            <a:extLst>
              <a:ext uri="{FF2B5EF4-FFF2-40B4-BE49-F238E27FC236}">
                <a16:creationId xmlns:a16="http://schemas.microsoft.com/office/drawing/2014/main" xmlns="" id="{16CBCFD5-7F53-4BCB-AFC7-04D8613C5234}"/>
              </a:ext>
            </a:extLst>
          </p:cNvPr>
          <p:cNvSpPr txBox="1">
            <a:spLocks/>
          </p:cNvSpPr>
          <p:nvPr/>
        </p:nvSpPr>
        <p:spPr bwMode="gray">
          <a:xfrm>
            <a:off x="4572630" y="3817649"/>
            <a:ext cx="2554044" cy="753760"/>
          </a:xfrm>
          <a:prstGeom prst="rect">
            <a:avLst/>
          </a:prstGeom>
        </p:spPr>
        <p:txBody>
          <a:bodyPr vert="horz" lIns="0" tIns="0" rIns="0" bIns="0" rtlCol="0" anchor="t" anchorCtr="0"/>
          <a:lstStyle>
            <a:defPPr>
              <a:defRPr lang="en-US"/>
            </a:defPPr>
            <a:lvl1pPr marL="0" algn="r" defTabSz="1151994" rtl="0" eaLnBrk="1" latinLnBrk="0" hangingPunct="1">
              <a:defRPr sz="756" kern="1200">
                <a:solidFill>
                  <a:schemeClr val="bg1"/>
                </a:solidFill>
                <a:latin typeface="+mn-lt"/>
                <a:ea typeface="+mn-ea"/>
                <a:cs typeface="+mn-cs"/>
              </a:defRPr>
            </a:lvl1pPr>
            <a:lvl2pPr marL="575997" algn="l" defTabSz="1151994" rtl="0" eaLnBrk="1" latinLnBrk="0" hangingPunct="1">
              <a:defRPr sz="2268" kern="1200">
                <a:solidFill>
                  <a:schemeClr val="tx1"/>
                </a:solidFill>
                <a:latin typeface="+mn-lt"/>
                <a:ea typeface="+mn-ea"/>
                <a:cs typeface="+mn-cs"/>
              </a:defRPr>
            </a:lvl2pPr>
            <a:lvl3pPr marL="1151994" algn="l" defTabSz="1151994" rtl="0" eaLnBrk="1" latinLnBrk="0" hangingPunct="1">
              <a:defRPr sz="2268" kern="1200">
                <a:solidFill>
                  <a:schemeClr val="tx1"/>
                </a:solidFill>
                <a:latin typeface="+mn-lt"/>
                <a:ea typeface="+mn-ea"/>
                <a:cs typeface="+mn-cs"/>
              </a:defRPr>
            </a:lvl3pPr>
            <a:lvl4pPr marL="1727990" algn="l" defTabSz="1151994" rtl="0" eaLnBrk="1" latinLnBrk="0" hangingPunct="1">
              <a:defRPr sz="2268" kern="1200">
                <a:solidFill>
                  <a:schemeClr val="tx1"/>
                </a:solidFill>
                <a:latin typeface="+mn-lt"/>
                <a:ea typeface="+mn-ea"/>
                <a:cs typeface="+mn-cs"/>
              </a:defRPr>
            </a:lvl4pPr>
            <a:lvl5pPr marL="2303987" algn="l" defTabSz="1151994" rtl="0" eaLnBrk="1" latinLnBrk="0" hangingPunct="1">
              <a:defRPr sz="2268" kern="1200">
                <a:solidFill>
                  <a:schemeClr val="tx1"/>
                </a:solidFill>
                <a:latin typeface="+mn-lt"/>
                <a:ea typeface="+mn-ea"/>
                <a:cs typeface="+mn-cs"/>
              </a:defRPr>
            </a:lvl5pPr>
            <a:lvl6pPr marL="2879983" algn="l" defTabSz="1151994" rtl="0" eaLnBrk="1" latinLnBrk="0" hangingPunct="1">
              <a:defRPr sz="2268" kern="1200">
                <a:solidFill>
                  <a:schemeClr val="tx1"/>
                </a:solidFill>
                <a:latin typeface="+mn-lt"/>
                <a:ea typeface="+mn-ea"/>
                <a:cs typeface="+mn-cs"/>
              </a:defRPr>
            </a:lvl6pPr>
            <a:lvl7pPr marL="3455980" algn="l" defTabSz="1151994" rtl="0" eaLnBrk="1" latinLnBrk="0" hangingPunct="1">
              <a:defRPr sz="2268" kern="1200">
                <a:solidFill>
                  <a:schemeClr val="tx1"/>
                </a:solidFill>
                <a:latin typeface="+mn-lt"/>
                <a:ea typeface="+mn-ea"/>
                <a:cs typeface="+mn-cs"/>
              </a:defRPr>
            </a:lvl7pPr>
            <a:lvl8pPr marL="4031976" algn="l" defTabSz="1151994" rtl="0" eaLnBrk="1" latinLnBrk="0" hangingPunct="1">
              <a:defRPr sz="2268" kern="1200">
                <a:solidFill>
                  <a:schemeClr val="tx1"/>
                </a:solidFill>
                <a:latin typeface="+mn-lt"/>
                <a:ea typeface="+mn-ea"/>
                <a:cs typeface="+mn-cs"/>
              </a:defRPr>
            </a:lvl8pPr>
            <a:lvl9pPr marL="4607973" algn="l" defTabSz="1151994" rtl="0" eaLnBrk="1" latinLnBrk="0" hangingPunct="1">
              <a:defRPr sz="2268" kern="1200">
                <a:solidFill>
                  <a:schemeClr val="tx1"/>
                </a:solidFill>
                <a:latin typeface="+mn-lt"/>
                <a:ea typeface="+mn-ea"/>
                <a:cs typeface="+mn-cs"/>
              </a:defRPr>
            </a:lvl9pPr>
          </a:lstStyle>
          <a:p>
            <a:pPr algn="l"/>
            <a:r>
              <a:rPr lang="en-US" sz="1103" b="1" dirty="0">
                <a:solidFill>
                  <a:srgbClr val="5225B5"/>
                </a:solidFill>
                <a:latin typeface="+mj-lt"/>
              </a:rPr>
              <a:t>Manikanda </a:t>
            </a:r>
            <a:r>
              <a:rPr lang="en-US" sz="1103" b="1" dirty="0" smtClean="0">
                <a:solidFill>
                  <a:srgbClr val="5225B5"/>
                </a:solidFill>
                <a:latin typeface="+mj-lt"/>
              </a:rPr>
              <a:t>P</a:t>
            </a:r>
            <a:br>
              <a:rPr lang="en-US" sz="1103" b="1" dirty="0" smtClean="0">
                <a:solidFill>
                  <a:srgbClr val="5225B5"/>
                </a:solidFill>
                <a:latin typeface="+mj-lt"/>
              </a:rPr>
            </a:br>
            <a:r>
              <a:rPr lang="en-IN" sz="1103" b="1" dirty="0">
                <a:solidFill>
                  <a:srgbClr val="5225B5"/>
                </a:solidFill>
                <a:latin typeface="+mj-lt"/>
              </a:rPr>
              <a:t>Business </a:t>
            </a:r>
            <a:r>
              <a:rPr lang="en-IN" sz="1103" b="1" dirty="0" err="1">
                <a:solidFill>
                  <a:srgbClr val="5225B5"/>
                </a:solidFill>
                <a:latin typeface="+mj-lt"/>
              </a:rPr>
              <a:t>Devt</a:t>
            </a:r>
            <a:r>
              <a:rPr lang="en-IN" sz="1103" b="1" dirty="0">
                <a:solidFill>
                  <a:srgbClr val="5225B5"/>
                </a:solidFill>
                <a:latin typeface="+mj-lt"/>
              </a:rPr>
              <a:t>. Manager – Rest of </a:t>
            </a:r>
            <a:r>
              <a:rPr lang="en-IN" sz="1103" b="1" dirty="0" err="1">
                <a:solidFill>
                  <a:srgbClr val="5225B5"/>
                </a:solidFill>
                <a:latin typeface="+mj-lt"/>
              </a:rPr>
              <a:t>Latam</a:t>
            </a:r>
            <a:endParaRPr lang="en-IN" sz="1103" b="1" dirty="0">
              <a:solidFill>
                <a:srgbClr val="5225B5"/>
              </a:solidFill>
              <a:latin typeface="+mj-lt"/>
            </a:endParaRPr>
          </a:p>
          <a:p>
            <a:pPr algn="l"/>
            <a:r>
              <a:rPr lang="de-DE" sz="1103" dirty="0">
                <a:solidFill>
                  <a:srgbClr val="5225B5"/>
                </a:solidFill>
              </a:rPr>
              <a:t>manikandaps@drreddys.com</a:t>
            </a:r>
            <a:endParaRPr lang="de-DE" sz="1103" b="1" dirty="0">
              <a:solidFill>
                <a:srgbClr val="5225B5"/>
              </a:solidFill>
              <a:latin typeface="+mj-lt"/>
            </a:endParaRPr>
          </a:p>
        </p:txBody>
      </p:sp>
    </p:spTree>
    <p:extLst>
      <p:ext uri="{BB962C8B-B14F-4D97-AF65-F5344CB8AC3E}">
        <p14:creationId xmlns:p14="http://schemas.microsoft.com/office/powerpoint/2010/main" val="315246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102648" y="1022035"/>
            <a:ext cx="3229401" cy="3229559"/>
          </a:xfrm>
          <a:prstGeom prst="rect">
            <a:avLst/>
          </a:prstGeom>
        </p:spPr>
      </p:pic>
      <p:sp>
        <p:nvSpPr>
          <p:cNvPr id="14" name="Freihandform: Form 13">
            <a:extLst>
              <a:ext uri="{FF2B5EF4-FFF2-40B4-BE49-F238E27FC236}">
                <a16:creationId xmlns:a16="http://schemas.microsoft.com/office/drawing/2014/main" xmlns="" id="{45D39CF9-9BD3-4504-BA2D-08A45F5A9F25}"/>
              </a:ext>
            </a:extLst>
          </p:cNvPr>
          <p:cNvSpPr/>
          <p:nvPr/>
        </p:nvSpPr>
        <p:spPr>
          <a:xfrm>
            <a:off x="0" y="40"/>
            <a:ext cx="9144000" cy="5143421"/>
          </a:xfrm>
          <a:custGeom>
            <a:avLst/>
            <a:gdLst>
              <a:gd name="connsiteX0" fmla="*/ 7316336 w 11520488"/>
              <a:gd name="connsiteY0" fmla="*/ 1348909 h 6480175"/>
              <a:gd name="connsiteX1" fmla="*/ 5668885 w 11520488"/>
              <a:gd name="connsiteY1" fmla="*/ 2996352 h 6480175"/>
              <a:gd name="connsiteX2" fmla="*/ 7316336 w 11520488"/>
              <a:gd name="connsiteY2" fmla="*/ 4643795 h 6480175"/>
              <a:gd name="connsiteX3" fmla="*/ 8963787 w 11520488"/>
              <a:gd name="connsiteY3" fmla="*/ 2996352 h 6480175"/>
              <a:gd name="connsiteX4" fmla="*/ 7316336 w 11520488"/>
              <a:gd name="connsiteY4" fmla="*/ 1348909 h 6480175"/>
              <a:gd name="connsiteX5" fmla="*/ 0 w 11520488"/>
              <a:gd name="connsiteY5" fmla="*/ 0 h 6480175"/>
              <a:gd name="connsiteX6" fmla="*/ 11520488 w 11520488"/>
              <a:gd name="connsiteY6" fmla="*/ 0 h 6480175"/>
              <a:gd name="connsiteX7" fmla="*/ 11520488 w 11520488"/>
              <a:gd name="connsiteY7" fmla="*/ 6480175 h 6480175"/>
              <a:gd name="connsiteX8" fmla="*/ 0 w 11520488"/>
              <a:gd name="connsiteY8" fmla="*/ 6480175 h 648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20488" h="6480175">
                <a:moveTo>
                  <a:pt x="7316336" y="1348909"/>
                </a:moveTo>
                <a:cubicBezTo>
                  <a:pt x="6406474" y="1348909"/>
                  <a:pt x="5668885" y="2086494"/>
                  <a:pt x="5668885" y="2996352"/>
                </a:cubicBezTo>
                <a:cubicBezTo>
                  <a:pt x="5668885" y="3906210"/>
                  <a:pt x="6406474" y="4643795"/>
                  <a:pt x="7316336" y="4643795"/>
                </a:cubicBezTo>
                <a:cubicBezTo>
                  <a:pt x="8226198" y="4643795"/>
                  <a:pt x="8963787" y="3906210"/>
                  <a:pt x="8963787" y="2996352"/>
                </a:cubicBezTo>
                <a:cubicBezTo>
                  <a:pt x="8963787" y="2086494"/>
                  <a:pt x="8226198" y="1348909"/>
                  <a:pt x="7316336" y="1348909"/>
                </a:cubicBezTo>
                <a:close/>
                <a:moveTo>
                  <a:pt x="0" y="0"/>
                </a:moveTo>
                <a:lnTo>
                  <a:pt x="11520488" y="0"/>
                </a:lnTo>
                <a:lnTo>
                  <a:pt x="11520488" y="6480175"/>
                </a:lnTo>
                <a:lnTo>
                  <a:pt x="0" y="648017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7148" tIns="57148" rIns="57148" bIns="57148" rtlCol="0" anchor="ctr">
            <a:noAutofit/>
          </a:bodyPr>
          <a:lstStyle/>
          <a:p>
            <a:pPr algn="ctr" defTabSz="914338">
              <a:spcBef>
                <a:spcPts val="159"/>
              </a:spcBef>
              <a:spcAft>
                <a:spcPts val="159"/>
              </a:spcAft>
              <a:defRPr/>
            </a:pPr>
            <a:endParaRPr lang="de-DE" sz="873" dirty="0" err="1">
              <a:solidFill>
                <a:srgbClr val="5225B5"/>
              </a:solidFill>
              <a:latin typeface="Arial"/>
            </a:endParaRPr>
          </a:p>
        </p:txBody>
      </p:sp>
      <p:sp>
        <p:nvSpPr>
          <p:cNvPr id="16" name="TextBox 3">
            <a:extLst>
              <a:ext uri="{FF2B5EF4-FFF2-40B4-BE49-F238E27FC236}">
                <a16:creationId xmlns:a16="http://schemas.microsoft.com/office/drawing/2014/main" xmlns="" id="{A316B4C8-2E0A-4A25-AA18-E7015E57FB5F}"/>
              </a:ext>
            </a:extLst>
          </p:cNvPr>
          <p:cNvSpPr txBox="1"/>
          <p:nvPr/>
        </p:nvSpPr>
        <p:spPr>
          <a:xfrm>
            <a:off x="4724125" y="119061"/>
            <a:ext cx="2714511" cy="963940"/>
          </a:xfrm>
          <a:prstGeom prst="rect">
            <a:avLst/>
          </a:prstGeom>
          <a:noFill/>
        </p:spPr>
        <p:txBody>
          <a:bodyPr wrap="square" lIns="0" tIns="0" rIns="0" bIns="0" rtlCol="0" anchor="ctr">
            <a:noAutofit/>
          </a:bodyPr>
          <a:lstStyle/>
          <a:p>
            <a:pPr algn="ctr" defTabSz="914338">
              <a:lnSpc>
                <a:spcPct val="80000"/>
              </a:lnSpc>
              <a:defRPr/>
            </a:pPr>
            <a:r>
              <a:rPr lang="en-GB" sz="2540" b="1" dirty="0">
                <a:solidFill>
                  <a:srgbClr val="5225B5"/>
                </a:solidFill>
                <a:latin typeface="Arial" panose="020B0604020202020204" pitchFamily="34" charset="0"/>
                <a:cs typeface="Arial" panose="020B0604020202020204" pitchFamily="34" charset="0"/>
              </a:rPr>
              <a:t>Thank You</a:t>
            </a:r>
          </a:p>
        </p:txBody>
      </p:sp>
      <p:grpSp>
        <p:nvGrpSpPr>
          <p:cNvPr id="21" name="Group 47">
            <a:extLst>
              <a:ext uri="{FF2B5EF4-FFF2-40B4-BE49-F238E27FC236}">
                <a16:creationId xmlns:a16="http://schemas.microsoft.com/office/drawing/2014/main" xmlns="" id="{5A8BAA36-D5A5-451B-B180-1F7246788CA0}"/>
              </a:ext>
            </a:extLst>
          </p:cNvPr>
          <p:cNvGrpSpPr/>
          <p:nvPr/>
        </p:nvGrpSpPr>
        <p:grpSpPr>
          <a:xfrm flipV="1">
            <a:off x="5210328" y="304146"/>
            <a:ext cx="136622" cy="136622"/>
            <a:chOff x="2267515" y="2381250"/>
            <a:chExt cx="431046" cy="431044"/>
          </a:xfrm>
          <a:solidFill>
            <a:srgbClr val="EDEDED"/>
          </a:solidFill>
        </p:grpSpPr>
        <p:sp>
          <p:nvSpPr>
            <p:cNvPr id="22" name="Oval 30">
              <a:extLst>
                <a:ext uri="{FF2B5EF4-FFF2-40B4-BE49-F238E27FC236}">
                  <a16:creationId xmlns:a16="http://schemas.microsoft.com/office/drawing/2014/main" xmlns="" id="{A658A5AB-A222-4275-8952-1DDD1E740AF3}"/>
                </a:ext>
              </a:extLst>
            </p:cNvPr>
            <p:cNvSpPr/>
            <p:nvPr/>
          </p:nvSpPr>
          <p:spPr>
            <a:xfrm>
              <a:off x="2267515" y="2381250"/>
              <a:ext cx="431046" cy="43104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sp>
          <p:nvSpPr>
            <p:cNvPr id="23" name="Flowchart: Collate 46">
              <a:extLst>
                <a:ext uri="{FF2B5EF4-FFF2-40B4-BE49-F238E27FC236}">
                  <a16:creationId xmlns:a16="http://schemas.microsoft.com/office/drawing/2014/main" xmlns="" id="{EEA60794-BFC1-4F8B-98FE-2E5925FCC46E}"/>
                </a:ext>
              </a:extLst>
            </p:cNvPr>
            <p:cNvSpPr/>
            <p:nvPr/>
          </p:nvSpPr>
          <p:spPr>
            <a:xfrm>
              <a:off x="2543175" y="2605088"/>
              <a:ext cx="45719" cy="52387"/>
            </a:xfrm>
            <a:prstGeom prst="flowChartCol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defTabSz="914338">
                <a:spcBef>
                  <a:spcPts val="159"/>
                </a:spcBef>
                <a:spcAft>
                  <a:spcPts val="159"/>
                </a:spcAft>
                <a:defRPr/>
              </a:pPr>
              <a:endParaRPr lang="en-GB" sz="873" dirty="0">
                <a:solidFill>
                  <a:prstClr val="white"/>
                </a:solidFill>
                <a:latin typeface="Arial"/>
              </a:endParaRPr>
            </a:p>
          </p:txBody>
        </p:sp>
      </p:grpSp>
      <p:grpSp>
        <p:nvGrpSpPr>
          <p:cNvPr id="24" name="Group 47">
            <a:extLst>
              <a:ext uri="{FF2B5EF4-FFF2-40B4-BE49-F238E27FC236}">
                <a16:creationId xmlns:a16="http://schemas.microsoft.com/office/drawing/2014/main" xmlns="" id="{B0538715-B1AC-47C7-B4F5-BF891B11F0E9}"/>
              </a:ext>
            </a:extLst>
          </p:cNvPr>
          <p:cNvGrpSpPr/>
          <p:nvPr/>
        </p:nvGrpSpPr>
        <p:grpSpPr>
          <a:xfrm>
            <a:off x="4428986" y="318354"/>
            <a:ext cx="781341" cy="781336"/>
            <a:chOff x="2267515" y="2381250"/>
            <a:chExt cx="431046" cy="431044"/>
          </a:xfrm>
          <a:solidFill>
            <a:srgbClr val="EDEDED"/>
          </a:solidFill>
        </p:grpSpPr>
        <p:sp>
          <p:nvSpPr>
            <p:cNvPr id="25" name="Oval 30">
              <a:extLst>
                <a:ext uri="{FF2B5EF4-FFF2-40B4-BE49-F238E27FC236}">
                  <a16:creationId xmlns:a16="http://schemas.microsoft.com/office/drawing/2014/main" xmlns="" id="{3AADFC19-8068-4B2C-9653-19CF1155B22B}"/>
                </a:ext>
              </a:extLst>
            </p:cNvPr>
            <p:cNvSpPr/>
            <p:nvPr/>
          </p:nvSpPr>
          <p:spPr>
            <a:xfrm>
              <a:off x="2267515" y="2381250"/>
              <a:ext cx="431046" cy="43104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sp>
          <p:nvSpPr>
            <p:cNvPr id="26" name="Flowchart: Collate 46">
              <a:extLst>
                <a:ext uri="{FF2B5EF4-FFF2-40B4-BE49-F238E27FC236}">
                  <a16:creationId xmlns:a16="http://schemas.microsoft.com/office/drawing/2014/main" xmlns="" id="{DC948A00-A6C6-4B69-94E9-40B4E0003035}"/>
                </a:ext>
              </a:extLst>
            </p:cNvPr>
            <p:cNvSpPr/>
            <p:nvPr/>
          </p:nvSpPr>
          <p:spPr>
            <a:xfrm>
              <a:off x="2543175" y="2605088"/>
              <a:ext cx="45719" cy="52387"/>
            </a:xfrm>
            <a:prstGeom prst="flowChartCol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defTabSz="914338">
                <a:spcBef>
                  <a:spcPts val="159"/>
                </a:spcBef>
                <a:spcAft>
                  <a:spcPts val="159"/>
                </a:spcAft>
                <a:defRPr/>
              </a:pPr>
              <a:endParaRPr lang="en-GB" sz="873" dirty="0">
                <a:solidFill>
                  <a:prstClr val="white"/>
                </a:solidFill>
                <a:latin typeface="Arial"/>
              </a:endParaRPr>
            </a:p>
          </p:txBody>
        </p:sp>
      </p:grpSp>
      <p:grpSp>
        <p:nvGrpSpPr>
          <p:cNvPr id="27" name="Group 47">
            <a:extLst>
              <a:ext uri="{FF2B5EF4-FFF2-40B4-BE49-F238E27FC236}">
                <a16:creationId xmlns:a16="http://schemas.microsoft.com/office/drawing/2014/main" xmlns="" id="{D2C15AA8-331E-45F4-B450-461F0EF17BB5}"/>
              </a:ext>
            </a:extLst>
          </p:cNvPr>
          <p:cNvGrpSpPr/>
          <p:nvPr/>
        </p:nvGrpSpPr>
        <p:grpSpPr>
          <a:xfrm flipV="1">
            <a:off x="5408353" y="479528"/>
            <a:ext cx="301530" cy="301530"/>
            <a:chOff x="2267515" y="2381250"/>
            <a:chExt cx="431046" cy="431044"/>
          </a:xfrm>
          <a:solidFill>
            <a:srgbClr val="EDEDED"/>
          </a:solidFill>
        </p:grpSpPr>
        <p:sp>
          <p:nvSpPr>
            <p:cNvPr id="28" name="Oval 30">
              <a:extLst>
                <a:ext uri="{FF2B5EF4-FFF2-40B4-BE49-F238E27FC236}">
                  <a16:creationId xmlns:a16="http://schemas.microsoft.com/office/drawing/2014/main" xmlns="" id="{280E5362-501A-4C5C-B02C-699278B8CBD0}"/>
                </a:ext>
              </a:extLst>
            </p:cNvPr>
            <p:cNvSpPr/>
            <p:nvPr/>
          </p:nvSpPr>
          <p:spPr>
            <a:xfrm>
              <a:off x="2267515" y="2381250"/>
              <a:ext cx="431046" cy="43104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sp>
          <p:nvSpPr>
            <p:cNvPr id="29" name="Flowchart: Collate 46">
              <a:extLst>
                <a:ext uri="{FF2B5EF4-FFF2-40B4-BE49-F238E27FC236}">
                  <a16:creationId xmlns:a16="http://schemas.microsoft.com/office/drawing/2014/main" xmlns="" id="{903EF241-A20C-4003-89E5-A71624630B4A}"/>
                </a:ext>
              </a:extLst>
            </p:cNvPr>
            <p:cNvSpPr/>
            <p:nvPr/>
          </p:nvSpPr>
          <p:spPr>
            <a:xfrm>
              <a:off x="2543175" y="2605088"/>
              <a:ext cx="45719" cy="52387"/>
            </a:xfrm>
            <a:prstGeom prst="flowChartCol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defTabSz="914338">
                <a:spcBef>
                  <a:spcPts val="159"/>
                </a:spcBef>
                <a:spcAft>
                  <a:spcPts val="159"/>
                </a:spcAft>
                <a:defRPr/>
              </a:pPr>
              <a:endParaRPr lang="en-GB" sz="873" dirty="0">
                <a:solidFill>
                  <a:prstClr val="white"/>
                </a:solidFill>
                <a:latin typeface="Arial"/>
              </a:endParaRPr>
            </a:p>
          </p:txBody>
        </p:sp>
      </p:grpSp>
      <p:sp>
        <p:nvSpPr>
          <p:cNvPr id="31" name="Titel 18">
            <a:extLst>
              <a:ext uri="{FF2B5EF4-FFF2-40B4-BE49-F238E27FC236}">
                <a16:creationId xmlns:a16="http://schemas.microsoft.com/office/drawing/2014/main" xmlns="" id="{5A477D96-8C65-49D7-AE2A-8BBF7177A2B8}"/>
              </a:ext>
            </a:extLst>
          </p:cNvPr>
          <p:cNvSpPr txBox="1">
            <a:spLocks/>
          </p:cNvSpPr>
          <p:nvPr/>
        </p:nvSpPr>
        <p:spPr bwMode="gray">
          <a:xfrm>
            <a:off x="571668" y="1942421"/>
            <a:ext cx="2609677" cy="1249677"/>
          </a:xfrm>
          <a:prstGeom prst="rect">
            <a:avLst/>
          </a:prstGeom>
        </p:spPr>
        <p:txBody>
          <a:bodyPr vert="horz" lIns="0" tIns="28574" rIns="0" bIns="0" rtlCol="0" anchor="t">
            <a:noAutofit/>
          </a:bodyPr>
          <a:lstStyle>
            <a:lvl1pPr algn="l" defTabSz="1152053" rtl="0" eaLnBrk="1" latinLnBrk="0" hangingPunct="1">
              <a:lnSpc>
                <a:spcPct val="75000"/>
              </a:lnSpc>
              <a:spcBef>
                <a:spcPct val="0"/>
              </a:spcBef>
              <a:buNone/>
              <a:defRPr sz="3024" kern="1200" spc="-101" baseline="0">
                <a:solidFill>
                  <a:schemeClr val="accent1"/>
                </a:solidFill>
                <a:latin typeface="+mj-lt"/>
                <a:ea typeface="+mj-ea"/>
                <a:cs typeface="+mj-cs"/>
              </a:defRPr>
            </a:lvl1pPr>
          </a:lstStyle>
          <a:p>
            <a:r>
              <a:rPr lang="de-DE" sz="6000" spc="-119" dirty="0" err="1">
                <a:solidFill>
                  <a:schemeClr val="bg1"/>
                </a:solidFill>
              </a:rPr>
              <a:t>Thank</a:t>
            </a:r>
            <a:r>
              <a:rPr lang="de-DE" sz="6000" spc="-119" dirty="0">
                <a:solidFill>
                  <a:schemeClr val="bg1"/>
                </a:solidFill>
              </a:rPr>
              <a:t> </a:t>
            </a:r>
            <a:br>
              <a:rPr lang="de-DE" sz="6000" spc="-119" dirty="0">
                <a:solidFill>
                  <a:schemeClr val="bg1"/>
                </a:solidFill>
              </a:rPr>
            </a:br>
            <a:r>
              <a:rPr lang="de-DE" sz="6000" spc="-119" dirty="0" err="1">
                <a:solidFill>
                  <a:schemeClr val="bg1"/>
                </a:solidFill>
              </a:rPr>
              <a:t>You</a:t>
            </a:r>
            <a:endParaRPr lang="de-DE" sz="6000" spc="-119" dirty="0">
              <a:solidFill>
                <a:schemeClr val="bg1"/>
              </a:solidFill>
            </a:endParaRPr>
          </a:p>
        </p:txBody>
      </p:sp>
      <p:sp>
        <p:nvSpPr>
          <p:cNvPr id="32" name="Textplatzhalter 2">
            <a:extLst>
              <a:ext uri="{FF2B5EF4-FFF2-40B4-BE49-F238E27FC236}">
                <a16:creationId xmlns:a16="http://schemas.microsoft.com/office/drawing/2014/main" xmlns="" id="{323354E1-CA1D-47FD-8807-2F44EB9875DA}"/>
              </a:ext>
            </a:extLst>
          </p:cNvPr>
          <p:cNvSpPr txBox="1">
            <a:spLocks/>
          </p:cNvSpPr>
          <p:nvPr/>
        </p:nvSpPr>
        <p:spPr bwMode="gray">
          <a:xfrm>
            <a:off x="4428987" y="3817650"/>
            <a:ext cx="2576724" cy="753760"/>
          </a:xfrm>
          <a:prstGeom prst="rect">
            <a:avLst/>
          </a:prstGeom>
        </p:spPr>
        <p:txBody>
          <a:bodyPr vert="horz" lIns="0" tIns="0" rIns="0" bIns="0" rtlCol="0" anchor="t" anchorCtr="0"/>
          <a:lstStyle>
            <a:defPPr>
              <a:defRPr lang="en-US"/>
            </a:defPPr>
            <a:lvl1pPr marL="0" algn="r" defTabSz="1151994" rtl="0" eaLnBrk="1" latinLnBrk="0" hangingPunct="1">
              <a:defRPr sz="756" kern="1200">
                <a:solidFill>
                  <a:schemeClr val="bg1"/>
                </a:solidFill>
                <a:latin typeface="+mn-lt"/>
                <a:ea typeface="+mn-ea"/>
                <a:cs typeface="+mn-cs"/>
              </a:defRPr>
            </a:lvl1pPr>
            <a:lvl2pPr marL="575997" algn="l" defTabSz="1151994" rtl="0" eaLnBrk="1" latinLnBrk="0" hangingPunct="1">
              <a:defRPr sz="2268" kern="1200">
                <a:solidFill>
                  <a:schemeClr val="tx1"/>
                </a:solidFill>
                <a:latin typeface="+mn-lt"/>
                <a:ea typeface="+mn-ea"/>
                <a:cs typeface="+mn-cs"/>
              </a:defRPr>
            </a:lvl2pPr>
            <a:lvl3pPr marL="1151994" algn="l" defTabSz="1151994" rtl="0" eaLnBrk="1" latinLnBrk="0" hangingPunct="1">
              <a:defRPr sz="2268" kern="1200">
                <a:solidFill>
                  <a:schemeClr val="tx1"/>
                </a:solidFill>
                <a:latin typeface="+mn-lt"/>
                <a:ea typeface="+mn-ea"/>
                <a:cs typeface="+mn-cs"/>
              </a:defRPr>
            </a:lvl3pPr>
            <a:lvl4pPr marL="1727990" algn="l" defTabSz="1151994" rtl="0" eaLnBrk="1" latinLnBrk="0" hangingPunct="1">
              <a:defRPr sz="2268" kern="1200">
                <a:solidFill>
                  <a:schemeClr val="tx1"/>
                </a:solidFill>
                <a:latin typeface="+mn-lt"/>
                <a:ea typeface="+mn-ea"/>
                <a:cs typeface="+mn-cs"/>
              </a:defRPr>
            </a:lvl4pPr>
            <a:lvl5pPr marL="2303987" algn="l" defTabSz="1151994" rtl="0" eaLnBrk="1" latinLnBrk="0" hangingPunct="1">
              <a:defRPr sz="2268" kern="1200">
                <a:solidFill>
                  <a:schemeClr val="tx1"/>
                </a:solidFill>
                <a:latin typeface="+mn-lt"/>
                <a:ea typeface="+mn-ea"/>
                <a:cs typeface="+mn-cs"/>
              </a:defRPr>
            </a:lvl5pPr>
            <a:lvl6pPr marL="2879983" algn="l" defTabSz="1151994" rtl="0" eaLnBrk="1" latinLnBrk="0" hangingPunct="1">
              <a:defRPr sz="2268" kern="1200">
                <a:solidFill>
                  <a:schemeClr val="tx1"/>
                </a:solidFill>
                <a:latin typeface="+mn-lt"/>
                <a:ea typeface="+mn-ea"/>
                <a:cs typeface="+mn-cs"/>
              </a:defRPr>
            </a:lvl6pPr>
            <a:lvl7pPr marL="3455980" algn="l" defTabSz="1151994" rtl="0" eaLnBrk="1" latinLnBrk="0" hangingPunct="1">
              <a:defRPr sz="2268" kern="1200">
                <a:solidFill>
                  <a:schemeClr val="tx1"/>
                </a:solidFill>
                <a:latin typeface="+mn-lt"/>
                <a:ea typeface="+mn-ea"/>
                <a:cs typeface="+mn-cs"/>
              </a:defRPr>
            </a:lvl7pPr>
            <a:lvl8pPr marL="4031976" algn="l" defTabSz="1151994" rtl="0" eaLnBrk="1" latinLnBrk="0" hangingPunct="1">
              <a:defRPr sz="2268" kern="1200">
                <a:solidFill>
                  <a:schemeClr val="tx1"/>
                </a:solidFill>
                <a:latin typeface="+mn-lt"/>
                <a:ea typeface="+mn-ea"/>
                <a:cs typeface="+mn-cs"/>
              </a:defRPr>
            </a:lvl8pPr>
            <a:lvl9pPr marL="4607973" algn="l" defTabSz="1151994" rtl="0" eaLnBrk="1" latinLnBrk="0" hangingPunct="1">
              <a:defRPr sz="2268" kern="1200">
                <a:solidFill>
                  <a:schemeClr val="tx1"/>
                </a:solidFill>
                <a:latin typeface="+mn-lt"/>
                <a:ea typeface="+mn-ea"/>
                <a:cs typeface="+mn-cs"/>
              </a:defRPr>
            </a:lvl9pPr>
          </a:lstStyle>
          <a:p>
            <a:pPr algn="l"/>
            <a:r>
              <a:rPr lang="de-DE" sz="1103" b="1" dirty="0">
                <a:solidFill>
                  <a:srgbClr val="5225B5"/>
                </a:solidFill>
                <a:latin typeface="+mj-lt"/>
              </a:rPr>
              <a:t>CEO</a:t>
            </a:r>
          </a:p>
          <a:p>
            <a:pPr algn="l"/>
            <a:r>
              <a:rPr lang="de-DE" sz="1103" dirty="0">
                <a:solidFill>
                  <a:srgbClr val="5225B5"/>
                </a:solidFill>
              </a:rPr>
              <a:t>Christian Muraschow</a:t>
            </a:r>
          </a:p>
          <a:p>
            <a:pPr algn="l">
              <a:lnSpc>
                <a:spcPct val="150000"/>
              </a:lnSpc>
            </a:pPr>
            <a:r>
              <a:rPr lang="de-DE" sz="1103" dirty="0">
                <a:solidFill>
                  <a:srgbClr val="5225B5"/>
                </a:solidFill>
              </a:rPr>
              <a:t>c.muraschow@explain.de</a:t>
            </a:r>
          </a:p>
          <a:p>
            <a:pPr algn="l"/>
            <a:r>
              <a:rPr lang="de-DE" sz="1103" dirty="0">
                <a:solidFill>
                  <a:srgbClr val="5225B5"/>
                </a:solidFill>
              </a:rPr>
              <a:t>015902120699</a:t>
            </a:r>
          </a:p>
          <a:p>
            <a:pPr algn="l"/>
            <a:endParaRPr lang="de-DE" sz="1103" dirty="0">
              <a:solidFill>
                <a:srgbClr val="5225B5"/>
              </a:solidFill>
            </a:endParaRPr>
          </a:p>
          <a:p>
            <a:pPr algn="l"/>
            <a:endParaRPr lang="de-DE" sz="1103" b="1" dirty="0">
              <a:solidFill>
                <a:srgbClr val="5225B5"/>
              </a:solidFill>
              <a:latin typeface="+mj-lt"/>
            </a:endParaRPr>
          </a:p>
        </p:txBody>
      </p:sp>
      <p:sp>
        <p:nvSpPr>
          <p:cNvPr id="38" name="Freihandform: Form 37">
            <a:extLst>
              <a:ext uri="{FF2B5EF4-FFF2-40B4-BE49-F238E27FC236}">
                <a16:creationId xmlns:a16="http://schemas.microsoft.com/office/drawing/2014/main" xmlns="" id="{B19AA75A-4E8B-4ABF-8D0B-FD14A4841505}"/>
              </a:ext>
            </a:extLst>
          </p:cNvPr>
          <p:cNvSpPr/>
          <p:nvPr/>
        </p:nvSpPr>
        <p:spPr>
          <a:xfrm>
            <a:off x="2799977" y="1030217"/>
            <a:ext cx="8395743" cy="9989912"/>
          </a:xfrm>
          <a:custGeom>
            <a:avLst/>
            <a:gdLst>
              <a:gd name="connsiteX0" fmla="*/ 3808784 w 10577762"/>
              <a:gd name="connsiteY0" fmla="*/ 155850 h 12586248"/>
              <a:gd name="connsiteX1" fmla="*/ 2232884 w 10577762"/>
              <a:gd name="connsiteY1" fmla="*/ 1731750 h 12586248"/>
              <a:gd name="connsiteX2" fmla="*/ 3808784 w 10577762"/>
              <a:gd name="connsiteY2" fmla="*/ 3307650 h 12586248"/>
              <a:gd name="connsiteX3" fmla="*/ 5384684 w 10577762"/>
              <a:gd name="connsiteY3" fmla="*/ 1731750 h 12586248"/>
              <a:gd name="connsiteX4" fmla="*/ 3808784 w 10577762"/>
              <a:gd name="connsiteY4" fmla="*/ 155850 h 12586248"/>
              <a:gd name="connsiteX5" fmla="*/ 3808785 w 10577762"/>
              <a:gd name="connsiteY5" fmla="*/ 0 h 12586248"/>
              <a:gd name="connsiteX6" fmla="*/ 5540534 w 10577762"/>
              <a:gd name="connsiteY6" fmla="*/ 1731749 h 12586248"/>
              <a:gd name="connsiteX7" fmla="*/ 5531593 w 10577762"/>
              <a:gd name="connsiteY7" fmla="*/ 1908810 h 12586248"/>
              <a:gd name="connsiteX8" fmla="*/ 5515506 w 10577762"/>
              <a:gd name="connsiteY8" fmla="*/ 2014219 h 12586248"/>
              <a:gd name="connsiteX9" fmla="*/ 5561046 w 10577762"/>
              <a:gd name="connsiteY9" fmla="*/ 2015370 h 12586248"/>
              <a:gd name="connsiteX10" fmla="*/ 10577762 w 10577762"/>
              <a:gd name="connsiteY10" fmla="*/ 7297368 h 12586248"/>
              <a:gd name="connsiteX11" fmla="*/ 5288881 w 10577762"/>
              <a:gd name="connsiteY11" fmla="*/ 12586248 h 12586248"/>
              <a:gd name="connsiteX12" fmla="*/ 0 w 10577762"/>
              <a:gd name="connsiteY12" fmla="*/ 7297368 h 12586248"/>
              <a:gd name="connsiteX13" fmla="*/ 2331818 w 10577762"/>
              <a:gd name="connsiteY13" fmla="*/ 2911746 h 12586248"/>
              <a:gd name="connsiteX14" fmla="*/ 2466552 w 10577762"/>
              <a:gd name="connsiteY14" fmla="*/ 2825370 h 12586248"/>
              <a:gd name="connsiteX15" fmla="*/ 2372792 w 10577762"/>
              <a:gd name="connsiteY15" fmla="*/ 2699987 h 12586248"/>
              <a:gd name="connsiteX16" fmla="*/ 2077036 w 10577762"/>
              <a:gd name="connsiteY16" fmla="*/ 1731749 h 12586248"/>
              <a:gd name="connsiteX17" fmla="*/ 3808785 w 10577762"/>
              <a:gd name="connsiteY17" fmla="*/ 0 h 12586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577762" h="12586248">
                <a:moveTo>
                  <a:pt x="3808784" y="155850"/>
                </a:moveTo>
                <a:cubicBezTo>
                  <a:pt x="2938438" y="155850"/>
                  <a:pt x="2232884" y="861404"/>
                  <a:pt x="2232884" y="1731750"/>
                </a:cubicBezTo>
                <a:cubicBezTo>
                  <a:pt x="2232884" y="2602096"/>
                  <a:pt x="2938438" y="3307650"/>
                  <a:pt x="3808784" y="3307650"/>
                </a:cubicBezTo>
                <a:cubicBezTo>
                  <a:pt x="4679130" y="3307650"/>
                  <a:pt x="5384684" y="2602096"/>
                  <a:pt x="5384684" y="1731750"/>
                </a:cubicBezTo>
                <a:cubicBezTo>
                  <a:pt x="5384684" y="861404"/>
                  <a:pt x="4679130" y="155850"/>
                  <a:pt x="3808784" y="155850"/>
                </a:cubicBezTo>
                <a:close/>
                <a:moveTo>
                  <a:pt x="3808785" y="0"/>
                </a:moveTo>
                <a:cubicBezTo>
                  <a:pt x="4765204" y="0"/>
                  <a:pt x="5540534" y="775330"/>
                  <a:pt x="5540534" y="1731749"/>
                </a:cubicBezTo>
                <a:cubicBezTo>
                  <a:pt x="5540534" y="1791525"/>
                  <a:pt x="5537505" y="1850594"/>
                  <a:pt x="5531593" y="1908810"/>
                </a:cubicBezTo>
                <a:lnTo>
                  <a:pt x="5515506" y="2014219"/>
                </a:lnTo>
                <a:lnTo>
                  <a:pt x="5561046" y="2015370"/>
                </a:lnTo>
                <a:cubicBezTo>
                  <a:pt x="8355531" y="2157023"/>
                  <a:pt x="10577762" y="4467681"/>
                  <a:pt x="10577762" y="7297368"/>
                </a:cubicBezTo>
                <a:cubicBezTo>
                  <a:pt x="10577762" y="10218336"/>
                  <a:pt x="8209849" y="12586248"/>
                  <a:pt x="5288881" y="12586248"/>
                </a:cubicBezTo>
                <a:cubicBezTo>
                  <a:pt x="2367913" y="12586248"/>
                  <a:pt x="0" y="10218336"/>
                  <a:pt x="0" y="7297368"/>
                </a:cubicBezTo>
                <a:cubicBezTo>
                  <a:pt x="0" y="5471763"/>
                  <a:pt x="924966" y="3862196"/>
                  <a:pt x="2331818" y="2911746"/>
                </a:cubicBezTo>
                <a:lnTo>
                  <a:pt x="2466552" y="2825370"/>
                </a:lnTo>
                <a:lnTo>
                  <a:pt x="2372792" y="2699987"/>
                </a:lnTo>
                <a:cubicBezTo>
                  <a:pt x="2186067" y="2423598"/>
                  <a:pt x="2077036" y="2090406"/>
                  <a:pt x="2077036" y="1731749"/>
                </a:cubicBezTo>
                <a:cubicBezTo>
                  <a:pt x="2077036" y="775330"/>
                  <a:pt x="2852366" y="0"/>
                  <a:pt x="3808785" y="0"/>
                </a:cubicBezTo>
                <a:close/>
              </a:path>
            </a:pathLst>
          </a:cu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a:spcBef>
                <a:spcPts val="159"/>
              </a:spcBef>
              <a:spcAft>
                <a:spcPts val="159"/>
              </a:spcAft>
            </a:pPr>
            <a:endParaRPr lang="de-DE" sz="873" dirty="0" err="1">
              <a:solidFill>
                <a:schemeClr val="bg1"/>
              </a:solidFill>
            </a:endParaRPr>
          </a:p>
        </p:txBody>
      </p:sp>
      <p:pic>
        <p:nvPicPr>
          <p:cNvPr id="17" name="Picture 24">
            <a:extLst>
              <a:ext uri="{FF2B5EF4-FFF2-40B4-BE49-F238E27FC236}">
                <a16:creationId xmlns:a16="http://schemas.microsoft.com/office/drawing/2014/main" xmlns="" id="{EC857C48-507B-4B27-986B-1F65CF70461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gray">
          <a:xfrm>
            <a:off x="7205452" y="4253054"/>
            <a:ext cx="1609681" cy="357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extplatzhalter 2">
            <a:extLst>
              <a:ext uri="{FF2B5EF4-FFF2-40B4-BE49-F238E27FC236}">
                <a16:creationId xmlns:a16="http://schemas.microsoft.com/office/drawing/2014/main" xmlns="" id="{16CBCFD5-7F53-4BCB-AFC7-04D8613C5234}"/>
              </a:ext>
            </a:extLst>
          </p:cNvPr>
          <p:cNvSpPr txBox="1">
            <a:spLocks/>
          </p:cNvSpPr>
          <p:nvPr/>
        </p:nvSpPr>
        <p:spPr bwMode="gray">
          <a:xfrm>
            <a:off x="4594315" y="3816190"/>
            <a:ext cx="3254538" cy="753760"/>
          </a:xfrm>
          <a:prstGeom prst="rect">
            <a:avLst/>
          </a:prstGeom>
        </p:spPr>
        <p:txBody>
          <a:bodyPr vert="horz" lIns="0" tIns="0" rIns="0" bIns="0" rtlCol="0" anchor="t" anchorCtr="0"/>
          <a:lstStyle>
            <a:defPPr>
              <a:defRPr lang="en-US"/>
            </a:defPPr>
            <a:lvl1pPr marL="0" algn="r" defTabSz="1151994" rtl="0" eaLnBrk="1" latinLnBrk="0" hangingPunct="1">
              <a:defRPr sz="756" kern="1200">
                <a:solidFill>
                  <a:schemeClr val="bg1"/>
                </a:solidFill>
                <a:latin typeface="+mn-lt"/>
                <a:ea typeface="+mn-ea"/>
                <a:cs typeface="+mn-cs"/>
              </a:defRPr>
            </a:lvl1pPr>
            <a:lvl2pPr marL="575997" algn="l" defTabSz="1151994" rtl="0" eaLnBrk="1" latinLnBrk="0" hangingPunct="1">
              <a:defRPr sz="2268" kern="1200">
                <a:solidFill>
                  <a:schemeClr val="tx1"/>
                </a:solidFill>
                <a:latin typeface="+mn-lt"/>
                <a:ea typeface="+mn-ea"/>
                <a:cs typeface="+mn-cs"/>
              </a:defRPr>
            </a:lvl2pPr>
            <a:lvl3pPr marL="1151994" algn="l" defTabSz="1151994" rtl="0" eaLnBrk="1" latinLnBrk="0" hangingPunct="1">
              <a:defRPr sz="2268" kern="1200">
                <a:solidFill>
                  <a:schemeClr val="tx1"/>
                </a:solidFill>
                <a:latin typeface="+mn-lt"/>
                <a:ea typeface="+mn-ea"/>
                <a:cs typeface="+mn-cs"/>
              </a:defRPr>
            </a:lvl3pPr>
            <a:lvl4pPr marL="1727990" algn="l" defTabSz="1151994" rtl="0" eaLnBrk="1" latinLnBrk="0" hangingPunct="1">
              <a:defRPr sz="2268" kern="1200">
                <a:solidFill>
                  <a:schemeClr val="tx1"/>
                </a:solidFill>
                <a:latin typeface="+mn-lt"/>
                <a:ea typeface="+mn-ea"/>
                <a:cs typeface="+mn-cs"/>
              </a:defRPr>
            </a:lvl4pPr>
            <a:lvl5pPr marL="2303987" algn="l" defTabSz="1151994" rtl="0" eaLnBrk="1" latinLnBrk="0" hangingPunct="1">
              <a:defRPr sz="2268" kern="1200">
                <a:solidFill>
                  <a:schemeClr val="tx1"/>
                </a:solidFill>
                <a:latin typeface="+mn-lt"/>
                <a:ea typeface="+mn-ea"/>
                <a:cs typeface="+mn-cs"/>
              </a:defRPr>
            </a:lvl5pPr>
            <a:lvl6pPr marL="2879983" algn="l" defTabSz="1151994" rtl="0" eaLnBrk="1" latinLnBrk="0" hangingPunct="1">
              <a:defRPr sz="2268" kern="1200">
                <a:solidFill>
                  <a:schemeClr val="tx1"/>
                </a:solidFill>
                <a:latin typeface="+mn-lt"/>
                <a:ea typeface="+mn-ea"/>
                <a:cs typeface="+mn-cs"/>
              </a:defRPr>
            </a:lvl6pPr>
            <a:lvl7pPr marL="3455980" algn="l" defTabSz="1151994" rtl="0" eaLnBrk="1" latinLnBrk="0" hangingPunct="1">
              <a:defRPr sz="2268" kern="1200">
                <a:solidFill>
                  <a:schemeClr val="tx1"/>
                </a:solidFill>
                <a:latin typeface="+mn-lt"/>
                <a:ea typeface="+mn-ea"/>
                <a:cs typeface="+mn-cs"/>
              </a:defRPr>
            </a:lvl7pPr>
            <a:lvl8pPr marL="4031976" algn="l" defTabSz="1151994" rtl="0" eaLnBrk="1" latinLnBrk="0" hangingPunct="1">
              <a:defRPr sz="2268" kern="1200">
                <a:solidFill>
                  <a:schemeClr val="tx1"/>
                </a:solidFill>
                <a:latin typeface="+mn-lt"/>
                <a:ea typeface="+mn-ea"/>
                <a:cs typeface="+mn-cs"/>
              </a:defRPr>
            </a:lvl8pPr>
            <a:lvl9pPr marL="4607973" algn="l" defTabSz="1151994" rtl="0" eaLnBrk="1" latinLnBrk="0" hangingPunct="1">
              <a:defRPr sz="2268" kern="1200">
                <a:solidFill>
                  <a:schemeClr val="tx1"/>
                </a:solidFill>
                <a:latin typeface="+mn-lt"/>
                <a:ea typeface="+mn-ea"/>
                <a:cs typeface="+mn-cs"/>
              </a:defRPr>
            </a:lvl9pPr>
          </a:lstStyle>
          <a:p>
            <a:pPr algn="l"/>
            <a:r>
              <a:rPr lang="pt-BR" sz="1103" b="1" dirty="0" smtClean="0">
                <a:solidFill>
                  <a:srgbClr val="5225B5"/>
                </a:solidFill>
                <a:latin typeface="+mj-lt"/>
              </a:rPr>
              <a:t>Simao Calvete Correa da Silva</a:t>
            </a:r>
            <a:r>
              <a:rPr lang="en-US" sz="1103" b="1" dirty="0" smtClean="0">
                <a:solidFill>
                  <a:srgbClr val="5225B5"/>
                </a:solidFill>
                <a:latin typeface="+mj-lt"/>
              </a:rPr>
              <a:t/>
            </a:r>
            <a:br>
              <a:rPr lang="en-US" sz="1103" b="1" dirty="0" smtClean="0">
                <a:solidFill>
                  <a:srgbClr val="5225B5"/>
                </a:solidFill>
                <a:latin typeface="+mj-lt"/>
              </a:rPr>
            </a:br>
            <a:r>
              <a:rPr lang="en-IN" sz="1103" b="1" dirty="0">
                <a:solidFill>
                  <a:srgbClr val="5225B5"/>
                </a:solidFill>
                <a:latin typeface="+mj-lt"/>
              </a:rPr>
              <a:t>Head Regulatory Affairs </a:t>
            </a:r>
            <a:r>
              <a:rPr lang="en-IN" sz="1103" b="1" dirty="0" smtClean="0">
                <a:solidFill>
                  <a:srgbClr val="5225B5"/>
                </a:solidFill>
                <a:latin typeface="+mj-lt"/>
              </a:rPr>
              <a:t>and </a:t>
            </a:r>
            <a:r>
              <a:rPr lang="en-IN" sz="1103" b="1" dirty="0">
                <a:solidFill>
                  <a:srgbClr val="5225B5"/>
                </a:solidFill>
                <a:latin typeface="+mj-lt"/>
              </a:rPr>
              <a:t>BD - </a:t>
            </a:r>
            <a:r>
              <a:rPr lang="en-IN" sz="1103" b="1" dirty="0" err="1">
                <a:solidFill>
                  <a:srgbClr val="5225B5"/>
                </a:solidFill>
                <a:latin typeface="+mj-lt"/>
              </a:rPr>
              <a:t>Latam</a:t>
            </a:r>
            <a:endParaRPr lang="en-IN" sz="1103" b="1" dirty="0">
              <a:solidFill>
                <a:srgbClr val="5225B5"/>
              </a:solidFill>
              <a:latin typeface="+mj-lt"/>
            </a:endParaRPr>
          </a:p>
          <a:p>
            <a:pPr algn="l"/>
            <a:r>
              <a:rPr lang="de-DE" sz="1103" dirty="0" smtClean="0">
                <a:solidFill>
                  <a:srgbClr val="5225B5"/>
                </a:solidFill>
              </a:rPr>
              <a:t>simao.calvete@drreddys.com</a:t>
            </a:r>
            <a:endParaRPr lang="de-DE" sz="1103" b="1" dirty="0">
              <a:solidFill>
                <a:srgbClr val="5225B5"/>
              </a:solidFill>
              <a:latin typeface="+mj-lt"/>
            </a:endParaRPr>
          </a:p>
        </p:txBody>
      </p:sp>
    </p:spTree>
    <p:extLst>
      <p:ext uri="{BB962C8B-B14F-4D97-AF65-F5344CB8AC3E}">
        <p14:creationId xmlns:p14="http://schemas.microsoft.com/office/powerpoint/2010/main" val="1840791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441599" y="1167594"/>
            <a:ext cx="2655664" cy="2655794"/>
          </a:xfrm>
          <a:prstGeom prst="rect">
            <a:avLst/>
          </a:prstGeom>
        </p:spPr>
      </p:pic>
      <p:sp>
        <p:nvSpPr>
          <p:cNvPr id="14" name="Freihandform: Form 13">
            <a:extLst>
              <a:ext uri="{FF2B5EF4-FFF2-40B4-BE49-F238E27FC236}">
                <a16:creationId xmlns:a16="http://schemas.microsoft.com/office/drawing/2014/main" xmlns="" id="{45D39CF9-9BD3-4504-BA2D-08A45F5A9F25}"/>
              </a:ext>
            </a:extLst>
          </p:cNvPr>
          <p:cNvSpPr/>
          <p:nvPr/>
        </p:nvSpPr>
        <p:spPr>
          <a:xfrm>
            <a:off x="0" y="40"/>
            <a:ext cx="9144000" cy="5143421"/>
          </a:xfrm>
          <a:custGeom>
            <a:avLst/>
            <a:gdLst>
              <a:gd name="connsiteX0" fmla="*/ 7316336 w 11520488"/>
              <a:gd name="connsiteY0" fmla="*/ 1348909 h 6480175"/>
              <a:gd name="connsiteX1" fmla="*/ 5668885 w 11520488"/>
              <a:gd name="connsiteY1" fmla="*/ 2996352 h 6480175"/>
              <a:gd name="connsiteX2" fmla="*/ 7316336 w 11520488"/>
              <a:gd name="connsiteY2" fmla="*/ 4643795 h 6480175"/>
              <a:gd name="connsiteX3" fmla="*/ 8963787 w 11520488"/>
              <a:gd name="connsiteY3" fmla="*/ 2996352 h 6480175"/>
              <a:gd name="connsiteX4" fmla="*/ 7316336 w 11520488"/>
              <a:gd name="connsiteY4" fmla="*/ 1348909 h 6480175"/>
              <a:gd name="connsiteX5" fmla="*/ 0 w 11520488"/>
              <a:gd name="connsiteY5" fmla="*/ 0 h 6480175"/>
              <a:gd name="connsiteX6" fmla="*/ 11520488 w 11520488"/>
              <a:gd name="connsiteY6" fmla="*/ 0 h 6480175"/>
              <a:gd name="connsiteX7" fmla="*/ 11520488 w 11520488"/>
              <a:gd name="connsiteY7" fmla="*/ 6480175 h 6480175"/>
              <a:gd name="connsiteX8" fmla="*/ 0 w 11520488"/>
              <a:gd name="connsiteY8" fmla="*/ 6480175 h 648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20488" h="6480175">
                <a:moveTo>
                  <a:pt x="7316336" y="1348909"/>
                </a:moveTo>
                <a:cubicBezTo>
                  <a:pt x="6406474" y="1348909"/>
                  <a:pt x="5668885" y="2086494"/>
                  <a:pt x="5668885" y="2996352"/>
                </a:cubicBezTo>
                <a:cubicBezTo>
                  <a:pt x="5668885" y="3906210"/>
                  <a:pt x="6406474" y="4643795"/>
                  <a:pt x="7316336" y="4643795"/>
                </a:cubicBezTo>
                <a:cubicBezTo>
                  <a:pt x="8226198" y="4643795"/>
                  <a:pt x="8963787" y="3906210"/>
                  <a:pt x="8963787" y="2996352"/>
                </a:cubicBezTo>
                <a:cubicBezTo>
                  <a:pt x="8963787" y="2086494"/>
                  <a:pt x="8226198" y="1348909"/>
                  <a:pt x="7316336" y="1348909"/>
                </a:cubicBezTo>
                <a:close/>
                <a:moveTo>
                  <a:pt x="0" y="0"/>
                </a:moveTo>
                <a:lnTo>
                  <a:pt x="11520488" y="0"/>
                </a:lnTo>
                <a:lnTo>
                  <a:pt x="11520488" y="6480175"/>
                </a:lnTo>
                <a:lnTo>
                  <a:pt x="0" y="648017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7148" tIns="57148" rIns="57148" bIns="57148" rtlCol="0" anchor="ctr">
            <a:noAutofit/>
          </a:bodyPr>
          <a:lstStyle/>
          <a:p>
            <a:pPr algn="ctr" defTabSz="914338">
              <a:spcBef>
                <a:spcPts val="159"/>
              </a:spcBef>
              <a:spcAft>
                <a:spcPts val="159"/>
              </a:spcAft>
              <a:defRPr/>
            </a:pPr>
            <a:endParaRPr lang="de-DE" sz="873" dirty="0" err="1">
              <a:solidFill>
                <a:srgbClr val="5225B5"/>
              </a:solidFill>
              <a:latin typeface="Arial"/>
            </a:endParaRPr>
          </a:p>
        </p:txBody>
      </p:sp>
      <p:sp>
        <p:nvSpPr>
          <p:cNvPr id="16" name="TextBox 3">
            <a:extLst>
              <a:ext uri="{FF2B5EF4-FFF2-40B4-BE49-F238E27FC236}">
                <a16:creationId xmlns:a16="http://schemas.microsoft.com/office/drawing/2014/main" xmlns="" id="{A316B4C8-2E0A-4A25-AA18-E7015E57FB5F}"/>
              </a:ext>
            </a:extLst>
          </p:cNvPr>
          <p:cNvSpPr txBox="1"/>
          <p:nvPr/>
        </p:nvSpPr>
        <p:spPr>
          <a:xfrm>
            <a:off x="4724125" y="119061"/>
            <a:ext cx="2714511" cy="963940"/>
          </a:xfrm>
          <a:prstGeom prst="rect">
            <a:avLst/>
          </a:prstGeom>
          <a:noFill/>
        </p:spPr>
        <p:txBody>
          <a:bodyPr wrap="square" lIns="0" tIns="0" rIns="0" bIns="0" rtlCol="0" anchor="ctr">
            <a:noAutofit/>
          </a:bodyPr>
          <a:lstStyle/>
          <a:p>
            <a:pPr algn="ctr" defTabSz="914338">
              <a:lnSpc>
                <a:spcPct val="80000"/>
              </a:lnSpc>
              <a:defRPr/>
            </a:pPr>
            <a:r>
              <a:rPr lang="en-GB" sz="2540" b="1" dirty="0">
                <a:solidFill>
                  <a:srgbClr val="5225B5"/>
                </a:solidFill>
                <a:latin typeface="Arial" panose="020B0604020202020204" pitchFamily="34" charset="0"/>
                <a:cs typeface="Arial" panose="020B0604020202020204" pitchFamily="34" charset="0"/>
              </a:rPr>
              <a:t>Thank You</a:t>
            </a:r>
          </a:p>
        </p:txBody>
      </p:sp>
      <p:grpSp>
        <p:nvGrpSpPr>
          <p:cNvPr id="21" name="Group 47">
            <a:extLst>
              <a:ext uri="{FF2B5EF4-FFF2-40B4-BE49-F238E27FC236}">
                <a16:creationId xmlns:a16="http://schemas.microsoft.com/office/drawing/2014/main" xmlns="" id="{5A8BAA36-D5A5-451B-B180-1F7246788CA0}"/>
              </a:ext>
            </a:extLst>
          </p:cNvPr>
          <p:cNvGrpSpPr/>
          <p:nvPr/>
        </p:nvGrpSpPr>
        <p:grpSpPr>
          <a:xfrm flipV="1">
            <a:off x="5210328" y="304146"/>
            <a:ext cx="136622" cy="136622"/>
            <a:chOff x="2267515" y="2381250"/>
            <a:chExt cx="431046" cy="431044"/>
          </a:xfrm>
          <a:solidFill>
            <a:srgbClr val="EDEDED"/>
          </a:solidFill>
        </p:grpSpPr>
        <p:sp>
          <p:nvSpPr>
            <p:cNvPr id="22" name="Oval 30">
              <a:extLst>
                <a:ext uri="{FF2B5EF4-FFF2-40B4-BE49-F238E27FC236}">
                  <a16:creationId xmlns:a16="http://schemas.microsoft.com/office/drawing/2014/main" xmlns="" id="{A658A5AB-A222-4275-8952-1DDD1E740AF3}"/>
                </a:ext>
              </a:extLst>
            </p:cNvPr>
            <p:cNvSpPr/>
            <p:nvPr/>
          </p:nvSpPr>
          <p:spPr>
            <a:xfrm>
              <a:off x="2267515" y="2381250"/>
              <a:ext cx="431046" cy="43104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sp>
          <p:nvSpPr>
            <p:cNvPr id="23" name="Flowchart: Collate 46">
              <a:extLst>
                <a:ext uri="{FF2B5EF4-FFF2-40B4-BE49-F238E27FC236}">
                  <a16:creationId xmlns:a16="http://schemas.microsoft.com/office/drawing/2014/main" xmlns="" id="{EEA60794-BFC1-4F8B-98FE-2E5925FCC46E}"/>
                </a:ext>
              </a:extLst>
            </p:cNvPr>
            <p:cNvSpPr/>
            <p:nvPr/>
          </p:nvSpPr>
          <p:spPr>
            <a:xfrm>
              <a:off x="2543175" y="2605088"/>
              <a:ext cx="45719" cy="52387"/>
            </a:xfrm>
            <a:prstGeom prst="flowChartCol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defTabSz="914338">
                <a:spcBef>
                  <a:spcPts val="159"/>
                </a:spcBef>
                <a:spcAft>
                  <a:spcPts val="159"/>
                </a:spcAft>
                <a:defRPr/>
              </a:pPr>
              <a:endParaRPr lang="en-GB" sz="873" dirty="0">
                <a:solidFill>
                  <a:prstClr val="white"/>
                </a:solidFill>
                <a:latin typeface="Arial"/>
              </a:endParaRPr>
            </a:p>
          </p:txBody>
        </p:sp>
      </p:grpSp>
      <p:grpSp>
        <p:nvGrpSpPr>
          <p:cNvPr id="24" name="Group 47">
            <a:extLst>
              <a:ext uri="{FF2B5EF4-FFF2-40B4-BE49-F238E27FC236}">
                <a16:creationId xmlns:a16="http://schemas.microsoft.com/office/drawing/2014/main" xmlns="" id="{B0538715-B1AC-47C7-B4F5-BF891B11F0E9}"/>
              </a:ext>
            </a:extLst>
          </p:cNvPr>
          <p:cNvGrpSpPr/>
          <p:nvPr/>
        </p:nvGrpSpPr>
        <p:grpSpPr>
          <a:xfrm>
            <a:off x="4428986" y="318354"/>
            <a:ext cx="781341" cy="781336"/>
            <a:chOff x="2267515" y="2381250"/>
            <a:chExt cx="431046" cy="431044"/>
          </a:xfrm>
          <a:solidFill>
            <a:srgbClr val="EDEDED"/>
          </a:solidFill>
        </p:grpSpPr>
        <p:sp>
          <p:nvSpPr>
            <p:cNvPr id="25" name="Oval 30">
              <a:extLst>
                <a:ext uri="{FF2B5EF4-FFF2-40B4-BE49-F238E27FC236}">
                  <a16:creationId xmlns:a16="http://schemas.microsoft.com/office/drawing/2014/main" xmlns="" id="{3AADFC19-8068-4B2C-9653-19CF1155B22B}"/>
                </a:ext>
              </a:extLst>
            </p:cNvPr>
            <p:cNvSpPr/>
            <p:nvPr/>
          </p:nvSpPr>
          <p:spPr>
            <a:xfrm>
              <a:off x="2267515" y="2381250"/>
              <a:ext cx="431046" cy="43104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sp>
          <p:nvSpPr>
            <p:cNvPr id="26" name="Flowchart: Collate 46">
              <a:extLst>
                <a:ext uri="{FF2B5EF4-FFF2-40B4-BE49-F238E27FC236}">
                  <a16:creationId xmlns:a16="http://schemas.microsoft.com/office/drawing/2014/main" xmlns="" id="{DC948A00-A6C6-4B69-94E9-40B4E0003035}"/>
                </a:ext>
              </a:extLst>
            </p:cNvPr>
            <p:cNvSpPr/>
            <p:nvPr/>
          </p:nvSpPr>
          <p:spPr>
            <a:xfrm>
              <a:off x="2543175" y="2605088"/>
              <a:ext cx="45719" cy="52387"/>
            </a:xfrm>
            <a:prstGeom prst="flowChartCol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defTabSz="914338">
                <a:spcBef>
                  <a:spcPts val="159"/>
                </a:spcBef>
                <a:spcAft>
                  <a:spcPts val="159"/>
                </a:spcAft>
                <a:defRPr/>
              </a:pPr>
              <a:endParaRPr lang="en-GB" sz="873" dirty="0">
                <a:solidFill>
                  <a:prstClr val="white"/>
                </a:solidFill>
                <a:latin typeface="Arial"/>
              </a:endParaRPr>
            </a:p>
          </p:txBody>
        </p:sp>
      </p:grpSp>
      <p:grpSp>
        <p:nvGrpSpPr>
          <p:cNvPr id="27" name="Group 47">
            <a:extLst>
              <a:ext uri="{FF2B5EF4-FFF2-40B4-BE49-F238E27FC236}">
                <a16:creationId xmlns:a16="http://schemas.microsoft.com/office/drawing/2014/main" xmlns="" id="{D2C15AA8-331E-45F4-B450-461F0EF17BB5}"/>
              </a:ext>
            </a:extLst>
          </p:cNvPr>
          <p:cNvGrpSpPr/>
          <p:nvPr/>
        </p:nvGrpSpPr>
        <p:grpSpPr>
          <a:xfrm flipV="1">
            <a:off x="5408353" y="479528"/>
            <a:ext cx="301530" cy="301530"/>
            <a:chOff x="2267515" y="2381250"/>
            <a:chExt cx="431046" cy="431044"/>
          </a:xfrm>
          <a:solidFill>
            <a:srgbClr val="EDEDED"/>
          </a:solidFill>
        </p:grpSpPr>
        <p:sp>
          <p:nvSpPr>
            <p:cNvPr id="28" name="Oval 30">
              <a:extLst>
                <a:ext uri="{FF2B5EF4-FFF2-40B4-BE49-F238E27FC236}">
                  <a16:creationId xmlns:a16="http://schemas.microsoft.com/office/drawing/2014/main" xmlns="" id="{280E5362-501A-4C5C-B02C-699278B8CBD0}"/>
                </a:ext>
              </a:extLst>
            </p:cNvPr>
            <p:cNvSpPr/>
            <p:nvPr/>
          </p:nvSpPr>
          <p:spPr>
            <a:xfrm>
              <a:off x="2267515" y="2381250"/>
              <a:ext cx="431046" cy="43104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sp>
          <p:nvSpPr>
            <p:cNvPr id="29" name="Flowchart: Collate 46">
              <a:extLst>
                <a:ext uri="{FF2B5EF4-FFF2-40B4-BE49-F238E27FC236}">
                  <a16:creationId xmlns:a16="http://schemas.microsoft.com/office/drawing/2014/main" xmlns="" id="{903EF241-A20C-4003-89E5-A71624630B4A}"/>
                </a:ext>
              </a:extLst>
            </p:cNvPr>
            <p:cNvSpPr/>
            <p:nvPr/>
          </p:nvSpPr>
          <p:spPr>
            <a:xfrm>
              <a:off x="2543175" y="2605088"/>
              <a:ext cx="45719" cy="52387"/>
            </a:xfrm>
            <a:prstGeom prst="flowChartCol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defTabSz="914338">
                <a:spcBef>
                  <a:spcPts val="159"/>
                </a:spcBef>
                <a:spcAft>
                  <a:spcPts val="159"/>
                </a:spcAft>
                <a:defRPr/>
              </a:pPr>
              <a:endParaRPr lang="en-GB" sz="873" dirty="0">
                <a:solidFill>
                  <a:prstClr val="white"/>
                </a:solidFill>
                <a:latin typeface="Arial"/>
              </a:endParaRPr>
            </a:p>
          </p:txBody>
        </p:sp>
      </p:grpSp>
      <p:sp>
        <p:nvSpPr>
          <p:cNvPr id="31" name="Titel 18">
            <a:extLst>
              <a:ext uri="{FF2B5EF4-FFF2-40B4-BE49-F238E27FC236}">
                <a16:creationId xmlns:a16="http://schemas.microsoft.com/office/drawing/2014/main" xmlns="" id="{5A477D96-8C65-49D7-AE2A-8BBF7177A2B8}"/>
              </a:ext>
            </a:extLst>
          </p:cNvPr>
          <p:cNvSpPr txBox="1">
            <a:spLocks/>
          </p:cNvSpPr>
          <p:nvPr/>
        </p:nvSpPr>
        <p:spPr bwMode="gray">
          <a:xfrm>
            <a:off x="571668" y="1942421"/>
            <a:ext cx="2609677" cy="1249677"/>
          </a:xfrm>
          <a:prstGeom prst="rect">
            <a:avLst/>
          </a:prstGeom>
        </p:spPr>
        <p:txBody>
          <a:bodyPr vert="horz" lIns="0" tIns="28574" rIns="0" bIns="0" rtlCol="0" anchor="t">
            <a:noAutofit/>
          </a:bodyPr>
          <a:lstStyle>
            <a:lvl1pPr algn="l" defTabSz="1152053" rtl="0" eaLnBrk="1" latinLnBrk="0" hangingPunct="1">
              <a:lnSpc>
                <a:spcPct val="75000"/>
              </a:lnSpc>
              <a:spcBef>
                <a:spcPct val="0"/>
              </a:spcBef>
              <a:buNone/>
              <a:defRPr sz="3024" kern="1200" spc="-101" baseline="0">
                <a:solidFill>
                  <a:schemeClr val="accent1"/>
                </a:solidFill>
                <a:latin typeface="+mj-lt"/>
                <a:ea typeface="+mj-ea"/>
                <a:cs typeface="+mj-cs"/>
              </a:defRPr>
            </a:lvl1pPr>
          </a:lstStyle>
          <a:p>
            <a:r>
              <a:rPr lang="de-DE" sz="6000" spc="-119" dirty="0" err="1">
                <a:solidFill>
                  <a:schemeClr val="bg1"/>
                </a:solidFill>
              </a:rPr>
              <a:t>Thank</a:t>
            </a:r>
            <a:r>
              <a:rPr lang="de-DE" sz="6000" spc="-119" dirty="0">
                <a:solidFill>
                  <a:schemeClr val="bg1"/>
                </a:solidFill>
              </a:rPr>
              <a:t> </a:t>
            </a:r>
            <a:br>
              <a:rPr lang="de-DE" sz="6000" spc="-119" dirty="0">
                <a:solidFill>
                  <a:schemeClr val="bg1"/>
                </a:solidFill>
              </a:rPr>
            </a:br>
            <a:r>
              <a:rPr lang="de-DE" sz="6000" spc="-119" dirty="0" err="1">
                <a:solidFill>
                  <a:schemeClr val="bg1"/>
                </a:solidFill>
              </a:rPr>
              <a:t>You</a:t>
            </a:r>
            <a:endParaRPr lang="de-DE" sz="6000" spc="-119" dirty="0">
              <a:solidFill>
                <a:schemeClr val="bg1"/>
              </a:solidFill>
            </a:endParaRPr>
          </a:p>
        </p:txBody>
      </p:sp>
      <p:sp>
        <p:nvSpPr>
          <p:cNvPr id="32" name="Textplatzhalter 2">
            <a:extLst>
              <a:ext uri="{FF2B5EF4-FFF2-40B4-BE49-F238E27FC236}">
                <a16:creationId xmlns:a16="http://schemas.microsoft.com/office/drawing/2014/main" xmlns="" id="{323354E1-CA1D-47FD-8807-2F44EB9875DA}"/>
              </a:ext>
            </a:extLst>
          </p:cNvPr>
          <p:cNvSpPr txBox="1">
            <a:spLocks/>
          </p:cNvSpPr>
          <p:nvPr/>
        </p:nvSpPr>
        <p:spPr bwMode="gray">
          <a:xfrm>
            <a:off x="4428987" y="3817650"/>
            <a:ext cx="2576724" cy="753760"/>
          </a:xfrm>
          <a:prstGeom prst="rect">
            <a:avLst/>
          </a:prstGeom>
        </p:spPr>
        <p:txBody>
          <a:bodyPr vert="horz" lIns="0" tIns="0" rIns="0" bIns="0" rtlCol="0" anchor="t" anchorCtr="0"/>
          <a:lstStyle>
            <a:defPPr>
              <a:defRPr lang="en-US"/>
            </a:defPPr>
            <a:lvl1pPr marL="0" algn="r" defTabSz="1151994" rtl="0" eaLnBrk="1" latinLnBrk="0" hangingPunct="1">
              <a:defRPr sz="756" kern="1200">
                <a:solidFill>
                  <a:schemeClr val="bg1"/>
                </a:solidFill>
                <a:latin typeface="+mn-lt"/>
                <a:ea typeface="+mn-ea"/>
                <a:cs typeface="+mn-cs"/>
              </a:defRPr>
            </a:lvl1pPr>
            <a:lvl2pPr marL="575997" algn="l" defTabSz="1151994" rtl="0" eaLnBrk="1" latinLnBrk="0" hangingPunct="1">
              <a:defRPr sz="2268" kern="1200">
                <a:solidFill>
                  <a:schemeClr val="tx1"/>
                </a:solidFill>
                <a:latin typeface="+mn-lt"/>
                <a:ea typeface="+mn-ea"/>
                <a:cs typeface="+mn-cs"/>
              </a:defRPr>
            </a:lvl2pPr>
            <a:lvl3pPr marL="1151994" algn="l" defTabSz="1151994" rtl="0" eaLnBrk="1" latinLnBrk="0" hangingPunct="1">
              <a:defRPr sz="2268" kern="1200">
                <a:solidFill>
                  <a:schemeClr val="tx1"/>
                </a:solidFill>
                <a:latin typeface="+mn-lt"/>
                <a:ea typeface="+mn-ea"/>
                <a:cs typeface="+mn-cs"/>
              </a:defRPr>
            </a:lvl3pPr>
            <a:lvl4pPr marL="1727990" algn="l" defTabSz="1151994" rtl="0" eaLnBrk="1" latinLnBrk="0" hangingPunct="1">
              <a:defRPr sz="2268" kern="1200">
                <a:solidFill>
                  <a:schemeClr val="tx1"/>
                </a:solidFill>
                <a:latin typeface="+mn-lt"/>
                <a:ea typeface="+mn-ea"/>
                <a:cs typeface="+mn-cs"/>
              </a:defRPr>
            </a:lvl4pPr>
            <a:lvl5pPr marL="2303987" algn="l" defTabSz="1151994" rtl="0" eaLnBrk="1" latinLnBrk="0" hangingPunct="1">
              <a:defRPr sz="2268" kern="1200">
                <a:solidFill>
                  <a:schemeClr val="tx1"/>
                </a:solidFill>
                <a:latin typeface="+mn-lt"/>
                <a:ea typeface="+mn-ea"/>
                <a:cs typeface="+mn-cs"/>
              </a:defRPr>
            </a:lvl5pPr>
            <a:lvl6pPr marL="2879983" algn="l" defTabSz="1151994" rtl="0" eaLnBrk="1" latinLnBrk="0" hangingPunct="1">
              <a:defRPr sz="2268" kern="1200">
                <a:solidFill>
                  <a:schemeClr val="tx1"/>
                </a:solidFill>
                <a:latin typeface="+mn-lt"/>
                <a:ea typeface="+mn-ea"/>
                <a:cs typeface="+mn-cs"/>
              </a:defRPr>
            </a:lvl6pPr>
            <a:lvl7pPr marL="3455980" algn="l" defTabSz="1151994" rtl="0" eaLnBrk="1" latinLnBrk="0" hangingPunct="1">
              <a:defRPr sz="2268" kern="1200">
                <a:solidFill>
                  <a:schemeClr val="tx1"/>
                </a:solidFill>
                <a:latin typeface="+mn-lt"/>
                <a:ea typeface="+mn-ea"/>
                <a:cs typeface="+mn-cs"/>
              </a:defRPr>
            </a:lvl7pPr>
            <a:lvl8pPr marL="4031976" algn="l" defTabSz="1151994" rtl="0" eaLnBrk="1" latinLnBrk="0" hangingPunct="1">
              <a:defRPr sz="2268" kern="1200">
                <a:solidFill>
                  <a:schemeClr val="tx1"/>
                </a:solidFill>
                <a:latin typeface="+mn-lt"/>
                <a:ea typeface="+mn-ea"/>
                <a:cs typeface="+mn-cs"/>
              </a:defRPr>
            </a:lvl8pPr>
            <a:lvl9pPr marL="4607973" algn="l" defTabSz="1151994" rtl="0" eaLnBrk="1" latinLnBrk="0" hangingPunct="1">
              <a:defRPr sz="2268" kern="1200">
                <a:solidFill>
                  <a:schemeClr val="tx1"/>
                </a:solidFill>
                <a:latin typeface="+mn-lt"/>
                <a:ea typeface="+mn-ea"/>
                <a:cs typeface="+mn-cs"/>
              </a:defRPr>
            </a:lvl9pPr>
          </a:lstStyle>
          <a:p>
            <a:pPr algn="l"/>
            <a:r>
              <a:rPr lang="de-DE" sz="1103" b="1" dirty="0">
                <a:solidFill>
                  <a:srgbClr val="5225B5"/>
                </a:solidFill>
                <a:latin typeface="+mj-lt"/>
              </a:rPr>
              <a:t>CEO</a:t>
            </a:r>
          </a:p>
          <a:p>
            <a:pPr algn="l"/>
            <a:r>
              <a:rPr lang="de-DE" sz="1103" dirty="0">
                <a:solidFill>
                  <a:srgbClr val="5225B5"/>
                </a:solidFill>
              </a:rPr>
              <a:t>Christian Muraschow</a:t>
            </a:r>
          </a:p>
          <a:p>
            <a:pPr algn="l">
              <a:lnSpc>
                <a:spcPct val="150000"/>
              </a:lnSpc>
            </a:pPr>
            <a:r>
              <a:rPr lang="de-DE" sz="1103" dirty="0">
                <a:solidFill>
                  <a:srgbClr val="5225B5"/>
                </a:solidFill>
              </a:rPr>
              <a:t>c.muraschow@explain.de</a:t>
            </a:r>
          </a:p>
          <a:p>
            <a:pPr algn="l"/>
            <a:r>
              <a:rPr lang="de-DE" sz="1103" dirty="0">
                <a:solidFill>
                  <a:srgbClr val="5225B5"/>
                </a:solidFill>
              </a:rPr>
              <a:t>015902120699</a:t>
            </a:r>
          </a:p>
          <a:p>
            <a:pPr algn="l"/>
            <a:endParaRPr lang="de-DE" sz="1103" dirty="0">
              <a:solidFill>
                <a:srgbClr val="5225B5"/>
              </a:solidFill>
            </a:endParaRPr>
          </a:p>
          <a:p>
            <a:pPr algn="l"/>
            <a:endParaRPr lang="de-DE" sz="1103" b="1" dirty="0">
              <a:solidFill>
                <a:srgbClr val="5225B5"/>
              </a:solidFill>
              <a:latin typeface="+mj-lt"/>
            </a:endParaRPr>
          </a:p>
        </p:txBody>
      </p:sp>
      <p:sp>
        <p:nvSpPr>
          <p:cNvPr id="38" name="Freihandform: Form 37">
            <a:extLst>
              <a:ext uri="{FF2B5EF4-FFF2-40B4-BE49-F238E27FC236}">
                <a16:creationId xmlns:a16="http://schemas.microsoft.com/office/drawing/2014/main" xmlns="" id="{B19AA75A-4E8B-4ABF-8D0B-FD14A4841505}"/>
              </a:ext>
            </a:extLst>
          </p:cNvPr>
          <p:cNvSpPr/>
          <p:nvPr/>
        </p:nvSpPr>
        <p:spPr>
          <a:xfrm>
            <a:off x="2799977" y="1030217"/>
            <a:ext cx="8395743" cy="9989912"/>
          </a:xfrm>
          <a:custGeom>
            <a:avLst/>
            <a:gdLst>
              <a:gd name="connsiteX0" fmla="*/ 3808784 w 10577762"/>
              <a:gd name="connsiteY0" fmla="*/ 155850 h 12586248"/>
              <a:gd name="connsiteX1" fmla="*/ 2232884 w 10577762"/>
              <a:gd name="connsiteY1" fmla="*/ 1731750 h 12586248"/>
              <a:gd name="connsiteX2" fmla="*/ 3808784 w 10577762"/>
              <a:gd name="connsiteY2" fmla="*/ 3307650 h 12586248"/>
              <a:gd name="connsiteX3" fmla="*/ 5384684 w 10577762"/>
              <a:gd name="connsiteY3" fmla="*/ 1731750 h 12586248"/>
              <a:gd name="connsiteX4" fmla="*/ 3808784 w 10577762"/>
              <a:gd name="connsiteY4" fmla="*/ 155850 h 12586248"/>
              <a:gd name="connsiteX5" fmla="*/ 3808785 w 10577762"/>
              <a:gd name="connsiteY5" fmla="*/ 0 h 12586248"/>
              <a:gd name="connsiteX6" fmla="*/ 5540534 w 10577762"/>
              <a:gd name="connsiteY6" fmla="*/ 1731749 h 12586248"/>
              <a:gd name="connsiteX7" fmla="*/ 5531593 w 10577762"/>
              <a:gd name="connsiteY7" fmla="*/ 1908810 h 12586248"/>
              <a:gd name="connsiteX8" fmla="*/ 5515506 w 10577762"/>
              <a:gd name="connsiteY8" fmla="*/ 2014219 h 12586248"/>
              <a:gd name="connsiteX9" fmla="*/ 5561046 w 10577762"/>
              <a:gd name="connsiteY9" fmla="*/ 2015370 h 12586248"/>
              <a:gd name="connsiteX10" fmla="*/ 10577762 w 10577762"/>
              <a:gd name="connsiteY10" fmla="*/ 7297368 h 12586248"/>
              <a:gd name="connsiteX11" fmla="*/ 5288881 w 10577762"/>
              <a:gd name="connsiteY11" fmla="*/ 12586248 h 12586248"/>
              <a:gd name="connsiteX12" fmla="*/ 0 w 10577762"/>
              <a:gd name="connsiteY12" fmla="*/ 7297368 h 12586248"/>
              <a:gd name="connsiteX13" fmla="*/ 2331818 w 10577762"/>
              <a:gd name="connsiteY13" fmla="*/ 2911746 h 12586248"/>
              <a:gd name="connsiteX14" fmla="*/ 2466552 w 10577762"/>
              <a:gd name="connsiteY14" fmla="*/ 2825370 h 12586248"/>
              <a:gd name="connsiteX15" fmla="*/ 2372792 w 10577762"/>
              <a:gd name="connsiteY15" fmla="*/ 2699987 h 12586248"/>
              <a:gd name="connsiteX16" fmla="*/ 2077036 w 10577762"/>
              <a:gd name="connsiteY16" fmla="*/ 1731749 h 12586248"/>
              <a:gd name="connsiteX17" fmla="*/ 3808785 w 10577762"/>
              <a:gd name="connsiteY17" fmla="*/ 0 h 12586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577762" h="12586248">
                <a:moveTo>
                  <a:pt x="3808784" y="155850"/>
                </a:moveTo>
                <a:cubicBezTo>
                  <a:pt x="2938438" y="155850"/>
                  <a:pt x="2232884" y="861404"/>
                  <a:pt x="2232884" y="1731750"/>
                </a:cubicBezTo>
                <a:cubicBezTo>
                  <a:pt x="2232884" y="2602096"/>
                  <a:pt x="2938438" y="3307650"/>
                  <a:pt x="3808784" y="3307650"/>
                </a:cubicBezTo>
                <a:cubicBezTo>
                  <a:pt x="4679130" y="3307650"/>
                  <a:pt x="5384684" y="2602096"/>
                  <a:pt x="5384684" y="1731750"/>
                </a:cubicBezTo>
                <a:cubicBezTo>
                  <a:pt x="5384684" y="861404"/>
                  <a:pt x="4679130" y="155850"/>
                  <a:pt x="3808784" y="155850"/>
                </a:cubicBezTo>
                <a:close/>
                <a:moveTo>
                  <a:pt x="3808785" y="0"/>
                </a:moveTo>
                <a:cubicBezTo>
                  <a:pt x="4765204" y="0"/>
                  <a:pt x="5540534" y="775330"/>
                  <a:pt x="5540534" y="1731749"/>
                </a:cubicBezTo>
                <a:cubicBezTo>
                  <a:pt x="5540534" y="1791525"/>
                  <a:pt x="5537505" y="1850594"/>
                  <a:pt x="5531593" y="1908810"/>
                </a:cubicBezTo>
                <a:lnTo>
                  <a:pt x="5515506" y="2014219"/>
                </a:lnTo>
                <a:lnTo>
                  <a:pt x="5561046" y="2015370"/>
                </a:lnTo>
                <a:cubicBezTo>
                  <a:pt x="8355531" y="2157023"/>
                  <a:pt x="10577762" y="4467681"/>
                  <a:pt x="10577762" y="7297368"/>
                </a:cubicBezTo>
                <a:cubicBezTo>
                  <a:pt x="10577762" y="10218336"/>
                  <a:pt x="8209849" y="12586248"/>
                  <a:pt x="5288881" y="12586248"/>
                </a:cubicBezTo>
                <a:cubicBezTo>
                  <a:pt x="2367913" y="12586248"/>
                  <a:pt x="0" y="10218336"/>
                  <a:pt x="0" y="7297368"/>
                </a:cubicBezTo>
                <a:cubicBezTo>
                  <a:pt x="0" y="5471763"/>
                  <a:pt x="924966" y="3862196"/>
                  <a:pt x="2331818" y="2911746"/>
                </a:cubicBezTo>
                <a:lnTo>
                  <a:pt x="2466552" y="2825370"/>
                </a:lnTo>
                <a:lnTo>
                  <a:pt x="2372792" y="2699987"/>
                </a:lnTo>
                <a:cubicBezTo>
                  <a:pt x="2186067" y="2423598"/>
                  <a:pt x="2077036" y="2090406"/>
                  <a:pt x="2077036" y="1731749"/>
                </a:cubicBezTo>
                <a:cubicBezTo>
                  <a:pt x="2077036" y="775330"/>
                  <a:pt x="2852366" y="0"/>
                  <a:pt x="3808785" y="0"/>
                </a:cubicBezTo>
                <a:close/>
              </a:path>
            </a:pathLst>
          </a:cu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a:spcBef>
                <a:spcPts val="159"/>
              </a:spcBef>
              <a:spcAft>
                <a:spcPts val="159"/>
              </a:spcAft>
            </a:pPr>
            <a:endParaRPr lang="de-DE" sz="873" dirty="0" err="1">
              <a:solidFill>
                <a:schemeClr val="bg1"/>
              </a:solidFill>
            </a:endParaRPr>
          </a:p>
        </p:txBody>
      </p:sp>
      <p:pic>
        <p:nvPicPr>
          <p:cNvPr id="17" name="Picture 24">
            <a:extLst>
              <a:ext uri="{FF2B5EF4-FFF2-40B4-BE49-F238E27FC236}">
                <a16:creationId xmlns:a16="http://schemas.microsoft.com/office/drawing/2014/main" xmlns="" id="{EC857C48-507B-4B27-986B-1F65CF70461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gray">
          <a:xfrm>
            <a:off x="7205452" y="4253054"/>
            <a:ext cx="1609681" cy="357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extplatzhalter 2">
            <a:extLst>
              <a:ext uri="{FF2B5EF4-FFF2-40B4-BE49-F238E27FC236}">
                <a16:creationId xmlns:a16="http://schemas.microsoft.com/office/drawing/2014/main" xmlns="" id="{16CBCFD5-7F53-4BCB-AFC7-04D8613C5234}"/>
              </a:ext>
            </a:extLst>
          </p:cNvPr>
          <p:cNvSpPr txBox="1">
            <a:spLocks/>
          </p:cNvSpPr>
          <p:nvPr/>
        </p:nvSpPr>
        <p:spPr bwMode="gray">
          <a:xfrm>
            <a:off x="4572000" y="3816190"/>
            <a:ext cx="3254538" cy="753760"/>
          </a:xfrm>
          <a:prstGeom prst="rect">
            <a:avLst/>
          </a:prstGeom>
        </p:spPr>
        <p:txBody>
          <a:bodyPr vert="horz" lIns="0" tIns="0" rIns="0" bIns="0" rtlCol="0" anchor="t" anchorCtr="0"/>
          <a:lstStyle>
            <a:defPPr>
              <a:defRPr lang="en-US"/>
            </a:defPPr>
            <a:lvl1pPr marL="0" algn="r" defTabSz="1151994" rtl="0" eaLnBrk="1" latinLnBrk="0" hangingPunct="1">
              <a:defRPr sz="756" kern="1200">
                <a:solidFill>
                  <a:schemeClr val="bg1"/>
                </a:solidFill>
                <a:latin typeface="+mn-lt"/>
                <a:ea typeface="+mn-ea"/>
                <a:cs typeface="+mn-cs"/>
              </a:defRPr>
            </a:lvl1pPr>
            <a:lvl2pPr marL="575997" algn="l" defTabSz="1151994" rtl="0" eaLnBrk="1" latinLnBrk="0" hangingPunct="1">
              <a:defRPr sz="2268" kern="1200">
                <a:solidFill>
                  <a:schemeClr val="tx1"/>
                </a:solidFill>
                <a:latin typeface="+mn-lt"/>
                <a:ea typeface="+mn-ea"/>
                <a:cs typeface="+mn-cs"/>
              </a:defRPr>
            </a:lvl2pPr>
            <a:lvl3pPr marL="1151994" algn="l" defTabSz="1151994" rtl="0" eaLnBrk="1" latinLnBrk="0" hangingPunct="1">
              <a:defRPr sz="2268" kern="1200">
                <a:solidFill>
                  <a:schemeClr val="tx1"/>
                </a:solidFill>
                <a:latin typeface="+mn-lt"/>
                <a:ea typeface="+mn-ea"/>
                <a:cs typeface="+mn-cs"/>
              </a:defRPr>
            </a:lvl3pPr>
            <a:lvl4pPr marL="1727990" algn="l" defTabSz="1151994" rtl="0" eaLnBrk="1" latinLnBrk="0" hangingPunct="1">
              <a:defRPr sz="2268" kern="1200">
                <a:solidFill>
                  <a:schemeClr val="tx1"/>
                </a:solidFill>
                <a:latin typeface="+mn-lt"/>
                <a:ea typeface="+mn-ea"/>
                <a:cs typeface="+mn-cs"/>
              </a:defRPr>
            </a:lvl4pPr>
            <a:lvl5pPr marL="2303987" algn="l" defTabSz="1151994" rtl="0" eaLnBrk="1" latinLnBrk="0" hangingPunct="1">
              <a:defRPr sz="2268" kern="1200">
                <a:solidFill>
                  <a:schemeClr val="tx1"/>
                </a:solidFill>
                <a:latin typeface="+mn-lt"/>
                <a:ea typeface="+mn-ea"/>
                <a:cs typeface="+mn-cs"/>
              </a:defRPr>
            </a:lvl5pPr>
            <a:lvl6pPr marL="2879983" algn="l" defTabSz="1151994" rtl="0" eaLnBrk="1" latinLnBrk="0" hangingPunct="1">
              <a:defRPr sz="2268" kern="1200">
                <a:solidFill>
                  <a:schemeClr val="tx1"/>
                </a:solidFill>
                <a:latin typeface="+mn-lt"/>
                <a:ea typeface="+mn-ea"/>
                <a:cs typeface="+mn-cs"/>
              </a:defRPr>
            </a:lvl6pPr>
            <a:lvl7pPr marL="3455980" algn="l" defTabSz="1151994" rtl="0" eaLnBrk="1" latinLnBrk="0" hangingPunct="1">
              <a:defRPr sz="2268" kern="1200">
                <a:solidFill>
                  <a:schemeClr val="tx1"/>
                </a:solidFill>
                <a:latin typeface="+mn-lt"/>
                <a:ea typeface="+mn-ea"/>
                <a:cs typeface="+mn-cs"/>
              </a:defRPr>
            </a:lvl7pPr>
            <a:lvl8pPr marL="4031976" algn="l" defTabSz="1151994" rtl="0" eaLnBrk="1" latinLnBrk="0" hangingPunct="1">
              <a:defRPr sz="2268" kern="1200">
                <a:solidFill>
                  <a:schemeClr val="tx1"/>
                </a:solidFill>
                <a:latin typeface="+mn-lt"/>
                <a:ea typeface="+mn-ea"/>
                <a:cs typeface="+mn-cs"/>
              </a:defRPr>
            </a:lvl8pPr>
            <a:lvl9pPr marL="4607973" algn="l" defTabSz="1151994" rtl="0" eaLnBrk="1" latinLnBrk="0" hangingPunct="1">
              <a:defRPr sz="2268" kern="1200">
                <a:solidFill>
                  <a:schemeClr val="tx1"/>
                </a:solidFill>
                <a:latin typeface="+mn-lt"/>
                <a:ea typeface="+mn-ea"/>
                <a:cs typeface="+mn-cs"/>
              </a:defRPr>
            </a:lvl9pPr>
          </a:lstStyle>
          <a:p>
            <a:pPr algn="l"/>
            <a:r>
              <a:rPr lang="pt-BR" sz="1103" b="1" dirty="0">
                <a:solidFill>
                  <a:srgbClr val="5225B5"/>
                </a:solidFill>
                <a:latin typeface="+mj-lt"/>
              </a:rPr>
              <a:t>Ana Clara da Silva </a:t>
            </a:r>
            <a:r>
              <a:rPr lang="pt-BR" sz="1103" b="1" dirty="0" smtClean="0">
                <a:solidFill>
                  <a:srgbClr val="5225B5"/>
                </a:solidFill>
                <a:latin typeface="+mj-lt"/>
              </a:rPr>
              <a:t>Nunes</a:t>
            </a:r>
            <a:r>
              <a:rPr lang="en-US" sz="1103" b="1" dirty="0" smtClean="0">
                <a:solidFill>
                  <a:srgbClr val="5225B5"/>
                </a:solidFill>
                <a:latin typeface="+mj-lt"/>
              </a:rPr>
              <a:t/>
            </a:r>
            <a:br>
              <a:rPr lang="en-US" sz="1103" b="1" dirty="0" smtClean="0">
                <a:solidFill>
                  <a:srgbClr val="5225B5"/>
                </a:solidFill>
                <a:latin typeface="+mj-lt"/>
              </a:rPr>
            </a:br>
            <a:r>
              <a:rPr lang="en-IN" sz="1103" b="1" dirty="0" smtClean="0">
                <a:solidFill>
                  <a:srgbClr val="5225B5"/>
                </a:solidFill>
                <a:latin typeface="+mj-lt"/>
              </a:rPr>
              <a:t>Regulatory </a:t>
            </a:r>
            <a:r>
              <a:rPr lang="en-IN" sz="1103" b="1" dirty="0">
                <a:solidFill>
                  <a:srgbClr val="5225B5"/>
                </a:solidFill>
                <a:latin typeface="+mj-lt"/>
              </a:rPr>
              <a:t>Affairs </a:t>
            </a:r>
            <a:r>
              <a:rPr lang="en-IN" sz="1103" b="1" dirty="0" smtClean="0">
                <a:solidFill>
                  <a:srgbClr val="5225B5"/>
                </a:solidFill>
                <a:latin typeface="+mj-lt"/>
              </a:rPr>
              <a:t>Analyst </a:t>
            </a:r>
            <a:r>
              <a:rPr lang="en-IN" sz="1103" b="1" dirty="0">
                <a:solidFill>
                  <a:srgbClr val="5225B5"/>
                </a:solidFill>
                <a:latin typeface="+mj-lt"/>
              </a:rPr>
              <a:t>- </a:t>
            </a:r>
            <a:r>
              <a:rPr lang="en-IN" sz="1103" b="1" dirty="0" err="1">
                <a:solidFill>
                  <a:srgbClr val="5225B5"/>
                </a:solidFill>
                <a:latin typeface="+mj-lt"/>
              </a:rPr>
              <a:t>Latam</a:t>
            </a:r>
            <a:endParaRPr lang="en-IN" sz="1103" b="1" dirty="0">
              <a:solidFill>
                <a:srgbClr val="5225B5"/>
              </a:solidFill>
              <a:latin typeface="+mj-lt"/>
            </a:endParaRPr>
          </a:p>
          <a:p>
            <a:pPr algn="l"/>
            <a:r>
              <a:rPr lang="de-DE" sz="1103" dirty="0" smtClean="0">
                <a:solidFill>
                  <a:srgbClr val="5225B5"/>
                </a:solidFill>
              </a:rPr>
              <a:t>ana.silvanunes@drreddys.com</a:t>
            </a:r>
            <a:endParaRPr lang="de-DE" sz="1103" b="1" dirty="0">
              <a:solidFill>
                <a:srgbClr val="5225B5"/>
              </a:solidFill>
              <a:latin typeface="+mj-lt"/>
            </a:endParaRPr>
          </a:p>
        </p:txBody>
      </p:sp>
    </p:spTree>
    <p:extLst>
      <p:ext uri="{BB962C8B-B14F-4D97-AF65-F5344CB8AC3E}">
        <p14:creationId xmlns:p14="http://schemas.microsoft.com/office/powerpoint/2010/main" val="3911523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xmlns="" id="{C103B4B5-5D5B-44FA-A272-7B4B5E27651C}"/>
              </a:ext>
            </a:extLst>
          </p:cNvPr>
          <p:cNvSpPr txBox="1"/>
          <p:nvPr/>
        </p:nvSpPr>
        <p:spPr>
          <a:xfrm>
            <a:off x="571669" y="714454"/>
            <a:ext cx="2714510" cy="679382"/>
          </a:xfrm>
          <a:prstGeom prst="rect">
            <a:avLst/>
          </a:prstGeom>
          <a:noFill/>
        </p:spPr>
        <p:txBody>
          <a:bodyPr wrap="square" lIns="0" tIns="0" rIns="0" bIns="0" rtlCol="0">
            <a:noAutofit/>
          </a:bodyPr>
          <a:lstStyle/>
          <a:p>
            <a:pPr>
              <a:lnSpc>
                <a:spcPct val="80000"/>
              </a:lnSpc>
            </a:pPr>
            <a:r>
              <a:rPr lang="en-GB" sz="2540" b="1" dirty="0">
                <a:solidFill>
                  <a:srgbClr val="5225B5"/>
                </a:solidFill>
                <a:cs typeface="Arial" panose="020B0604020202020204" pitchFamily="34" charset="0"/>
              </a:rPr>
              <a:t>Agenda</a:t>
            </a:r>
            <a:endParaRPr lang="ja-JP" altLang="de-DE" sz="2540" b="1" dirty="0">
              <a:solidFill>
                <a:srgbClr val="5225B5"/>
              </a:solidFill>
              <a:cs typeface="Arial" panose="020B0604020202020204" pitchFamily="34" charset="0"/>
            </a:endParaRPr>
          </a:p>
        </p:txBody>
      </p:sp>
      <p:sp>
        <p:nvSpPr>
          <p:cNvPr id="225" name="Rectangle: Rounded Corners 29">
            <a:extLst>
              <a:ext uri="{FF2B5EF4-FFF2-40B4-BE49-F238E27FC236}">
                <a16:creationId xmlns:a16="http://schemas.microsoft.com/office/drawing/2014/main" xmlns="" id="{64ADE158-9226-4AB2-A9EF-3A420DE34A08}"/>
              </a:ext>
            </a:extLst>
          </p:cNvPr>
          <p:cNvSpPr/>
          <p:nvPr/>
        </p:nvSpPr>
        <p:spPr>
          <a:xfrm>
            <a:off x="1582256" y="1890616"/>
            <a:ext cx="1562736" cy="427371"/>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5721" tIns="85721" rIns="85721" bIns="85721" rtlCol="0" anchor="ctr">
            <a:spAutoFit/>
          </a:bodyPr>
          <a:lstStyle/>
          <a:p>
            <a:pPr algn="ctr" defTabSz="288540">
              <a:spcBef>
                <a:spcPts val="159"/>
              </a:spcBef>
              <a:spcAft>
                <a:spcPts val="159"/>
              </a:spcAft>
            </a:pPr>
            <a:r>
              <a:rPr lang="de-DE" sz="800" dirty="0" smtClean="0">
                <a:solidFill>
                  <a:schemeClr val="bg1"/>
                </a:solidFill>
              </a:rPr>
              <a:t>01 - DRL Corp. </a:t>
            </a:r>
            <a:r>
              <a:rPr lang="de-DE" sz="850" dirty="0" smtClean="0">
                <a:solidFill>
                  <a:schemeClr val="bg1"/>
                </a:solidFill>
              </a:rPr>
              <a:t>Present</a:t>
            </a:r>
            <a:r>
              <a:rPr lang="de-DE" sz="800" dirty="0" smtClean="0">
                <a:solidFill>
                  <a:schemeClr val="bg1"/>
                </a:solidFill>
              </a:rPr>
              <a:t>.</a:t>
            </a:r>
            <a:endParaRPr lang="en-GB" sz="800" dirty="0">
              <a:solidFill>
                <a:schemeClr val="bg1"/>
              </a:solidFill>
            </a:endParaRPr>
          </a:p>
        </p:txBody>
      </p:sp>
      <p:sp>
        <p:nvSpPr>
          <p:cNvPr id="231" name="Rectangle: Rounded Corners 29">
            <a:extLst>
              <a:ext uri="{FF2B5EF4-FFF2-40B4-BE49-F238E27FC236}">
                <a16:creationId xmlns:a16="http://schemas.microsoft.com/office/drawing/2014/main" xmlns="" id="{FD0022FC-7299-467E-9F79-E8011CD99F2A}"/>
              </a:ext>
            </a:extLst>
          </p:cNvPr>
          <p:cNvSpPr/>
          <p:nvPr/>
        </p:nvSpPr>
        <p:spPr>
          <a:xfrm>
            <a:off x="1582256" y="2465188"/>
            <a:ext cx="1562736" cy="427371"/>
          </a:xfrm>
          <a:prstGeom prst="roundRect">
            <a:avLst>
              <a:gd name="adj" fmla="val 50000"/>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85721" tIns="85721" rIns="85721" bIns="85721" rtlCol="0" anchor="ctr">
            <a:spAutoFit/>
          </a:bodyPr>
          <a:lstStyle/>
          <a:p>
            <a:pPr algn="ctr" defTabSz="288540">
              <a:spcBef>
                <a:spcPts val="159"/>
              </a:spcBef>
              <a:spcAft>
                <a:spcPts val="159"/>
              </a:spcAft>
            </a:pPr>
            <a:r>
              <a:rPr lang="de-DE" sz="850" dirty="0" smtClean="0">
                <a:solidFill>
                  <a:schemeClr val="accent3"/>
                </a:solidFill>
              </a:rPr>
              <a:t>Latam Organogram</a:t>
            </a:r>
            <a:endParaRPr lang="en-GB" sz="850" dirty="0">
              <a:solidFill>
                <a:schemeClr val="accent3"/>
              </a:solidFill>
            </a:endParaRPr>
          </a:p>
        </p:txBody>
      </p:sp>
      <p:sp>
        <p:nvSpPr>
          <p:cNvPr id="234" name="Rectangle: Rounded Corners 29">
            <a:extLst>
              <a:ext uri="{FF2B5EF4-FFF2-40B4-BE49-F238E27FC236}">
                <a16:creationId xmlns:a16="http://schemas.microsoft.com/office/drawing/2014/main" xmlns="" id="{180FCA66-081E-41BB-B864-CF684C121D82}"/>
              </a:ext>
            </a:extLst>
          </p:cNvPr>
          <p:cNvSpPr/>
          <p:nvPr/>
        </p:nvSpPr>
        <p:spPr>
          <a:xfrm>
            <a:off x="3792169" y="1890616"/>
            <a:ext cx="1562736" cy="427371"/>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5721" tIns="85721" rIns="85721" bIns="85721" rtlCol="0" anchor="ctr">
            <a:spAutoFit/>
          </a:bodyPr>
          <a:lstStyle/>
          <a:p>
            <a:pPr algn="ctr" defTabSz="288540">
              <a:spcBef>
                <a:spcPts val="159"/>
              </a:spcBef>
              <a:spcAft>
                <a:spcPts val="159"/>
              </a:spcAft>
            </a:pPr>
            <a:r>
              <a:rPr lang="de-DE" sz="850" dirty="0" smtClean="0">
                <a:solidFill>
                  <a:schemeClr val="bg1"/>
                </a:solidFill>
              </a:rPr>
              <a:t>02 </a:t>
            </a:r>
            <a:r>
              <a:rPr lang="de-DE" sz="850" dirty="0" smtClean="0">
                <a:solidFill>
                  <a:schemeClr val="bg1"/>
                </a:solidFill>
              </a:rPr>
              <a:t>– General Discussions</a:t>
            </a:r>
            <a:endParaRPr lang="en-GB" sz="850" dirty="0">
              <a:solidFill>
                <a:schemeClr val="bg1"/>
              </a:solidFill>
            </a:endParaRPr>
          </a:p>
        </p:txBody>
      </p:sp>
      <p:grpSp>
        <p:nvGrpSpPr>
          <p:cNvPr id="244" name="Group 45">
            <a:extLst>
              <a:ext uri="{FF2B5EF4-FFF2-40B4-BE49-F238E27FC236}">
                <a16:creationId xmlns:a16="http://schemas.microsoft.com/office/drawing/2014/main" xmlns="" id="{B1FB1A3C-4E4B-459F-A264-FCF72C762CC4}"/>
              </a:ext>
            </a:extLst>
          </p:cNvPr>
          <p:cNvGrpSpPr/>
          <p:nvPr/>
        </p:nvGrpSpPr>
        <p:grpSpPr>
          <a:xfrm>
            <a:off x="7920962" y="667444"/>
            <a:ext cx="1704599" cy="1704599"/>
            <a:chOff x="-153497" y="1125769"/>
            <a:chExt cx="1364130" cy="1364130"/>
          </a:xfrm>
          <a:solidFill>
            <a:srgbClr val="00C8FF"/>
          </a:solidFill>
        </p:grpSpPr>
        <p:sp>
          <p:nvSpPr>
            <p:cNvPr id="245" name="Circle: Hollow 46">
              <a:extLst>
                <a:ext uri="{FF2B5EF4-FFF2-40B4-BE49-F238E27FC236}">
                  <a16:creationId xmlns:a16="http://schemas.microsoft.com/office/drawing/2014/main" xmlns="" id="{55BEEB87-1FFE-4068-B545-A0C341AEF3AB}"/>
                </a:ext>
              </a:extLst>
            </p:cNvPr>
            <p:cNvSpPr/>
            <p:nvPr/>
          </p:nvSpPr>
          <p:spPr>
            <a:xfrm>
              <a:off x="-153497" y="1125769"/>
              <a:ext cx="1364130" cy="1364130"/>
            </a:xfrm>
            <a:prstGeom prst="donut">
              <a:avLst>
                <a:gd name="adj" fmla="val 27700"/>
              </a:avLst>
            </a:prstGeom>
            <a:solidFill>
              <a:srgbClr val="5225B5">
                <a:alpha val="26000"/>
              </a:srgbClr>
            </a:soli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solidFill>
                  <a:schemeClr val="tx1"/>
                </a:solidFill>
              </a:endParaRPr>
            </a:p>
          </p:txBody>
        </p:sp>
        <p:sp>
          <p:nvSpPr>
            <p:cNvPr id="246" name="Left Brace 47">
              <a:extLst>
                <a:ext uri="{FF2B5EF4-FFF2-40B4-BE49-F238E27FC236}">
                  <a16:creationId xmlns:a16="http://schemas.microsoft.com/office/drawing/2014/main" xmlns="" id="{FC710CEE-114F-4C08-AA8A-A6255B01DD75}"/>
                </a:ext>
              </a:extLst>
            </p:cNvPr>
            <p:cNvSpPr/>
            <p:nvPr/>
          </p:nvSpPr>
          <p:spPr>
            <a:xfrm>
              <a:off x="123825" y="1590200"/>
              <a:ext cx="45719" cy="45719"/>
            </a:xfrm>
            <a:prstGeom prst="leftBrace">
              <a:avLst/>
            </a:prstGeom>
            <a:no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29" dirty="0"/>
            </a:p>
          </p:txBody>
        </p:sp>
      </p:grpSp>
      <p:grpSp>
        <p:nvGrpSpPr>
          <p:cNvPr id="247" name="Group 56">
            <a:extLst>
              <a:ext uri="{FF2B5EF4-FFF2-40B4-BE49-F238E27FC236}">
                <a16:creationId xmlns:a16="http://schemas.microsoft.com/office/drawing/2014/main" xmlns="" id="{3C229C0C-EB96-4F0D-B5F4-D099FDBCD06D}"/>
              </a:ext>
            </a:extLst>
          </p:cNvPr>
          <p:cNvGrpSpPr/>
          <p:nvPr/>
        </p:nvGrpSpPr>
        <p:grpSpPr>
          <a:xfrm>
            <a:off x="1701177" y="3968342"/>
            <a:ext cx="828697" cy="828697"/>
            <a:chOff x="-318196" y="4279993"/>
            <a:chExt cx="839804" cy="839804"/>
          </a:xfrm>
          <a:solidFill>
            <a:schemeClr val="accent3"/>
          </a:solidFill>
        </p:grpSpPr>
        <p:sp>
          <p:nvSpPr>
            <p:cNvPr id="248" name="Circle: Hollow 57">
              <a:extLst>
                <a:ext uri="{FF2B5EF4-FFF2-40B4-BE49-F238E27FC236}">
                  <a16:creationId xmlns:a16="http://schemas.microsoft.com/office/drawing/2014/main" xmlns="" id="{9A19D1AF-39CA-4290-8B59-1947D49349EC}"/>
                </a:ext>
              </a:extLst>
            </p:cNvPr>
            <p:cNvSpPr/>
            <p:nvPr/>
          </p:nvSpPr>
          <p:spPr>
            <a:xfrm>
              <a:off x="-318196" y="4279993"/>
              <a:ext cx="839804" cy="839804"/>
            </a:xfrm>
            <a:prstGeom prst="donut">
              <a:avLst>
                <a:gd name="adj" fmla="val 38036"/>
              </a:avLst>
            </a:prstGeom>
            <a:solidFill>
              <a:schemeClr val="accent3">
                <a:alpha val="30000"/>
              </a:schemeClr>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solidFill>
                  <a:schemeClr val="tx1"/>
                </a:solidFill>
              </a:endParaRPr>
            </a:p>
          </p:txBody>
        </p:sp>
        <p:cxnSp>
          <p:nvCxnSpPr>
            <p:cNvPr id="249" name="Connector: Elbow 58">
              <a:extLst>
                <a:ext uri="{FF2B5EF4-FFF2-40B4-BE49-F238E27FC236}">
                  <a16:creationId xmlns:a16="http://schemas.microsoft.com/office/drawing/2014/main" xmlns="" id="{7574D38A-7733-496E-8A5E-66F49A1982AA}"/>
                </a:ext>
              </a:extLst>
            </p:cNvPr>
            <p:cNvCxnSpPr/>
            <p:nvPr/>
          </p:nvCxnSpPr>
          <p:spPr>
            <a:xfrm flipV="1">
              <a:off x="180975" y="4829175"/>
              <a:ext cx="98425" cy="38100"/>
            </a:xfrm>
            <a:prstGeom prst="bentConnector3">
              <a:avLst/>
            </a:prstGeom>
            <a:grpFill/>
            <a:ln>
              <a:noFill/>
            </a:ln>
          </p:spPr>
          <p:style>
            <a:lnRef idx="1">
              <a:schemeClr val="accent1"/>
            </a:lnRef>
            <a:fillRef idx="0">
              <a:schemeClr val="accent1"/>
            </a:fillRef>
            <a:effectRef idx="0">
              <a:schemeClr val="accent1"/>
            </a:effectRef>
            <a:fontRef idx="minor">
              <a:schemeClr val="tx1"/>
            </a:fontRef>
          </p:style>
        </p:cxnSp>
      </p:grpSp>
      <p:grpSp>
        <p:nvGrpSpPr>
          <p:cNvPr id="19" name="Gruppieren 18">
            <a:extLst>
              <a:ext uri="{FF2B5EF4-FFF2-40B4-BE49-F238E27FC236}">
                <a16:creationId xmlns:a16="http://schemas.microsoft.com/office/drawing/2014/main" xmlns="" id="{2A25FC6C-A45B-42F9-9C90-6813C80B0D4A}"/>
              </a:ext>
            </a:extLst>
          </p:cNvPr>
          <p:cNvGrpSpPr/>
          <p:nvPr/>
        </p:nvGrpSpPr>
        <p:grpSpPr>
          <a:xfrm>
            <a:off x="-1615888" y="3274135"/>
            <a:ext cx="3238844" cy="2667523"/>
            <a:chOff x="-1482549" y="5012833"/>
            <a:chExt cx="2710125" cy="2232068"/>
          </a:xfrm>
        </p:grpSpPr>
        <p:sp>
          <p:nvSpPr>
            <p:cNvPr id="250" name="Oval 43">
              <a:extLst>
                <a:ext uri="{FF2B5EF4-FFF2-40B4-BE49-F238E27FC236}">
                  <a16:creationId xmlns:a16="http://schemas.microsoft.com/office/drawing/2014/main" xmlns="" id="{2E96F8FC-05E1-45F5-A4B6-2D9FB03ED8D7}"/>
                </a:ext>
              </a:extLst>
            </p:cNvPr>
            <p:cNvSpPr/>
            <p:nvPr/>
          </p:nvSpPr>
          <p:spPr>
            <a:xfrm>
              <a:off x="-1482549" y="5012833"/>
              <a:ext cx="2232072" cy="2232068"/>
            </a:xfrm>
            <a:prstGeom prst="ellipse">
              <a:avLst/>
            </a:prstGeom>
            <a:solidFill>
              <a:srgbClr val="522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grpSp>
          <p:nvGrpSpPr>
            <p:cNvPr id="251" name="Group 48">
              <a:extLst>
                <a:ext uri="{FF2B5EF4-FFF2-40B4-BE49-F238E27FC236}">
                  <a16:creationId xmlns:a16="http://schemas.microsoft.com/office/drawing/2014/main" xmlns="" id="{6992699A-8266-4D81-9E5A-7A7CD3F243DA}"/>
                </a:ext>
              </a:extLst>
            </p:cNvPr>
            <p:cNvGrpSpPr/>
            <p:nvPr/>
          </p:nvGrpSpPr>
          <p:grpSpPr>
            <a:xfrm>
              <a:off x="165549" y="5172838"/>
              <a:ext cx="929108" cy="929104"/>
              <a:chOff x="461226" y="3717022"/>
              <a:chExt cx="929108" cy="929104"/>
            </a:xfrm>
            <a:solidFill>
              <a:schemeClr val="accent3"/>
            </a:solidFill>
          </p:grpSpPr>
          <p:sp>
            <p:nvSpPr>
              <p:cNvPr id="252" name="Oval 49">
                <a:extLst>
                  <a:ext uri="{FF2B5EF4-FFF2-40B4-BE49-F238E27FC236}">
                    <a16:creationId xmlns:a16="http://schemas.microsoft.com/office/drawing/2014/main" xmlns="" id="{D0DD6D5D-1334-401C-A1B3-F340C8AFE3A5}"/>
                  </a:ext>
                </a:extLst>
              </p:cNvPr>
              <p:cNvSpPr/>
              <p:nvPr/>
            </p:nvSpPr>
            <p:spPr>
              <a:xfrm>
                <a:off x="461226" y="3717022"/>
                <a:ext cx="929108" cy="92910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253" name="Callout: Left Arrow 51">
                <a:extLst>
                  <a:ext uri="{FF2B5EF4-FFF2-40B4-BE49-F238E27FC236}">
                    <a16:creationId xmlns:a16="http://schemas.microsoft.com/office/drawing/2014/main" xmlns="" id="{38A8D696-D54F-4F07-9917-004856276C9C}"/>
                  </a:ext>
                </a:extLst>
              </p:cNvPr>
              <p:cNvSpPr/>
              <p:nvPr/>
            </p:nvSpPr>
            <p:spPr>
              <a:xfrm>
                <a:off x="1090613" y="3981450"/>
                <a:ext cx="47625" cy="45719"/>
              </a:xfrm>
              <a:prstGeom prst="leftArrowCallo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952" b="1" dirty="0">
                  <a:solidFill>
                    <a:schemeClr val="bg1"/>
                  </a:solidFill>
                  <a:latin typeface="Arial" panose="020B0604020202020204" pitchFamily="34" charset="0"/>
                  <a:cs typeface="Arial" panose="020B0604020202020204" pitchFamily="34" charset="0"/>
                </a:endParaRPr>
              </a:p>
            </p:txBody>
          </p:sp>
        </p:grpSp>
        <p:sp>
          <p:nvSpPr>
            <p:cNvPr id="254" name="Oval 59">
              <a:extLst>
                <a:ext uri="{FF2B5EF4-FFF2-40B4-BE49-F238E27FC236}">
                  <a16:creationId xmlns:a16="http://schemas.microsoft.com/office/drawing/2014/main" xmlns="" id="{E9C2AFDB-4C86-481D-82C2-C50D27799CC5}"/>
                </a:ext>
              </a:extLst>
            </p:cNvPr>
            <p:cNvSpPr/>
            <p:nvPr/>
          </p:nvSpPr>
          <p:spPr>
            <a:xfrm>
              <a:off x="993690" y="5940425"/>
              <a:ext cx="233886" cy="233886"/>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grpSp>
      <p:sp>
        <p:nvSpPr>
          <p:cNvPr id="255" name="Oval 54">
            <a:extLst>
              <a:ext uri="{FF2B5EF4-FFF2-40B4-BE49-F238E27FC236}">
                <a16:creationId xmlns:a16="http://schemas.microsoft.com/office/drawing/2014/main" xmlns="" id="{E053F7F0-E30F-4B6B-8CEE-B616BC8DF8BF}"/>
              </a:ext>
            </a:extLst>
          </p:cNvPr>
          <p:cNvSpPr/>
          <p:nvPr/>
        </p:nvSpPr>
        <p:spPr>
          <a:xfrm>
            <a:off x="7481917" y="3660125"/>
            <a:ext cx="2091254" cy="2091251"/>
          </a:xfrm>
          <a:prstGeom prst="ellipse">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256" name="Oval 152">
            <a:extLst>
              <a:ext uri="{FF2B5EF4-FFF2-40B4-BE49-F238E27FC236}">
                <a16:creationId xmlns:a16="http://schemas.microsoft.com/office/drawing/2014/main" xmlns="" id="{3FF33A3F-3338-467A-9599-A9804588434B}"/>
              </a:ext>
            </a:extLst>
          </p:cNvPr>
          <p:cNvSpPr/>
          <p:nvPr/>
        </p:nvSpPr>
        <p:spPr>
          <a:xfrm>
            <a:off x="6235245" y="353156"/>
            <a:ext cx="628577" cy="628574"/>
          </a:xfrm>
          <a:prstGeom prst="ellipse">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257" name="Oval 152">
            <a:extLst>
              <a:ext uri="{FF2B5EF4-FFF2-40B4-BE49-F238E27FC236}">
                <a16:creationId xmlns:a16="http://schemas.microsoft.com/office/drawing/2014/main" xmlns="" id="{701BC6AF-F3E5-464F-B490-B84851A30A9A}"/>
              </a:ext>
            </a:extLst>
          </p:cNvPr>
          <p:cNvSpPr/>
          <p:nvPr/>
        </p:nvSpPr>
        <p:spPr>
          <a:xfrm>
            <a:off x="5855538" y="370298"/>
            <a:ext cx="237147" cy="237143"/>
          </a:xfrm>
          <a:prstGeom prst="ellipse">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grpSp>
        <p:nvGrpSpPr>
          <p:cNvPr id="258" name="Group 149">
            <a:extLst>
              <a:ext uri="{FF2B5EF4-FFF2-40B4-BE49-F238E27FC236}">
                <a16:creationId xmlns:a16="http://schemas.microsoft.com/office/drawing/2014/main" xmlns="" id="{791A1039-1DF7-469B-9FA8-619136FE1CFC}"/>
              </a:ext>
            </a:extLst>
          </p:cNvPr>
          <p:cNvGrpSpPr/>
          <p:nvPr/>
        </p:nvGrpSpPr>
        <p:grpSpPr>
          <a:xfrm>
            <a:off x="8033448" y="-250099"/>
            <a:ext cx="917550" cy="917543"/>
            <a:chOff x="554199" y="3635088"/>
            <a:chExt cx="929108" cy="929104"/>
          </a:xfrm>
          <a:solidFill>
            <a:srgbClr val="5225B5"/>
          </a:solidFill>
        </p:grpSpPr>
        <p:sp>
          <p:nvSpPr>
            <p:cNvPr id="260" name="Oval 150">
              <a:extLst>
                <a:ext uri="{FF2B5EF4-FFF2-40B4-BE49-F238E27FC236}">
                  <a16:creationId xmlns:a16="http://schemas.microsoft.com/office/drawing/2014/main" xmlns="" id="{ECBE6346-A54A-4086-A91D-8C677913D345}"/>
                </a:ext>
              </a:extLst>
            </p:cNvPr>
            <p:cNvSpPr/>
            <p:nvPr/>
          </p:nvSpPr>
          <p:spPr>
            <a:xfrm>
              <a:off x="554199" y="3635088"/>
              <a:ext cx="929108" cy="92910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261" name="Callout: Left Arrow 151">
              <a:extLst>
                <a:ext uri="{FF2B5EF4-FFF2-40B4-BE49-F238E27FC236}">
                  <a16:creationId xmlns:a16="http://schemas.microsoft.com/office/drawing/2014/main" xmlns="" id="{8D9CDDBA-A7C5-442C-817D-795E799A0FB9}"/>
                </a:ext>
              </a:extLst>
            </p:cNvPr>
            <p:cNvSpPr/>
            <p:nvPr/>
          </p:nvSpPr>
          <p:spPr>
            <a:xfrm>
              <a:off x="1090613" y="3981450"/>
              <a:ext cx="47625" cy="45719"/>
            </a:xfrm>
            <a:prstGeom prst="leftArrowCallo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952" b="1" dirty="0">
                <a:solidFill>
                  <a:schemeClr val="bg1"/>
                </a:solidFill>
                <a:latin typeface="Arial" panose="020B0604020202020204" pitchFamily="34" charset="0"/>
                <a:cs typeface="Arial" panose="020B0604020202020204" pitchFamily="34" charset="0"/>
              </a:endParaRPr>
            </a:p>
          </p:txBody>
        </p:sp>
      </p:grpSp>
      <p:grpSp>
        <p:nvGrpSpPr>
          <p:cNvPr id="262" name="Group 149">
            <a:extLst>
              <a:ext uri="{FF2B5EF4-FFF2-40B4-BE49-F238E27FC236}">
                <a16:creationId xmlns:a16="http://schemas.microsoft.com/office/drawing/2014/main" xmlns="" id="{7C146365-21BC-421C-9021-A3F11BD4A017}"/>
              </a:ext>
            </a:extLst>
          </p:cNvPr>
          <p:cNvGrpSpPr/>
          <p:nvPr/>
        </p:nvGrpSpPr>
        <p:grpSpPr>
          <a:xfrm>
            <a:off x="7688453" y="3262"/>
            <a:ext cx="472507" cy="472504"/>
            <a:chOff x="554199" y="3635088"/>
            <a:chExt cx="929108" cy="929104"/>
          </a:xfrm>
          <a:solidFill>
            <a:schemeClr val="accent3"/>
          </a:solidFill>
        </p:grpSpPr>
        <p:sp>
          <p:nvSpPr>
            <p:cNvPr id="264" name="Oval 150">
              <a:extLst>
                <a:ext uri="{FF2B5EF4-FFF2-40B4-BE49-F238E27FC236}">
                  <a16:creationId xmlns:a16="http://schemas.microsoft.com/office/drawing/2014/main" xmlns="" id="{5B4C0ADD-4000-4E36-8AF1-E6BE118E6479}"/>
                </a:ext>
              </a:extLst>
            </p:cNvPr>
            <p:cNvSpPr/>
            <p:nvPr/>
          </p:nvSpPr>
          <p:spPr>
            <a:xfrm>
              <a:off x="554199" y="3635088"/>
              <a:ext cx="929108" cy="92910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265" name="Callout: Left Arrow 151">
              <a:extLst>
                <a:ext uri="{FF2B5EF4-FFF2-40B4-BE49-F238E27FC236}">
                  <a16:creationId xmlns:a16="http://schemas.microsoft.com/office/drawing/2014/main" xmlns="" id="{D91E6A5B-977A-42B5-A92D-47329BBC41F1}"/>
                </a:ext>
              </a:extLst>
            </p:cNvPr>
            <p:cNvSpPr/>
            <p:nvPr/>
          </p:nvSpPr>
          <p:spPr>
            <a:xfrm>
              <a:off x="1090613" y="3981450"/>
              <a:ext cx="47625" cy="45719"/>
            </a:xfrm>
            <a:prstGeom prst="leftArrowCallo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952" b="1" dirty="0">
                <a:solidFill>
                  <a:schemeClr val="bg1"/>
                </a:solidFill>
                <a:latin typeface="Arial" panose="020B0604020202020204" pitchFamily="34" charset="0"/>
                <a:cs typeface="Arial" panose="020B0604020202020204" pitchFamily="34" charset="0"/>
              </a:endParaRPr>
            </a:p>
          </p:txBody>
        </p:sp>
      </p:grpSp>
      <p:grpSp>
        <p:nvGrpSpPr>
          <p:cNvPr id="35" name="Group 128">
            <a:extLst>
              <a:ext uri="{FF2B5EF4-FFF2-40B4-BE49-F238E27FC236}">
                <a16:creationId xmlns:a16="http://schemas.microsoft.com/office/drawing/2014/main" xmlns="" id="{723AA5E9-63FF-4135-B91E-C9AAC6BCC5BE}"/>
              </a:ext>
            </a:extLst>
          </p:cNvPr>
          <p:cNvGrpSpPr/>
          <p:nvPr/>
        </p:nvGrpSpPr>
        <p:grpSpPr>
          <a:xfrm>
            <a:off x="-2759870" y="-9980131"/>
            <a:ext cx="10261115" cy="10261115"/>
            <a:chOff x="-6203230" y="-8501737"/>
            <a:chExt cx="17003474" cy="17003474"/>
          </a:xfrm>
          <a:solidFill>
            <a:schemeClr val="tx2"/>
          </a:solidFill>
        </p:grpSpPr>
        <p:sp>
          <p:nvSpPr>
            <p:cNvPr id="36" name="Oval 129">
              <a:extLst>
                <a:ext uri="{FF2B5EF4-FFF2-40B4-BE49-F238E27FC236}">
                  <a16:creationId xmlns:a16="http://schemas.microsoft.com/office/drawing/2014/main" xmlns="" id="{48FE3EA4-E606-40AC-BE48-DFFAAEEFECB8}"/>
                </a:ext>
              </a:extLst>
            </p:cNvPr>
            <p:cNvSpPr/>
            <p:nvPr/>
          </p:nvSpPr>
          <p:spPr>
            <a:xfrm>
              <a:off x="-6203230" y="-8501737"/>
              <a:ext cx="17003474" cy="170034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75" dirty="0"/>
            </a:p>
          </p:txBody>
        </p:sp>
        <p:sp>
          <p:nvSpPr>
            <p:cNvPr id="37" name="Right Triangle 130">
              <a:extLst>
                <a:ext uri="{FF2B5EF4-FFF2-40B4-BE49-F238E27FC236}">
                  <a16:creationId xmlns:a16="http://schemas.microsoft.com/office/drawing/2014/main" xmlns="" id="{DCA135A2-5766-40B0-8B88-998484503048}"/>
                </a:ext>
              </a:extLst>
            </p:cNvPr>
            <p:cNvSpPr/>
            <p:nvPr/>
          </p:nvSpPr>
          <p:spPr>
            <a:xfrm>
              <a:off x="7486650" y="5937250"/>
              <a:ext cx="88900" cy="1079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29" dirty="0"/>
            </a:p>
          </p:txBody>
        </p:sp>
      </p:grpSp>
    </p:spTree>
    <p:extLst>
      <p:ext uri="{BB962C8B-B14F-4D97-AF65-F5344CB8AC3E}">
        <p14:creationId xmlns:p14="http://schemas.microsoft.com/office/powerpoint/2010/main" val="3342895131"/>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480454" y="1015778"/>
            <a:ext cx="2827850" cy="2827269"/>
          </a:xfrm>
          <a:prstGeom prst="rect">
            <a:avLst/>
          </a:prstGeom>
        </p:spPr>
      </p:pic>
      <p:sp>
        <p:nvSpPr>
          <p:cNvPr id="14" name="Freihandform: Form 13">
            <a:extLst>
              <a:ext uri="{FF2B5EF4-FFF2-40B4-BE49-F238E27FC236}">
                <a16:creationId xmlns:a16="http://schemas.microsoft.com/office/drawing/2014/main" xmlns="" id="{45D39CF9-9BD3-4504-BA2D-08A45F5A9F25}"/>
              </a:ext>
            </a:extLst>
          </p:cNvPr>
          <p:cNvSpPr/>
          <p:nvPr/>
        </p:nvSpPr>
        <p:spPr>
          <a:xfrm>
            <a:off x="0" y="40"/>
            <a:ext cx="9144000" cy="5143421"/>
          </a:xfrm>
          <a:custGeom>
            <a:avLst/>
            <a:gdLst>
              <a:gd name="connsiteX0" fmla="*/ 7316336 w 11520488"/>
              <a:gd name="connsiteY0" fmla="*/ 1348909 h 6480175"/>
              <a:gd name="connsiteX1" fmla="*/ 5668885 w 11520488"/>
              <a:gd name="connsiteY1" fmla="*/ 2996352 h 6480175"/>
              <a:gd name="connsiteX2" fmla="*/ 7316336 w 11520488"/>
              <a:gd name="connsiteY2" fmla="*/ 4643795 h 6480175"/>
              <a:gd name="connsiteX3" fmla="*/ 8963787 w 11520488"/>
              <a:gd name="connsiteY3" fmla="*/ 2996352 h 6480175"/>
              <a:gd name="connsiteX4" fmla="*/ 7316336 w 11520488"/>
              <a:gd name="connsiteY4" fmla="*/ 1348909 h 6480175"/>
              <a:gd name="connsiteX5" fmla="*/ 0 w 11520488"/>
              <a:gd name="connsiteY5" fmla="*/ 0 h 6480175"/>
              <a:gd name="connsiteX6" fmla="*/ 11520488 w 11520488"/>
              <a:gd name="connsiteY6" fmla="*/ 0 h 6480175"/>
              <a:gd name="connsiteX7" fmla="*/ 11520488 w 11520488"/>
              <a:gd name="connsiteY7" fmla="*/ 6480175 h 6480175"/>
              <a:gd name="connsiteX8" fmla="*/ 0 w 11520488"/>
              <a:gd name="connsiteY8" fmla="*/ 6480175 h 648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20488" h="6480175">
                <a:moveTo>
                  <a:pt x="7316336" y="1348909"/>
                </a:moveTo>
                <a:cubicBezTo>
                  <a:pt x="6406474" y="1348909"/>
                  <a:pt x="5668885" y="2086494"/>
                  <a:pt x="5668885" y="2996352"/>
                </a:cubicBezTo>
                <a:cubicBezTo>
                  <a:pt x="5668885" y="3906210"/>
                  <a:pt x="6406474" y="4643795"/>
                  <a:pt x="7316336" y="4643795"/>
                </a:cubicBezTo>
                <a:cubicBezTo>
                  <a:pt x="8226198" y="4643795"/>
                  <a:pt x="8963787" y="3906210"/>
                  <a:pt x="8963787" y="2996352"/>
                </a:cubicBezTo>
                <a:cubicBezTo>
                  <a:pt x="8963787" y="2086494"/>
                  <a:pt x="8226198" y="1348909"/>
                  <a:pt x="7316336" y="1348909"/>
                </a:cubicBezTo>
                <a:close/>
                <a:moveTo>
                  <a:pt x="0" y="0"/>
                </a:moveTo>
                <a:lnTo>
                  <a:pt x="11520488" y="0"/>
                </a:lnTo>
                <a:lnTo>
                  <a:pt x="11520488" y="6480175"/>
                </a:lnTo>
                <a:lnTo>
                  <a:pt x="0" y="648017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7148" tIns="57148" rIns="57148" bIns="57148" rtlCol="0" anchor="ctr">
            <a:noAutofit/>
          </a:bodyPr>
          <a:lstStyle/>
          <a:p>
            <a:pPr algn="ctr" defTabSz="914338">
              <a:spcBef>
                <a:spcPts val="159"/>
              </a:spcBef>
              <a:spcAft>
                <a:spcPts val="159"/>
              </a:spcAft>
              <a:defRPr/>
            </a:pPr>
            <a:endParaRPr lang="de-DE" sz="873" dirty="0" err="1">
              <a:solidFill>
                <a:srgbClr val="5225B5"/>
              </a:solidFill>
              <a:latin typeface="Arial"/>
            </a:endParaRPr>
          </a:p>
        </p:txBody>
      </p:sp>
      <p:sp>
        <p:nvSpPr>
          <p:cNvPr id="16" name="TextBox 3">
            <a:extLst>
              <a:ext uri="{FF2B5EF4-FFF2-40B4-BE49-F238E27FC236}">
                <a16:creationId xmlns:a16="http://schemas.microsoft.com/office/drawing/2014/main" xmlns="" id="{A316B4C8-2E0A-4A25-AA18-E7015E57FB5F}"/>
              </a:ext>
            </a:extLst>
          </p:cNvPr>
          <p:cNvSpPr txBox="1"/>
          <p:nvPr/>
        </p:nvSpPr>
        <p:spPr>
          <a:xfrm>
            <a:off x="4724125" y="119061"/>
            <a:ext cx="2714511" cy="963940"/>
          </a:xfrm>
          <a:prstGeom prst="rect">
            <a:avLst/>
          </a:prstGeom>
          <a:noFill/>
        </p:spPr>
        <p:txBody>
          <a:bodyPr wrap="square" lIns="0" tIns="0" rIns="0" bIns="0" rtlCol="0" anchor="ctr">
            <a:noAutofit/>
          </a:bodyPr>
          <a:lstStyle/>
          <a:p>
            <a:pPr algn="ctr" defTabSz="914338">
              <a:lnSpc>
                <a:spcPct val="80000"/>
              </a:lnSpc>
              <a:defRPr/>
            </a:pPr>
            <a:r>
              <a:rPr lang="en-GB" sz="2540" b="1" dirty="0">
                <a:solidFill>
                  <a:srgbClr val="5225B5"/>
                </a:solidFill>
                <a:latin typeface="Arial" panose="020B0604020202020204" pitchFamily="34" charset="0"/>
                <a:cs typeface="Arial" panose="020B0604020202020204" pitchFamily="34" charset="0"/>
              </a:rPr>
              <a:t>Thank You</a:t>
            </a:r>
          </a:p>
        </p:txBody>
      </p:sp>
      <p:grpSp>
        <p:nvGrpSpPr>
          <p:cNvPr id="21" name="Group 47">
            <a:extLst>
              <a:ext uri="{FF2B5EF4-FFF2-40B4-BE49-F238E27FC236}">
                <a16:creationId xmlns:a16="http://schemas.microsoft.com/office/drawing/2014/main" xmlns="" id="{5A8BAA36-D5A5-451B-B180-1F7246788CA0}"/>
              </a:ext>
            </a:extLst>
          </p:cNvPr>
          <p:cNvGrpSpPr/>
          <p:nvPr/>
        </p:nvGrpSpPr>
        <p:grpSpPr>
          <a:xfrm flipV="1">
            <a:off x="5210328" y="304146"/>
            <a:ext cx="136622" cy="136622"/>
            <a:chOff x="2267515" y="2381250"/>
            <a:chExt cx="431046" cy="431044"/>
          </a:xfrm>
          <a:solidFill>
            <a:srgbClr val="EDEDED"/>
          </a:solidFill>
        </p:grpSpPr>
        <p:sp>
          <p:nvSpPr>
            <p:cNvPr id="22" name="Oval 30">
              <a:extLst>
                <a:ext uri="{FF2B5EF4-FFF2-40B4-BE49-F238E27FC236}">
                  <a16:creationId xmlns:a16="http://schemas.microsoft.com/office/drawing/2014/main" xmlns="" id="{A658A5AB-A222-4275-8952-1DDD1E740AF3}"/>
                </a:ext>
              </a:extLst>
            </p:cNvPr>
            <p:cNvSpPr/>
            <p:nvPr/>
          </p:nvSpPr>
          <p:spPr>
            <a:xfrm>
              <a:off x="2267515" y="2381250"/>
              <a:ext cx="431046" cy="43104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sp>
          <p:nvSpPr>
            <p:cNvPr id="23" name="Flowchart: Collate 46">
              <a:extLst>
                <a:ext uri="{FF2B5EF4-FFF2-40B4-BE49-F238E27FC236}">
                  <a16:creationId xmlns:a16="http://schemas.microsoft.com/office/drawing/2014/main" xmlns="" id="{EEA60794-BFC1-4F8B-98FE-2E5925FCC46E}"/>
                </a:ext>
              </a:extLst>
            </p:cNvPr>
            <p:cNvSpPr/>
            <p:nvPr/>
          </p:nvSpPr>
          <p:spPr>
            <a:xfrm>
              <a:off x="2543175" y="2605088"/>
              <a:ext cx="45719" cy="52387"/>
            </a:xfrm>
            <a:prstGeom prst="flowChartCol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defTabSz="914338">
                <a:spcBef>
                  <a:spcPts val="159"/>
                </a:spcBef>
                <a:spcAft>
                  <a:spcPts val="159"/>
                </a:spcAft>
                <a:defRPr/>
              </a:pPr>
              <a:endParaRPr lang="en-GB" sz="873" dirty="0">
                <a:solidFill>
                  <a:prstClr val="white"/>
                </a:solidFill>
                <a:latin typeface="Arial"/>
              </a:endParaRPr>
            </a:p>
          </p:txBody>
        </p:sp>
      </p:grpSp>
      <p:grpSp>
        <p:nvGrpSpPr>
          <p:cNvPr id="24" name="Group 47">
            <a:extLst>
              <a:ext uri="{FF2B5EF4-FFF2-40B4-BE49-F238E27FC236}">
                <a16:creationId xmlns:a16="http://schemas.microsoft.com/office/drawing/2014/main" xmlns="" id="{B0538715-B1AC-47C7-B4F5-BF891B11F0E9}"/>
              </a:ext>
            </a:extLst>
          </p:cNvPr>
          <p:cNvGrpSpPr/>
          <p:nvPr/>
        </p:nvGrpSpPr>
        <p:grpSpPr>
          <a:xfrm>
            <a:off x="4428986" y="318354"/>
            <a:ext cx="781341" cy="781336"/>
            <a:chOff x="2267515" y="2381250"/>
            <a:chExt cx="431046" cy="431044"/>
          </a:xfrm>
          <a:solidFill>
            <a:srgbClr val="EDEDED"/>
          </a:solidFill>
        </p:grpSpPr>
        <p:sp>
          <p:nvSpPr>
            <p:cNvPr id="25" name="Oval 30">
              <a:extLst>
                <a:ext uri="{FF2B5EF4-FFF2-40B4-BE49-F238E27FC236}">
                  <a16:creationId xmlns:a16="http://schemas.microsoft.com/office/drawing/2014/main" xmlns="" id="{3AADFC19-8068-4B2C-9653-19CF1155B22B}"/>
                </a:ext>
              </a:extLst>
            </p:cNvPr>
            <p:cNvSpPr/>
            <p:nvPr/>
          </p:nvSpPr>
          <p:spPr>
            <a:xfrm>
              <a:off x="2267515" y="2381250"/>
              <a:ext cx="431046" cy="43104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sp>
          <p:nvSpPr>
            <p:cNvPr id="26" name="Flowchart: Collate 46">
              <a:extLst>
                <a:ext uri="{FF2B5EF4-FFF2-40B4-BE49-F238E27FC236}">
                  <a16:creationId xmlns:a16="http://schemas.microsoft.com/office/drawing/2014/main" xmlns="" id="{DC948A00-A6C6-4B69-94E9-40B4E0003035}"/>
                </a:ext>
              </a:extLst>
            </p:cNvPr>
            <p:cNvSpPr/>
            <p:nvPr/>
          </p:nvSpPr>
          <p:spPr>
            <a:xfrm>
              <a:off x="2543175" y="2605088"/>
              <a:ext cx="45719" cy="52387"/>
            </a:xfrm>
            <a:prstGeom prst="flowChartCol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defTabSz="914338">
                <a:spcBef>
                  <a:spcPts val="159"/>
                </a:spcBef>
                <a:spcAft>
                  <a:spcPts val="159"/>
                </a:spcAft>
                <a:defRPr/>
              </a:pPr>
              <a:endParaRPr lang="en-GB" sz="873" dirty="0">
                <a:solidFill>
                  <a:prstClr val="white"/>
                </a:solidFill>
                <a:latin typeface="Arial"/>
              </a:endParaRPr>
            </a:p>
          </p:txBody>
        </p:sp>
      </p:grpSp>
      <p:grpSp>
        <p:nvGrpSpPr>
          <p:cNvPr id="27" name="Group 47">
            <a:extLst>
              <a:ext uri="{FF2B5EF4-FFF2-40B4-BE49-F238E27FC236}">
                <a16:creationId xmlns:a16="http://schemas.microsoft.com/office/drawing/2014/main" xmlns="" id="{D2C15AA8-331E-45F4-B450-461F0EF17BB5}"/>
              </a:ext>
            </a:extLst>
          </p:cNvPr>
          <p:cNvGrpSpPr/>
          <p:nvPr/>
        </p:nvGrpSpPr>
        <p:grpSpPr>
          <a:xfrm flipV="1">
            <a:off x="5408353" y="479528"/>
            <a:ext cx="301530" cy="301530"/>
            <a:chOff x="2267515" y="2381250"/>
            <a:chExt cx="431046" cy="431044"/>
          </a:xfrm>
          <a:solidFill>
            <a:srgbClr val="EDEDED"/>
          </a:solidFill>
        </p:grpSpPr>
        <p:sp>
          <p:nvSpPr>
            <p:cNvPr id="28" name="Oval 30">
              <a:extLst>
                <a:ext uri="{FF2B5EF4-FFF2-40B4-BE49-F238E27FC236}">
                  <a16:creationId xmlns:a16="http://schemas.microsoft.com/office/drawing/2014/main" xmlns="" id="{280E5362-501A-4C5C-B02C-699278B8CBD0}"/>
                </a:ext>
              </a:extLst>
            </p:cNvPr>
            <p:cNvSpPr/>
            <p:nvPr/>
          </p:nvSpPr>
          <p:spPr>
            <a:xfrm>
              <a:off x="2267515" y="2381250"/>
              <a:ext cx="431046" cy="43104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sp>
          <p:nvSpPr>
            <p:cNvPr id="29" name="Flowchart: Collate 46">
              <a:extLst>
                <a:ext uri="{FF2B5EF4-FFF2-40B4-BE49-F238E27FC236}">
                  <a16:creationId xmlns:a16="http://schemas.microsoft.com/office/drawing/2014/main" xmlns="" id="{903EF241-A20C-4003-89E5-A71624630B4A}"/>
                </a:ext>
              </a:extLst>
            </p:cNvPr>
            <p:cNvSpPr/>
            <p:nvPr/>
          </p:nvSpPr>
          <p:spPr>
            <a:xfrm>
              <a:off x="2543175" y="2605088"/>
              <a:ext cx="45719" cy="52387"/>
            </a:xfrm>
            <a:prstGeom prst="flowChartCol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defTabSz="914338">
                <a:spcBef>
                  <a:spcPts val="159"/>
                </a:spcBef>
                <a:spcAft>
                  <a:spcPts val="159"/>
                </a:spcAft>
                <a:defRPr/>
              </a:pPr>
              <a:endParaRPr lang="en-GB" sz="873" dirty="0">
                <a:solidFill>
                  <a:prstClr val="white"/>
                </a:solidFill>
                <a:latin typeface="Arial"/>
              </a:endParaRPr>
            </a:p>
          </p:txBody>
        </p:sp>
      </p:grpSp>
      <p:sp>
        <p:nvSpPr>
          <p:cNvPr id="31" name="Titel 18">
            <a:extLst>
              <a:ext uri="{FF2B5EF4-FFF2-40B4-BE49-F238E27FC236}">
                <a16:creationId xmlns:a16="http://schemas.microsoft.com/office/drawing/2014/main" xmlns="" id="{5A477D96-8C65-49D7-AE2A-8BBF7177A2B8}"/>
              </a:ext>
            </a:extLst>
          </p:cNvPr>
          <p:cNvSpPr txBox="1">
            <a:spLocks/>
          </p:cNvSpPr>
          <p:nvPr/>
        </p:nvSpPr>
        <p:spPr bwMode="gray">
          <a:xfrm>
            <a:off x="571668" y="1942421"/>
            <a:ext cx="2609677" cy="1249677"/>
          </a:xfrm>
          <a:prstGeom prst="rect">
            <a:avLst/>
          </a:prstGeom>
        </p:spPr>
        <p:txBody>
          <a:bodyPr vert="horz" lIns="0" tIns="28574" rIns="0" bIns="0" rtlCol="0" anchor="t">
            <a:noAutofit/>
          </a:bodyPr>
          <a:lstStyle>
            <a:lvl1pPr algn="l" defTabSz="1152053" rtl="0" eaLnBrk="1" latinLnBrk="0" hangingPunct="1">
              <a:lnSpc>
                <a:spcPct val="75000"/>
              </a:lnSpc>
              <a:spcBef>
                <a:spcPct val="0"/>
              </a:spcBef>
              <a:buNone/>
              <a:defRPr sz="3024" kern="1200" spc="-101" baseline="0">
                <a:solidFill>
                  <a:schemeClr val="accent1"/>
                </a:solidFill>
                <a:latin typeface="+mj-lt"/>
                <a:ea typeface="+mj-ea"/>
                <a:cs typeface="+mj-cs"/>
              </a:defRPr>
            </a:lvl1pPr>
          </a:lstStyle>
          <a:p>
            <a:r>
              <a:rPr lang="de-DE" sz="6000" spc="-119" dirty="0" err="1">
                <a:solidFill>
                  <a:schemeClr val="bg1"/>
                </a:solidFill>
              </a:rPr>
              <a:t>Thank</a:t>
            </a:r>
            <a:r>
              <a:rPr lang="de-DE" sz="6000" spc="-119" dirty="0">
                <a:solidFill>
                  <a:schemeClr val="bg1"/>
                </a:solidFill>
              </a:rPr>
              <a:t> </a:t>
            </a:r>
            <a:br>
              <a:rPr lang="de-DE" sz="6000" spc="-119" dirty="0">
                <a:solidFill>
                  <a:schemeClr val="bg1"/>
                </a:solidFill>
              </a:rPr>
            </a:br>
            <a:r>
              <a:rPr lang="de-DE" sz="6000" spc="-119" dirty="0" err="1">
                <a:solidFill>
                  <a:schemeClr val="bg1"/>
                </a:solidFill>
              </a:rPr>
              <a:t>You</a:t>
            </a:r>
            <a:endParaRPr lang="de-DE" sz="6000" spc="-119" dirty="0">
              <a:solidFill>
                <a:schemeClr val="bg1"/>
              </a:solidFill>
            </a:endParaRPr>
          </a:p>
        </p:txBody>
      </p:sp>
      <p:sp>
        <p:nvSpPr>
          <p:cNvPr id="32" name="Textplatzhalter 2">
            <a:extLst>
              <a:ext uri="{FF2B5EF4-FFF2-40B4-BE49-F238E27FC236}">
                <a16:creationId xmlns:a16="http://schemas.microsoft.com/office/drawing/2014/main" xmlns="" id="{323354E1-CA1D-47FD-8807-2F44EB9875DA}"/>
              </a:ext>
            </a:extLst>
          </p:cNvPr>
          <p:cNvSpPr txBox="1">
            <a:spLocks/>
          </p:cNvSpPr>
          <p:nvPr/>
        </p:nvSpPr>
        <p:spPr bwMode="gray">
          <a:xfrm>
            <a:off x="4428987" y="3817650"/>
            <a:ext cx="2576724" cy="753760"/>
          </a:xfrm>
          <a:prstGeom prst="rect">
            <a:avLst/>
          </a:prstGeom>
        </p:spPr>
        <p:txBody>
          <a:bodyPr vert="horz" lIns="0" tIns="0" rIns="0" bIns="0" rtlCol="0" anchor="t" anchorCtr="0"/>
          <a:lstStyle>
            <a:defPPr>
              <a:defRPr lang="en-US"/>
            </a:defPPr>
            <a:lvl1pPr marL="0" algn="r" defTabSz="1151994" rtl="0" eaLnBrk="1" latinLnBrk="0" hangingPunct="1">
              <a:defRPr sz="756" kern="1200">
                <a:solidFill>
                  <a:schemeClr val="bg1"/>
                </a:solidFill>
                <a:latin typeface="+mn-lt"/>
                <a:ea typeface="+mn-ea"/>
                <a:cs typeface="+mn-cs"/>
              </a:defRPr>
            </a:lvl1pPr>
            <a:lvl2pPr marL="575997" algn="l" defTabSz="1151994" rtl="0" eaLnBrk="1" latinLnBrk="0" hangingPunct="1">
              <a:defRPr sz="2268" kern="1200">
                <a:solidFill>
                  <a:schemeClr val="tx1"/>
                </a:solidFill>
                <a:latin typeface="+mn-lt"/>
                <a:ea typeface="+mn-ea"/>
                <a:cs typeface="+mn-cs"/>
              </a:defRPr>
            </a:lvl2pPr>
            <a:lvl3pPr marL="1151994" algn="l" defTabSz="1151994" rtl="0" eaLnBrk="1" latinLnBrk="0" hangingPunct="1">
              <a:defRPr sz="2268" kern="1200">
                <a:solidFill>
                  <a:schemeClr val="tx1"/>
                </a:solidFill>
                <a:latin typeface="+mn-lt"/>
                <a:ea typeface="+mn-ea"/>
                <a:cs typeface="+mn-cs"/>
              </a:defRPr>
            </a:lvl3pPr>
            <a:lvl4pPr marL="1727990" algn="l" defTabSz="1151994" rtl="0" eaLnBrk="1" latinLnBrk="0" hangingPunct="1">
              <a:defRPr sz="2268" kern="1200">
                <a:solidFill>
                  <a:schemeClr val="tx1"/>
                </a:solidFill>
                <a:latin typeface="+mn-lt"/>
                <a:ea typeface="+mn-ea"/>
                <a:cs typeface="+mn-cs"/>
              </a:defRPr>
            </a:lvl4pPr>
            <a:lvl5pPr marL="2303987" algn="l" defTabSz="1151994" rtl="0" eaLnBrk="1" latinLnBrk="0" hangingPunct="1">
              <a:defRPr sz="2268" kern="1200">
                <a:solidFill>
                  <a:schemeClr val="tx1"/>
                </a:solidFill>
                <a:latin typeface="+mn-lt"/>
                <a:ea typeface="+mn-ea"/>
                <a:cs typeface="+mn-cs"/>
              </a:defRPr>
            </a:lvl5pPr>
            <a:lvl6pPr marL="2879983" algn="l" defTabSz="1151994" rtl="0" eaLnBrk="1" latinLnBrk="0" hangingPunct="1">
              <a:defRPr sz="2268" kern="1200">
                <a:solidFill>
                  <a:schemeClr val="tx1"/>
                </a:solidFill>
                <a:latin typeface="+mn-lt"/>
                <a:ea typeface="+mn-ea"/>
                <a:cs typeface="+mn-cs"/>
              </a:defRPr>
            </a:lvl6pPr>
            <a:lvl7pPr marL="3455980" algn="l" defTabSz="1151994" rtl="0" eaLnBrk="1" latinLnBrk="0" hangingPunct="1">
              <a:defRPr sz="2268" kern="1200">
                <a:solidFill>
                  <a:schemeClr val="tx1"/>
                </a:solidFill>
                <a:latin typeface="+mn-lt"/>
                <a:ea typeface="+mn-ea"/>
                <a:cs typeface="+mn-cs"/>
              </a:defRPr>
            </a:lvl7pPr>
            <a:lvl8pPr marL="4031976" algn="l" defTabSz="1151994" rtl="0" eaLnBrk="1" latinLnBrk="0" hangingPunct="1">
              <a:defRPr sz="2268" kern="1200">
                <a:solidFill>
                  <a:schemeClr val="tx1"/>
                </a:solidFill>
                <a:latin typeface="+mn-lt"/>
                <a:ea typeface="+mn-ea"/>
                <a:cs typeface="+mn-cs"/>
              </a:defRPr>
            </a:lvl8pPr>
            <a:lvl9pPr marL="4607973" algn="l" defTabSz="1151994" rtl="0" eaLnBrk="1" latinLnBrk="0" hangingPunct="1">
              <a:defRPr sz="2268" kern="1200">
                <a:solidFill>
                  <a:schemeClr val="tx1"/>
                </a:solidFill>
                <a:latin typeface="+mn-lt"/>
                <a:ea typeface="+mn-ea"/>
                <a:cs typeface="+mn-cs"/>
              </a:defRPr>
            </a:lvl9pPr>
          </a:lstStyle>
          <a:p>
            <a:pPr algn="l"/>
            <a:r>
              <a:rPr lang="de-DE" sz="1103" b="1" dirty="0">
                <a:solidFill>
                  <a:srgbClr val="5225B5"/>
                </a:solidFill>
                <a:latin typeface="+mj-lt"/>
              </a:rPr>
              <a:t>CEO</a:t>
            </a:r>
          </a:p>
          <a:p>
            <a:pPr algn="l"/>
            <a:r>
              <a:rPr lang="de-DE" sz="1103" dirty="0">
                <a:solidFill>
                  <a:srgbClr val="5225B5"/>
                </a:solidFill>
              </a:rPr>
              <a:t>Christian Muraschow</a:t>
            </a:r>
          </a:p>
          <a:p>
            <a:pPr algn="l">
              <a:lnSpc>
                <a:spcPct val="150000"/>
              </a:lnSpc>
            </a:pPr>
            <a:r>
              <a:rPr lang="de-DE" sz="1103" dirty="0">
                <a:solidFill>
                  <a:srgbClr val="5225B5"/>
                </a:solidFill>
              </a:rPr>
              <a:t>c.muraschow@explain.de</a:t>
            </a:r>
          </a:p>
          <a:p>
            <a:pPr algn="l"/>
            <a:r>
              <a:rPr lang="de-DE" sz="1103" dirty="0">
                <a:solidFill>
                  <a:srgbClr val="5225B5"/>
                </a:solidFill>
              </a:rPr>
              <a:t>015902120699</a:t>
            </a:r>
          </a:p>
          <a:p>
            <a:pPr algn="l"/>
            <a:endParaRPr lang="de-DE" sz="1103" dirty="0">
              <a:solidFill>
                <a:srgbClr val="5225B5"/>
              </a:solidFill>
            </a:endParaRPr>
          </a:p>
          <a:p>
            <a:pPr algn="l"/>
            <a:endParaRPr lang="de-DE" sz="1103" b="1" dirty="0">
              <a:solidFill>
                <a:srgbClr val="5225B5"/>
              </a:solidFill>
              <a:latin typeface="+mj-lt"/>
            </a:endParaRPr>
          </a:p>
        </p:txBody>
      </p:sp>
      <p:sp>
        <p:nvSpPr>
          <p:cNvPr id="38" name="Freihandform: Form 37">
            <a:extLst>
              <a:ext uri="{FF2B5EF4-FFF2-40B4-BE49-F238E27FC236}">
                <a16:creationId xmlns:a16="http://schemas.microsoft.com/office/drawing/2014/main" xmlns="" id="{B19AA75A-4E8B-4ABF-8D0B-FD14A4841505}"/>
              </a:ext>
            </a:extLst>
          </p:cNvPr>
          <p:cNvSpPr/>
          <p:nvPr/>
        </p:nvSpPr>
        <p:spPr>
          <a:xfrm>
            <a:off x="2799977" y="1030217"/>
            <a:ext cx="8395743" cy="9989912"/>
          </a:xfrm>
          <a:custGeom>
            <a:avLst/>
            <a:gdLst>
              <a:gd name="connsiteX0" fmla="*/ 3808784 w 10577762"/>
              <a:gd name="connsiteY0" fmla="*/ 155850 h 12586248"/>
              <a:gd name="connsiteX1" fmla="*/ 2232884 w 10577762"/>
              <a:gd name="connsiteY1" fmla="*/ 1731750 h 12586248"/>
              <a:gd name="connsiteX2" fmla="*/ 3808784 w 10577762"/>
              <a:gd name="connsiteY2" fmla="*/ 3307650 h 12586248"/>
              <a:gd name="connsiteX3" fmla="*/ 5384684 w 10577762"/>
              <a:gd name="connsiteY3" fmla="*/ 1731750 h 12586248"/>
              <a:gd name="connsiteX4" fmla="*/ 3808784 w 10577762"/>
              <a:gd name="connsiteY4" fmla="*/ 155850 h 12586248"/>
              <a:gd name="connsiteX5" fmla="*/ 3808785 w 10577762"/>
              <a:gd name="connsiteY5" fmla="*/ 0 h 12586248"/>
              <a:gd name="connsiteX6" fmla="*/ 5540534 w 10577762"/>
              <a:gd name="connsiteY6" fmla="*/ 1731749 h 12586248"/>
              <a:gd name="connsiteX7" fmla="*/ 5531593 w 10577762"/>
              <a:gd name="connsiteY7" fmla="*/ 1908810 h 12586248"/>
              <a:gd name="connsiteX8" fmla="*/ 5515506 w 10577762"/>
              <a:gd name="connsiteY8" fmla="*/ 2014219 h 12586248"/>
              <a:gd name="connsiteX9" fmla="*/ 5561046 w 10577762"/>
              <a:gd name="connsiteY9" fmla="*/ 2015370 h 12586248"/>
              <a:gd name="connsiteX10" fmla="*/ 10577762 w 10577762"/>
              <a:gd name="connsiteY10" fmla="*/ 7297368 h 12586248"/>
              <a:gd name="connsiteX11" fmla="*/ 5288881 w 10577762"/>
              <a:gd name="connsiteY11" fmla="*/ 12586248 h 12586248"/>
              <a:gd name="connsiteX12" fmla="*/ 0 w 10577762"/>
              <a:gd name="connsiteY12" fmla="*/ 7297368 h 12586248"/>
              <a:gd name="connsiteX13" fmla="*/ 2331818 w 10577762"/>
              <a:gd name="connsiteY13" fmla="*/ 2911746 h 12586248"/>
              <a:gd name="connsiteX14" fmla="*/ 2466552 w 10577762"/>
              <a:gd name="connsiteY14" fmla="*/ 2825370 h 12586248"/>
              <a:gd name="connsiteX15" fmla="*/ 2372792 w 10577762"/>
              <a:gd name="connsiteY15" fmla="*/ 2699987 h 12586248"/>
              <a:gd name="connsiteX16" fmla="*/ 2077036 w 10577762"/>
              <a:gd name="connsiteY16" fmla="*/ 1731749 h 12586248"/>
              <a:gd name="connsiteX17" fmla="*/ 3808785 w 10577762"/>
              <a:gd name="connsiteY17" fmla="*/ 0 h 12586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577762" h="12586248">
                <a:moveTo>
                  <a:pt x="3808784" y="155850"/>
                </a:moveTo>
                <a:cubicBezTo>
                  <a:pt x="2938438" y="155850"/>
                  <a:pt x="2232884" y="861404"/>
                  <a:pt x="2232884" y="1731750"/>
                </a:cubicBezTo>
                <a:cubicBezTo>
                  <a:pt x="2232884" y="2602096"/>
                  <a:pt x="2938438" y="3307650"/>
                  <a:pt x="3808784" y="3307650"/>
                </a:cubicBezTo>
                <a:cubicBezTo>
                  <a:pt x="4679130" y="3307650"/>
                  <a:pt x="5384684" y="2602096"/>
                  <a:pt x="5384684" y="1731750"/>
                </a:cubicBezTo>
                <a:cubicBezTo>
                  <a:pt x="5384684" y="861404"/>
                  <a:pt x="4679130" y="155850"/>
                  <a:pt x="3808784" y="155850"/>
                </a:cubicBezTo>
                <a:close/>
                <a:moveTo>
                  <a:pt x="3808785" y="0"/>
                </a:moveTo>
                <a:cubicBezTo>
                  <a:pt x="4765204" y="0"/>
                  <a:pt x="5540534" y="775330"/>
                  <a:pt x="5540534" y="1731749"/>
                </a:cubicBezTo>
                <a:cubicBezTo>
                  <a:pt x="5540534" y="1791525"/>
                  <a:pt x="5537505" y="1850594"/>
                  <a:pt x="5531593" y="1908810"/>
                </a:cubicBezTo>
                <a:lnTo>
                  <a:pt x="5515506" y="2014219"/>
                </a:lnTo>
                <a:lnTo>
                  <a:pt x="5561046" y="2015370"/>
                </a:lnTo>
                <a:cubicBezTo>
                  <a:pt x="8355531" y="2157023"/>
                  <a:pt x="10577762" y="4467681"/>
                  <a:pt x="10577762" y="7297368"/>
                </a:cubicBezTo>
                <a:cubicBezTo>
                  <a:pt x="10577762" y="10218336"/>
                  <a:pt x="8209849" y="12586248"/>
                  <a:pt x="5288881" y="12586248"/>
                </a:cubicBezTo>
                <a:cubicBezTo>
                  <a:pt x="2367913" y="12586248"/>
                  <a:pt x="0" y="10218336"/>
                  <a:pt x="0" y="7297368"/>
                </a:cubicBezTo>
                <a:cubicBezTo>
                  <a:pt x="0" y="5471763"/>
                  <a:pt x="924966" y="3862196"/>
                  <a:pt x="2331818" y="2911746"/>
                </a:cubicBezTo>
                <a:lnTo>
                  <a:pt x="2466552" y="2825370"/>
                </a:lnTo>
                <a:lnTo>
                  <a:pt x="2372792" y="2699987"/>
                </a:lnTo>
                <a:cubicBezTo>
                  <a:pt x="2186067" y="2423598"/>
                  <a:pt x="2077036" y="2090406"/>
                  <a:pt x="2077036" y="1731749"/>
                </a:cubicBezTo>
                <a:cubicBezTo>
                  <a:pt x="2077036" y="775330"/>
                  <a:pt x="2852366" y="0"/>
                  <a:pt x="3808785" y="0"/>
                </a:cubicBezTo>
                <a:close/>
              </a:path>
            </a:pathLst>
          </a:cu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a:spcBef>
                <a:spcPts val="159"/>
              </a:spcBef>
              <a:spcAft>
                <a:spcPts val="159"/>
              </a:spcAft>
            </a:pPr>
            <a:endParaRPr lang="de-DE" sz="873" dirty="0" err="1">
              <a:solidFill>
                <a:schemeClr val="bg1"/>
              </a:solidFill>
            </a:endParaRPr>
          </a:p>
        </p:txBody>
      </p:sp>
      <p:pic>
        <p:nvPicPr>
          <p:cNvPr id="17" name="Picture 24">
            <a:extLst>
              <a:ext uri="{FF2B5EF4-FFF2-40B4-BE49-F238E27FC236}">
                <a16:creationId xmlns:a16="http://schemas.microsoft.com/office/drawing/2014/main" xmlns="" id="{EC857C48-507B-4B27-986B-1F65CF70461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gray">
          <a:xfrm>
            <a:off x="7205452" y="4253054"/>
            <a:ext cx="1609681" cy="357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extplatzhalter 2">
            <a:extLst>
              <a:ext uri="{FF2B5EF4-FFF2-40B4-BE49-F238E27FC236}">
                <a16:creationId xmlns:a16="http://schemas.microsoft.com/office/drawing/2014/main" xmlns="" id="{16CBCFD5-7F53-4BCB-AFC7-04D8613C5234}"/>
              </a:ext>
            </a:extLst>
          </p:cNvPr>
          <p:cNvSpPr txBox="1">
            <a:spLocks/>
          </p:cNvSpPr>
          <p:nvPr/>
        </p:nvSpPr>
        <p:spPr bwMode="gray">
          <a:xfrm>
            <a:off x="4572000" y="3816190"/>
            <a:ext cx="3254538" cy="753760"/>
          </a:xfrm>
          <a:prstGeom prst="rect">
            <a:avLst/>
          </a:prstGeom>
        </p:spPr>
        <p:txBody>
          <a:bodyPr vert="horz" lIns="0" tIns="0" rIns="0" bIns="0" rtlCol="0" anchor="t" anchorCtr="0"/>
          <a:lstStyle>
            <a:defPPr>
              <a:defRPr lang="en-US"/>
            </a:defPPr>
            <a:lvl1pPr marL="0" algn="r" defTabSz="1151994" rtl="0" eaLnBrk="1" latinLnBrk="0" hangingPunct="1">
              <a:defRPr sz="756" kern="1200">
                <a:solidFill>
                  <a:schemeClr val="bg1"/>
                </a:solidFill>
                <a:latin typeface="+mn-lt"/>
                <a:ea typeface="+mn-ea"/>
                <a:cs typeface="+mn-cs"/>
              </a:defRPr>
            </a:lvl1pPr>
            <a:lvl2pPr marL="575997" algn="l" defTabSz="1151994" rtl="0" eaLnBrk="1" latinLnBrk="0" hangingPunct="1">
              <a:defRPr sz="2268" kern="1200">
                <a:solidFill>
                  <a:schemeClr val="tx1"/>
                </a:solidFill>
                <a:latin typeface="+mn-lt"/>
                <a:ea typeface="+mn-ea"/>
                <a:cs typeface="+mn-cs"/>
              </a:defRPr>
            </a:lvl2pPr>
            <a:lvl3pPr marL="1151994" algn="l" defTabSz="1151994" rtl="0" eaLnBrk="1" latinLnBrk="0" hangingPunct="1">
              <a:defRPr sz="2268" kern="1200">
                <a:solidFill>
                  <a:schemeClr val="tx1"/>
                </a:solidFill>
                <a:latin typeface="+mn-lt"/>
                <a:ea typeface="+mn-ea"/>
                <a:cs typeface="+mn-cs"/>
              </a:defRPr>
            </a:lvl3pPr>
            <a:lvl4pPr marL="1727990" algn="l" defTabSz="1151994" rtl="0" eaLnBrk="1" latinLnBrk="0" hangingPunct="1">
              <a:defRPr sz="2268" kern="1200">
                <a:solidFill>
                  <a:schemeClr val="tx1"/>
                </a:solidFill>
                <a:latin typeface="+mn-lt"/>
                <a:ea typeface="+mn-ea"/>
                <a:cs typeface="+mn-cs"/>
              </a:defRPr>
            </a:lvl4pPr>
            <a:lvl5pPr marL="2303987" algn="l" defTabSz="1151994" rtl="0" eaLnBrk="1" latinLnBrk="0" hangingPunct="1">
              <a:defRPr sz="2268" kern="1200">
                <a:solidFill>
                  <a:schemeClr val="tx1"/>
                </a:solidFill>
                <a:latin typeface="+mn-lt"/>
                <a:ea typeface="+mn-ea"/>
                <a:cs typeface="+mn-cs"/>
              </a:defRPr>
            </a:lvl5pPr>
            <a:lvl6pPr marL="2879983" algn="l" defTabSz="1151994" rtl="0" eaLnBrk="1" latinLnBrk="0" hangingPunct="1">
              <a:defRPr sz="2268" kern="1200">
                <a:solidFill>
                  <a:schemeClr val="tx1"/>
                </a:solidFill>
                <a:latin typeface="+mn-lt"/>
                <a:ea typeface="+mn-ea"/>
                <a:cs typeface="+mn-cs"/>
              </a:defRPr>
            </a:lvl6pPr>
            <a:lvl7pPr marL="3455980" algn="l" defTabSz="1151994" rtl="0" eaLnBrk="1" latinLnBrk="0" hangingPunct="1">
              <a:defRPr sz="2268" kern="1200">
                <a:solidFill>
                  <a:schemeClr val="tx1"/>
                </a:solidFill>
                <a:latin typeface="+mn-lt"/>
                <a:ea typeface="+mn-ea"/>
                <a:cs typeface="+mn-cs"/>
              </a:defRPr>
            </a:lvl7pPr>
            <a:lvl8pPr marL="4031976" algn="l" defTabSz="1151994" rtl="0" eaLnBrk="1" latinLnBrk="0" hangingPunct="1">
              <a:defRPr sz="2268" kern="1200">
                <a:solidFill>
                  <a:schemeClr val="tx1"/>
                </a:solidFill>
                <a:latin typeface="+mn-lt"/>
                <a:ea typeface="+mn-ea"/>
                <a:cs typeface="+mn-cs"/>
              </a:defRPr>
            </a:lvl8pPr>
            <a:lvl9pPr marL="4607973" algn="l" defTabSz="1151994" rtl="0" eaLnBrk="1" latinLnBrk="0" hangingPunct="1">
              <a:defRPr sz="2268" kern="1200">
                <a:solidFill>
                  <a:schemeClr val="tx1"/>
                </a:solidFill>
                <a:latin typeface="+mn-lt"/>
                <a:ea typeface="+mn-ea"/>
                <a:cs typeface="+mn-cs"/>
              </a:defRPr>
            </a:lvl9pPr>
          </a:lstStyle>
          <a:p>
            <a:pPr algn="l"/>
            <a:r>
              <a:rPr lang="pt-BR" sz="1103" b="1" dirty="0" smtClean="0">
                <a:solidFill>
                  <a:srgbClr val="5225B5"/>
                </a:solidFill>
                <a:latin typeface="+mj-lt"/>
              </a:rPr>
              <a:t>Yuri Alberto Pereira</a:t>
            </a:r>
            <a:r>
              <a:rPr lang="en-US" sz="1103" b="1" dirty="0" smtClean="0">
                <a:solidFill>
                  <a:srgbClr val="5225B5"/>
                </a:solidFill>
                <a:latin typeface="+mj-lt"/>
              </a:rPr>
              <a:t/>
            </a:r>
            <a:br>
              <a:rPr lang="en-US" sz="1103" b="1" dirty="0" smtClean="0">
                <a:solidFill>
                  <a:srgbClr val="5225B5"/>
                </a:solidFill>
                <a:latin typeface="+mj-lt"/>
              </a:rPr>
            </a:br>
            <a:r>
              <a:rPr lang="en-IN" sz="1103" b="1" dirty="0">
                <a:solidFill>
                  <a:srgbClr val="5225B5"/>
                </a:solidFill>
                <a:latin typeface="+mj-lt"/>
              </a:rPr>
              <a:t>Country Sales and BD Manager, </a:t>
            </a:r>
            <a:r>
              <a:rPr lang="en-IN" sz="1103" b="1" dirty="0" err="1" smtClean="0">
                <a:solidFill>
                  <a:srgbClr val="5225B5"/>
                </a:solidFill>
                <a:latin typeface="+mj-lt"/>
              </a:rPr>
              <a:t>Latam</a:t>
            </a:r>
            <a:endParaRPr lang="en-IN" sz="1103" b="1" dirty="0">
              <a:solidFill>
                <a:srgbClr val="5225B5"/>
              </a:solidFill>
              <a:latin typeface="+mj-lt"/>
            </a:endParaRPr>
          </a:p>
          <a:p>
            <a:pPr algn="l"/>
            <a:r>
              <a:rPr lang="de-DE" sz="1103" dirty="0">
                <a:solidFill>
                  <a:srgbClr val="5225B5"/>
                </a:solidFill>
              </a:rPr>
              <a:t>y</a:t>
            </a:r>
            <a:r>
              <a:rPr lang="de-DE" sz="1103" dirty="0" smtClean="0">
                <a:solidFill>
                  <a:srgbClr val="5225B5"/>
                </a:solidFill>
              </a:rPr>
              <a:t>uri.pereira@drreddys.com</a:t>
            </a:r>
            <a:endParaRPr lang="de-DE" sz="1103" b="1" dirty="0">
              <a:solidFill>
                <a:srgbClr val="5225B5"/>
              </a:solidFill>
              <a:latin typeface="+mj-lt"/>
            </a:endParaRPr>
          </a:p>
        </p:txBody>
      </p:sp>
    </p:spTree>
    <p:extLst>
      <p:ext uri="{BB962C8B-B14F-4D97-AF65-F5344CB8AC3E}">
        <p14:creationId xmlns:p14="http://schemas.microsoft.com/office/powerpoint/2010/main" val="409426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6" name="Bogen 325">
            <a:extLst>
              <a:ext uri="{FF2B5EF4-FFF2-40B4-BE49-F238E27FC236}">
                <a16:creationId xmlns:a16="http://schemas.microsoft.com/office/drawing/2014/main" xmlns="" id="{96A66D17-0156-455A-99FE-19C7A1EC5DC2}"/>
              </a:ext>
            </a:extLst>
          </p:cNvPr>
          <p:cNvSpPr/>
          <p:nvPr/>
        </p:nvSpPr>
        <p:spPr>
          <a:xfrm flipV="1">
            <a:off x="5666320" y="3557756"/>
            <a:ext cx="1169232" cy="1169232"/>
          </a:xfrm>
          <a:prstGeom prst="arc">
            <a:avLst>
              <a:gd name="adj1" fmla="val 13031135"/>
              <a:gd name="adj2" fmla="val 19555631"/>
            </a:avLst>
          </a:prstGeom>
          <a:noFill/>
          <a:ln w="28575">
            <a:solidFill>
              <a:srgbClr val="EDEDED"/>
            </a:solidFill>
            <a:extLst>
              <a:ext uri="{C807C97D-BFC1-408E-A445-0C87EB9F89A2}">
                <ask:lineSketchStyleProps xmln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48" tIns="57148" rIns="57148" bIns="57148" numCol="1" spcCol="0" rtlCol="0" fromWordArt="0" anchor="ctr" anchorCtr="0" forceAA="0" compatLnSpc="1">
            <a:prstTxWarp prst="textNoShape">
              <a:avLst/>
            </a:prstTxWarp>
            <a:noAutofit/>
          </a:bodyPr>
          <a:lstStyle/>
          <a:p>
            <a:pPr algn="ctr" defTabSz="914338">
              <a:spcBef>
                <a:spcPts val="159"/>
              </a:spcBef>
              <a:spcAft>
                <a:spcPts val="159"/>
              </a:spcAft>
              <a:defRPr/>
            </a:pPr>
            <a:endParaRPr lang="de-DE" sz="873">
              <a:solidFill>
                <a:prstClr val="white"/>
              </a:solidFill>
              <a:latin typeface="Arial"/>
            </a:endParaRPr>
          </a:p>
        </p:txBody>
      </p:sp>
      <p:sp>
        <p:nvSpPr>
          <p:cNvPr id="296" name="Bogen 295">
            <a:extLst>
              <a:ext uri="{FF2B5EF4-FFF2-40B4-BE49-F238E27FC236}">
                <a16:creationId xmlns:a16="http://schemas.microsoft.com/office/drawing/2014/main" xmlns="" id="{8B03B3B0-A550-424F-BEF5-8D3A5EF497DA}"/>
              </a:ext>
            </a:extLst>
          </p:cNvPr>
          <p:cNvSpPr/>
          <p:nvPr/>
        </p:nvSpPr>
        <p:spPr>
          <a:xfrm>
            <a:off x="3622648" y="1223898"/>
            <a:ext cx="3116064" cy="3116064"/>
          </a:xfrm>
          <a:prstGeom prst="arc">
            <a:avLst>
              <a:gd name="adj1" fmla="val 6368745"/>
              <a:gd name="adj2" fmla="val 16368093"/>
            </a:avLst>
          </a:prstGeom>
          <a:noFill/>
          <a:ln w="28575">
            <a:solidFill>
              <a:srgbClr val="EDEDED"/>
            </a:solidFill>
            <a:extLst>
              <a:ext uri="{C807C97D-BFC1-408E-A445-0C87EB9F89A2}">
                <ask:lineSketchStyleProps xmln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48" tIns="57148" rIns="57148" bIns="57148" numCol="1" spcCol="0" rtlCol="0" fromWordArt="0" anchor="ctr" anchorCtr="0" forceAA="0" compatLnSpc="1">
            <a:prstTxWarp prst="textNoShape">
              <a:avLst/>
            </a:prstTxWarp>
            <a:noAutofit/>
          </a:bodyPr>
          <a:lstStyle/>
          <a:p>
            <a:pPr algn="ctr" defTabSz="914338">
              <a:spcBef>
                <a:spcPts val="159"/>
              </a:spcBef>
              <a:spcAft>
                <a:spcPts val="159"/>
              </a:spcAft>
              <a:defRPr/>
            </a:pPr>
            <a:endParaRPr lang="de-DE" sz="873">
              <a:solidFill>
                <a:prstClr val="white"/>
              </a:solidFill>
              <a:latin typeface="Arial"/>
            </a:endParaRPr>
          </a:p>
        </p:txBody>
      </p:sp>
      <p:grpSp>
        <p:nvGrpSpPr>
          <p:cNvPr id="368" name="Group 367">
            <a:extLst>
              <a:ext uri="{FF2B5EF4-FFF2-40B4-BE49-F238E27FC236}">
                <a16:creationId xmlns:a16="http://schemas.microsoft.com/office/drawing/2014/main" xmlns="" id="{A27E28C7-1AD3-43AA-8A13-7CFA05AEC11E}"/>
              </a:ext>
            </a:extLst>
          </p:cNvPr>
          <p:cNvGrpSpPr/>
          <p:nvPr/>
        </p:nvGrpSpPr>
        <p:grpSpPr>
          <a:xfrm>
            <a:off x="2119901" y="1028398"/>
            <a:ext cx="1820014" cy="1820014"/>
            <a:chOff x="9298841" y="6269821"/>
            <a:chExt cx="1826327" cy="1826328"/>
          </a:xfrm>
        </p:grpSpPr>
        <p:sp>
          <p:nvSpPr>
            <p:cNvPr id="369" name="Circle: Hollow 368">
              <a:extLst>
                <a:ext uri="{FF2B5EF4-FFF2-40B4-BE49-F238E27FC236}">
                  <a16:creationId xmlns:a16="http://schemas.microsoft.com/office/drawing/2014/main" xmlns="" id="{9922E095-D23D-436E-B6AF-027EEF580DB2}"/>
                </a:ext>
              </a:extLst>
            </p:cNvPr>
            <p:cNvSpPr/>
            <p:nvPr/>
          </p:nvSpPr>
          <p:spPr>
            <a:xfrm>
              <a:off x="9298841" y="6269821"/>
              <a:ext cx="1826327" cy="1826328"/>
            </a:xfrm>
            <a:prstGeom prst="donut">
              <a:avLst>
                <a:gd name="adj" fmla="val 32683"/>
              </a:avLst>
            </a:prstGeom>
            <a:solidFill>
              <a:srgbClr val="5225B5">
                <a:alpha val="25000"/>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black"/>
                </a:solidFill>
                <a:latin typeface="Arial"/>
              </a:endParaRPr>
            </a:p>
          </p:txBody>
        </p:sp>
        <p:sp>
          <p:nvSpPr>
            <p:cNvPr id="370" name="Diagonal Stripe 369">
              <a:extLst>
                <a:ext uri="{FF2B5EF4-FFF2-40B4-BE49-F238E27FC236}">
                  <a16:creationId xmlns:a16="http://schemas.microsoft.com/office/drawing/2014/main" xmlns="" id="{D725D2EE-6BFD-48EF-8F8F-8B4F6CB68904}"/>
                </a:ext>
              </a:extLst>
            </p:cNvPr>
            <p:cNvSpPr/>
            <p:nvPr/>
          </p:nvSpPr>
          <p:spPr>
            <a:xfrm>
              <a:off x="10789920" y="7498080"/>
              <a:ext cx="68580" cy="106680"/>
            </a:xfrm>
            <a:prstGeom prst="diagStrip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defTabSz="914338">
                <a:spcBef>
                  <a:spcPts val="159"/>
                </a:spcBef>
                <a:spcAft>
                  <a:spcPts val="159"/>
                </a:spcAft>
                <a:defRPr/>
              </a:pPr>
              <a:endParaRPr lang="en-GB" sz="873" dirty="0">
                <a:solidFill>
                  <a:prstClr val="white"/>
                </a:solidFill>
                <a:latin typeface="Arial"/>
              </a:endParaRPr>
            </a:p>
          </p:txBody>
        </p:sp>
      </p:grpSp>
      <p:grpSp>
        <p:nvGrpSpPr>
          <p:cNvPr id="3" name="Group 2">
            <a:extLst>
              <a:ext uri="{FF2B5EF4-FFF2-40B4-BE49-F238E27FC236}">
                <a16:creationId xmlns:a16="http://schemas.microsoft.com/office/drawing/2014/main" xmlns="" id="{2F1FCBD7-E1C3-4E8A-B0B8-874C77C8D895}"/>
              </a:ext>
            </a:extLst>
          </p:cNvPr>
          <p:cNvGrpSpPr/>
          <p:nvPr/>
        </p:nvGrpSpPr>
        <p:grpSpPr>
          <a:xfrm>
            <a:off x="6920140" y="4796702"/>
            <a:ext cx="786930" cy="786930"/>
            <a:chOff x="3265322" y="4018487"/>
            <a:chExt cx="1479444" cy="1479444"/>
          </a:xfrm>
        </p:grpSpPr>
        <p:sp>
          <p:nvSpPr>
            <p:cNvPr id="330" name="Circle: Hollow 329">
              <a:extLst>
                <a:ext uri="{FF2B5EF4-FFF2-40B4-BE49-F238E27FC236}">
                  <a16:creationId xmlns:a16="http://schemas.microsoft.com/office/drawing/2014/main" xmlns="" id="{82AFF537-E2A0-498F-BCA8-6B4B3201B0C5}"/>
                </a:ext>
              </a:extLst>
            </p:cNvPr>
            <p:cNvSpPr/>
            <p:nvPr/>
          </p:nvSpPr>
          <p:spPr>
            <a:xfrm>
              <a:off x="3265322" y="4018487"/>
              <a:ext cx="1479444" cy="1479444"/>
            </a:xfrm>
            <a:prstGeom prst="donut">
              <a:avLst>
                <a:gd name="adj" fmla="val 32683"/>
              </a:avLst>
            </a:prstGeom>
            <a:solidFill>
              <a:srgbClr val="00EF9F">
                <a:alpha val="37000"/>
              </a:srgbClr>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black"/>
                </a:solidFill>
                <a:latin typeface="Arial"/>
              </a:endParaRPr>
            </a:p>
          </p:txBody>
        </p:sp>
        <p:sp>
          <p:nvSpPr>
            <p:cNvPr id="2" name="Sun 1">
              <a:extLst>
                <a:ext uri="{FF2B5EF4-FFF2-40B4-BE49-F238E27FC236}">
                  <a16:creationId xmlns:a16="http://schemas.microsoft.com/office/drawing/2014/main" xmlns="" id="{760854C2-6EEB-4A19-815C-8374685A193F}"/>
                </a:ext>
              </a:extLst>
            </p:cNvPr>
            <p:cNvSpPr/>
            <p:nvPr/>
          </p:nvSpPr>
          <p:spPr>
            <a:xfrm>
              <a:off x="4393406" y="4950619"/>
              <a:ext cx="45719" cy="45719"/>
            </a:xfrm>
            <a:prstGeom prst="su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defTabSz="914338">
                <a:spcBef>
                  <a:spcPts val="159"/>
                </a:spcBef>
                <a:spcAft>
                  <a:spcPts val="159"/>
                </a:spcAft>
                <a:defRPr/>
              </a:pPr>
              <a:endParaRPr lang="en-GB" sz="873" dirty="0">
                <a:solidFill>
                  <a:prstClr val="white"/>
                </a:solidFill>
                <a:latin typeface="Arial"/>
              </a:endParaRPr>
            </a:p>
          </p:txBody>
        </p:sp>
      </p:grpSp>
      <p:grpSp>
        <p:nvGrpSpPr>
          <p:cNvPr id="365" name="Group 364">
            <a:extLst>
              <a:ext uri="{FF2B5EF4-FFF2-40B4-BE49-F238E27FC236}">
                <a16:creationId xmlns:a16="http://schemas.microsoft.com/office/drawing/2014/main" xmlns="" id="{E88E26B6-B75C-4F08-8FE2-442B9E87691C}"/>
              </a:ext>
            </a:extLst>
          </p:cNvPr>
          <p:cNvGrpSpPr/>
          <p:nvPr/>
        </p:nvGrpSpPr>
        <p:grpSpPr>
          <a:xfrm>
            <a:off x="2773352" y="1814825"/>
            <a:ext cx="1898262" cy="1898262"/>
            <a:chOff x="3494135" y="2286441"/>
            <a:chExt cx="2391612" cy="2391612"/>
          </a:xfrm>
          <a:solidFill>
            <a:srgbClr val="EDEDED"/>
          </a:solidFill>
        </p:grpSpPr>
        <p:sp>
          <p:nvSpPr>
            <p:cNvPr id="329" name="Oval 328">
              <a:extLst>
                <a:ext uri="{FF2B5EF4-FFF2-40B4-BE49-F238E27FC236}">
                  <a16:creationId xmlns:a16="http://schemas.microsoft.com/office/drawing/2014/main" xmlns="" id="{AB43AACF-F967-48F5-8788-93BF5161CF58}"/>
                </a:ext>
              </a:extLst>
            </p:cNvPr>
            <p:cNvSpPr/>
            <p:nvPr/>
          </p:nvSpPr>
          <p:spPr>
            <a:xfrm>
              <a:off x="3494135" y="2286441"/>
              <a:ext cx="2391612" cy="23916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8">
                <a:defRPr/>
              </a:pPr>
              <a:endParaRPr lang="en-GB" dirty="0">
                <a:solidFill>
                  <a:srgbClr val="5225B5"/>
                </a:solidFill>
                <a:latin typeface="Arial"/>
              </a:endParaRPr>
            </a:p>
          </p:txBody>
        </p:sp>
        <p:sp>
          <p:nvSpPr>
            <p:cNvPr id="364" name="Flowchart: Display 363">
              <a:extLst>
                <a:ext uri="{FF2B5EF4-FFF2-40B4-BE49-F238E27FC236}">
                  <a16:creationId xmlns:a16="http://schemas.microsoft.com/office/drawing/2014/main" xmlns="" id="{7D082038-70B3-442D-B917-8F55C3890839}"/>
                </a:ext>
              </a:extLst>
            </p:cNvPr>
            <p:cNvSpPr/>
            <p:nvPr/>
          </p:nvSpPr>
          <p:spPr>
            <a:xfrm>
              <a:off x="5500688" y="2795588"/>
              <a:ext cx="57150" cy="45719"/>
            </a:xfrm>
            <a:prstGeom prst="flowChartDisp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defTabSz="914338">
                <a:spcBef>
                  <a:spcPts val="159"/>
                </a:spcBef>
                <a:spcAft>
                  <a:spcPts val="159"/>
                </a:spcAft>
                <a:defRPr/>
              </a:pPr>
              <a:endParaRPr lang="en-GB" sz="873" dirty="0">
                <a:solidFill>
                  <a:prstClr val="white"/>
                </a:solidFill>
                <a:latin typeface="Arial"/>
              </a:endParaRPr>
            </a:p>
          </p:txBody>
        </p:sp>
      </p:grpSp>
      <p:grpSp>
        <p:nvGrpSpPr>
          <p:cNvPr id="363" name="Group 362">
            <a:extLst>
              <a:ext uri="{FF2B5EF4-FFF2-40B4-BE49-F238E27FC236}">
                <a16:creationId xmlns:a16="http://schemas.microsoft.com/office/drawing/2014/main" xmlns="" id="{DD82BA58-8AB1-4F67-B934-2CEBDB55D996}"/>
              </a:ext>
            </a:extLst>
          </p:cNvPr>
          <p:cNvGrpSpPr/>
          <p:nvPr/>
        </p:nvGrpSpPr>
        <p:grpSpPr>
          <a:xfrm>
            <a:off x="5163435" y="441552"/>
            <a:ext cx="1898262" cy="1898262"/>
            <a:chOff x="6505391" y="556260"/>
            <a:chExt cx="2391612" cy="2391612"/>
          </a:xfrm>
          <a:solidFill>
            <a:srgbClr val="EDEDED"/>
          </a:solidFill>
        </p:grpSpPr>
        <p:sp>
          <p:nvSpPr>
            <p:cNvPr id="328" name="Oval 327">
              <a:extLst>
                <a:ext uri="{FF2B5EF4-FFF2-40B4-BE49-F238E27FC236}">
                  <a16:creationId xmlns:a16="http://schemas.microsoft.com/office/drawing/2014/main" xmlns="" id="{1B7810CF-925D-4146-96FD-E3818154BEAB}"/>
                </a:ext>
              </a:extLst>
            </p:cNvPr>
            <p:cNvSpPr>
              <a:spLocks/>
            </p:cNvSpPr>
            <p:nvPr/>
          </p:nvSpPr>
          <p:spPr>
            <a:xfrm>
              <a:off x="6505391" y="556260"/>
              <a:ext cx="2391612" cy="23916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8">
                <a:defRPr/>
              </a:pPr>
              <a:endParaRPr lang="en-GB" dirty="0">
                <a:solidFill>
                  <a:srgbClr val="5225B5"/>
                </a:solidFill>
                <a:latin typeface="Arial"/>
              </a:endParaRPr>
            </a:p>
          </p:txBody>
        </p:sp>
        <p:sp>
          <p:nvSpPr>
            <p:cNvPr id="362" name="Flowchart: Stored Data 361">
              <a:extLst>
                <a:ext uri="{FF2B5EF4-FFF2-40B4-BE49-F238E27FC236}">
                  <a16:creationId xmlns:a16="http://schemas.microsoft.com/office/drawing/2014/main" xmlns="" id="{90E69285-D783-49DF-88C1-4DBB83B04456}"/>
                </a:ext>
              </a:extLst>
            </p:cNvPr>
            <p:cNvSpPr/>
            <p:nvPr/>
          </p:nvSpPr>
          <p:spPr>
            <a:xfrm>
              <a:off x="8672513" y="2033588"/>
              <a:ext cx="57150" cy="45719"/>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defTabSz="914338">
                <a:spcBef>
                  <a:spcPts val="159"/>
                </a:spcBef>
                <a:spcAft>
                  <a:spcPts val="159"/>
                </a:spcAft>
                <a:defRPr/>
              </a:pPr>
              <a:endParaRPr lang="en-GB" sz="873" dirty="0">
                <a:solidFill>
                  <a:prstClr val="white"/>
                </a:solidFill>
                <a:latin typeface="Arial"/>
              </a:endParaRPr>
            </a:p>
          </p:txBody>
        </p:sp>
      </p:grpSp>
      <p:grpSp>
        <p:nvGrpSpPr>
          <p:cNvPr id="343" name="Group 342">
            <a:extLst>
              <a:ext uri="{FF2B5EF4-FFF2-40B4-BE49-F238E27FC236}">
                <a16:creationId xmlns:a16="http://schemas.microsoft.com/office/drawing/2014/main" xmlns="" id="{368DA084-0B06-4750-9ECF-7DAE11129B65}"/>
              </a:ext>
            </a:extLst>
          </p:cNvPr>
          <p:cNvGrpSpPr/>
          <p:nvPr/>
        </p:nvGrpSpPr>
        <p:grpSpPr>
          <a:xfrm>
            <a:off x="8818658" y="3864893"/>
            <a:ext cx="80884" cy="80884"/>
            <a:chOff x="6217022" y="2341181"/>
            <a:chExt cx="101906" cy="101906"/>
          </a:xfrm>
          <a:solidFill>
            <a:schemeClr val="accent2"/>
          </a:solidFill>
        </p:grpSpPr>
        <p:sp>
          <p:nvSpPr>
            <p:cNvPr id="344" name="Oval 343">
              <a:extLst>
                <a:ext uri="{FF2B5EF4-FFF2-40B4-BE49-F238E27FC236}">
                  <a16:creationId xmlns:a16="http://schemas.microsoft.com/office/drawing/2014/main" xmlns="" id="{873C5401-52B2-48CF-A095-780FF9ADAFE5}"/>
                </a:ext>
              </a:extLst>
            </p:cNvPr>
            <p:cNvSpPr/>
            <p:nvPr/>
          </p:nvSpPr>
          <p:spPr>
            <a:xfrm>
              <a:off x="6217022" y="2341181"/>
              <a:ext cx="101906" cy="101906"/>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sp>
          <p:nvSpPr>
            <p:cNvPr id="345" name="Lightning Bolt 344">
              <a:extLst>
                <a:ext uri="{FF2B5EF4-FFF2-40B4-BE49-F238E27FC236}">
                  <a16:creationId xmlns:a16="http://schemas.microsoft.com/office/drawing/2014/main" xmlns="" id="{3B613221-CFF6-4596-8EC3-C042D9ECD97C}"/>
                </a:ext>
              </a:extLst>
            </p:cNvPr>
            <p:cNvSpPr/>
            <p:nvPr/>
          </p:nvSpPr>
          <p:spPr>
            <a:xfrm>
              <a:off x="6250781" y="2374106"/>
              <a:ext cx="45719" cy="45719"/>
            </a:xfrm>
            <a:prstGeom prst="lightningBol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38">
                <a:defRPr/>
              </a:pPr>
              <a:endParaRPr lang="en-GB" sz="952" b="1" dirty="0">
                <a:solidFill>
                  <a:prstClr val="white"/>
                </a:solidFill>
                <a:latin typeface="Arial" panose="020B0604020202020204" pitchFamily="34" charset="0"/>
                <a:cs typeface="Arial" panose="020B0604020202020204" pitchFamily="34" charset="0"/>
              </a:endParaRPr>
            </a:p>
          </p:txBody>
        </p:sp>
      </p:grpSp>
      <p:sp>
        <p:nvSpPr>
          <p:cNvPr id="4" name="TextBox 3">
            <a:extLst>
              <a:ext uri="{FF2B5EF4-FFF2-40B4-BE49-F238E27FC236}">
                <a16:creationId xmlns:a16="http://schemas.microsoft.com/office/drawing/2014/main" xmlns="" id="{45734A21-1604-4C53-AF44-3E0A402D113C}"/>
              </a:ext>
            </a:extLst>
          </p:cNvPr>
          <p:cNvSpPr txBox="1"/>
          <p:nvPr/>
        </p:nvSpPr>
        <p:spPr>
          <a:xfrm>
            <a:off x="571669" y="714453"/>
            <a:ext cx="2714511" cy="1000071"/>
          </a:xfrm>
          <a:prstGeom prst="rect">
            <a:avLst/>
          </a:prstGeom>
          <a:noFill/>
        </p:spPr>
        <p:txBody>
          <a:bodyPr wrap="square" lIns="0" tIns="0" rIns="0" bIns="0" rtlCol="0">
            <a:noAutofit/>
          </a:bodyPr>
          <a:lstStyle/>
          <a:p>
            <a:pPr defTabSz="914338">
              <a:lnSpc>
                <a:spcPct val="80000"/>
              </a:lnSpc>
              <a:defRPr/>
            </a:pPr>
            <a:r>
              <a:rPr lang="en-GB" sz="2540" b="1" dirty="0">
                <a:solidFill>
                  <a:srgbClr val="5225B5"/>
                </a:solidFill>
                <a:latin typeface="Arial" panose="020B0604020202020204" pitchFamily="34" charset="0"/>
                <a:cs typeface="Arial" panose="020B0604020202020204" pitchFamily="34" charset="0"/>
              </a:rPr>
              <a:t>Pharmaceutical Services &amp; Active Ingredients </a:t>
            </a:r>
          </a:p>
        </p:txBody>
      </p:sp>
      <p:sp>
        <p:nvSpPr>
          <p:cNvPr id="5" name="Rectangle 4">
            <a:extLst>
              <a:ext uri="{FF2B5EF4-FFF2-40B4-BE49-F238E27FC236}">
                <a16:creationId xmlns:a16="http://schemas.microsoft.com/office/drawing/2014/main" xmlns="" id="{925742A3-ED4A-4E42-B32B-94584B4EEE06}"/>
              </a:ext>
            </a:extLst>
          </p:cNvPr>
          <p:cNvSpPr/>
          <p:nvPr/>
        </p:nvSpPr>
        <p:spPr>
          <a:xfrm>
            <a:off x="571670" y="339425"/>
            <a:ext cx="1804737" cy="232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defTabSz="914338">
              <a:defRPr/>
            </a:pPr>
            <a:r>
              <a:rPr lang="en-GB" sz="794" cap="all" dirty="0">
                <a:solidFill>
                  <a:srgbClr val="5225B5"/>
                </a:solidFill>
                <a:latin typeface="Arial" panose="020B0604020202020204" pitchFamily="34" charset="0"/>
              </a:rPr>
              <a:t>More than just API: </a:t>
            </a:r>
            <a:r>
              <a:rPr lang="en-GB" sz="794" b="1" cap="all" dirty="0">
                <a:solidFill>
                  <a:srgbClr val="5225B5"/>
                </a:solidFill>
                <a:latin typeface="Arial" panose="020B0604020202020204" pitchFamily="34" charset="0"/>
              </a:rPr>
              <a:t>PSAI</a:t>
            </a:r>
          </a:p>
        </p:txBody>
      </p:sp>
      <p:cxnSp>
        <p:nvCxnSpPr>
          <p:cNvPr id="6" name="Straight Connector 5">
            <a:extLst>
              <a:ext uri="{FF2B5EF4-FFF2-40B4-BE49-F238E27FC236}">
                <a16:creationId xmlns:a16="http://schemas.microsoft.com/office/drawing/2014/main" xmlns="" id="{B1685F13-CB04-47FB-B30E-50B2B41CDC1E}"/>
              </a:ext>
            </a:extLst>
          </p:cNvPr>
          <p:cNvCxnSpPr>
            <a:cxnSpLocks/>
          </p:cNvCxnSpPr>
          <p:nvPr/>
        </p:nvCxnSpPr>
        <p:spPr>
          <a:xfrm>
            <a:off x="571670" y="568911"/>
            <a:ext cx="1371289" cy="0"/>
          </a:xfrm>
          <a:prstGeom prst="line">
            <a:avLst/>
          </a:prstGeom>
          <a:ln w="28575" cap="rnd">
            <a:solidFill>
              <a:srgbClr val="5225B5"/>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5AC6043C-5BEA-4655-81AB-4573CE874407}"/>
              </a:ext>
            </a:extLst>
          </p:cNvPr>
          <p:cNvSpPr txBox="1"/>
          <p:nvPr/>
        </p:nvSpPr>
        <p:spPr>
          <a:xfrm>
            <a:off x="571669" y="2000275"/>
            <a:ext cx="1666135" cy="318684"/>
          </a:xfrm>
          <a:prstGeom prst="rect">
            <a:avLst/>
          </a:prstGeom>
          <a:noFill/>
        </p:spPr>
        <p:txBody>
          <a:bodyPr wrap="square" lIns="0" tIns="0" rIns="0" bIns="0" rtlCol="0">
            <a:noAutofit/>
          </a:bodyPr>
          <a:lstStyle/>
          <a:p>
            <a:pPr defTabSz="914338">
              <a:lnSpc>
                <a:spcPct val="80000"/>
              </a:lnSpc>
              <a:defRPr/>
            </a:pPr>
            <a:r>
              <a:rPr lang="en-GB" sz="794" b="1" dirty="0">
                <a:solidFill>
                  <a:srgbClr val="414141"/>
                </a:solidFill>
                <a:latin typeface="Arial" panose="020B0604020202020204" pitchFamily="34" charset="0"/>
                <a:cs typeface="Arial" panose="020B0604020202020204" pitchFamily="34" charset="0"/>
              </a:rPr>
              <a:t>Fully integrated CDMO -</a:t>
            </a:r>
          </a:p>
          <a:p>
            <a:pPr defTabSz="914338">
              <a:lnSpc>
                <a:spcPct val="80000"/>
              </a:lnSpc>
              <a:defRPr/>
            </a:pPr>
            <a:r>
              <a:rPr lang="en-GB" sz="794" dirty="0">
                <a:solidFill>
                  <a:srgbClr val="414141"/>
                </a:solidFill>
                <a:latin typeface="Arial" panose="020B0604020202020204" pitchFamily="34" charset="0"/>
                <a:cs typeface="Arial" panose="020B0604020202020204" pitchFamily="34" charset="0"/>
              </a:rPr>
              <a:t>from innovation to launch.</a:t>
            </a:r>
          </a:p>
        </p:txBody>
      </p:sp>
      <p:grpSp>
        <p:nvGrpSpPr>
          <p:cNvPr id="153" name="Group 152">
            <a:extLst>
              <a:ext uri="{FF2B5EF4-FFF2-40B4-BE49-F238E27FC236}">
                <a16:creationId xmlns:a16="http://schemas.microsoft.com/office/drawing/2014/main" xmlns="" id="{65031193-1032-44A6-8ACA-DC1E333F8E80}"/>
              </a:ext>
            </a:extLst>
          </p:cNvPr>
          <p:cNvGrpSpPr/>
          <p:nvPr/>
        </p:nvGrpSpPr>
        <p:grpSpPr>
          <a:xfrm>
            <a:off x="5003705" y="620322"/>
            <a:ext cx="726706" cy="451743"/>
            <a:chOff x="5466578" y="1188144"/>
            <a:chExt cx="1300029" cy="808138"/>
          </a:xfrm>
        </p:grpSpPr>
        <p:sp>
          <p:nvSpPr>
            <p:cNvPr id="17" name="Oval 16">
              <a:extLst>
                <a:ext uri="{FF2B5EF4-FFF2-40B4-BE49-F238E27FC236}">
                  <a16:creationId xmlns:a16="http://schemas.microsoft.com/office/drawing/2014/main" xmlns="" id="{EE2891CF-40E4-4A5A-86CB-74D12E418F40}"/>
                </a:ext>
              </a:extLst>
            </p:cNvPr>
            <p:cNvSpPr/>
            <p:nvPr/>
          </p:nvSpPr>
          <p:spPr>
            <a:xfrm>
              <a:off x="5466578" y="1611312"/>
              <a:ext cx="115888" cy="115888"/>
            </a:xfrm>
            <a:prstGeom prst="ellipse">
              <a:avLst/>
            </a:prstGeom>
            <a:solidFill>
              <a:srgbClr val="5225B5"/>
            </a:solidFill>
            <a:ln w="28575">
              <a:solidFill>
                <a:srgbClr val="5225B5"/>
              </a:solid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defTabSz="914338">
                <a:spcBef>
                  <a:spcPts val="159"/>
                </a:spcBef>
                <a:spcAft>
                  <a:spcPts val="159"/>
                </a:spcAft>
                <a:defRPr/>
              </a:pPr>
              <a:endParaRPr lang="en-GB" sz="873" dirty="0">
                <a:solidFill>
                  <a:prstClr val="white"/>
                </a:solidFill>
                <a:latin typeface="Arial"/>
              </a:endParaRPr>
            </a:p>
          </p:txBody>
        </p:sp>
        <p:cxnSp>
          <p:nvCxnSpPr>
            <p:cNvPr id="19" name="Straight Connector 18">
              <a:extLst>
                <a:ext uri="{FF2B5EF4-FFF2-40B4-BE49-F238E27FC236}">
                  <a16:creationId xmlns:a16="http://schemas.microsoft.com/office/drawing/2014/main" xmlns="" id="{60D3E8B0-670C-4311-907E-530AFDE43301}"/>
                </a:ext>
              </a:extLst>
            </p:cNvPr>
            <p:cNvCxnSpPr>
              <a:cxnSpLocks/>
            </p:cNvCxnSpPr>
            <p:nvPr/>
          </p:nvCxnSpPr>
          <p:spPr>
            <a:xfrm>
              <a:off x="5526902" y="1669256"/>
              <a:ext cx="214744" cy="0"/>
            </a:xfrm>
            <a:prstGeom prst="line">
              <a:avLst/>
            </a:prstGeom>
            <a:noFill/>
            <a:ln w="28575" cap="rnd">
              <a:solidFill>
                <a:srgbClr val="5225B5"/>
              </a:solidFill>
            </a:ln>
          </p:spPr>
          <p:style>
            <a:lnRef idx="2">
              <a:schemeClr val="accent1">
                <a:shade val="50000"/>
              </a:schemeClr>
            </a:lnRef>
            <a:fillRef idx="1">
              <a:schemeClr val="accent1"/>
            </a:fillRef>
            <a:effectRef idx="0">
              <a:schemeClr val="accent1"/>
            </a:effectRef>
            <a:fontRef idx="minor">
              <a:schemeClr val="lt1"/>
            </a:fontRef>
          </p:style>
        </p:cxnSp>
        <p:sp>
          <p:nvSpPr>
            <p:cNvPr id="22" name="Oval 21">
              <a:extLst>
                <a:ext uri="{FF2B5EF4-FFF2-40B4-BE49-F238E27FC236}">
                  <a16:creationId xmlns:a16="http://schemas.microsoft.com/office/drawing/2014/main" xmlns="" id="{96B00B6B-362B-40C3-A6BC-9F1C87099B55}"/>
                </a:ext>
              </a:extLst>
            </p:cNvPr>
            <p:cNvSpPr/>
            <p:nvPr/>
          </p:nvSpPr>
          <p:spPr>
            <a:xfrm>
              <a:off x="5774623" y="1188144"/>
              <a:ext cx="115888" cy="115888"/>
            </a:xfrm>
            <a:prstGeom prst="ellipse">
              <a:avLst/>
            </a:prstGeom>
            <a:solidFill>
              <a:srgbClr val="5225B5"/>
            </a:solidFill>
            <a:ln w="28575">
              <a:solidFill>
                <a:srgbClr val="5225B5"/>
              </a:solid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defTabSz="914338">
                <a:spcBef>
                  <a:spcPts val="159"/>
                </a:spcBef>
                <a:spcAft>
                  <a:spcPts val="159"/>
                </a:spcAft>
                <a:defRPr/>
              </a:pPr>
              <a:endParaRPr lang="en-GB" sz="873" dirty="0">
                <a:solidFill>
                  <a:prstClr val="white"/>
                </a:solidFill>
                <a:latin typeface="Arial"/>
              </a:endParaRPr>
            </a:p>
          </p:txBody>
        </p:sp>
        <p:cxnSp>
          <p:nvCxnSpPr>
            <p:cNvPr id="23" name="Straight Connector 22">
              <a:extLst>
                <a:ext uri="{FF2B5EF4-FFF2-40B4-BE49-F238E27FC236}">
                  <a16:creationId xmlns:a16="http://schemas.microsoft.com/office/drawing/2014/main" xmlns="" id="{472E3BF9-6125-4E9A-A4DE-163DB5BE428D}"/>
                </a:ext>
              </a:extLst>
            </p:cNvPr>
            <p:cNvCxnSpPr>
              <a:cxnSpLocks/>
            </p:cNvCxnSpPr>
            <p:nvPr/>
          </p:nvCxnSpPr>
          <p:spPr>
            <a:xfrm>
              <a:off x="5829483" y="1246088"/>
              <a:ext cx="122056" cy="149449"/>
            </a:xfrm>
            <a:prstGeom prst="line">
              <a:avLst/>
            </a:prstGeom>
            <a:noFill/>
            <a:ln w="28575" cap="rnd">
              <a:solidFill>
                <a:srgbClr val="5225B5"/>
              </a:solidFill>
            </a:ln>
          </p:spPr>
          <p:style>
            <a:lnRef idx="2">
              <a:schemeClr val="accent1">
                <a:shade val="50000"/>
              </a:schemeClr>
            </a:lnRef>
            <a:fillRef idx="1">
              <a:schemeClr val="accent1"/>
            </a:fillRef>
            <a:effectRef idx="0">
              <a:schemeClr val="accent1"/>
            </a:effectRef>
            <a:fontRef idx="minor">
              <a:schemeClr val="lt1"/>
            </a:fontRef>
          </p:style>
        </p:cxnSp>
        <p:cxnSp>
          <p:nvCxnSpPr>
            <p:cNvPr id="25" name="Straight Connector 24">
              <a:extLst>
                <a:ext uri="{FF2B5EF4-FFF2-40B4-BE49-F238E27FC236}">
                  <a16:creationId xmlns:a16="http://schemas.microsoft.com/office/drawing/2014/main" xmlns="" id="{D8B1555D-9191-46A6-9DB0-D6048B911D22}"/>
                </a:ext>
              </a:extLst>
            </p:cNvPr>
            <p:cNvCxnSpPr>
              <a:cxnSpLocks/>
            </p:cNvCxnSpPr>
            <p:nvPr/>
          </p:nvCxnSpPr>
          <p:spPr>
            <a:xfrm>
              <a:off x="5748484" y="1669256"/>
              <a:ext cx="193530" cy="269082"/>
            </a:xfrm>
            <a:prstGeom prst="line">
              <a:avLst/>
            </a:prstGeom>
            <a:noFill/>
            <a:ln w="28575" cap="rnd">
              <a:solidFill>
                <a:srgbClr val="5225B5"/>
              </a:solidFill>
            </a:ln>
          </p:spPr>
          <p:style>
            <a:lnRef idx="2">
              <a:schemeClr val="accent1">
                <a:shade val="50000"/>
              </a:schemeClr>
            </a:lnRef>
            <a:fillRef idx="1">
              <a:schemeClr val="accent1"/>
            </a:fillRef>
            <a:effectRef idx="0">
              <a:schemeClr val="accent1"/>
            </a:effectRef>
            <a:fontRef idx="minor">
              <a:schemeClr val="lt1"/>
            </a:fontRef>
          </p:style>
        </p:cxnSp>
        <p:cxnSp>
          <p:nvCxnSpPr>
            <p:cNvPr id="35" name="Straight Connector 34">
              <a:extLst>
                <a:ext uri="{FF2B5EF4-FFF2-40B4-BE49-F238E27FC236}">
                  <a16:creationId xmlns:a16="http://schemas.microsoft.com/office/drawing/2014/main" xmlns="" id="{3D8217D9-0313-459F-99DB-834ADD17D347}"/>
                </a:ext>
              </a:extLst>
            </p:cNvPr>
            <p:cNvCxnSpPr>
              <a:cxnSpLocks/>
            </p:cNvCxnSpPr>
            <p:nvPr/>
          </p:nvCxnSpPr>
          <p:spPr>
            <a:xfrm flipV="1">
              <a:off x="5758009" y="1395537"/>
              <a:ext cx="193530" cy="269082"/>
            </a:xfrm>
            <a:prstGeom prst="line">
              <a:avLst/>
            </a:prstGeom>
            <a:noFill/>
            <a:ln w="28575" cap="rnd">
              <a:solidFill>
                <a:srgbClr val="5225B5"/>
              </a:solidFill>
            </a:ln>
          </p:spPr>
          <p:style>
            <a:lnRef idx="2">
              <a:schemeClr val="accent1">
                <a:shade val="50000"/>
              </a:schemeClr>
            </a:lnRef>
            <a:fillRef idx="1">
              <a:schemeClr val="accent1"/>
            </a:fillRef>
            <a:effectRef idx="0">
              <a:schemeClr val="accent1"/>
            </a:effectRef>
            <a:fontRef idx="minor">
              <a:schemeClr val="lt1"/>
            </a:fontRef>
          </p:style>
        </p:cxnSp>
        <p:cxnSp>
          <p:nvCxnSpPr>
            <p:cNvPr id="36" name="Straight Connector 35">
              <a:extLst>
                <a:ext uri="{FF2B5EF4-FFF2-40B4-BE49-F238E27FC236}">
                  <a16:creationId xmlns:a16="http://schemas.microsoft.com/office/drawing/2014/main" xmlns="" id="{A07735BB-F3E4-4AC6-BDA5-57FB0A6790C1}"/>
                </a:ext>
              </a:extLst>
            </p:cNvPr>
            <p:cNvCxnSpPr>
              <a:cxnSpLocks/>
            </p:cNvCxnSpPr>
            <p:nvPr/>
          </p:nvCxnSpPr>
          <p:spPr>
            <a:xfrm>
              <a:off x="5956298" y="1395537"/>
              <a:ext cx="325348" cy="0"/>
            </a:xfrm>
            <a:prstGeom prst="line">
              <a:avLst/>
            </a:prstGeom>
            <a:noFill/>
            <a:ln w="28575" cap="rnd">
              <a:solidFill>
                <a:srgbClr val="5225B5"/>
              </a:solidFill>
            </a:ln>
          </p:spPr>
          <p:style>
            <a:lnRef idx="2">
              <a:schemeClr val="accent1">
                <a:shade val="50000"/>
              </a:schemeClr>
            </a:lnRef>
            <a:fillRef idx="1">
              <a:schemeClr val="accent1"/>
            </a:fillRef>
            <a:effectRef idx="0">
              <a:schemeClr val="accent1"/>
            </a:effectRef>
            <a:fontRef idx="minor">
              <a:schemeClr val="lt1"/>
            </a:fontRef>
          </p:style>
        </p:cxnSp>
        <p:sp>
          <p:nvSpPr>
            <p:cNvPr id="38" name="Oval 37">
              <a:extLst>
                <a:ext uri="{FF2B5EF4-FFF2-40B4-BE49-F238E27FC236}">
                  <a16:creationId xmlns:a16="http://schemas.microsoft.com/office/drawing/2014/main" xmlns="" id="{D0B7308C-7467-4EE0-A8E7-823DD6AD71F0}"/>
                </a:ext>
              </a:extLst>
            </p:cNvPr>
            <p:cNvSpPr/>
            <p:nvPr/>
          </p:nvSpPr>
          <p:spPr>
            <a:xfrm flipH="1">
              <a:off x="6342674" y="1188144"/>
              <a:ext cx="115888" cy="115888"/>
            </a:xfrm>
            <a:prstGeom prst="ellipse">
              <a:avLst/>
            </a:prstGeom>
            <a:solidFill>
              <a:srgbClr val="5225B5"/>
            </a:solidFill>
            <a:ln w="28575">
              <a:solidFill>
                <a:srgbClr val="5225B5"/>
              </a:solid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defTabSz="914338">
                <a:spcBef>
                  <a:spcPts val="159"/>
                </a:spcBef>
                <a:spcAft>
                  <a:spcPts val="159"/>
                </a:spcAft>
                <a:defRPr/>
              </a:pPr>
              <a:endParaRPr lang="en-GB" sz="873" dirty="0">
                <a:solidFill>
                  <a:prstClr val="white"/>
                </a:solidFill>
                <a:latin typeface="Arial"/>
              </a:endParaRPr>
            </a:p>
          </p:txBody>
        </p:sp>
        <p:cxnSp>
          <p:nvCxnSpPr>
            <p:cNvPr id="39" name="Straight Connector 38">
              <a:extLst>
                <a:ext uri="{FF2B5EF4-FFF2-40B4-BE49-F238E27FC236}">
                  <a16:creationId xmlns:a16="http://schemas.microsoft.com/office/drawing/2014/main" xmlns="" id="{D97CFB54-A2C8-453E-BA13-410C658F682E}"/>
                </a:ext>
              </a:extLst>
            </p:cNvPr>
            <p:cNvCxnSpPr>
              <a:cxnSpLocks/>
            </p:cNvCxnSpPr>
            <p:nvPr/>
          </p:nvCxnSpPr>
          <p:spPr>
            <a:xfrm flipH="1">
              <a:off x="6281646" y="1246088"/>
              <a:ext cx="122056" cy="149449"/>
            </a:xfrm>
            <a:prstGeom prst="line">
              <a:avLst/>
            </a:prstGeom>
            <a:noFill/>
            <a:ln w="28575" cap="rnd">
              <a:solidFill>
                <a:srgbClr val="5225B5"/>
              </a:solidFill>
            </a:ln>
          </p:spPr>
          <p:style>
            <a:lnRef idx="2">
              <a:schemeClr val="accent1">
                <a:shade val="50000"/>
              </a:schemeClr>
            </a:lnRef>
            <a:fillRef idx="1">
              <a:schemeClr val="accent1"/>
            </a:fillRef>
            <a:effectRef idx="0">
              <a:schemeClr val="accent1"/>
            </a:effectRef>
            <a:fontRef idx="minor">
              <a:schemeClr val="lt1"/>
            </a:fontRef>
          </p:style>
        </p:cxnSp>
        <p:sp>
          <p:nvSpPr>
            <p:cNvPr id="42" name="Oval 41">
              <a:extLst>
                <a:ext uri="{FF2B5EF4-FFF2-40B4-BE49-F238E27FC236}">
                  <a16:creationId xmlns:a16="http://schemas.microsoft.com/office/drawing/2014/main" xmlns="" id="{B814C5CE-8181-481E-A782-A50A9B8FF7EE}"/>
                </a:ext>
              </a:extLst>
            </p:cNvPr>
            <p:cNvSpPr/>
            <p:nvPr/>
          </p:nvSpPr>
          <p:spPr>
            <a:xfrm flipH="1">
              <a:off x="6650719" y="1611312"/>
              <a:ext cx="115888" cy="115888"/>
            </a:xfrm>
            <a:prstGeom prst="ellipse">
              <a:avLst/>
            </a:prstGeom>
            <a:solidFill>
              <a:srgbClr val="5225B5"/>
            </a:solidFill>
            <a:ln w="28575">
              <a:solidFill>
                <a:srgbClr val="5225B5"/>
              </a:solid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defTabSz="914338">
                <a:spcBef>
                  <a:spcPts val="159"/>
                </a:spcBef>
                <a:spcAft>
                  <a:spcPts val="159"/>
                </a:spcAft>
                <a:defRPr/>
              </a:pPr>
              <a:endParaRPr lang="en-GB" sz="873" dirty="0">
                <a:solidFill>
                  <a:prstClr val="white"/>
                </a:solidFill>
                <a:latin typeface="Arial"/>
              </a:endParaRPr>
            </a:p>
          </p:txBody>
        </p:sp>
        <p:cxnSp>
          <p:nvCxnSpPr>
            <p:cNvPr id="43" name="Straight Connector 42">
              <a:extLst>
                <a:ext uri="{FF2B5EF4-FFF2-40B4-BE49-F238E27FC236}">
                  <a16:creationId xmlns:a16="http://schemas.microsoft.com/office/drawing/2014/main" xmlns="" id="{0B044DA1-68CC-4E18-8335-68D9C7CCE8BB}"/>
                </a:ext>
              </a:extLst>
            </p:cNvPr>
            <p:cNvCxnSpPr>
              <a:cxnSpLocks/>
            </p:cNvCxnSpPr>
            <p:nvPr/>
          </p:nvCxnSpPr>
          <p:spPr>
            <a:xfrm flipH="1">
              <a:off x="6491539" y="1669256"/>
              <a:ext cx="214744" cy="0"/>
            </a:xfrm>
            <a:prstGeom prst="line">
              <a:avLst/>
            </a:prstGeom>
            <a:noFill/>
            <a:ln w="28575" cap="rnd">
              <a:solidFill>
                <a:srgbClr val="5225B5"/>
              </a:solidFill>
            </a:ln>
          </p:spPr>
          <p:style>
            <a:lnRef idx="2">
              <a:schemeClr val="accent1">
                <a:shade val="50000"/>
              </a:schemeClr>
            </a:lnRef>
            <a:fillRef idx="1">
              <a:schemeClr val="accent1"/>
            </a:fillRef>
            <a:effectRef idx="0">
              <a:schemeClr val="accent1"/>
            </a:effectRef>
            <a:fontRef idx="minor">
              <a:schemeClr val="lt1"/>
            </a:fontRef>
          </p:style>
        </p:cxnSp>
        <p:cxnSp>
          <p:nvCxnSpPr>
            <p:cNvPr id="44" name="Straight Connector 43">
              <a:extLst>
                <a:ext uri="{FF2B5EF4-FFF2-40B4-BE49-F238E27FC236}">
                  <a16:creationId xmlns:a16="http://schemas.microsoft.com/office/drawing/2014/main" xmlns="" id="{1E954F7D-A103-4D66-868C-7487CC2D326A}"/>
                </a:ext>
              </a:extLst>
            </p:cNvPr>
            <p:cNvCxnSpPr>
              <a:cxnSpLocks/>
            </p:cNvCxnSpPr>
            <p:nvPr/>
          </p:nvCxnSpPr>
          <p:spPr>
            <a:xfrm flipH="1">
              <a:off x="6291171" y="1669256"/>
              <a:ext cx="193530" cy="269082"/>
            </a:xfrm>
            <a:prstGeom prst="line">
              <a:avLst/>
            </a:prstGeom>
            <a:noFill/>
            <a:ln w="28575" cap="rnd">
              <a:solidFill>
                <a:srgbClr val="5225B5"/>
              </a:solidFill>
            </a:ln>
          </p:spPr>
          <p:style>
            <a:lnRef idx="2">
              <a:schemeClr val="accent1">
                <a:shade val="50000"/>
              </a:schemeClr>
            </a:lnRef>
            <a:fillRef idx="1">
              <a:schemeClr val="accent1"/>
            </a:fillRef>
            <a:effectRef idx="0">
              <a:schemeClr val="accent1"/>
            </a:effectRef>
            <a:fontRef idx="minor">
              <a:schemeClr val="lt1"/>
            </a:fontRef>
          </p:style>
        </p:cxnSp>
        <p:cxnSp>
          <p:nvCxnSpPr>
            <p:cNvPr id="45" name="Straight Connector 44">
              <a:extLst>
                <a:ext uri="{FF2B5EF4-FFF2-40B4-BE49-F238E27FC236}">
                  <a16:creationId xmlns:a16="http://schemas.microsoft.com/office/drawing/2014/main" xmlns="" id="{749A0202-BF39-46DF-A2C8-5018D2C46CAA}"/>
                </a:ext>
              </a:extLst>
            </p:cNvPr>
            <p:cNvCxnSpPr>
              <a:cxnSpLocks/>
            </p:cNvCxnSpPr>
            <p:nvPr/>
          </p:nvCxnSpPr>
          <p:spPr>
            <a:xfrm flipH="1" flipV="1">
              <a:off x="6281646" y="1395537"/>
              <a:ext cx="193530" cy="269082"/>
            </a:xfrm>
            <a:prstGeom prst="line">
              <a:avLst/>
            </a:prstGeom>
            <a:noFill/>
            <a:ln w="28575" cap="rnd">
              <a:solidFill>
                <a:srgbClr val="5225B5"/>
              </a:solidFill>
            </a:ln>
          </p:spPr>
          <p:style>
            <a:lnRef idx="2">
              <a:schemeClr val="accent1">
                <a:shade val="50000"/>
              </a:schemeClr>
            </a:lnRef>
            <a:fillRef idx="1">
              <a:schemeClr val="accent1"/>
            </a:fillRef>
            <a:effectRef idx="0">
              <a:schemeClr val="accent1"/>
            </a:effectRef>
            <a:fontRef idx="minor">
              <a:schemeClr val="lt1"/>
            </a:fontRef>
          </p:style>
        </p:cxnSp>
        <p:sp>
          <p:nvSpPr>
            <p:cNvPr id="47" name="Oval 46">
              <a:extLst>
                <a:ext uri="{FF2B5EF4-FFF2-40B4-BE49-F238E27FC236}">
                  <a16:creationId xmlns:a16="http://schemas.microsoft.com/office/drawing/2014/main" xmlns="" id="{D7E0B247-723D-4252-847A-8B7B0E566FAE}"/>
                </a:ext>
              </a:extLst>
            </p:cNvPr>
            <p:cNvSpPr/>
            <p:nvPr/>
          </p:nvSpPr>
          <p:spPr>
            <a:xfrm flipH="1">
              <a:off x="6223702" y="1880394"/>
              <a:ext cx="115888" cy="115888"/>
            </a:xfrm>
            <a:prstGeom prst="ellipse">
              <a:avLst/>
            </a:prstGeom>
            <a:solidFill>
              <a:srgbClr val="5225B5"/>
            </a:solidFill>
            <a:ln w="28575">
              <a:solidFill>
                <a:srgbClr val="5225B5"/>
              </a:solid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defTabSz="914338">
                <a:spcBef>
                  <a:spcPts val="159"/>
                </a:spcBef>
                <a:spcAft>
                  <a:spcPts val="159"/>
                </a:spcAft>
                <a:defRPr/>
              </a:pPr>
              <a:endParaRPr lang="en-GB" sz="873" dirty="0">
                <a:solidFill>
                  <a:prstClr val="white"/>
                </a:solidFill>
                <a:latin typeface="Arial"/>
              </a:endParaRPr>
            </a:p>
          </p:txBody>
        </p:sp>
        <p:sp>
          <p:nvSpPr>
            <p:cNvPr id="48" name="Oval 47">
              <a:extLst>
                <a:ext uri="{FF2B5EF4-FFF2-40B4-BE49-F238E27FC236}">
                  <a16:creationId xmlns:a16="http://schemas.microsoft.com/office/drawing/2014/main" xmlns="" id="{28B26101-16E8-4758-B739-8ABB5FA2E805}"/>
                </a:ext>
              </a:extLst>
            </p:cNvPr>
            <p:cNvSpPr/>
            <p:nvPr/>
          </p:nvSpPr>
          <p:spPr>
            <a:xfrm flipH="1">
              <a:off x="5888901" y="1880394"/>
              <a:ext cx="115888" cy="115888"/>
            </a:xfrm>
            <a:prstGeom prst="ellipse">
              <a:avLst/>
            </a:prstGeom>
            <a:solidFill>
              <a:srgbClr val="5225B5"/>
            </a:solidFill>
            <a:ln w="28575">
              <a:solidFill>
                <a:srgbClr val="5225B5"/>
              </a:solid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defTabSz="914338">
                <a:spcBef>
                  <a:spcPts val="159"/>
                </a:spcBef>
                <a:spcAft>
                  <a:spcPts val="159"/>
                </a:spcAft>
                <a:defRPr/>
              </a:pPr>
              <a:endParaRPr lang="en-GB" sz="873" dirty="0">
                <a:solidFill>
                  <a:prstClr val="white"/>
                </a:solidFill>
                <a:latin typeface="Arial"/>
              </a:endParaRPr>
            </a:p>
          </p:txBody>
        </p:sp>
      </p:grpSp>
      <p:grpSp>
        <p:nvGrpSpPr>
          <p:cNvPr id="152" name="Group 151">
            <a:extLst>
              <a:ext uri="{FF2B5EF4-FFF2-40B4-BE49-F238E27FC236}">
                <a16:creationId xmlns:a16="http://schemas.microsoft.com/office/drawing/2014/main" xmlns="" id="{BA8A01B3-B2CC-4A74-9188-5C2EE5FA43E4}"/>
              </a:ext>
            </a:extLst>
          </p:cNvPr>
          <p:cNvGrpSpPr/>
          <p:nvPr/>
        </p:nvGrpSpPr>
        <p:grpSpPr>
          <a:xfrm>
            <a:off x="6173246" y="423615"/>
            <a:ext cx="1072466" cy="649149"/>
            <a:chOff x="7463967" y="834998"/>
            <a:chExt cx="1918570" cy="1161284"/>
          </a:xfrm>
        </p:grpSpPr>
        <p:cxnSp>
          <p:nvCxnSpPr>
            <p:cNvPr id="60" name="Straight Connector 59">
              <a:extLst>
                <a:ext uri="{FF2B5EF4-FFF2-40B4-BE49-F238E27FC236}">
                  <a16:creationId xmlns:a16="http://schemas.microsoft.com/office/drawing/2014/main" xmlns="" id="{35EE21EE-74B2-46BE-BA08-3494BD6667C7}"/>
                </a:ext>
              </a:extLst>
            </p:cNvPr>
            <p:cNvCxnSpPr>
              <a:cxnSpLocks/>
            </p:cNvCxnSpPr>
            <p:nvPr/>
          </p:nvCxnSpPr>
          <p:spPr>
            <a:xfrm rot="18900000">
              <a:off x="7515927" y="1771147"/>
              <a:ext cx="337520" cy="0"/>
            </a:xfrm>
            <a:prstGeom prst="line">
              <a:avLst/>
            </a:prstGeom>
            <a:noFill/>
            <a:ln w="28575" cap="rnd">
              <a:solidFill>
                <a:srgbClr val="5225B5"/>
              </a:solidFill>
            </a:ln>
          </p:spPr>
          <p:style>
            <a:lnRef idx="2">
              <a:schemeClr val="accent1">
                <a:shade val="50000"/>
              </a:schemeClr>
            </a:lnRef>
            <a:fillRef idx="1">
              <a:schemeClr val="accent1"/>
            </a:fillRef>
            <a:effectRef idx="0">
              <a:schemeClr val="accent1"/>
            </a:effectRef>
            <a:fontRef idx="minor">
              <a:schemeClr val="lt1"/>
            </a:fontRef>
          </p:style>
        </p:cxnSp>
        <p:sp>
          <p:nvSpPr>
            <p:cNvPr id="62" name="Oval 61">
              <a:extLst>
                <a:ext uri="{FF2B5EF4-FFF2-40B4-BE49-F238E27FC236}">
                  <a16:creationId xmlns:a16="http://schemas.microsoft.com/office/drawing/2014/main" xmlns="" id="{B5AAD533-44EB-413F-A9C6-C8D09D34BF74}"/>
                </a:ext>
              </a:extLst>
            </p:cNvPr>
            <p:cNvSpPr/>
            <p:nvPr/>
          </p:nvSpPr>
          <p:spPr>
            <a:xfrm flipH="1">
              <a:off x="7463967" y="1880394"/>
              <a:ext cx="115888" cy="115888"/>
            </a:xfrm>
            <a:prstGeom prst="ellipse">
              <a:avLst/>
            </a:prstGeom>
            <a:noFill/>
            <a:ln w="28575">
              <a:solidFill>
                <a:srgbClr val="5225B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48" tIns="57148" rIns="57148" bIns="57148" numCol="1" spcCol="0" rtlCol="0" fromWordArt="0" anchor="ctr" anchorCtr="0" forceAA="0" compatLnSpc="1">
              <a:prstTxWarp prst="textNoShape">
                <a:avLst/>
              </a:prstTxWarp>
              <a:noAutofit/>
            </a:bodyPr>
            <a:lstStyle/>
            <a:p>
              <a:pPr algn="ctr" defTabSz="914338">
                <a:spcBef>
                  <a:spcPts val="159"/>
                </a:spcBef>
                <a:spcAft>
                  <a:spcPts val="159"/>
                </a:spcAft>
                <a:defRPr/>
              </a:pPr>
              <a:endParaRPr lang="en-GB" sz="873" dirty="0">
                <a:solidFill>
                  <a:prstClr val="white"/>
                </a:solidFill>
                <a:latin typeface="Arial"/>
              </a:endParaRPr>
            </a:p>
          </p:txBody>
        </p:sp>
        <p:cxnSp>
          <p:nvCxnSpPr>
            <p:cNvPr id="70" name="Straight Connector 69">
              <a:extLst>
                <a:ext uri="{FF2B5EF4-FFF2-40B4-BE49-F238E27FC236}">
                  <a16:creationId xmlns:a16="http://schemas.microsoft.com/office/drawing/2014/main" xmlns="" id="{D346A608-8069-4E7C-A28C-261D89F7EC93}"/>
                </a:ext>
              </a:extLst>
            </p:cNvPr>
            <p:cNvCxnSpPr>
              <a:cxnSpLocks/>
            </p:cNvCxnSpPr>
            <p:nvPr/>
          </p:nvCxnSpPr>
          <p:spPr>
            <a:xfrm rot="2700000" flipV="1">
              <a:off x="7753856" y="1771147"/>
              <a:ext cx="337520" cy="0"/>
            </a:xfrm>
            <a:prstGeom prst="line">
              <a:avLst/>
            </a:prstGeom>
            <a:noFill/>
            <a:ln w="28575" cap="rnd">
              <a:solidFill>
                <a:srgbClr val="5225B5"/>
              </a:solidFill>
            </a:ln>
          </p:spPr>
          <p:style>
            <a:lnRef idx="2">
              <a:schemeClr val="accent1">
                <a:shade val="50000"/>
              </a:schemeClr>
            </a:lnRef>
            <a:fillRef idx="1">
              <a:schemeClr val="accent1"/>
            </a:fillRef>
            <a:effectRef idx="0">
              <a:schemeClr val="accent1"/>
            </a:effectRef>
            <a:fontRef idx="minor">
              <a:schemeClr val="lt1"/>
            </a:fontRef>
          </p:style>
        </p:cxnSp>
        <p:cxnSp>
          <p:nvCxnSpPr>
            <p:cNvPr id="71" name="Straight Connector 70">
              <a:extLst>
                <a:ext uri="{FF2B5EF4-FFF2-40B4-BE49-F238E27FC236}">
                  <a16:creationId xmlns:a16="http://schemas.microsoft.com/office/drawing/2014/main" xmlns="" id="{EBEA675B-8DDF-4F1F-AA7A-40A69ED29F3B}"/>
                </a:ext>
              </a:extLst>
            </p:cNvPr>
            <p:cNvCxnSpPr>
              <a:cxnSpLocks/>
            </p:cNvCxnSpPr>
            <p:nvPr/>
          </p:nvCxnSpPr>
          <p:spPr>
            <a:xfrm rot="18900000" flipH="1" flipV="1">
              <a:off x="7992519" y="1771148"/>
              <a:ext cx="337520" cy="0"/>
            </a:xfrm>
            <a:prstGeom prst="line">
              <a:avLst/>
            </a:prstGeom>
            <a:noFill/>
            <a:ln w="28575" cap="rnd">
              <a:solidFill>
                <a:srgbClr val="5225B5"/>
              </a:solidFill>
            </a:ln>
          </p:spPr>
          <p:style>
            <a:lnRef idx="2">
              <a:schemeClr val="accent1">
                <a:shade val="50000"/>
              </a:schemeClr>
            </a:lnRef>
            <a:fillRef idx="1">
              <a:schemeClr val="accent1"/>
            </a:fillRef>
            <a:effectRef idx="0">
              <a:schemeClr val="accent1"/>
            </a:effectRef>
            <a:fontRef idx="minor">
              <a:schemeClr val="lt1"/>
            </a:fontRef>
          </p:style>
        </p:cxnSp>
        <p:cxnSp>
          <p:nvCxnSpPr>
            <p:cNvPr id="72" name="Straight Connector 71">
              <a:extLst>
                <a:ext uri="{FF2B5EF4-FFF2-40B4-BE49-F238E27FC236}">
                  <a16:creationId xmlns:a16="http://schemas.microsoft.com/office/drawing/2014/main" xmlns="" id="{ABFD3817-8452-430F-8B67-4D24EB2150F8}"/>
                </a:ext>
              </a:extLst>
            </p:cNvPr>
            <p:cNvCxnSpPr>
              <a:cxnSpLocks/>
            </p:cNvCxnSpPr>
            <p:nvPr/>
          </p:nvCxnSpPr>
          <p:spPr>
            <a:xfrm rot="2700000" flipV="1">
              <a:off x="8231183" y="1771150"/>
              <a:ext cx="337520" cy="0"/>
            </a:xfrm>
            <a:prstGeom prst="line">
              <a:avLst/>
            </a:prstGeom>
            <a:noFill/>
            <a:ln w="28575" cap="rnd">
              <a:solidFill>
                <a:srgbClr val="5225B5"/>
              </a:solidFill>
            </a:ln>
          </p:spPr>
          <p:style>
            <a:lnRef idx="2">
              <a:schemeClr val="accent1">
                <a:shade val="50000"/>
              </a:schemeClr>
            </a:lnRef>
            <a:fillRef idx="1">
              <a:schemeClr val="accent1"/>
            </a:fillRef>
            <a:effectRef idx="0">
              <a:schemeClr val="accent1"/>
            </a:effectRef>
            <a:fontRef idx="minor">
              <a:schemeClr val="lt1"/>
            </a:fontRef>
          </p:style>
        </p:cxnSp>
        <p:cxnSp>
          <p:nvCxnSpPr>
            <p:cNvPr id="73" name="Straight Connector 72">
              <a:extLst>
                <a:ext uri="{FF2B5EF4-FFF2-40B4-BE49-F238E27FC236}">
                  <a16:creationId xmlns:a16="http://schemas.microsoft.com/office/drawing/2014/main" xmlns="" id="{68D8E6BE-FA3E-4F83-A1EC-BD182B19C83B}"/>
                </a:ext>
              </a:extLst>
            </p:cNvPr>
            <p:cNvCxnSpPr>
              <a:cxnSpLocks/>
            </p:cNvCxnSpPr>
            <p:nvPr/>
          </p:nvCxnSpPr>
          <p:spPr>
            <a:xfrm rot="18900000" flipH="1" flipV="1">
              <a:off x="8469846" y="1771151"/>
              <a:ext cx="337520" cy="0"/>
            </a:xfrm>
            <a:prstGeom prst="line">
              <a:avLst/>
            </a:prstGeom>
            <a:noFill/>
            <a:ln w="28575" cap="rnd">
              <a:solidFill>
                <a:srgbClr val="5225B5"/>
              </a:solidFill>
            </a:ln>
          </p:spPr>
          <p:style>
            <a:lnRef idx="2">
              <a:schemeClr val="accent1">
                <a:shade val="50000"/>
              </a:schemeClr>
            </a:lnRef>
            <a:fillRef idx="1">
              <a:schemeClr val="accent1"/>
            </a:fillRef>
            <a:effectRef idx="0">
              <a:schemeClr val="accent1"/>
            </a:effectRef>
            <a:fontRef idx="minor">
              <a:schemeClr val="lt1"/>
            </a:fontRef>
          </p:style>
        </p:cxnSp>
        <p:cxnSp>
          <p:nvCxnSpPr>
            <p:cNvPr id="74" name="Straight Connector 73">
              <a:extLst>
                <a:ext uri="{FF2B5EF4-FFF2-40B4-BE49-F238E27FC236}">
                  <a16:creationId xmlns:a16="http://schemas.microsoft.com/office/drawing/2014/main" xmlns="" id="{CF5C81CA-2683-4FF2-A275-F2D2C75FF36C}"/>
                </a:ext>
              </a:extLst>
            </p:cNvPr>
            <p:cNvCxnSpPr>
              <a:cxnSpLocks/>
            </p:cNvCxnSpPr>
            <p:nvPr/>
          </p:nvCxnSpPr>
          <p:spPr>
            <a:xfrm flipH="1">
              <a:off x="7806402" y="1421237"/>
              <a:ext cx="641" cy="230577"/>
            </a:xfrm>
            <a:prstGeom prst="line">
              <a:avLst/>
            </a:prstGeom>
            <a:noFill/>
            <a:ln w="28575" cap="rnd">
              <a:solidFill>
                <a:srgbClr val="5225B5"/>
              </a:solidFill>
            </a:ln>
          </p:spPr>
          <p:style>
            <a:lnRef idx="2">
              <a:schemeClr val="accent1">
                <a:shade val="50000"/>
              </a:schemeClr>
            </a:lnRef>
            <a:fillRef idx="1">
              <a:schemeClr val="accent1"/>
            </a:fillRef>
            <a:effectRef idx="0">
              <a:schemeClr val="accent1"/>
            </a:effectRef>
            <a:fontRef idx="minor">
              <a:schemeClr val="lt1"/>
            </a:fontRef>
          </p:style>
        </p:cxnSp>
        <p:cxnSp>
          <p:nvCxnSpPr>
            <p:cNvPr id="76" name="Straight Connector 75">
              <a:extLst>
                <a:ext uri="{FF2B5EF4-FFF2-40B4-BE49-F238E27FC236}">
                  <a16:creationId xmlns:a16="http://schemas.microsoft.com/office/drawing/2014/main" xmlns="" id="{6E081A7E-8CE2-4CAA-A441-0E01D1CE9344}"/>
                </a:ext>
              </a:extLst>
            </p:cNvPr>
            <p:cNvCxnSpPr>
              <a:cxnSpLocks/>
            </p:cNvCxnSpPr>
            <p:nvPr/>
          </p:nvCxnSpPr>
          <p:spPr>
            <a:xfrm flipH="1">
              <a:off x="8281203" y="1421237"/>
              <a:ext cx="641" cy="230577"/>
            </a:xfrm>
            <a:prstGeom prst="line">
              <a:avLst/>
            </a:prstGeom>
            <a:noFill/>
            <a:ln w="28575" cap="rnd">
              <a:solidFill>
                <a:srgbClr val="5225B5"/>
              </a:solidFill>
            </a:ln>
          </p:spPr>
          <p:style>
            <a:lnRef idx="2">
              <a:schemeClr val="accent1">
                <a:shade val="50000"/>
              </a:schemeClr>
            </a:lnRef>
            <a:fillRef idx="1">
              <a:schemeClr val="accent1"/>
            </a:fillRef>
            <a:effectRef idx="0">
              <a:schemeClr val="accent1"/>
            </a:effectRef>
            <a:fontRef idx="minor">
              <a:schemeClr val="lt1"/>
            </a:fontRef>
          </p:style>
        </p:cxnSp>
        <p:cxnSp>
          <p:nvCxnSpPr>
            <p:cNvPr id="77" name="Straight Connector 76">
              <a:extLst>
                <a:ext uri="{FF2B5EF4-FFF2-40B4-BE49-F238E27FC236}">
                  <a16:creationId xmlns:a16="http://schemas.microsoft.com/office/drawing/2014/main" xmlns="" id="{B57382F6-B06B-4D75-B6C3-F9ACA60A2A70}"/>
                </a:ext>
              </a:extLst>
            </p:cNvPr>
            <p:cNvCxnSpPr>
              <a:cxnSpLocks/>
            </p:cNvCxnSpPr>
            <p:nvPr/>
          </p:nvCxnSpPr>
          <p:spPr>
            <a:xfrm flipH="1">
              <a:off x="8758138" y="1421237"/>
              <a:ext cx="641" cy="230577"/>
            </a:xfrm>
            <a:prstGeom prst="line">
              <a:avLst/>
            </a:prstGeom>
            <a:noFill/>
            <a:ln w="28575" cap="rnd">
              <a:solidFill>
                <a:srgbClr val="5225B5"/>
              </a:solidFill>
            </a:ln>
          </p:spPr>
          <p:style>
            <a:lnRef idx="2">
              <a:schemeClr val="accent1">
                <a:shade val="50000"/>
              </a:schemeClr>
            </a:lnRef>
            <a:fillRef idx="1">
              <a:schemeClr val="accent1"/>
            </a:fillRef>
            <a:effectRef idx="0">
              <a:schemeClr val="accent1"/>
            </a:effectRef>
            <a:fontRef idx="minor">
              <a:schemeClr val="lt1"/>
            </a:fontRef>
          </p:style>
        </p:cxnSp>
        <p:cxnSp>
          <p:nvCxnSpPr>
            <p:cNvPr id="78" name="Straight Connector 77">
              <a:extLst>
                <a:ext uri="{FF2B5EF4-FFF2-40B4-BE49-F238E27FC236}">
                  <a16:creationId xmlns:a16="http://schemas.microsoft.com/office/drawing/2014/main" xmlns="" id="{08715C1B-D100-4D3B-B839-67DADA9A904D}"/>
                </a:ext>
              </a:extLst>
            </p:cNvPr>
            <p:cNvCxnSpPr>
              <a:cxnSpLocks/>
            </p:cNvCxnSpPr>
            <p:nvPr/>
          </p:nvCxnSpPr>
          <p:spPr>
            <a:xfrm rot="2700000" flipV="1">
              <a:off x="8711733" y="1771152"/>
              <a:ext cx="337520" cy="0"/>
            </a:xfrm>
            <a:prstGeom prst="line">
              <a:avLst/>
            </a:prstGeom>
            <a:noFill/>
            <a:ln w="28575" cap="rnd">
              <a:solidFill>
                <a:srgbClr val="5225B5"/>
              </a:solidFill>
            </a:ln>
          </p:spPr>
          <p:style>
            <a:lnRef idx="2">
              <a:schemeClr val="accent1">
                <a:shade val="50000"/>
              </a:schemeClr>
            </a:lnRef>
            <a:fillRef idx="1">
              <a:schemeClr val="accent1"/>
            </a:fillRef>
            <a:effectRef idx="0">
              <a:schemeClr val="accent1"/>
            </a:effectRef>
            <a:fontRef idx="minor">
              <a:schemeClr val="lt1"/>
            </a:fontRef>
          </p:style>
        </p:cxnSp>
        <p:sp>
          <p:nvSpPr>
            <p:cNvPr id="79" name="Oval 78">
              <a:extLst>
                <a:ext uri="{FF2B5EF4-FFF2-40B4-BE49-F238E27FC236}">
                  <a16:creationId xmlns:a16="http://schemas.microsoft.com/office/drawing/2014/main" xmlns="" id="{172B5836-0F5B-4F8C-AF0B-3FD724A6101B}"/>
                </a:ext>
              </a:extLst>
            </p:cNvPr>
            <p:cNvSpPr/>
            <p:nvPr/>
          </p:nvSpPr>
          <p:spPr>
            <a:xfrm flipH="1">
              <a:off x="7749902" y="1305680"/>
              <a:ext cx="115888" cy="115888"/>
            </a:xfrm>
            <a:prstGeom prst="ellipse">
              <a:avLst/>
            </a:prstGeom>
            <a:solidFill>
              <a:srgbClr val="5225B5"/>
            </a:solidFill>
            <a:ln w="28575">
              <a:solidFill>
                <a:srgbClr val="5225B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48" tIns="57148" rIns="57148" bIns="57148" numCol="1" spcCol="0" rtlCol="0" fromWordArt="0" anchor="ctr" anchorCtr="0" forceAA="0" compatLnSpc="1">
              <a:prstTxWarp prst="textNoShape">
                <a:avLst/>
              </a:prstTxWarp>
              <a:noAutofit/>
            </a:bodyPr>
            <a:lstStyle/>
            <a:p>
              <a:pPr algn="ctr" defTabSz="914338">
                <a:spcBef>
                  <a:spcPts val="159"/>
                </a:spcBef>
                <a:spcAft>
                  <a:spcPts val="159"/>
                </a:spcAft>
                <a:defRPr/>
              </a:pPr>
              <a:endParaRPr lang="en-GB" sz="873" dirty="0">
                <a:solidFill>
                  <a:prstClr val="white"/>
                </a:solidFill>
                <a:latin typeface="Arial"/>
              </a:endParaRPr>
            </a:p>
          </p:txBody>
        </p:sp>
        <p:sp>
          <p:nvSpPr>
            <p:cNvPr id="80" name="Oval 79">
              <a:extLst>
                <a:ext uri="{FF2B5EF4-FFF2-40B4-BE49-F238E27FC236}">
                  <a16:creationId xmlns:a16="http://schemas.microsoft.com/office/drawing/2014/main" xmlns="" id="{BABF88F1-6276-4ACD-A4AD-644F29BAB2FC}"/>
                </a:ext>
              </a:extLst>
            </p:cNvPr>
            <p:cNvSpPr/>
            <p:nvPr/>
          </p:nvSpPr>
          <p:spPr>
            <a:xfrm flipH="1">
              <a:off x="8223579" y="1305680"/>
              <a:ext cx="115888" cy="115888"/>
            </a:xfrm>
            <a:prstGeom prst="ellipse">
              <a:avLst/>
            </a:prstGeom>
            <a:solidFill>
              <a:srgbClr val="5225B5"/>
            </a:solidFill>
            <a:ln w="28575">
              <a:solidFill>
                <a:srgbClr val="5225B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48" tIns="57148" rIns="57148" bIns="57148" numCol="1" spcCol="0" rtlCol="0" fromWordArt="0" anchor="ctr" anchorCtr="0" forceAA="0" compatLnSpc="1">
              <a:prstTxWarp prst="textNoShape">
                <a:avLst/>
              </a:prstTxWarp>
              <a:noAutofit/>
            </a:bodyPr>
            <a:lstStyle/>
            <a:p>
              <a:pPr algn="ctr" defTabSz="914338">
                <a:spcBef>
                  <a:spcPts val="159"/>
                </a:spcBef>
                <a:spcAft>
                  <a:spcPts val="159"/>
                </a:spcAft>
                <a:defRPr/>
              </a:pPr>
              <a:endParaRPr lang="en-GB" sz="873" dirty="0">
                <a:solidFill>
                  <a:prstClr val="white"/>
                </a:solidFill>
                <a:latin typeface="Arial"/>
              </a:endParaRPr>
            </a:p>
          </p:txBody>
        </p:sp>
        <p:sp>
          <p:nvSpPr>
            <p:cNvPr id="81" name="Oval 80">
              <a:extLst>
                <a:ext uri="{FF2B5EF4-FFF2-40B4-BE49-F238E27FC236}">
                  <a16:creationId xmlns:a16="http://schemas.microsoft.com/office/drawing/2014/main" xmlns="" id="{649268B1-14D0-4EA6-9254-C7DDF7B76C4F}"/>
                </a:ext>
              </a:extLst>
            </p:cNvPr>
            <p:cNvSpPr/>
            <p:nvPr/>
          </p:nvSpPr>
          <p:spPr>
            <a:xfrm flipH="1">
              <a:off x="8700515" y="1305680"/>
              <a:ext cx="115888" cy="115888"/>
            </a:xfrm>
            <a:prstGeom prst="ellipse">
              <a:avLst/>
            </a:prstGeom>
            <a:solidFill>
              <a:srgbClr val="5225B5"/>
            </a:solidFill>
            <a:ln w="28575">
              <a:solidFill>
                <a:srgbClr val="5225B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48" tIns="57148" rIns="57148" bIns="57148" numCol="1" spcCol="0" rtlCol="0" fromWordArt="0" anchor="ctr" anchorCtr="0" forceAA="0" compatLnSpc="1">
              <a:prstTxWarp prst="textNoShape">
                <a:avLst/>
              </a:prstTxWarp>
              <a:noAutofit/>
            </a:bodyPr>
            <a:lstStyle/>
            <a:p>
              <a:pPr algn="ctr" defTabSz="914338">
                <a:spcBef>
                  <a:spcPts val="159"/>
                </a:spcBef>
                <a:spcAft>
                  <a:spcPts val="159"/>
                </a:spcAft>
                <a:defRPr/>
              </a:pPr>
              <a:endParaRPr lang="en-GB" sz="873" dirty="0">
                <a:solidFill>
                  <a:prstClr val="white"/>
                </a:solidFill>
                <a:latin typeface="Arial"/>
              </a:endParaRPr>
            </a:p>
          </p:txBody>
        </p:sp>
        <p:sp>
          <p:nvSpPr>
            <p:cNvPr id="83" name="Oval 82">
              <a:extLst>
                <a:ext uri="{FF2B5EF4-FFF2-40B4-BE49-F238E27FC236}">
                  <a16:creationId xmlns:a16="http://schemas.microsoft.com/office/drawing/2014/main" xmlns="" id="{A201479E-7B74-4C14-9646-86E962F2D9E3}"/>
                </a:ext>
              </a:extLst>
            </p:cNvPr>
            <p:cNvSpPr/>
            <p:nvPr/>
          </p:nvSpPr>
          <p:spPr>
            <a:xfrm flipH="1">
              <a:off x="8989613" y="1880394"/>
              <a:ext cx="115888" cy="115888"/>
            </a:xfrm>
            <a:prstGeom prst="ellipse">
              <a:avLst/>
            </a:prstGeom>
            <a:solidFill>
              <a:srgbClr val="5225B5"/>
            </a:solidFill>
            <a:ln w="28575">
              <a:solidFill>
                <a:srgbClr val="5225B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48" tIns="57148" rIns="57148" bIns="57148" numCol="1" spcCol="0" rtlCol="0" fromWordArt="0" anchor="ctr" anchorCtr="0" forceAA="0" compatLnSpc="1">
              <a:prstTxWarp prst="textNoShape">
                <a:avLst/>
              </a:prstTxWarp>
              <a:noAutofit/>
            </a:bodyPr>
            <a:lstStyle/>
            <a:p>
              <a:pPr algn="ctr" defTabSz="914338">
                <a:spcBef>
                  <a:spcPts val="159"/>
                </a:spcBef>
                <a:spcAft>
                  <a:spcPts val="159"/>
                </a:spcAft>
                <a:defRPr/>
              </a:pPr>
              <a:endParaRPr lang="en-GB" sz="873" dirty="0">
                <a:solidFill>
                  <a:prstClr val="white"/>
                </a:solidFill>
                <a:latin typeface="Arial"/>
              </a:endParaRPr>
            </a:p>
          </p:txBody>
        </p:sp>
        <p:cxnSp>
          <p:nvCxnSpPr>
            <p:cNvPr id="84" name="Straight Connector 83">
              <a:extLst>
                <a:ext uri="{FF2B5EF4-FFF2-40B4-BE49-F238E27FC236}">
                  <a16:creationId xmlns:a16="http://schemas.microsoft.com/office/drawing/2014/main" xmlns="" id="{A1801F6A-A9B9-49C7-A146-FA15E06E1F6C}"/>
                </a:ext>
              </a:extLst>
            </p:cNvPr>
            <p:cNvCxnSpPr>
              <a:cxnSpLocks/>
            </p:cNvCxnSpPr>
            <p:nvPr/>
          </p:nvCxnSpPr>
          <p:spPr>
            <a:xfrm rot="18900000" flipH="1" flipV="1">
              <a:off x="9045017" y="1771154"/>
              <a:ext cx="337520" cy="0"/>
            </a:xfrm>
            <a:prstGeom prst="line">
              <a:avLst/>
            </a:prstGeom>
            <a:noFill/>
            <a:ln w="28575" cap="rnd">
              <a:solidFill>
                <a:srgbClr val="5225B5"/>
              </a:solidFill>
            </a:ln>
          </p:spPr>
          <p:style>
            <a:lnRef idx="2">
              <a:schemeClr val="accent1">
                <a:shade val="50000"/>
              </a:schemeClr>
            </a:lnRef>
            <a:fillRef idx="1">
              <a:schemeClr val="accent1"/>
            </a:fillRef>
            <a:effectRef idx="0">
              <a:schemeClr val="accent1"/>
            </a:effectRef>
            <a:fontRef idx="minor">
              <a:schemeClr val="lt1"/>
            </a:fontRef>
          </p:style>
        </p:cxnSp>
        <p:cxnSp>
          <p:nvCxnSpPr>
            <p:cNvPr id="85" name="Straight Connector 84">
              <a:extLst>
                <a:ext uri="{FF2B5EF4-FFF2-40B4-BE49-F238E27FC236}">
                  <a16:creationId xmlns:a16="http://schemas.microsoft.com/office/drawing/2014/main" xmlns="" id="{0232D738-D9D3-4155-BFF9-91969979CD1E}"/>
                </a:ext>
              </a:extLst>
            </p:cNvPr>
            <p:cNvCxnSpPr>
              <a:cxnSpLocks/>
            </p:cNvCxnSpPr>
            <p:nvPr/>
          </p:nvCxnSpPr>
          <p:spPr>
            <a:xfrm flipH="1">
              <a:off x="7860254" y="904875"/>
              <a:ext cx="405012" cy="405012"/>
            </a:xfrm>
            <a:prstGeom prst="line">
              <a:avLst/>
            </a:prstGeom>
            <a:noFill/>
            <a:ln w="28575" cap="rnd">
              <a:solidFill>
                <a:srgbClr val="5225B5"/>
              </a:solidFill>
            </a:ln>
          </p:spPr>
          <p:style>
            <a:lnRef idx="2">
              <a:schemeClr val="accent1">
                <a:shade val="50000"/>
              </a:schemeClr>
            </a:lnRef>
            <a:fillRef idx="1">
              <a:schemeClr val="accent1"/>
            </a:fillRef>
            <a:effectRef idx="0">
              <a:schemeClr val="accent1"/>
            </a:effectRef>
            <a:fontRef idx="minor">
              <a:schemeClr val="lt1"/>
            </a:fontRef>
          </p:style>
        </p:cxnSp>
        <p:sp>
          <p:nvSpPr>
            <p:cNvPr id="87" name="Oval 86">
              <a:extLst>
                <a:ext uri="{FF2B5EF4-FFF2-40B4-BE49-F238E27FC236}">
                  <a16:creationId xmlns:a16="http://schemas.microsoft.com/office/drawing/2014/main" xmlns="" id="{2D9E405C-890D-4B91-BB91-6A8786C4CFD3}"/>
                </a:ext>
              </a:extLst>
            </p:cNvPr>
            <p:cNvSpPr/>
            <p:nvPr/>
          </p:nvSpPr>
          <p:spPr>
            <a:xfrm flipH="1">
              <a:off x="8223579" y="834998"/>
              <a:ext cx="115888" cy="115888"/>
            </a:xfrm>
            <a:prstGeom prst="ellipse">
              <a:avLst/>
            </a:prstGeom>
            <a:solidFill>
              <a:srgbClr val="5225B5"/>
            </a:solidFill>
            <a:ln w="28575">
              <a:solidFill>
                <a:srgbClr val="5225B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48" tIns="57148" rIns="57148" bIns="57148" numCol="1" spcCol="0" rtlCol="0" fromWordArt="0" anchor="ctr" anchorCtr="0" forceAA="0" compatLnSpc="1">
              <a:prstTxWarp prst="textNoShape">
                <a:avLst/>
              </a:prstTxWarp>
              <a:noAutofit/>
            </a:bodyPr>
            <a:lstStyle/>
            <a:p>
              <a:pPr algn="ctr" defTabSz="914338">
                <a:spcBef>
                  <a:spcPts val="159"/>
                </a:spcBef>
                <a:spcAft>
                  <a:spcPts val="159"/>
                </a:spcAft>
                <a:defRPr/>
              </a:pPr>
              <a:endParaRPr lang="en-GB" sz="873" dirty="0">
                <a:solidFill>
                  <a:prstClr val="white"/>
                </a:solidFill>
                <a:latin typeface="Arial"/>
              </a:endParaRPr>
            </a:p>
          </p:txBody>
        </p:sp>
        <p:cxnSp>
          <p:nvCxnSpPr>
            <p:cNvPr id="90" name="Straight Connector 89">
              <a:extLst>
                <a:ext uri="{FF2B5EF4-FFF2-40B4-BE49-F238E27FC236}">
                  <a16:creationId xmlns:a16="http://schemas.microsoft.com/office/drawing/2014/main" xmlns="" id="{0AB8700C-964A-433D-AD09-F0157AC1D17E}"/>
                </a:ext>
              </a:extLst>
            </p:cNvPr>
            <p:cNvCxnSpPr>
              <a:cxnSpLocks/>
            </p:cNvCxnSpPr>
            <p:nvPr/>
          </p:nvCxnSpPr>
          <p:spPr>
            <a:xfrm>
              <a:off x="7822910" y="904875"/>
              <a:ext cx="405012" cy="405012"/>
            </a:xfrm>
            <a:prstGeom prst="line">
              <a:avLst/>
            </a:prstGeom>
            <a:noFill/>
            <a:ln w="28575" cap="rnd">
              <a:solidFill>
                <a:srgbClr val="5225B5"/>
              </a:solidFill>
            </a:ln>
          </p:spPr>
          <p:style>
            <a:lnRef idx="2">
              <a:schemeClr val="accent1">
                <a:shade val="50000"/>
              </a:schemeClr>
            </a:lnRef>
            <a:fillRef idx="1">
              <a:schemeClr val="accent1"/>
            </a:fillRef>
            <a:effectRef idx="0">
              <a:schemeClr val="accent1"/>
            </a:effectRef>
            <a:fontRef idx="minor">
              <a:schemeClr val="lt1"/>
            </a:fontRef>
          </p:style>
        </p:cxnSp>
        <p:sp>
          <p:nvSpPr>
            <p:cNvPr id="91" name="Oval 90">
              <a:extLst>
                <a:ext uri="{FF2B5EF4-FFF2-40B4-BE49-F238E27FC236}">
                  <a16:creationId xmlns:a16="http://schemas.microsoft.com/office/drawing/2014/main" xmlns="" id="{0D040D5B-CAE9-452A-8033-D1A096A2C90C}"/>
                </a:ext>
              </a:extLst>
            </p:cNvPr>
            <p:cNvSpPr/>
            <p:nvPr/>
          </p:nvSpPr>
          <p:spPr>
            <a:xfrm>
              <a:off x="7749902" y="834998"/>
              <a:ext cx="115888" cy="115888"/>
            </a:xfrm>
            <a:prstGeom prst="ellipse">
              <a:avLst/>
            </a:prstGeom>
            <a:solidFill>
              <a:srgbClr val="5225B5"/>
            </a:solidFill>
            <a:ln w="28575">
              <a:solidFill>
                <a:srgbClr val="5225B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48" tIns="57148" rIns="57148" bIns="57148" numCol="1" spcCol="0" rtlCol="0" fromWordArt="0" anchor="ctr" anchorCtr="0" forceAA="0" compatLnSpc="1">
              <a:prstTxWarp prst="textNoShape">
                <a:avLst/>
              </a:prstTxWarp>
              <a:noAutofit/>
            </a:bodyPr>
            <a:lstStyle/>
            <a:p>
              <a:pPr algn="ctr" defTabSz="914338">
                <a:spcBef>
                  <a:spcPts val="159"/>
                </a:spcBef>
                <a:spcAft>
                  <a:spcPts val="159"/>
                </a:spcAft>
                <a:defRPr/>
              </a:pPr>
              <a:endParaRPr lang="en-GB" sz="873" dirty="0">
                <a:solidFill>
                  <a:prstClr val="white"/>
                </a:solidFill>
                <a:latin typeface="Arial"/>
              </a:endParaRPr>
            </a:p>
          </p:txBody>
        </p:sp>
      </p:grpSp>
      <p:grpSp>
        <p:nvGrpSpPr>
          <p:cNvPr id="154" name="Group 153">
            <a:extLst>
              <a:ext uri="{FF2B5EF4-FFF2-40B4-BE49-F238E27FC236}">
                <a16:creationId xmlns:a16="http://schemas.microsoft.com/office/drawing/2014/main" xmlns="" id="{B5F389ED-BC42-49FB-9E99-B4BDFC73F728}"/>
              </a:ext>
            </a:extLst>
          </p:cNvPr>
          <p:cNvGrpSpPr/>
          <p:nvPr/>
        </p:nvGrpSpPr>
        <p:grpSpPr>
          <a:xfrm>
            <a:off x="5622189" y="1609366"/>
            <a:ext cx="1509437" cy="980985"/>
            <a:chOff x="6632826" y="2813431"/>
            <a:chExt cx="2700283" cy="1754916"/>
          </a:xfrm>
        </p:grpSpPr>
        <p:grpSp>
          <p:nvGrpSpPr>
            <p:cNvPr id="95" name="Group 94">
              <a:extLst>
                <a:ext uri="{FF2B5EF4-FFF2-40B4-BE49-F238E27FC236}">
                  <a16:creationId xmlns:a16="http://schemas.microsoft.com/office/drawing/2014/main" xmlns="" id="{12CC3E09-32D1-4EB4-9940-5715EDF456BE}"/>
                </a:ext>
              </a:extLst>
            </p:cNvPr>
            <p:cNvGrpSpPr/>
            <p:nvPr/>
          </p:nvGrpSpPr>
          <p:grpSpPr>
            <a:xfrm>
              <a:off x="7414539" y="2813431"/>
              <a:ext cx="1918570" cy="1161284"/>
              <a:chOff x="8145989" y="834998"/>
              <a:chExt cx="1918570" cy="1161284"/>
            </a:xfrm>
          </p:grpSpPr>
          <p:cxnSp>
            <p:nvCxnSpPr>
              <p:cNvPr id="96" name="Straight Connector 95">
                <a:extLst>
                  <a:ext uri="{FF2B5EF4-FFF2-40B4-BE49-F238E27FC236}">
                    <a16:creationId xmlns:a16="http://schemas.microsoft.com/office/drawing/2014/main" xmlns="" id="{3C05F74A-246A-49E3-8B5D-2F9D7316239A}"/>
                  </a:ext>
                </a:extLst>
              </p:cNvPr>
              <p:cNvCxnSpPr>
                <a:cxnSpLocks/>
              </p:cNvCxnSpPr>
              <p:nvPr/>
            </p:nvCxnSpPr>
            <p:spPr>
              <a:xfrm rot="18900000">
                <a:off x="8197949" y="1771147"/>
                <a:ext cx="337520" cy="0"/>
              </a:xfrm>
              <a:prstGeom prst="line">
                <a:avLst/>
              </a:prstGeom>
              <a:noFill/>
              <a:ln w="28575" cap="rnd">
                <a:solidFill>
                  <a:srgbClr val="5225B5"/>
                </a:solidFill>
              </a:ln>
            </p:spPr>
            <p:style>
              <a:lnRef idx="2">
                <a:schemeClr val="accent1">
                  <a:shade val="50000"/>
                </a:schemeClr>
              </a:lnRef>
              <a:fillRef idx="1">
                <a:schemeClr val="accent1"/>
              </a:fillRef>
              <a:effectRef idx="0">
                <a:schemeClr val="accent1"/>
              </a:effectRef>
              <a:fontRef idx="minor">
                <a:schemeClr val="lt1"/>
              </a:fontRef>
            </p:style>
          </p:cxnSp>
          <p:sp>
            <p:nvSpPr>
              <p:cNvPr id="97" name="Oval 96">
                <a:extLst>
                  <a:ext uri="{FF2B5EF4-FFF2-40B4-BE49-F238E27FC236}">
                    <a16:creationId xmlns:a16="http://schemas.microsoft.com/office/drawing/2014/main" xmlns="" id="{BED45AD0-4E67-4C85-80C3-DC5D926E2B93}"/>
                  </a:ext>
                </a:extLst>
              </p:cNvPr>
              <p:cNvSpPr/>
              <p:nvPr/>
            </p:nvSpPr>
            <p:spPr>
              <a:xfrm flipH="1">
                <a:off x="8145989" y="1880394"/>
                <a:ext cx="115888" cy="115888"/>
              </a:xfrm>
              <a:prstGeom prst="ellipse">
                <a:avLst/>
              </a:prstGeom>
              <a:noFill/>
              <a:ln w="28575">
                <a:solidFill>
                  <a:srgbClr val="5225B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48" tIns="57148" rIns="57148" bIns="57148" numCol="1" spcCol="0" rtlCol="0" fromWordArt="0" anchor="ctr" anchorCtr="0" forceAA="0" compatLnSpc="1">
                <a:prstTxWarp prst="textNoShape">
                  <a:avLst/>
                </a:prstTxWarp>
                <a:noAutofit/>
              </a:bodyPr>
              <a:lstStyle/>
              <a:p>
                <a:pPr algn="ctr" defTabSz="914338">
                  <a:spcBef>
                    <a:spcPts val="159"/>
                  </a:spcBef>
                  <a:spcAft>
                    <a:spcPts val="159"/>
                  </a:spcAft>
                  <a:defRPr/>
                </a:pPr>
                <a:endParaRPr lang="en-GB" sz="873" dirty="0">
                  <a:solidFill>
                    <a:prstClr val="white"/>
                  </a:solidFill>
                  <a:latin typeface="Arial"/>
                </a:endParaRPr>
              </a:p>
            </p:txBody>
          </p:sp>
          <p:cxnSp>
            <p:nvCxnSpPr>
              <p:cNvPr id="98" name="Straight Connector 97">
                <a:extLst>
                  <a:ext uri="{FF2B5EF4-FFF2-40B4-BE49-F238E27FC236}">
                    <a16:creationId xmlns:a16="http://schemas.microsoft.com/office/drawing/2014/main" xmlns="" id="{62CAAE16-FED4-48DD-A670-EC0E8C5800B4}"/>
                  </a:ext>
                </a:extLst>
              </p:cNvPr>
              <p:cNvCxnSpPr>
                <a:cxnSpLocks/>
              </p:cNvCxnSpPr>
              <p:nvPr/>
            </p:nvCxnSpPr>
            <p:spPr>
              <a:xfrm rot="2700000" flipV="1">
                <a:off x="8435878" y="1771147"/>
                <a:ext cx="337520" cy="0"/>
              </a:xfrm>
              <a:prstGeom prst="line">
                <a:avLst/>
              </a:prstGeom>
              <a:noFill/>
              <a:ln w="28575" cap="rnd">
                <a:solidFill>
                  <a:srgbClr val="5225B5"/>
                </a:solidFill>
              </a:ln>
            </p:spPr>
            <p:style>
              <a:lnRef idx="2">
                <a:schemeClr val="accent1">
                  <a:shade val="50000"/>
                </a:schemeClr>
              </a:lnRef>
              <a:fillRef idx="1">
                <a:schemeClr val="accent1"/>
              </a:fillRef>
              <a:effectRef idx="0">
                <a:schemeClr val="accent1"/>
              </a:effectRef>
              <a:fontRef idx="minor">
                <a:schemeClr val="lt1"/>
              </a:fontRef>
            </p:style>
          </p:cxnSp>
          <p:cxnSp>
            <p:nvCxnSpPr>
              <p:cNvPr id="99" name="Straight Connector 98">
                <a:extLst>
                  <a:ext uri="{FF2B5EF4-FFF2-40B4-BE49-F238E27FC236}">
                    <a16:creationId xmlns:a16="http://schemas.microsoft.com/office/drawing/2014/main" xmlns="" id="{7B35B54B-5389-48C9-A6F3-B34C5C8D090A}"/>
                  </a:ext>
                </a:extLst>
              </p:cNvPr>
              <p:cNvCxnSpPr>
                <a:cxnSpLocks/>
              </p:cNvCxnSpPr>
              <p:nvPr/>
            </p:nvCxnSpPr>
            <p:spPr>
              <a:xfrm rot="18900000" flipH="1" flipV="1">
                <a:off x="8674541" y="1771148"/>
                <a:ext cx="337520" cy="0"/>
              </a:xfrm>
              <a:prstGeom prst="line">
                <a:avLst/>
              </a:prstGeom>
              <a:noFill/>
              <a:ln w="28575" cap="rnd">
                <a:solidFill>
                  <a:srgbClr val="5225B5"/>
                </a:solidFill>
              </a:ln>
            </p:spPr>
            <p:style>
              <a:lnRef idx="2">
                <a:schemeClr val="accent1">
                  <a:shade val="50000"/>
                </a:schemeClr>
              </a:lnRef>
              <a:fillRef idx="1">
                <a:schemeClr val="accent1"/>
              </a:fillRef>
              <a:effectRef idx="0">
                <a:schemeClr val="accent1"/>
              </a:effectRef>
              <a:fontRef idx="minor">
                <a:schemeClr val="lt1"/>
              </a:fontRef>
            </p:style>
          </p:cxnSp>
          <p:cxnSp>
            <p:nvCxnSpPr>
              <p:cNvPr id="100" name="Straight Connector 99">
                <a:extLst>
                  <a:ext uri="{FF2B5EF4-FFF2-40B4-BE49-F238E27FC236}">
                    <a16:creationId xmlns:a16="http://schemas.microsoft.com/office/drawing/2014/main" xmlns="" id="{7255EC8D-2D3E-4B83-A7E4-E57FA2B57DFB}"/>
                  </a:ext>
                </a:extLst>
              </p:cNvPr>
              <p:cNvCxnSpPr>
                <a:cxnSpLocks/>
              </p:cNvCxnSpPr>
              <p:nvPr/>
            </p:nvCxnSpPr>
            <p:spPr>
              <a:xfrm rot="2700000" flipV="1">
                <a:off x="8913205" y="1771150"/>
                <a:ext cx="337520" cy="0"/>
              </a:xfrm>
              <a:prstGeom prst="line">
                <a:avLst/>
              </a:prstGeom>
              <a:noFill/>
              <a:ln w="28575" cap="rnd">
                <a:solidFill>
                  <a:srgbClr val="5225B5"/>
                </a:solidFill>
              </a:ln>
            </p:spPr>
            <p:style>
              <a:lnRef idx="2">
                <a:schemeClr val="accent1">
                  <a:shade val="50000"/>
                </a:schemeClr>
              </a:lnRef>
              <a:fillRef idx="1">
                <a:schemeClr val="accent1"/>
              </a:fillRef>
              <a:effectRef idx="0">
                <a:schemeClr val="accent1"/>
              </a:effectRef>
              <a:fontRef idx="minor">
                <a:schemeClr val="lt1"/>
              </a:fontRef>
            </p:style>
          </p:cxnSp>
          <p:cxnSp>
            <p:nvCxnSpPr>
              <p:cNvPr id="101" name="Straight Connector 100">
                <a:extLst>
                  <a:ext uri="{FF2B5EF4-FFF2-40B4-BE49-F238E27FC236}">
                    <a16:creationId xmlns:a16="http://schemas.microsoft.com/office/drawing/2014/main" xmlns="" id="{E7B1B1A0-30EF-4408-A7C0-4767FE1B886B}"/>
                  </a:ext>
                </a:extLst>
              </p:cNvPr>
              <p:cNvCxnSpPr>
                <a:cxnSpLocks/>
              </p:cNvCxnSpPr>
              <p:nvPr/>
            </p:nvCxnSpPr>
            <p:spPr>
              <a:xfrm rot="18900000" flipH="1" flipV="1">
                <a:off x="9151868" y="1771151"/>
                <a:ext cx="337520" cy="0"/>
              </a:xfrm>
              <a:prstGeom prst="line">
                <a:avLst/>
              </a:prstGeom>
              <a:noFill/>
              <a:ln w="28575" cap="rnd">
                <a:solidFill>
                  <a:srgbClr val="5225B5"/>
                </a:solidFill>
              </a:ln>
            </p:spPr>
            <p:style>
              <a:lnRef idx="2">
                <a:schemeClr val="accent1">
                  <a:shade val="50000"/>
                </a:schemeClr>
              </a:lnRef>
              <a:fillRef idx="1">
                <a:schemeClr val="accent1"/>
              </a:fillRef>
              <a:effectRef idx="0">
                <a:schemeClr val="accent1"/>
              </a:effectRef>
              <a:fontRef idx="minor">
                <a:schemeClr val="lt1"/>
              </a:fontRef>
            </p:style>
          </p:cxnSp>
          <p:cxnSp>
            <p:nvCxnSpPr>
              <p:cNvPr id="102" name="Straight Connector 101">
                <a:extLst>
                  <a:ext uri="{FF2B5EF4-FFF2-40B4-BE49-F238E27FC236}">
                    <a16:creationId xmlns:a16="http://schemas.microsoft.com/office/drawing/2014/main" xmlns="" id="{2FEE03A5-EEF8-4C08-BEC3-B371D44A7062}"/>
                  </a:ext>
                </a:extLst>
              </p:cNvPr>
              <p:cNvCxnSpPr>
                <a:cxnSpLocks/>
              </p:cNvCxnSpPr>
              <p:nvPr/>
            </p:nvCxnSpPr>
            <p:spPr>
              <a:xfrm flipH="1">
                <a:off x="8488424" y="1421237"/>
                <a:ext cx="641" cy="230577"/>
              </a:xfrm>
              <a:prstGeom prst="line">
                <a:avLst/>
              </a:prstGeom>
              <a:noFill/>
              <a:ln w="28575" cap="rnd">
                <a:solidFill>
                  <a:srgbClr val="5225B5"/>
                </a:solidFill>
              </a:ln>
            </p:spPr>
            <p:style>
              <a:lnRef idx="2">
                <a:schemeClr val="accent1">
                  <a:shade val="50000"/>
                </a:schemeClr>
              </a:lnRef>
              <a:fillRef idx="1">
                <a:schemeClr val="accent1"/>
              </a:fillRef>
              <a:effectRef idx="0">
                <a:schemeClr val="accent1"/>
              </a:effectRef>
              <a:fontRef idx="minor">
                <a:schemeClr val="lt1"/>
              </a:fontRef>
            </p:style>
          </p:cxnSp>
          <p:cxnSp>
            <p:nvCxnSpPr>
              <p:cNvPr id="103" name="Straight Connector 102">
                <a:extLst>
                  <a:ext uri="{FF2B5EF4-FFF2-40B4-BE49-F238E27FC236}">
                    <a16:creationId xmlns:a16="http://schemas.microsoft.com/office/drawing/2014/main" xmlns="" id="{96B00AD4-4536-4772-9375-34EB5D6B8E87}"/>
                  </a:ext>
                </a:extLst>
              </p:cNvPr>
              <p:cNvCxnSpPr>
                <a:cxnSpLocks/>
              </p:cNvCxnSpPr>
              <p:nvPr/>
            </p:nvCxnSpPr>
            <p:spPr>
              <a:xfrm flipH="1">
                <a:off x="8963225" y="1421237"/>
                <a:ext cx="641" cy="230577"/>
              </a:xfrm>
              <a:prstGeom prst="line">
                <a:avLst/>
              </a:prstGeom>
              <a:noFill/>
              <a:ln w="28575" cap="rnd">
                <a:solidFill>
                  <a:srgbClr val="5225B5"/>
                </a:solidFill>
              </a:ln>
            </p:spPr>
            <p:style>
              <a:lnRef idx="2">
                <a:schemeClr val="accent1">
                  <a:shade val="50000"/>
                </a:schemeClr>
              </a:lnRef>
              <a:fillRef idx="1">
                <a:schemeClr val="accent1"/>
              </a:fillRef>
              <a:effectRef idx="0">
                <a:schemeClr val="accent1"/>
              </a:effectRef>
              <a:fontRef idx="minor">
                <a:schemeClr val="lt1"/>
              </a:fontRef>
            </p:style>
          </p:cxnSp>
          <p:cxnSp>
            <p:nvCxnSpPr>
              <p:cNvPr id="104" name="Straight Connector 103">
                <a:extLst>
                  <a:ext uri="{FF2B5EF4-FFF2-40B4-BE49-F238E27FC236}">
                    <a16:creationId xmlns:a16="http://schemas.microsoft.com/office/drawing/2014/main" xmlns="" id="{6CD6B61B-13FA-451B-B108-7CFF362B520C}"/>
                  </a:ext>
                </a:extLst>
              </p:cNvPr>
              <p:cNvCxnSpPr>
                <a:cxnSpLocks/>
              </p:cNvCxnSpPr>
              <p:nvPr/>
            </p:nvCxnSpPr>
            <p:spPr>
              <a:xfrm flipH="1">
                <a:off x="9440160" y="1421237"/>
                <a:ext cx="641" cy="230577"/>
              </a:xfrm>
              <a:prstGeom prst="line">
                <a:avLst/>
              </a:prstGeom>
              <a:noFill/>
              <a:ln w="28575" cap="rnd">
                <a:solidFill>
                  <a:srgbClr val="5225B5"/>
                </a:solidFill>
              </a:ln>
            </p:spPr>
            <p:style>
              <a:lnRef idx="2">
                <a:schemeClr val="accent1">
                  <a:shade val="50000"/>
                </a:schemeClr>
              </a:lnRef>
              <a:fillRef idx="1">
                <a:schemeClr val="accent1"/>
              </a:fillRef>
              <a:effectRef idx="0">
                <a:schemeClr val="accent1"/>
              </a:effectRef>
              <a:fontRef idx="minor">
                <a:schemeClr val="lt1"/>
              </a:fontRef>
            </p:style>
          </p:cxnSp>
          <p:cxnSp>
            <p:nvCxnSpPr>
              <p:cNvPr id="105" name="Straight Connector 104">
                <a:extLst>
                  <a:ext uri="{FF2B5EF4-FFF2-40B4-BE49-F238E27FC236}">
                    <a16:creationId xmlns:a16="http://schemas.microsoft.com/office/drawing/2014/main" xmlns="" id="{73A36BB5-772E-49C9-979C-28D21C0B7260}"/>
                  </a:ext>
                </a:extLst>
              </p:cNvPr>
              <p:cNvCxnSpPr>
                <a:cxnSpLocks/>
              </p:cNvCxnSpPr>
              <p:nvPr/>
            </p:nvCxnSpPr>
            <p:spPr>
              <a:xfrm rot="2700000" flipV="1">
                <a:off x="9393755" y="1771152"/>
                <a:ext cx="337520" cy="0"/>
              </a:xfrm>
              <a:prstGeom prst="line">
                <a:avLst/>
              </a:prstGeom>
              <a:noFill/>
              <a:ln w="28575" cap="rnd">
                <a:solidFill>
                  <a:srgbClr val="5225B5"/>
                </a:solidFill>
              </a:ln>
            </p:spPr>
            <p:style>
              <a:lnRef idx="2">
                <a:schemeClr val="accent1">
                  <a:shade val="50000"/>
                </a:schemeClr>
              </a:lnRef>
              <a:fillRef idx="1">
                <a:schemeClr val="accent1"/>
              </a:fillRef>
              <a:effectRef idx="0">
                <a:schemeClr val="accent1"/>
              </a:effectRef>
              <a:fontRef idx="minor">
                <a:schemeClr val="lt1"/>
              </a:fontRef>
            </p:style>
          </p:cxnSp>
          <p:sp>
            <p:nvSpPr>
              <p:cNvPr id="106" name="Oval 105">
                <a:extLst>
                  <a:ext uri="{FF2B5EF4-FFF2-40B4-BE49-F238E27FC236}">
                    <a16:creationId xmlns:a16="http://schemas.microsoft.com/office/drawing/2014/main" xmlns="" id="{94A2EEE0-1F7D-4223-BCEF-49963AFACE35}"/>
                  </a:ext>
                </a:extLst>
              </p:cNvPr>
              <p:cNvSpPr/>
              <p:nvPr/>
            </p:nvSpPr>
            <p:spPr>
              <a:xfrm flipH="1">
                <a:off x="8431924" y="1305680"/>
                <a:ext cx="115888" cy="115888"/>
              </a:xfrm>
              <a:prstGeom prst="ellipse">
                <a:avLst/>
              </a:prstGeom>
              <a:solidFill>
                <a:srgbClr val="5225B5"/>
              </a:solidFill>
              <a:ln w="28575">
                <a:solidFill>
                  <a:srgbClr val="5225B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48" tIns="57148" rIns="57148" bIns="57148" numCol="1" spcCol="0" rtlCol="0" fromWordArt="0" anchor="ctr" anchorCtr="0" forceAA="0" compatLnSpc="1">
                <a:prstTxWarp prst="textNoShape">
                  <a:avLst/>
                </a:prstTxWarp>
                <a:noAutofit/>
              </a:bodyPr>
              <a:lstStyle/>
              <a:p>
                <a:pPr algn="ctr" defTabSz="914338">
                  <a:spcBef>
                    <a:spcPts val="159"/>
                  </a:spcBef>
                  <a:spcAft>
                    <a:spcPts val="159"/>
                  </a:spcAft>
                  <a:defRPr/>
                </a:pPr>
                <a:endParaRPr lang="en-GB" sz="873" dirty="0">
                  <a:solidFill>
                    <a:prstClr val="white"/>
                  </a:solidFill>
                  <a:latin typeface="Arial"/>
                </a:endParaRPr>
              </a:p>
            </p:txBody>
          </p:sp>
          <p:sp>
            <p:nvSpPr>
              <p:cNvPr id="107" name="Oval 106">
                <a:extLst>
                  <a:ext uri="{FF2B5EF4-FFF2-40B4-BE49-F238E27FC236}">
                    <a16:creationId xmlns:a16="http://schemas.microsoft.com/office/drawing/2014/main" xmlns="" id="{10609490-DBE3-41FC-92C6-7B66B7CEF3C9}"/>
                  </a:ext>
                </a:extLst>
              </p:cNvPr>
              <p:cNvSpPr/>
              <p:nvPr/>
            </p:nvSpPr>
            <p:spPr>
              <a:xfrm flipH="1">
                <a:off x="8905601" y="1305680"/>
                <a:ext cx="115888" cy="115888"/>
              </a:xfrm>
              <a:prstGeom prst="ellipse">
                <a:avLst/>
              </a:prstGeom>
              <a:solidFill>
                <a:srgbClr val="5225B5"/>
              </a:solidFill>
              <a:ln w="28575">
                <a:solidFill>
                  <a:srgbClr val="5225B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48" tIns="57148" rIns="57148" bIns="57148" numCol="1" spcCol="0" rtlCol="0" fromWordArt="0" anchor="ctr" anchorCtr="0" forceAA="0" compatLnSpc="1">
                <a:prstTxWarp prst="textNoShape">
                  <a:avLst/>
                </a:prstTxWarp>
                <a:noAutofit/>
              </a:bodyPr>
              <a:lstStyle/>
              <a:p>
                <a:pPr algn="ctr" defTabSz="914338">
                  <a:spcBef>
                    <a:spcPts val="159"/>
                  </a:spcBef>
                  <a:spcAft>
                    <a:spcPts val="159"/>
                  </a:spcAft>
                  <a:defRPr/>
                </a:pPr>
                <a:endParaRPr lang="en-GB" sz="873" dirty="0">
                  <a:solidFill>
                    <a:prstClr val="white"/>
                  </a:solidFill>
                  <a:latin typeface="Arial"/>
                </a:endParaRPr>
              </a:p>
            </p:txBody>
          </p:sp>
          <p:sp>
            <p:nvSpPr>
              <p:cNvPr id="108" name="Oval 107">
                <a:extLst>
                  <a:ext uri="{FF2B5EF4-FFF2-40B4-BE49-F238E27FC236}">
                    <a16:creationId xmlns:a16="http://schemas.microsoft.com/office/drawing/2014/main" xmlns="" id="{1D32C939-62D9-4BE5-800F-F9B89600C096}"/>
                  </a:ext>
                </a:extLst>
              </p:cNvPr>
              <p:cNvSpPr/>
              <p:nvPr/>
            </p:nvSpPr>
            <p:spPr>
              <a:xfrm flipH="1">
                <a:off x="9382537" y="1305680"/>
                <a:ext cx="115888" cy="115888"/>
              </a:xfrm>
              <a:prstGeom prst="ellipse">
                <a:avLst/>
              </a:prstGeom>
              <a:solidFill>
                <a:srgbClr val="5225B5"/>
              </a:solidFill>
              <a:ln w="28575">
                <a:solidFill>
                  <a:srgbClr val="5225B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48" tIns="57148" rIns="57148" bIns="57148" numCol="1" spcCol="0" rtlCol="0" fromWordArt="0" anchor="ctr" anchorCtr="0" forceAA="0" compatLnSpc="1">
                <a:prstTxWarp prst="textNoShape">
                  <a:avLst/>
                </a:prstTxWarp>
                <a:noAutofit/>
              </a:bodyPr>
              <a:lstStyle/>
              <a:p>
                <a:pPr algn="ctr" defTabSz="914338">
                  <a:spcBef>
                    <a:spcPts val="159"/>
                  </a:spcBef>
                  <a:spcAft>
                    <a:spcPts val="159"/>
                  </a:spcAft>
                  <a:defRPr/>
                </a:pPr>
                <a:endParaRPr lang="en-GB" sz="873" dirty="0">
                  <a:solidFill>
                    <a:prstClr val="white"/>
                  </a:solidFill>
                  <a:latin typeface="Arial"/>
                </a:endParaRPr>
              </a:p>
            </p:txBody>
          </p:sp>
          <p:sp>
            <p:nvSpPr>
              <p:cNvPr id="109" name="Oval 108">
                <a:extLst>
                  <a:ext uri="{FF2B5EF4-FFF2-40B4-BE49-F238E27FC236}">
                    <a16:creationId xmlns:a16="http://schemas.microsoft.com/office/drawing/2014/main" xmlns="" id="{5DA25B95-7CEF-4BAD-93C3-563FED32330B}"/>
                  </a:ext>
                </a:extLst>
              </p:cNvPr>
              <p:cNvSpPr/>
              <p:nvPr/>
            </p:nvSpPr>
            <p:spPr>
              <a:xfrm flipH="1">
                <a:off x="9671635" y="1880394"/>
                <a:ext cx="115888" cy="115888"/>
              </a:xfrm>
              <a:prstGeom prst="ellipse">
                <a:avLst/>
              </a:prstGeom>
              <a:solidFill>
                <a:srgbClr val="5225B5"/>
              </a:solidFill>
              <a:ln w="28575">
                <a:solidFill>
                  <a:srgbClr val="5225B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48" tIns="57148" rIns="57148" bIns="57148" numCol="1" spcCol="0" rtlCol="0" fromWordArt="0" anchor="ctr" anchorCtr="0" forceAA="0" compatLnSpc="1">
                <a:prstTxWarp prst="textNoShape">
                  <a:avLst/>
                </a:prstTxWarp>
                <a:noAutofit/>
              </a:bodyPr>
              <a:lstStyle/>
              <a:p>
                <a:pPr algn="ctr" defTabSz="914338">
                  <a:spcBef>
                    <a:spcPts val="159"/>
                  </a:spcBef>
                  <a:spcAft>
                    <a:spcPts val="159"/>
                  </a:spcAft>
                  <a:defRPr/>
                </a:pPr>
                <a:endParaRPr lang="en-GB" sz="873" dirty="0">
                  <a:solidFill>
                    <a:prstClr val="white"/>
                  </a:solidFill>
                  <a:latin typeface="Arial"/>
                </a:endParaRPr>
              </a:p>
            </p:txBody>
          </p:sp>
          <p:cxnSp>
            <p:nvCxnSpPr>
              <p:cNvPr id="110" name="Straight Connector 109">
                <a:extLst>
                  <a:ext uri="{FF2B5EF4-FFF2-40B4-BE49-F238E27FC236}">
                    <a16:creationId xmlns:a16="http://schemas.microsoft.com/office/drawing/2014/main" xmlns="" id="{9B316810-C199-4EDB-8AF6-7BD77B0A2D0B}"/>
                  </a:ext>
                </a:extLst>
              </p:cNvPr>
              <p:cNvCxnSpPr>
                <a:cxnSpLocks/>
              </p:cNvCxnSpPr>
              <p:nvPr/>
            </p:nvCxnSpPr>
            <p:spPr>
              <a:xfrm rot="18900000" flipH="1" flipV="1">
                <a:off x="9727039" y="1771154"/>
                <a:ext cx="337520" cy="0"/>
              </a:xfrm>
              <a:prstGeom prst="line">
                <a:avLst/>
              </a:prstGeom>
              <a:noFill/>
              <a:ln w="28575" cap="rnd">
                <a:solidFill>
                  <a:srgbClr val="5225B5"/>
                </a:solidFill>
              </a:ln>
            </p:spPr>
            <p:style>
              <a:lnRef idx="2">
                <a:schemeClr val="accent1">
                  <a:shade val="50000"/>
                </a:schemeClr>
              </a:lnRef>
              <a:fillRef idx="1">
                <a:schemeClr val="accent1"/>
              </a:fillRef>
              <a:effectRef idx="0">
                <a:schemeClr val="accent1"/>
              </a:effectRef>
              <a:fontRef idx="minor">
                <a:schemeClr val="lt1"/>
              </a:fontRef>
            </p:style>
          </p:cxnSp>
          <p:cxnSp>
            <p:nvCxnSpPr>
              <p:cNvPr id="111" name="Straight Connector 110">
                <a:extLst>
                  <a:ext uri="{FF2B5EF4-FFF2-40B4-BE49-F238E27FC236}">
                    <a16:creationId xmlns:a16="http://schemas.microsoft.com/office/drawing/2014/main" xmlns="" id="{DBBE6391-70A9-40D4-BDCA-79AD4C933816}"/>
                  </a:ext>
                </a:extLst>
              </p:cNvPr>
              <p:cNvCxnSpPr>
                <a:cxnSpLocks/>
              </p:cNvCxnSpPr>
              <p:nvPr/>
            </p:nvCxnSpPr>
            <p:spPr>
              <a:xfrm flipH="1">
                <a:off x="8542276" y="904875"/>
                <a:ext cx="405012" cy="405012"/>
              </a:xfrm>
              <a:prstGeom prst="line">
                <a:avLst/>
              </a:prstGeom>
              <a:noFill/>
              <a:ln w="28575" cap="rnd">
                <a:solidFill>
                  <a:srgbClr val="5225B5"/>
                </a:solidFill>
              </a:ln>
            </p:spPr>
            <p:style>
              <a:lnRef idx="2">
                <a:schemeClr val="accent1">
                  <a:shade val="50000"/>
                </a:schemeClr>
              </a:lnRef>
              <a:fillRef idx="1">
                <a:schemeClr val="accent1"/>
              </a:fillRef>
              <a:effectRef idx="0">
                <a:schemeClr val="accent1"/>
              </a:effectRef>
              <a:fontRef idx="minor">
                <a:schemeClr val="lt1"/>
              </a:fontRef>
            </p:style>
          </p:cxnSp>
          <p:sp>
            <p:nvSpPr>
              <p:cNvPr id="112" name="Oval 111">
                <a:extLst>
                  <a:ext uri="{FF2B5EF4-FFF2-40B4-BE49-F238E27FC236}">
                    <a16:creationId xmlns:a16="http://schemas.microsoft.com/office/drawing/2014/main" xmlns="" id="{1E85F952-4001-445B-ABD4-6627F870CA1E}"/>
                  </a:ext>
                </a:extLst>
              </p:cNvPr>
              <p:cNvSpPr/>
              <p:nvPr/>
            </p:nvSpPr>
            <p:spPr>
              <a:xfrm flipH="1">
                <a:off x="8905601" y="834998"/>
                <a:ext cx="115888" cy="115888"/>
              </a:xfrm>
              <a:prstGeom prst="ellipse">
                <a:avLst/>
              </a:prstGeom>
              <a:solidFill>
                <a:srgbClr val="5225B5"/>
              </a:solidFill>
              <a:ln w="28575">
                <a:solidFill>
                  <a:srgbClr val="5225B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48" tIns="57148" rIns="57148" bIns="57148" numCol="1" spcCol="0" rtlCol="0" fromWordArt="0" anchor="ctr" anchorCtr="0" forceAA="0" compatLnSpc="1">
                <a:prstTxWarp prst="textNoShape">
                  <a:avLst/>
                </a:prstTxWarp>
                <a:noAutofit/>
              </a:bodyPr>
              <a:lstStyle/>
              <a:p>
                <a:pPr algn="ctr" defTabSz="914338">
                  <a:spcBef>
                    <a:spcPts val="159"/>
                  </a:spcBef>
                  <a:spcAft>
                    <a:spcPts val="159"/>
                  </a:spcAft>
                  <a:defRPr/>
                </a:pPr>
                <a:endParaRPr lang="en-GB" sz="873" dirty="0">
                  <a:solidFill>
                    <a:prstClr val="white"/>
                  </a:solidFill>
                  <a:latin typeface="Arial"/>
                </a:endParaRPr>
              </a:p>
            </p:txBody>
          </p:sp>
          <p:cxnSp>
            <p:nvCxnSpPr>
              <p:cNvPr id="113" name="Straight Connector 112">
                <a:extLst>
                  <a:ext uri="{FF2B5EF4-FFF2-40B4-BE49-F238E27FC236}">
                    <a16:creationId xmlns:a16="http://schemas.microsoft.com/office/drawing/2014/main" xmlns="" id="{0D9722F5-C045-4471-9AD1-61CA44717417}"/>
                  </a:ext>
                </a:extLst>
              </p:cNvPr>
              <p:cNvCxnSpPr>
                <a:cxnSpLocks/>
              </p:cNvCxnSpPr>
              <p:nvPr/>
            </p:nvCxnSpPr>
            <p:spPr>
              <a:xfrm>
                <a:off x="8504932" y="904875"/>
                <a:ext cx="405012" cy="405012"/>
              </a:xfrm>
              <a:prstGeom prst="line">
                <a:avLst/>
              </a:prstGeom>
              <a:noFill/>
              <a:ln w="28575" cap="rnd">
                <a:solidFill>
                  <a:srgbClr val="5225B5"/>
                </a:solidFill>
              </a:ln>
            </p:spPr>
            <p:style>
              <a:lnRef idx="2">
                <a:schemeClr val="accent1">
                  <a:shade val="50000"/>
                </a:schemeClr>
              </a:lnRef>
              <a:fillRef idx="1">
                <a:schemeClr val="accent1"/>
              </a:fillRef>
              <a:effectRef idx="0">
                <a:schemeClr val="accent1"/>
              </a:effectRef>
              <a:fontRef idx="minor">
                <a:schemeClr val="lt1"/>
              </a:fontRef>
            </p:style>
          </p:cxnSp>
          <p:sp>
            <p:nvSpPr>
              <p:cNvPr id="114" name="Oval 113">
                <a:extLst>
                  <a:ext uri="{FF2B5EF4-FFF2-40B4-BE49-F238E27FC236}">
                    <a16:creationId xmlns:a16="http://schemas.microsoft.com/office/drawing/2014/main" xmlns="" id="{05B0E503-D29B-44D2-B979-E340ECF6D525}"/>
                  </a:ext>
                </a:extLst>
              </p:cNvPr>
              <p:cNvSpPr/>
              <p:nvPr/>
            </p:nvSpPr>
            <p:spPr>
              <a:xfrm>
                <a:off x="8431924" y="834998"/>
                <a:ext cx="115888" cy="115888"/>
              </a:xfrm>
              <a:prstGeom prst="ellipse">
                <a:avLst/>
              </a:prstGeom>
              <a:solidFill>
                <a:srgbClr val="5225B5"/>
              </a:solidFill>
              <a:ln w="28575">
                <a:solidFill>
                  <a:srgbClr val="5225B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48" tIns="57148" rIns="57148" bIns="57148" numCol="1" spcCol="0" rtlCol="0" fromWordArt="0" anchor="ctr" anchorCtr="0" forceAA="0" compatLnSpc="1">
                <a:prstTxWarp prst="textNoShape">
                  <a:avLst/>
                </a:prstTxWarp>
                <a:noAutofit/>
              </a:bodyPr>
              <a:lstStyle/>
              <a:p>
                <a:pPr algn="ctr" defTabSz="914338">
                  <a:spcBef>
                    <a:spcPts val="159"/>
                  </a:spcBef>
                  <a:spcAft>
                    <a:spcPts val="159"/>
                  </a:spcAft>
                  <a:defRPr/>
                </a:pPr>
                <a:endParaRPr lang="en-GB" sz="873" dirty="0">
                  <a:solidFill>
                    <a:prstClr val="white"/>
                  </a:solidFill>
                  <a:latin typeface="Arial"/>
                </a:endParaRPr>
              </a:p>
            </p:txBody>
          </p:sp>
        </p:grpSp>
        <p:grpSp>
          <p:nvGrpSpPr>
            <p:cNvPr id="150" name="Group 149">
              <a:extLst>
                <a:ext uri="{FF2B5EF4-FFF2-40B4-BE49-F238E27FC236}">
                  <a16:creationId xmlns:a16="http://schemas.microsoft.com/office/drawing/2014/main" xmlns="" id="{7D18AB43-2CC0-4C7C-B55F-18B5F865F86C}"/>
                </a:ext>
              </a:extLst>
            </p:cNvPr>
            <p:cNvGrpSpPr/>
            <p:nvPr/>
          </p:nvGrpSpPr>
          <p:grpSpPr>
            <a:xfrm>
              <a:off x="6632826" y="3268318"/>
              <a:ext cx="798504" cy="1300029"/>
              <a:chOff x="6632826" y="3058201"/>
              <a:chExt cx="798504" cy="1300029"/>
            </a:xfrm>
          </p:grpSpPr>
          <p:sp>
            <p:nvSpPr>
              <p:cNvPr id="116" name="Oval 115">
                <a:extLst>
                  <a:ext uri="{FF2B5EF4-FFF2-40B4-BE49-F238E27FC236}">
                    <a16:creationId xmlns:a16="http://schemas.microsoft.com/office/drawing/2014/main" xmlns="" id="{F755ABFC-7396-4D34-A1C2-9E6F47F5D830}"/>
                  </a:ext>
                </a:extLst>
              </p:cNvPr>
              <p:cNvSpPr/>
              <p:nvPr/>
            </p:nvSpPr>
            <p:spPr>
              <a:xfrm rot="16200000">
                <a:off x="7055994" y="4242342"/>
                <a:ext cx="115888" cy="115888"/>
              </a:xfrm>
              <a:prstGeom prst="ellipse">
                <a:avLst/>
              </a:prstGeom>
              <a:solidFill>
                <a:srgbClr val="5225B5"/>
              </a:solidFill>
              <a:ln w="28575">
                <a:solidFill>
                  <a:srgbClr val="5225B5"/>
                </a:solid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defTabSz="914338">
                  <a:spcBef>
                    <a:spcPts val="159"/>
                  </a:spcBef>
                  <a:spcAft>
                    <a:spcPts val="159"/>
                  </a:spcAft>
                  <a:defRPr/>
                </a:pPr>
                <a:endParaRPr lang="en-GB" sz="873" dirty="0">
                  <a:solidFill>
                    <a:prstClr val="white"/>
                  </a:solidFill>
                  <a:latin typeface="Arial"/>
                </a:endParaRPr>
              </a:p>
            </p:txBody>
          </p:sp>
          <p:cxnSp>
            <p:nvCxnSpPr>
              <p:cNvPr id="117" name="Straight Connector 116">
                <a:extLst>
                  <a:ext uri="{FF2B5EF4-FFF2-40B4-BE49-F238E27FC236}">
                    <a16:creationId xmlns:a16="http://schemas.microsoft.com/office/drawing/2014/main" xmlns="" id="{DCF9DBB4-F7C9-41FB-A76C-B32EEFFCBB69}"/>
                  </a:ext>
                </a:extLst>
              </p:cNvPr>
              <p:cNvCxnSpPr>
                <a:cxnSpLocks/>
              </p:cNvCxnSpPr>
              <p:nvPr/>
            </p:nvCxnSpPr>
            <p:spPr>
              <a:xfrm rot="16200000">
                <a:off x="7006566" y="4190534"/>
                <a:ext cx="214744" cy="0"/>
              </a:xfrm>
              <a:prstGeom prst="line">
                <a:avLst/>
              </a:prstGeom>
              <a:noFill/>
              <a:ln w="28575" cap="rnd">
                <a:solidFill>
                  <a:srgbClr val="5225B5"/>
                </a:solidFill>
              </a:ln>
            </p:spPr>
            <p:style>
              <a:lnRef idx="2">
                <a:schemeClr val="accent1">
                  <a:shade val="50000"/>
                </a:schemeClr>
              </a:lnRef>
              <a:fillRef idx="1">
                <a:schemeClr val="accent1"/>
              </a:fillRef>
              <a:effectRef idx="0">
                <a:schemeClr val="accent1"/>
              </a:effectRef>
              <a:fontRef idx="minor">
                <a:schemeClr val="lt1"/>
              </a:fontRef>
            </p:style>
          </p:cxnSp>
          <p:sp>
            <p:nvSpPr>
              <p:cNvPr id="118" name="Oval 117">
                <a:extLst>
                  <a:ext uri="{FF2B5EF4-FFF2-40B4-BE49-F238E27FC236}">
                    <a16:creationId xmlns:a16="http://schemas.microsoft.com/office/drawing/2014/main" xmlns="" id="{47E46EB2-9516-4979-A13C-94AA825E2272}"/>
                  </a:ext>
                </a:extLst>
              </p:cNvPr>
              <p:cNvSpPr/>
              <p:nvPr/>
            </p:nvSpPr>
            <p:spPr>
              <a:xfrm rot="16200000">
                <a:off x="6632826" y="3934297"/>
                <a:ext cx="115888" cy="115888"/>
              </a:xfrm>
              <a:prstGeom prst="ellipse">
                <a:avLst/>
              </a:prstGeom>
              <a:solidFill>
                <a:srgbClr val="5225B5"/>
              </a:solidFill>
              <a:ln w="28575">
                <a:solidFill>
                  <a:srgbClr val="5225B5"/>
                </a:solid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defTabSz="914338">
                  <a:spcBef>
                    <a:spcPts val="159"/>
                  </a:spcBef>
                  <a:spcAft>
                    <a:spcPts val="159"/>
                  </a:spcAft>
                  <a:defRPr/>
                </a:pPr>
                <a:endParaRPr lang="en-GB" sz="873" dirty="0">
                  <a:solidFill>
                    <a:prstClr val="white"/>
                  </a:solidFill>
                  <a:latin typeface="Arial"/>
                </a:endParaRPr>
              </a:p>
            </p:txBody>
          </p:sp>
          <p:cxnSp>
            <p:nvCxnSpPr>
              <p:cNvPr id="119" name="Straight Connector 118">
                <a:extLst>
                  <a:ext uri="{FF2B5EF4-FFF2-40B4-BE49-F238E27FC236}">
                    <a16:creationId xmlns:a16="http://schemas.microsoft.com/office/drawing/2014/main" xmlns="" id="{A066B1DF-DE18-42E0-B95E-EAA9F3559F43}"/>
                  </a:ext>
                </a:extLst>
              </p:cNvPr>
              <p:cNvCxnSpPr>
                <a:cxnSpLocks/>
              </p:cNvCxnSpPr>
              <p:nvPr/>
            </p:nvCxnSpPr>
            <p:spPr>
              <a:xfrm rot="16200000">
                <a:off x="6704466" y="3859572"/>
                <a:ext cx="122056" cy="149449"/>
              </a:xfrm>
              <a:prstGeom prst="line">
                <a:avLst/>
              </a:prstGeom>
              <a:noFill/>
              <a:ln w="28575" cap="rnd">
                <a:solidFill>
                  <a:srgbClr val="5225B5"/>
                </a:solidFill>
              </a:ln>
            </p:spPr>
            <p:style>
              <a:lnRef idx="2">
                <a:schemeClr val="accent1">
                  <a:shade val="50000"/>
                </a:schemeClr>
              </a:lnRef>
              <a:fillRef idx="1">
                <a:schemeClr val="accent1"/>
              </a:fillRef>
              <a:effectRef idx="0">
                <a:schemeClr val="accent1"/>
              </a:effectRef>
              <a:fontRef idx="minor">
                <a:schemeClr val="lt1"/>
              </a:fontRef>
            </p:style>
          </p:cxnSp>
          <p:cxnSp>
            <p:nvCxnSpPr>
              <p:cNvPr id="121" name="Straight Connector 120">
                <a:extLst>
                  <a:ext uri="{FF2B5EF4-FFF2-40B4-BE49-F238E27FC236}">
                    <a16:creationId xmlns:a16="http://schemas.microsoft.com/office/drawing/2014/main" xmlns="" id="{EB9BA0F3-FCF2-44F1-8546-2B605E314F25}"/>
                  </a:ext>
                </a:extLst>
              </p:cNvPr>
              <p:cNvCxnSpPr>
                <a:cxnSpLocks/>
              </p:cNvCxnSpPr>
              <p:nvPr/>
            </p:nvCxnSpPr>
            <p:spPr>
              <a:xfrm rot="16200000" flipV="1">
                <a:off x="6877995" y="3835493"/>
                <a:ext cx="193530" cy="269082"/>
              </a:xfrm>
              <a:prstGeom prst="line">
                <a:avLst/>
              </a:prstGeom>
              <a:noFill/>
              <a:ln w="28575" cap="rnd">
                <a:solidFill>
                  <a:srgbClr val="5225B5"/>
                </a:solidFill>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xmlns="" id="{2EEA0722-4D9D-471D-879E-8E1E7858499D}"/>
                  </a:ext>
                </a:extLst>
              </p:cNvPr>
              <p:cNvCxnSpPr>
                <a:cxnSpLocks/>
              </p:cNvCxnSpPr>
              <p:nvPr/>
            </p:nvCxnSpPr>
            <p:spPr>
              <a:xfrm rot="16200000">
                <a:off x="6677545" y="3705836"/>
                <a:ext cx="325348" cy="0"/>
              </a:xfrm>
              <a:prstGeom prst="line">
                <a:avLst/>
              </a:prstGeom>
              <a:noFill/>
              <a:ln w="28575" cap="rnd">
                <a:solidFill>
                  <a:srgbClr val="5225B5"/>
                </a:solidFill>
              </a:ln>
            </p:spPr>
            <p:style>
              <a:lnRef idx="2">
                <a:schemeClr val="accent1">
                  <a:shade val="50000"/>
                </a:schemeClr>
              </a:lnRef>
              <a:fillRef idx="1">
                <a:schemeClr val="accent1"/>
              </a:fillRef>
              <a:effectRef idx="0">
                <a:schemeClr val="accent1"/>
              </a:effectRef>
              <a:fontRef idx="minor">
                <a:schemeClr val="lt1"/>
              </a:fontRef>
            </p:style>
          </p:cxnSp>
          <p:sp>
            <p:nvSpPr>
              <p:cNvPr id="123" name="Oval 122">
                <a:extLst>
                  <a:ext uri="{FF2B5EF4-FFF2-40B4-BE49-F238E27FC236}">
                    <a16:creationId xmlns:a16="http://schemas.microsoft.com/office/drawing/2014/main" xmlns="" id="{5E555E90-05AD-47BE-B9DB-B49BCC1E3D21}"/>
                  </a:ext>
                </a:extLst>
              </p:cNvPr>
              <p:cNvSpPr/>
              <p:nvPr/>
            </p:nvSpPr>
            <p:spPr>
              <a:xfrm rot="16200000" flipH="1">
                <a:off x="6632826" y="3366246"/>
                <a:ext cx="115888" cy="115888"/>
              </a:xfrm>
              <a:prstGeom prst="ellipse">
                <a:avLst/>
              </a:prstGeom>
              <a:solidFill>
                <a:srgbClr val="5225B5"/>
              </a:solidFill>
              <a:ln w="28575">
                <a:solidFill>
                  <a:srgbClr val="5225B5"/>
                </a:solid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defTabSz="914338">
                  <a:spcBef>
                    <a:spcPts val="159"/>
                  </a:spcBef>
                  <a:spcAft>
                    <a:spcPts val="159"/>
                  </a:spcAft>
                  <a:defRPr/>
                </a:pPr>
                <a:endParaRPr lang="en-GB" sz="873" dirty="0">
                  <a:solidFill>
                    <a:prstClr val="white"/>
                  </a:solidFill>
                  <a:latin typeface="Arial"/>
                </a:endParaRPr>
              </a:p>
            </p:txBody>
          </p:sp>
          <p:cxnSp>
            <p:nvCxnSpPr>
              <p:cNvPr id="124" name="Straight Connector 123">
                <a:extLst>
                  <a:ext uri="{FF2B5EF4-FFF2-40B4-BE49-F238E27FC236}">
                    <a16:creationId xmlns:a16="http://schemas.microsoft.com/office/drawing/2014/main" xmlns="" id="{082DF9B3-E292-4301-9925-C94E448C88C8}"/>
                  </a:ext>
                </a:extLst>
              </p:cNvPr>
              <p:cNvCxnSpPr>
                <a:cxnSpLocks/>
              </p:cNvCxnSpPr>
              <p:nvPr/>
            </p:nvCxnSpPr>
            <p:spPr>
              <a:xfrm rot="16200000" flipH="1">
                <a:off x="6704466" y="3407409"/>
                <a:ext cx="122056" cy="149449"/>
              </a:xfrm>
              <a:prstGeom prst="line">
                <a:avLst/>
              </a:prstGeom>
              <a:noFill/>
              <a:ln w="28575" cap="rnd">
                <a:solidFill>
                  <a:srgbClr val="5225B5"/>
                </a:solidFill>
              </a:ln>
            </p:spPr>
            <p:style>
              <a:lnRef idx="2">
                <a:schemeClr val="accent1">
                  <a:shade val="50000"/>
                </a:schemeClr>
              </a:lnRef>
              <a:fillRef idx="1">
                <a:schemeClr val="accent1"/>
              </a:fillRef>
              <a:effectRef idx="0">
                <a:schemeClr val="accent1"/>
              </a:effectRef>
              <a:fontRef idx="minor">
                <a:schemeClr val="lt1"/>
              </a:fontRef>
            </p:style>
          </p:cxnSp>
          <p:sp>
            <p:nvSpPr>
              <p:cNvPr id="125" name="Oval 124">
                <a:extLst>
                  <a:ext uri="{FF2B5EF4-FFF2-40B4-BE49-F238E27FC236}">
                    <a16:creationId xmlns:a16="http://schemas.microsoft.com/office/drawing/2014/main" xmlns="" id="{BBAB57BE-D6C3-4DB3-9C32-235FB9C7A78A}"/>
                  </a:ext>
                </a:extLst>
              </p:cNvPr>
              <p:cNvSpPr/>
              <p:nvPr/>
            </p:nvSpPr>
            <p:spPr>
              <a:xfrm rot="16200000" flipH="1">
                <a:off x="7055994" y="3058201"/>
                <a:ext cx="115888" cy="115888"/>
              </a:xfrm>
              <a:prstGeom prst="ellipse">
                <a:avLst/>
              </a:prstGeom>
              <a:solidFill>
                <a:srgbClr val="5225B5"/>
              </a:solidFill>
              <a:ln w="28575">
                <a:solidFill>
                  <a:srgbClr val="5225B5"/>
                </a:solid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defTabSz="914338">
                  <a:spcBef>
                    <a:spcPts val="159"/>
                  </a:spcBef>
                  <a:spcAft>
                    <a:spcPts val="159"/>
                  </a:spcAft>
                  <a:defRPr/>
                </a:pPr>
                <a:endParaRPr lang="en-GB" sz="873" dirty="0">
                  <a:solidFill>
                    <a:prstClr val="white"/>
                  </a:solidFill>
                  <a:latin typeface="Arial"/>
                </a:endParaRPr>
              </a:p>
            </p:txBody>
          </p:sp>
          <p:cxnSp>
            <p:nvCxnSpPr>
              <p:cNvPr id="126" name="Straight Connector 125">
                <a:extLst>
                  <a:ext uri="{FF2B5EF4-FFF2-40B4-BE49-F238E27FC236}">
                    <a16:creationId xmlns:a16="http://schemas.microsoft.com/office/drawing/2014/main" xmlns="" id="{7CEA8DE8-9F13-4993-96A0-0A67FF762349}"/>
                  </a:ext>
                </a:extLst>
              </p:cNvPr>
              <p:cNvCxnSpPr>
                <a:cxnSpLocks/>
              </p:cNvCxnSpPr>
              <p:nvPr/>
            </p:nvCxnSpPr>
            <p:spPr>
              <a:xfrm rot="16200000" flipH="1">
                <a:off x="7006566" y="3225897"/>
                <a:ext cx="214744" cy="0"/>
              </a:xfrm>
              <a:prstGeom prst="line">
                <a:avLst/>
              </a:prstGeom>
              <a:noFill/>
              <a:ln w="28575" cap="rnd">
                <a:solidFill>
                  <a:srgbClr val="5225B5"/>
                </a:solidFill>
              </a:ln>
            </p:spPr>
            <p:style>
              <a:lnRef idx="2">
                <a:schemeClr val="accent1">
                  <a:shade val="50000"/>
                </a:schemeClr>
              </a:lnRef>
              <a:fillRef idx="1">
                <a:schemeClr val="accent1"/>
              </a:fillRef>
              <a:effectRef idx="0">
                <a:schemeClr val="accent1"/>
              </a:effectRef>
              <a:fontRef idx="minor">
                <a:schemeClr val="lt1"/>
              </a:fontRef>
            </p:style>
          </p:cxnSp>
          <p:cxnSp>
            <p:nvCxnSpPr>
              <p:cNvPr id="127" name="Straight Connector 126">
                <a:extLst>
                  <a:ext uri="{FF2B5EF4-FFF2-40B4-BE49-F238E27FC236}">
                    <a16:creationId xmlns:a16="http://schemas.microsoft.com/office/drawing/2014/main" xmlns="" id="{1EA53DD6-017C-46A2-AF5D-F16196622789}"/>
                  </a:ext>
                </a:extLst>
              </p:cNvPr>
              <p:cNvCxnSpPr>
                <a:cxnSpLocks/>
              </p:cNvCxnSpPr>
              <p:nvPr/>
            </p:nvCxnSpPr>
            <p:spPr>
              <a:xfrm>
                <a:off x="7113938" y="3340107"/>
                <a:ext cx="317392" cy="317493"/>
              </a:xfrm>
              <a:prstGeom prst="line">
                <a:avLst/>
              </a:prstGeom>
              <a:noFill/>
              <a:ln w="28575" cap="rnd">
                <a:solidFill>
                  <a:srgbClr val="5225B5"/>
                </a:solidFill>
              </a:ln>
            </p:spPr>
            <p:style>
              <a:lnRef idx="2">
                <a:schemeClr val="accent1">
                  <a:shade val="50000"/>
                </a:schemeClr>
              </a:lnRef>
              <a:fillRef idx="1">
                <a:schemeClr val="accent1"/>
              </a:fillRef>
              <a:effectRef idx="0">
                <a:schemeClr val="accent1"/>
              </a:effectRef>
              <a:fontRef idx="minor">
                <a:schemeClr val="lt1"/>
              </a:fontRef>
            </p:style>
          </p:cxnSp>
          <p:cxnSp>
            <p:nvCxnSpPr>
              <p:cNvPr id="128" name="Straight Connector 127">
                <a:extLst>
                  <a:ext uri="{FF2B5EF4-FFF2-40B4-BE49-F238E27FC236}">
                    <a16:creationId xmlns:a16="http://schemas.microsoft.com/office/drawing/2014/main" xmlns="" id="{6E5A62B2-67A3-4A39-9707-214A56245E52}"/>
                  </a:ext>
                </a:extLst>
              </p:cNvPr>
              <p:cNvCxnSpPr>
                <a:cxnSpLocks/>
              </p:cNvCxnSpPr>
              <p:nvPr/>
            </p:nvCxnSpPr>
            <p:spPr>
              <a:xfrm rot="16200000" flipH="1" flipV="1">
                <a:off x="6877995" y="3311856"/>
                <a:ext cx="193530" cy="269082"/>
              </a:xfrm>
              <a:prstGeom prst="line">
                <a:avLst/>
              </a:prstGeom>
              <a:noFill/>
              <a:ln w="28575" cap="rnd">
                <a:solidFill>
                  <a:srgbClr val="5225B5"/>
                </a:solidFill>
              </a:ln>
            </p:spPr>
            <p:style>
              <a:lnRef idx="2">
                <a:schemeClr val="accent1">
                  <a:shade val="50000"/>
                </a:schemeClr>
              </a:lnRef>
              <a:fillRef idx="1">
                <a:schemeClr val="accent1"/>
              </a:fillRef>
              <a:effectRef idx="0">
                <a:schemeClr val="accent1"/>
              </a:effectRef>
              <a:fontRef idx="minor">
                <a:schemeClr val="lt1"/>
              </a:fontRef>
            </p:style>
          </p:cxnSp>
          <p:cxnSp>
            <p:nvCxnSpPr>
              <p:cNvPr id="149" name="Straight Connector 148">
                <a:extLst>
                  <a:ext uri="{FF2B5EF4-FFF2-40B4-BE49-F238E27FC236}">
                    <a16:creationId xmlns:a16="http://schemas.microsoft.com/office/drawing/2014/main" xmlns="" id="{8DE69511-FCBB-4203-85BC-0F4DE0C01F4E}"/>
                  </a:ext>
                </a:extLst>
              </p:cNvPr>
              <p:cNvCxnSpPr>
                <a:cxnSpLocks/>
              </p:cNvCxnSpPr>
              <p:nvPr/>
            </p:nvCxnSpPr>
            <p:spPr>
              <a:xfrm flipH="1">
                <a:off x="7113938" y="3754343"/>
                <a:ext cx="317392" cy="317493"/>
              </a:xfrm>
              <a:prstGeom prst="line">
                <a:avLst/>
              </a:prstGeom>
              <a:noFill/>
              <a:ln w="28575" cap="rnd">
                <a:solidFill>
                  <a:srgbClr val="5225B5"/>
                </a:solidFill>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191" name="Group 190">
            <a:extLst>
              <a:ext uri="{FF2B5EF4-FFF2-40B4-BE49-F238E27FC236}">
                <a16:creationId xmlns:a16="http://schemas.microsoft.com/office/drawing/2014/main" xmlns="" id="{32CF0E25-40E6-47D2-B595-B7812A802121}"/>
              </a:ext>
            </a:extLst>
          </p:cNvPr>
          <p:cNvGrpSpPr/>
          <p:nvPr/>
        </p:nvGrpSpPr>
        <p:grpSpPr>
          <a:xfrm>
            <a:off x="3278323" y="2400719"/>
            <a:ext cx="1625334" cy="980984"/>
            <a:chOff x="2989313" y="3739202"/>
            <a:chExt cx="2671215" cy="1612235"/>
          </a:xfrm>
        </p:grpSpPr>
        <p:cxnSp>
          <p:nvCxnSpPr>
            <p:cNvPr id="171" name="Straight Connector 170">
              <a:extLst>
                <a:ext uri="{FF2B5EF4-FFF2-40B4-BE49-F238E27FC236}">
                  <a16:creationId xmlns:a16="http://schemas.microsoft.com/office/drawing/2014/main" xmlns="" id="{AA95ADAB-B48D-4A1E-A3ED-70F06CA68169}"/>
                </a:ext>
              </a:extLst>
            </p:cNvPr>
            <p:cNvCxnSpPr>
              <a:cxnSpLocks/>
            </p:cNvCxnSpPr>
            <p:nvPr/>
          </p:nvCxnSpPr>
          <p:spPr>
            <a:xfrm rot="18900000" flipH="1" flipV="1">
              <a:off x="4584557" y="4491401"/>
              <a:ext cx="310078" cy="0"/>
            </a:xfrm>
            <a:prstGeom prst="line">
              <a:avLst/>
            </a:prstGeom>
            <a:noFill/>
            <a:ln w="28575" cap="rnd">
              <a:solidFill>
                <a:srgbClr val="5225B5"/>
              </a:solidFill>
            </a:ln>
          </p:spPr>
          <p:style>
            <a:lnRef idx="2">
              <a:schemeClr val="accent1">
                <a:shade val="50000"/>
              </a:schemeClr>
            </a:lnRef>
            <a:fillRef idx="1">
              <a:schemeClr val="accent1"/>
            </a:fillRef>
            <a:effectRef idx="0">
              <a:schemeClr val="accent1"/>
            </a:effectRef>
            <a:fontRef idx="minor">
              <a:schemeClr val="lt1"/>
            </a:fontRef>
          </p:style>
        </p:cxnSp>
        <p:sp>
          <p:nvSpPr>
            <p:cNvPr id="172" name="Oval 171">
              <a:extLst>
                <a:ext uri="{FF2B5EF4-FFF2-40B4-BE49-F238E27FC236}">
                  <a16:creationId xmlns:a16="http://schemas.microsoft.com/office/drawing/2014/main" xmlns="" id="{6DC015C4-76A6-4B24-B755-925D7E71EC89}"/>
                </a:ext>
              </a:extLst>
            </p:cNvPr>
            <p:cNvSpPr/>
            <p:nvPr/>
          </p:nvSpPr>
          <p:spPr>
            <a:xfrm flipV="1">
              <a:off x="4835905" y="4284570"/>
              <a:ext cx="106466" cy="106466"/>
            </a:xfrm>
            <a:prstGeom prst="ellipse">
              <a:avLst/>
            </a:prstGeom>
            <a:noFill/>
            <a:ln w="28575">
              <a:solidFill>
                <a:srgbClr val="5225B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48" tIns="57148" rIns="57148" bIns="57148" numCol="1" spcCol="0" rtlCol="0" fromWordArt="0" anchor="ctr" anchorCtr="0" forceAA="0" compatLnSpc="1">
              <a:prstTxWarp prst="textNoShape">
                <a:avLst/>
              </a:prstTxWarp>
              <a:noAutofit/>
            </a:bodyPr>
            <a:lstStyle/>
            <a:p>
              <a:pPr algn="ctr" defTabSz="914338">
                <a:spcBef>
                  <a:spcPts val="159"/>
                </a:spcBef>
                <a:spcAft>
                  <a:spcPts val="159"/>
                </a:spcAft>
                <a:defRPr/>
              </a:pPr>
              <a:endParaRPr lang="en-GB" sz="873" dirty="0">
                <a:solidFill>
                  <a:prstClr val="white"/>
                </a:solidFill>
                <a:latin typeface="Arial"/>
              </a:endParaRPr>
            </a:p>
          </p:txBody>
        </p:sp>
        <p:cxnSp>
          <p:nvCxnSpPr>
            <p:cNvPr id="173" name="Straight Connector 172">
              <a:extLst>
                <a:ext uri="{FF2B5EF4-FFF2-40B4-BE49-F238E27FC236}">
                  <a16:creationId xmlns:a16="http://schemas.microsoft.com/office/drawing/2014/main" xmlns="" id="{43983CA4-1789-4F98-BB4F-5595BC38F954}"/>
                </a:ext>
              </a:extLst>
            </p:cNvPr>
            <p:cNvCxnSpPr>
              <a:cxnSpLocks/>
            </p:cNvCxnSpPr>
            <p:nvPr/>
          </p:nvCxnSpPr>
          <p:spPr>
            <a:xfrm rot="2700000" flipH="1">
              <a:off x="4365973" y="4491401"/>
              <a:ext cx="310078" cy="0"/>
            </a:xfrm>
            <a:prstGeom prst="line">
              <a:avLst/>
            </a:prstGeom>
            <a:noFill/>
            <a:ln w="28575" cap="rnd">
              <a:solidFill>
                <a:srgbClr val="5225B5"/>
              </a:solidFill>
            </a:ln>
          </p:spPr>
          <p:style>
            <a:lnRef idx="2">
              <a:schemeClr val="accent1">
                <a:shade val="50000"/>
              </a:schemeClr>
            </a:lnRef>
            <a:fillRef idx="1">
              <a:schemeClr val="accent1"/>
            </a:fillRef>
            <a:effectRef idx="0">
              <a:schemeClr val="accent1"/>
            </a:effectRef>
            <a:fontRef idx="minor">
              <a:schemeClr val="lt1"/>
            </a:fontRef>
          </p:style>
        </p:cxnSp>
        <p:cxnSp>
          <p:nvCxnSpPr>
            <p:cNvPr id="174" name="Straight Connector 173">
              <a:extLst>
                <a:ext uri="{FF2B5EF4-FFF2-40B4-BE49-F238E27FC236}">
                  <a16:creationId xmlns:a16="http://schemas.microsoft.com/office/drawing/2014/main" xmlns="" id="{D8942940-0DD7-488E-9CB2-93E7BA5F2B49}"/>
                </a:ext>
              </a:extLst>
            </p:cNvPr>
            <p:cNvCxnSpPr>
              <a:cxnSpLocks/>
            </p:cNvCxnSpPr>
            <p:nvPr/>
          </p:nvCxnSpPr>
          <p:spPr>
            <a:xfrm rot="18900000">
              <a:off x="4146714" y="4491400"/>
              <a:ext cx="310078" cy="0"/>
            </a:xfrm>
            <a:prstGeom prst="line">
              <a:avLst/>
            </a:prstGeom>
            <a:noFill/>
            <a:ln w="28575" cap="rnd">
              <a:solidFill>
                <a:srgbClr val="5225B5"/>
              </a:solidFill>
            </a:ln>
          </p:spPr>
          <p:style>
            <a:lnRef idx="2">
              <a:schemeClr val="accent1">
                <a:shade val="50000"/>
              </a:schemeClr>
            </a:lnRef>
            <a:fillRef idx="1">
              <a:schemeClr val="accent1"/>
            </a:fillRef>
            <a:effectRef idx="0">
              <a:schemeClr val="accent1"/>
            </a:effectRef>
            <a:fontRef idx="minor">
              <a:schemeClr val="lt1"/>
            </a:fontRef>
          </p:style>
        </p:cxnSp>
        <p:cxnSp>
          <p:nvCxnSpPr>
            <p:cNvPr id="175" name="Straight Connector 174">
              <a:extLst>
                <a:ext uri="{FF2B5EF4-FFF2-40B4-BE49-F238E27FC236}">
                  <a16:creationId xmlns:a16="http://schemas.microsoft.com/office/drawing/2014/main" xmlns="" id="{BBBC2502-3D19-4E62-94B8-A37D5EB2A174}"/>
                </a:ext>
              </a:extLst>
            </p:cNvPr>
            <p:cNvCxnSpPr>
              <a:cxnSpLocks/>
            </p:cNvCxnSpPr>
            <p:nvPr/>
          </p:nvCxnSpPr>
          <p:spPr>
            <a:xfrm rot="2700000" flipH="1">
              <a:off x="3927454" y="4491398"/>
              <a:ext cx="310078" cy="0"/>
            </a:xfrm>
            <a:prstGeom prst="line">
              <a:avLst/>
            </a:prstGeom>
            <a:noFill/>
            <a:ln w="28575" cap="rnd">
              <a:solidFill>
                <a:srgbClr val="5225B5"/>
              </a:solidFill>
            </a:ln>
          </p:spPr>
          <p:style>
            <a:lnRef idx="2">
              <a:schemeClr val="accent1">
                <a:shade val="50000"/>
              </a:schemeClr>
            </a:lnRef>
            <a:fillRef idx="1">
              <a:schemeClr val="accent1"/>
            </a:fillRef>
            <a:effectRef idx="0">
              <a:schemeClr val="accent1"/>
            </a:effectRef>
            <a:fontRef idx="minor">
              <a:schemeClr val="lt1"/>
            </a:fontRef>
          </p:style>
        </p:cxnSp>
        <p:cxnSp>
          <p:nvCxnSpPr>
            <p:cNvPr id="176" name="Straight Connector 175">
              <a:extLst>
                <a:ext uri="{FF2B5EF4-FFF2-40B4-BE49-F238E27FC236}">
                  <a16:creationId xmlns:a16="http://schemas.microsoft.com/office/drawing/2014/main" xmlns="" id="{B4C2E9BE-BCB1-4731-8A72-AC545B9D98FA}"/>
                </a:ext>
              </a:extLst>
            </p:cNvPr>
            <p:cNvCxnSpPr>
              <a:cxnSpLocks/>
            </p:cNvCxnSpPr>
            <p:nvPr/>
          </p:nvCxnSpPr>
          <p:spPr>
            <a:xfrm rot="18900000">
              <a:off x="3708195" y="4491397"/>
              <a:ext cx="310078" cy="0"/>
            </a:xfrm>
            <a:prstGeom prst="line">
              <a:avLst/>
            </a:prstGeom>
            <a:noFill/>
            <a:ln w="28575" cap="rnd">
              <a:solidFill>
                <a:srgbClr val="5225B5"/>
              </a:solidFill>
            </a:ln>
          </p:spPr>
          <p:style>
            <a:lnRef idx="2">
              <a:schemeClr val="accent1">
                <a:shade val="50000"/>
              </a:schemeClr>
            </a:lnRef>
            <a:fillRef idx="1">
              <a:schemeClr val="accent1"/>
            </a:fillRef>
            <a:effectRef idx="0">
              <a:schemeClr val="accent1"/>
            </a:effectRef>
            <a:fontRef idx="minor">
              <a:schemeClr val="lt1"/>
            </a:fontRef>
          </p:style>
        </p:cxnSp>
        <p:cxnSp>
          <p:nvCxnSpPr>
            <p:cNvPr id="177" name="Straight Connector 176">
              <a:extLst>
                <a:ext uri="{FF2B5EF4-FFF2-40B4-BE49-F238E27FC236}">
                  <a16:creationId xmlns:a16="http://schemas.microsoft.com/office/drawing/2014/main" xmlns="" id="{D50ABD66-708A-44B4-AE5A-B8549902695D}"/>
                </a:ext>
              </a:extLst>
            </p:cNvPr>
            <p:cNvCxnSpPr>
              <a:cxnSpLocks/>
            </p:cNvCxnSpPr>
            <p:nvPr/>
          </p:nvCxnSpPr>
          <p:spPr>
            <a:xfrm flipV="1">
              <a:off x="4186253" y="4601031"/>
              <a:ext cx="589" cy="211830"/>
            </a:xfrm>
            <a:prstGeom prst="line">
              <a:avLst/>
            </a:prstGeom>
            <a:noFill/>
            <a:ln w="28575" cap="rnd">
              <a:solidFill>
                <a:srgbClr val="5225B5"/>
              </a:solidFill>
            </a:ln>
          </p:spPr>
          <p:style>
            <a:lnRef idx="2">
              <a:schemeClr val="accent1">
                <a:shade val="50000"/>
              </a:schemeClr>
            </a:lnRef>
            <a:fillRef idx="1">
              <a:schemeClr val="accent1"/>
            </a:fillRef>
            <a:effectRef idx="0">
              <a:schemeClr val="accent1"/>
            </a:effectRef>
            <a:fontRef idx="minor">
              <a:schemeClr val="lt1"/>
            </a:fontRef>
          </p:style>
        </p:cxnSp>
        <p:cxnSp>
          <p:nvCxnSpPr>
            <p:cNvPr id="178" name="Straight Connector 177">
              <a:extLst>
                <a:ext uri="{FF2B5EF4-FFF2-40B4-BE49-F238E27FC236}">
                  <a16:creationId xmlns:a16="http://schemas.microsoft.com/office/drawing/2014/main" xmlns="" id="{0655E04F-308F-4663-B093-0FC2B136C41B}"/>
                </a:ext>
              </a:extLst>
            </p:cNvPr>
            <p:cNvCxnSpPr>
              <a:cxnSpLocks/>
            </p:cNvCxnSpPr>
            <p:nvPr/>
          </p:nvCxnSpPr>
          <p:spPr>
            <a:xfrm flipV="1">
              <a:off x="3750055" y="4601031"/>
              <a:ext cx="589" cy="211830"/>
            </a:xfrm>
            <a:prstGeom prst="line">
              <a:avLst/>
            </a:prstGeom>
            <a:noFill/>
            <a:ln w="28575" cap="rnd">
              <a:solidFill>
                <a:srgbClr val="5225B5"/>
              </a:solidFill>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a16="http://schemas.microsoft.com/office/drawing/2014/main" xmlns="" id="{C1F17682-946A-4133-99A7-A09A14360DC0}"/>
                </a:ext>
              </a:extLst>
            </p:cNvPr>
            <p:cNvCxnSpPr>
              <a:cxnSpLocks/>
            </p:cNvCxnSpPr>
            <p:nvPr/>
          </p:nvCxnSpPr>
          <p:spPr>
            <a:xfrm flipV="1">
              <a:off x="3307987" y="4601031"/>
              <a:ext cx="589" cy="211830"/>
            </a:xfrm>
            <a:prstGeom prst="line">
              <a:avLst/>
            </a:prstGeom>
            <a:noFill/>
            <a:ln w="28575" cap="rnd">
              <a:solidFill>
                <a:srgbClr val="5225B5"/>
              </a:solidFill>
            </a:ln>
          </p:spPr>
          <p:style>
            <a:lnRef idx="2">
              <a:schemeClr val="accent1">
                <a:shade val="50000"/>
              </a:schemeClr>
            </a:lnRef>
            <a:fillRef idx="1">
              <a:schemeClr val="accent1"/>
            </a:fillRef>
            <a:effectRef idx="0">
              <a:schemeClr val="accent1"/>
            </a:effectRef>
            <a:fontRef idx="minor">
              <a:schemeClr val="lt1"/>
            </a:fontRef>
          </p:style>
        </p:cxnSp>
        <p:cxnSp>
          <p:nvCxnSpPr>
            <p:cNvPr id="180" name="Straight Connector 179">
              <a:extLst>
                <a:ext uri="{FF2B5EF4-FFF2-40B4-BE49-F238E27FC236}">
                  <a16:creationId xmlns:a16="http://schemas.microsoft.com/office/drawing/2014/main" xmlns="" id="{A08E56AC-953D-4700-9C38-FD13F1C48833}"/>
                </a:ext>
              </a:extLst>
            </p:cNvPr>
            <p:cNvCxnSpPr>
              <a:cxnSpLocks/>
            </p:cNvCxnSpPr>
            <p:nvPr/>
          </p:nvCxnSpPr>
          <p:spPr>
            <a:xfrm rot="2700000" flipH="1">
              <a:off x="3485975" y="4491396"/>
              <a:ext cx="310078" cy="0"/>
            </a:xfrm>
            <a:prstGeom prst="line">
              <a:avLst/>
            </a:prstGeom>
            <a:noFill/>
            <a:ln w="28575" cap="rnd">
              <a:solidFill>
                <a:srgbClr val="5225B5"/>
              </a:solidFill>
            </a:ln>
          </p:spPr>
          <p:style>
            <a:lnRef idx="2">
              <a:schemeClr val="accent1">
                <a:shade val="50000"/>
              </a:schemeClr>
            </a:lnRef>
            <a:fillRef idx="1">
              <a:schemeClr val="accent1"/>
            </a:fillRef>
            <a:effectRef idx="0">
              <a:schemeClr val="accent1"/>
            </a:effectRef>
            <a:fontRef idx="minor">
              <a:schemeClr val="lt1"/>
            </a:fontRef>
          </p:style>
        </p:cxnSp>
        <p:sp>
          <p:nvSpPr>
            <p:cNvPr id="181" name="Oval 180">
              <a:extLst>
                <a:ext uri="{FF2B5EF4-FFF2-40B4-BE49-F238E27FC236}">
                  <a16:creationId xmlns:a16="http://schemas.microsoft.com/office/drawing/2014/main" xmlns="" id="{640F4045-57B3-4944-9067-447C0864FB69}"/>
                </a:ext>
              </a:extLst>
            </p:cNvPr>
            <p:cNvSpPr/>
            <p:nvPr/>
          </p:nvSpPr>
          <p:spPr>
            <a:xfrm flipV="1">
              <a:off x="4132283" y="4812557"/>
              <a:ext cx="106466" cy="106466"/>
            </a:xfrm>
            <a:prstGeom prst="ellipse">
              <a:avLst/>
            </a:prstGeom>
            <a:solidFill>
              <a:srgbClr val="5225B5"/>
            </a:solidFill>
            <a:ln w="28575">
              <a:solidFill>
                <a:srgbClr val="5225B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48" tIns="57148" rIns="57148" bIns="57148" numCol="1" spcCol="0" rtlCol="0" fromWordArt="0" anchor="ctr" anchorCtr="0" forceAA="0" compatLnSpc="1">
              <a:prstTxWarp prst="textNoShape">
                <a:avLst/>
              </a:prstTxWarp>
              <a:noAutofit/>
            </a:bodyPr>
            <a:lstStyle/>
            <a:p>
              <a:pPr algn="ctr" defTabSz="914338">
                <a:spcBef>
                  <a:spcPts val="159"/>
                </a:spcBef>
                <a:spcAft>
                  <a:spcPts val="159"/>
                </a:spcAft>
                <a:defRPr/>
              </a:pPr>
              <a:endParaRPr lang="en-GB" sz="873" dirty="0">
                <a:solidFill>
                  <a:prstClr val="white"/>
                </a:solidFill>
                <a:latin typeface="Arial"/>
              </a:endParaRPr>
            </a:p>
          </p:txBody>
        </p:sp>
        <p:sp>
          <p:nvSpPr>
            <p:cNvPr id="182" name="Oval 181">
              <a:extLst>
                <a:ext uri="{FF2B5EF4-FFF2-40B4-BE49-F238E27FC236}">
                  <a16:creationId xmlns:a16="http://schemas.microsoft.com/office/drawing/2014/main" xmlns="" id="{7369310B-82CB-4D52-9BA2-3E5520B50A93}"/>
                </a:ext>
              </a:extLst>
            </p:cNvPr>
            <p:cNvSpPr/>
            <p:nvPr/>
          </p:nvSpPr>
          <p:spPr>
            <a:xfrm flipV="1">
              <a:off x="3697117" y="4812557"/>
              <a:ext cx="106466" cy="106466"/>
            </a:xfrm>
            <a:prstGeom prst="ellipse">
              <a:avLst/>
            </a:prstGeom>
            <a:solidFill>
              <a:srgbClr val="5225B5"/>
            </a:solidFill>
            <a:ln w="28575">
              <a:solidFill>
                <a:srgbClr val="5225B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48" tIns="57148" rIns="57148" bIns="57148" numCol="1" spcCol="0" rtlCol="0" fromWordArt="0" anchor="ctr" anchorCtr="0" forceAA="0" compatLnSpc="1">
              <a:prstTxWarp prst="textNoShape">
                <a:avLst/>
              </a:prstTxWarp>
              <a:noAutofit/>
            </a:bodyPr>
            <a:lstStyle/>
            <a:p>
              <a:pPr algn="ctr" defTabSz="914338">
                <a:spcBef>
                  <a:spcPts val="159"/>
                </a:spcBef>
                <a:spcAft>
                  <a:spcPts val="159"/>
                </a:spcAft>
                <a:defRPr/>
              </a:pPr>
              <a:endParaRPr lang="en-GB" sz="873" dirty="0">
                <a:solidFill>
                  <a:prstClr val="white"/>
                </a:solidFill>
                <a:latin typeface="Arial"/>
              </a:endParaRPr>
            </a:p>
          </p:txBody>
        </p:sp>
        <p:sp>
          <p:nvSpPr>
            <p:cNvPr id="183" name="Oval 182">
              <a:extLst>
                <a:ext uri="{FF2B5EF4-FFF2-40B4-BE49-F238E27FC236}">
                  <a16:creationId xmlns:a16="http://schemas.microsoft.com/office/drawing/2014/main" xmlns="" id="{38C8C606-56C2-4DBE-861A-0991856B0387}"/>
                </a:ext>
              </a:extLst>
            </p:cNvPr>
            <p:cNvSpPr/>
            <p:nvPr/>
          </p:nvSpPr>
          <p:spPr>
            <a:xfrm flipV="1">
              <a:off x="3255048" y="4812557"/>
              <a:ext cx="106466" cy="106466"/>
            </a:xfrm>
            <a:prstGeom prst="ellipse">
              <a:avLst/>
            </a:prstGeom>
            <a:solidFill>
              <a:srgbClr val="5225B5"/>
            </a:solidFill>
            <a:ln w="28575">
              <a:solidFill>
                <a:srgbClr val="5225B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48" tIns="57148" rIns="57148" bIns="57148" numCol="1" spcCol="0" rtlCol="0" fromWordArt="0" anchor="ctr" anchorCtr="0" forceAA="0" compatLnSpc="1">
              <a:prstTxWarp prst="textNoShape">
                <a:avLst/>
              </a:prstTxWarp>
              <a:noAutofit/>
            </a:bodyPr>
            <a:lstStyle/>
            <a:p>
              <a:pPr algn="ctr" defTabSz="914338">
                <a:spcBef>
                  <a:spcPts val="159"/>
                </a:spcBef>
                <a:spcAft>
                  <a:spcPts val="159"/>
                </a:spcAft>
                <a:defRPr/>
              </a:pPr>
              <a:endParaRPr lang="en-GB" sz="873" dirty="0">
                <a:solidFill>
                  <a:prstClr val="white"/>
                </a:solidFill>
                <a:latin typeface="Arial"/>
              </a:endParaRPr>
            </a:p>
          </p:txBody>
        </p:sp>
        <p:sp>
          <p:nvSpPr>
            <p:cNvPr id="184" name="Oval 183">
              <a:extLst>
                <a:ext uri="{FF2B5EF4-FFF2-40B4-BE49-F238E27FC236}">
                  <a16:creationId xmlns:a16="http://schemas.microsoft.com/office/drawing/2014/main" xmlns="" id="{5B5BEA8B-6599-49E3-8F6E-8CAC5FDA73F9}"/>
                </a:ext>
              </a:extLst>
            </p:cNvPr>
            <p:cNvSpPr/>
            <p:nvPr/>
          </p:nvSpPr>
          <p:spPr>
            <a:xfrm flipV="1">
              <a:off x="2989313" y="4284570"/>
              <a:ext cx="106466" cy="106466"/>
            </a:xfrm>
            <a:prstGeom prst="ellipse">
              <a:avLst/>
            </a:prstGeom>
            <a:solidFill>
              <a:srgbClr val="5225B5"/>
            </a:solidFill>
            <a:ln w="28575">
              <a:solidFill>
                <a:srgbClr val="5225B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48" tIns="57148" rIns="57148" bIns="57148" numCol="1" spcCol="0" rtlCol="0" fromWordArt="0" anchor="ctr" anchorCtr="0" forceAA="0" compatLnSpc="1">
              <a:prstTxWarp prst="textNoShape">
                <a:avLst/>
              </a:prstTxWarp>
              <a:noAutofit/>
            </a:bodyPr>
            <a:lstStyle/>
            <a:p>
              <a:pPr algn="ctr" defTabSz="914338">
                <a:spcBef>
                  <a:spcPts val="159"/>
                </a:spcBef>
                <a:spcAft>
                  <a:spcPts val="159"/>
                </a:spcAft>
                <a:defRPr/>
              </a:pPr>
              <a:endParaRPr lang="en-GB" sz="873" dirty="0">
                <a:solidFill>
                  <a:prstClr val="white"/>
                </a:solidFill>
                <a:latin typeface="Arial"/>
              </a:endParaRPr>
            </a:p>
          </p:txBody>
        </p:sp>
        <p:cxnSp>
          <p:nvCxnSpPr>
            <p:cNvPr id="185" name="Straight Connector 184">
              <a:extLst>
                <a:ext uri="{FF2B5EF4-FFF2-40B4-BE49-F238E27FC236}">
                  <a16:creationId xmlns:a16="http://schemas.microsoft.com/office/drawing/2014/main" xmlns="" id="{01D15FE8-107E-40BF-A712-20F0CA135C81}"/>
                </a:ext>
              </a:extLst>
            </p:cNvPr>
            <p:cNvCxnSpPr>
              <a:cxnSpLocks/>
            </p:cNvCxnSpPr>
            <p:nvPr/>
          </p:nvCxnSpPr>
          <p:spPr>
            <a:xfrm rot="18900000">
              <a:off x="3264076" y="4491393"/>
              <a:ext cx="310078" cy="0"/>
            </a:xfrm>
            <a:prstGeom prst="line">
              <a:avLst/>
            </a:prstGeom>
            <a:noFill/>
            <a:ln w="28575" cap="rnd">
              <a:solidFill>
                <a:srgbClr val="5225B5"/>
              </a:solidFill>
            </a:ln>
          </p:spPr>
          <p:style>
            <a:lnRef idx="2">
              <a:schemeClr val="accent1">
                <a:shade val="50000"/>
              </a:schemeClr>
            </a:lnRef>
            <a:fillRef idx="1">
              <a:schemeClr val="accent1"/>
            </a:fillRef>
            <a:effectRef idx="0">
              <a:schemeClr val="accent1"/>
            </a:effectRef>
            <a:fontRef idx="minor">
              <a:schemeClr val="lt1"/>
            </a:fontRef>
          </p:style>
        </p:cxnSp>
        <p:cxnSp>
          <p:nvCxnSpPr>
            <p:cNvPr id="186" name="Straight Connector 185">
              <a:extLst>
                <a:ext uri="{FF2B5EF4-FFF2-40B4-BE49-F238E27FC236}">
                  <a16:creationId xmlns:a16="http://schemas.microsoft.com/office/drawing/2014/main" xmlns="" id="{013CD246-5F83-46F7-A3B1-8A28C85696BE}"/>
                </a:ext>
              </a:extLst>
            </p:cNvPr>
            <p:cNvCxnSpPr>
              <a:cxnSpLocks/>
            </p:cNvCxnSpPr>
            <p:nvPr/>
          </p:nvCxnSpPr>
          <p:spPr>
            <a:xfrm flipV="1">
              <a:off x="3765286" y="4915158"/>
              <a:ext cx="372083" cy="372083"/>
            </a:xfrm>
            <a:prstGeom prst="line">
              <a:avLst/>
            </a:prstGeom>
            <a:noFill/>
            <a:ln w="28575" cap="rnd">
              <a:solidFill>
                <a:srgbClr val="5225B5"/>
              </a:solidFill>
            </a:ln>
          </p:spPr>
          <p:style>
            <a:lnRef idx="2">
              <a:schemeClr val="accent1">
                <a:shade val="50000"/>
              </a:schemeClr>
            </a:lnRef>
            <a:fillRef idx="1">
              <a:schemeClr val="accent1"/>
            </a:fillRef>
            <a:effectRef idx="0">
              <a:schemeClr val="accent1"/>
            </a:effectRef>
            <a:fontRef idx="minor">
              <a:schemeClr val="lt1"/>
            </a:fontRef>
          </p:style>
        </p:cxnSp>
        <p:sp>
          <p:nvSpPr>
            <p:cNvPr id="187" name="Oval 186">
              <a:extLst>
                <a:ext uri="{FF2B5EF4-FFF2-40B4-BE49-F238E27FC236}">
                  <a16:creationId xmlns:a16="http://schemas.microsoft.com/office/drawing/2014/main" xmlns="" id="{278C16FD-1EF2-4D84-8D44-6DC3224DB7EB}"/>
                </a:ext>
              </a:extLst>
            </p:cNvPr>
            <p:cNvSpPr/>
            <p:nvPr/>
          </p:nvSpPr>
          <p:spPr>
            <a:xfrm flipV="1">
              <a:off x="3697117" y="5244971"/>
              <a:ext cx="106466" cy="106466"/>
            </a:xfrm>
            <a:prstGeom prst="ellipse">
              <a:avLst/>
            </a:prstGeom>
            <a:solidFill>
              <a:srgbClr val="5225B5"/>
            </a:solidFill>
            <a:ln w="28575">
              <a:solidFill>
                <a:srgbClr val="5225B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48" tIns="57148" rIns="57148" bIns="57148" numCol="1" spcCol="0" rtlCol="0" fromWordArt="0" anchor="ctr" anchorCtr="0" forceAA="0" compatLnSpc="1">
              <a:prstTxWarp prst="textNoShape">
                <a:avLst/>
              </a:prstTxWarp>
              <a:noAutofit/>
            </a:bodyPr>
            <a:lstStyle/>
            <a:p>
              <a:pPr algn="ctr" defTabSz="914338">
                <a:spcBef>
                  <a:spcPts val="159"/>
                </a:spcBef>
                <a:spcAft>
                  <a:spcPts val="159"/>
                </a:spcAft>
                <a:defRPr/>
              </a:pPr>
              <a:endParaRPr lang="en-GB" sz="873" dirty="0">
                <a:solidFill>
                  <a:prstClr val="white"/>
                </a:solidFill>
                <a:latin typeface="Arial"/>
              </a:endParaRPr>
            </a:p>
          </p:txBody>
        </p:sp>
        <p:cxnSp>
          <p:nvCxnSpPr>
            <p:cNvPr id="188" name="Straight Connector 187">
              <a:extLst>
                <a:ext uri="{FF2B5EF4-FFF2-40B4-BE49-F238E27FC236}">
                  <a16:creationId xmlns:a16="http://schemas.microsoft.com/office/drawing/2014/main" xmlns="" id="{4425A732-0795-4044-B3A2-251C482EB91E}"/>
                </a:ext>
              </a:extLst>
            </p:cNvPr>
            <p:cNvCxnSpPr>
              <a:cxnSpLocks/>
            </p:cNvCxnSpPr>
            <p:nvPr/>
          </p:nvCxnSpPr>
          <p:spPr>
            <a:xfrm flipH="1" flipV="1">
              <a:off x="3799593" y="4915158"/>
              <a:ext cx="372083" cy="372083"/>
            </a:xfrm>
            <a:prstGeom prst="line">
              <a:avLst/>
            </a:prstGeom>
            <a:noFill/>
            <a:ln w="28575" cap="rnd">
              <a:solidFill>
                <a:srgbClr val="5225B5"/>
              </a:solidFill>
            </a:ln>
          </p:spPr>
          <p:style>
            <a:lnRef idx="2">
              <a:schemeClr val="accent1">
                <a:shade val="50000"/>
              </a:schemeClr>
            </a:lnRef>
            <a:fillRef idx="1">
              <a:schemeClr val="accent1"/>
            </a:fillRef>
            <a:effectRef idx="0">
              <a:schemeClr val="accent1"/>
            </a:effectRef>
            <a:fontRef idx="minor">
              <a:schemeClr val="lt1"/>
            </a:fontRef>
          </p:style>
        </p:cxnSp>
        <p:sp>
          <p:nvSpPr>
            <p:cNvPr id="189" name="Oval 188">
              <a:extLst>
                <a:ext uri="{FF2B5EF4-FFF2-40B4-BE49-F238E27FC236}">
                  <a16:creationId xmlns:a16="http://schemas.microsoft.com/office/drawing/2014/main" xmlns="" id="{A83C2045-5724-460F-AB6D-99683D715627}"/>
                </a:ext>
              </a:extLst>
            </p:cNvPr>
            <p:cNvSpPr/>
            <p:nvPr/>
          </p:nvSpPr>
          <p:spPr>
            <a:xfrm flipH="1" flipV="1">
              <a:off x="4132283" y="5244971"/>
              <a:ext cx="106466" cy="106466"/>
            </a:xfrm>
            <a:prstGeom prst="ellipse">
              <a:avLst/>
            </a:prstGeom>
            <a:solidFill>
              <a:srgbClr val="5225B5"/>
            </a:solidFill>
            <a:ln w="28575">
              <a:solidFill>
                <a:srgbClr val="5225B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48" tIns="57148" rIns="57148" bIns="57148" numCol="1" spcCol="0" rtlCol="0" fromWordArt="0" anchor="ctr" anchorCtr="0" forceAA="0" compatLnSpc="1">
              <a:prstTxWarp prst="textNoShape">
                <a:avLst/>
              </a:prstTxWarp>
              <a:noAutofit/>
            </a:bodyPr>
            <a:lstStyle/>
            <a:p>
              <a:pPr algn="ctr" defTabSz="914338">
                <a:spcBef>
                  <a:spcPts val="159"/>
                </a:spcBef>
                <a:spcAft>
                  <a:spcPts val="159"/>
                </a:spcAft>
                <a:defRPr/>
              </a:pPr>
              <a:endParaRPr lang="en-GB" sz="873" dirty="0">
                <a:solidFill>
                  <a:prstClr val="white"/>
                </a:solidFill>
                <a:latin typeface="Arial"/>
              </a:endParaRPr>
            </a:p>
          </p:txBody>
        </p:sp>
        <p:grpSp>
          <p:nvGrpSpPr>
            <p:cNvPr id="157" name="Group 156">
              <a:extLst>
                <a:ext uri="{FF2B5EF4-FFF2-40B4-BE49-F238E27FC236}">
                  <a16:creationId xmlns:a16="http://schemas.microsoft.com/office/drawing/2014/main" xmlns="" id="{48BE5465-DF24-4689-805D-3E554642D241}"/>
                </a:ext>
              </a:extLst>
            </p:cNvPr>
            <p:cNvGrpSpPr/>
            <p:nvPr/>
          </p:nvGrpSpPr>
          <p:grpSpPr>
            <a:xfrm flipH="1" flipV="1">
              <a:off x="4926945" y="3739202"/>
              <a:ext cx="733583" cy="1194332"/>
              <a:chOff x="6632826" y="3058201"/>
              <a:chExt cx="798504" cy="1300029"/>
            </a:xfrm>
          </p:grpSpPr>
          <p:sp>
            <p:nvSpPr>
              <p:cNvPr id="158" name="Oval 157">
                <a:extLst>
                  <a:ext uri="{FF2B5EF4-FFF2-40B4-BE49-F238E27FC236}">
                    <a16:creationId xmlns:a16="http://schemas.microsoft.com/office/drawing/2014/main" xmlns="" id="{131FF7C5-B797-41C9-9103-1DE724B5B21F}"/>
                  </a:ext>
                </a:extLst>
              </p:cNvPr>
              <p:cNvSpPr/>
              <p:nvPr/>
            </p:nvSpPr>
            <p:spPr>
              <a:xfrm rot="16200000">
                <a:off x="7055994" y="4242342"/>
                <a:ext cx="115888" cy="115888"/>
              </a:xfrm>
              <a:prstGeom prst="ellipse">
                <a:avLst/>
              </a:prstGeom>
              <a:solidFill>
                <a:srgbClr val="5225B5"/>
              </a:solidFill>
              <a:ln w="28575">
                <a:solidFill>
                  <a:srgbClr val="5225B5"/>
                </a:solid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defTabSz="914338">
                  <a:spcBef>
                    <a:spcPts val="159"/>
                  </a:spcBef>
                  <a:spcAft>
                    <a:spcPts val="159"/>
                  </a:spcAft>
                  <a:defRPr/>
                </a:pPr>
                <a:endParaRPr lang="en-GB" sz="873" dirty="0">
                  <a:solidFill>
                    <a:prstClr val="white"/>
                  </a:solidFill>
                  <a:latin typeface="Arial"/>
                </a:endParaRPr>
              </a:p>
            </p:txBody>
          </p:sp>
          <p:cxnSp>
            <p:nvCxnSpPr>
              <p:cNvPr id="159" name="Straight Connector 158">
                <a:extLst>
                  <a:ext uri="{FF2B5EF4-FFF2-40B4-BE49-F238E27FC236}">
                    <a16:creationId xmlns:a16="http://schemas.microsoft.com/office/drawing/2014/main" xmlns="" id="{8A70FBAF-ED33-49E9-8450-7BA2632C1060}"/>
                  </a:ext>
                </a:extLst>
              </p:cNvPr>
              <p:cNvCxnSpPr>
                <a:cxnSpLocks/>
              </p:cNvCxnSpPr>
              <p:nvPr/>
            </p:nvCxnSpPr>
            <p:spPr>
              <a:xfrm rot="16200000">
                <a:off x="7006566" y="4190534"/>
                <a:ext cx="214744" cy="0"/>
              </a:xfrm>
              <a:prstGeom prst="line">
                <a:avLst/>
              </a:prstGeom>
              <a:noFill/>
              <a:ln w="28575" cap="rnd">
                <a:solidFill>
                  <a:srgbClr val="5225B5"/>
                </a:solidFill>
              </a:ln>
            </p:spPr>
            <p:style>
              <a:lnRef idx="2">
                <a:schemeClr val="accent1">
                  <a:shade val="50000"/>
                </a:schemeClr>
              </a:lnRef>
              <a:fillRef idx="1">
                <a:schemeClr val="accent1"/>
              </a:fillRef>
              <a:effectRef idx="0">
                <a:schemeClr val="accent1"/>
              </a:effectRef>
              <a:fontRef idx="minor">
                <a:schemeClr val="lt1"/>
              </a:fontRef>
            </p:style>
          </p:cxnSp>
          <p:sp>
            <p:nvSpPr>
              <p:cNvPr id="160" name="Oval 159">
                <a:extLst>
                  <a:ext uri="{FF2B5EF4-FFF2-40B4-BE49-F238E27FC236}">
                    <a16:creationId xmlns:a16="http://schemas.microsoft.com/office/drawing/2014/main" xmlns="" id="{B8C5CBDE-5C21-4C4E-A599-BE9A21297B74}"/>
                  </a:ext>
                </a:extLst>
              </p:cNvPr>
              <p:cNvSpPr/>
              <p:nvPr/>
            </p:nvSpPr>
            <p:spPr>
              <a:xfrm rot="16200000">
                <a:off x="6632826" y="3934297"/>
                <a:ext cx="115888" cy="115888"/>
              </a:xfrm>
              <a:prstGeom prst="ellipse">
                <a:avLst/>
              </a:prstGeom>
              <a:solidFill>
                <a:srgbClr val="5225B5"/>
              </a:solidFill>
              <a:ln w="28575">
                <a:solidFill>
                  <a:srgbClr val="5225B5"/>
                </a:solid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defTabSz="914338">
                  <a:spcBef>
                    <a:spcPts val="159"/>
                  </a:spcBef>
                  <a:spcAft>
                    <a:spcPts val="159"/>
                  </a:spcAft>
                  <a:defRPr/>
                </a:pPr>
                <a:endParaRPr lang="en-GB" sz="873" dirty="0">
                  <a:solidFill>
                    <a:prstClr val="white"/>
                  </a:solidFill>
                  <a:latin typeface="Arial"/>
                </a:endParaRPr>
              </a:p>
            </p:txBody>
          </p:sp>
          <p:cxnSp>
            <p:nvCxnSpPr>
              <p:cNvPr id="161" name="Straight Connector 160">
                <a:extLst>
                  <a:ext uri="{FF2B5EF4-FFF2-40B4-BE49-F238E27FC236}">
                    <a16:creationId xmlns:a16="http://schemas.microsoft.com/office/drawing/2014/main" xmlns="" id="{F6943892-A886-42EE-80BF-DB99DDBDBB84}"/>
                  </a:ext>
                </a:extLst>
              </p:cNvPr>
              <p:cNvCxnSpPr>
                <a:cxnSpLocks/>
              </p:cNvCxnSpPr>
              <p:nvPr/>
            </p:nvCxnSpPr>
            <p:spPr>
              <a:xfrm rot="16200000">
                <a:off x="6704466" y="3859572"/>
                <a:ext cx="122056" cy="149449"/>
              </a:xfrm>
              <a:prstGeom prst="line">
                <a:avLst/>
              </a:prstGeom>
              <a:noFill/>
              <a:ln w="28575" cap="rnd">
                <a:solidFill>
                  <a:srgbClr val="5225B5"/>
                </a:solidFill>
              </a:ln>
            </p:spPr>
            <p:style>
              <a:lnRef idx="2">
                <a:schemeClr val="accent1">
                  <a:shade val="50000"/>
                </a:schemeClr>
              </a:lnRef>
              <a:fillRef idx="1">
                <a:schemeClr val="accent1"/>
              </a:fillRef>
              <a:effectRef idx="0">
                <a:schemeClr val="accent1"/>
              </a:effectRef>
              <a:fontRef idx="minor">
                <a:schemeClr val="lt1"/>
              </a:fontRef>
            </p:style>
          </p:cxnSp>
          <p:cxnSp>
            <p:nvCxnSpPr>
              <p:cNvPr id="162" name="Straight Connector 161">
                <a:extLst>
                  <a:ext uri="{FF2B5EF4-FFF2-40B4-BE49-F238E27FC236}">
                    <a16:creationId xmlns:a16="http://schemas.microsoft.com/office/drawing/2014/main" xmlns="" id="{AD98CD72-49DE-45BE-A284-3B95A4B17A51}"/>
                  </a:ext>
                </a:extLst>
              </p:cNvPr>
              <p:cNvCxnSpPr>
                <a:cxnSpLocks/>
              </p:cNvCxnSpPr>
              <p:nvPr/>
            </p:nvCxnSpPr>
            <p:spPr>
              <a:xfrm rot="16200000" flipV="1">
                <a:off x="6877995" y="3835493"/>
                <a:ext cx="193530" cy="269082"/>
              </a:xfrm>
              <a:prstGeom prst="line">
                <a:avLst/>
              </a:prstGeom>
              <a:noFill/>
              <a:ln w="28575" cap="rnd">
                <a:solidFill>
                  <a:srgbClr val="5225B5"/>
                </a:solidFill>
              </a:ln>
            </p:spPr>
            <p:style>
              <a:lnRef idx="2">
                <a:schemeClr val="accent1">
                  <a:shade val="50000"/>
                </a:schemeClr>
              </a:lnRef>
              <a:fillRef idx="1">
                <a:schemeClr val="accent1"/>
              </a:fillRef>
              <a:effectRef idx="0">
                <a:schemeClr val="accent1"/>
              </a:effectRef>
              <a:fontRef idx="minor">
                <a:schemeClr val="lt1"/>
              </a:fontRef>
            </p:style>
          </p:cxnSp>
          <p:cxnSp>
            <p:nvCxnSpPr>
              <p:cNvPr id="163" name="Straight Connector 162">
                <a:extLst>
                  <a:ext uri="{FF2B5EF4-FFF2-40B4-BE49-F238E27FC236}">
                    <a16:creationId xmlns:a16="http://schemas.microsoft.com/office/drawing/2014/main" xmlns="" id="{199A605B-C869-444E-9355-5401098248F1}"/>
                  </a:ext>
                </a:extLst>
              </p:cNvPr>
              <p:cNvCxnSpPr>
                <a:cxnSpLocks/>
              </p:cNvCxnSpPr>
              <p:nvPr/>
            </p:nvCxnSpPr>
            <p:spPr>
              <a:xfrm rot="16200000">
                <a:off x="6677545" y="3705836"/>
                <a:ext cx="325348" cy="0"/>
              </a:xfrm>
              <a:prstGeom prst="line">
                <a:avLst/>
              </a:prstGeom>
              <a:noFill/>
              <a:ln w="28575" cap="rnd">
                <a:solidFill>
                  <a:srgbClr val="5225B5"/>
                </a:solidFill>
              </a:ln>
            </p:spPr>
            <p:style>
              <a:lnRef idx="2">
                <a:schemeClr val="accent1">
                  <a:shade val="50000"/>
                </a:schemeClr>
              </a:lnRef>
              <a:fillRef idx="1">
                <a:schemeClr val="accent1"/>
              </a:fillRef>
              <a:effectRef idx="0">
                <a:schemeClr val="accent1"/>
              </a:effectRef>
              <a:fontRef idx="minor">
                <a:schemeClr val="lt1"/>
              </a:fontRef>
            </p:style>
          </p:cxnSp>
          <p:sp>
            <p:nvSpPr>
              <p:cNvPr id="164" name="Oval 163">
                <a:extLst>
                  <a:ext uri="{FF2B5EF4-FFF2-40B4-BE49-F238E27FC236}">
                    <a16:creationId xmlns:a16="http://schemas.microsoft.com/office/drawing/2014/main" xmlns="" id="{46554C45-137C-4B99-9042-39CD9E8FD071}"/>
                  </a:ext>
                </a:extLst>
              </p:cNvPr>
              <p:cNvSpPr/>
              <p:nvPr/>
            </p:nvSpPr>
            <p:spPr>
              <a:xfrm rot="16200000" flipH="1">
                <a:off x="6632826" y="3366246"/>
                <a:ext cx="115888" cy="115888"/>
              </a:xfrm>
              <a:prstGeom prst="ellipse">
                <a:avLst/>
              </a:prstGeom>
              <a:solidFill>
                <a:srgbClr val="5225B5"/>
              </a:solidFill>
              <a:ln w="28575">
                <a:solidFill>
                  <a:srgbClr val="5225B5"/>
                </a:solid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defTabSz="914338">
                  <a:spcBef>
                    <a:spcPts val="159"/>
                  </a:spcBef>
                  <a:spcAft>
                    <a:spcPts val="159"/>
                  </a:spcAft>
                  <a:defRPr/>
                </a:pPr>
                <a:endParaRPr lang="en-GB" sz="873" dirty="0">
                  <a:solidFill>
                    <a:prstClr val="white"/>
                  </a:solidFill>
                  <a:latin typeface="Arial"/>
                </a:endParaRPr>
              </a:p>
            </p:txBody>
          </p:sp>
          <p:cxnSp>
            <p:nvCxnSpPr>
              <p:cNvPr id="165" name="Straight Connector 164">
                <a:extLst>
                  <a:ext uri="{FF2B5EF4-FFF2-40B4-BE49-F238E27FC236}">
                    <a16:creationId xmlns:a16="http://schemas.microsoft.com/office/drawing/2014/main" xmlns="" id="{B73850B7-B3F1-4C99-8112-7A861B9AC174}"/>
                  </a:ext>
                </a:extLst>
              </p:cNvPr>
              <p:cNvCxnSpPr>
                <a:cxnSpLocks/>
              </p:cNvCxnSpPr>
              <p:nvPr/>
            </p:nvCxnSpPr>
            <p:spPr>
              <a:xfrm rot="16200000" flipH="1">
                <a:off x="6704466" y="3407409"/>
                <a:ext cx="122056" cy="149449"/>
              </a:xfrm>
              <a:prstGeom prst="line">
                <a:avLst/>
              </a:prstGeom>
              <a:noFill/>
              <a:ln w="28575" cap="rnd">
                <a:solidFill>
                  <a:srgbClr val="5225B5"/>
                </a:solidFill>
              </a:ln>
            </p:spPr>
            <p:style>
              <a:lnRef idx="2">
                <a:schemeClr val="accent1">
                  <a:shade val="50000"/>
                </a:schemeClr>
              </a:lnRef>
              <a:fillRef idx="1">
                <a:schemeClr val="accent1"/>
              </a:fillRef>
              <a:effectRef idx="0">
                <a:schemeClr val="accent1"/>
              </a:effectRef>
              <a:fontRef idx="minor">
                <a:schemeClr val="lt1"/>
              </a:fontRef>
            </p:style>
          </p:cxnSp>
          <p:sp>
            <p:nvSpPr>
              <p:cNvPr id="166" name="Oval 165">
                <a:extLst>
                  <a:ext uri="{FF2B5EF4-FFF2-40B4-BE49-F238E27FC236}">
                    <a16:creationId xmlns:a16="http://schemas.microsoft.com/office/drawing/2014/main" xmlns="" id="{2B9909E2-738F-4A82-8F29-57CFE0192DFF}"/>
                  </a:ext>
                </a:extLst>
              </p:cNvPr>
              <p:cNvSpPr/>
              <p:nvPr/>
            </p:nvSpPr>
            <p:spPr>
              <a:xfrm rot="16200000" flipH="1">
                <a:off x="7055994" y="3058201"/>
                <a:ext cx="115888" cy="115888"/>
              </a:xfrm>
              <a:prstGeom prst="ellipse">
                <a:avLst/>
              </a:prstGeom>
              <a:solidFill>
                <a:srgbClr val="5225B5"/>
              </a:solidFill>
              <a:ln w="28575">
                <a:solidFill>
                  <a:srgbClr val="5225B5"/>
                </a:solid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defTabSz="914338">
                  <a:spcBef>
                    <a:spcPts val="159"/>
                  </a:spcBef>
                  <a:spcAft>
                    <a:spcPts val="159"/>
                  </a:spcAft>
                  <a:defRPr/>
                </a:pPr>
                <a:endParaRPr lang="en-GB" sz="873" dirty="0">
                  <a:solidFill>
                    <a:prstClr val="white"/>
                  </a:solidFill>
                  <a:latin typeface="Arial"/>
                </a:endParaRPr>
              </a:p>
            </p:txBody>
          </p:sp>
          <p:cxnSp>
            <p:nvCxnSpPr>
              <p:cNvPr id="167" name="Straight Connector 166">
                <a:extLst>
                  <a:ext uri="{FF2B5EF4-FFF2-40B4-BE49-F238E27FC236}">
                    <a16:creationId xmlns:a16="http://schemas.microsoft.com/office/drawing/2014/main" xmlns="" id="{6B1808AB-5834-4735-AF58-D602B668D628}"/>
                  </a:ext>
                </a:extLst>
              </p:cNvPr>
              <p:cNvCxnSpPr>
                <a:cxnSpLocks/>
              </p:cNvCxnSpPr>
              <p:nvPr/>
            </p:nvCxnSpPr>
            <p:spPr>
              <a:xfrm rot="16200000" flipH="1">
                <a:off x="7006566" y="3225897"/>
                <a:ext cx="214744" cy="0"/>
              </a:xfrm>
              <a:prstGeom prst="line">
                <a:avLst/>
              </a:prstGeom>
              <a:noFill/>
              <a:ln w="28575" cap="rnd">
                <a:solidFill>
                  <a:srgbClr val="5225B5"/>
                </a:solidFill>
              </a:ln>
            </p:spPr>
            <p:style>
              <a:lnRef idx="2">
                <a:schemeClr val="accent1">
                  <a:shade val="50000"/>
                </a:schemeClr>
              </a:lnRef>
              <a:fillRef idx="1">
                <a:schemeClr val="accent1"/>
              </a:fillRef>
              <a:effectRef idx="0">
                <a:schemeClr val="accent1"/>
              </a:effectRef>
              <a:fontRef idx="minor">
                <a:schemeClr val="lt1"/>
              </a:fontRef>
            </p:style>
          </p:cxnSp>
          <p:cxnSp>
            <p:nvCxnSpPr>
              <p:cNvPr id="168" name="Straight Connector 167">
                <a:extLst>
                  <a:ext uri="{FF2B5EF4-FFF2-40B4-BE49-F238E27FC236}">
                    <a16:creationId xmlns:a16="http://schemas.microsoft.com/office/drawing/2014/main" xmlns="" id="{00BD3132-D3D4-40D2-8710-34FBEFC40AAF}"/>
                  </a:ext>
                </a:extLst>
              </p:cNvPr>
              <p:cNvCxnSpPr>
                <a:cxnSpLocks/>
              </p:cNvCxnSpPr>
              <p:nvPr/>
            </p:nvCxnSpPr>
            <p:spPr>
              <a:xfrm>
                <a:off x="7113938" y="3340107"/>
                <a:ext cx="317392" cy="317493"/>
              </a:xfrm>
              <a:prstGeom prst="line">
                <a:avLst/>
              </a:prstGeom>
              <a:noFill/>
              <a:ln w="28575" cap="rnd">
                <a:solidFill>
                  <a:srgbClr val="5225B5"/>
                </a:solidFill>
              </a:ln>
            </p:spPr>
            <p:style>
              <a:lnRef idx="2">
                <a:schemeClr val="accent1">
                  <a:shade val="50000"/>
                </a:schemeClr>
              </a:lnRef>
              <a:fillRef idx="1">
                <a:schemeClr val="accent1"/>
              </a:fillRef>
              <a:effectRef idx="0">
                <a:schemeClr val="accent1"/>
              </a:effectRef>
              <a:fontRef idx="minor">
                <a:schemeClr val="lt1"/>
              </a:fontRef>
            </p:style>
          </p:cxnSp>
          <p:cxnSp>
            <p:nvCxnSpPr>
              <p:cNvPr id="169" name="Straight Connector 168">
                <a:extLst>
                  <a:ext uri="{FF2B5EF4-FFF2-40B4-BE49-F238E27FC236}">
                    <a16:creationId xmlns:a16="http://schemas.microsoft.com/office/drawing/2014/main" xmlns="" id="{9E903EE4-A6B5-4336-9BB3-F7C5DE5CB719}"/>
                  </a:ext>
                </a:extLst>
              </p:cNvPr>
              <p:cNvCxnSpPr>
                <a:cxnSpLocks/>
              </p:cNvCxnSpPr>
              <p:nvPr/>
            </p:nvCxnSpPr>
            <p:spPr>
              <a:xfrm rot="16200000" flipH="1" flipV="1">
                <a:off x="6877995" y="3311856"/>
                <a:ext cx="193530" cy="269082"/>
              </a:xfrm>
              <a:prstGeom prst="line">
                <a:avLst/>
              </a:prstGeom>
              <a:noFill/>
              <a:ln w="28575" cap="rnd">
                <a:solidFill>
                  <a:srgbClr val="5225B5"/>
                </a:solidFill>
              </a:ln>
            </p:spPr>
            <p:style>
              <a:lnRef idx="2">
                <a:schemeClr val="accent1">
                  <a:shade val="50000"/>
                </a:schemeClr>
              </a:lnRef>
              <a:fillRef idx="1">
                <a:schemeClr val="accent1"/>
              </a:fillRef>
              <a:effectRef idx="0">
                <a:schemeClr val="accent1"/>
              </a:effectRef>
              <a:fontRef idx="minor">
                <a:schemeClr val="lt1"/>
              </a:fontRef>
            </p:style>
          </p:cxnSp>
          <p:cxnSp>
            <p:nvCxnSpPr>
              <p:cNvPr id="170" name="Straight Connector 169">
                <a:extLst>
                  <a:ext uri="{FF2B5EF4-FFF2-40B4-BE49-F238E27FC236}">
                    <a16:creationId xmlns:a16="http://schemas.microsoft.com/office/drawing/2014/main" xmlns="" id="{19E0A92B-BECB-49DC-A2B3-27A850D37123}"/>
                  </a:ext>
                </a:extLst>
              </p:cNvPr>
              <p:cNvCxnSpPr>
                <a:cxnSpLocks/>
              </p:cNvCxnSpPr>
              <p:nvPr/>
            </p:nvCxnSpPr>
            <p:spPr>
              <a:xfrm flipH="1">
                <a:off x="7113938" y="3754343"/>
                <a:ext cx="317392" cy="317493"/>
              </a:xfrm>
              <a:prstGeom prst="line">
                <a:avLst/>
              </a:prstGeom>
              <a:noFill/>
              <a:ln w="28575" cap="rnd">
                <a:solidFill>
                  <a:srgbClr val="5225B5"/>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190" name="Straight Connector 189">
              <a:extLst>
                <a:ext uri="{FF2B5EF4-FFF2-40B4-BE49-F238E27FC236}">
                  <a16:creationId xmlns:a16="http://schemas.microsoft.com/office/drawing/2014/main" xmlns="" id="{E4DCEDC5-5B11-4B7F-A153-48966FDBCC97}"/>
                </a:ext>
              </a:extLst>
            </p:cNvPr>
            <p:cNvCxnSpPr>
              <a:cxnSpLocks/>
            </p:cNvCxnSpPr>
            <p:nvPr/>
          </p:nvCxnSpPr>
          <p:spPr>
            <a:xfrm rot="2700000" flipH="1">
              <a:off x="3043107" y="4491396"/>
              <a:ext cx="310078" cy="0"/>
            </a:xfrm>
            <a:prstGeom prst="line">
              <a:avLst/>
            </a:prstGeom>
            <a:noFill/>
            <a:ln w="28575" cap="rnd">
              <a:solidFill>
                <a:srgbClr val="5225B5"/>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304" name="Group 303">
            <a:extLst>
              <a:ext uri="{FF2B5EF4-FFF2-40B4-BE49-F238E27FC236}">
                <a16:creationId xmlns:a16="http://schemas.microsoft.com/office/drawing/2014/main" xmlns="" id="{C3658C6E-BE49-4C1B-9E31-E5C00434B493}"/>
              </a:ext>
            </a:extLst>
          </p:cNvPr>
          <p:cNvGrpSpPr/>
          <p:nvPr/>
        </p:nvGrpSpPr>
        <p:grpSpPr>
          <a:xfrm>
            <a:off x="4548147" y="3945143"/>
            <a:ext cx="653837" cy="807365"/>
            <a:chOff x="6657140" y="4452667"/>
            <a:chExt cx="823767" cy="1017196"/>
          </a:xfrm>
        </p:grpSpPr>
        <p:sp>
          <p:nvSpPr>
            <p:cNvPr id="267" name="Oval 266">
              <a:extLst>
                <a:ext uri="{FF2B5EF4-FFF2-40B4-BE49-F238E27FC236}">
                  <a16:creationId xmlns:a16="http://schemas.microsoft.com/office/drawing/2014/main" xmlns="" id="{C6E6C1AE-5BDA-474C-BB79-2BF2E4859278}"/>
                </a:ext>
              </a:extLst>
            </p:cNvPr>
            <p:cNvSpPr/>
            <p:nvPr/>
          </p:nvSpPr>
          <p:spPr>
            <a:xfrm>
              <a:off x="6777146" y="4527550"/>
              <a:ext cx="639074" cy="639074"/>
            </a:xfrm>
            <a:prstGeom prst="ellipse">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8">
                <a:defRPr/>
              </a:pPr>
              <a:endParaRPr lang="en-GB" dirty="0">
                <a:solidFill>
                  <a:srgbClr val="5225B5"/>
                </a:solidFill>
                <a:latin typeface="Arial"/>
              </a:endParaRPr>
            </a:p>
          </p:txBody>
        </p:sp>
        <p:grpSp>
          <p:nvGrpSpPr>
            <p:cNvPr id="268" name="Group 267">
              <a:extLst>
                <a:ext uri="{FF2B5EF4-FFF2-40B4-BE49-F238E27FC236}">
                  <a16:creationId xmlns:a16="http://schemas.microsoft.com/office/drawing/2014/main" xmlns="" id="{95A957E5-824D-430F-9167-8214BABD88A9}"/>
                </a:ext>
              </a:extLst>
            </p:cNvPr>
            <p:cNvGrpSpPr/>
            <p:nvPr/>
          </p:nvGrpSpPr>
          <p:grpSpPr>
            <a:xfrm>
              <a:off x="6983569" y="4619959"/>
              <a:ext cx="497338" cy="534594"/>
              <a:chOff x="6903008" y="4620363"/>
              <a:chExt cx="432284" cy="464667"/>
            </a:xfrm>
          </p:grpSpPr>
          <p:grpSp>
            <p:nvGrpSpPr>
              <p:cNvPr id="266" name="Group 265">
                <a:extLst>
                  <a:ext uri="{FF2B5EF4-FFF2-40B4-BE49-F238E27FC236}">
                    <a16:creationId xmlns:a16="http://schemas.microsoft.com/office/drawing/2014/main" xmlns="" id="{F532965C-A63F-4B39-A309-133CA28D1475}"/>
                  </a:ext>
                </a:extLst>
              </p:cNvPr>
              <p:cNvGrpSpPr/>
              <p:nvPr/>
            </p:nvGrpSpPr>
            <p:grpSpPr>
              <a:xfrm>
                <a:off x="6948030" y="4650143"/>
                <a:ext cx="387262" cy="434887"/>
                <a:chOff x="7182980" y="4799368"/>
                <a:chExt cx="387262" cy="434887"/>
              </a:xfrm>
            </p:grpSpPr>
            <p:sp>
              <p:nvSpPr>
                <p:cNvPr id="252" name="Freeform: Shape 251">
                  <a:extLst>
                    <a:ext uri="{FF2B5EF4-FFF2-40B4-BE49-F238E27FC236}">
                      <a16:creationId xmlns:a16="http://schemas.microsoft.com/office/drawing/2014/main" xmlns="" id="{1FEBF053-C0B0-4611-922D-90F271D67A0A}"/>
                    </a:ext>
                  </a:extLst>
                </p:cNvPr>
                <p:cNvSpPr/>
                <p:nvPr/>
              </p:nvSpPr>
              <p:spPr>
                <a:xfrm>
                  <a:off x="7230605" y="4866043"/>
                  <a:ext cx="114300" cy="57150"/>
                </a:xfrm>
                <a:custGeom>
                  <a:avLst/>
                  <a:gdLst>
                    <a:gd name="connsiteX0" fmla="*/ 85725 w 114300"/>
                    <a:gd name="connsiteY0" fmla="*/ 0 h 57150"/>
                    <a:gd name="connsiteX1" fmla="*/ 28575 w 114300"/>
                    <a:gd name="connsiteY1" fmla="*/ 0 h 57150"/>
                    <a:gd name="connsiteX2" fmla="*/ 0 w 114300"/>
                    <a:gd name="connsiteY2" fmla="*/ 28575 h 57150"/>
                    <a:gd name="connsiteX3" fmla="*/ 28575 w 114300"/>
                    <a:gd name="connsiteY3" fmla="*/ 57150 h 57150"/>
                    <a:gd name="connsiteX4" fmla="*/ 85725 w 114300"/>
                    <a:gd name="connsiteY4" fmla="*/ 57150 h 57150"/>
                    <a:gd name="connsiteX5" fmla="*/ 114300 w 114300"/>
                    <a:gd name="connsiteY5" fmla="*/ 28575 h 57150"/>
                    <a:gd name="connsiteX6" fmla="*/ 85725 w 114300"/>
                    <a:gd name="connsiteY6"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57150">
                      <a:moveTo>
                        <a:pt x="85725" y="0"/>
                      </a:moveTo>
                      <a:lnTo>
                        <a:pt x="28575" y="0"/>
                      </a:lnTo>
                      <a:cubicBezTo>
                        <a:pt x="12764" y="0"/>
                        <a:pt x="0" y="12764"/>
                        <a:pt x="0" y="28575"/>
                      </a:cubicBezTo>
                      <a:cubicBezTo>
                        <a:pt x="0" y="44387"/>
                        <a:pt x="12764" y="57150"/>
                        <a:pt x="28575" y="57150"/>
                      </a:cubicBezTo>
                      <a:lnTo>
                        <a:pt x="85725" y="57150"/>
                      </a:lnTo>
                      <a:cubicBezTo>
                        <a:pt x="101537" y="57150"/>
                        <a:pt x="114300" y="44387"/>
                        <a:pt x="114300" y="28575"/>
                      </a:cubicBezTo>
                      <a:cubicBezTo>
                        <a:pt x="114300" y="12764"/>
                        <a:pt x="101537" y="0"/>
                        <a:pt x="85725" y="0"/>
                      </a:cubicBezTo>
                      <a:close/>
                    </a:path>
                  </a:pathLst>
                </a:custGeom>
                <a:solidFill>
                  <a:srgbClr val="00EF9F"/>
                </a:solidFill>
                <a:ln w="19050" cap="rnd">
                  <a:noFill/>
                  <a:prstDash val="solid"/>
                  <a:round/>
                </a:ln>
              </p:spPr>
              <p:txBody>
                <a:bodyPr rot="0" spcFirstLastPara="0" vertOverflow="overflow" horzOverflow="overflow" vert="horz" wrap="square" lIns="72577" tIns="36289" rIns="72577" bIns="36289" numCol="1" spcCol="0" rtlCol="0" fromWordArt="0" anchor="ctr" anchorCtr="0" forceAA="0" compatLnSpc="1">
                  <a:prstTxWarp prst="textNoShape">
                    <a:avLst/>
                  </a:prstTxWarp>
                  <a:noAutofit/>
                </a:bodyPr>
                <a:lstStyle/>
                <a:p>
                  <a:pPr defTabSz="914338">
                    <a:defRPr/>
                  </a:pPr>
                  <a:endParaRPr lang="en-GB" dirty="0">
                    <a:solidFill>
                      <a:prstClr val="black"/>
                    </a:solidFill>
                    <a:latin typeface="Arial"/>
                  </a:endParaRPr>
                </a:p>
              </p:txBody>
            </p:sp>
            <p:sp>
              <p:nvSpPr>
                <p:cNvPr id="253" name="Freeform: Shape 252">
                  <a:extLst>
                    <a:ext uri="{FF2B5EF4-FFF2-40B4-BE49-F238E27FC236}">
                      <a16:creationId xmlns:a16="http://schemas.microsoft.com/office/drawing/2014/main" xmlns="" id="{BED17254-FC7A-4E8F-ADEA-0C69C39DFB27}"/>
                    </a:ext>
                  </a:extLst>
                </p:cNvPr>
                <p:cNvSpPr/>
                <p:nvPr/>
              </p:nvSpPr>
              <p:spPr>
                <a:xfrm>
                  <a:off x="7287755" y="4866043"/>
                  <a:ext cx="9525" cy="57150"/>
                </a:xfrm>
                <a:custGeom>
                  <a:avLst/>
                  <a:gdLst>
                    <a:gd name="connsiteX0" fmla="*/ 0 w 9525"/>
                    <a:gd name="connsiteY0" fmla="*/ 0 h 57150"/>
                    <a:gd name="connsiteX1" fmla="*/ 0 w 9525"/>
                    <a:gd name="connsiteY1" fmla="*/ 57150 h 57150"/>
                  </a:gdLst>
                  <a:ahLst/>
                  <a:cxnLst>
                    <a:cxn ang="0">
                      <a:pos x="connsiteX0" y="connsiteY0"/>
                    </a:cxn>
                    <a:cxn ang="0">
                      <a:pos x="connsiteX1" y="connsiteY1"/>
                    </a:cxn>
                  </a:cxnLst>
                  <a:rect l="l" t="t" r="r" b="b"/>
                  <a:pathLst>
                    <a:path w="9525" h="57150">
                      <a:moveTo>
                        <a:pt x="0" y="0"/>
                      </a:moveTo>
                      <a:lnTo>
                        <a:pt x="0" y="57150"/>
                      </a:lnTo>
                    </a:path>
                  </a:pathLst>
                </a:custGeom>
                <a:noFill/>
                <a:ln w="19050" cap="rnd">
                  <a:noFill/>
                  <a:prstDash val="solid"/>
                  <a:round/>
                </a:ln>
              </p:spPr>
              <p:txBody>
                <a:bodyPr rot="0" spcFirstLastPara="0" vertOverflow="overflow" horzOverflow="overflow" vert="horz" wrap="square" lIns="72577" tIns="36289" rIns="72577" bIns="36289" numCol="1" spcCol="0" rtlCol="0" fromWordArt="0" anchor="ctr" anchorCtr="0" forceAA="0" compatLnSpc="1">
                  <a:prstTxWarp prst="textNoShape">
                    <a:avLst/>
                  </a:prstTxWarp>
                  <a:noAutofit/>
                </a:bodyPr>
                <a:lstStyle/>
                <a:p>
                  <a:pPr defTabSz="914338">
                    <a:defRPr/>
                  </a:pPr>
                  <a:endParaRPr lang="en-GB" dirty="0">
                    <a:solidFill>
                      <a:prstClr val="black"/>
                    </a:solidFill>
                    <a:latin typeface="Arial"/>
                  </a:endParaRPr>
                </a:p>
              </p:txBody>
            </p:sp>
            <p:sp>
              <p:nvSpPr>
                <p:cNvPr id="254" name="Freeform: Shape 253">
                  <a:extLst>
                    <a:ext uri="{FF2B5EF4-FFF2-40B4-BE49-F238E27FC236}">
                      <a16:creationId xmlns:a16="http://schemas.microsoft.com/office/drawing/2014/main" xmlns="" id="{B0B08D4A-E653-4AA5-87CD-026914DD658D}"/>
                    </a:ext>
                  </a:extLst>
                </p:cNvPr>
                <p:cNvSpPr/>
                <p:nvPr/>
              </p:nvSpPr>
              <p:spPr>
                <a:xfrm>
                  <a:off x="7383005" y="4866043"/>
                  <a:ext cx="114300" cy="57150"/>
                </a:xfrm>
                <a:custGeom>
                  <a:avLst/>
                  <a:gdLst>
                    <a:gd name="connsiteX0" fmla="*/ 85725 w 114300"/>
                    <a:gd name="connsiteY0" fmla="*/ 0 h 57150"/>
                    <a:gd name="connsiteX1" fmla="*/ 28575 w 114300"/>
                    <a:gd name="connsiteY1" fmla="*/ 0 h 57150"/>
                    <a:gd name="connsiteX2" fmla="*/ 0 w 114300"/>
                    <a:gd name="connsiteY2" fmla="*/ 28575 h 57150"/>
                    <a:gd name="connsiteX3" fmla="*/ 28575 w 114300"/>
                    <a:gd name="connsiteY3" fmla="*/ 57150 h 57150"/>
                    <a:gd name="connsiteX4" fmla="*/ 85725 w 114300"/>
                    <a:gd name="connsiteY4" fmla="*/ 57150 h 57150"/>
                    <a:gd name="connsiteX5" fmla="*/ 114300 w 114300"/>
                    <a:gd name="connsiteY5" fmla="*/ 28575 h 57150"/>
                    <a:gd name="connsiteX6" fmla="*/ 85725 w 114300"/>
                    <a:gd name="connsiteY6"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57150">
                      <a:moveTo>
                        <a:pt x="85725" y="0"/>
                      </a:moveTo>
                      <a:lnTo>
                        <a:pt x="28575" y="0"/>
                      </a:lnTo>
                      <a:cubicBezTo>
                        <a:pt x="12764" y="0"/>
                        <a:pt x="0" y="12764"/>
                        <a:pt x="0" y="28575"/>
                      </a:cubicBezTo>
                      <a:cubicBezTo>
                        <a:pt x="0" y="44387"/>
                        <a:pt x="12764" y="57150"/>
                        <a:pt x="28575" y="57150"/>
                      </a:cubicBezTo>
                      <a:lnTo>
                        <a:pt x="85725" y="57150"/>
                      </a:lnTo>
                      <a:cubicBezTo>
                        <a:pt x="101537" y="57150"/>
                        <a:pt x="114300" y="44387"/>
                        <a:pt x="114300" y="28575"/>
                      </a:cubicBezTo>
                      <a:cubicBezTo>
                        <a:pt x="114300" y="12764"/>
                        <a:pt x="101537" y="0"/>
                        <a:pt x="85725" y="0"/>
                      </a:cubicBezTo>
                      <a:close/>
                    </a:path>
                  </a:pathLst>
                </a:custGeom>
                <a:solidFill>
                  <a:srgbClr val="00EF9F"/>
                </a:solidFill>
                <a:ln w="19050" cap="rnd">
                  <a:noFill/>
                  <a:prstDash val="solid"/>
                  <a:round/>
                </a:ln>
              </p:spPr>
              <p:txBody>
                <a:bodyPr rot="0" spcFirstLastPara="0" vertOverflow="overflow" horzOverflow="overflow" vert="horz" wrap="square" lIns="72577" tIns="36289" rIns="72577" bIns="36289" numCol="1" spcCol="0" rtlCol="0" fromWordArt="0" anchor="ctr" anchorCtr="0" forceAA="0" compatLnSpc="1">
                  <a:prstTxWarp prst="textNoShape">
                    <a:avLst/>
                  </a:prstTxWarp>
                  <a:noAutofit/>
                </a:bodyPr>
                <a:lstStyle/>
                <a:p>
                  <a:pPr defTabSz="914338">
                    <a:defRPr/>
                  </a:pPr>
                  <a:endParaRPr lang="en-GB" dirty="0">
                    <a:solidFill>
                      <a:prstClr val="black"/>
                    </a:solidFill>
                    <a:latin typeface="Arial"/>
                  </a:endParaRPr>
                </a:p>
              </p:txBody>
            </p:sp>
            <p:sp>
              <p:nvSpPr>
                <p:cNvPr id="255" name="Freeform: Shape 254">
                  <a:extLst>
                    <a:ext uri="{FF2B5EF4-FFF2-40B4-BE49-F238E27FC236}">
                      <a16:creationId xmlns:a16="http://schemas.microsoft.com/office/drawing/2014/main" xmlns="" id="{43346F5F-584E-4E59-AAAF-EA1D430476E4}"/>
                    </a:ext>
                  </a:extLst>
                </p:cNvPr>
                <p:cNvSpPr/>
                <p:nvPr/>
              </p:nvSpPr>
              <p:spPr>
                <a:xfrm>
                  <a:off x="7440155" y="4866043"/>
                  <a:ext cx="9525" cy="57150"/>
                </a:xfrm>
                <a:custGeom>
                  <a:avLst/>
                  <a:gdLst>
                    <a:gd name="connsiteX0" fmla="*/ 0 w 9525"/>
                    <a:gd name="connsiteY0" fmla="*/ 0 h 57150"/>
                    <a:gd name="connsiteX1" fmla="*/ 0 w 9525"/>
                    <a:gd name="connsiteY1" fmla="*/ 57150 h 57150"/>
                  </a:gdLst>
                  <a:ahLst/>
                  <a:cxnLst>
                    <a:cxn ang="0">
                      <a:pos x="connsiteX0" y="connsiteY0"/>
                    </a:cxn>
                    <a:cxn ang="0">
                      <a:pos x="connsiteX1" y="connsiteY1"/>
                    </a:cxn>
                  </a:cxnLst>
                  <a:rect l="l" t="t" r="r" b="b"/>
                  <a:pathLst>
                    <a:path w="9525" h="57150">
                      <a:moveTo>
                        <a:pt x="0" y="0"/>
                      </a:moveTo>
                      <a:lnTo>
                        <a:pt x="0" y="57150"/>
                      </a:lnTo>
                    </a:path>
                  </a:pathLst>
                </a:custGeom>
                <a:noFill/>
                <a:ln w="19050" cap="rnd">
                  <a:noFill/>
                  <a:prstDash val="solid"/>
                  <a:round/>
                </a:ln>
              </p:spPr>
              <p:txBody>
                <a:bodyPr rot="0" spcFirstLastPara="0" vertOverflow="overflow" horzOverflow="overflow" vert="horz" wrap="square" lIns="72577" tIns="36289" rIns="72577" bIns="36289" numCol="1" spcCol="0" rtlCol="0" fromWordArt="0" anchor="ctr" anchorCtr="0" forceAA="0" compatLnSpc="1">
                  <a:prstTxWarp prst="textNoShape">
                    <a:avLst/>
                  </a:prstTxWarp>
                  <a:noAutofit/>
                </a:bodyPr>
                <a:lstStyle/>
                <a:p>
                  <a:pPr defTabSz="914338">
                    <a:defRPr/>
                  </a:pPr>
                  <a:endParaRPr lang="en-GB" dirty="0">
                    <a:solidFill>
                      <a:prstClr val="black"/>
                    </a:solidFill>
                    <a:latin typeface="Arial"/>
                  </a:endParaRPr>
                </a:p>
              </p:txBody>
            </p:sp>
            <p:sp>
              <p:nvSpPr>
                <p:cNvPr id="256" name="Freeform: Shape 255">
                  <a:extLst>
                    <a:ext uri="{FF2B5EF4-FFF2-40B4-BE49-F238E27FC236}">
                      <a16:creationId xmlns:a16="http://schemas.microsoft.com/office/drawing/2014/main" xmlns="" id="{95D8BCD5-4140-4689-AB9F-F94B47E34CBA}"/>
                    </a:ext>
                  </a:extLst>
                </p:cNvPr>
                <p:cNvSpPr/>
                <p:nvPr/>
              </p:nvSpPr>
              <p:spPr>
                <a:xfrm>
                  <a:off x="7230605" y="4961293"/>
                  <a:ext cx="114300" cy="57150"/>
                </a:xfrm>
                <a:custGeom>
                  <a:avLst/>
                  <a:gdLst>
                    <a:gd name="connsiteX0" fmla="*/ 85725 w 114300"/>
                    <a:gd name="connsiteY0" fmla="*/ 0 h 57150"/>
                    <a:gd name="connsiteX1" fmla="*/ 28575 w 114300"/>
                    <a:gd name="connsiteY1" fmla="*/ 0 h 57150"/>
                    <a:gd name="connsiteX2" fmla="*/ 0 w 114300"/>
                    <a:gd name="connsiteY2" fmla="*/ 28575 h 57150"/>
                    <a:gd name="connsiteX3" fmla="*/ 28575 w 114300"/>
                    <a:gd name="connsiteY3" fmla="*/ 57150 h 57150"/>
                    <a:gd name="connsiteX4" fmla="*/ 85725 w 114300"/>
                    <a:gd name="connsiteY4" fmla="*/ 57150 h 57150"/>
                    <a:gd name="connsiteX5" fmla="*/ 114300 w 114300"/>
                    <a:gd name="connsiteY5" fmla="*/ 28575 h 57150"/>
                    <a:gd name="connsiteX6" fmla="*/ 85725 w 114300"/>
                    <a:gd name="connsiteY6"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57150">
                      <a:moveTo>
                        <a:pt x="85725" y="0"/>
                      </a:moveTo>
                      <a:lnTo>
                        <a:pt x="28575" y="0"/>
                      </a:lnTo>
                      <a:cubicBezTo>
                        <a:pt x="12764" y="0"/>
                        <a:pt x="0" y="12764"/>
                        <a:pt x="0" y="28575"/>
                      </a:cubicBezTo>
                      <a:cubicBezTo>
                        <a:pt x="0" y="44387"/>
                        <a:pt x="12764" y="57150"/>
                        <a:pt x="28575" y="57150"/>
                      </a:cubicBezTo>
                      <a:lnTo>
                        <a:pt x="85725" y="57150"/>
                      </a:lnTo>
                      <a:cubicBezTo>
                        <a:pt x="101537" y="57150"/>
                        <a:pt x="114300" y="44387"/>
                        <a:pt x="114300" y="28575"/>
                      </a:cubicBezTo>
                      <a:cubicBezTo>
                        <a:pt x="114300" y="12764"/>
                        <a:pt x="101537" y="0"/>
                        <a:pt x="85725" y="0"/>
                      </a:cubicBezTo>
                      <a:close/>
                    </a:path>
                  </a:pathLst>
                </a:custGeom>
                <a:solidFill>
                  <a:srgbClr val="00EF9F"/>
                </a:solidFill>
                <a:ln w="19050" cap="rnd">
                  <a:noFill/>
                  <a:prstDash val="solid"/>
                  <a:round/>
                </a:ln>
              </p:spPr>
              <p:txBody>
                <a:bodyPr rot="0" spcFirstLastPara="0" vertOverflow="overflow" horzOverflow="overflow" vert="horz" wrap="square" lIns="72577" tIns="36289" rIns="72577" bIns="36289" numCol="1" spcCol="0" rtlCol="0" fromWordArt="0" anchor="ctr" anchorCtr="0" forceAA="0" compatLnSpc="1">
                  <a:prstTxWarp prst="textNoShape">
                    <a:avLst/>
                  </a:prstTxWarp>
                  <a:noAutofit/>
                </a:bodyPr>
                <a:lstStyle/>
                <a:p>
                  <a:pPr defTabSz="914338">
                    <a:defRPr/>
                  </a:pPr>
                  <a:endParaRPr lang="en-GB" dirty="0">
                    <a:solidFill>
                      <a:prstClr val="black"/>
                    </a:solidFill>
                    <a:latin typeface="Arial"/>
                  </a:endParaRPr>
                </a:p>
              </p:txBody>
            </p:sp>
            <p:sp>
              <p:nvSpPr>
                <p:cNvPr id="257" name="Freeform: Shape 256">
                  <a:extLst>
                    <a:ext uri="{FF2B5EF4-FFF2-40B4-BE49-F238E27FC236}">
                      <a16:creationId xmlns:a16="http://schemas.microsoft.com/office/drawing/2014/main" xmlns="" id="{AF100F00-89AC-4A46-98D4-3121E8D34651}"/>
                    </a:ext>
                  </a:extLst>
                </p:cNvPr>
                <p:cNvSpPr/>
                <p:nvPr/>
              </p:nvSpPr>
              <p:spPr>
                <a:xfrm>
                  <a:off x="7287755" y="4961293"/>
                  <a:ext cx="9525" cy="57150"/>
                </a:xfrm>
                <a:custGeom>
                  <a:avLst/>
                  <a:gdLst>
                    <a:gd name="connsiteX0" fmla="*/ 0 w 9525"/>
                    <a:gd name="connsiteY0" fmla="*/ 0 h 57150"/>
                    <a:gd name="connsiteX1" fmla="*/ 0 w 9525"/>
                    <a:gd name="connsiteY1" fmla="*/ 57150 h 57150"/>
                  </a:gdLst>
                  <a:ahLst/>
                  <a:cxnLst>
                    <a:cxn ang="0">
                      <a:pos x="connsiteX0" y="connsiteY0"/>
                    </a:cxn>
                    <a:cxn ang="0">
                      <a:pos x="connsiteX1" y="connsiteY1"/>
                    </a:cxn>
                  </a:cxnLst>
                  <a:rect l="l" t="t" r="r" b="b"/>
                  <a:pathLst>
                    <a:path w="9525" h="57150">
                      <a:moveTo>
                        <a:pt x="0" y="0"/>
                      </a:moveTo>
                      <a:lnTo>
                        <a:pt x="0" y="57150"/>
                      </a:lnTo>
                    </a:path>
                  </a:pathLst>
                </a:custGeom>
                <a:noFill/>
                <a:ln w="19050" cap="rnd">
                  <a:noFill/>
                  <a:prstDash val="solid"/>
                  <a:round/>
                </a:ln>
              </p:spPr>
              <p:txBody>
                <a:bodyPr rot="0" spcFirstLastPara="0" vertOverflow="overflow" horzOverflow="overflow" vert="horz" wrap="square" lIns="72577" tIns="36289" rIns="72577" bIns="36289" numCol="1" spcCol="0" rtlCol="0" fromWordArt="0" anchor="ctr" anchorCtr="0" forceAA="0" compatLnSpc="1">
                  <a:prstTxWarp prst="textNoShape">
                    <a:avLst/>
                  </a:prstTxWarp>
                  <a:noAutofit/>
                </a:bodyPr>
                <a:lstStyle/>
                <a:p>
                  <a:pPr defTabSz="914338">
                    <a:defRPr/>
                  </a:pPr>
                  <a:endParaRPr lang="en-GB" dirty="0">
                    <a:solidFill>
                      <a:prstClr val="black"/>
                    </a:solidFill>
                    <a:latin typeface="Arial"/>
                  </a:endParaRPr>
                </a:p>
              </p:txBody>
            </p:sp>
            <p:sp>
              <p:nvSpPr>
                <p:cNvPr id="258" name="Freeform: Shape 257">
                  <a:extLst>
                    <a:ext uri="{FF2B5EF4-FFF2-40B4-BE49-F238E27FC236}">
                      <a16:creationId xmlns:a16="http://schemas.microsoft.com/office/drawing/2014/main" xmlns="" id="{019899BC-E7D5-427C-B980-3F6D2BC7FBBD}"/>
                    </a:ext>
                  </a:extLst>
                </p:cNvPr>
                <p:cNvSpPr/>
                <p:nvPr/>
              </p:nvSpPr>
              <p:spPr>
                <a:xfrm>
                  <a:off x="7230605" y="5056543"/>
                  <a:ext cx="114300" cy="57150"/>
                </a:xfrm>
                <a:custGeom>
                  <a:avLst/>
                  <a:gdLst>
                    <a:gd name="connsiteX0" fmla="*/ 85725 w 114300"/>
                    <a:gd name="connsiteY0" fmla="*/ 0 h 57150"/>
                    <a:gd name="connsiteX1" fmla="*/ 28575 w 114300"/>
                    <a:gd name="connsiteY1" fmla="*/ 0 h 57150"/>
                    <a:gd name="connsiteX2" fmla="*/ 0 w 114300"/>
                    <a:gd name="connsiteY2" fmla="*/ 28575 h 57150"/>
                    <a:gd name="connsiteX3" fmla="*/ 28575 w 114300"/>
                    <a:gd name="connsiteY3" fmla="*/ 57150 h 57150"/>
                    <a:gd name="connsiteX4" fmla="*/ 85725 w 114300"/>
                    <a:gd name="connsiteY4" fmla="*/ 57150 h 57150"/>
                    <a:gd name="connsiteX5" fmla="*/ 114300 w 114300"/>
                    <a:gd name="connsiteY5" fmla="*/ 28575 h 57150"/>
                    <a:gd name="connsiteX6" fmla="*/ 85725 w 114300"/>
                    <a:gd name="connsiteY6"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57150">
                      <a:moveTo>
                        <a:pt x="85725" y="0"/>
                      </a:moveTo>
                      <a:lnTo>
                        <a:pt x="28575" y="0"/>
                      </a:lnTo>
                      <a:cubicBezTo>
                        <a:pt x="12764" y="0"/>
                        <a:pt x="0" y="12764"/>
                        <a:pt x="0" y="28575"/>
                      </a:cubicBezTo>
                      <a:cubicBezTo>
                        <a:pt x="0" y="44387"/>
                        <a:pt x="12764" y="57150"/>
                        <a:pt x="28575" y="57150"/>
                      </a:cubicBezTo>
                      <a:lnTo>
                        <a:pt x="85725" y="57150"/>
                      </a:lnTo>
                      <a:cubicBezTo>
                        <a:pt x="101537" y="57150"/>
                        <a:pt x="114300" y="44387"/>
                        <a:pt x="114300" y="28575"/>
                      </a:cubicBezTo>
                      <a:cubicBezTo>
                        <a:pt x="114300" y="12764"/>
                        <a:pt x="101537" y="0"/>
                        <a:pt x="85725" y="0"/>
                      </a:cubicBezTo>
                      <a:close/>
                    </a:path>
                  </a:pathLst>
                </a:custGeom>
                <a:solidFill>
                  <a:srgbClr val="00EF9F"/>
                </a:solidFill>
                <a:ln w="19050" cap="rnd">
                  <a:noFill/>
                  <a:prstDash val="solid"/>
                  <a:round/>
                </a:ln>
              </p:spPr>
              <p:txBody>
                <a:bodyPr rot="0" spcFirstLastPara="0" vertOverflow="overflow" horzOverflow="overflow" vert="horz" wrap="square" lIns="72577" tIns="36289" rIns="72577" bIns="36289" numCol="1" spcCol="0" rtlCol="0" fromWordArt="0" anchor="ctr" anchorCtr="0" forceAA="0" compatLnSpc="1">
                  <a:prstTxWarp prst="textNoShape">
                    <a:avLst/>
                  </a:prstTxWarp>
                  <a:noAutofit/>
                </a:bodyPr>
                <a:lstStyle/>
                <a:p>
                  <a:pPr defTabSz="914338">
                    <a:defRPr/>
                  </a:pPr>
                  <a:endParaRPr lang="en-GB" dirty="0">
                    <a:solidFill>
                      <a:prstClr val="black"/>
                    </a:solidFill>
                    <a:latin typeface="Arial"/>
                  </a:endParaRPr>
                </a:p>
              </p:txBody>
            </p:sp>
            <p:sp>
              <p:nvSpPr>
                <p:cNvPr id="259" name="Freeform: Shape 258">
                  <a:extLst>
                    <a:ext uri="{FF2B5EF4-FFF2-40B4-BE49-F238E27FC236}">
                      <a16:creationId xmlns:a16="http://schemas.microsoft.com/office/drawing/2014/main" xmlns="" id="{F4805AE8-EBCF-4AC3-B3D7-6A6C2590EE9E}"/>
                    </a:ext>
                  </a:extLst>
                </p:cNvPr>
                <p:cNvSpPr/>
                <p:nvPr/>
              </p:nvSpPr>
              <p:spPr>
                <a:xfrm>
                  <a:off x="7287755" y="5056543"/>
                  <a:ext cx="9525" cy="57150"/>
                </a:xfrm>
                <a:custGeom>
                  <a:avLst/>
                  <a:gdLst>
                    <a:gd name="connsiteX0" fmla="*/ 0 w 9525"/>
                    <a:gd name="connsiteY0" fmla="*/ 0 h 57150"/>
                    <a:gd name="connsiteX1" fmla="*/ 0 w 9525"/>
                    <a:gd name="connsiteY1" fmla="*/ 57150 h 57150"/>
                  </a:gdLst>
                  <a:ahLst/>
                  <a:cxnLst>
                    <a:cxn ang="0">
                      <a:pos x="connsiteX0" y="connsiteY0"/>
                    </a:cxn>
                    <a:cxn ang="0">
                      <a:pos x="connsiteX1" y="connsiteY1"/>
                    </a:cxn>
                  </a:cxnLst>
                  <a:rect l="l" t="t" r="r" b="b"/>
                  <a:pathLst>
                    <a:path w="9525" h="57150">
                      <a:moveTo>
                        <a:pt x="0" y="0"/>
                      </a:moveTo>
                      <a:lnTo>
                        <a:pt x="0" y="57150"/>
                      </a:lnTo>
                    </a:path>
                  </a:pathLst>
                </a:custGeom>
                <a:noFill/>
                <a:ln w="19050" cap="rnd">
                  <a:noFill/>
                  <a:prstDash val="solid"/>
                  <a:round/>
                </a:ln>
              </p:spPr>
              <p:txBody>
                <a:bodyPr rot="0" spcFirstLastPara="0" vertOverflow="overflow" horzOverflow="overflow" vert="horz" wrap="square" lIns="72577" tIns="36289" rIns="72577" bIns="36289" numCol="1" spcCol="0" rtlCol="0" fromWordArt="0" anchor="ctr" anchorCtr="0" forceAA="0" compatLnSpc="1">
                  <a:prstTxWarp prst="textNoShape">
                    <a:avLst/>
                  </a:prstTxWarp>
                  <a:noAutofit/>
                </a:bodyPr>
                <a:lstStyle/>
                <a:p>
                  <a:pPr defTabSz="914338">
                    <a:defRPr/>
                  </a:pPr>
                  <a:endParaRPr lang="en-GB" dirty="0">
                    <a:solidFill>
                      <a:prstClr val="black"/>
                    </a:solidFill>
                    <a:latin typeface="Arial"/>
                  </a:endParaRPr>
                </a:p>
              </p:txBody>
            </p:sp>
            <p:sp>
              <p:nvSpPr>
                <p:cNvPr id="260" name="Freeform: Shape 259">
                  <a:extLst>
                    <a:ext uri="{FF2B5EF4-FFF2-40B4-BE49-F238E27FC236}">
                      <a16:creationId xmlns:a16="http://schemas.microsoft.com/office/drawing/2014/main" xmlns="" id="{F5333161-3041-4E5B-AED6-902678068123}"/>
                    </a:ext>
                  </a:extLst>
                </p:cNvPr>
                <p:cNvSpPr/>
                <p:nvPr/>
              </p:nvSpPr>
              <p:spPr>
                <a:xfrm>
                  <a:off x="7383005" y="4961293"/>
                  <a:ext cx="114300" cy="57150"/>
                </a:xfrm>
                <a:custGeom>
                  <a:avLst/>
                  <a:gdLst>
                    <a:gd name="connsiteX0" fmla="*/ 85725 w 114300"/>
                    <a:gd name="connsiteY0" fmla="*/ 0 h 57150"/>
                    <a:gd name="connsiteX1" fmla="*/ 28575 w 114300"/>
                    <a:gd name="connsiteY1" fmla="*/ 0 h 57150"/>
                    <a:gd name="connsiteX2" fmla="*/ 0 w 114300"/>
                    <a:gd name="connsiteY2" fmla="*/ 28575 h 57150"/>
                    <a:gd name="connsiteX3" fmla="*/ 28575 w 114300"/>
                    <a:gd name="connsiteY3" fmla="*/ 57150 h 57150"/>
                    <a:gd name="connsiteX4" fmla="*/ 85725 w 114300"/>
                    <a:gd name="connsiteY4" fmla="*/ 57150 h 57150"/>
                    <a:gd name="connsiteX5" fmla="*/ 114300 w 114300"/>
                    <a:gd name="connsiteY5" fmla="*/ 28575 h 57150"/>
                    <a:gd name="connsiteX6" fmla="*/ 85725 w 114300"/>
                    <a:gd name="connsiteY6"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57150">
                      <a:moveTo>
                        <a:pt x="85725" y="0"/>
                      </a:moveTo>
                      <a:lnTo>
                        <a:pt x="28575" y="0"/>
                      </a:lnTo>
                      <a:cubicBezTo>
                        <a:pt x="12764" y="0"/>
                        <a:pt x="0" y="12764"/>
                        <a:pt x="0" y="28575"/>
                      </a:cubicBezTo>
                      <a:cubicBezTo>
                        <a:pt x="0" y="44387"/>
                        <a:pt x="12764" y="57150"/>
                        <a:pt x="28575" y="57150"/>
                      </a:cubicBezTo>
                      <a:lnTo>
                        <a:pt x="85725" y="57150"/>
                      </a:lnTo>
                      <a:cubicBezTo>
                        <a:pt x="101537" y="57150"/>
                        <a:pt x="114300" y="44387"/>
                        <a:pt x="114300" y="28575"/>
                      </a:cubicBezTo>
                      <a:cubicBezTo>
                        <a:pt x="114300" y="12764"/>
                        <a:pt x="101537" y="0"/>
                        <a:pt x="85725" y="0"/>
                      </a:cubicBezTo>
                      <a:close/>
                    </a:path>
                  </a:pathLst>
                </a:custGeom>
                <a:solidFill>
                  <a:srgbClr val="00EF9F"/>
                </a:solidFill>
                <a:ln w="19050" cap="rnd">
                  <a:noFill/>
                  <a:prstDash val="solid"/>
                  <a:round/>
                </a:ln>
              </p:spPr>
              <p:txBody>
                <a:bodyPr rot="0" spcFirstLastPara="0" vertOverflow="overflow" horzOverflow="overflow" vert="horz" wrap="square" lIns="72577" tIns="36289" rIns="72577" bIns="36289" numCol="1" spcCol="0" rtlCol="0" fromWordArt="0" anchor="ctr" anchorCtr="0" forceAA="0" compatLnSpc="1">
                  <a:prstTxWarp prst="textNoShape">
                    <a:avLst/>
                  </a:prstTxWarp>
                  <a:noAutofit/>
                </a:bodyPr>
                <a:lstStyle/>
                <a:p>
                  <a:pPr defTabSz="914338">
                    <a:defRPr/>
                  </a:pPr>
                  <a:endParaRPr lang="en-GB" dirty="0">
                    <a:solidFill>
                      <a:prstClr val="black"/>
                    </a:solidFill>
                    <a:latin typeface="Arial"/>
                  </a:endParaRPr>
                </a:p>
              </p:txBody>
            </p:sp>
            <p:sp>
              <p:nvSpPr>
                <p:cNvPr id="261" name="Freeform: Shape 260">
                  <a:extLst>
                    <a:ext uri="{FF2B5EF4-FFF2-40B4-BE49-F238E27FC236}">
                      <a16:creationId xmlns:a16="http://schemas.microsoft.com/office/drawing/2014/main" xmlns="" id="{86A57C2B-B953-4E05-9471-E330A41138B6}"/>
                    </a:ext>
                  </a:extLst>
                </p:cNvPr>
                <p:cNvSpPr/>
                <p:nvPr/>
              </p:nvSpPr>
              <p:spPr>
                <a:xfrm>
                  <a:off x="7440155" y="4961293"/>
                  <a:ext cx="9525" cy="57150"/>
                </a:xfrm>
                <a:custGeom>
                  <a:avLst/>
                  <a:gdLst>
                    <a:gd name="connsiteX0" fmla="*/ 0 w 9525"/>
                    <a:gd name="connsiteY0" fmla="*/ 0 h 57150"/>
                    <a:gd name="connsiteX1" fmla="*/ 0 w 9525"/>
                    <a:gd name="connsiteY1" fmla="*/ 57150 h 57150"/>
                  </a:gdLst>
                  <a:ahLst/>
                  <a:cxnLst>
                    <a:cxn ang="0">
                      <a:pos x="connsiteX0" y="connsiteY0"/>
                    </a:cxn>
                    <a:cxn ang="0">
                      <a:pos x="connsiteX1" y="connsiteY1"/>
                    </a:cxn>
                  </a:cxnLst>
                  <a:rect l="l" t="t" r="r" b="b"/>
                  <a:pathLst>
                    <a:path w="9525" h="57150">
                      <a:moveTo>
                        <a:pt x="0" y="0"/>
                      </a:moveTo>
                      <a:lnTo>
                        <a:pt x="0" y="57150"/>
                      </a:lnTo>
                    </a:path>
                  </a:pathLst>
                </a:custGeom>
                <a:noFill/>
                <a:ln w="19050" cap="rnd">
                  <a:noFill/>
                  <a:prstDash val="solid"/>
                  <a:round/>
                </a:ln>
              </p:spPr>
              <p:txBody>
                <a:bodyPr rot="0" spcFirstLastPara="0" vertOverflow="overflow" horzOverflow="overflow" vert="horz" wrap="square" lIns="72577" tIns="36289" rIns="72577" bIns="36289" numCol="1" spcCol="0" rtlCol="0" fromWordArt="0" anchor="ctr" anchorCtr="0" forceAA="0" compatLnSpc="1">
                  <a:prstTxWarp prst="textNoShape">
                    <a:avLst/>
                  </a:prstTxWarp>
                  <a:noAutofit/>
                </a:bodyPr>
                <a:lstStyle/>
                <a:p>
                  <a:pPr defTabSz="914338">
                    <a:defRPr/>
                  </a:pPr>
                  <a:endParaRPr lang="en-GB" dirty="0">
                    <a:solidFill>
                      <a:prstClr val="black"/>
                    </a:solidFill>
                    <a:latin typeface="Arial"/>
                  </a:endParaRPr>
                </a:p>
              </p:txBody>
            </p:sp>
            <p:sp>
              <p:nvSpPr>
                <p:cNvPr id="262" name="Freeform: Shape 261">
                  <a:extLst>
                    <a:ext uri="{FF2B5EF4-FFF2-40B4-BE49-F238E27FC236}">
                      <a16:creationId xmlns:a16="http://schemas.microsoft.com/office/drawing/2014/main" xmlns="" id="{2A85D064-A66A-42E9-A844-E5672C995359}"/>
                    </a:ext>
                  </a:extLst>
                </p:cNvPr>
                <p:cNvSpPr/>
                <p:nvPr/>
              </p:nvSpPr>
              <p:spPr>
                <a:xfrm>
                  <a:off x="7386267" y="5050280"/>
                  <a:ext cx="183975" cy="183975"/>
                </a:xfrm>
                <a:custGeom>
                  <a:avLst/>
                  <a:gdLst>
                    <a:gd name="connsiteX0" fmla="*/ 168188 w 183975"/>
                    <a:gd name="connsiteY0" fmla="*/ 15788 h 183975"/>
                    <a:gd name="connsiteX1" fmla="*/ 91988 w 183975"/>
                    <a:gd name="connsiteY1" fmla="*/ 15788 h 183975"/>
                    <a:gd name="connsiteX2" fmla="*/ 15788 w 183975"/>
                    <a:gd name="connsiteY2" fmla="*/ 91988 h 183975"/>
                    <a:gd name="connsiteX3" fmla="*/ 15788 w 183975"/>
                    <a:gd name="connsiteY3" fmla="*/ 168188 h 183975"/>
                    <a:gd name="connsiteX4" fmla="*/ 91988 w 183975"/>
                    <a:gd name="connsiteY4" fmla="*/ 168188 h 183975"/>
                    <a:gd name="connsiteX5" fmla="*/ 168188 w 183975"/>
                    <a:gd name="connsiteY5" fmla="*/ 91988 h 183975"/>
                    <a:gd name="connsiteX6" fmla="*/ 168188 w 183975"/>
                    <a:gd name="connsiteY6" fmla="*/ 15788 h 183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975" h="183975">
                      <a:moveTo>
                        <a:pt x="168188" y="15788"/>
                      </a:moveTo>
                      <a:cubicBezTo>
                        <a:pt x="147137" y="-5263"/>
                        <a:pt x="113038" y="-5263"/>
                        <a:pt x="91988" y="15788"/>
                      </a:cubicBezTo>
                      <a:lnTo>
                        <a:pt x="15788" y="91988"/>
                      </a:lnTo>
                      <a:cubicBezTo>
                        <a:pt x="-5263" y="113038"/>
                        <a:pt x="-5263" y="147137"/>
                        <a:pt x="15788" y="168188"/>
                      </a:cubicBezTo>
                      <a:cubicBezTo>
                        <a:pt x="36838" y="189238"/>
                        <a:pt x="70937" y="189238"/>
                        <a:pt x="91988" y="168188"/>
                      </a:cubicBezTo>
                      <a:lnTo>
                        <a:pt x="168188" y="91988"/>
                      </a:lnTo>
                      <a:cubicBezTo>
                        <a:pt x="189238" y="70937"/>
                        <a:pt x="189238" y="36838"/>
                        <a:pt x="168188" y="15788"/>
                      </a:cubicBezTo>
                      <a:close/>
                    </a:path>
                  </a:pathLst>
                </a:custGeom>
                <a:solidFill>
                  <a:schemeClr val="accent2"/>
                </a:solidFill>
                <a:ln w="19050" cap="rnd">
                  <a:noFill/>
                  <a:prstDash val="solid"/>
                  <a:round/>
                </a:ln>
              </p:spPr>
              <p:txBody>
                <a:bodyPr rot="0" spcFirstLastPara="0" vertOverflow="overflow" horzOverflow="overflow" vert="horz" wrap="square" lIns="72577" tIns="36289" rIns="72577" bIns="36289" numCol="1" spcCol="0" rtlCol="0" fromWordArt="0" anchor="ctr" anchorCtr="0" forceAA="0" compatLnSpc="1">
                  <a:prstTxWarp prst="textNoShape">
                    <a:avLst/>
                  </a:prstTxWarp>
                  <a:noAutofit/>
                </a:bodyPr>
                <a:lstStyle/>
                <a:p>
                  <a:pPr defTabSz="914338">
                    <a:defRPr/>
                  </a:pPr>
                  <a:endParaRPr lang="en-GB" dirty="0">
                    <a:solidFill>
                      <a:prstClr val="black"/>
                    </a:solidFill>
                    <a:latin typeface="Arial"/>
                  </a:endParaRPr>
                </a:p>
              </p:txBody>
            </p:sp>
            <p:sp>
              <p:nvSpPr>
                <p:cNvPr id="263" name="Freeform: Shape 262">
                  <a:extLst>
                    <a:ext uri="{FF2B5EF4-FFF2-40B4-BE49-F238E27FC236}">
                      <a16:creationId xmlns:a16="http://schemas.microsoft.com/office/drawing/2014/main" xmlns="" id="{96281939-0BE7-49AC-B3E8-8370892A81D9}"/>
                    </a:ext>
                  </a:extLst>
                </p:cNvPr>
                <p:cNvSpPr/>
                <p:nvPr/>
              </p:nvSpPr>
              <p:spPr>
                <a:xfrm>
                  <a:off x="7478159" y="5082616"/>
                  <a:ext cx="38576" cy="28409"/>
                </a:xfrm>
                <a:custGeom>
                  <a:avLst/>
                  <a:gdLst>
                    <a:gd name="connsiteX0" fmla="*/ 38576 w 38576"/>
                    <a:gd name="connsiteY0" fmla="*/ 25 h 28409"/>
                    <a:gd name="connsiteX1" fmla="*/ 21908 w 38576"/>
                    <a:gd name="connsiteY1" fmla="*/ 6502 h 28409"/>
                    <a:gd name="connsiteX2" fmla="*/ 0 w 38576"/>
                    <a:gd name="connsiteY2" fmla="*/ 28409 h 28409"/>
                  </a:gdLst>
                  <a:ahLst/>
                  <a:cxnLst>
                    <a:cxn ang="0">
                      <a:pos x="connsiteX0" y="connsiteY0"/>
                    </a:cxn>
                    <a:cxn ang="0">
                      <a:pos x="connsiteX1" y="connsiteY1"/>
                    </a:cxn>
                    <a:cxn ang="0">
                      <a:pos x="connsiteX2" y="connsiteY2"/>
                    </a:cxn>
                  </a:cxnLst>
                  <a:rect l="l" t="t" r="r" b="b"/>
                  <a:pathLst>
                    <a:path w="38576" h="28409">
                      <a:moveTo>
                        <a:pt x="38576" y="25"/>
                      </a:moveTo>
                      <a:cubicBezTo>
                        <a:pt x="32576" y="-261"/>
                        <a:pt x="26480" y="1930"/>
                        <a:pt x="21908" y="6502"/>
                      </a:cubicBezTo>
                      <a:lnTo>
                        <a:pt x="0" y="28409"/>
                      </a:lnTo>
                    </a:path>
                  </a:pathLst>
                </a:custGeom>
                <a:solidFill>
                  <a:srgbClr val="00EF9F"/>
                </a:solidFill>
                <a:ln w="19050" cap="rnd">
                  <a:noFill/>
                  <a:prstDash val="solid"/>
                  <a:round/>
                </a:ln>
              </p:spPr>
              <p:txBody>
                <a:bodyPr rot="0" spcFirstLastPara="0" vertOverflow="overflow" horzOverflow="overflow" vert="horz" wrap="square" lIns="72577" tIns="36289" rIns="72577" bIns="36289" numCol="1" spcCol="0" rtlCol="0" fromWordArt="0" anchor="ctr" anchorCtr="0" forceAA="0" compatLnSpc="1">
                  <a:prstTxWarp prst="textNoShape">
                    <a:avLst/>
                  </a:prstTxWarp>
                  <a:noAutofit/>
                </a:bodyPr>
                <a:lstStyle/>
                <a:p>
                  <a:pPr defTabSz="914338">
                    <a:defRPr/>
                  </a:pPr>
                  <a:endParaRPr lang="en-GB" dirty="0">
                    <a:solidFill>
                      <a:prstClr val="black"/>
                    </a:solidFill>
                    <a:latin typeface="Arial"/>
                  </a:endParaRPr>
                </a:p>
              </p:txBody>
            </p:sp>
            <p:sp>
              <p:nvSpPr>
                <p:cNvPr id="264" name="Freeform: Shape 263">
                  <a:extLst>
                    <a:ext uri="{FF2B5EF4-FFF2-40B4-BE49-F238E27FC236}">
                      <a16:creationId xmlns:a16="http://schemas.microsoft.com/office/drawing/2014/main" xmlns="" id="{920CFFCC-0FBB-41E7-A7F5-57B01B71F743}"/>
                    </a:ext>
                  </a:extLst>
                </p:cNvPr>
                <p:cNvSpPr/>
                <p:nvPr/>
              </p:nvSpPr>
              <p:spPr>
                <a:xfrm>
                  <a:off x="7442293" y="5099881"/>
                  <a:ext cx="78443" cy="78194"/>
                </a:xfrm>
                <a:custGeom>
                  <a:avLst/>
                  <a:gdLst>
                    <a:gd name="connsiteX0" fmla="*/ 78443 w 78443"/>
                    <a:gd name="connsiteY0" fmla="*/ 76105 h 78194"/>
                    <a:gd name="connsiteX1" fmla="*/ 26723 w 78443"/>
                    <a:gd name="connsiteY1" fmla="*/ 51340 h 78194"/>
                    <a:gd name="connsiteX2" fmla="*/ 2148 w 78443"/>
                    <a:gd name="connsiteY2" fmla="*/ 0 h 78194"/>
                  </a:gdLst>
                  <a:ahLst/>
                  <a:cxnLst>
                    <a:cxn ang="0">
                      <a:pos x="connsiteX0" y="connsiteY0"/>
                    </a:cxn>
                    <a:cxn ang="0">
                      <a:pos x="connsiteX1" y="connsiteY1"/>
                    </a:cxn>
                    <a:cxn ang="0">
                      <a:pos x="connsiteX2" y="connsiteY2"/>
                    </a:cxn>
                  </a:cxnLst>
                  <a:rect l="l" t="t" r="r" b="b"/>
                  <a:pathLst>
                    <a:path w="78443" h="78194">
                      <a:moveTo>
                        <a:pt x="78443" y="76105"/>
                      </a:moveTo>
                      <a:cubicBezTo>
                        <a:pt x="70061" y="82963"/>
                        <a:pt x="47868" y="72485"/>
                        <a:pt x="26723" y="51340"/>
                      </a:cubicBezTo>
                      <a:cubicBezTo>
                        <a:pt x="5577" y="30194"/>
                        <a:pt x="-4805" y="8001"/>
                        <a:pt x="2148" y="0"/>
                      </a:cubicBezTo>
                    </a:path>
                  </a:pathLst>
                </a:custGeom>
                <a:solidFill>
                  <a:schemeClr val="accent2"/>
                </a:solidFill>
                <a:ln w="19050" cap="rnd">
                  <a:noFill/>
                  <a:prstDash val="solid"/>
                  <a:round/>
                </a:ln>
              </p:spPr>
              <p:txBody>
                <a:bodyPr rot="0" spcFirstLastPara="0" vertOverflow="overflow" horzOverflow="overflow" vert="horz" wrap="square" lIns="72577" tIns="36289" rIns="72577" bIns="36289" numCol="1" spcCol="0" rtlCol="0" fromWordArt="0" anchor="ctr" anchorCtr="0" forceAA="0" compatLnSpc="1">
                  <a:prstTxWarp prst="textNoShape">
                    <a:avLst/>
                  </a:prstTxWarp>
                  <a:noAutofit/>
                </a:bodyPr>
                <a:lstStyle/>
                <a:p>
                  <a:pPr defTabSz="914338">
                    <a:defRPr/>
                  </a:pPr>
                  <a:endParaRPr lang="en-GB" dirty="0">
                    <a:solidFill>
                      <a:prstClr val="black"/>
                    </a:solidFill>
                    <a:latin typeface="Arial"/>
                  </a:endParaRPr>
                </a:p>
              </p:txBody>
            </p:sp>
            <p:sp>
              <p:nvSpPr>
                <p:cNvPr id="265" name="Freeform: Shape 264">
                  <a:extLst>
                    <a:ext uri="{FF2B5EF4-FFF2-40B4-BE49-F238E27FC236}">
                      <a16:creationId xmlns:a16="http://schemas.microsoft.com/office/drawing/2014/main" xmlns="" id="{6AB13AE5-6656-4838-9F97-67976AAEB063}"/>
                    </a:ext>
                  </a:extLst>
                </p:cNvPr>
                <p:cNvSpPr/>
                <p:nvPr/>
              </p:nvSpPr>
              <p:spPr>
                <a:xfrm>
                  <a:off x="7182980" y="4799368"/>
                  <a:ext cx="361950" cy="381000"/>
                </a:xfrm>
                <a:custGeom>
                  <a:avLst/>
                  <a:gdLst>
                    <a:gd name="connsiteX0" fmla="*/ 171450 w 361950"/>
                    <a:gd name="connsiteY0" fmla="*/ 381000 h 381000"/>
                    <a:gd name="connsiteX1" fmla="*/ 28575 w 361950"/>
                    <a:gd name="connsiteY1" fmla="*/ 381000 h 381000"/>
                    <a:gd name="connsiteX2" fmla="*/ 0 w 361950"/>
                    <a:gd name="connsiteY2" fmla="*/ 352425 h 381000"/>
                    <a:gd name="connsiteX3" fmla="*/ 0 w 361950"/>
                    <a:gd name="connsiteY3" fmla="*/ 28575 h 381000"/>
                    <a:gd name="connsiteX4" fmla="*/ 28575 w 361950"/>
                    <a:gd name="connsiteY4" fmla="*/ 0 h 381000"/>
                    <a:gd name="connsiteX5" fmla="*/ 333375 w 361950"/>
                    <a:gd name="connsiteY5" fmla="*/ 0 h 381000"/>
                    <a:gd name="connsiteX6" fmla="*/ 361950 w 361950"/>
                    <a:gd name="connsiteY6" fmla="*/ 28575 h 381000"/>
                    <a:gd name="connsiteX7" fmla="*/ 361950 w 361950"/>
                    <a:gd name="connsiteY7" fmla="*/ 219075 h 381000"/>
                    <a:gd name="connsiteX0" fmla="*/ 171450 w 361950"/>
                    <a:gd name="connsiteY0" fmla="*/ 381000 h 381000"/>
                    <a:gd name="connsiteX1" fmla="*/ 28575 w 361950"/>
                    <a:gd name="connsiteY1" fmla="*/ 381000 h 381000"/>
                    <a:gd name="connsiteX2" fmla="*/ 0 w 361950"/>
                    <a:gd name="connsiteY2" fmla="*/ 352425 h 381000"/>
                    <a:gd name="connsiteX3" fmla="*/ 0 w 361950"/>
                    <a:gd name="connsiteY3" fmla="*/ 28575 h 381000"/>
                    <a:gd name="connsiteX4" fmla="*/ 28575 w 361950"/>
                    <a:gd name="connsiteY4" fmla="*/ 0 h 381000"/>
                    <a:gd name="connsiteX5" fmla="*/ 333375 w 361950"/>
                    <a:gd name="connsiteY5" fmla="*/ 0 h 381000"/>
                    <a:gd name="connsiteX6" fmla="*/ 361950 w 361950"/>
                    <a:gd name="connsiteY6" fmla="*/ 28575 h 381000"/>
                    <a:gd name="connsiteX7" fmla="*/ 361950 w 361950"/>
                    <a:gd name="connsiteY7" fmla="*/ 219075 h 381000"/>
                    <a:gd name="connsiteX8" fmla="*/ 171450 w 361950"/>
                    <a:gd name="connsiteY8" fmla="*/ 381000 h 381000"/>
                    <a:gd name="connsiteX0" fmla="*/ 226219 w 361950"/>
                    <a:gd name="connsiteY0" fmla="*/ 378619 h 381000"/>
                    <a:gd name="connsiteX1" fmla="*/ 28575 w 361950"/>
                    <a:gd name="connsiteY1" fmla="*/ 381000 h 381000"/>
                    <a:gd name="connsiteX2" fmla="*/ 0 w 361950"/>
                    <a:gd name="connsiteY2" fmla="*/ 352425 h 381000"/>
                    <a:gd name="connsiteX3" fmla="*/ 0 w 361950"/>
                    <a:gd name="connsiteY3" fmla="*/ 28575 h 381000"/>
                    <a:gd name="connsiteX4" fmla="*/ 28575 w 361950"/>
                    <a:gd name="connsiteY4" fmla="*/ 0 h 381000"/>
                    <a:gd name="connsiteX5" fmla="*/ 333375 w 361950"/>
                    <a:gd name="connsiteY5" fmla="*/ 0 h 381000"/>
                    <a:gd name="connsiteX6" fmla="*/ 361950 w 361950"/>
                    <a:gd name="connsiteY6" fmla="*/ 28575 h 381000"/>
                    <a:gd name="connsiteX7" fmla="*/ 361950 w 361950"/>
                    <a:gd name="connsiteY7" fmla="*/ 219075 h 381000"/>
                    <a:gd name="connsiteX8" fmla="*/ 226219 w 361950"/>
                    <a:gd name="connsiteY8" fmla="*/ 378619 h 381000"/>
                    <a:gd name="connsiteX0" fmla="*/ 226219 w 361950"/>
                    <a:gd name="connsiteY0" fmla="*/ 378619 h 381000"/>
                    <a:gd name="connsiteX1" fmla="*/ 28575 w 361950"/>
                    <a:gd name="connsiteY1" fmla="*/ 381000 h 381000"/>
                    <a:gd name="connsiteX2" fmla="*/ 0 w 361950"/>
                    <a:gd name="connsiteY2" fmla="*/ 352425 h 381000"/>
                    <a:gd name="connsiteX3" fmla="*/ 0 w 361950"/>
                    <a:gd name="connsiteY3" fmla="*/ 28575 h 381000"/>
                    <a:gd name="connsiteX4" fmla="*/ 28575 w 361950"/>
                    <a:gd name="connsiteY4" fmla="*/ 0 h 381000"/>
                    <a:gd name="connsiteX5" fmla="*/ 333375 w 361950"/>
                    <a:gd name="connsiteY5" fmla="*/ 0 h 381000"/>
                    <a:gd name="connsiteX6" fmla="*/ 361950 w 361950"/>
                    <a:gd name="connsiteY6" fmla="*/ 28575 h 381000"/>
                    <a:gd name="connsiteX7" fmla="*/ 359568 w 361950"/>
                    <a:gd name="connsiteY7" fmla="*/ 271462 h 381000"/>
                    <a:gd name="connsiteX8" fmla="*/ 226219 w 361950"/>
                    <a:gd name="connsiteY8" fmla="*/ 378619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950" h="381000">
                      <a:moveTo>
                        <a:pt x="226219" y="378619"/>
                      </a:moveTo>
                      <a:lnTo>
                        <a:pt x="28575" y="381000"/>
                      </a:lnTo>
                      <a:cubicBezTo>
                        <a:pt x="12763" y="381000"/>
                        <a:pt x="0" y="368237"/>
                        <a:pt x="0" y="352425"/>
                      </a:cubicBezTo>
                      <a:lnTo>
                        <a:pt x="0" y="28575"/>
                      </a:lnTo>
                      <a:cubicBezTo>
                        <a:pt x="0" y="12763"/>
                        <a:pt x="12763" y="0"/>
                        <a:pt x="28575" y="0"/>
                      </a:cubicBezTo>
                      <a:lnTo>
                        <a:pt x="333375" y="0"/>
                      </a:lnTo>
                      <a:cubicBezTo>
                        <a:pt x="349187" y="0"/>
                        <a:pt x="361950" y="12763"/>
                        <a:pt x="361950" y="28575"/>
                      </a:cubicBezTo>
                      <a:lnTo>
                        <a:pt x="359568" y="271462"/>
                      </a:lnTo>
                      <a:lnTo>
                        <a:pt x="226219" y="378619"/>
                      </a:lnTo>
                      <a:close/>
                    </a:path>
                  </a:pathLst>
                </a:custGeom>
                <a:solidFill>
                  <a:schemeClr val="accent2"/>
                </a:solidFill>
                <a:ln w="19050" cap="rnd">
                  <a:noFill/>
                  <a:prstDash val="solid"/>
                  <a:round/>
                </a:ln>
              </p:spPr>
              <p:txBody>
                <a:bodyPr rot="0" spcFirstLastPara="0" vertOverflow="overflow" horzOverflow="overflow" vert="horz" wrap="square" lIns="72577" tIns="36289" rIns="72577" bIns="36289" numCol="1" spcCol="0" rtlCol="0" fromWordArt="0" anchor="ctr" anchorCtr="0" forceAA="0" compatLnSpc="1">
                  <a:prstTxWarp prst="textNoShape">
                    <a:avLst/>
                  </a:prstTxWarp>
                  <a:noAutofit/>
                </a:bodyPr>
                <a:lstStyle/>
                <a:p>
                  <a:pPr defTabSz="914338">
                    <a:defRPr/>
                  </a:pPr>
                  <a:endParaRPr lang="en-GB" dirty="0">
                    <a:solidFill>
                      <a:prstClr val="black"/>
                    </a:solidFill>
                    <a:latin typeface="Arial"/>
                  </a:endParaRPr>
                </a:p>
              </p:txBody>
            </p:sp>
          </p:grpSp>
          <p:grpSp>
            <p:nvGrpSpPr>
              <p:cNvPr id="193" name="Graphic 191">
                <a:extLst>
                  <a:ext uri="{FF2B5EF4-FFF2-40B4-BE49-F238E27FC236}">
                    <a16:creationId xmlns:a16="http://schemas.microsoft.com/office/drawing/2014/main" xmlns="" id="{57F514E8-F425-4332-B540-8CDAA591F880}"/>
                  </a:ext>
                </a:extLst>
              </p:cNvPr>
              <p:cNvGrpSpPr/>
              <p:nvPr/>
            </p:nvGrpSpPr>
            <p:grpSpPr>
              <a:xfrm>
                <a:off x="6903008" y="4620363"/>
                <a:ext cx="387262" cy="434887"/>
                <a:chOff x="5564981" y="3021012"/>
                <a:chExt cx="387262" cy="434887"/>
              </a:xfrm>
              <a:noFill/>
            </p:grpSpPr>
            <p:sp>
              <p:nvSpPr>
                <p:cNvPr id="194" name="Freeform: Shape 193">
                  <a:extLst>
                    <a:ext uri="{FF2B5EF4-FFF2-40B4-BE49-F238E27FC236}">
                      <a16:creationId xmlns:a16="http://schemas.microsoft.com/office/drawing/2014/main" xmlns="" id="{3CDCE110-4A66-45BF-9B55-8CF82B96CCF3}"/>
                    </a:ext>
                  </a:extLst>
                </p:cNvPr>
                <p:cNvSpPr/>
                <p:nvPr/>
              </p:nvSpPr>
              <p:spPr>
                <a:xfrm>
                  <a:off x="5612606" y="3087687"/>
                  <a:ext cx="114300" cy="57150"/>
                </a:xfrm>
                <a:custGeom>
                  <a:avLst/>
                  <a:gdLst>
                    <a:gd name="connsiteX0" fmla="*/ 85725 w 114300"/>
                    <a:gd name="connsiteY0" fmla="*/ 0 h 57150"/>
                    <a:gd name="connsiteX1" fmla="*/ 28575 w 114300"/>
                    <a:gd name="connsiteY1" fmla="*/ 0 h 57150"/>
                    <a:gd name="connsiteX2" fmla="*/ 0 w 114300"/>
                    <a:gd name="connsiteY2" fmla="*/ 28575 h 57150"/>
                    <a:gd name="connsiteX3" fmla="*/ 28575 w 114300"/>
                    <a:gd name="connsiteY3" fmla="*/ 57150 h 57150"/>
                    <a:gd name="connsiteX4" fmla="*/ 85725 w 114300"/>
                    <a:gd name="connsiteY4" fmla="*/ 57150 h 57150"/>
                    <a:gd name="connsiteX5" fmla="*/ 114300 w 114300"/>
                    <a:gd name="connsiteY5" fmla="*/ 28575 h 57150"/>
                    <a:gd name="connsiteX6" fmla="*/ 85725 w 114300"/>
                    <a:gd name="connsiteY6"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57150">
                      <a:moveTo>
                        <a:pt x="85725" y="0"/>
                      </a:moveTo>
                      <a:lnTo>
                        <a:pt x="28575" y="0"/>
                      </a:lnTo>
                      <a:cubicBezTo>
                        <a:pt x="12764" y="0"/>
                        <a:pt x="0" y="12764"/>
                        <a:pt x="0" y="28575"/>
                      </a:cubicBezTo>
                      <a:cubicBezTo>
                        <a:pt x="0" y="44387"/>
                        <a:pt x="12764" y="57150"/>
                        <a:pt x="28575" y="57150"/>
                      </a:cubicBezTo>
                      <a:lnTo>
                        <a:pt x="85725" y="57150"/>
                      </a:lnTo>
                      <a:cubicBezTo>
                        <a:pt x="101537" y="57150"/>
                        <a:pt x="114300" y="44387"/>
                        <a:pt x="114300" y="28575"/>
                      </a:cubicBezTo>
                      <a:cubicBezTo>
                        <a:pt x="114300" y="12764"/>
                        <a:pt x="101537" y="0"/>
                        <a:pt x="85725" y="0"/>
                      </a:cubicBezTo>
                      <a:close/>
                    </a:path>
                  </a:pathLst>
                </a:custGeom>
                <a:noFill/>
                <a:ln w="19050" cap="rnd">
                  <a:solidFill>
                    <a:srgbClr val="5225B5"/>
                  </a:solidFill>
                  <a:prstDash val="solid"/>
                  <a:round/>
                </a:ln>
              </p:spPr>
              <p:txBody>
                <a:bodyPr rot="0" spcFirstLastPara="0" vertOverflow="overflow" horzOverflow="overflow" vert="horz" wrap="square" lIns="72577" tIns="36289" rIns="72577" bIns="36289" numCol="1" spcCol="0" rtlCol="0" fromWordArt="0" anchor="ctr" anchorCtr="0" forceAA="0" compatLnSpc="1">
                  <a:prstTxWarp prst="textNoShape">
                    <a:avLst/>
                  </a:prstTxWarp>
                  <a:noAutofit/>
                </a:bodyPr>
                <a:lstStyle/>
                <a:p>
                  <a:pPr defTabSz="914338">
                    <a:defRPr/>
                  </a:pPr>
                  <a:endParaRPr lang="en-GB" dirty="0">
                    <a:solidFill>
                      <a:prstClr val="black"/>
                    </a:solidFill>
                    <a:latin typeface="Arial"/>
                  </a:endParaRPr>
                </a:p>
              </p:txBody>
            </p:sp>
            <p:sp>
              <p:nvSpPr>
                <p:cNvPr id="195" name="Freeform: Shape 194">
                  <a:extLst>
                    <a:ext uri="{FF2B5EF4-FFF2-40B4-BE49-F238E27FC236}">
                      <a16:creationId xmlns:a16="http://schemas.microsoft.com/office/drawing/2014/main" xmlns="" id="{3025A351-CCCC-4B87-8FAE-83AD037F9EC1}"/>
                    </a:ext>
                  </a:extLst>
                </p:cNvPr>
                <p:cNvSpPr/>
                <p:nvPr/>
              </p:nvSpPr>
              <p:spPr>
                <a:xfrm>
                  <a:off x="5669756" y="3087687"/>
                  <a:ext cx="9525" cy="57150"/>
                </a:xfrm>
                <a:custGeom>
                  <a:avLst/>
                  <a:gdLst>
                    <a:gd name="connsiteX0" fmla="*/ 0 w 9525"/>
                    <a:gd name="connsiteY0" fmla="*/ 0 h 57150"/>
                    <a:gd name="connsiteX1" fmla="*/ 0 w 9525"/>
                    <a:gd name="connsiteY1" fmla="*/ 57150 h 57150"/>
                  </a:gdLst>
                  <a:ahLst/>
                  <a:cxnLst>
                    <a:cxn ang="0">
                      <a:pos x="connsiteX0" y="connsiteY0"/>
                    </a:cxn>
                    <a:cxn ang="0">
                      <a:pos x="connsiteX1" y="connsiteY1"/>
                    </a:cxn>
                  </a:cxnLst>
                  <a:rect l="l" t="t" r="r" b="b"/>
                  <a:pathLst>
                    <a:path w="9525" h="57150">
                      <a:moveTo>
                        <a:pt x="0" y="0"/>
                      </a:moveTo>
                      <a:lnTo>
                        <a:pt x="0" y="57150"/>
                      </a:lnTo>
                    </a:path>
                  </a:pathLst>
                </a:custGeom>
                <a:noFill/>
                <a:ln w="19050" cap="rnd">
                  <a:solidFill>
                    <a:srgbClr val="5225B5"/>
                  </a:solidFill>
                  <a:prstDash val="solid"/>
                  <a:round/>
                </a:ln>
              </p:spPr>
              <p:txBody>
                <a:bodyPr rot="0" spcFirstLastPara="0" vertOverflow="overflow" horzOverflow="overflow" vert="horz" wrap="square" lIns="72577" tIns="36289" rIns="72577" bIns="36289" numCol="1" spcCol="0" rtlCol="0" fromWordArt="0" anchor="ctr" anchorCtr="0" forceAA="0" compatLnSpc="1">
                  <a:prstTxWarp prst="textNoShape">
                    <a:avLst/>
                  </a:prstTxWarp>
                  <a:noAutofit/>
                </a:bodyPr>
                <a:lstStyle/>
                <a:p>
                  <a:pPr defTabSz="914338">
                    <a:defRPr/>
                  </a:pPr>
                  <a:endParaRPr lang="en-GB" dirty="0">
                    <a:solidFill>
                      <a:prstClr val="black"/>
                    </a:solidFill>
                    <a:latin typeface="Arial"/>
                  </a:endParaRPr>
                </a:p>
              </p:txBody>
            </p:sp>
            <p:sp>
              <p:nvSpPr>
                <p:cNvPr id="196" name="Freeform: Shape 195">
                  <a:extLst>
                    <a:ext uri="{FF2B5EF4-FFF2-40B4-BE49-F238E27FC236}">
                      <a16:creationId xmlns:a16="http://schemas.microsoft.com/office/drawing/2014/main" xmlns="" id="{080D43AD-B200-41B1-A6DB-05B61B45B03D}"/>
                    </a:ext>
                  </a:extLst>
                </p:cNvPr>
                <p:cNvSpPr/>
                <p:nvPr/>
              </p:nvSpPr>
              <p:spPr>
                <a:xfrm>
                  <a:off x="5765006" y="3087687"/>
                  <a:ext cx="114300" cy="57150"/>
                </a:xfrm>
                <a:custGeom>
                  <a:avLst/>
                  <a:gdLst>
                    <a:gd name="connsiteX0" fmla="*/ 85725 w 114300"/>
                    <a:gd name="connsiteY0" fmla="*/ 0 h 57150"/>
                    <a:gd name="connsiteX1" fmla="*/ 28575 w 114300"/>
                    <a:gd name="connsiteY1" fmla="*/ 0 h 57150"/>
                    <a:gd name="connsiteX2" fmla="*/ 0 w 114300"/>
                    <a:gd name="connsiteY2" fmla="*/ 28575 h 57150"/>
                    <a:gd name="connsiteX3" fmla="*/ 28575 w 114300"/>
                    <a:gd name="connsiteY3" fmla="*/ 57150 h 57150"/>
                    <a:gd name="connsiteX4" fmla="*/ 85725 w 114300"/>
                    <a:gd name="connsiteY4" fmla="*/ 57150 h 57150"/>
                    <a:gd name="connsiteX5" fmla="*/ 114300 w 114300"/>
                    <a:gd name="connsiteY5" fmla="*/ 28575 h 57150"/>
                    <a:gd name="connsiteX6" fmla="*/ 85725 w 114300"/>
                    <a:gd name="connsiteY6"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57150">
                      <a:moveTo>
                        <a:pt x="85725" y="0"/>
                      </a:moveTo>
                      <a:lnTo>
                        <a:pt x="28575" y="0"/>
                      </a:lnTo>
                      <a:cubicBezTo>
                        <a:pt x="12764" y="0"/>
                        <a:pt x="0" y="12764"/>
                        <a:pt x="0" y="28575"/>
                      </a:cubicBezTo>
                      <a:cubicBezTo>
                        <a:pt x="0" y="44387"/>
                        <a:pt x="12764" y="57150"/>
                        <a:pt x="28575" y="57150"/>
                      </a:cubicBezTo>
                      <a:lnTo>
                        <a:pt x="85725" y="57150"/>
                      </a:lnTo>
                      <a:cubicBezTo>
                        <a:pt x="101537" y="57150"/>
                        <a:pt x="114300" y="44387"/>
                        <a:pt x="114300" y="28575"/>
                      </a:cubicBezTo>
                      <a:cubicBezTo>
                        <a:pt x="114300" y="12764"/>
                        <a:pt x="101537" y="0"/>
                        <a:pt x="85725" y="0"/>
                      </a:cubicBezTo>
                      <a:close/>
                    </a:path>
                  </a:pathLst>
                </a:custGeom>
                <a:noFill/>
                <a:ln w="19050" cap="rnd">
                  <a:solidFill>
                    <a:srgbClr val="5225B5"/>
                  </a:solidFill>
                  <a:prstDash val="solid"/>
                  <a:round/>
                </a:ln>
              </p:spPr>
              <p:txBody>
                <a:bodyPr rot="0" spcFirstLastPara="0" vertOverflow="overflow" horzOverflow="overflow" vert="horz" wrap="square" lIns="72577" tIns="36289" rIns="72577" bIns="36289" numCol="1" spcCol="0" rtlCol="0" fromWordArt="0" anchor="ctr" anchorCtr="0" forceAA="0" compatLnSpc="1">
                  <a:prstTxWarp prst="textNoShape">
                    <a:avLst/>
                  </a:prstTxWarp>
                  <a:noAutofit/>
                </a:bodyPr>
                <a:lstStyle/>
                <a:p>
                  <a:pPr defTabSz="914338">
                    <a:defRPr/>
                  </a:pPr>
                  <a:endParaRPr lang="en-GB" dirty="0">
                    <a:solidFill>
                      <a:prstClr val="black"/>
                    </a:solidFill>
                    <a:latin typeface="Arial"/>
                  </a:endParaRPr>
                </a:p>
              </p:txBody>
            </p:sp>
            <p:sp>
              <p:nvSpPr>
                <p:cNvPr id="197" name="Freeform: Shape 196">
                  <a:extLst>
                    <a:ext uri="{FF2B5EF4-FFF2-40B4-BE49-F238E27FC236}">
                      <a16:creationId xmlns:a16="http://schemas.microsoft.com/office/drawing/2014/main" xmlns="" id="{7BC10273-9173-431B-AD13-80A3E22833F6}"/>
                    </a:ext>
                  </a:extLst>
                </p:cNvPr>
                <p:cNvSpPr/>
                <p:nvPr/>
              </p:nvSpPr>
              <p:spPr>
                <a:xfrm>
                  <a:off x="5822156" y="3087687"/>
                  <a:ext cx="9525" cy="57150"/>
                </a:xfrm>
                <a:custGeom>
                  <a:avLst/>
                  <a:gdLst>
                    <a:gd name="connsiteX0" fmla="*/ 0 w 9525"/>
                    <a:gd name="connsiteY0" fmla="*/ 0 h 57150"/>
                    <a:gd name="connsiteX1" fmla="*/ 0 w 9525"/>
                    <a:gd name="connsiteY1" fmla="*/ 57150 h 57150"/>
                  </a:gdLst>
                  <a:ahLst/>
                  <a:cxnLst>
                    <a:cxn ang="0">
                      <a:pos x="connsiteX0" y="connsiteY0"/>
                    </a:cxn>
                    <a:cxn ang="0">
                      <a:pos x="connsiteX1" y="connsiteY1"/>
                    </a:cxn>
                  </a:cxnLst>
                  <a:rect l="l" t="t" r="r" b="b"/>
                  <a:pathLst>
                    <a:path w="9525" h="57150">
                      <a:moveTo>
                        <a:pt x="0" y="0"/>
                      </a:moveTo>
                      <a:lnTo>
                        <a:pt x="0" y="57150"/>
                      </a:lnTo>
                    </a:path>
                  </a:pathLst>
                </a:custGeom>
                <a:noFill/>
                <a:ln w="19050" cap="rnd">
                  <a:solidFill>
                    <a:srgbClr val="5225B5"/>
                  </a:solidFill>
                  <a:prstDash val="solid"/>
                  <a:round/>
                </a:ln>
              </p:spPr>
              <p:txBody>
                <a:bodyPr rot="0" spcFirstLastPara="0" vertOverflow="overflow" horzOverflow="overflow" vert="horz" wrap="square" lIns="72577" tIns="36289" rIns="72577" bIns="36289" numCol="1" spcCol="0" rtlCol="0" fromWordArt="0" anchor="ctr" anchorCtr="0" forceAA="0" compatLnSpc="1">
                  <a:prstTxWarp prst="textNoShape">
                    <a:avLst/>
                  </a:prstTxWarp>
                  <a:noAutofit/>
                </a:bodyPr>
                <a:lstStyle/>
                <a:p>
                  <a:pPr defTabSz="914338">
                    <a:defRPr/>
                  </a:pPr>
                  <a:endParaRPr lang="en-GB" dirty="0">
                    <a:solidFill>
                      <a:prstClr val="black"/>
                    </a:solidFill>
                    <a:latin typeface="Arial"/>
                  </a:endParaRPr>
                </a:p>
              </p:txBody>
            </p:sp>
            <p:sp>
              <p:nvSpPr>
                <p:cNvPr id="198" name="Freeform: Shape 197">
                  <a:extLst>
                    <a:ext uri="{FF2B5EF4-FFF2-40B4-BE49-F238E27FC236}">
                      <a16:creationId xmlns:a16="http://schemas.microsoft.com/office/drawing/2014/main" xmlns="" id="{33260BF6-0895-475A-B3B0-92BBEB630939}"/>
                    </a:ext>
                  </a:extLst>
                </p:cNvPr>
                <p:cNvSpPr/>
                <p:nvPr/>
              </p:nvSpPr>
              <p:spPr>
                <a:xfrm>
                  <a:off x="5612606" y="3182937"/>
                  <a:ext cx="114300" cy="57150"/>
                </a:xfrm>
                <a:custGeom>
                  <a:avLst/>
                  <a:gdLst>
                    <a:gd name="connsiteX0" fmla="*/ 85725 w 114300"/>
                    <a:gd name="connsiteY0" fmla="*/ 0 h 57150"/>
                    <a:gd name="connsiteX1" fmla="*/ 28575 w 114300"/>
                    <a:gd name="connsiteY1" fmla="*/ 0 h 57150"/>
                    <a:gd name="connsiteX2" fmla="*/ 0 w 114300"/>
                    <a:gd name="connsiteY2" fmla="*/ 28575 h 57150"/>
                    <a:gd name="connsiteX3" fmla="*/ 28575 w 114300"/>
                    <a:gd name="connsiteY3" fmla="*/ 57150 h 57150"/>
                    <a:gd name="connsiteX4" fmla="*/ 85725 w 114300"/>
                    <a:gd name="connsiteY4" fmla="*/ 57150 h 57150"/>
                    <a:gd name="connsiteX5" fmla="*/ 114300 w 114300"/>
                    <a:gd name="connsiteY5" fmla="*/ 28575 h 57150"/>
                    <a:gd name="connsiteX6" fmla="*/ 85725 w 114300"/>
                    <a:gd name="connsiteY6"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57150">
                      <a:moveTo>
                        <a:pt x="85725" y="0"/>
                      </a:moveTo>
                      <a:lnTo>
                        <a:pt x="28575" y="0"/>
                      </a:lnTo>
                      <a:cubicBezTo>
                        <a:pt x="12764" y="0"/>
                        <a:pt x="0" y="12764"/>
                        <a:pt x="0" y="28575"/>
                      </a:cubicBezTo>
                      <a:cubicBezTo>
                        <a:pt x="0" y="44387"/>
                        <a:pt x="12764" y="57150"/>
                        <a:pt x="28575" y="57150"/>
                      </a:cubicBezTo>
                      <a:lnTo>
                        <a:pt x="85725" y="57150"/>
                      </a:lnTo>
                      <a:cubicBezTo>
                        <a:pt x="101537" y="57150"/>
                        <a:pt x="114300" y="44387"/>
                        <a:pt x="114300" y="28575"/>
                      </a:cubicBezTo>
                      <a:cubicBezTo>
                        <a:pt x="114300" y="12764"/>
                        <a:pt x="101537" y="0"/>
                        <a:pt x="85725" y="0"/>
                      </a:cubicBezTo>
                      <a:close/>
                    </a:path>
                  </a:pathLst>
                </a:custGeom>
                <a:noFill/>
                <a:ln w="19050" cap="rnd">
                  <a:solidFill>
                    <a:srgbClr val="5225B5"/>
                  </a:solidFill>
                  <a:prstDash val="solid"/>
                  <a:round/>
                </a:ln>
              </p:spPr>
              <p:txBody>
                <a:bodyPr rot="0" spcFirstLastPara="0" vertOverflow="overflow" horzOverflow="overflow" vert="horz" wrap="square" lIns="72577" tIns="36289" rIns="72577" bIns="36289" numCol="1" spcCol="0" rtlCol="0" fromWordArt="0" anchor="ctr" anchorCtr="0" forceAA="0" compatLnSpc="1">
                  <a:prstTxWarp prst="textNoShape">
                    <a:avLst/>
                  </a:prstTxWarp>
                  <a:noAutofit/>
                </a:bodyPr>
                <a:lstStyle/>
                <a:p>
                  <a:pPr defTabSz="914338">
                    <a:defRPr/>
                  </a:pPr>
                  <a:endParaRPr lang="en-GB" dirty="0">
                    <a:solidFill>
                      <a:prstClr val="black"/>
                    </a:solidFill>
                    <a:latin typeface="Arial"/>
                  </a:endParaRPr>
                </a:p>
              </p:txBody>
            </p:sp>
            <p:sp>
              <p:nvSpPr>
                <p:cNvPr id="199" name="Freeform: Shape 198">
                  <a:extLst>
                    <a:ext uri="{FF2B5EF4-FFF2-40B4-BE49-F238E27FC236}">
                      <a16:creationId xmlns:a16="http://schemas.microsoft.com/office/drawing/2014/main" xmlns="" id="{30FEF0EF-8B6A-42F4-9648-132D892CA5B2}"/>
                    </a:ext>
                  </a:extLst>
                </p:cNvPr>
                <p:cNvSpPr/>
                <p:nvPr/>
              </p:nvSpPr>
              <p:spPr>
                <a:xfrm>
                  <a:off x="5669756" y="3182937"/>
                  <a:ext cx="9525" cy="57150"/>
                </a:xfrm>
                <a:custGeom>
                  <a:avLst/>
                  <a:gdLst>
                    <a:gd name="connsiteX0" fmla="*/ 0 w 9525"/>
                    <a:gd name="connsiteY0" fmla="*/ 0 h 57150"/>
                    <a:gd name="connsiteX1" fmla="*/ 0 w 9525"/>
                    <a:gd name="connsiteY1" fmla="*/ 57150 h 57150"/>
                  </a:gdLst>
                  <a:ahLst/>
                  <a:cxnLst>
                    <a:cxn ang="0">
                      <a:pos x="connsiteX0" y="connsiteY0"/>
                    </a:cxn>
                    <a:cxn ang="0">
                      <a:pos x="connsiteX1" y="connsiteY1"/>
                    </a:cxn>
                  </a:cxnLst>
                  <a:rect l="l" t="t" r="r" b="b"/>
                  <a:pathLst>
                    <a:path w="9525" h="57150">
                      <a:moveTo>
                        <a:pt x="0" y="0"/>
                      </a:moveTo>
                      <a:lnTo>
                        <a:pt x="0" y="57150"/>
                      </a:lnTo>
                    </a:path>
                  </a:pathLst>
                </a:custGeom>
                <a:noFill/>
                <a:ln w="19050" cap="rnd">
                  <a:solidFill>
                    <a:srgbClr val="5225B5"/>
                  </a:solidFill>
                  <a:prstDash val="solid"/>
                  <a:round/>
                </a:ln>
              </p:spPr>
              <p:txBody>
                <a:bodyPr rot="0" spcFirstLastPara="0" vertOverflow="overflow" horzOverflow="overflow" vert="horz" wrap="square" lIns="72577" tIns="36289" rIns="72577" bIns="36289" numCol="1" spcCol="0" rtlCol="0" fromWordArt="0" anchor="ctr" anchorCtr="0" forceAA="0" compatLnSpc="1">
                  <a:prstTxWarp prst="textNoShape">
                    <a:avLst/>
                  </a:prstTxWarp>
                  <a:noAutofit/>
                </a:bodyPr>
                <a:lstStyle/>
                <a:p>
                  <a:pPr defTabSz="914338">
                    <a:defRPr/>
                  </a:pPr>
                  <a:endParaRPr lang="en-GB" dirty="0">
                    <a:solidFill>
                      <a:prstClr val="black"/>
                    </a:solidFill>
                    <a:latin typeface="Arial"/>
                  </a:endParaRPr>
                </a:p>
              </p:txBody>
            </p:sp>
            <p:sp>
              <p:nvSpPr>
                <p:cNvPr id="200" name="Freeform: Shape 199">
                  <a:extLst>
                    <a:ext uri="{FF2B5EF4-FFF2-40B4-BE49-F238E27FC236}">
                      <a16:creationId xmlns:a16="http://schemas.microsoft.com/office/drawing/2014/main" xmlns="" id="{CDE6CE5C-CD33-443A-961D-EBB72CA21937}"/>
                    </a:ext>
                  </a:extLst>
                </p:cNvPr>
                <p:cNvSpPr/>
                <p:nvPr/>
              </p:nvSpPr>
              <p:spPr>
                <a:xfrm>
                  <a:off x="5612606" y="3278187"/>
                  <a:ext cx="114300" cy="57150"/>
                </a:xfrm>
                <a:custGeom>
                  <a:avLst/>
                  <a:gdLst>
                    <a:gd name="connsiteX0" fmla="*/ 85725 w 114300"/>
                    <a:gd name="connsiteY0" fmla="*/ 0 h 57150"/>
                    <a:gd name="connsiteX1" fmla="*/ 28575 w 114300"/>
                    <a:gd name="connsiteY1" fmla="*/ 0 h 57150"/>
                    <a:gd name="connsiteX2" fmla="*/ 0 w 114300"/>
                    <a:gd name="connsiteY2" fmla="*/ 28575 h 57150"/>
                    <a:gd name="connsiteX3" fmla="*/ 28575 w 114300"/>
                    <a:gd name="connsiteY3" fmla="*/ 57150 h 57150"/>
                    <a:gd name="connsiteX4" fmla="*/ 85725 w 114300"/>
                    <a:gd name="connsiteY4" fmla="*/ 57150 h 57150"/>
                    <a:gd name="connsiteX5" fmla="*/ 114300 w 114300"/>
                    <a:gd name="connsiteY5" fmla="*/ 28575 h 57150"/>
                    <a:gd name="connsiteX6" fmla="*/ 85725 w 114300"/>
                    <a:gd name="connsiteY6"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57150">
                      <a:moveTo>
                        <a:pt x="85725" y="0"/>
                      </a:moveTo>
                      <a:lnTo>
                        <a:pt x="28575" y="0"/>
                      </a:lnTo>
                      <a:cubicBezTo>
                        <a:pt x="12764" y="0"/>
                        <a:pt x="0" y="12764"/>
                        <a:pt x="0" y="28575"/>
                      </a:cubicBezTo>
                      <a:cubicBezTo>
                        <a:pt x="0" y="44387"/>
                        <a:pt x="12764" y="57150"/>
                        <a:pt x="28575" y="57150"/>
                      </a:cubicBezTo>
                      <a:lnTo>
                        <a:pt x="85725" y="57150"/>
                      </a:lnTo>
                      <a:cubicBezTo>
                        <a:pt x="101537" y="57150"/>
                        <a:pt x="114300" y="44387"/>
                        <a:pt x="114300" y="28575"/>
                      </a:cubicBezTo>
                      <a:cubicBezTo>
                        <a:pt x="114300" y="12764"/>
                        <a:pt x="101537" y="0"/>
                        <a:pt x="85725" y="0"/>
                      </a:cubicBezTo>
                      <a:close/>
                    </a:path>
                  </a:pathLst>
                </a:custGeom>
                <a:noFill/>
                <a:ln w="19050" cap="rnd">
                  <a:solidFill>
                    <a:srgbClr val="5225B5"/>
                  </a:solidFill>
                  <a:prstDash val="solid"/>
                  <a:round/>
                </a:ln>
              </p:spPr>
              <p:txBody>
                <a:bodyPr rot="0" spcFirstLastPara="0" vertOverflow="overflow" horzOverflow="overflow" vert="horz" wrap="square" lIns="72577" tIns="36289" rIns="72577" bIns="36289" numCol="1" spcCol="0" rtlCol="0" fromWordArt="0" anchor="ctr" anchorCtr="0" forceAA="0" compatLnSpc="1">
                  <a:prstTxWarp prst="textNoShape">
                    <a:avLst/>
                  </a:prstTxWarp>
                  <a:noAutofit/>
                </a:bodyPr>
                <a:lstStyle/>
                <a:p>
                  <a:pPr defTabSz="914338">
                    <a:defRPr/>
                  </a:pPr>
                  <a:endParaRPr lang="en-GB" dirty="0">
                    <a:solidFill>
                      <a:prstClr val="black"/>
                    </a:solidFill>
                    <a:latin typeface="Arial"/>
                  </a:endParaRPr>
                </a:p>
              </p:txBody>
            </p:sp>
            <p:sp>
              <p:nvSpPr>
                <p:cNvPr id="201" name="Freeform: Shape 200">
                  <a:extLst>
                    <a:ext uri="{FF2B5EF4-FFF2-40B4-BE49-F238E27FC236}">
                      <a16:creationId xmlns:a16="http://schemas.microsoft.com/office/drawing/2014/main" xmlns="" id="{A7A128E3-FC2F-4A72-9473-98EF79891891}"/>
                    </a:ext>
                  </a:extLst>
                </p:cNvPr>
                <p:cNvSpPr/>
                <p:nvPr/>
              </p:nvSpPr>
              <p:spPr>
                <a:xfrm>
                  <a:off x="5669756" y="3278187"/>
                  <a:ext cx="9525" cy="57150"/>
                </a:xfrm>
                <a:custGeom>
                  <a:avLst/>
                  <a:gdLst>
                    <a:gd name="connsiteX0" fmla="*/ 0 w 9525"/>
                    <a:gd name="connsiteY0" fmla="*/ 0 h 57150"/>
                    <a:gd name="connsiteX1" fmla="*/ 0 w 9525"/>
                    <a:gd name="connsiteY1" fmla="*/ 57150 h 57150"/>
                  </a:gdLst>
                  <a:ahLst/>
                  <a:cxnLst>
                    <a:cxn ang="0">
                      <a:pos x="connsiteX0" y="connsiteY0"/>
                    </a:cxn>
                    <a:cxn ang="0">
                      <a:pos x="connsiteX1" y="connsiteY1"/>
                    </a:cxn>
                  </a:cxnLst>
                  <a:rect l="l" t="t" r="r" b="b"/>
                  <a:pathLst>
                    <a:path w="9525" h="57150">
                      <a:moveTo>
                        <a:pt x="0" y="0"/>
                      </a:moveTo>
                      <a:lnTo>
                        <a:pt x="0" y="57150"/>
                      </a:lnTo>
                    </a:path>
                  </a:pathLst>
                </a:custGeom>
                <a:noFill/>
                <a:ln w="19050" cap="rnd">
                  <a:solidFill>
                    <a:srgbClr val="5225B5"/>
                  </a:solidFill>
                  <a:prstDash val="solid"/>
                  <a:round/>
                </a:ln>
              </p:spPr>
              <p:txBody>
                <a:bodyPr rot="0" spcFirstLastPara="0" vertOverflow="overflow" horzOverflow="overflow" vert="horz" wrap="square" lIns="72577" tIns="36289" rIns="72577" bIns="36289" numCol="1" spcCol="0" rtlCol="0" fromWordArt="0" anchor="ctr" anchorCtr="0" forceAA="0" compatLnSpc="1">
                  <a:prstTxWarp prst="textNoShape">
                    <a:avLst/>
                  </a:prstTxWarp>
                  <a:noAutofit/>
                </a:bodyPr>
                <a:lstStyle/>
                <a:p>
                  <a:pPr defTabSz="914338">
                    <a:defRPr/>
                  </a:pPr>
                  <a:endParaRPr lang="en-GB" dirty="0">
                    <a:solidFill>
                      <a:prstClr val="black"/>
                    </a:solidFill>
                    <a:latin typeface="Arial"/>
                  </a:endParaRPr>
                </a:p>
              </p:txBody>
            </p:sp>
            <p:sp>
              <p:nvSpPr>
                <p:cNvPr id="202" name="Freeform: Shape 201">
                  <a:extLst>
                    <a:ext uri="{FF2B5EF4-FFF2-40B4-BE49-F238E27FC236}">
                      <a16:creationId xmlns:a16="http://schemas.microsoft.com/office/drawing/2014/main" xmlns="" id="{C2600B74-B833-4753-AD07-BA3D435D8495}"/>
                    </a:ext>
                  </a:extLst>
                </p:cNvPr>
                <p:cNvSpPr/>
                <p:nvPr/>
              </p:nvSpPr>
              <p:spPr>
                <a:xfrm>
                  <a:off x="5765006" y="3182937"/>
                  <a:ext cx="114300" cy="57150"/>
                </a:xfrm>
                <a:custGeom>
                  <a:avLst/>
                  <a:gdLst>
                    <a:gd name="connsiteX0" fmla="*/ 85725 w 114300"/>
                    <a:gd name="connsiteY0" fmla="*/ 0 h 57150"/>
                    <a:gd name="connsiteX1" fmla="*/ 28575 w 114300"/>
                    <a:gd name="connsiteY1" fmla="*/ 0 h 57150"/>
                    <a:gd name="connsiteX2" fmla="*/ 0 w 114300"/>
                    <a:gd name="connsiteY2" fmla="*/ 28575 h 57150"/>
                    <a:gd name="connsiteX3" fmla="*/ 28575 w 114300"/>
                    <a:gd name="connsiteY3" fmla="*/ 57150 h 57150"/>
                    <a:gd name="connsiteX4" fmla="*/ 85725 w 114300"/>
                    <a:gd name="connsiteY4" fmla="*/ 57150 h 57150"/>
                    <a:gd name="connsiteX5" fmla="*/ 114300 w 114300"/>
                    <a:gd name="connsiteY5" fmla="*/ 28575 h 57150"/>
                    <a:gd name="connsiteX6" fmla="*/ 85725 w 114300"/>
                    <a:gd name="connsiteY6"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57150">
                      <a:moveTo>
                        <a:pt x="85725" y="0"/>
                      </a:moveTo>
                      <a:lnTo>
                        <a:pt x="28575" y="0"/>
                      </a:lnTo>
                      <a:cubicBezTo>
                        <a:pt x="12764" y="0"/>
                        <a:pt x="0" y="12764"/>
                        <a:pt x="0" y="28575"/>
                      </a:cubicBezTo>
                      <a:cubicBezTo>
                        <a:pt x="0" y="44387"/>
                        <a:pt x="12764" y="57150"/>
                        <a:pt x="28575" y="57150"/>
                      </a:cubicBezTo>
                      <a:lnTo>
                        <a:pt x="85725" y="57150"/>
                      </a:lnTo>
                      <a:cubicBezTo>
                        <a:pt x="101537" y="57150"/>
                        <a:pt x="114300" y="44387"/>
                        <a:pt x="114300" y="28575"/>
                      </a:cubicBezTo>
                      <a:cubicBezTo>
                        <a:pt x="114300" y="12764"/>
                        <a:pt x="101537" y="0"/>
                        <a:pt x="85725" y="0"/>
                      </a:cubicBezTo>
                      <a:close/>
                    </a:path>
                  </a:pathLst>
                </a:custGeom>
                <a:noFill/>
                <a:ln w="19050" cap="rnd">
                  <a:solidFill>
                    <a:srgbClr val="5225B5"/>
                  </a:solidFill>
                  <a:prstDash val="solid"/>
                  <a:round/>
                </a:ln>
              </p:spPr>
              <p:txBody>
                <a:bodyPr rot="0" spcFirstLastPara="0" vertOverflow="overflow" horzOverflow="overflow" vert="horz" wrap="square" lIns="72577" tIns="36289" rIns="72577" bIns="36289" numCol="1" spcCol="0" rtlCol="0" fromWordArt="0" anchor="ctr" anchorCtr="0" forceAA="0" compatLnSpc="1">
                  <a:prstTxWarp prst="textNoShape">
                    <a:avLst/>
                  </a:prstTxWarp>
                  <a:noAutofit/>
                </a:bodyPr>
                <a:lstStyle/>
                <a:p>
                  <a:pPr defTabSz="914338">
                    <a:defRPr/>
                  </a:pPr>
                  <a:endParaRPr lang="en-GB" dirty="0">
                    <a:solidFill>
                      <a:prstClr val="black"/>
                    </a:solidFill>
                    <a:latin typeface="Arial"/>
                  </a:endParaRPr>
                </a:p>
              </p:txBody>
            </p:sp>
            <p:sp>
              <p:nvSpPr>
                <p:cNvPr id="203" name="Freeform: Shape 202">
                  <a:extLst>
                    <a:ext uri="{FF2B5EF4-FFF2-40B4-BE49-F238E27FC236}">
                      <a16:creationId xmlns:a16="http://schemas.microsoft.com/office/drawing/2014/main" xmlns="" id="{FCF9AE5E-0861-4D37-AFFF-8F7A8E334C64}"/>
                    </a:ext>
                  </a:extLst>
                </p:cNvPr>
                <p:cNvSpPr/>
                <p:nvPr/>
              </p:nvSpPr>
              <p:spPr>
                <a:xfrm>
                  <a:off x="5822156" y="3182937"/>
                  <a:ext cx="9525" cy="57150"/>
                </a:xfrm>
                <a:custGeom>
                  <a:avLst/>
                  <a:gdLst>
                    <a:gd name="connsiteX0" fmla="*/ 0 w 9525"/>
                    <a:gd name="connsiteY0" fmla="*/ 0 h 57150"/>
                    <a:gd name="connsiteX1" fmla="*/ 0 w 9525"/>
                    <a:gd name="connsiteY1" fmla="*/ 57150 h 57150"/>
                  </a:gdLst>
                  <a:ahLst/>
                  <a:cxnLst>
                    <a:cxn ang="0">
                      <a:pos x="connsiteX0" y="connsiteY0"/>
                    </a:cxn>
                    <a:cxn ang="0">
                      <a:pos x="connsiteX1" y="connsiteY1"/>
                    </a:cxn>
                  </a:cxnLst>
                  <a:rect l="l" t="t" r="r" b="b"/>
                  <a:pathLst>
                    <a:path w="9525" h="57150">
                      <a:moveTo>
                        <a:pt x="0" y="0"/>
                      </a:moveTo>
                      <a:lnTo>
                        <a:pt x="0" y="57150"/>
                      </a:lnTo>
                    </a:path>
                  </a:pathLst>
                </a:custGeom>
                <a:noFill/>
                <a:ln w="19050" cap="rnd">
                  <a:solidFill>
                    <a:srgbClr val="5225B5"/>
                  </a:solidFill>
                  <a:prstDash val="solid"/>
                  <a:round/>
                </a:ln>
              </p:spPr>
              <p:txBody>
                <a:bodyPr rot="0" spcFirstLastPara="0" vertOverflow="overflow" horzOverflow="overflow" vert="horz" wrap="square" lIns="72577" tIns="36289" rIns="72577" bIns="36289" numCol="1" spcCol="0" rtlCol="0" fromWordArt="0" anchor="ctr" anchorCtr="0" forceAA="0" compatLnSpc="1">
                  <a:prstTxWarp prst="textNoShape">
                    <a:avLst/>
                  </a:prstTxWarp>
                  <a:noAutofit/>
                </a:bodyPr>
                <a:lstStyle/>
                <a:p>
                  <a:pPr defTabSz="914338">
                    <a:defRPr/>
                  </a:pPr>
                  <a:endParaRPr lang="en-GB" dirty="0">
                    <a:solidFill>
                      <a:prstClr val="black"/>
                    </a:solidFill>
                    <a:latin typeface="Arial"/>
                  </a:endParaRPr>
                </a:p>
              </p:txBody>
            </p:sp>
            <p:sp>
              <p:nvSpPr>
                <p:cNvPr id="204" name="Freeform: Shape 203">
                  <a:extLst>
                    <a:ext uri="{FF2B5EF4-FFF2-40B4-BE49-F238E27FC236}">
                      <a16:creationId xmlns:a16="http://schemas.microsoft.com/office/drawing/2014/main" xmlns="" id="{D7348650-0B4B-48CA-AA28-C5C4F910CCF2}"/>
                    </a:ext>
                  </a:extLst>
                </p:cNvPr>
                <p:cNvSpPr/>
                <p:nvPr/>
              </p:nvSpPr>
              <p:spPr>
                <a:xfrm>
                  <a:off x="5768268" y="3271924"/>
                  <a:ext cx="183975" cy="183975"/>
                </a:xfrm>
                <a:custGeom>
                  <a:avLst/>
                  <a:gdLst>
                    <a:gd name="connsiteX0" fmla="*/ 168188 w 183975"/>
                    <a:gd name="connsiteY0" fmla="*/ 15788 h 183975"/>
                    <a:gd name="connsiteX1" fmla="*/ 91988 w 183975"/>
                    <a:gd name="connsiteY1" fmla="*/ 15788 h 183975"/>
                    <a:gd name="connsiteX2" fmla="*/ 15788 w 183975"/>
                    <a:gd name="connsiteY2" fmla="*/ 91988 h 183975"/>
                    <a:gd name="connsiteX3" fmla="*/ 15788 w 183975"/>
                    <a:gd name="connsiteY3" fmla="*/ 168188 h 183975"/>
                    <a:gd name="connsiteX4" fmla="*/ 91988 w 183975"/>
                    <a:gd name="connsiteY4" fmla="*/ 168188 h 183975"/>
                    <a:gd name="connsiteX5" fmla="*/ 168188 w 183975"/>
                    <a:gd name="connsiteY5" fmla="*/ 91988 h 183975"/>
                    <a:gd name="connsiteX6" fmla="*/ 168188 w 183975"/>
                    <a:gd name="connsiteY6" fmla="*/ 15788 h 183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975" h="183975">
                      <a:moveTo>
                        <a:pt x="168188" y="15788"/>
                      </a:moveTo>
                      <a:cubicBezTo>
                        <a:pt x="147137" y="-5263"/>
                        <a:pt x="113038" y="-5263"/>
                        <a:pt x="91988" y="15788"/>
                      </a:cubicBezTo>
                      <a:lnTo>
                        <a:pt x="15788" y="91988"/>
                      </a:lnTo>
                      <a:cubicBezTo>
                        <a:pt x="-5263" y="113038"/>
                        <a:pt x="-5263" y="147137"/>
                        <a:pt x="15788" y="168188"/>
                      </a:cubicBezTo>
                      <a:cubicBezTo>
                        <a:pt x="36838" y="189238"/>
                        <a:pt x="70937" y="189238"/>
                        <a:pt x="91988" y="168188"/>
                      </a:cubicBezTo>
                      <a:lnTo>
                        <a:pt x="168188" y="91988"/>
                      </a:lnTo>
                      <a:cubicBezTo>
                        <a:pt x="189238" y="70937"/>
                        <a:pt x="189238" y="36838"/>
                        <a:pt x="168188" y="15788"/>
                      </a:cubicBezTo>
                      <a:close/>
                    </a:path>
                  </a:pathLst>
                </a:custGeom>
                <a:noFill/>
                <a:ln w="19050" cap="rnd">
                  <a:solidFill>
                    <a:srgbClr val="5225B5"/>
                  </a:solidFill>
                  <a:prstDash val="solid"/>
                  <a:round/>
                </a:ln>
              </p:spPr>
              <p:txBody>
                <a:bodyPr rot="0" spcFirstLastPara="0" vertOverflow="overflow" horzOverflow="overflow" vert="horz" wrap="square" lIns="72577" tIns="36289" rIns="72577" bIns="36289" numCol="1" spcCol="0" rtlCol="0" fromWordArt="0" anchor="ctr" anchorCtr="0" forceAA="0" compatLnSpc="1">
                  <a:prstTxWarp prst="textNoShape">
                    <a:avLst/>
                  </a:prstTxWarp>
                  <a:noAutofit/>
                </a:bodyPr>
                <a:lstStyle/>
                <a:p>
                  <a:pPr defTabSz="914338">
                    <a:defRPr/>
                  </a:pPr>
                  <a:endParaRPr lang="en-GB" dirty="0">
                    <a:solidFill>
                      <a:prstClr val="black"/>
                    </a:solidFill>
                    <a:latin typeface="Arial"/>
                  </a:endParaRPr>
                </a:p>
              </p:txBody>
            </p:sp>
            <p:sp>
              <p:nvSpPr>
                <p:cNvPr id="205" name="Freeform: Shape 204">
                  <a:extLst>
                    <a:ext uri="{FF2B5EF4-FFF2-40B4-BE49-F238E27FC236}">
                      <a16:creationId xmlns:a16="http://schemas.microsoft.com/office/drawing/2014/main" xmlns="" id="{DD63527E-CD71-4343-B8E8-3F6E5ED3D1C0}"/>
                    </a:ext>
                  </a:extLst>
                </p:cNvPr>
                <p:cNvSpPr/>
                <p:nvPr/>
              </p:nvSpPr>
              <p:spPr>
                <a:xfrm>
                  <a:off x="5860160" y="3304260"/>
                  <a:ext cx="38576" cy="28409"/>
                </a:xfrm>
                <a:custGeom>
                  <a:avLst/>
                  <a:gdLst>
                    <a:gd name="connsiteX0" fmla="*/ 38576 w 38576"/>
                    <a:gd name="connsiteY0" fmla="*/ 25 h 28409"/>
                    <a:gd name="connsiteX1" fmla="*/ 21908 w 38576"/>
                    <a:gd name="connsiteY1" fmla="*/ 6502 h 28409"/>
                    <a:gd name="connsiteX2" fmla="*/ 0 w 38576"/>
                    <a:gd name="connsiteY2" fmla="*/ 28409 h 28409"/>
                  </a:gdLst>
                  <a:ahLst/>
                  <a:cxnLst>
                    <a:cxn ang="0">
                      <a:pos x="connsiteX0" y="connsiteY0"/>
                    </a:cxn>
                    <a:cxn ang="0">
                      <a:pos x="connsiteX1" y="connsiteY1"/>
                    </a:cxn>
                    <a:cxn ang="0">
                      <a:pos x="connsiteX2" y="connsiteY2"/>
                    </a:cxn>
                  </a:cxnLst>
                  <a:rect l="l" t="t" r="r" b="b"/>
                  <a:pathLst>
                    <a:path w="38576" h="28409">
                      <a:moveTo>
                        <a:pt x="38576" y="25"/>
                      </a:moveTo>
                      <a:cubicBezTo>
                        <a:pt x="32576" y="-261"/>
                        <a:pt x="26480" y="1930"/>
                        <a:pt x="21908" y="6502"/>
                      </a:cubicBezTo>
                      <a:lnTo>
                        <a:pt x="0" y="28409"/>
                      </a:lnTo>
                    </a:path>
                  </a:pathLst>
                </a:custGeom>
                <a:noFill/>
                <a:ln w="19050" cap="rnd">
                  <a:solidFill>
                    <a:srgbClr val="5225B5"/>
                  </a:solidFill>
                  <a:prstDash val="solid"/>
                  <a:round/>
                </a:ln>
              </p:spPr>
              <p:txBody>
                <a:bodyPr rot="0" spcFirstLastPara="0" vertOverflow="overflow" horzOverflow="overflow" vert="horz" wrap="square" lIns="72577" tIns="36289" rIns="72577" bIns="36289" numCol="1" spcCol="0" rtlCol="0" fromWordArt="0" anchor="ctr" anchorCtr="0" forceAA="0" compatLnSpc="1">
                  <a:prstTxWarp prst="textNoShape">
                    <a:avLst/>
                  </a:prstTxWarp>
                  <a:noAutofit/>
                </a:bodyPr>
                <a:lstStyle/>
                <a:p>
                  <a:pPr defTabSz="914338">
                    <a:defRPr/>
                  </a:pPr>
                  <a:endParaRPr lang="en-GB" dirty="0">
                    <a:solidFill>
                      <a:prstClr val="black"/>
                    </a:solidFill>
                    <a:latin typeface="Arial"/>
                  </a:endParaRPr>
                </a:p>
              </p:txBody>
            </p:sp>
            <p:sp>
              <p:nvSpPr>
                <p:cNvPr id="206" name="Freeform: Shape 205">
                  <a:extLst>
                    <a:ext uri="{FF2B5EF4-FFF2-40B4-BE49-F238E27FC236}">
                      <a16:creationId xmlns:a16="http://schemas.microsoft.com/office/drawing/2014/main" xmlns="" id="{71EBBC3D-EB5E-422C-820B-68F51E2F6296}"/>
                    </a:ext>
                  </a:extLst>
                </p:cNvPr>
                <p:cNvSpPr/>
                <p:nvPr/>
              </p:nvSpPr>
              <p:spPr>
                <a:xfrm>
                  <a:off x="5824294" y="3321525"/>
                  <a:ext cx="78443" cy="78194"/>
                </a:xfrm>
                <a:custGeom>
                  <a:avLst/>
                  <a:gdLst>
                    <a:gd name="connsiteX0" fmla="*/ 78443 w 78443"/>
                    <a:gd name="connsiteY0" fmla="*/ 76105 h 78194"/>
                    <a:gd name="connsiteX1" fmla="*/ 26723 w 78443"/>
                    <a:gd name="connsiteY1" fmla="*/ 51340 h 78194"/>
                    <a:gd name="connsiteX2" fmla="*/ 2148 w 78443"/>
                    <a:gd name="connsiteY2" fmla="*/ 0 h 78194"/>
                  </a:gdLst>
                  <a:ahLst/>
                  <a:cxnLst>
                    <a:cxn ang="0">
                      <a:pos x="connsiteX0" y="connsiteY0"/>
                    </a:cxn>
                    <a:cxn ang="0">
                      <a:pos x="connsiteX1" y="connsiteY1"/>
                    </a:cxn>
                    <a:cxn ang="0">
                      <a:pos x="connsiteX2" y="connsiteY2"/>
                    </a:cxn>
                  </a:cxnLst>
                  <a:rect l="l" t="t" r="r" b="b"/>
                  <a:pathLst>
                    <a:path w="78443" h="78194">
                      <a:moveTo>
                        <a:pt x="78443" y="76105"/>
                      </a:moveTo>
                      <a:cubicBezTo>
                        <a:pt x="70061" y="82963"/>
                        <a:pt x="47868" y="72485"/>
                        <a:pt x="26723" y="51340"/>
                      </a:cubicBezTo>
                      <a:cubicBezTo>
                        <a:pt x="5577" y="30194"/>
                        <a:pt x="-4805" y="8001"/>
                        <a:pt x="2148" y="0"/>
                      </a:cubicBezTo>
                    </a:path>
                  </a:pathLst>
                </a:custGeom>
                <a:noFill/>
                <a:ln w="19050" cap="rnd">
                  <a:solidFill>
                    <a:srgbClr val="5225B5"/>
                  </a:solidFill>
                  <a:prstDash val="solid"/>
                  <a:round/>
                </a:ln>
              </p:spPr>
              <p:txBody>
                <a:bodyPr rot="0" spcFirstLastPara="0" vertOverflow="overflow" horzOverflow="overflow" vert="horz" wrap="square" lIns="72577" tIns="36289" rIns="72577" bIns="36289" numCol="1" spcCol="0" rtlCol="0" fromWordArt="0" anchor="ctr" anchorCtr="0" forceAA="0" compatLnSpc="1">
                  <a:prstTxWarp prst="textNoShape">
                    <a:avLst/>
                  </a:prstTxWarp>
                  <a:noAutofit/>
                </a:bodyPr>
                <a:lstStyle/>
                <a:p>
                  <a:pPr defTabSz="914338">
                    <a:defRPr/>
                  </a:pPr>
                  <a:endParaRPr lang="en-GB" dirty="0">
                    <a:solidFill>
                      <a:prstClr val="black"/>
                    </a:solidFill>
                    <a:latin typeface="Arial"/>
                  </a:endParaRPr>
                </a:p>
              </p:txBody>
            </p:sp>
            <p:sp>
              <p:nvSpPr>
                <p:cNvPr id="207" name="Freeform: Shape 206">
                  <a:extLst>
                    <a:ext uri="{FF2B5EF4-FFF2-40B4-BE49-F238E27FC236}">
                      <a16:creationId xmlns:a16="http://schemas.microsoft.com/office/drawing/2014/main" xmlns="" id="{3B1CEBFD-16F2-4878-9517-5D08716A22D4}"/>
                    </a:ext>
                  </a:extLst>
                </p:cNvPr>
                <p:cNvSpPr/>
                <p:nvPr/>
              </p:nvSpPr>
              <p:spPr>
                <a:xfrm>
                  <a:off x="5564981" y="3021012"/>
                  <a:ext cx="361950" cy="381000"/>
                </a:xfrm>
                <a:custGeom>
                  <a:avLst/>
                  <a:gdLst>
                    <a:gd name="connsiteX0" fmla="*/ 171450 w 361950"/>
                    <a:gd name="connsiteY0" fmla="*/ 381000 h 381000"/>
                    <a:gd name="connsiteX1" fmla="*/ 28575 w 361950"/>
                    <a:gd name="connsiteY1" fmla="*/ 381000 h 381000"/>
                    <a:gd name="connsiteX2" fmla="*/ 0 w 361950"/>
                    <a:gd name="connsiteY2" fmla="*/ 352425 h 381000"/>
                    <a:gd name="connsiteX3" fmla="*/ 0 w 361950"/>
                    <a:gd name="connsiteY3" fmla="*/ 28575 h 381000"/>
                    <a:gd name="connsiteX4" fmla="*/ 28575 w 361950"/>
                    <a:gd name="connsiteY4" fmla="*/ 0 h 381000"/>
                    <a:gd name="connsiteX5" fmla="*/ 333375 w 361950"/>
                    <a:gd name="connsiteY5" fmla="*/ 0 h 381000"/>
                    <a:gd name="connsiteX6" fmla="*/ 361950 w 361950"/>
                    <a:gd name="connsiteY6" fmla="*/ 28575 h 381000"/>
                    <a:gd name="connsiteX7" fmla="*/ 361950 w 361950"/>
                    <a:gd name="connsiteY7" fmla="*/ 2190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50" h="381000">
                      <a:moveTo>
                        <a:pt x="171450" y="381000"/>
                      </a:moveTo>
                      <a:lnTo>
                        <a:pt x="28575" y="381000"/>
                      </a:lnTo>
                      <a:cubicBezTo>
                        <a:pt x="12763" y="381000"/>
                        <a:pt x="0" y="368237"/>
                        <a:pt x="0" y="352425"/>
                      </a:cubicBezTo>
                      <a:lnTo>
                        <a:pt x="0" y="28575"/>
                      </a:lnTo>
                      <a:cubicBezTo>
                        <a:pt x="0" y="12763"/>
                        <a:pt x="12763" y="0"/>
                        <a:pt x="28575" y="0"/>
                      </a:cubicBezTo>
                      <a:lnTo>
                        <a:pt x="333375" y="0"/>
                      </a:lnTo>
                      <a:cubicBezTo>
                        <a:pt x="349187" y="0"/>
                        <a:pt x="361950" y="12763"/>
                        <a:pt x="361950" y="28575"/>
                      </a:cubicBezTo>
                      <a:lnTo>
                        <a:pt x="361950" y="219075"/>
                      </a:lnTo>
                    </a:path>
                  </a:pathLst>
                </a:custGeom>
                <a:noFill/>
                <a:ln w="19050" cap="rnd">
                  <a:solidFill>
                    <a:srgbClr val="5225B5"/>
                  </a:solidFill>
                  <a:prstDash val="solid"/>
                  <a:round/>
                </a:ln>
              </p:spPr>
              <p:txBody>
                <a:bodyPr rot="0" spcFirstLastPara="0" vertOverflow="overflow" horzOverflow="overflow" vert="horz" wrap="square" lIns="72577" tIns="36289" rIns="72577" bIns="36289" numCol="1" spcCol="0" rtlCol="0" fromWordArt="0" anchor="ctr" anchorCtr="0" forceAA="0" compatLnSpc="1">
                  <a:prstTxWarp prst="textNoShape">
                    <a:avLst/>
                  </a:prstTxWarp>
                  <a:noAutofit/>
                </a:bodyPr>
                <a:lstStyle/>
                <a:p>
                  <a:pPr defTabSz="914338">
                    <a:defRPr/>
                  </a:pPr>
                  <a:endParaRPr lang="en-GB" dirty="0">
                    <a:solidFill>
                      <a:prstClr val="black"/>
                    </a:solidFill>
                    <a:latin typeface="Arial"/>
                  </a:endParaRPr>
                </a:p>
              </p:txBody>
            </p:sp>
          </p:grpSp>
        </p:grpSp>
        <p:sp>
          <p:nvSpPr>
            <p:cNvPr id="269" name="Oval 268">
              <a:extLst>
                <a:ext uri="{FF2B5EF4-FFF2-40B4-BE49-F238E27FC236}">
                  <a16:creationId xmlns:a16="http://schemas.microsoft.com/office/drawing/2014/main" xmlns="" id="{6C3B193E-BFC4-4D9B-8331-C2EB31C5F67E}"/>
                </a:ext>
              </a:extLst>
            </p:cNvPr>
            <p:cNvSpPr/>
            <p:nvPr/>
          </p:nvSpPr>
          <p:spPr>
            <a:xfrm>
              <a:off x="6812675" y="5339310"/>
              <a:ext cx="130553" cy="130553"/>
            </a:xfrm>
            <a:prstGeom prst="ellipse">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8">
                <a:defRPr/>
              </a:pPr>
              <a:endParaRPr lang="en-GB" dirty="0">
                <a:solidFill>
                  <a:srgbClr val="5225B5"/>
                </a:solidFill>
                <a:latin typeface="Arial"/>
              </a:endParaRPr>
            </a:p>
          </p:txBody>
        </p:sp>
        <p:sp>
          <p:nvSpPr>
            <p:cNvPr id="270" name="Oval 269">
              <a:extLst>
                <a:ext uri="{FF2B5EF4-FFF2-40B4-BE49-F238E27FC236}">
                  <a16:creationId xmlns:a16="http://schemas.microsoft.com/office/drawing/2014/main" xmlns="" id="{D2E50742-AA08-4D85-9087-ECDE7BD32E56}"/>
                </a:ext>
              </a:extLst>
            </p:cNvPr>
            <p:cNvSpPr/>
            <p:nvPr/>
          </p:nvSpPr>
          <p:spPr>
            <a:xfrm>
              <a:off x="6657140" y="5074904"/>
              <a:ext cx="162726" cy="162726"/>
            </a:xfrm>
            <a:prstGeom prst="ellipse">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8">
                <a:defRPr/>
              </a:pPr>
              <a:endParaRPr lang="en-GB" dirty="0">
                <a:solidFill>
                  <a:srgbClr val="5225B5"/>
                </a:solidFill>
                <a:latin typeface="Arial"/>
              </a:endParaRPr>
            </a:p>
          </p:txBody>
        </p:sp>
        <p:sp>
          <p:nvSpPr>
            <p:cNvPr id="271" name="Oval 270">
              <a:extLst>
                <a:ext uri="{FF2B5EF4-FFF2-40B4-BE49-F238E27FC236}">
                  <a16:creationId xmlns:a16="http://schemas.microsoft.com/office/drawing/2014/main" xmlns="" id="{4F62A1B5-AA9C-4718-A5D3-619A4D66A110}"/>
                </a:ext>
              </a:extLst>
            </p:cNvPr>
            <p:cNvSpPr/>
            <p:nvPr/>
          </p:nvSpPr>
          <p:spPr>
            <a:xfrm>
              <a:off x="7306644" y="4452667"/>
              <a:ext cx="89372" cy="89372"/>
            </a:xfrm>
            <a:prstGeom prst="ellipse">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8">
                <a:defRPr/>
              </a:pPr>
              <a:endParaRPr lang="en-GB" dirty="0">
                <a:solidFill>
                  <a:srgbClr val="5225B5"/>
                </a:solidFill>
                <a:latin typeface="Arial"/>
              </a:endParaRPr>
            </a:p>
          </p:txBody>
        </p:sp>
      </p:grpSp>
      <p:grpSp>
        <p:nvGrpSpPr>
          <p:cNvPr id="303" name="Group 302">
            <a:extLst>
              <a:ext uri="{FF2B5EF4-FFF2-40B4-BE49-F238E27FC236}">
                <a16:creationId xmlns:a16="http://schemas.microsoft.com/office/drawing/2014/main" xmlns="" id="{CA341559-864B-4368-AFC7-E4F656854EA9}"/>
              </a:ext>
            </a:extLst>
          </p:cNvPr>
          <p:cNvGrpSpPr/>
          <p:nvPr/>
        </p:nvGrpSpPr>
        <p:grpSpPr>
          <a:xfrm>
            <a:off x="5472706" y="3856086"/>
            <a:ext cx="705519" cy="761237"/>
            <a:chOff x="8050172" y="4340464"/>
            <a:chExt cx="888880" cy="959079"/>
          </a:xfrm>
        </p:grpSpPr>
        <p:sp>
          <p:nvSpPr>
            <p:cNvPr id="272" name="Oval 271">
              <a:extLst>
                <a:ext uri="{FF2B5EF4-FFF2-40B4-BE49-F238E27FC236}">
                  <a16:creationId xmlns:a16="http://schemas.microsoft.com/office/drawing/2014/main" xmlns="" id="{7935BFB3-49F5-4E14-8835-267DD052F93C}"/>
                </a:ext>
              </a:extLst>
            </p:cNvPr>
            <p:cNvSpPr/>
            <p:nvPr/>
          </p:nvSpPr>
          <p:spPr>
            <a:xfrm>
              <a:off x="8131072" y="4527550"/>
              <a:ext cx="639074" cy="639074"/>
            </a:xfrm>
            <a:prstGeom prst="ellipse">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8">
                <a:defRPr/>
              </a:pPr>
              <a:endParaRPr lang="en-GB" dirty="0">
                <a:solidFill>
                  <a:srgbClr val="5225B5"/>
                </a:solidFill>
                <a:latin typeface="Arial"/>
              </a:endParaRPr>
            </a:p>
          </p:txBody>
        </p:sp>
        <p:grpSp>
          <p:nvGrpSpPr>
            <p:cNvPr id="280" name="Group 279">
              <a:extLst>
                <a:ext uri="{FF2B5EF4-FFF2-40B4-BE49-F238E27FC236}">
                  <a16:creationId xmlns:a16="http://schemas.microsoft.com/office/drawing/2014/main" xmlns="" id="{B2A8EFD8-1A8D-4E9C-8211-D4A35945A928}"/>
                </a:ext>
              </a:extLst>
            </p:cNvPr>
            <p:cNvGrpSpPr/>
            <p:nvPr/>
          </p:nvGrpSpPr>
          <p:grpSpPr>
            <a:xfrm>
              <a:off x="8354858" y="4620363"/>
              <a:ext cx="363083" cy="532793"/>
              <a:chOff x="8311632" y="4620363"/>
              <a:chExt cx="318000" cy="466637"/>
            </a:xfrm>
          </p:grpSpPr>
          <p:grpSp>
            <p:nvGrpSpPr>
              <p:cNvPr id="273" name="Graphic 207">
                <a:extLst>
                  <a:ext uri="{FF2B5EF4-FFF2-40B4-BE49-F238E27FC236}">
                    <a16:creationId xmlns:a16="http://schemas.microsoft.com/office/drawing/2014/main" xmlns="" id="{49601921-BD2D-43E1-8497-E8422A271DE8}"/>
                  </a:ext>
                </a:extLst>
              </p:cNvPr>
              <p:cNvGrpSpPr/>
              <p:nvPr/>
            </p:nvGrpSpPr>
            <p:grpSpPr>
              <a:xfrm>
                <a:off x="8352886" y="4652113"/>
                <a:ext cx="276746" cy="434887"/>
                <a:chOff x="5626894" y="3030537"/>
                <a:chExt cx="266700" cy="419100"/>
              </a:xfrm>
              <a:solidFill>
                <a:srgbClr val="00EF9F"/>
              </a:solidFill>
            </p:grpSpPr>
            <p:sp>
              <p:nvSpPr>
                <p:cNvPr id="274" name="Freeform: Shape 273">
                  <a:extLst>
                    <a:ext uri="{FF2B5EF4-FFF2-40B4-BE49-F238E27FC236}">
                      <a16:creationId xmlns:a16="http://schemas.microsoft.com/office/drawing/2014/main" xmlns="" id="{0DC7C54A-9A37-43F0-870F-C8915304839A}"/>
                    </a:ext>
                  </a:extLst>
                </p:cNvPr>
                <p:cNvSpPr/>
                <p:nvPr/>
              </p:nvSpPr>
              <p:spPr>
                <a:xfrm>
                  <a:off x="5626894" y="3030537"/>
                  <a:ext cx="266700" cy="200025"/>
                </a:xfrm>
                <a:custGeom>
                  <a:avLst/>
                  <a:gdLst>
                    <a:gd name="connsiteX0" fmla="*/ 206502 w 266700"/>
                    <a:gd name="connsiteY0" fmla="*/ 190691 h 200025"/>
                    <a:gd name="connsiteX1" fmla="*/ 266700 w 266700"/>
                    <a:gd name="connsiteY1" fmla="*/ 142875 h 200025"/>
                    <a:gd name="connsiteX2" fmla="*/ 266700 w 266700"/>
                    <a:gd name="connsiteY2" fmla="*/ 57150 h 200025"/>
                    <a:gd name="connsiteX3" fmla="*/ 133350 w 266700"/>
                    <a:gd name="connsiteY3" fmla="*/ 0 h 200025"/>
                    <a:gd name="connsiteX4" fmla="*/ 0 w 266700"/>
                    <a:gd name="connsiteY4" fmla="*/ 57150 h 200025"/>
                    <a:gd name="connsiteX5" fmla="*/ 0 w 266700"/>
                    <a:gd name="connsiteY5" fmla="*/ 142875 h 200025"/>
                    <a:gd name="connsiteX6" fmla="*/ 133350 w 266700"/>
                    <a:gd name="connsiteY6" fmla="*/ 200025 h 200025"/>
                    <a:gd name="connsiteX7" fmla="*/ 171355 w 266700"/>
                    <a:gd name="connsiteY7" fmla="*/ 19764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00025">
                      <a:moveTo>
                        <a:pt x="206502" y="190691"/>
                      </a:moveTo>
                      <a:cubicBezTo>
                        <a:pt x="242697" y="180499"/>
                        <a:pt x="266700" y="162878"/>
                        <a:pt x="266700" y="142875"/>
                      </a:cubicBezTo>
                      <a:lnTo>
                        <a:pt x="266700" y="57150"/>
                      </a:lnTo>
                      <a:cubicBezTo>
                        <a:pt x="266700" y="25622"/>
                        <a:pt x="206978" y="0"/>
                        <a:pt x="133350" y="0"/>
                      </a:cubicBezTo>
                      <a:cubicBezTo>
                        <a:pt x="59722" y="0"/>
                        <a:pt x="0" y="25622"/>
                        <a:pt x="0" y="57150"/>
                      </a:cubicBezTo>
                      <a:lnTo>
                        <a:pt x="0" y="142875"/>
                      </a:lnTo>
                      <a:cubicBezTo>
                        <a:pt x="0" y="174403"/>
                        <a:pt x="59722" y="200025"/>
                        <a:pt x="133350" y="200025"/>
                      </a:cubicBezTo>
                      <a:cubicBezTo>
                        <a:pt x="146590" y="200025"/>
                        <a:pt x="159353" y="199168"/>
                        <a:pt x="171355" y="197644"/>
                      </a:cubicBezTo>
                    </a:path>
                  </a:pathLst>
                </a:custGeom>
                <a:solidFill>
                  <a:schemeClr val="accent2"/>
                </a:solidFill>
                <a:ln w="19050" cap="rnd">
                  <a:noFill/>
                  <a:prstDash val="solid"/>
                  <a:round/>
                </a:ln>
              </p:spPr>
              <p:txBody>
                <a:bodyPr rot="0" spcFirstLastPara="0" vertOverflow="overflow" horzOverflow="overflow" vert="horz" wrap="square" lIns="72577" tIns="36289" rIns="72577" bIns="36289" numCol="1" spcCol="0" rtlCol="0" fromWordArt="0" anchor="ctr" anchorCtr="0" forceAA="0" compatLnSpc="1">
                  <a:prstTxWarp prst="textNoShape">
                    <a:avLst/>
                  </a:prstTxWarp>
                  <a:noAutofit/>
                </a:bodyPr>
                <a:lstStyle/>
                <a:p>
                  <a:pPr defTabSz="914338">
                    <a:defRPr/>
                  </a:pPr>
                  <a:endParaRPr lang="en-GB" dirty="0">
                    <a:solidFill>
                      <a:prstClr val="black"/>
                    </a:solidFill>
                    <a:latin typeface="Arial"/>
                  </a:endParaRPr>
                </a:p>
              </p:txBody>
            </p:sp>
            <p:sp>
              <p:nvSpPr>
                <p:cNvPr id="275" name="Freeform: Shape 274">
                  <a:extLst>
                    <a:ext uri="{FF2B5EF4-FFF2-40B4-BE49-F238E27FC236}">
                      <a16:creationId xmlns:a16="http://schemas.microsoft.com/office/drawing/2014/main" xmlns="" id="{EF05EB83-0B37-485C-B007-858D0E42AEE8}"/>
                    </a:ext>
                  </a:extLst>
                </p:cNvPr>
                <p:cNvSpPr/>
                <p:nvPr/>
              </p:nvSpPr>
              <p:spPr>
                <a:xfrm>
                  <a:off x="5626894" y="3211512"/>
                  <a:ext cx="266700" cy="238125"/>
                </a:xfrm>
                <a:custGeom>
                  <a:avLst/>
                  <a:gdLst>
                    <a:gd name="connsiteX0" fmla="*/ 232696 w 266700"/>
                    <a:gd name="connsiteY0" fmla="*/ 0 h 238125"/>
                    <a:gd name="connsiteX1" fmla="*/ 266700 w 266700"/>
                    <a:gd name="connsiteY1" fmla="*/ 38100 h 238125"/>
                    <a:gd name="connsiteX2" fmla="*/ 266700 w 266700"/>
                    <a:gd name="connsiteY2" fmla="*/ 180975 h 238125"/>
                    <a:gd name="connsiteX3" fmla="*/ 133350 w 266700"/>
                    <a:gd name="connsiteY3" fmla="*/ 238125 h 238125"/>
                    <a:gd name="connsiteX4" fmla="*/ 0 w 266700"/>
                    <a:gd name="connsiteY4" fmla="*/ 180975 h 238125"/>
                    <a:gd name="connsiteX5" fmla="*/ 0 w 266700"/>
                    <a:gd name="connsiteY5" fmla="*/ 38100 h 238125"/>
                    <a:gd name="connsiteX6" fmla="*/ 34004 w 266700"/>
                    <a:gd name="connsiteY6" fmla="*/ 0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700" h="238125">
                      <a:moveTo>
                        <a:pt x="232696" y="0"/>
                      </a:moveTo>
                      <a:cubicBezTo>
                        <a:pt x="253841" y="10096"/>
                        <a:pt x="266700" y="23431"/>
                        <a:pt x="266700" y="38100"/>
                      </a:cubicBezTo>
                      <a:lnTo>
                        <a:pt x="266700" y="180975"/>
                      </a:lnTo>
                      <a:cubicBezTo>
                        <a:pt x="266700" y="212503"/>
                        <a:pt x="206978" y="238125"/>
                        <a:pt x="133350" y="238125"/>
                      </a:cubicBezTo>
                      <a:cubicBezTo>
                        <a:pt x="59722" y="238125"/>
                        <a:pt x="0" y="212503"/>
                        <a:pt x="0" y="180975"/>
                      </a:cubicBezTo>
                      <a:lnTo>
                        <a:pt x="0" y="38100"/>
                      </a:lnTo>
                      <a:cubicBezTo>
                        <a:pt x="0" y="23431"/>
                        <a:pt x="12859" y="10096"/>
                        <a:pt x="34004" y="0"/>
                      </a:cubicBezTo>
                    </a:path>
                  </a:pathLst>
                </a:custGeom>
                <a:solidFill>
                  <a:schemeClr val="accent2"/>
                </a:solidFill>
                <a:ln w="19050" cap="rnd">
                  <a:noFill/>
                  <a:prstDash val="solid"/>
                  <a:round/>
                </a:ln>
              </p:spPr>
              <p:txBody>
                <a:bodyPr rot="0" spcFirstLastPara="0" vertOverflow="overflow" horzOverflow="overflow" vert="horz" wrap="square" lIns="72577" tIns="36289" rIns="72577" bIns="36289" numCol="1" spcCol="0" rtlCol="0" fromWordArt="0" anchor="ctr" anchorCtr="0" forceAA="0" compatLnSpc="1">
                  <a:prstTxWarp prst="textNoShape">
                    <a:avLst/>
                  </a:prstTxWarp>
                  <a:noAutofit/>
                </a:bodyPr>
                <a:lstStyle/>
                <a:p>
                  <a:pPr defTabSz="914338">
                    <a:defRPr/>
                  </a:pPr>
                  <a:endParaRPr lang="en-GB" dirty="0">
                    <a:solidFill>
                      <a:prstClr val="black"/>
                    </a:solidFill>
                    <a:latin typeface="Arial"/>
                  </a:endParaRPr>
                </a:p>
              </p:txBody>
            </p:sp>
            <p:sp>
              <p:nvSpPr>
                <p:cNvPr id="276" name="Freeform: Shape 275">
                  <a:extLst>
                    <a:ext uri="{FF2B5EF4-FFF2-40B4-BE49-F238E27FC236}">
                      <a16:creationId xmlns:a16="http://schemas.microsoft.com/office/drawing/2014/main" xmlns="" id="{94F4EDFB-EAF3-41E7-A560-3879C1060B17}"/>
                    </a:ext>
                  </a:extLst>
                </p:cNvPr>
                <p:cNvSpPr/>
                <p:nvPr/>
              </p:nvSpPr>
              <p:spPr>
                <a:xfrm>
                  <a:off x="5626894" y="3249612"/>
                  <a:ext cx="133350" cy="142875"/>
                </a:xfrm>
                <a:custGeom>
                  <a:avLst/>
                  <a:gdLst>
                    <a:gd name="connsiteX0" fmla="*/ 0 w 133350"/>
                    <a:gd name="connsiteY0" fmla="*/ 0 h 142875"/>
                    <a:gd name="connsiteX1" fmla="*/ 133350 w 133350"/>
                    <a:gd name="connsiteY1" fmla="*/ 57150 h 142875"/>
                    <a:gd name="connsiteX2" fmla="*/ 133350 w 133350"/>
                    <a:gd name="connsiteY2" fmla="*/ 142875 h 142875"/>
                    <a:gd name="connsiteX3" fmla="*/ 0 w 133350"/>
                    <a:gd name="connsiteY3" fmla="*/ 85725 h 142875"/>
                  </a:gdLst>
                  <a:ahLst/>
                  <a:cxnLst>
                    <a:cxn ang="0">
                      <a:pos x="connsiteX0" y="connsiteY0"/>
                    </a:cxn>
                    <a:cxn ang="0">
                      <a:pos x="connsiteX1" y="connsiteY1"/>
                    </a:cxn>
                    <a:cxn ang="0">
                      <a:pos x="connsiteX2" y="connsiteY2"/>
                    </a:cxn>
                    <a:cxn ang="0">
                      <a:pos x="connsiteX3" y="connsiteY3"/>
                    </a:cxn>
                  </a:cxnLst>
                  <a:rect l="l" t="t" r="r" b="b"/>
                  <a:pathLst>
                    <a:path w="133350" h="142875">
                      <a:moveTo>
                        <a:pt x="0" y="0"/>
                      </a:moveTo>
                      <a:cubicBezTo>
                        <a:pt x="0" y="31528"/>
                        <a:pt x="59722" y="57150"/>
                        <a:pt x="133350" y="57150"/>
                      </a:cubicBezTo>
                      <a:lnTo>
                        <a:pt x="133350" y="142875"/>
                      </a:lnTo>
                      <a:cubicBezTo>
                        <a:pt x="59722" y="142875"/>
                        <a:pt x="0" y="117253"/>
                        <a:pt x="0" y="85725"/>
                      </a:cubicBezTo>
                    </a:path>
                  </a:pathLst>
                </a:custGeom>
                <a:solidFill>
                  <a:schemeClr val="accent2"/>
                </a:solidFill>
                <a:ln w="19050" cap="rnd">
                  <a:noFill/>
                  <a:prstDash val="solid"/>
                  <a:round/>
                </a:ln>
              </p:spPr>
              <p:txBody>
                <a:bodyPr rot="0" spcFirstLastPara="0" vertOverflow="overflow" horzOverflow="overflow" vert="horz" wrap="square" lIns="72577" tIns="36289" rIns="72577" bIns="36289" numCol="1" spcCol="0" rtlCol="0" fromWordArt="0" anchor="ctr" anchorCtr="0" forceAA="0" compatLnSpc="1">
                  <a:prstTxWarp prst="textNoShape">
                    <a:avLst/>
                  </a:prstTxWarp>
                  <a:noAutofit/>
                </a:bodyPr>
                <a:lstStyle/>
                <a:p>
                  <a:pPr defTabSz="914338">
                    <a:defRPr/>
                  </a:pPr>
                  <a:endParaRPr lang="en-GB" dirty="0">
                    <a:solidFill>
                      <a:prstClr val="black"/>
                    </a:solidFill>
                    <a:latin typeface="Arial"/>
                  </a:endParaRPr>
                </a:p>
              </p:txBody>
            </p:sp>
            <p:sp>
              <p:nvSpPr>
                <p:cNvPr id="277" name="Freeform: Shape 276">
                  <a:extLst>
                    <a:ext uri="{FF2B5EF4-FFF2-40B4-BE49-F238E27FC236}">
                      <a16:creationId xmlns:a16="http://schemas.microsoft.com/office/drawing/2014/main" xmlns="" id="{29528AFC-31D2-4483-A954-FD1A5BF10A11}"/>
                    </a:ext>
                  </a:extLst>
                </p:cNvPr>
                <p:cNvSpPr/>
                <p:nvPr/>
              </p:nvSpPr>
              <p:spPr>
                <a:xfrm>
                  <a:off x="5750719" y="3087687"/>
                  <a:ext cx="19050" cy="9525"/>
                </a:xfrm>
                <a:custGeom>
                  <a:avLst/>
                  <a:gdLst>
                    <a:gd name="connsiteX0" fmla="*/ 0 w 19050"/>
                    <a:gd name="connsiteY0" fmla="*/ 0 h 9525"/>
                    <a:gd name="connsiteX1" fmla="*/ 19050 w 19050"/>
                    <a:gd name="connsiteY1" fmla="*/ 0 h 9525"/>
                  </a:gdLst>
                  <a:ahLst/>
                  <a:cxnLst>
                    <a:cxn ang="0">
                      <a:pos x="connsiteX0" y="connsiteY0"/>
                    </a:cxn>
                    <a:cxn ang="0">
                      <a:pos x="connsiteX1" y="connsiteY1"/>
                    </a:cxn>
                  </a:cxnLst>
                  <a:rect l="l" t="t" r="r" b="b"/>
                  <a:pathLst>
                    <a:path w="19050" h="9525">
                      <a:moveTo>
                        <a:pt x="0" y="0"/>
                      </a:moveTo>
                      <a:lnTo>
                        <a:pt x="19050" y="0"/>
                      </a:lnTo>
                    </a:path>
                  </a:pathLst>
                </a:custGeom>
                <a:grpFill/>
                <a:ln w="19050" cap="rnd">
                  <a:noFill/>
                  <a:prstDash val="solid"/>
                  <a:round/>
                </a:ln>
              </p:spPr>
              <p:txBody>
                <a:bodyPr rot="0" spcFirstLastPara="0" vertOverflow="overflow" horzOverflow="overflow" vert="horz" wrap="square" lIns="72577" tIns="36289" rIns="72577" bIns="36289" numCol="1" spcCol="0" rtlCol="0" fromWordArt="0" anchor="ctr" anchorCtr="0" forceAA="0" compatLnSpc="1">
                  <a:prstTxWarp prst="textNoShape">
                    <a:avLst/>
                  </a:prstTxWarp>
                  <a:noAutofit/>
                </a:bodyPr>
                <a:lstStyle/>
                <a:p>
                  <a:pPr defTabSz="914338">
                    <a:defRPr/>
                  </a:pPr>
                  <a:endParaRPr lang="en-GB" dirty="0">
                    <a:solidFill>
                      <a:prstClr val="black"/>
                    </a:solidFill>
                    <a:latin typeface="Arial"/>
                  </a:endParaRPr>
                </a:p>
              </p:txBody>
            </p:sp>
            <p:sp>
              <p:nvSpPr>
                <p:cNvPr id="278" name="Freeform: Shape 277">
                  <a:extLst>
                    <a:ext uri="{FF2B5EF4-FFF2-40B4-BE49-F238E27FC236}">
                      <a16:creationId xmlns:a16="http://schemas.microsoft.com/office/drawing/2014/main" xmlns="" id="{470C1391-51DE-4E34-8FC7-326C51E238FC}"/>
                    </a:ext>
                  </a:extLst>
                </p:cNvPr>
                <p:cNvSpPr/>
                <p:nvPr/>
              </p:nvSpPr>
              <p:spPr>
                <a:xfrm>
                  <a:off x="5626894" y="3087687"/>
                  <a:ext cx="171831" cy="57150"/>
                </a:xfrm>
                <a:custGeom>
                  <a:avLst/>
                  <a:gdLst>
                    <a:gd name="connsiteX0" fmla="*/ 171831 w 171831"/>
                    <a:gd name="connsiteY0" fmla="*/ 54769 h 57150"/>
                    <a:gd name="connsiteX1" fmla="*/ 133350 w 171831"/>
                    <a:gd name="connsiteY1" fmla="*/ 57150 h 57150"/>
                    <a:gd name="connsiteX2" fmla="*/ 0 w 171831"/>
                    <a:gd name="connsiteY2" fmla="*/ 0 h 57150"/>
                  </a:gdLst>
                  <a:ahLst/>
                  <a:cxnLst>
                    <a:cxn ang="0">
                      <a:pos x="connsiteX0" y="connsiteY0"/>
                    </a:cxn>
                    <a:cxn ang="0">
                      <a:pos x="connsiteX1" y="connsiteY1"/>
                    </a:cxn>
                    <a:cxn ang="0">
                      <a:pos x="connsiteX2" y="connsiteY2"/>
                    </a:cxn>
                  </a:cxnLst>
                  <a:rect l="l" t="t" r="r" b="b"/>
                  <a:pathLst>
                    <a:path w="171831" h="57150">
                      <a:moveTo>
                        <a:pt x="171831" y="54769"/>
                      </a:moveTo>
                      <a:cubicBezTo>
                        <a:pt x="159639" y="56293"/>
                        <a:pt x="146780" y="57150"/>
                        <a:pt x="133350" y="57150"/>
                      </a:cubicBezTo>
                      <a:cubicBezTo>
                        <a:pt x="59722" y="57150"/>
                        <a:pt x="0" y="31528"/>
                        <a:pt x="0" y="0"/>
                      </a:cubicBezTo>
                    </a:path>
                  </a:pathLst>
                </a:custGeom>
                <a:solidFill>
                  <a:schemeClr val="accent2"/>
                </a:solidFill>
                <a:ln w="19050" cap="rnd">
                  <a:noFill/>
                  <a:prstDash val="solid"/>
                  <a:round/>
                </a:ln>
              </p:spPr>
              <p:txBody>
                <a:bodyPr rot="0" spcFirstLastPara="0" vertOverflow="overflow" horzOverflow="overflow" vert="horz" wrap="square" lIns="72577" tIns="36289" rIns="72577" bIns="36289" numCol="1" spcCol="0" rtlCol="0" fromWordArt="0" anchor="ctr" anchorCtr="0" forceAA="0" compatLnSpc="1">
                  <a:prstTxWarp prst="textNoShape">
                    <a:avLst/>
                  </a:prstTxWarp>
                  <a:noAutofit/>
                </a:bodyPr>
                <a:lstStyle/>
                <a:p>
                  <a:pPr defTabSz="914338">
                    <a:defRPr/>
                  </a:pPr>
                  <a:endParaRPr lang="en-GB" dirty="0">
                    <a:solidFill>
                      <a:prstClr val="black"/>
                    </a:solidFill>
                    <a:latin typeface="Arial"/>
                  </a:endParaRPr>
                </a:p>
              </p:txBody>
            </p:sp>
            <p:sp>
              <p:nvSpPr>
                <p:cNvPr id="279" name="Freeform: Shape 278">
                  <a:extLst>
                    <a:ext uri="{FF2B5EF4-FFF2-40B4-BE49-F238E27FC236}">
                      <a16:creationId xmlns:a16="http://schemas.microsoft.com/office/drawing/2014/main" xmlns="" id="{45C762A9-7F89-4E37-B0E9-DF584ADF5816}"/>
                    </a:ext>
                  </a:extLst>
                </p:cNvPr>
                <p:cNvSpPr/>
                <p:nvPr/>
              </p:nvSpPr>
              <p:spPr>
                <a:xfrm>
                  <a:off x="5832919" y="3087687"/>
                  <a:ext cx="60674" cy="47910"/>
                </a:xfrm>
                <a:custGeom>
                  <a:avLst/>
                  <a:gdLst>
                    <a:gd name="connsiteX0" fmla="*/ 60674 w 60674"/>
                    <a:gd name="connsiteY0" fmla="*/ 0 h 47910"/>
                    <a:gd name="connsiteX1" fmla="*/ 0 w 60674"/>
                    <a:gd name="connsiteY1" fmla="*/ 47911 h 47910"/>
                  </a:gdLst>
                  <a:ahLst/>
                  <a:cxnLst>
                    <a:cxn ang="0">
                      <a:pos x="connsiteX0" y="connsiteY0"/>
                    </a:cxn>
                    <a:cxn ang="0">
                      <a:pos x="connsiteX1" y="connsiteY1"/>
                    </a:cxn>
                  </a:cxnLst>
                  <a:rect l="l" t="t" r="r" b="b"/>
                  <a:pathLst>
                    <a:path w="60674" h="47910">
                      <a:moveTo>
                        <a:pt x="60674" y="0"/>
                      </a:moveTo>
                      <a:cubicBezTo>
                        <a:pt x="60674" y="20098"/>
                        <a:pt x="36481" y="37719"/>
                        <a:pt x="0" y="47911"/>
                      </a:cubicBezTo>
                    </a:path>
                  </a:pathLst>
                </a:custGeom>
                <a:solidFill>
                  <a:schemeClr val="accent2"/>
                </a:solidFill>
                <a:ln w="19050" cap="rnd">
                  <a:noFill/>
                  <a:prstDash val="solid"/>
                  <a:round/>
                </a:ln>
              </p:spPr>
              <p:txBody>
                <a:bodyPr rot="0" spcFirstLastPara="0" vertOverflow="overflow" horzOverflow="overflow" vert="horz" wrap="square" lIns="72577" tIns="36289" rIns="72577" bIns="36289" numCol="1" spcCol="0" rtlCol="0" fromWordArt="0" anchor="ctr" anchorCtr="0" forceAA="0" compatLnSpc="1">
                  <a:prstTxWarp prst="textNoShape">
                    <a:avLst/>
                  </a:prstTxWarp>
                  <a:noAutofit/>
                </a:bodyPr>
                <a:lstStyle/>
                <a:p>
                  <a:pPr defTabSz="914338">
                    <a:defRPr/>
                  </a:pPr>
                  <a:endParaRPr lang="en-GB" dirty="0">
                    <a:solidFill>
                      <a:prstClr val="black"/>
                    </a:solidFill>
                    <a:latin typeface="Arial"/>
                  </a:endParaRPr>
                </a:p>
              </p:txBody>
            </p:sp>
          </p:grpSp>
          <p:grpSp>
            <p:nvGrpSpPr>
              <p:cNvPr id="209" name="Graphic 207">
                <a:extLst>
                  <a:ext uri="{FF2B5EF4-FFF2-40B4-BE49-F238E27FC236}">
                    <a16:creationId xmlns:a16="http://schemas.microsoft.com/office/drawing/2014/main" xmlns="" id="{7FE44290-A783-4A3B-B50D-A00AE08C0A25}"/>
                  </a:ext>
                </a:extLst>
              </p:cNvPr>
              <p:cNvGrpSpPr/>
              <p:nvPr/>
            </p:nvGrpSpPr>
            <p:grpSpPr>
              <a:xfrm>
                <a:off x="8311632" y="4620363"/>
                <a:ext cx="276746" cy="434887"/>
                <a:chOff x="5626894" y="3030537"/>
                <a:chExt cx="266700" cy="419100"/>
              </a:xfrm>
              <a:noFill/>
            </p:grpSpPr>
            <p:sp>
              <p:nvSpPr>
                <p:cNvPr id="210" name="Freeform: Shape 209">
                  <a:extLst>
                    <a:ext uri="{FF2B5EF4-FFF2-40B4-BE49-F238E27FC236}">
                      <a16:creationId xmlns:a16="http://schemas.microsoft.com/office/drawing/2014/main" xmlns="" id="{3A845833-564D-422B-BB4D-7E318D823F47}"/>
                    </a:ext>
                  </a:extLst>
                </p:cNvPr>
                <p:cNvSpPr/>
                <p:nvPr/>
              </p:nvSpPr>
              <p:spPr>
                <a:xfrm>
                  <a:off x="5626894" y="3030537"/>
                  <a:ext cx="266700" cy="200025"/>
                </a:xfrm>
                <a:custGeom>
                  <a:avLst/>
                  <a:gdLst>
                    <a:gd name="connsiteX0" fmla="*/ 206502 w 266700"/>
                    <a:gd name="connsiteY0" fmla="*/ 190691 h 200025"/>
                    <a:gd name="connsiteX1" fmla="*/ 266700 w 266700"/>
                    <a:gd name="connsiteY1" fmla="*/ 142875 h 200025"/>
                    <a:gd name="connsiteX2" fmla="*/ 266700 w 266700"/>
                    <a:gd name="connsiteY2" fmla="*/ 57150 h 200025"/>
                    <a:gd name="connsiteX3" fmla="*/ 133350 w 266700"/>
                    <a:gd name="connsiteY3" fmla="*/ 0 h 200025"/>
                    <a:gd name="connsiteX4" fmla="*/ 0 w 266700"/>
                    <a:gd name="connsiteY4" fmla="*/ 57150 h 200025"/>
                    <a:gd name="connsiteX5" fmla="*/ 0 w 266700"/>
                    <a:gd name="connsiteY5" fmla="*/ 142875 h 200025"/>
                    <a:gd name="connsiteX6" fmla="*/ 133350 w 266700"/>
                    <a:gd name="connsiteY6" fmla="*/ 200025 h 200025"/>
                    <a:gd name="connsiteX7" fmla="*/ 171355 w 266700"/>
                    <a:gd name="connsiteY7" fmla="*/ 19764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00025">
                      <a:moveTo>
                        <a:pt x="206502" y="190691"/>
                      </a:moveTo>
                      <a:cubicBezTo>
                        <a:pt x="242697" y="180499"/>
                        <a:pt x="266700" y="162878"/>
                        <a:pt x="266700" y="142875"/>
                      </a:cubicBezTo>
                      <a:lnTo>
                        <a:pt x="266700" y="57150"/>
                      </a:lnTo>
                      <a:cubicBezTo>
                        <a:pt x="266700" y="25622"/>
                        <a:pt x="206978" y="0"/>
                        <a:pt x="133350" y="0"/>
                      </a:cubicBezTo>
                      <a:cubicBezTo>
                        <a:pt x="59722" y="0"/>
                        <a:pt x="0" y="25622"/>
                        <a:pt x="0" y="57150"/>
                      </a:cubicBezTo>
                      <a:lnTo>
                        <a:pt x="0" y="142875"/>
                      </a:lnTo>
                      <a:cubicBezTo>
                        <a:pt x="0" y="174403"/>
                        <a:pt x="59722" y="200025"/>
                        <a:pt x="133350" y="200025"/>
                      </a:cubicBezTo>
                      <a:cubicBezTo>
                        <a:pt x="146590" y="200025"/>
                        <a:pt x="159353" y="199168"/>
                        <a:pt x="171355" y="197644"/>
                      </a:cubicBezTo>
                    </a:path>
                  </a:pathLst>
                </a:custGeom>
                <a:noFill/>
                <a:ln w="19050" cap="rnd">
                  <a:solidFill>
                    <a:srgbClr val="5225B5"/>
                  </a:solidFill>
                  <a:prstDash val="solid"/>
                  <a:round/>
                </a:ln>
              </p:spPr>
              <p:txBody>
                <a:bodyPr rot="0" spcFirstLastPara="0" vertOverflow="overflow" horzOverflow="overflow" vert="horz" wrap="square" lIns="72577" tIns="36289" rIns="72577" bIns="36289" numCol="1" spcCol="0" rtlCol="0" fromWordArt="0" anchor="ctr" anchorCtr="0" forceAA="0" compatLnSpc="1">
                  <a:prstTxWarp prst="textNoShape">
                    <a:avLst/>
                  </a:prstTxWarp>
                  <a:noAutofit/>
                </a:bodyPr>
                <a:lstStyle/>
                <a:p>
                  <a:pPr defTabSz="914338">
                    <a:defRPr/>
                  </a:pPr>
                  <a:endParaRPr lang="en-GB" dirty="0">
                    <a:solidFill>
                      <a:prstClr val="black"/>
                    </a:solidFill>
                    <a:latin typeface="Arial"/>
                  </a:endParaRPr>
                </a:p>
              </p:txBody>
            </p:sp>
            <p:sp>
              <p:nvSpPr>
                <p:cNvPr id="211" name="Freeform: Shape 210">
                  <a:extLst>
                    <a:ext uri="{FF2B5EF4-FFF2-40B4-BE49-F238E27FC236}">
                      <a16:creationId xmlns:a16="http://schemas.microsoft.com/office/drawing/2014/main" xmlns="" id="{B88EDABF-5B43-4F18-9BF0-2BC3C0B21EF4}"/>
                    </a:ext>
                  </a:extLst>
                </p:cNvPr>
                <p:cNvSpPr/>
                <p:nvPr/>
              </p:nvSpPr>
              <p:spPr>
                <a:xfrm>
                  <a:off x="5626894" y="3211512"/>
                  <a:ext cx="266700" cy="238125"/>
                </a:xfrm>
                <a:custGeom>
                  <a:avLst/>
                  <a:gdLst>
                    <a:gd name="connsiteX0" fmla="*/ 232696 w 266700"/>
                    <a:gd name="connsiteY0" fmla="*/ 0 h 238125"/>
                    <a:gd name="connsiteX1" fmla="*/ 266700 w 266700"/>
                    <a:gd name="connsiteY1" fmla="*/ 38100 h 238125"/>
                    <a:gd name="connsiteX2" fmla="*/ 266700 w 266700"/>
                    <a:gd name="connsiteY2" fmla="*/ 180975 h 238125"/>
                    <a:gd name="connsiteX3" fmla="*/ 133350 w 266700"/>
                    <a:gd name="connsiteY3" fmla="*/ 238125 h 238125"/>
                    <a:gd name="connsiteX4" fmla="*/ 0 w 266700"/>
                    <a:gd name="connsiteY4" fmla="*/ 180975 h 238125"/>
                    <a:gd name="connsiteX5" fmla="*/ 0 w 266700"/>
                    <a:gd name="connsiteY5" fmla="*/ 38100 h 238125"/>
                    <a:gd name="connsiteX6" fmla="*/ 34004 w 266700"/>
                    <a:gd name="connsiteY6" fmla="*/ 0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700" h="238125">
                      <a:moveTo>
                        <a:pt x="232696" y="0"/>
                      </a:moveTo>
                      <a:cubicBezTo>
                        <a:pt x="253841" y="10096"/>
                        <a:pt x="266700" y="23431"/>
                        <a:pt x="266700" y="38100"/>
                      </a:cubicBezTo>
                      <a:lnTo>
                        <a:pt x="266700" y="180975"/>
                      </a:lnTo>
                      <a:cubicBezTo>
                        <a:pt x="266700" y="212503"/>
                        <a:pt x="206978" y="238125"/>
                        <a:pt x="133350" y="238125"/>
                      </a:cubicBezTo>
                      <a:cubicBezTo>
                        <a:pt x="59722" y="238125"/>
                        <a:pt x="0" y="212503"/>
                        <a:pt x="0" y="180975"/>
                      </a:cubicBezTo>
                      <a:lnTo>
                        <a:pt x="0" y="38100"/>
                      </a:lnTo>
                      <a:cubicBezTo>
                        <a:pt x="0" y="23431"/>
                        <a:pt x="12859" y="10096"/>
                        <a:pt x="34004" y="0"/>
                      </a:cubicBezTo>
                    </a:path>
                  </a:pathLst>
                </a:custGeom>
                <a:noFill/>
                <a:ln w="19050" cap="rnd">
                  <a:solidFill>
                    <a:srgbClr val="5225B5"/>
                  </a:solidFill>
                  <a:prstDash val="solid"/>
                  <a:round/>
                </a:ln>
              </p:spPr>
              <p:txBody>
                <a:bodyPr rot="0" spcFirstLastPara="0" vertOverflow="overflow" horzOverflow="overflow" vert="horz" wrap="square" lIns="72577" tIns="36289" rIns="72577" bIns="36289" numCol="1" spcCol="0" rtlCol="0" fromWordArt="0" anchor="ctr" anchorCtr="0" forceAA="0" compatLnSpc="1">
                  <a:prstTxWarp prst="textNoShape">
                    <a:avLst/>
                  </a:prstTxWarp>
                  <a:noAutofit/>
                </a:bodyPr>
                <a:lstStyle/>
                <a:p>
                  <a:pPr defTabSz="914338">
                    <a:defRPr/>
                  </a:pPr>
                  <a:endParaRPr lang="en-GB" dirty="0">
                    <a:solidFill>
                      <a:prstClr val="black"/>
                    </a:solidFill>
                    <a:latin typeface="Arial"/>
                  </a:endParaRPr>
                </a:p>
              </p:txBody>
            </p:sp>
            <p:sp>
              <p:nvSpPr>
                <p:cNvPr id="212" name="Freeform: Shape 211">
                  <a:extLst>
                    <a:ext uri="{FF2B5EF4-FFF2-40B4-BE49-F238E27FC236}">
                      <a16:creationId xmlns:a16="http://schemas.microsoft.com/office/drawing/2014/main" xmlns="" id="{D3A352E8-41D2-4BB5-BA9B-B4B67569B782}"/>
                    </a:ext>
                  </a:extLst>
                </p:cNvPr>
                <p:cNvSpPr/>
                <p:nvPr/>
              </p:nvSpPr>
              <p:spPr>
                <a:xfrm>
                  <a:off x="5626894" y="3249612"/>
                  <a:ext cx="133350" cy="142875"/>
                </a:xfrm>
                <a:custGeom>
                  <a:avLst/>
                  <a:gdLst>
                    <a:gd name="connsiteX0" fmla="*/ 0 w 133350"/>
                    <a:gd name="connsiteY0" fmla="*/ 0 h 142875"/>
                    <a:gd name="connsiteX1" fmla="*/ 133350 w 133350"/>
                    <a:gd name="connsiteY1" fmla="*/ 57150 h 142875"/>
                    <a:gd name="connsiteX2" fmla="*/ 133350 w 133350"/>
                    <a:gd name="connsiteY2" fmla="*/ 142875 h 142875"/>
                    <a:gd name="connsiteX3" fmla="*/ 0 w 133350"/>
                    <a:gd name="connsiteY3" fmla="*/ 85725 h 142875"/>
                  </a:gdLst>
                  <a:ahLst/>
                  <a:cxnLst>
                    <a:cxn ang="0">
                      <a:pos x="connsiteX0" y="connsiteY0"/>
                    </a:cxn>
                    <a:cxn ang="0">
                      <a:pos x="connsiteX1" y="connsiteY1"/>
                    </a:cxn>
                    <a:cxn ang="0">
                      <a:pos x="connsiteX2" y="connsiteY2"/>
                    </a:cxn>
                    <a:cxn ang="0">
                      <a:pos x="connsiteX3" y="connsiteY3"/>
                    </a:cxn>
                  </a:cxnLst>
                  <a:rect l="l" t="t" r="r" b="b"/>
                  <a:pathLst>
                    <a:path w="133350" h="142875">
                      <a:moveTo>
                        <a:pt x="0" y="0"/>
                      </a:moveTo>
                      <a:cubicBezTo>
                        <a:pt x="0" y="31528"/>
                        <a:pt x="59722" y="57150"/>
                        <a:pt x="133350" y="57150"/>
                      </a:cubicBezTo>
                      <a:lnTo>
                        <a:pt x="133350" y="142875"/>
                      </a:lnTo>
                      <a:cubicBezTo>
                        <a:pt x="59722" y="142875"/>
                        <a:pt x="0" y="117253"/>
                        <a:pt x="0" y="85725"/>
                      </a:cubicBezTo>
                    </a:path>
                  </a:pathLst>
                </a:custGeom>
                <a:noFill/>
                <a:ln w="19050" cap="rnd">
                  <a:solidFill>
                    <a:srgbClr val="5225B5"/>
                  </a:solidFill>
                  <a:prstDash val="solid"/>
                  <a:round/>
                </a:ln>
              </p:spPr>
              <p:txBody>
                <a:bodyPr rot="0" spcFirstLastPara="0" vertOverflow="overflow" horzOverflow="overflow" vert="horz" wrap="square" lIns="72577" tIns="36289" rIns="72577" bIns="36289" numCol="1" spcCol="0" rtlCol="0" fromWordArt="0" anchor="ctr" anchorCtr="0" forceAA="0" compatLnSpc="1">
                  <a:prstTxWarp prst="textNoShape">
                    <a:avLst/>
                  </a:prstTxWarp>
                  <a:noAutofit/>
                </a:bodyPr>
                <a:lstStyle/>
                <a:p>
                  <a:pPr defTabSz="914338">
                    <a:defRPr/>
                  </a:pPr>
                  <a:endParaRPr lang="en-GB" dirty="0">
                    <a:solidFill>
                      <a:prstClr val="black"/>
                    </a:solidFill>
                    <a:latin typeface="Arial"/>
                  </a:endParaRPr>
                </a:p>
              </p:txBody>
            </p:sp>
            <p:sp>
              <p:nvSpPr>
                <p:cNvPr id="213" name="Freeform: Shape 212">
                  <a:extLst>
                    <a:ext uri="{FF2B5EF4-FFF2-40B4-BE49-F238E27FC236}">
                      <a16:creationId xmlns:a16="http://schemas.microsoft.com/office/drawing/2014/main" xmlns="" id="{EE87E9B5-BFF1-4FA9-B793-8282E314A581}"/>
                    </a:ext>
                  </a:extLst>
                </p:cNvPr>
                <p:cNvSpPr/>
                <p:nvPr/>
              </p:nvSpPr>
              <p:spPr>
                <a:xfrm>
                  <a:off x="5750719" y="3087687"/>
                  <a:ext cx="19050" cy="9525"/>
                </a:xfrm>
                <a:custGeom>
                  <a:avLst/>
                  <a:gdLst>
                    <a:gd name="connsiteX0" fmla="*/ 0 w 19050"/>
                    <a:gd name="connsiteY0" fmla="*/ 0 h 9525"/>
                    <a:gd name="connsiteX1" fmla="*/ 19050 w 19050"/>
                    <a:gd name="connsiteY1" fmla="*/ 0 h 9525"/>
                  </a:gdLst>
                  <a:ahLst/>
                  <a:cxnLst>
                    <a:cxn ang="0">
                      <a:pos x="connsiteX0" y="connsiteY0"/>
                    </a:cxn>
                    <a:cxn ang="0">
                      <a:pos x="connsiteX1" y="connsiteY1"/>
                    </a:cxn>
                  </a:cxnLst>
                  <a:rect l="l" t="t" r="r" b="b"/>
                  <a:pathLst>
                    <a:path w="19050" h="9525">
                      <a:moveTo>
                        <a:pt x="0" y="0"/>
                      </a:moveTo>
                      <a:lnTo>
                        <a:pt x="19050" y="0"/>
                      </a:lnTo>
                    </a:path>
                  </a:pathLst>
                </a:custGeom>
                <a:noFill/>
                <a:ln w="19050" cap="rnd">
                  <a:solidFill>
                    <a:srgbClr val="5225B5"/>
                  </a:solidFill>
                  <a:prstDash val="solid"/>
                  <a:round/>
                </a:ln>
              </p:spPr>
              <p:txBody>
                <a:bodyPr rot="0" spcFirstLastPara="0" vertOverflow="overflow" horzOverflow="overflow" vert="horz" wrap="square" lIns="72577" tIns="36289" rIns="72577" bIns="36289" numCol="1" spcCol="0" rtlCol="0" fromWordArt="0" anchor="ctr" anchorCtr="0" forceAA="0" compatLnSpc="1">
                  <a:prstTxWarp prst="textNoShape">
                    <a:avLst/>
                  </a:prstTxWarp>
                  <a:noAutofit/>
                </a:bodyPr>
                <a:lstStyle/>
                <a:p>
                  <a:pPr defTabSz="914338">
                    <a:defRPr/>
                  </a:pPr>
                  <a:endParaRPr lang="en-GB" dirty="0">
                    <a:solidFill>
                      <a:prstClr val="black"/>
                    </a:solidFill>
                    <a:latin typeface="Arial"/>
                  </a:endParaRPr>
                </a:p>
              </p:txBody>
            </p:sp>
            <p:sp>
              <p:nvSpPr>
                <p:cNvPr id="214" name="Freeform: Shape 213">
                  <a:extLst>
                    <a:ext uri="{FF2B5EF4-FFF2-40B4-BE49-F238E27FC236}">
                      <a16:creationId xmlns:a16="http://schemas.microsoft.com/office/drawing/2014/main" xmlns="" id="{6FFD653F-5AA6-4265-A8A7-43947984F49A}"/>
                    </a:ext>
                  </a:extLst>
                </p:cNvPr>
                <p:cNvSpPr/>
                <p:nvPr/>
              </p:nvSpPr>
              <p:spPr>
                <a:xfrm>
                  <a:off x="5626894" y="3087687"/>
                  <a:ext cx="171831" cy="57150"/>
                </a:xfrm>
                <a:custGeom>
                  <a:avLst/>
                  <a:gdLst>
                    <a:gd name="connsiteX0" fmla="*/ 171831 w 171831"/>
                    <a:gd name="connsiteY0" fmla="*/ 54769 h 57150"/>
                    <a:gd name="connsiteX1" fmla="*/ 133350 w 171831"/>
                    <a:gd name="connsiteY1" fmla="*/ 57150 h 57150"/>
                    <a:gd name="connsiteX2" fmla="*/ 0 w 171831"/>
                    <a:gd name="connsiteY2" fmla="*/ 0 h 57150"/>
                  </a:gdLst>
                  <a:ahLst/>
                  <a:cxnLst>
                    <a:cxn ang="0">
                      <a:pos x="connsiteX0" y="connsiteY0"/>
                    </a:cxn>
                    <a:cxn ang="0">
                      <a:pos x="connsiteX1" y="connsiteY1"/>
                    </a:cxn>
                    <a:cxn ang="0">
                      <a:pos x="connsiteX2" y="connsiteY2"/>
                    </a:cxn>
                  </a:cxnLst>
                  <a:rect l="l" t="t" r="r" b="b"/>
                  <a:pathLst>
                    <a:path w="171831" h="57150">
                      <a:moveTo>
                        <a:pt x="171831" y="54769"/>
                      </a:moveTo>
                      <a:cubicBezTo>
                        <a:pt x="159639" y="56293"/>
                        <a:pt x="146780" y="57150"/>
                        <a:pt x="133350" y="57150"/>
                      </a:cubicBezTo>
                      <a:cubicBezTo>
                        <a:pt x="59722" y="57150"/>
                        <a:pt x="0" y="31528"/>
                        <a:pt x="0" y="0"/>
                      </a:cubicBezTo>
                    </a:path>
                  </a:pathLst>
                </a:custGeom>
                <a:noFill/>
                <a:ln w="19050" cap="rnd">
                  <a:solidFill>
                    <a:srgbClr val="5225B5"/>
                  </a:solidFill>
                  <a:prstDash val="solid"/>
                  <a:round/>
                </a:ln>
              </p:spPr>
              <p:txBody>
                <a:bodyPr rot="0" spcFirstLastPara="0" vertOverflow="overflow" horzOverflow="overflow" vert="horz" wrap="square" lIns="72577" tIns="36289" rIns="72577" bIns="36289" numCol="1" spcCol="0" rtlCol="0" fromWordArt="0" anchor="ctr" anchorCtr="0" forceAA="0" compatLnSpc="1">
                  <a:prstTxWarp prst="textNoShape">
                    <a:avLst/>
                  </a:prstTxWarp>
                  <a:noAutofit/>
                </a:bodyPr>
                <a:lstStyle/>
                <a:p>
                  <a:pPr defTabSz="914338">
                    <a:defRPr/>
                  </a:pPr>
                  <a:endParaRPr lang="en-GB" dirty="0">
                    <a:solidFill>
                      <a:prstClr val="black"/>
                    </a:solidFill>
                    <a:latin typeface="Arial"/>
                  </a:endParaRPr>
                </a:p>
              </p:txBody>
            </p:sp>
            <p:sp>
              <p:nvSpPr>
                <p:cNvPr id="215" name="Freeform: Shape 214">
                  <a:extLst>
                    <a:ext uri="{FF2B5EF4-FFF2-40B4-BE49-F238E27FC236}">
                      <a16:creationId xmlns:a16="http://schemas.microsoft.com/office/drawing/2014/main" xmlns="" id="{642458FD-3EDE-4AA8-947E-55D12FC06222}"/>
                    </a:ext>
                  </a:extLst>
                </p:cNvPr>
                <p:cNvSpPr/>
                <p:nvPr/>
              </p:nvSpPr>
              <p:spPr>
                <a:xfrm>
                  <a:off x="5832919" y="3087687"/>
                  <a:ext cx="60674" cy="47910"/>
                </a:xfrm>
                <a:custGeom>
                  <a:avLst/>
                  <a:gdLst>
                    <a:gd name="connsiteX0" fmla="*/ 60674 w 60674"/>
                    <a:gd name="connsiteY0" fmla="*/ 0 h 47910"/>
                    <a:gd name="connsiteX1" fmla="*/ 0 w 60674"/>
                    <a:gd name="connsiteY1" fmla="*/ 47911 h 47910"/>
                  </a:gdLst>
                  <a:ahLst/>
                  <a:cxnLst>
                    <a:cxn ang="0">
                      <a:pos x="connsiteX0" y="connsiteY0"/>
                    </a:cxn>
                    <a:cxn ang="0">
                      <a:pos x="connsiteX1" y="connsiteY1"/>
                    </a:cxn>
                  </a:cxnLst>
                  <a:rect l="l" t="t" r="r" b="b"/>
                  <a:pathLst>
                    <a:path w="60674" h="47910">
                      <a:moveTo>
                        <a:pt x="60674" y="0"/>
                      </a:moveTo>
                      <a:cubicBezTo>
                        <a:pt x="60674" y="20098"/>
                        <a:pt x="36481" y="37719"/>
                        <a:pt x="0" y="47911"/>
                      </a:cubicBezTo>
                    </a:path>
                  </a:pathLst>
                </a:custGeom>
                <a:noFill/>
                <a:ln w="19050" cap="rnd">
                  <a:solidFill>
                    <a:srgbClr val="5225B5"/>
                  </a:solidFill>
                  <a:prstDash val="solid"/>
                  <a:round/>
                </a:ln>
              </p:spPr>
              <p:txBody>
                <a:bodyPr rot="0" spcFirstLastPara="0" vertOverflow="overflow" horzOverflow="overflow" vert="horz" wrap="square" lIns="72577" tIns="36289" rIns="72577" bIns="36289" numCol="1" spcCol="0" rtlCol="0" fromWordArt="0" anchor="ctr" anchorCtr="0" forceAA="0" compatLnSpc="1">
                  <a:prstTxWarp prst="textNoShape">
                    <a:avLst/>
                  </a:prstTxWarp>
                  <a:noAutofit/>
                </a:bodyPr>
                <a:lstStyle/>
                <a:p>
                  <a:pPr defTabSz="914338">
                    <a:defRPr/>
                  </a:pPr>
                  <a:endParaRPr lang="en-GB" dirty="0">
                    <a:solidFill>
                      <a:prstClr val="black"/>
                    </a:solidFill>
                    <a:latin typeface="Arial"/>
                  </a:endParaRPr>
                </a:p>
              </p:txBody>
            </p:sp>
          </p:grpSp>
        </p:grpSp>
        <p:sp>
          <p:nvSpPr>
            <p:cNvPr id="281" name="Oval 280">
              <a:extLst>
                <a:ext uri="{FF2B5EF4-FFF2-40B4-BE49-F238E27FC236}">
                  <a16:creationId xmlns:a16="http://schemas.microsoft.com/office/drawing/2014/main" xmlns="" id="{D2732C7B-4714-4857-B728-44A2B33A444E}"/>
                </a:ext>
              </a:extLst>
            </p:cNvPr>
            <p:cNvSpPr/>
            <p:nvPr/>
          </p:nvSpPr>
          <p:spPr>
            <a:xfrm>
              <a:off x="8849680" y="4340464"/>
              <a:ext cx="89372" cy="89372"/>
            </a:xfrm>
            <a:prstGeom prst="ellipse">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8">
                <a:defRPr/>
              </a:pPr>
              <a:endParaRPr lang="en-GB" dirty="0">
                <a:solidFill>
                  <a:srgbClr val="5225B5"/>
                </a:solidFill>
                <a:latin typeface="Arial"/>
              </a:endParaRPr>
            </a:p>
          </p:txBody>
        </p:sp>
        <p:sp>
          <p:nvSpPr>
            <p:cNvPr id="282" name="Oval 281">
              <a:extLst>
                <a:ext uri="{FF2B5EF4-FFF2-40B4-BE49-F238E27FC236}">
                  <a16:creationId xmlns:a16="http://schemas.microsoft.com/office/drawing/2014/main" xmlns="" id="{EC8B61F6-9187-44E9-B82D-90B0558FC69F}"/>
                </a:ext>
              </a:extLst>
            </p:cNvPr>
            <p:cNvSpPr/>
            <p:nvPr/>
          </p:nvSpPr>
          <p:spPr>
            <a:xfrm>
              <a:off x="8619259" y="4361550"/>
              <a:ext cx="130553" cy="130553"/>
            </a:xfrm>
            <a:prstGeom prst="ellipse">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8">
                <a:defRPr/>
              </a:pPr>
              <a:endParaRPr lang="en-GB" dirty="0">
                <a:solidFill>
                  <a:srgbClr val="5225B5"/>
                </a:solidFill>
                <a:latin typeface="Arial"/>
              </a:endParaRPr>
            </a:p>
          </p:txBody>
        </p:sp>
        <p:sp>
          <p:nvSpPr>
            <p:cNvPr id="283" name="Oval 282">
              <a:extLst>
                <a:ext uri="{FF2B5EF4-FFF2-40B4-BE49-F238E27FC236}">
                  <a16:creationId xmlns:a16="http://schemas.microsoft.com/office/drawing/2014/main" xmlns="" id="{9D100121-2B82-4324-AC15-10EC70760268}"/>
                </a:ext>
              </a:extLst>
            </p:cNvPr>
            <p:cNvSpPr/>
            <p:nvPr/>
          </p:nvSpPr>
          <p:spPr>
            <a:xfrm>
              <a:off x="8050172" y="5136817"/>
              <a:ext cx="162726" cy="162726"/>
            </a:xfrm>
            <a:prstGeom prst="ellipse">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8">
                <a:defRPr/>
              </a:pPr>
              <a:endParaRPr lang="en-GB" dirty="0">
                <a:solidFill>
                  <a:srgbClr val="5225B5"/>
                </a:solidFill>
                <a:latin typeface="Arial"/>
              </a:endParaRPr>
            </a:p>
          </p:txBody>
        </p:sp>
      </p:grpSp>
      <p:grpSp>
        <p:nvGrpSpPr>
          <p:cNvPr id="302" name="Group 301">
            <a:extLst>
              <a:ext uri="{FF2B5EF4-FFF2-40B4-BE49-F238E27FC236}">
                <a16:creationId xmlns:a16="http://schemas.microsoft.com/office/drawing/2014/main" xmlns="" id="{04528938-BB9B-4FFE-9963-EB9031DF2106}"/>
              </a:ext>
            </a:extLst>
          </p:cNvPr>
          <p:cNvGrpSpPr/>
          <p:nvPr/>
        </p:nvGrpSpPr>
        <p:grpSpPr>
          <a:xfrm>
            <a:off x="6447863" y="3777314"/>
            <a:ext cx="613834" cy="755223"/>
            <a:chOff x="9295606" y="4241220"/>
            <a:chExt cx="773367" cy="951502"/>
          </a:xfrm>
        </p:grpSpPr>
        <p:sp>
          <p:nvSpPr>
            <p:cNvPr id="295" name="Oval 294">
              <a:extLst>
                <a:ext uri="{FF2B5EF4-FFF2-40B4-BE49-F238E27FC236}">
                  <a16:creationId xmlns:a16="http://schemas.microsoft.com/office/drawing/2014/main" xmlns="" id="{7159663F-B64D-4EF7-920F-B07DB82BA4A0}"/>
                </a:ext>
              </a:extLst>
            </p:cNvPr>
            <p:cNvSpPr/>
            <p:nvPr/>
          </p:nvSpPr>
          <p:spPr>
            <a:xfrm>
              <a:off x="9295606" y="4528486"/>
              <a:ext cx="639074" cy="639074"/>
            </a:xfrm>
            <a:prstGeom prst="ellipse">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8">
                <a:defRPr/>
              </a:pPr>
              <a:endParaRPr lang="en-GB" dirty="0">
                <a:solidFill>
                  <a:srgbClr val="5225B5"/>
                </a:solidFill>
                <a:latin typeface="Arial"/>
              </a:endParaRPr>
            </a:p>
          </p:txBody>
        </p:sp>
        <p:grpSp>
          <p:nvGrpSpPr>
            <p:cNvPr id="297" name="Group 296">
              <a:extLst>
                <a:ext uri="{FF2B5EF4-FFF2-40B4-BE49-F238E27FC236}">
                  <a16:creationId xmlns:a16="http://schemas.microsoft.com/office/drawing/2014/main" xmlns="" id="{780DA9B6-078F-46BD-BAE0-2AFD55AB0069}"/>
                </a:ext>
              </a:extLst>
            </p:cNvPr>
            <p:cNvGrpSpPr/>
            <p:nvPr/>
          </p:nvGrpSpPr>
          <p:grpSpPr>
            <a:xfrm>
              <a:off x="9561516" y="4464279"/>
              <a:ext cx="219444" cy="688877"/>
              <a:chOff x="9561516" y="4464279"/>
              <a:chExt cx="219444" cy="688877"/>
            </a:xfrm>
          </p:grpSpPr>
          <p:grpSp>
            <p:nvGrpSpPr>
              <p:cNvPr id="284" name="Graphic 215">
                <a:extLst>
                  <a:ext uri="{FF2B5EF4-FFF2-40B4-BE49-F238E27FC236}">
                    <a16:creationId xmlns:a16="http://schemas.microsoft.com/office/drawing/2014/main" xmlns="" id="{3514FCDC-043A-483B-8E02-273534F00CD4}"/>
                  </a:ext>
                </a:extLst>
              </p:cNvPr>
              <p:cNvGrpSpPr/>
              <p:nvPr/>
            </p:nvGrpSpPr>
            <p:grpSpPr>
              <a:xfrm>
                <a:off x="9614147" y="4499803"/>
                <a:ext cx="166813" cy="653353"/>
                <a:chOff x="5703094" y="3021012"/>
                <a:chExt cx="114300" cy="447675"/>
              </a:xfrm>
              <a:solidFill>
                <a:srgbClr val="00EF9F"/>
              </a:solidFill>
            </p:grpSpPr>
            <p:sp>
              <p:nvSpPr>
                <p:cNvPr id="285" name="Freeform: Shape 284">
                  <a:extLst>
                    <a:ext uri="{FF2B5EF4-FFF2-40B4-BE49-F238E27FC236}">
                      <a16:creationId xmlns:a16="http://schemas.microsoft.com/office/drawing/2014/main" xmlns="" id="{D2888A2E-4216-40A8-B81E-52CFCBA6483E}"/>
                    </a:ext>
                  </a:extLst>
                </p:cNvPr>
                <p:cNvSpPr/>
                <p:nvPr/>
              </p:nvSpPr>
              <p:spPr>
                <a:xfrm>
                  <a:off x="5703094" y="3354387"/>
                  <a:ext cx="114300" cy="9525"/>
                </a:xfrm>
                <a:custGeom>
                  <a:avLst/>
                  <a:gdLst>
                    <a:gd name="connsiteX0" fmla="*/ 114300 w 114300"/>
                    <a:gd name="connsiteY0" fmla="*/ 0 h 9525"/>
                    <a:gd name="connsiteX1" fmla="*/ 0 w 114300"/>
                    <a:gd name="connsiteY1" fmla="*/ 0 h 9525"/>
                  </a:gdLst>
                  <a:ahLst/>
                  <a:cxnLst>
                    <a:cxn ang="0">
                      <a:pos x="connsiteX0" y="connsiteY0"/>
                    </a:cxn>
                    <a:cxn ang="0">
                      <a:pos x="connsiteX1" y="connsiteY1"/>
                    </a:cxn>
                  </a:cxnLst>
                  <a:rect l="l" t="t" r="r" b="b"/>
                  <a:pathLst>
                    <a:path w="114300" h="9525">
                      <a:moveTo>
                        <a:pt x="114300" y="0"/>
                      </a:moveTo>
                      <a:lnTo>
                        <a:pt x="0" y="0"/>
                      </a:lnTo>
                    </a:path>
                  </a:pathLst>
                </a:custGeom>
                <a:grpFill/>
                <a:ln w="19050" cap="rnd">
                  <a:solidFill>
                    <a:schemeClr val="accent2"/>
                  </a:solidFill>
                  <a:prstDash val="solid"/>
                  <a:round/>
                </a:ln>
              </p:spPr>
              <p:txBody>
                <a:bodyPr rot="0" spcFirstLastPara="0" vertOverflow="overflow" horzOverflow="overflow" vert="horz" wrap="square" lIns="72577" tIns="36289" rIns="72577" bIns="36289" numCol="1" spcCol="0" rtlCol="0" fromWordArt="0" anchor="ctr" anchorCtr="0" forceAA="0" compatLnSpc="1">
                  <a:prstTxWarp prst="textNoShape">
                    <a:avLst/>
                  </a:prstTxWarp>
                  <a:noAutofit/>
                </a:bodyPr>
                <a:lstStyle/>
                <a:p>
                  <a:pPr defTabSz="914338">
                    <a:defRPr/>
                  </a:pPr>
                  <a:endParaRPr lang="en-GB" dirty="0">
                    <a:solidFill>
                      <a:prstClr val="black"/>
                    </a:solidFill>
                    <a:latin typeface="Arial"/>
                  </a:endParaRPr>
                </a:p>
              </p:txBody>
            </p:sp>
            <p:sp>
              <p:nvSpPr>
                <p:cNvPr id="286" name="Freeform: Shape 285">
                  <a:extLst>
                    <a:ext uri="{FF2B5EF4-FFF2-40B4-BE49-F238E27FC236}">
                      <a16:creationId xmlns:a16="http://schemas.microsoft.com/office/drawing/2014/main" xmlns="" id="{133683ED-60F8-4E6A-B994-C782E38AADD2}"/>
                    </a:ext>
                  </a:extLst>
                </p:cNvPr>
                <p:cNvSpPr/>
                <p:nvPr/>
              </p:nvSpPr>
              <p:spPr>
                <a:xfrm>
                  <a:off x="5741194" y="3135312"/>
                  <a:ext cx="38100" cy="47625"/>
                </a:xfrm>
                <a:custGeom>
                  <a:avLst/>
                  <a:gdLst>
                    <a:gd name="connsiteX0" fmla="*/ 0 w 38100"/>
                    <a:gd name="connsiteY0" fmla="*/ 47625 h 47625"/>
                    <a:gd name="connsiteX1" fmla="*/ 0 w 38100"/>
                    <a:gd name="connsiteY1" fmla="*/ 9525 h 47625"/>
                    <a:gd name="connsiteX2" fmla="*/ 9525 w 38100"/>
                    <a:gd name="connsiteY2" fmla="*/ 0 h 47625"/>
                    <a:gd name="connsiteX3" fmla="*/ 28575 w 38100"/>
                    <a:gd name="connsiteY3" fmla="*/ 0 h 47625"/>
                    <a:gd name="connsiteX4" fmla="*/ 38100 w 38100"/>
                    <a:gd name="connsiteY4" fmla="*/ 9525 h 47625"/>
                    <a:gd name="connsiteX5" fmla="*/ 38100 w 38100"/>
                    <a:gd name="connsiteY5"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 h="47625">
                      <a:moveTo>
                        <a:pt x="0" y="47625"/>
                      </a:moveTo>
                      <a:lnTo>
                        <a:pt x="0" y="9525"/>
                      </a:lnTo>
                      <a:cubicBezTo>
                        <a:pt x="0" y="4286"/>
                        <a:pt x="4286" y="0"/>
                        <a:pt x="9525" y="0"/>
                      </a:cubicBezTo>
                      <a:lnTo>
                        <a:pt x="28575" y="0"/>
                      </a:lnTo>
                      <a:cubicBezTo>
                        <a:pt x="33814" y="0"/>
                        <a:pt x="38100" y="4286"/>
                        <a:pt x="38100" y="9525"/>
                      </a:cubicBezTo>
                      <a:lnTo>
                        <a:pt x="38100" y="47625"/>
                      </a:lnTo>
                    </a:path>
                  </a:pathLst>
                </a:custGeom>
                <a:solidFill>
                  <a:schemeClr val="accent2"/>
                </a:solidFill>
                <a:ln w="19050" cap="rnd">
                  <a:solidFill>
                    <a:schemeClr val="accent2"/>
                  </a:solidFill>
                  <a:prstDash val="solid"/>
                  <a:round/>
                </a:ln>
              </p:spPr>
              <p:txBody>
                <a:bodyPr rot="0" spcFirstLastPara="0" vertOverflow="overflow" horzOverflow="overflow" vert="horz" wrap="square" lIns="72577" tIns="36289" rIns="72577" bIns="36289" numCol="1" spcCol="0" rtlCol="0" fromWordArt="0" anchor="ctr" anchorCtr="0" forceAA="0" compatLnSpc="1">
                  <a:prstTxWarp prst="textNoShape">
                    <a:avLst/>
                  </a:prstTxWarp>
                  <a:noAutofit/>
                </a:bodyPr>
                <a:lstStyle/>
                <a:p>
                  <a:pPr defTabSz="914338">
                    <a:defRPr/>
                  </a:pPr>
                  <a:endParaRPr lang="en-GB" dirty="0">
                    <a:solidFill>
                      <a:prstClr val="black"/>
                    </a:solidFill>
                    <a:latin typeface="Arial"/>
                  </a:endParaRPr>
                </a:p>
              </p:txBody>
            </p:sp>
            <p:sp>
              <p:nvSpPr>
                <p:cNvPr id="287" name="Freeform: Shape 286">
                  <a:extLst>
                    <a:ext uri="{FF2B5EF4-FFF2-40B4-BE49-F238E27FC236}">
                      <a16:creationId xmlns:a16="http://schemas.microsoft.com/office/drawing/2014/main" xmlns="" id="{46D5B7D8-7226-4A5D-84B3-5A4A2F4F40AF}"/>
                    </a:ext>
                  </a:extLst>
                </p:cNvPr>
                <p:cNvSpPr/>
                <p:nvPr/>
              </p:nvSpPr>
              <p:spPr>
                <a:xfrm>
                  <a:off x="5760244" y="3021012"/>
                  <a:ext cx="9525" cy="114300"/>
                </a:xfrm>
                <a:custGeom>
                  <a:avLst/>
                  <a:gdLst>
                    <a:gd name="connsiteX0" fmla="*/ 0 w 9525"/>
                    <a:gd name="connsiteY0" fmla="*/ 0 h 114300"/>
                    <a:gd name="connsiteX1" fmla="*/ 0 w 9525"/>
                    <a:gd name="connsiteY1" fmla="*/ 114300 h 114300"/>
                  </a:gdLst>
                  <a:ahLst/>
                  <a:cxnLst>
                    <a:cxn ang="0">
                      <a:pos x="connsiteX0" y="connsiteY0"/>
                    </a:cxn>
                    <a:cxn ang="0">
                      <a:pos x="connsiteX1" y="connsiteY1"/>
                    </a:cxn>
                  </a:cxnLst>
                  <a:rect l="l" t="t" r="r" b="b"/>
                  <a:pathLst>
                    <a:path w="9525" h="114300">
                      <a:moveTo>
                        <a:pt x="0" y="0"/>
                      </a:moveTo>
                      <a:lnTo>
                        <a:pt x="0" y="114300"/>
                      </a:lnTo>
                    </a:path>
                  </a:pathLst>
                </a:custGeom>
                <a:solidFill>
                  <a:schemeClr val="accent2"/>
                </a:solidFill>
                <a:ln w="19050" cap="rnd">
                  <a:solidFill>
                    <a:schemeClr val="accent2"/>
                  </a:solidFill>
                  <a:prstDash val="solid"/>
                  <a:round/>
                </a:ln>
              </p:spPr>
              <p:txBody>
                <a:bodyPr rot="0" spcFirstLastPara="0" vertOverflow="overflow" horzOverflow="overflow" vert="horz" wrap="square" lIns="72577" tIns="36289" rIns="72577" bIns="36289" numCol="1" spcCol="0" rtlCol="0" fromWordArt="0" anchor="ctr" anchorCtr="0" forceAA="0" compatLnSpc="1">
                  <a:prstTxWarp prst="textNoShape">
                    <a:avLst/>
                  </a:prstTxWarp>
                  <a:noAutofit/>
                </a:bodyPr>
                <a:lstStyle/>
                <a:p>
                  <a:pPr defTabSz="914338">
                    <a:defRPr/>
                  </a:pPr>
                  <a:endParaRPr lang="en-GB" dirty="0">
                    <a:solidFill>
                      <a:prstClr val="black"/>
                    </a:solidFill>
                    <a:latin typeface="Arial"/>
                  </a:endParaRPr>
                </a:p>
              </p:txBody>
            </p:sp>
            <p:sp>
              <p:nvSpPr>
                <p:cNvPr id="288" name="Freeform: Shape 287">
                  <a:extLst>
                    <a:ext uri="{FF2B5EF4-FFF2-40B4-BE49-F238E27FC236}">
                      <a16:creationId xmlns:a16="http://schemas.microsoft.com/office/drawing/2014/main" xmlns="" id="{83E768FE-9E0E-4C62-BC6F-B8BA70561CE4}"/>
                    </a:ext>
                  </a:extLst>
                </p:cNvPr>
                <p:cNvSpPr/>
                <p:nvPr/>
              </p:nvSpPr>
              <p:spPr>
                <a:xfrm>
                  <a:off x="5738636" y="3381110"/>
                  <a:ext cx="46315" cy="75804"/>
                </a:xfrm>
                <a:custGeom>
                  <a:avLst/>
                  <a:gdLst>
                    <a:gd name="connsiteX0" fmla="*/ 0 w 9525"/>
                    <a:gd name="connsiteY0" fmla="*/ 0 h 76200"/>
                    <a:gd name="connsiteX1" fmla="*/ 0 w 9525"/>
                    <a:gd name="connsiteY1" fmla="*/ 76200 h 76200"/>
                    <a:gd name="connsiteX0" fmla="*/ 2686 w 2686"/>
                    <a:gd name="connsiteY0" fmla="*/ 0 h 10000"/>
                    <a:gd name="connsiteX1" fmla="*/ 0 w 2686"/>
                    <a:gd name="connsiteY1" fmla="*/ 2838 h 10000"/>
                    <a:gd name="connsiteX2" fmla="*/ 2686 w 2686"/>
                    <a:gd name="connsiteY2" fmla="*/ 10000 h 10000"/>
                    <a:gd name="connsiteX0" fmla="*/ 10000 w 10000"/>
                    <a:gd name="connsiteY0" fmla="*/ 0 h 10000"/>
                    <a:gd name="connsiteX1" fmla="*/ 0 w 10000"/>
                    <a:gd name="connsiteY1" fmla="*/ 3081 h 10000"/>
                    <a:gd name="connsiteX2" fmla="*/ 10000 w 10000"/>
                    <a:gd name="connsiteY2" fmla="*/ 10000 h 10000"/>
                    <a:gd name="connsiteX0" fmla="*/ 169279 w 169279"/>
                    <a:gd name="connsiteY0" fmla="*/ 0 h 10243"/>
                    <a:gd name="connsiteX1" fmla="*/ 0 w 169279"/>
                    <a:gd name="connsiteY1" fmla="*/ 3324 h 10243"/>
                    <a:gd name="connsiteX2" fmla="*/ 10000 w 169279"/>
                    <a:gd name="connsiteY2" fmla="*/ 10243 h 10243"/>
                    <a:gd name="connsiteX0" fmla="*/ 169279 w 169279"/>
                    <a:gd name="connsiteY0" fmla="*/ 0 h 10243"/>
                    <a:gd name="connsiteX1" fmla="*/ 0 w 169279"/>
                    <a:gd name="connsiteY1" fmla="*/ 164 h 10243"/>
                    <a:gd name="connsiteX2" fmla="*/ 10000 w 169279"/>
                    <a:gd name="connsiteY2" fmla="*/ 10243 h 10243"/>
                    <a:gd name="connsiteX0" fmla="*/ 169279 w 169279"/>
                    <a:gd name="connsiteY0" fmla="*/ 0 h 10958"/>
                    <a:gd name="connsiteX1" fmla="*/ 0 w 169279"/>
                    <a:gd name="connsiteY1" fmla="*/ 164 h 10958"/>
                    <a:gd name="connsiteX2" fmla="*/ 10000 w 169279"/>
                    <a:gd name="connsiteY2" fmla="*/ 10243 h 10958"/>
                    <a:gd name="connsiteX3" fmla="*/ 29000 w 169279"/>
                    <a:gd name="connsiteY3" fmla="*/ 10130 h 10958"/>
                    <a:gd name="connsiteX0" fmla="*/ 169279 w 181042"/>
                    <a:gd name="connsiteY0" fmla="*/ 0 h 10903"/>
                    <a:gd name="connsiteX1" fmla="*/ 0 w 181042"/>
                    <a:gd name="connsiteY1" fmla="*/ 164 h 10903"/>
                    <a:gd name="connsiteX2" fmla="*/ 10000 w 181042"/>
                    <a:gd name="connsiteY2" fmla="*/ 10243 h 10903"/>
                    <a:gd name="connsiteX3" fmla="*/ 181042 w 181042"/>
                    <a:gd name="connsiteY3" fmla="*/ 9887 h 10903"/>
                    <a:gd name="connsiteX0" fmla="*/ 169279 w 181042"/>
                    <a:gd name="connsiteY0" fmla="*/ 0 h 10219"/>
                    <a:gd name="connsiteX1" fmla="*/ 0 w 181042"/>
                    <a:gd name="connsiteY1" fmla="*/ 164 h 10219"/>
                    <a:gd name="connsiteX2" fmla="*/ 10000 w 181042"/>
                    <a:gd name="connsiteY2" fmla="*/ 9271 h 10219"/>
                    <a:gd name="connsiteX3" fmla="*/ 181042 w 181042"/>
                    <a:gd name="connsiteY3" fmla="*/ 9887 h 10219"/>
                    <a:gd name="connsiteX0" fmla="*/ 169279 w 181042"/>
                    <a:gd name="connsiteY0" fmla="*/ 0 h 9948"/>
                    <a:gd name="connsiteX1" fmla="*/ 0 w 181042"/>
                    <a:gd name="connsiteY1" fmla="*/ 164 h 9948"/>
                    <a:gd name="connsiteX2" fmla="*/ 10000 w 181042"/>
                    <a:gd name="connsiteY2" fmla="*/ 9271 h 9948"/>
                    <a:gd name="connsiteX3" fmla="*/ 181042 w 181042"/>
                    <a:gd name="connsiteY3" fmla="*/ 9887 h 9948"/>
                  </a:gdLst>
                  <a:ahLst/>
                  <a:cxnLst>
                    <a:cxn ang="0">
                      <a:pos x="connsiteX0" y="connsiteY0"/>
                    </a:cxn>
                    <a:cxn ang="0">
                      <a:pos x="connsiteX1" y="connsiteY1"/>
                    </a:cxn>
                    <a:cxn ang="0">
                      <a:pos x="connsiteX2" y="connsiteY2"/>
                    </a:cxn>
                    <a:cxn ang="0">
                      <a:pos x="connsiteX3" y="connsiteY3"/>
                    </a:cxn>
                  </a:cxnLst>
                  <a:rect l="l" t="t" r="r" b="b"/>
                  <a:pathLst>
                    <a:path w="181042" h="9948">
                      <a:moveTo>
                        <a:pt x="169279" y="0"/>
                      </a:moveTo>
                      <a:lnTo>
                        <a:pt x="0" y="164"/>
                      </a:lnTo>
                      <a:cubicBezTo>
                        <a:pt x="10000" y="659"/>
                        <a:pt x="10000" y="5938"/>
                        <a:pt x="10000" y="9271"/>
                      </a:cubicBezTo>
                      <a:cubicBezTo>
                        <a:pt x="14834" y="10203"/>
                        <a:pt x="177084" y="9911"/>
                        <a:pt x="181042" y="9887"/>
                      </a:cubicBezTo>
                    </a:path>
                  </a:pathLst>
                </a:custGeom>
                <a:solidFill>
                  <a:schemeClr val="accent2"/>
                </a:solidFill>
                <a:ln w="19050" cap="rnd">
                  <a:solidFill>
                    <a:schemeClr val="accent2"/>
                  </a:solidFill>
                  <a:prstDash val="solid"/>
                  <a:round/>
                </a:ln>
              </p:spPr>
              <p:txBody>
                <a:bodyPr rot="0" spcFirstLastPara="0" vertOverflow="overflow" horzOverflow="overflow" vert="horz" wrap="square" lIns="72577" tIns="36289" rIns="72577" bIns="36289" numCol="1" spcCol="0" rtlCol="0" fromWordArt="0" anchor="ctr" anchorCtr="0" forceAA="0" compatLnSpc="1">
                  <a:prstTxWarp prst="textNoShape">
                    <a:avLst/>
                  </a:prstTxWarp>
                  <a:noAutofit/>
                </a:bodyPr>
                <a:lstStyle/>
                <a:p>
                  <a:pPr defTabSz="914338">
                    <a:defRPr/>
                  </a:pPr>
                  <a:endParaRPr lang="en-GB" dirty="0">
                    <a:solidFill>
                      <a:prstClr val="black"/>
                    </a:solidFill>
                    <a:latin typeface="Arial"/>
                  </a:endParaRPr>
                </a:p>
              </p:txBody>
            </p:sp>
            <p:sp>
              <p:nvSpPr>
                <p:cNvPr id="289" name="Freeform: Shape 288">
                  <a:extLst>
                    <a:ext uri="{FF2B5EF4-FFF2-40B4-BE49-F238E27FC236}">
                      <a16:creationId xmlns:a16="http://schemas.microsoft.com/office/drawing/2014/main" xmlns="" id="{998DCB0D-2A03-4266-94D0-07B5B84348B9}"/>
                    </a:ext>
                  </a:extLst>
                </p:cNvPr>
                <p:cNvSpPr/>
                <p:nvPr/>
              </p:nvSpPr>
              <p:spPr>
                <a:xfrm>
                  <a:off x="5779294" y="3382962"/>
                  <a:ext cx="9525" cy="76200"/>
                </a:xfrm>
                <a:custGeom>
                  <a:avLst/>
                  <a:gdLst>
                    <a:gd name="connsiteX0" fmla="*/ 0 w 9525"/>
                    <a:gd name="connsiteY0" fmla="*/ 0 h 76200"/>
                    <a:gd name="connsiteX1" fmla="*/ 0 w 9525"/>
                    <a:gd name="connsiteY1" fmla="*/ 76200 h 76200"/>
                  </a:gdLst>
                  <a:ahLst/>
                  <a:cxnLst>
                    <a:cxn ang="0">
                      <a:pos x="connsiteX0" y="connsiteY0"/>
                    </a:cxn>
                    <a:cxn ang="0">
                      <a:pos x="connsiteX1" y="connsiteY1"/>
                    </a:cxn>
                  </a:cxnLst>
                  <a:rect l="l" t="t" r="r" b="b"/>
                  <a:pathLst>
                    <a:path w="9525" h="76200">
                      <a:moveTo>
                        <a:pt x="0" y="0"/>
                      </a:moveTo>
                      <a:lnTo>
                        <a:pt x="0" y="76200"/>
                      </a:lnTo>
                    </a:path>
                  </a:pathLst>
                </a:custGeom>
                <a:grpFill/>
                <a:ln w="19050" cap="rnd">
                  <a:solidFill>
                    <a:schemeClr val="accent2"/>
                  </a:solidFill>
                  <a:prstDash val="solid"/>
                  <a:round/>
                </a:ln>
              </p:spPr>
              <p:txBody>
                <a:bodyPr rot="0" spcFirstLastPara="0" vertOverflow="overflow" horzOverflow="overflow" vert="horz" wrap="square" lIns="72577" tIns="36289" rIns="72577" bIns="36289" numCol="1" spcCol="0" rtlCol="0" fromWordArt="0" anchor="ctr" anchorCtr="0" forceAA="0" compatLnSpc="1">
                  <a:prstTxWarp prst="textNoShape">
                    <a:avLst/>
                  </a:prstTxWarp>
                  <a:noAutofit/>
                </a:bodyPr>
                <a:lstStyle/>
                <a:p>
                  <a:pPr defTabSz="914338">
                    <a:defRPr/>
                  </a:pPr>
                  <a:endParaRPr lang="en-GB" dirty="0">
                    <a:solidFill>
                      <a:prstClr val="black"/>
                    </a:solidFill>
                    <a:latin typeface="Arial"/>
                  </a:endParaRPr>
                </a:p>
              </p:txBody>
            </p:sp>
            <p:sp>
              <p:nvSpPr>
                <p:cNvPr id="290" name="Freeform: Shape 289">
                  <a:extLst>
                    <a:ext uri="{FF2B5EF4-FFF2-40B4-BE49-F238E27FC236}">
                      <a16:creationId xmlns:a16="http://schemas.microsoft.com/office/drawing/2014/main" xmlns="" id="{18E1BF4D-7282-4AA8-AAD5-B079F06E45D4}"/>
                    </a:ext>
                  </a:extLst>
                </p:cNvPr>
                <p:cNvSpPr/>
                <p:nvPr/>
              </p:nvSpPr>
              <p:spPr>
                <a:xfrm>
                  <a:off x="5712619" y="3459162"/>
                  <a:ext cx="95250" cy="9525"/>
                </a:xfrm>
                <a:custGeom>
                  <a:avLst/>
                  <a:gdLst>
                    <a:gd name="connsiteX0" fmla="*/ 0 w 95250"/>
                    <a:gd name="connsiteY0" fmla="*/ 0 h 9525"/>
                    <a:gd name="connsiteX1" fmla="*/ 95250 w 95250"/>
                    <a:gd name="connsiteY1" fmla="*/ 0 h 9525"/>
                  </a:gdLst>
                  <a:ahLst/>
                  <a:cxnLst>
                    <a:cxn ang="0">
                      <a:pos x="connsiteX0" y="connsiteY0"/>
                    </a:cxn>
                    <a:cxn ang="0">
                      <a:pos x="connsiteX1" y="connsiteY1"/>
                    </a:cxn>
                  </a:cxnLst>
                  <a:rect l="l" t="t" r="r" b="b"/>
                  <a:pathLst>
                    <a:path w="95250" h="9525">
                      <a:moveTo>
                        <a:pt x="0" y="0"/>
                      </a:moveTo>
                      <a:lnTo>
                        <a:pt x="95250" y="0"/>
                      </a:lnTo>
                    </a:path>
                  </a:pathLst>
                </a:custGeom>
                <a:grpFill/>
                <a:ln w="19050" cap="rnd">
                  <a:solidFill>
                    <a:schemeClr val="accent2"/>
                  </a:solidFill>
                  <a:prstDash val="solid"/>
                  <a:round/>
                </a:ln>
              </p:spPr>
              <p:txBody>
                <a:bodyPr rot="0" spcFirstLastPara="0" vertOverflow="overflow" horzOverflow="overflow" vert="horz" wrap="square" lIns="72577" tIns="36289" rIns="72577" bIns="36289" numCol="1" spcCol="0" rtlCol="0" fromWordArt="0" anchor="ctr" anchorCtr="0" forceAA="0" compatLnSpc="1">
                  <a:prstTxWarp prst="textNoShape">
                    <a:avLst/>
                  </a:prstTxWarp>
                  <a:noAutofit/>
                </a:bodyPr>
                <a:lstStyle/>
                <a:p>
                  <a:pPr defTabSz="914338">
                    <a:defRPr/>
                  </a:pPr>
                  <a:endParaRPr lang="en-GB" dirty="0">
                    <a:solidFill>
                      <a:prstClr val="black"/>
                    </a:solidFill>
                    <a:latin typeface="Arial"/>
                  </a:endParaRPr>
                </a:p>
              </p:txBody>
            </p:sp>
            <p:sp>
              <p:nvSpPr>
                <p:cNvPr id="291" name="Freeform: Shape 290">
                  <a:extLst>
                    <a:ext uri="{FF2B5EF4-FFF2-40B4-BE49-F238E27FC236}">
                      <a16:creationId xmlns:a16="http://schemas.microsoft.com/office/drawing/2014/main" xmlns="" id="{EF294A82-5C4D-4960-B1B0-B1B69A7901CB}"/>
                    </a:ext>
                  </a:extLst>
                </p:cNvPr>
                <p:cNvSpPr/>
                <p:nvPr/>
              </p:nvSpPr>
              <p:spPr>
                <a:xfrm>
                  <a:off x="5722144" y="3306762"/>
                  <a:ext cx="28575" cy="9525"/>
                </a:xfrm>
                <a:custGeom>
                  <a:avLst/>
                  <a:gdLst>
                    <a:gd name="connsiteX0" fmla="*/ 0 w 28575"/>
                    <a:gd name="connsiteY0" fmla="*/ 0 h 9525"/>
                    <a:gd name="connsiteX1" fmla="*/ 28575 w 28575"/>
                    <a:gd name="connsiteY1" fmla="*/ 0 h 9525"/>
                  </a:gdLst>
                  <a:ahLst/>
                  <a:cxnLst>
                    <a:cxn ang="0">
                      <a:pos x="connsiteX0" y="connsiteY0"/>
                    </a:cxn>
                    <a:cxn ang="0">
                      <a:pos x="connsiteX1" y="connsiteY1"/>
                    </a:cxn>
                  </a:cxnLst>
                  <a:rect l="l" t="t" r="r" b="b"/>
                  <a:pathLst>
                    <a:path w="28575" h="9525">
                      <a:moveTo>
                        <a:pt x="0" y="0"/>
                      </a:moveTo>
                      <a:lnTo>
                        <a:pt x="28575" y="0"/>
                      </a:lnTo>
                    </a:path>
                  </a:pathLst>
                </a:custGeom>
                <a:grpFill/>
                <a:ln w="19050" cap="rnd">
                  <a:solidFill>
                    <a:srgbClr val="00EF9F"/>
                  </a:solidFill>
                  <a:prstDash val="solid"/>
                  <a:round/>
                </a:ln>
              </p:spPr>
              <p:txBody>
                <a:bodyPr rot="0" spcFirstLastPara="0" vertOverflow="overflow" horzOverflow="overflow" vert="horz" wrap="square" lIns="72577" tIns="36289" rIns="72577" bIns="36289" numCol="1" spcCol="0" rtlCol="0" fromWordArt="0" anchor="ctr" anchorCtr="0" forceAA="0" compatLnSpc="1">
                  <a:prstTxWarp prst="textNoShape">
                    <a:avLst/>
                  </a:prstTxWarp>
                  <a:noAutofit/>
                </a:bodyPr>
                <a:lstStyle/>
                <a:p>
                  <a:pPr defTabSz="914338">
                    <a:defRPr/>
                  </a:pPr>
                  <a:endParaRPr lang="en-GB" dirty="0">
                    <a:solidFill>
                      <a:prstClr val="black"/>
                    </a:solidFill>
                    <a:latin typeface="Arial"/>
                  </a:endParaRPr>
                </a:p>
              </p:txBody>
            </p:sp>
            <p:sp>
              <p:nvSpPr>
                <p:cNvPr id="292" name="Freeform: Shape 291">
                  <a:extLst>
                    <a:ext uri="{FF2B5EF4-FFF2-40B4-BE49-F238E27FC236}">
                      <a16:creationId xmlns:a16="http://schemas.microsoft.com/office/drawing/2014/main" xmlns="" id="{D4CEED83-5E7C-4183-941B-7DFADE62AD79}"/>
                    </a:ext>
                  </a:extLst>
                </p:cNvPr>
                <p:cNvSpPr/>
                <p:nvPr/>
              </p:nvSpPr>
              <p:spPr>
                <a:xfrm>
                  <a:off x="5722144" y="3268662"/>
                  <a:ext cx="28575" cy="9525"/>
                </a:xfrm>
                <a:custGeom>
                  <a:avLst/>
                  <a:gdLst>
                    <a:gd name="connsiteX0" fmla="*/ 0 w 28575"/>
                    <a:gd name="connsiteY0" fmla="*/ 0 h 9525"/>
                    <a:gd name="connsiteX1" fmla="*/ 28575 w 28575"/>
                    <a:gd name="connsiteY1" fmla="*/ 0 h 9525"/>
                  </a:gdLst>
                  <a:ahLst/>
                  <a:cxnLst>
                    <a:cxn ang="0">
                      <a:pos x="connsiteX0" y="connsiteY0"/>
                    </a:cxn>
                    <a:cxn ang="0">
                      <a:pos x="connsiteX1" y="connsiteY1"/>
                    </a:cxn>
                  </a:cxnLst>
                  <a:rect l="l" t="t" r="r" b="b"/>
                  <a:pathLst>
                    <a:path w="28575" h="9525">
                      <a:moveTo>
                        <a:pt x="0" y="0"/>
                      </a:moveTo>
                      <a:lnTo>
                        <a:pt x="28575" y="0"/>
                      </a:lnTo>
                    </a:path>
                  </a:pathLst>
                </a:custGeom>
                <a:grpFill/>
                <a:ln w="19050" cap="rnd">
                  <a:solidFill>
                    <a:srgbClr val="00EF9F"/>
                  </a:solidFill>
                  <a:prstDash val="solid"/>
                  <a:round/>
                </a:ln>
              </p:spPr>
              <p:txBody>
                <a:bodyPr rot="0" spcFirstLastPara="0" vertOverflow="overflow" horzOverflow="overflow" vert="horz" wrap="square" lIns="72577" tIns="36289" rIns="72577" bIns="36289" numCol="1" spcCol="0" rtlCol="0" fromWordArt="0" anchor="ctr" anchorCtr="0" forceAA="0" compatLnSpc="1">
                  <a:prstTxWarp prst="textNoShape">
                    <a:avLst/>
                  </a:prstTxWarp>
                  <a:noAutofit/>
                </a:bodyPr>
                <a:lstStyle/>
                <a:p>
                  <a:pPr defTabSz="914338">
                    <a:defRPr/>
                  </a:pPr>
                  <a:endParaRPr lang="en-GB" dirty="0">
                    <a:solidFill>
                      <a:prstClr val="black"/>
                    </a:solidFill>
                    <a:latin typeface="Arial"/>
                  </a:endParaRPr>
                </a:p>
              </p:txBody>
            </p:sp>
            <p:sp>
              <p:nvSpPr>
                <p:cNvPr id="293" name="Freeform: Shape 292">
                  <a:extLst>
                    <a:ext uri="{FF2B5EF4-FFF2-40B4-BE49-F238E27FC236}">
                      <a16:creationId xmlns:a16="http://schemas.microsoft.com/office/drawing/2014/main" xmlns="" id="{98B3B318-FDAF-4A3E-8989-466A9165A816}"/>
                    </a:ext>
                  </a:extLst>
                </p:cNvPr>
                <p:cNvSpPr/>
                <p:nvPr/>
              </p:nvSpPr>
              <p:spPr>
                <a:xfrm>
                  <a:off x="5722144" y="3230562"/>
                  <a:ext cx="28575" cy="9525"/>
                </a:xfrm>
                <a:custGeom>
                  <a:avLst/>
                  <a:gdLst>
                    <a:gd name="connsiteX0" fmla="*/ 0 w 28575"/>
                    <a:gd name="connsiteY0" fmla="*/ 0 h 9525"/>
                    <a:gd name="connsiteX1" fmla="*/ 28575 w 28575"/>
                    <a:gd name="connsiteY1" fmla="*/ 0 h 9525"/>
                  </a:gdLst>
                  <a:ahLst/>
                  <a:cxnLst>
                    <a:cxn ang="0">
                      <a:pos x="connsiteX0" y="connsiteY0"/>
                    </a:cxn>
                    <a:cxn ang="0">
                      <a:pos x="connsiteX1" y="connsiteY1"/>
                    </a:cxn>
                  </a:cxnLst>
                  <a:rect l="l" t="t" r="r" b="b"/>
                  <a:pathLst>
                    <a:path w="28575" h="9525">
                      <a:moveTo>
                        <a:pt x="0" y="0"/>
                      </a:moveTo>
                      <a:lnTo>
                        <a:pt x="28575" y="0"/>
                      </a:lnTo>
                    </a:path>
                  </a:pathLst>
                </a:custGeom>
                <a:grpFill/>
                <a:ln w="19050" cap="rnd">
                  <a:solidFill>
                    <a:srgbClr val="00EF9F"/>
                  </a:solidFill>
                  <a:prstDash val="solid"/>
                  <a:round/>
                </a:ln>
              </p:spPr>
              <p:txBody>
                <a:bodyPr rot="0" spcFirstLastPara="0" vertOverflow="overflow" horzOverflow="overflow" vert="horz" wrap="square" lIns="72577" tIns="36289" rIns="72577" bIns="36289" numCol="1" spcCol="0" rtlCol="0" fromWordArt="0" anchor="ctr" anchorCtr="0" forceAA="0" compatLnSpc="1">
                  <a:prstTxWarp prst="textNoShape">
                    <a:avLst/>
                  </a:prstTxWarp>
                  <a:noAutofit/>
                </a:bodyPr>
                <a:lstStyle/>
                <a:p>
                  <a:pPr defTabSz="914338">
                    <a:defRPr/>
                  </a:pPr>
                  <a:endParaRPr lang="en-GB" dirty="0">
                    <a:solidFill>
                      <a:prstClr val="black"/>
                    </a:solidFill>
                    <a:latin typeface="Arial"/>
                  </a:endParaRPr>
                </a:p>
              </p:txBody>
            </p:sp>
            <p:sp>
              <p:nvSpPr>
                <p:cNvPr id="294" name="Freeform: Shape 293">
                  <a:extLst>
                    <a:ext uri="{FF2B5EF4-FFF2-40B4-BE49-F238E27FC236}">
                      <a16:creationId xmlns:a16="http://schemas.microsoft.com/office/drawing/2014/main" xmlns="" id="{DCAC5E69-FB3E-4D04-9973-467AC9207A56}"/>
                    </a:ext>
                  </a:extLst>
                </p:cNvPr>
                <p:cNvSpPr/>
                <p:nvPr/>
              </p:nvSpPr>
              <p:spPr>
                <a:xfrm>
                  <a:off x="5722144" y="3182937"/>
                  <a:ext cx="76200" cy="171450"/>
                </a:xfrm>
                <a:custGeom>
                  <a:avLst/>
                  <a:gdLst>
                    <a:gd name="connsiteX0" fmla="*/ 0 w 76200"/>
                    <a:gd name="connsiteY0" fmla="*/ 171450 h 171450"/>
                    <a:gd name="connsiteX1" fmla="*/ 0 w 76200"/>
                    <a:gd name="connsiteY1" fmla="*/ 9525 h 171450"/>
                    <a:gd name="connsiteX2" fmla="*/ 9525 w 76200"/>
                    <a:gd name="connsiteY2" fmla="*/ 0 h 171450"/>
                    <a:gd name="connsiteX3" fmla="*/ 66675 w 76200"/>
                    <a:gd name="connsiteY3" fmla="*/ 0 h 171450"/>
                    <a:gd name="connsiteX4" fmla="*/ 76200 w 76200"/>
                    <a:gd name="connsiteY4" fmla="*/ 9525 h 171450"/>
                    <a:gd name="connsiteX5" fmla="*/ 76200 w 76200"/>
                    <a:gd name="connsiteY5"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 h="171450">
                      <a:moveTo>
                        <a:pt x="0" y="171450"/>
                      </a:moveTo>
                      <a:lnTo>
                        <a:pt x="0" y="9525"/>
                      </a:lnTo>
                      <a:cubicBezTo>
                        <a:pt x="0" y="4286"/>
                        <a:pt x="4286" y="0"/>
                        <a:pt x="9525" y="0"/>
                      </a:cubicBezTo>
                      <a:lnTo>
                        <a:pt x="66675" y="0"/>
                      </a:lnTo>
                      <a:cubicBezTo>
                        <a:pt x="71914" y="0"/>
                        <a:pt x="76200" y="4286"/>
                        <a:pt x="76200" y="9525"/>
                      </a:cubicBezTo>
                      <a:lnTo>
                        <a:pt x="76200" y="171450"/>
                      </a:lnTo>
                    </a:path>
                  </a:pathLst>
                </a:custGeom>
                <a:solidFill>
                  <a:schemeClr val="accent2"/>
                </a:solidFill>
                <a:ln w="19050" cap="rnd">
                  <a:solidFill>
                    <a:schemeClr val="accent2"/>
                  </a:solidFill>
                  <a:prstDash val="solid"/>
                  <a:round/>
                </a:ln>
              </p:spPr>
              <p:txBody>
                <a:bodyPr rot="0" spcFirstLastPara="0" vertOverflow="overflow" horzOverflow="overflow" vert="horz" wrap="square" lIns="72577" tIns="36289" rIns="72577" bIns="36289" numCol="1" spcCol="0" rtlCol="0" fromWordArt="0" anchor="ctr" anchorCtr="0" forceAA="0" compatLnSpc="1">
                  <a:prstTxWarp prst="textNoShape">
                    <a:avLst/>
                  </a:prstTxWarp>
                  <a:noAutofit/>
                </a:bodyPr>
                <a:lstStyle/>
                <a:p>
                  <a:pPr defTabSz="914338">
                    <a:defRPr/>
                  </a:pPr>
                  <a:endParaRPr lang="en-GB" dirty="0">
                    <a:solidFill>
                      <a:prstClr val="black"/>
                    </a:solidFill>
                    <a:latin typeface="Arial"/>
                  </a:endParaRPr>
                </a:p>
              </p:txBody>
            </p:sp>
          </p:grpSp>
          <p:grpSp>
            <p:nvGrpSpPr>
              <p:cNvPr id="217" name="Graphic 215">
                <a:extLst>
                  <a:ext uri="{FF2B5EF4-FFF2-40B4-BE49-F238E27FC236}">
                    <a16:creationId xmlns:a16="http://schemas.microsoft.com/office/drawing/2014/main" xmlns="" id="{31BC9FD8-05CE-49AC-A2B6-941E0EC56BB1}"/>
                  </a:ext>
                </a:extLst>
              </p:cNvPr>
              <p:cNvGrpSpPr/>
              <p:nvPr/>
            </p:nvGrpSpPr>
            <p:grpSpPr>
              <a:xfrm>
                <a:off x="9561516" y="4464279"/>
                <a:ext cx="194616" cy="667254"/>
                <a:chOff x="5693569" y="3011487"/>
                <a:chExt cx="133350" cy="457200"/>
              </a:xfrm>
            </p:grpSpPr>
            <p:sp>
              <p:nvSpPr>
                <p:cNvPr id="218" name="Freeform: Shape 217">
                  <a:extLst>
                    <a:ext uri="{FF2B5EF4-FFF2-40B4-BE49-F238E27FC236}">
                      <a16:creationId xmlns:a16="http://schemas.microsoft.com/office/drawing/2014/main" xmlns="" id="{2CE8A808-26C4-4514-827E-245712B43E4D}"/>
                    </a:ext>
                  </a:extLst>
                </p:cNvPr>
                <p:cNvSpPr/>
                <p:nvPr/>
              </p:nvSpPr>
              <p:spPr>
                <a:xfrm>
                  <a:off x="5703094" y="3354387"/>
                  <a:ext cx="114300" cy="9525"/>
                </a:xfrm>
                <a:custGeom>
                  <a:avLst/>
                  <a:gdLst>
                    <a:gd name="connsiteX0" fmla="*/ 114300 w 114300"/>
                    <a:gd name="connsiteY0" fmla="*/ 0 h 9525"/>
                    <a:gd name="connsiteX1" fmla="*/ 0 w 114300"/>
                    <a:gd name="connsiteY1" fmla="*/ 0 h 9525"/>
                  </a:gdLst>
                  <a:ahLst/>
                  <a:cxnLst>
                    <a:cxn ang="0">
                      <a:pos x="connsiteX0" y="connsiteY0"/>
                    </a:cxn>
                    <a:cxn ang="0">
                      <a:pos x="connsiteX1" y="connsiteY1"/>
                    </a:cxn>
                  </a:cxnLst>
                  <a:rect l="l" t="t" r="r" b="b"/>
                  <a:pathLst>
                    <a:path w="114300" h="9525">
                      <a:moveTo>
                        <a:pt x="114300" y="0"/>
                      </a:moveTo>
                      <a:lnTo>
                        <a:pt x="0" y="0"/>
                      </a:lnTo>
                    </a:path>
                  </a:pathLst>
                </a:custGeom>
                <a:noFill/>
                <a:ln w="19050" cap="rnd">
                  <a:solidFill>
                    <a:srgbClr val="5225B5"/>
                  </a:solidFill>
                  <a:prstDash val="solid"/>
                  <a:round/>
                </a:ln>
              </p:spPr>
              <p:txBody>
                <a:bodyPr rot="0" spcFirstLastPara="0" vertOverflow="overflow" horzOverflow="overflow" vert="horz" wrap="square" lIns="72577" tIns="36289" rIns="72577" bIns="36289" numCol="1" spcCol="0" rtlCol="0" fromWordArt="0" anchor="ctr" anchorCtr="0" forceAA="0" compatLnSpc="1">
                  <a:prstTxWarp prst="textNoShape">
                    <a:avLst/>
                  </a:prstTxWarp>
                  <a:noAutofit/>
                </a:bodyPr>
                <a:lstStyle/>
                <a:p>
                  <a:pPr defTabSz="914338">
                    <a:defRPr/>
                  </a:pPr>
                  <a:endParaRPr lang="en-GB" dirty="0">
                    <a:solidFill>
                      <a:prstClr val="black"/>
                    </a:solidFill>
                    <a:latin typeface="Arial"/>
                  </a:endParaRPr>
                </a:p>
              </p:txBody>
            </p:sp>
            <p:sp>
              <p:nvSpPr>
                <p:cNvPr id="219" name="Freeform: Shape 218">
                  <a:extLst>
                    <a:ext uri="{FF2B5EF4-FFF2-40B4-BE49-F238E27FC236}">
                      <a16:creationId xmlns:a16="http://schemas.microsoft.com/office/drawing/2014/main" xmlns="" id="{2D597B42-39B3-4E0D-AE80-00E12CAA24A7}"/>
                    </a:ext>
                  </a:extLst>
                </p:cNvPr>
                <p:cNvSpPr/>
                <p:nvPr/>
              </p:nvSpPr>
              <p:spPr>
                <a:xfrm>
                  <a:off x="5741194" y="3135312"/>
                  <a:ext cx="38100" cy="47625"/>
                </a:xfrm>
                <a:custGeom>
                  <a:avLst/>
                  <a:gdLst>
                    <a:gd name="connsiteX0" fmla="*/ 0 w 38100"/>
                    <a:gd name="connsiteY0" fmla="*/ 47625 h 47625"/>
                    <a:gd name="connsiteX1" fmla="*/ 0 w 38100"/>
                    <a:gd name="connsiteY1" fmla="*/ 9525 h 47625"/>
                    <a:gd name="connsiteX2" fmla="*/ 9525 w 38100"/>
                    <a:gd name="connsiteY2" fmla="*/ 0 h 47625"/>
                    <a:gd name="connsiteX3" fmla="*/ 28575 w 38100"/>
                    <a:gd name="connsiteY3" fmla="*/ 0 h 47625"/>
                    <a:gd name="connsiteX4" fmla="*/ 38100 w 38100"/>
                    <a:gd name="connsiteY4" fmla="*/ 9525 h 47625"/>
                    <a:gd name="connsiteX5" fmla="*/ 38100 w 38100"/>
                    <a:gd name="connsiteY5"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 h="47625">
                      <a:moveTo>
                        <a:pt x="0" y="47625"/>
                      </a:moveTo>
                      <a:lnTo>
                        <a:pt x="0" y="9525"/>
                      </a:lnTo>
                      <a:cubicBezTo>
                        <a:pt x="0" y="4286"/>
                        <a:pt x="4286" y="0"/>
                        <a:pt x="9525" y="0"/>
                      </a:cubicBezTo>
                      <a:lnTo>
                        <a:pt x="28575" y="0"/>
                      </a:lnTo>
                      <a:cubicBezTo>
                        <a:pt x="33814" y="0"/>
                        <a:pt x="38100" y="4286"/>
                        <a:pt x="38100" y="9525"/>
                      </a:cubicBezTo>
                      <a:lnTo>
                        <a:pt x="38100" y="47625"/>
                      </a:lnTo>
                    </a:path>
                  </a:pathLst>
                </a:custGeom>
                <a:noFill/>
                <a:ln w="19050" cap="rnd">
                  <a:solidFill>
                    <a:srgbClr val="5225B5"/>
                  </a:solidFill>
                  <a:prstDash val="solid"/>
                  <a:round/>
                </a:ln>
              </p:spPr>
              <p:txBody>
                <a:bodyPr rot="0" spcFirstLastPara="0" vertOverflow="overflow" horzOverflow="overflow" vert="horz" wrap="square" lIns="72577" tIns="36289" rIns="72577" bIns="36289" numCol="1" spcCol="0" rtlCol="0" fromWordArt="0" anchor="ctr" anchorCtr="0" forceAA="0" compatLnSpc="1">
                  <a:prstTxWarp prst="textNoShape">
                    <a:avLst/>
                  </a:prstTxWarp>
                  <a:noAutofit/>
                </a:bodyPr>
                <a:lstStyle/>
                <a:p>
                  <a:pPr defTabSz="914338">
                    <a:defRPr/>
                  </a:pPr>
                  <a:endParaRPr lang="en-GB" dirty="0">
                    <a:solidFill>
                      <a:prstClr val="black"/>
                    </a:solidFill>
                    <a:latin typeface="Arial"/>
                  </a:endParaRPr>
                </a:p>
              </p:txBody>
            </p:sp>
            <p:sp>
              <p:nvSpPr>
                <p:cNvPr id="220" name="Freeform: Shape 219">
                  <a:extLst>
                    <a:ext uri="{FF2B5EF4-FFF2-40B4-BE49-F238E27FC236}">
                      <a16:creationId xmlns:a16="http://schemas.microsoft.com/office/drawing/2014/main" xmlns="" id="{3C751790-B51E-429D-A774-DC6D7F8FC8D0}"/>
                    </a:ext>
                  </a:extLst>
                </p:cNvPr>
                <p:cNvSpPr/>
                <p:nvPr/>
              </p:nvSpPr>
              <p:spPr>
                <a:xfrm>
                  <a:off x="5760244" y="3021012"/>
                  <a:ext cx="9525" cy="114300"/>
                </a:xfrm>
                <a:custGeom>
                  <a:avLst/>
                  <a:gdLst>
                    <a:gd name="connsiteX0" fmla="*/ 0 w 9525"/>
                    <a:gd name="connsiteY0" fmla="*/ 0 h 114300"/>
                    <a:gd name="connsiteX1" fmla="*/ 0 w 9525"/>
                    <a:gd name="connsiteY1" fmla="*/ 114300 h 114300"/>
                  </a:gdLst>
                  <a:ahLst/>
                  <a:cxnLst>
                    <a:cxn ang="0">
                      <a:pos x="connsiteX0" y="connsiteY0"/>
                    </a:cxn>
                    <a:cxn ang="0">
                      <a:pos x="connsiteX1" y="connsiteY1"/>
                    </a:cxn>
                  </a:cxnLst>
                  <a:rect l="l" t="t" r="r" b="b"/>
                  <a:pathLst>
                    <a:path w="9525" h="114300">
                      <a:moveTo>
                        <a:pt x="0" y="0"/>
                      </a:moveTo>
                      <a:lnTo>
                        <a:pt x="0" y="114300"/>
                      </a:lnTo>
                    </a:path>
                  </a:pathLst>
                </a:custGeom>
                <a:noFill/>
                <a:ln w="19050" cap="rnd">
                  <a:solidFill>
                    <a:srgbClr val="5225B5"/>
                  </a:solidFill>
                  <a:prstDash val="solid"/>
                  <a:round/>
                </a:ln>
              </p:spPr>
              <p:txBody>
                <a:bodyPr rot="0" spcFirstLastPara="0" vertOverflow="overflow" horzOverflow="overflow" vert="horz" wrap="square" lIns="72577" tIns="36289" rIns="72577" bIns="36289" numCol="1" spcCol="0" rtlCol="0" fromWordArt="0" anchor="ctr" anchorCtr="0" forceAA="0" compatLnSpc="1">
                  <a:prstTxWarp prst="textNoShape">
                    <a:avLst/>
                  </a:prstTxWarp>
                  <a:noAutofit/>
                </a:bodyPr>
                <a:lstStyle/>
                <a:p>
                  <a:pPr defTabSz="914338">
                    <a:defRPr/>
                  </a:pPr>
                  <a:endParaRPr lang="en-GB" dirty="0">
                    <a:solidFill>
                      <a:prstClr val="black"/>
                    </a:solidFill>
                    <a:latin typeface="Arial"/>
                  </a:endParaRPr>
                </a:p>
              </p:txBody>
            </p:sp>
            <p:sp>
              <p:nvSpPr>
                <p:cNvPr id="221" name="Freeform: Shape 220">
                  <a:extLst>
                    <a:ext uri="{FF2B5EF4-FFF2-40B4-BE49-F238E27FC236}">
                      <a16:creationId xmlns:a16="http://schemas.microsoft.com/office/drawing/2014/main" xmlns="" id="{CA713E3C-AC5A-4712-AF1E-8EEBC0E87451}"/>
                    </a:ext>
                  </a:extLst>
                </p:cNvPr>
                <p:cNvSpPr/>
                <p:nvPr/>
              </p:nvSpPr>
              <p:spPr>
                <a:xfrm>
                  <a:off x="5741194" y="3382962"/>
                  <a:ext cx="9525" cy="76200"/>
                </a:xfrm>
                <a:custGeom>
                  <a:avLst/>
                  <a:gdLst>
                    <a:gd name="connsiteX0" fmla="*/ 0 w 9525"/>
                    <a:gd name="connsiteY0" fmla="*/ 0 h 76200"/>
                    <a:gd name="connsiteX1" fmla="*/ 0 w 9525"/>
                    <a:gd name="connsiteY1" fmla="*/ 76200 h 76200"/>
                  </a:gdLst>
                  <a:ahLst/>
                  <a:cxnLst>
                    <a:cxn ang="0">
                      <a:pos x="connsiteX0" y="connsiteY0"/>
                    </a:cxn>
                    <a:cxn ang="0">
                      <a:pos x="connsiteX1" y="connsiteY1"/>
                    </a:cxn>
                  </a:cxnLst>
                  <a:rect l="l" t="t" r="r" b="b"/>
                  <a:pathLst>
                    <a:path w="9525" h="76200">
                      <a:moveTo>
                        <a:pt x="0" y="0"/>
                      </a:moveTo>
                      <a:lnTo>
                        <a:pt x="0" y="76200"/>
                      </a:lnTo>
                    </a:path>
                  </a:pathLst>
                </a:custGeom>
                <a:noFill/>
                <a:ln w="19050" cap="rnd">
                  <a:solidFill>
                    <a:srgbClr val="5225B5"/>
                  </a:solidFill>
                  <a:prstDash val="solid"/>
                  <a:round/>
                </a:ln>
              </p:spPr>
              <p:txBody>
                <a:bodyPr rot="0" spcFirstLastPara="0" vertOverflow="overflow" horzOverflow="overflow" vert="horz" wrap="square" lIns="72577" tIns="36289" rIns="72577" bIns="36289" numCol="1" spcCol="0" rtlCol="0" fromWordArt="0" anchor="ctr" anchorCtr="0" forceAA="0" compatLnSpc="1">
                  <a:prstTxWarp prst="textNoShape">
                    <a:avLst/>
                  </a:prstTxWarp>
                  <a:noAutofit/>
                </a:bodyPr>
                <a:lstStyle/>
                <a:p>
                  <a:pPr defTabSz="914338">
                    <a:defRPr/>
                  </a:pPr>
                  <a:endParaRPr lang="en-GB" dirty="0">
                    <a:solidFill>
                      <a:prstClr val="black"/>
                    </a:solidFill>
                    <a:latin typeface="Arial"/>
                  </a:endParaRPr>
                </a:p>
              </p:txBody>
            </p:sp>
            <p:sp>
              <p:nvSpPr>
                <p:cNvPr id="222" name="Freeform: Shape 221">
                  <a:extLst>
                    <a:ext uri="{FF2B5EF4-FFF2-40B4-BE49-F238E27FC236}">
                      <a16:creationId xmlns:a16="http://schemas.microsoft.com/office/drawing/2014/main" xmlns="" id="{541C21A3-5A7F-4B43-A0EE-D53E97287CEC}"/>
                    </a:ext>
                  </a:extLst>
                </p:cNvPr>
                <p:cNvSpPr/>
                <p:nvPr/>
              </p:nvSpPr>
              <p:spPr>
                <a:xfrm>
                  <a:off x="5779294" y="3382962"/>
                  <a:ext cx="9525" cy="76200"/>
                </a:xfrm>
                <a:custGeom>
                  <a:avLst/>
                  <a:gdLst>
                    <a:gd name="connsiteX0" fmla="*/ 0 w 9525"/>
                    <a:gd name="connsiteY0" fmla="*/ 0 h 76200"/>
                    <a:gd name="connsiteX1" fmla="*/ 0 w 9525"/>
                    <a:gd name="connsiteY1" fmla="*/ 76200 h 76200"/>
                  </a:gdLst>
                  <a:ahLst/>
                  <a:cxnLst>
                    <a:cxn ang="0">
                      <a:pos x="connsiteX0" y="connsiteY0"/>
                    </a:cxn>
                    <a:cxn ang="0">
                      <a:pos x="connsiteX1" y="connsiteY1"/>
                    </a:cxn>
                  </a:cxnLst>
                  <a:rect l="l" t="t" r="r" b="b"/>
                  <a:pathLst>
                    <a:path w="9525" h="76200">
                      <a:moveTo>
                        <a:pt x="0" y="0"/>
                      </a:moveTo>
                      <a:lnTo>
                        <a:pt x="0" y="76200"/>
                      </a:lnTo>
                    </a:path>
                  </a:pathLst>
                </a:custGeom>
                <a:noFill/>
                <a:ln w="19050" cap="rnd">
                  <a:solidFill>
                    <a:srgbClr val="5225B5"/>
                  </a:solidFill>
                  <a:prstDash val="solid"/>
                  <a:round/>
                </a:ln>
              </p:spPr>
              <p:txBody>
                <a:bodyPr rot="0" spcFirstLastPara="0" vertOverflow="overflow" horzOverflow="overflow" vert="horz" wrap="square" lIns="72577" tIns="36289" rIns="72577" bIns="36289" numCol="1" spcCol="0" rtlCol="0" fromWordArt="0" anchor="ctr" anchorCtr="0" forceAA="0" compatLnSpc="1">
                  <a:prstTxWarp prst="textNoShape">
                    <a:avLst/>
                  </a:prstTxWarp>
                  <a:noAutofit/>
                </a:bodyPr>
                <a:lstStyle/>
                <a:p>
                  <a:pPr defTabSz="914338">
                    <a:defRPr/>
                  </a:pPr>
                  <a:endParaRPr lang="en-GB" dirty="0">
                    <a:solidFill>
                      <a:prstClr val="black"/>
                    </a:solidFill>
                    <a:latin typeface="Arial"/>
                  </a:endParaRPr>
                </a:p>
              </p:txBody>
            </p:sp>
            <p:sp>
              <p:nvSpPr>
                <p:cNvPr id="223" name="Freeform: Shape 222">
                  <a:extLst>
                    <a:ext uri="{FF2B5EF4-FFF2-40B4-BE49-F238E27FC236}">
                      <a16:creationId xmlns:a16="http://schemas.microsoft.com/office/drawing/2014/main" xmlns="" id="{C7289BE1-D731-4DA1-8C4A-E8BAAE35EA07}"/>
                    </a:ext>
                  </a:extLst>
                </p:cNvPr>
                <p:cNvSpPr/>
                <p:nvPr/>
              </p:nvSpPr>
              <p:spPr>
                <a:xfrm>
                  <a:off x="5712619" y="3459162"/>
                  <a:ext cx="95250" cy="9525"/>
                </a:xfrm>
                <a:custGeom>
                  <a:avLst/>
                  <a:gdLst>
                    <a:gd name="connsiteX0" fmla="*/ 0 w 95250"/>
                    <a:gd name="connsiteY0" fmla="*/ 0 h 9525"/>
                    <a:gd name="connsiteX1" fmla="*/ 95250 w 95250"/>
                    <a:gd name="connsiteY1" fmla="*/ 0 h 9525"/>
                  </a:gdLst>
                  <a:ahLst/>
                  <a:cxnLst>
                    <a:cxn ang="0">
                      <a:pos x="connsiteX0" y="connsiteY0"/>
                    </a:cxn>
                    <a:cxn ang="0">
                      <a:pos x="connsiteX1" y="connsiteY1"/>
                    </a:cxn>
                  </a:cxnLst>
                  <a:rect l="l" t="t" r="r" b="b"/>
                  <a:pathLst>
                    <a:path w="95250" h="9525">
                      <a:moveTo>
                        <a:pt x="0" y="0"/>
                      </a:moveTo>
                      <a:lnTo>
                        <a:pt x="95250" y="0"/>
                      </a:lnTo>
                    </a:path>
                  </a:pathLst>
                </a:custGeom>
                <a:noFill/>
                <a:ln w="19050" cap="rnd">
                  <a:solidFill>
                    <a:srgbClr val="5225B5"/>
                  </a:solidFill>
                  <a:prstDash val="solid"/>
                  <a:round/>
                </a:ln>
              </p:spPr>
              <p:txBody>
                <a:bodyPr rot="0" spcFirstLastPara="0" vertOverflow="overflow" horzOverflow="overflow" vert="horz" wrap="square" lIns="72577" tIns="36289" rIns="72577" bIns="36289" numCol="1" spcCol="0" rtlCol="0" fromWordArt="0" anchor="ctr" anchorCtr="0" forceAA="0" compatLnSpc="1">
                  <a:prstTxWarp prst="textNoShape">
                    <a:avLst/>
                  </a:prstTxWarp>
                  <a:noAutofit/>
                </a:bodyPr>
                <a:lstStyle/>
                <a:p>
                  <a:pPr defTabSz="914338">
                    <a:defRPr/>
                  </a:pPr>
                  <a:endParaRPr lang="en-GB" dirty="0">
                    <a:solidFill>
                      <a:prstClr val="black"/>
                    </a:solidFill>
                    <a:latin typeface="Arial"/>
                  </a:endParaRPr>
                </a:p>
              </p:txBody>
            </p:sp>
            <p:sp>
              <p:nvSpPr>
                <p:cNvPr id="224" name="Freeform: Shape 223">
                  <a:extLst>
                    <a:ext uri="{FF2B5EF4-FFF2-40B4-BE49-F238E27FC236}">
                      <a16:creationId xmlns:a16="http://schemas.microsoft.com/office/drawing/2014/main" xmlns="" id="{9D5CBFD5-534C-4BE7-BB57-34D0DCA98A40}"/>
                    </a:ext>
                  </a:extLst>
                </p:cNvPr>
                <p:cNvSpPr/>
                <p:nvPr/>
              </p:nvSpPr>
              <p:spPr>
                <a:xfrm>
                  <a:off x="5722144" y="3306762"/>
                  <a:ext cx="28575" cy="9525"/>
                </a:xfrm>
                <a:custGeom>
                  <a:avLst/>
                  <a:gdLst>
                    <a:gd name="connsiteX0" fmla="*/ 0 w 28575"/>
                    <a:gd name="connsiteY0" fmla="*/ 0 h 9525"/>
                    <a:gd name="connsiteX1" fmla="*/ 28575 w 28575"/>
                    <a:gd name="connsiteY1" fmla="*/ 0 h 9525"/>
                  </a:gdLst>
                  <a:ahLst/>
                  <a:cxnLst>
                    <a:cxn ang="0">
                      <a:pos x="connsiteX0" y="connsiteY0"/>
                    </a:cxn>
                    <a:cxn ang="0">
                      <a:pos x="connsiteX1" y="connsiteY1"/>
                    </a:cxn>
                  </a:cxnLst>
                  <a:rect l="l" t="t" r="r" b="b"/>
                  <a:pathLst>
                    <a:path w="28575" h="9525">
                      <a:moveTo>
                        <a:pt x="0" y="0"/>
                      </a:moveTo>
                      <a:lnTo>
                        <a:pt x="28575" y="0"/>
                      </a:lnTo>
                    </a:path>
                  </a:pathLst>
                </a:custGeom>
                <a:noFill/>
                <a:ln w="19050" cap="rnd">
                  <a:solidFill>
                    <a:srgbClr val="5225B5"/>
                  </a:solidFill>
                  <a:prstDash val="solid"/>
                  <a:round/>
                </a:ln>
              </p:spPr>
              <p:txBody>
                <a:bodyPr rot="0" spcFirstLastPara="0" vertOverflow="overflow" horzOverflow="overflow" vert="horz" wrap="square" lIns="72577" tIns="36289" rIns="72577" bIns="36289" numCol="1" spcCol="0" rtlCol="0" fromWordArt="0" anchor="ctr" anchorCtr="0" forceAA="0" compatLnSpc="1">
                  <a:prstTxWarp prst="textNoShape">
                    <a:avLst/>
                  </a:prstTxWarp>
                  <a:noAutofit/>
                </a:bodyPr>
                <a:lstStyle/>
                <a:p>
                  <a:pPr defTabSz="914338">
                    <a:defRPr/>
                  </a:pPr>
                  <a:endParaRPr lang="en-GB" dirty="0">
                    <a:solidFill>
                      <a:prstClr val="black"/>
                    </a:solidFill>
                    <a:latin typeface="Arial"/>
                  </a:endParaRPr>
                </a:p>
              </p:txBody>
            </p:sp>
            <p:sp>
              <p:nvSpPr>
                <p:cNvPr id="225" name="Freeform: Shape 224">
                  <a:extLst>
                    <a:ext uri="{FF2B5EF4-FFF2-40B4-BE49-F238E27FC236}">
                      <a16:creationId xmlns:a16="http://schemas.microsoft.com/office/drawing/2014/main" xmlns="" id="{DDAA3DCC-D7AC-47FD-86CE-8CD23EC6F358}"/>
                    </a:ext>
                  </a:extLst>
                </p:cNvPr>
                <p:cNvSpPr/>
                <p:nvPr/>
              </p:nvSpPr>
              <p:spPr>
                <a:xfrm>
                  <a:off x="5722144" y="3268662"/>
                  <a:ext cx="28575" cy="9525"/>
                </a:xfrm>
                <a:custGeom>
                  <a:avLst/>
                  <a:gdLst>
                    <a:gd name="connsiteX0" fmla="*/ 0 w 28575"/>
                    <a:gd name="connsiteY0" fmla="*/ 0 h 9525"/>
                    <a:gd name="connsiteX1" fmla="*/ 28575 w 28575"/>
                    <a:gd name="connsiteY1" fmla="*/ 0 h 9525"/>
                  </a:gdLst>
                  <a:ahLst/>
                  <a:cxnLst>
                    <a:cxn ang="0">
                      <a:pos x="connsiteX0" y="connsiteY0"/>
                    </a:cxn>
                    <a:cxn ang="0">
                      <a:pos x="connsiteX1" y="connsiteY1"/>
                    </a:cxn>
                  </a:cxnLst>
                  <a:rect l="l" t="t" r="r" b="b"/>
                  <a:pathLst>
                    <a:path w="28575" h="9525">
                      <a:moveTo>
                        <a:pt x="0" y="0"/>
                      </a:moveTo>
                      <a:lnTo>
                        <a:pt x="28575" y="0"/>
                      </a:lnTo>
                    </a:path>
                  </a:pathLst>
                </a:custGeom>
                <a:noFill/>
                <a:ln w="19050" cap="rnd">
                  <a:solidFill>
                    <a:srgbClr val="5225B5"/>
                  </a:solidFill>
                  <a:prstDash val="solid"/>
                  <a:round/>
                </a:ln>
              </p:spPr>
              <p:txBody>
                <a:bodyPr rot="0" spcFirstLastPara="0" vertOverflow="overflow" horzOverflow="overflow" vert="horz" wrap="square" lIns="72577" tIns="36289" rIns="72577" bIns="36289" numCol="1" spcCol="0" rtlCol="0" fromWordArt="0" anchor="ctr" anchorCtr="0" forceAA="0" compatLnSpc="1">
                  <a:prstTxWarp prst="textNoShape">
                    <a:avLst/>
                  </a:prstTxWarp>
                  <a:noAutofit/>
                </a:bodyPr>
                <a:lstStyle/>
                <a:p>
                  <a:pPr defTabSz="914338">
                    <a:defRPr/>
                  </a:pPr>
                  <a:endParaRPr lang="en-GB" dirty="0">
                    <a:solidFill>
                      <a:prstClr val="black"/>
                    </a:solidFill>
                    <a:latin typeface="Arial"/>
                  </a:endParaRPr>
                </a:p>
              </p:txBody>
            </p:sp>
            <p:sp>
              <p:nvSpPr>
                <p:cNvPr id="226" name="Freeform: Shape 225">
                  <a:extLst>
                    <a:ext uri="{FF2B5EF4-FFF2-40B4-BE49-F238E27FC236}">
                      <a16:creationId xmlns:a16="http://schemas.microsoft.com/office/drawing/2014/main" xmlns="" id="{5D466AC6-999A-4707-82D9-50EB39C18DF9}"/>
                    </a:ext>
                  </a:extLst>
                </p:cNvPr>
                <p:cNvSpPr/>
                <p:nvPr/>
              </p:nvSpPr>
              <p:spPr>
                <a:xfrm>
                  <a:off x="5722144" y="3230562"/>
                  <a:ext cx="28575" cy="9525"/>
                </a:xfrm>
                <a:custGeom>
                  <a:avLst/>
                  <a:gdLst>
                    <a:gd name="connsiteX0" fmla="*/ 0 w 28575"/>
                    <a:gd name="connsiteY0" fmla="*/ 0 h 9525"/>
                    <a:gd name="connsiteX1" fmla="*/ 28575 w 28575"/>
                    <a:gd name="connsiteY1" fmla="*/ 0 h 9525"/>
                  </a:gdLst>
                  <a:ahLst/>
                  <a:cxnLst>
                    <a:cxn ang="0">
                      <a:pos x="connsiteX0" y="connsiteY0"/>
                    </a:cxn>
                    <a:cxn ang="0">
                      <a:pos x="connsiteX1" y="connsiteY1"/>
                    </a:cxn>
                  </a:cxnLst>
                  <a:rect l="l" t="t" r="r" b="b"/>
                  <a:pathLst>
                    <a:path w="28575" h="9525">
                      <a:moveTo>
                        <a:pt x="0" y="0"/>
                      </a:moveTo>
                      <a:lnTo>
                        <a:pt x="28575" y="0"/>
                      </a:lnTo>
                    </a:path>
                  </a:pathLst>
                </a:custGeom>
                <a:noFill/>
                <a:ln w="19050" cap="rnd">
                  <a:solidFill>
                    <a:srgbClr val="5225B5"/>
                  </a:solidFill>
                  <a:prstDash val="solid"/>
                  <a:round/>
                </a:ln>
              </p:spPr>
              <p:txBody>
                <a:bodyPr rot="0" spcFirstLastPara="0" vertOverflow="overflow" horzOverflow="overflow" vert="horz" wrap="square" lIns="72577" tIns="36289" rIns="72577" bIns="36289" numCol="1" spcCol="0" rtlCol="0" fromWordArt="0" anchor="ctr" anchorCtr="0" forceAA="0" compatLnSpc="1">
                  <a:prstTxWarp prst="textNoShape">
                    <a:avLst/>
                  </a:prstTxWarp>
                  <a:noAutofit/>
                </a:bodyPr>
                <a:lstStyle/>
                <a:p>
                  <a:pPr defTabSz="914338">
                    <a:defRPr/>
                  </a:pPr>
                  <a:endParaRPr lang="en-GB" dirty="0">
                    <a:solidFill>
                      <a:prstClr val="black"/>
                    </a:solidFill>
                    <a:latin typeface="Arial"/>
                  </a:endParaRPr>
                </a:p>
              </p:txBody>
            </p:sp>
            <p:sp>
              <p:nvSpPr>
                <p:cNvPr id="227" name="Freeform: Shape 226">
                  <a:extLst>
                    <a:ext uri="{FF2B5EF4-FFF2-40B4-BE49-F238E27FC236}">
                      <a16:creationId xmlns:a16="http://schemas.microsoft.com/office/drawing/2014/main" xmlns="" id="{57E8ABC9-ECD1-44EA-9A99-60352F96A88A}"/>
                    </a:ext>
                  </a:extLst>
                </p:cNvPr>
                <p:cNvSpPr/>
                <p:nvPr/>
              </p:nvSpPr>
              <p:spPr>
                <a:xfrm>
                  <a:off x="5722144" y="3182937"/>
                  <a:ext cx="76200" cy="171450"/>
                </a:xfrm>
                <a:custGeom>
                  <a:avLst/>
                  <a:gdLst>
                    <a:gd name="connsiteX0" fmla="*/ 0 w 76200"/>
                    <a:gd name="connsiteY0" fmla="*/ 171450 h 171450"/>
                    <a:gd name="connsiteX1" fmla="*/ 0 w 76200"/>
                    <a:gd name="connsiteY1" fmla="*/ 9525 h 171450"/>
                    <a:gd name="connsiteX2" fmla="*/ 9525 w 76200"/>
                    <a:gd name="connsiteY2" fmla="*/ 0 h 171450"/>
                    <a:gd name="connsiteX3" fmla="*/ 66675 w 76200"/>
                    <a:gd name="connsiteY3" fmla="*/ 0 h 171450"/>
                    <a:gd name="connsiteX4" fmla="*/ 76200 w 76200"/>
                    <a:gd name="connsiteY4" fmla="*/ 9525 h 171450"/>
                    <a:gd name="connsiteX5" fmla="*/ 76200 w 76200"/>
                    <a:gd name="connsiteY5"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 h="171450">
                      <a:moveTo>
                        <a:pt x="0" y="171450"/>
                      </a:moveTo>
                      <a:lnTo>
                        <a:pt x="0" y="9525"/>
                      </a:lnTo>
                      <a:cubicBezTo>
                        <a:pt x="0" y="4286"/>
                        <a:pt x="4286" y="0"/>
                        <a:pt x="9525" y="0"/>
                      </a:cubicBezTo>
                      <a:lnTo>
                        <a:pt x="66675" y="0"/>
                      </a:lnTo>
                      <a:cubicBezTo>
                        <a:pt x="71914" y="0"/>
                        <a:pt x="76200" y="4286"/>
                        <a:pt x="76200" y="9525"/>
                      </a:cubicBezTo>
                      <a:lnTo>
                        <a:pt x="76200" y="171450"/>
                      </a:lnTo>
                    </a:path>
                  </a:pathLst>
                </a:custGeom>
                <a:noFill/>
                <a:ln w="19050" cap="rnd">
                  <a:solidFill>
                    <a:srgbClr val="5225B5"/>
                  </a:solidFill>
                  <a:prstDash val="solid"/>
                  <a:round/>
                </a:ln>
              </p:spPr>
              <p:txBody>
                <a:bodyPr rot="0" spcFirstLastPara="0" vertOverflow="overflow" horzOverflow="overflow" vert="horz" wrap="square" lIns="72577" tIns="36289" rIns="72577" bIns="36289" numCol="1" spcCol="0" rtlCol="0" fromWordArt="0" anchor="ctr" anchorCtr="0" forceAA="0" compatLnSpc="1">
                  <a:prstTxWarp prst="textNoShape">
                    <a:avLst/>
                  </a:prstTxWarp>
                  <a:noAutofit/>
                </a:bodyPr>
                <a:lstStyle/>
                <a:p>
                  <a:pPr defTabSz="914338">
                    <a:defRPr/>
                  </a:pPr>
                  <a:endParaRPr lang="en-GB" dirty="0">
                    <a:solidFill>
                      <a:prstClr val="black"/>
                    </a:solidFill>
                    <a:latin typeface="Arial"/>
                  </a:endParaRPr>
                </a:p>
              </p:txBody>
            </p:sp>
          </p:grpSp>
        </p:grpSp>
        <p:sp>
          <p:nvSpPr>
            <p:cNvPr id="298" name="Oval 297">
              <a:extLst>
                <a:ext uri="{FF2B5EF4-FFF2-40B4-BE49-F238E27FC236}">
                  <a16:creationId xmlns:a16="http://schemas.microsoft.com/office/drawing/2014/main" xmlns="" id="{D6C32030-652F-4656-BEDD-EFBCEE3415AF}"/>
                </a:ext>
              </a:extLst>
            </p:cNvPr>
            <p:cNvSpPr/>
            <p:nvPr/>
          </p:nvSpPr>
          <p:spPr>
            <a:xfrm>
              <a:off x="9527706" y="4241220"/>
              <a:ext cx="89372" cy="89372"/>
            </a:xfrm>
            <a:prstGeom prst="ellipse">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8">
                <a:defRPr/>
              </a:pPr>
              <a:endParaRPr lang="en-GB" dirty="0">
                <a:solidFill>
                  <a:srgbClr val="5225B5"/>
                </a:solidFill>
                <a:latin typeface="Arial"/>
              </a:endParaRPr>
            </a:p>
          </p:txBody>
        </p:sp>
        <p:sp>
          <p:nvSpPr>
            <p:cNvPr id="299" name="Oval 298">
              <a:extLst>
                <a:ext uri="{FF2B5EF4-FFF2-40B4-BE49-F238E27FC236}">
                  <a16:creationId xmlns:a16="http://schemas.microsoft.com/office/drawing/2014/main" xmlns="" id="{32964B3A-5FC9-48A9-9858-6F4CBC1C0F3E}"/>
                </a:ext>
              </a:extLst>
            </p:cNvPr>
            <p:cNvSpPr/>
            <p:nvPr/>
          </p:nvSpPr>
          <p:spPr>
            <a:xfrm>
              <a:off x="9938420" y="5062169"/>
              <a:ext cx="130553" cy="130553"/>
            </a:xfrm>
            <a:prstGeom prst="ellipse">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8">
                <a:defRPr/>
              </a:pPr>
              <a:endParaRPr lang="en-GB" dirty="0">
                <a:solidFill>
                  <a:srgbClr val="5225B5"/>
                </a:solidFill>
                <a:latin typeface="Arial"/>
              </a:endParaRPr>
            </a:p>
          </p:txBody>
        </p:sp>
        <p:sp>
          <p:nvSpPr>
            <p:cNvPr id="300" name="Oval 299">
              <a:extLst>
                <a:ext uri="{FF2B5EF4-FFF2-40B4-BE49-F238E27FC236}">
                  <a16:creationId xmlns:a16="http://schemas.microsoft.com/office/drawing/2014/main" xmlns="" id="{12CA1084-8AC6-49C8-92E9-AC11D618C1D0}"/>
                </a:ext>
              </a:extLst>
            </p:cNvPr>
            <p:cNvSpPr/>
            <p:nvPr/>
          </p:nvSpPr>
          <p:spPr>
            <a:xfrm>
              <a:off x="9371001" y="4450400"/>
              <a:ext cx="162726" cy="162726"/>
            </a:xfrm>
            <a:prstGeom prst="ellipse">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8">
                <a:defRPr/>
              </a:pPr>
              <a:endParaRPr lang="en-GB" dirty="0">
                <a:solidFill>
                  <a:srgbClr val="5225B5"/>
                </a:solidFill>
                <a:latin typeface="Arial"/>
              </a:endParaRPr>
            </a:p>
          </p:txBody>
        </p:sp>
      </p:grpSp>
      <p:sp>
        <p:nvSpPr>
          <p:cNvPr id="305" name="TextBox 304">
            <a:extLst>
              <a:ext uri="{FF2B5EF4-FFF2-40B4-BE49-F238E27FC236}">
                <a16:creationId xmlns:a16="http://schemas.microsoft.com/office/drawing/2014/main" xmlns="" id="{BB650085-D013-4F7E-A6E2-0D20932B9C09}"/>
              </a:ext>
            </a:extLst>
          </p:cNvPr>
          <p:cNvSpPr txBox="1"/>
          <p:nvPr/>
        </p:nvSpPr>
        <p:spPr>
          <a:xfrm>
            <a:off x="7860814" y="381981"/>
            <a:ext cx="694153" cy="225054"/>
          </a:xfrm>
          <a:prstGeom prst="rect">
            <a:avLst/>
          </a:prstGeom>
          <a:noFill/>
        </p:spPr>
        <p:txBody>
          <a:bodyPr wrap="square" lIns="0" tIns="0" rIns="0" bIns="0" rtlCol="0" anchor="ctr">
            <a:noAutofit/>
          </a:bodyPr>
          <a:lstStyle/>
          <a:p>
            <a:pPr defTabSz="914338">
              <a:lnSpc>
                <a:spcPct val="80000"/>
              </a:lnSpc>
              <a:defRPr/>
            </a:pPr>
            <a:r>
              <a:rPr lang="de-DE" sz="952" b="1" dirty="0">
                <a:solidFill>
                  <a:srgbClr val="414141"/>
                </a:solidFill>
                <a:latin typeface="Arial" panose="020B0604020202020204" pitchFamily="34" charset="0"/>
                <a:cs typeface="Arial" panose="020B0604020202020204" pitchFamily="34" charset="0"/>
              </a:rPr>
              <a:t>D</a:t>
            </a:r>
            <a:r>
              <a:rPr lang="en-GB" sz="952" b="1" dirty="0">
                <a:solidFill>
                  <a:srgbClr val="414141"/>
                </a:solidFill>
                <a:latin typeface="Arial" panose="020B0604020202020204" pitchFamily="34" charset="0"/>
                <a:cs typeface="Arial" panose="020B0604020202020204" pitchFamily="34" charset="0"/>
              </a:rPr>
              <a:t>iscovery</a:t>
            </a:r>
            <a:endParaRPr lang="en-GB" sz="952" dirty="0">
              <a:solidFill>
                <a:srgbClr val="414141"/>
              </a:solidFill>
              <a:latin typeface="Arial" panose="020B0604020202020204" pitchFamily="34" charset="0"/>
              <a:cs typeface="Arial" panose="020B0604020202020204" pitchFamily="34" charset="0"/>
            </a:endParaRPr>
          </a:p>
        </p:txBody>
      </p:sp>
      <p:sp>
        <p:nvSpPr>
          <p:cNvPr id="306" name="Oval 305">
            <a:extLst>
              <a:ext uri="{FF2B5EF4-FFF2-40B4-BE49-F238E27FC236}">
                <a16:creationId xmlns:a16="http://schemas.microsoft.com/office/drawing/2014/main" xmlns="" id="{E04E1C4E-94EC-499A-9FAE-46A3C45123CC}"/>
              </a:ext>
            </a:extLst>
          </p:cNvPr>
          <p:cNvSpPr/>
          <p:nvPr/>
        </p:nvSpPr>
        <p:spPr>
          <a:xfrm>
            <a:off x="7584456" y="433827"/>
            <a:ext cx="121362" cy="121362"/>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48" tIns="57148" rIns="57148" bIns="57148" numCol="1" spcCol="0" rtlCol="0" fromWordArt="0" anchor="ctr" anchorCtr="0" forceAA="0" compatLnSpc="1">
            <a:prstTxWarp prst="textNoShape">
              <a:avLst/>
            </a:prstTxWarp>
            <a:noAutofit/>
          </a:bodyPr>
          <a:lstStyle/>
          <a:p>
            <a:pPr algn="ctr" defTabSz="914338">
              <a:spcBef>
                <a:spcPts val="159"/>
              </a:spcBef>
              <a:spcAft>
                <a:spcPts val="159"/>
              </a:spcAft>
              <a:defRPr/>
            </a:pPr>
            <a:endParaRPr lang="en-GB" sz="873" dirty="0">
              <a:solidFill>
                <a:prstClr val="white"/>
              </a:solidFill>
              <a:latin typeface="Arial"/>
            </a:endParaRPr>
          </a:p>
        </p:txBody>
      </p:sp>
      <p:sp>
        <p:nvSpPr>
          <p:cNvPr id="307" name="TextBox 306">
            <a:extLst>
              <a:ext uri="{FF2B5EF4-FFF2-40B4-BE49-F238E27FC236}">
                <a16:creationId xmlns:a16="http://schemas.microsoft.com/office/drawing/2014/main" xmlns="" id="{8765E3F0-181C-45C0-AAA2-FA06A8EB6718}"/>
              </a:ext>
            </a:extLst>
          </p:cNvPr>
          <p:cNvSpPr txBox="1"/>
          <p:nvPr/>
        </p:nvSpPr>
        <p:spPr>
          <a:xfrm>
            <a:off x="7860814" y="972125"/>
            <a:ext cx="694153" cy="225054"/>
          </a:xfrm>
          <a:prstGeom prst="rect">
            <a:avLst/>
          </a:prstGeom>
          <a:noFill/>
        </p:spPr>
        <p:txBody>
          <a:bodyPr wrap="square" lIns="0" tIns="0" rIns="0" bIns="0" rtlCol="0" anchor="ctr">
            <a:noAutofit/>
          </a:bodyPr>
          <a:lstStyle/>
          <a:p>
            <a:pPr defTabSz="914338">
              <a:lnSpc>
                <a:spcPct val="80000"/>
              </a:lnSpc>
              <a:defRPr/>
            </a:pPr>
            <a:r>
              <a:rPr lang="de-DE" sz="952" b="1" dirty="0" err="1">
                <a:solidFill>
                  <a:srgbClr val="414141"/>
                </a:solidFill>
                <a:latin typeface="Arial" panose="020B0604020202020204" pitchFamily="34" charset="0"/>
                <a:cs typeface="Arial" panose="020B0604020202020204" pitchFamily="34" charset="0"/>
              </a:rPr>
              <a:t>Pre</a:t>
            </a:r>
            <a:r>
              <a:rPr lang="de-DE" sz="952" b="1" dirty="0">
                <a:solidFill>
                  <a:srgbClr val="414141"/>
                </a:solidFill>
                <a:latin typeface="Arial" panose="020B0604020202020204" pitchFamily="34" charset="0"/>
                <a:cs typeface="Arial" panose="020B0604020202020204" pitchFamily="34" charset="0"/>
              </a:rPr>
              <a:t>-Clinical</a:t>
            </a:r>
            <a:endParaRPr lang="en-GB" sz="952" dirty="0">
              <a:solidFill>
                <a:srgbClr val="414141"/>
              </a:solidFill>
              <a:latin typeface="Arial" panose="020B0604020202020204" pitchFamily="34" charset="0"/>
              <a:cs typeface="Arial" panose="020B0604020202020204" pitchFamily="34" charset="0"/>
            </a:endParaRPr>
          </a:p>
        </p:txBody>
      </p:sp>
      <p:sp>
        <p:nvSpPr>
          <p:cNvPr id="308" name="Oval 307">
            <a:extLst>
              <a:ext uri="{FF2B5EF4-FFF2-40B4-BE49-F238E27FC236}">
                <a16:creationId xmlns:a16="http://schemas.microsoft.com/office/drawing/2014/main" xmlns="" id="{B839A8F4-0007-409A-9A89-D45238501F7B}"/>
              </a:ext>
            </a:extLst>
          </p:cNvPr>
          <p:cNvSpPr/>
          <p:nvPr/>
        </p:nvSpPr>
        <p:spPr>
          <a:xfrm>
            <a:off x="7584456" y="1023971"/>
            <a:ext cx="121362" cy="121362"/>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48" tIns="57148" rIns="57148" bIns="57148" numCol="1" spcCol="0" rtlCol="0" fromWordArt="0" anchor="ctr" anchorCtr="0" forceAA="0" compatLnSpc="1">
            <a:prstTxWarp prst="textNoShape">
              <a:avLst/>
            </a:prstTxWarp>
            <a:noAutofit/>
          </a:bodyPr>
          <a:lstStyle/>
          <a:p>
            <a:pPr algn="ctr" defTabSz="914338">
              <a:spcBef>
                <a:spcPts val="159"/>
              </a:spcBef>
              <a:spcAft>
                <a:spcPts val="159"/>
              </a:spcAft>
              <a:defRPr/>
            </a:pPr>
            <a:endParaRPr lang="en-GB" sz="873" dirty="0">
              <a:solidFill>
                <a:prstClr val="white"/>
              </a:solidFill>
              <a:latin typeface="Arial"/>
            </a:endParaRPr>
          </a:p>
        </p:txBody>
      </p:sp>
      <p:sp>
        <p:nvSpPr>
          <p:cNvPr id="310" name="TextBox 309">
            <a:extLst>
              <a:ext uri="{FF2B5EF4-FFF2-40B4-BE49-F238E27FC236}">
                <a16:creationId xmlns:a16="http://schemas.microsoft.com/office/drawing/2014/main" xmlns="" id="{5EB41AAB-709D-4137-82D4-D87AA06F1838}"/>
              </a:ext>
            </a:extLst>
          </p:cNvPr>
          <p:cNvSpPr txBox="1"/>
          <p:nvPr/>
        </p:nvSpPr>
        <p:spPr>
          <a:xfrm>
            <a:off x="7860814" y="1562269"/>
            <a:ext cx="694153" cy="225054"/>
          </a:xfrm>
          <a:prstGeom prst="rect">
            <a:avLst/>
          </a:prstGeom>
          <a:noFill/>
        </p:spPr>
        <p:txBody>
          <a:bodyPr wrap="square" lIns="0" tIns="0" rIns="0" bIns="0" rtlCol="0" anchor="ctr">
            <a:noAutofit/>
          </a:bodyPr>
          <a:lstStyle/>
          <a:p>
            <a:pPr defTabSz="914338">
              <a:lnSpc>
                <a:spcPct val="80000"/>
              </a:lnSpc>
              <a:defRPr/>
            </a:pPr>
            <a:r>
              <a:rPr lang="de-DE" sz="952" b="1" dirty="0">
                <a:solidFill>
                  <a:srgbClr val="414141"/>
                </a:solidFill>
                <a:latin typeface="Arial" panose="020B0604020202020204" pitchFamily="34" charset="0"/>
                <a:cs typeface="Arial" panose="020B0604020202020204" pitchFamily="34" charset="0"/>
              </a:rPr>
              <a:t>Phase I</a:t>
            </a:r>
            <a:endParaRPr lang="en-GB" sz="952" dirty="0">
              <a:solidFill>
                <a:srgbClr val="414141"/>
              </a:solidFill>
              <a:latin typeface="Arial" panose="020B0604020202020204" pitchFamily="34" charset="0"/>
              <a:cs typeface="Arial" panose="020B0604020202020204" pitchFamily="34" charset="0"/>
            </a:endParaRPr>
          </a:p>
        </p:txBody>
      </p:sp>
      <p:sp>
        <p:nvSpPr>
          <p:cNvPr id="311" name="Oval 310">
            <a:extLst>
              <a:ext uri="{FF2B5EF4-FFF2-40B4-BE49-F238E27FC236}">
                <a16:creationId xmlns:a16="http://schemas.microsoft.com/office/drawing/2014/main" xmlns="" id="{EC7B4AAA-A14C-43B4-8E09-F6DED0B00A3E}"/>
              </a:ext>
            </a:extLst>
          </p:cNvPr>
          <p:cNvSpPr/>
          <p:nvPr/>
        </p:nvSpPr>
        <p:spPr>
          <a:xfrm>
            <a:off x="7584456" y="1614115"/>
            <a:ext cx="121362" cy="121362"/>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48" tIns="57148" rIns="57148" bIns="57148" numCol="1" spcCol="0" rtlCol="0" fromWordArt="0" anchor="ctr" anchorCtr="0" forceAA="0" compatLnSpc="1">
            <a:prstTxWarp prst="textNoShape">
              <a:avLst/>
            </a:prstTxWarp>
            <a:noAutofit/>
          </a:bodyPr>
          <a:lstStyle/>
          <a:p>
            <a:pPr algn="ctr" defTabSz="914338">
              <a:spcBef>
                <a:spcPts val="159"/>
              </a:spcBef>
              <a:spcAft>
                <a:spcPts val="159"/>
              </a:spcAft>
              <a:defRPr/>
            </a:pPr>
            <a:endParaRPr lang="en-GB" sz="873" dirty="0">
              <a:solidFill>
                <a:prstClr val="white"/>
              </a:solidFill>
              <a:latin typeface="Arial"/>
            </a:endParaRPr>
          </a:p>
        </p:txBody>
      </p:sp>
      <p:sp>
        <p:nvSpPr>
          <p:cNvPr id="312" name="TextBox 311">
            <a:extLst>
              <a:ext uri="{FF2B5EF4-FFF2-40B4-BE49-F238E27FC236}">
                <a16:creationId xmlns:a16="http://schemas.microsoft.com/office/drawing/2014/main" xmlns="" id="{9A1266B9-7704-4593-A434-48849DE7EA16}"/>
              </a:ext>
            </a:extLst>
          </p:cNvPr>
          <p:cNvSpPr txBox="1"/>
          <p:nvPr/>
        </p:nvSpPr>
        <p:spPr>
          <a:xfrm>
            <a:off x="7860814" y="2152413"/>
            <a:ext cx="694153" cy="225054"/>
          </a:xfrm>
          <a:prstGeom prst="rect">
            <a:avLst/>
          </a:prstGeom>
          <a:noFill/>
        </p:spPr>
        <p:txBody>
          <a:bodyPr wrap="square" lIns="0" tIns="0" rIns="0" bIns="0" rtlCol="0" anchor="ctr">
            <a:noAutofit/>
          </a:bodyPr>
          <a:lstStyle/>
          <a:p>
            <a:pPr defTabSz="914338">
              <a:lnSpc>
                <a:spcPct val="80000"/>
              </a:lnSpc>
              <a:defRPr/>
            </a:pPr>
            <a:r>
              <a:rPr lang="de-DE" sz="952" b="1" dirty="0">
                <a:solidFill>
                  <a:srgbClr val="414141"/>
                </a:solidFill>
                <a:latin typeface="Arial" panose="020B0604020202020204" pitchFamily="34" charset="0"/>
                <a:cs typeface="Arial" panose="020B0604020202020204" pitchFamily="34" charset="0"/>
              </a:rPr>
              <a:t>Phase II</a:t>
            </a:r>
            <a:endParaRPr lang="en-GB" sz="952" dirty="0">
              <a:solidFill>
                <a:srgbClr val="414141"/>
              </a:solidFill>
              <a:latin typeface="Arial" panose="020B0604020202020204" pitchFamily="34" charset="0"/>
              <a:cs typeface="Arial" panose="020B0604020202020204" pitchFamily="34" charset="0"/>
            </a:endParaRPr>
          </a:p>
        </p:txBody>
      </p:sp>
      <p:sp>
        <p:nvSpPr>
          <p:cNvPr id="313" name="Oval 312">
            <a:extLst>
              <a:ext uri="{FF2B5EF4-FFF2-40B4-BE49-F238E27FC236}">
                <a16:creationId xmlns:a16="http://schemas.microsoft.com/office/drawing/2014/main" xmlns="" id="{2E293629-5989-47AE-837D-537EFD8B05E9}"/>
              </a:ext>
            </a:extLst>
          </p:cNvPr>
          <p:cNvSpPr/>
          <p:nvPr/>
        </p:nvSpPr>
        <p:spPr>
          <a:xfrm>
            <a:off x="7584456" y="2204259"/>
            <a:ext cx="121362" cy="121362"/>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48" tIns="57148" rIns="57148" bIns="57148" numCol="1" spcCol="0" rtlCol="0" fromWordArt="0" anchor="ctr" anchorCtr="0" forceAA="0" compatLnSpc="1">
            <a:prstTxWarp prst="textNoShape">
              <a:avLst/>
            </a:prstTxWarp>
            <a:noAutofit/>
          </a:bodyPr>
          <a:lstStyle/>
          <a:p>
            <a:pPr algn="ctr" defTabSz="914338">
              <a:spcBef>
                <a:spcPts val="159"/>
              </a:spcBef>
              <a:spcAft>
                <a:spcPts val="159"/>
              </a:spcAft>
              <a:defRPr/>
            </a:pPr>
            <a:endParaRPr lang="en-GB" sz="873" dirty="0">
              <a:solidFill>
                <a:prstClr val="white"/>
              </a:solidFill>
              <a:latin typeface="Arial"/>
            </a:endParaRPr>
          </a:p>
        </p:txBody>
      </p:sp>
      <p:sp>
        <p:nvSpPr>
          <p:cNvPr id="314" name="TextBox 313">
            <a:extLst>
              <a:ext uri="{FF2B5EF4-FFF2-40B4-BE49-F238E27FC236}">
                <a16:creationId xmlns:a16="http://schemas.microsoft.com/office/drawing/2014/main" xmlns="" id="{0459F2D9-4245-4A4D-8053-E4327C18A469}"/>
              </a:ext>
            </a:extLst>
          </p:cNvPr>
          <p:cNvSpPr txBox="1"/>
          <p:nvPr/>
        </p:nvSpPr>
        <p:spPr>
          <a:xfrm>
            <a:off x="7860814" y="2742558"/>
            <a:ext cx="694153" cy="225054"/>
          </a:xfrm>
          <a:prstGeom prst="rect">
            <a:avLst/>
          </a:prstGeom>
          <a:noFill/>
        </p:spPr>
        <p:txBody>
          <a:bodyPr wrap="square" lIns="0" tIns="0" rIns="0" bIns="0" rtlCol="0" anchor="ctr">
            <a:noAutofit/>
          </a:bodyPr>
          <a:lstStyle/>
          <a:p>
            <a:pPr defTabSz="914338">
              <a:lnSpc>
                <a:spcPct val="80000"/>
              </a:lnSpc>
              <a:defRPr/>
            </a:pPr>
            <a:r>
              <a:rPr lang="de-DE" sz="952" b="1" dirty="0">
                <a:solidFill>
                  <a:srgbClr val="414141"/>
                </a:solidFill>
                <a:latin typeface="Arial" panose="020B0604020202020204" pitchFamily="34" charset="0"/>
                <a:cs typeface="Arial" panose="020B0604020202020204" pitchFamily="34" charset="0"/>
              </a:rPr>
              <a:t>Phase III</a:t>
            </a:r>
            <a:endParaRPr lang="en-GB" sz="952" dirty="0">
              <a:solidFill>
                <a:srgbClr val="414141"/>
              </a:solidFill>
              <a:latin typeface="Arial" panose="020B0604020202020204" pitchFamily="34" charset="0"/>
              <a:cs typeface="Arial" panose="020B0604020202020204" pitchFamily="34" charset="0"/>
            </a:endParaRPr>
          </a:p>
        </p:txBody>
      </p:sp>
      <p:sp>
        <p:nvSpPr>
          <p:cNvPr id="315" name="Oval 314">
            <a:extLst>
              <a:ext uri="{FF2B5EF4-FFF2-40B4-BE49-F238E27FC236}">
                <a16:creationId xmlns:a16="http://schemas.microsoft.com/office/drawing/2014/main" xmlns="" id="{C859771D-3F1A-4129-B472-11EC7372948D}"/>
              </a:ext>
            </a:extLst>
          </p:cNvPr>
          <p:cNvSpPr/>
          <p:nvPr/>
        </p:nvSpPr>
        <p:spPr>
          <a:xfrm>
            <a:off x="7584456" y="2794403"/>
            <a:ext cx="121362" cy="121362"/>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48" tIns="57148" rIns="57148" bIns="57148" numCol="1" spcCol="0" rtlCol="0" fromWordArt="0" anchor="ctr" anchorCtr="0" forceAA="0" compatLnSpc="1">
            <a:prstTxWarp prst="textNoShape">
              <a:avLst/>
            </a:prstTxWarp>
            <a:noAutofit/>
          </a:bodyPr>
          <a:lstStyle/>
          <a:p>
            <a:pPr algn="ctr" defTabSz="914338">
              <a:spcBef>
                <a:spcPts val="159"/>
              </a:spcBef>
              <a:spcAft>
                <a:spcPts val="159"/>
              </a:spcAft>
              <a:defRPr/>
            </a:pPr>
            <a:endParaRPr lang="en-GB" sz="873" dirty="0">
              <a:solidFill>
                <a:prstClr val="white"/>
              </a:solidFill>
              <a:latin typeface="Arial"/>
            </a:endParaRPr>
          </a:p>
        </p:txBody>
      </p:sp>
      <p:sp>
        <p:nvSpPr>
          <p:cNvPr id="316" name="TextBox 315">
            <a:extLst>
              <a:ext uri="{FF2B5EF4-FFF2-40B4-BE49-F238E27FC236}">
                <a16:creationId xmlns:a16="http://schemas.microsoft.com/office/drawing/2014/main" xmlns="" id="{9FD11BBC-59E8-4CFA-89A9-97BB616CE6F1}"/>
              </a:ext>
            </a:extLst>
          </p:cNvPr>
          <p:cNvSpPr txBox="1"/>
          <p:nvPr/>
        </p:nvSpPr>
        <p:spPr>
          <a:xfrm>
            <a:off x="7860814" y="3332702"/>
            <a:ext cx="694153" cy="225054"/>
          </a:xfrm>
          <a:prstGeom prst="rect">
            <a:avLst/>
          </a:prstGeom>
          <a:noFill/>
        </p:spPr>
        <p:txBody>
          <a:bodyPr wrap="square" lIns="0" tIns="0" rIns="0" bIns="0" rtlCol="0" anchor="ctr">
            <a:noAutofit/>
          </a:bodyPr>
          <a:lstStyle/>
          <a:p>
            <a:pPr defTabSz="914338">
              <a:lnSpc>
                <a:spcPct val="80000"/>
              </a:lnSpc>
              <a:defRPr/>
            </a:pPr>
            <a:r>
              <a:rPr lang="de-DE" sz="952" b="1" dirty="0">
                <a:solidFill>
                  <a:srgbClr val="414141"/>
                </a:solidFill>
                <a:latin typeface="Arial" panose="020B0604020202020204" pitchFamily="34" charset="0"/>
                <a:cs typeface="Arial" panose="020B0604020202020204" pitchFamily="34" charset="0"/>
              </a:rPr>
              <a:t>Market</a:t>
            </a:r>
            <a:endParaRPr lang="en-GB" sz="952" dirty="0">
              <a:solidFill>
                <a:srgbClr val="414141"/>
              </a:solidFill>
              <a:latin typeface="Arial" panose="020B0604020202020204" pitchFamily="34" charset="0"/>
              <a:cs typeface="Arial" panose="020B0604020202020204" pitchFamily="34" charset="0"/>
            </a:endParaRPr>
          </a:p>
        </p:txBody>
      </p:sp>
      <p:sp>
        <p:nvSpPr>
          <p:cNvPr id="317" name="Oval 316">
            <a:extLst>
              <a:ext uri="{FF2B5EF4-FFF2-40B4-BE49-F238E27FC236}">
                <a16:creationId xmlns:a16="http://schemas.microsoft.com/office/drawing/2014/main" xmlns="" id="{EE0EEE27-D166-41A0-B751-755A2125205D}"/>
              </a:ext>
            </a:extLst>
          </p:cNvPr>
          <p:cNvSpPr/>
          <p:nvPr/>
        </p:nvSpPr>
        <p:spPr>
          <a:xfrm>
            <a:off x="7584456" y="3384548"/>
            <a:ext cx="121362" cy="121362"/>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48" tIns="57148" rIns="57148" bIns="57148" numCol="1" spcCol="0" rtlCol="0" fromWordArt="0" anchor="ctr" anchorCtr="0" forceAA="0" compatLnSpc="1">
            <a:prstTxWarp prst="textNoShape">
              <a:avLst/>
            </a:prstTxWarp>
            <a:noAutofit/>
          </a:bodyPr>
          <a:lstStyle/>
          <a:p>
            <a:pPr algn="ctr" defTabSz="914338">
              <a:spcBef>
                <a:spcPts val="159"/>
              </a:spcBef>
              <a:spcAft>
                <a:spcPts val="159"/>
              </a:spcAft>
              <a:defRPr/>
            </a:pPr>
            <a:endParaRPr lang="en-GB" sz="873" dirty="0">
              <a:solidFill>
                <a:prstClr val="white"/>
              </a:solidFill>
              <a:latin typeface="Arial"/>
            </a:endParaRPr>
          </a:p>
        </p:txBody>
      </p:sp>
      <p:sp>
        <p:nvSpPr>
          <p:cNvPr id="332" name="Rectangle: Rounded Corners 331">
            <a:extLst>
              <a:ext uri="{FF2B5EF4-FFF2-40B4-BE49-F238E27FC236}">
                <a16:creationId xmlns:a16="http://schemas.microsoft.com/office/drawing/2014/main" xmlns="" id="{70ED6FC1-906D-44E8-92DC-D3541215F0EA}"/>
              </a:ext>
            </a:extLst>
          </p:cNvPr>
          <p:cNvSpPr/>
          <p:nvPr/>
        </p:nvSpPr>
        <p:spPr>
          <a:xfrm>
            <a:off x="3252408" y="2108750"/>
            <a:ext cx="615340" cy="2530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85721" tIns="28574" rIns="85721" bIns="28574" rtlCol="0" anchor="ctr">
            <a:spAutoFit/>
          </a:bodyPr>
          <a:lstStyle/>
          <a:p>
            <a:pPr algn="ctr" defTabSz="914338">
              <a:spcBef>
                <a:spcPts val="159"/>
              </a:spcBef>
              <a:spcAft>
                <a:spcPts val="159"/>
              </a:spcAft>
              <a:defRPr/>
            </a:pPr>
            <a:r>
              <a:rPr lang="de-DE" sz="794" b="1" dirty="0">
                <a:solidFill>
                  <a:prstClr val="white"/>
                </a:solidFill>
                <a:latin typeface="Arial"/>
              </a:rPr>
              <a:t>02 - API</a:t>
            </a:r>
            <a:endParaRPr lang="en-GB" sz="794" b="1" dirty="0">
              <a:solidFill>
                <a:prstClr val="white"/>
              </a:solidFill>
              <a:latin typeface="Arial"/>
            </a:endParaRPr>
          </a:p>
        </p:txBody>
      </p:sp>
      <p:sp>
        <p:nvSpPr>
          <p:cNvPr id="333" name="Rectangle: Rounded Corners 332">
            <a:extLst>
              <a:ext uri="{FF2B5EF4-FFF2-40B4-BE49-F238E27FC236}">
                <a16:creationId xmlns:a16="http://schemas.microsoft.com/office/drawing/2014/main" xmlns="" id="{7073E84C-8615-4B2F-90BC-A00FA806A4C6}"/>
              </a:ext>
            </a:extLst>
          </p:cNvPr>
          <p:cNvSpPr/>
          <p:nvPr/>
        </p:nvSpPr>
        <p:spPr>
          <a:xfrm>
            <a:off x="5324910" y="1236988"/>
            <a:ext cx="1047444" cy="2530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85721" tIns="28574" rIns="85721" bIns="28574" rtlCol="0" anchor="ctr">
            <a:spAutoFit/>
          </a:bodyPr>
          <a:lstStyle/>
          <a:p>
            <a:pPr algn="ctr" defTabSz="914338">
              <a:spcBef>
                <a:spcPts val="159"/>
              </a:spcBef>
              <a:spcAft>
                <a:spcPts val="159"/>
              </a:spcAft>
              <a:defRPr/>
            </a:pPr>
            <a:r>
              <a:rPr lang="de-DE" sz="794" b="1" dirty="0">
                <a:solidFill>
                  <a:prstClr val="white"/>
                </a:solidFill>
                <a:latin typeface="Arial"/>
              </a:rPr>
              <a:t>01 - Intermediate</a:t>
            </a:r>
            <a:endParaRPr lang="en-GB" sz="794" b="1" dirty="0">
              <a:solidFill>
                <a:prstClr val="white"/>
              </a:solidFill>
              <a:latin typeface="Arial"/>
            </a:endParaRPr>
          </a:p>
        </p:txBody>
      </p:sp>
      <p:sp>
        <p:nvSpPr>
          <p:cNvPr id="334" name="Rectangle: Rounded Corners 333">
            <a:extLst>
              <a:ext uri="{FF2B5EF4-FFF2-40B4-BE49-F238E27FC236}">
                <a16:creationId xmlns:a16="http://schemas.microsoft.com/office/drawing/2014/main" xmlns="" id="{99217EF2-7EA8-4C72-8797-F53E70BBB5B9}"/>
              </a:ext>
            </a:extLst>
          </p:cNvPr>
          <p:cNvSpPr/>
          <p:nvPr/>
        </p:nvSpPr>
        <p:spPr>
          <a:xfrm>
            <a:off x="7387599" y="4097018"/>
            <a:ext cx="1568807" cy="32152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42869" tIns="28574" rIns="142869" bIns="28574" rtlCol="0" anchor="ctr">
            <a:spAutoFit/>
          </a:bodyPr>
          <a:lstStyle/>
          <a:p>
            <a:pPr algn="ctr" defTabSz="914338">
              <a:spcBef>
                <a:spcPts val="159"/>
              </a:spcBef>
              <a:spcAft>
                <a:spcPts val="159"/>
              </a:spcAft>
              <a:defRPr/>
            </a:pPr>
            <a:r>
              <a:rPr lang="de-DE" sz="1111" b="1" dirty="0">
                <a:solidFill>
                  <a:prstClr val="white"/>
                </a:solidFill>
                <a:latin typeface="Arial"/>
              </a:rPr>
              <a:t>03 - Drug </a:t>
            </a:r>
            <a:r>
              <a:rPr lang="de-DE" sz="1111" b="1" dirty="0" err="1">
                <a:solidFill>
                  <a:prstClr val="white"/>
                </a:solidFill>
                <a:latin typeface="Arial"/>
              </a:rPr>
              <a:t>Product</a:t>
            </a:r>
            <a:endParaRPr lang="en-GB" sz="1111" b="1" dirty="0">
              <a:solidFill>
                <a:prstClr val="white"/>
              </a:solidFill>
              <a:latin typeface="Arial"/>
            </a:endParaRPr>
          </a:p>
        </p:txBody>
      </p:sp>
      <p:grpSp>
        <p:nvGrpSpPr>
          <p:cNvPr id="359" name="Group 358">
            <a:extLst>
              <a:ext uri="{FF2B5EF4-FFF2-40B4-BE49-F238E27FC236}">
                <a16:creationId xmlns:a16="http://schemas.microsoft.com/office/drawing/2014/main" xmlns="" id="{DE91C7E2-E8D9-4A3B-8FA4-501DFAE2A49D}"/>
              </a:ext>
            </a:extLst>
          </p:cNvPr>
          <p:cNvGrpSpPr/>
          <p:nvPr/>
        </p:nvGrpSpPr>
        <p:grpSpPr>
          <a:xfrm>
            <a:off x="6563038" y="-1014844"/>
            <a:ext cx="1159753" cy="1159747"/>
            <a:chOff x="9515092" y="5962650"/>
            <a:chExt cx="1735462" cy="1735452"/>
          </a:xfrm>
        </p:grpSpPr>
        <p:sp>
          <p:nvSpPr>
            <p:cNvPr id="360" name="Oval 359">
              <a:extLst>
                <a:ext uri="{FF2B5EF4-FFF2-40B4-BE49-F238E27FC236}">
                  <a16:creationId xmlns:a16="http://schemas.microsoft.com/office/drawing/2014/main" xmlns="" id="{A62CA5BB-3429-46F6-993A-A93B9FD15714}"/>
                </a:ext>
              </a:extLst>
            </p:cNvPr>
            <p:cNvSpPr/>
            <p:nvPr/>
          </p:nvSpPr>
          <p:spPr>
            <a:xfrm>
              <a:off x="9515092" y="5962650"/>
              <a:ext cx="1735462" cy="1735452"/>
            </a:xfrm>
            <a:prstGeom prst="ellipse">
              <a:avLst/>
            </a:prstGeom>
            <a:solidFill>
              <a:srgbClr val="522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sp>
          <p:nvSpPr>
            <p:cNvPr id="361" name="Flowchart: Summing Junction 360">
              <a:extLst>
                <a:ext uri="{FF2B5EF4-FFF2-40B4-BE49-F238E27FC236}">
                  <a16:creationId xmlns:a16="http://schemas.microsoft.com/office/drawing/2014/main" xmlns="" id="{D0FC7AEF-5489-4425-AFAA-1FE0B4D37580}"/>
                </a:ext>
              </a:extLst>
            </p:cNvPr>
            <p:cNvSpPr/>
            <p:nvPr/>
          </p:nvSpPr>
          <p:spPr>
            <a:xfrm>
              <a:off x="10541000" y="7486650"/>
              <a:ext cx="69850" cy="45719"/>
            </a:xfrm>
            <a:prstGeom prst="flowChartSummingJuncti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defTabSz="914338">
                <a:spcBef>
                  <a:spcPts val="159"/>
                </a:spcBef>
                <a:spcAft>
                  <a:spcPts val="159"/>
                </a:spcAft>
                <a:defRPr/>
              </a:pPr>
              <a:endParaRPr lang="en-GB" sz="873" dirty="0">
                <a:solidFill>
                  <a:prstClr val="white"/>
                </a:solidFill>
                <a:latin typeface="Arial"/>
              </a:endParaRPr>
            </a:p>
          </p:txBody>
        </p:sp>
      </p:grpSp>
      <p:grpSp>
        <p:nvGrpSpPr>
          <p:cNvPr id="367" name="Group 366">
            <a:extLst>
              <a:ext uri="{FF2B5EF4-FFF2-40B4-BE49-F238E27FC236}">
                <a16:creationId xmlns:a16="http://schemas.microsoft.com/office/drawing/2014/main" xmlns="" id="{A60C8518-222C-44D4-8D66-F2666C9F9CAD}"/>
              </a:ext>
            </a:extLst>
          </p:cNvPr>
          <p:cNvGrpSpPr/>
          <p:nvPr/>
        </p:nvGrpSpPr>
        <p:grpSpPr>
          <a:xfrm>
            <a:off x="8600004" y="3984556"/>
            <a:ext cx="171606" cy="171605"/>
            <a:chOff x="10835109" y="5020075"/>
            <a:chExt cx="216206" cy="216204"/>
          </a:xfrm>
          <a:solidFill>
            <a:schemeClr val="accent2"/>
          </a:solidFill>
        </p:grpSpPr>
        <p:sp>
          <p:nvSpPr>
            <p:cNvPr id="341" name="Oval 340">
              <a:extLst>
                <a:ext uri="{FF2B5EF4-FFF2-40B4-BE49-F238E27FC236}">
                  <a16:creationId xmlns:a16="http://schemas.microsoft.com/office/drawing/2014/main" xmlns="" id="{4AD40A54-DFF0-4BFC-B283-D25CAC6A495E}"/>
                </a:ext>
              </a:extLst>
            </p:cNvPr>
            <p:cNvSpPr>
              <a:spLocks/>
            </p:cNvSpPr>
            <p:nvPr/>
          </p:nvSpPr>
          <p:spPr>
            <a:xfrm>
              <a:off x="10835109" y="5020075"/>
              <a:ext cx="216206" cy="21620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sp>
          <p:nvSpPr>
            <p:cNvPr id="366" name="Star: 4 Points 365">
              <a:extLst>
                <a:ext uri="{FF2B5EF4-FFF2-40B4-BE49-F238E27FC236}">
                  <a16:creationId xmlns:a16="http://schemas.microsoft.com/office/drawing/2014/main" xmlns="" id="{422FABAB-3840-49FD-A117-F2902170D88D}"/>
                </a:ext>
              </a:extLst>
            </p:cNvPr>
            <p:cNvSpPr/>
            <p:nvPr/>
          </p:nvSpPr>
          <p:spPr>
            <a:xfrm>
              <a:off x="10984706" y="5086350"/>
              <a:ext cx="45719" cy="45719"/>
            </a:xfrm>
            <a:prstGeom prst="star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defTabSz="914338">
                <a:spcBef>
                  <a:spcPts val="159"/>
                </a:spcBef>
                <a:spcAft>
                  <a:spcPts val="159"/>
                </a:spcAft>
                <a:defRPr/>
              </a:pPr>
              <a:endParaRPr lang="en-GB" sz="873" dirty="0">
                <a:solidFill>
                  <a:prstClr val="white"/>
                </a:solidFill>
                <a:latin typeface="Arial"/>
              </a:endParaRPr>
            </a:p>
          </p:txBody>
        </p:sp>
      </p:grpSp>
      <p:grpSp>
        <p:nvGrpSpPr>
          <p:cNvPr id="375" name="Group 374">
            <a:extLst>
              <a:ext uri="{FF2B5EF4-FFF2-40B4-BE49-F238E27FC236}">
                <a16:creationId xmlns:a16="http://schemas.microsoft.com/office/drawing/2014/main" xmlns="" id="{749E1BF2-C464-44E0-8A8D-CAEFFAB6E79F}"/>
              </a:ext>
            </a:extLst>
          </p:cNvPr>
          <p:cNvGrpSpPr/>
          <p:nvPr/>
        </p:nvGrpSpPr>
        <p:grpSpPr>
          <a:xfrm>
            <a:off x="8570430" y="4604523"/>
            <a:ext cx="78372" cy="78372"/>
            <a:chOff x="10797849" y="5801169"/>
            <a:chExt cx="98740" cy="98740"/>
          </a:xfrm>
          <a:solidFill>
            <a:schemeClr val="accent2"/>
          </a:solidFill>
        </p:grpSpPr>
        <p:sp>
          <p:nvSpPr>
            <p:cNvPr id="352" name="Oval 351">
              <a:extLst>
                <a:ext uri="{FF2B5EF4-FFF2-40B4-BE49-F238E27FC236}">
                  <a16:creationId xmlns:a16="http://schemas.microsoft.com/office/drawing/2014/main" xmlns="" id="{CDC6590B-F897-407D-81E9-B16831184065}"/>
                </a:ext>
              </a:extLst>
            </p:cNvPr>
            <p:cNvSpPr/>
            <p:nvPr/>
          </p:nvSpPr>
          <p:spPr>
            <a:xfrm>
              <a:off x="10797849" y="5801169"/>
              <a:ext cx="98740" cy="98740"/>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r>
                <a:rPr lang="de-DE" sz="1275" dirty="0">
                  <a:solidFill>
                    <a:prstClr val="white"/>
                  </a:solidFill>
                  <a:latin typeface="Arial"/>
                </a:rPr>
                <a:t> </a:t>
              </a:r>
              <a:endParaRPr lang="en-GB" sz="1275" dirty="0">
                <a:solidFill>
                  <a:prstClr val="white"/>
                </a:solidFill>
                <a:latin typeface="Arial"/>
              </a:endParaRPr>
            </a:p>
          </p:txBody>
        </p:sp>
        <p:sp>
          <p:nvSpPr>
            <p:cNvPr id="374" name="Dodecagon 373">
              <a:extLst>
                <a:ext uri="{FF2B5EF4-FFF2-40B4-BE49-F238E27FC236}">
                  <a16:creationId xmlns:a16="http://schemas.microsoft.com/office/drawing/2014/main" xmlns="" id="{4CE0F790-9584-4332-8FC2-19ADC67B7DF2}"/>
                </a:ext>
              </a:extLst>
            </p:cNvPr>
            <p:cNvSpPr/>
            <p:nvPr/>
          </p:nvSpPr>
          <p:spPr>
            <a:xfrm>
              <a:off x="10822781" y="5834063"/>
              <a:ext cx="45719" cy="45719"/>
            </a:xfrm>
            <a:prstGeom prst="dodec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defTabSz="914338">
                <a:spcBef>
                  <a:spcPts val="159"/>
                </a:spcBef>
                <a:spcAft>
                  <a:spcPts val="159"/>
                </a:spcAft>
                <a:defRPr/>
              </a:pPr>
              <a:endParaRPr lang="en-GB" sz="873" dirty="0">
                <a:solidFill>
                  <a:prstClr val="white"/>
                </a:solidFill>
                <a:latin typeface="Arial"/>
              </a:endParaRPr>
            </a:p>
          </p:txBody>
        </p:sp>
      </p:grpSp>
      <p:grpSp>
        <p:nvGrpSpPr>
          <p:cNvPr id="377" name="Group 376">
            <a:extLst>
              <a:ext uri="{FF2B5EF4-FFF2-40B4-BE49-F238E27FC236}">
                <a16:creationId xmlns:a16="http://schemas.microsoft.com/office/drawing/2014/main" xmlns="" id="{422ED281-B00D-4DD9-AD69-16D6B65A6913}"/>
              </a:ext>
            </a:extLst>
          </p:cNvPr>
          <p:cNvGrpSpPr/>
          <p:nvPr/>
        </p:nvGrpSpPr>
        <p:grpSpPr>
          <a:xfrm>
            <a:off x="7318242" y="4452967"/>
            <a:ext cx="103018" cy="103018"/>
            <a:chOff x="9220223" y="5610225"/>
            <a:chExt cx="129792" cy="129792"/>
          </a:xfrm>
          <a:solidFill>
            <a:schemeClr val="accent2"/>
          </a:solidFill>
        </p:grpSpPr>
        <p:sp>
          <p:nvSpPr>
            <p:cNvPr id="347" name="Oval 346">
              <a:extLst>
                <a:ext uri="{FF2B5EF4-FFF2-40B4-BE49-F238E27FC236}">
                  <a16:creationId xmlns:a16="http://schemas.microsoft.com/office/drawing/2014/main" xmlns="" id="{5623AEB7-CC22-465B-AD9E-986F81DA6162}"/>
                </a:ext>
              </a:extLst>
            </p:cNvPr>
            <p:cNvSpPr/>
            <p:nvPr/>
          </p:nvSpPr>
          <p:spPr>
            <a:xfrm>
              <a:off x="9220223" y="5610225"/>
              <a:ext cx="129792" cy="129792"/>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sp>
          <p:nvSpPr>
            <p:cNvPr id="376" name="Flowchart: Preparation 375">
              <a:extLst>
                <a:ext uri="{FF2B5EF4-FFF2-40B4-BE49-F238E27FC236}">
                  <a16:creationId xmlns:a16="http://schemas.microsoft.com/office/drawing/2014/main" xmlns="" id="{8BB399DF-E209-41C6-82ED-5CE4F382790C}"/>
                </a:ext>
              </a:extLst>
            </p:cNvPr>
            <p:cNvSpPr/>
            <p:nvPr/>
          </p:nvSpPr>
          <p:spPr>
            <a:xfrm>
              <a:off x="9263526" y="5664755"/>
              <a:ext cx="45719" cy="45719"/>
            </a:xfrm>
            <a:prstGeom prst="flowChartPrepa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defTabSz="914338">
                <a:spcBef>
                  <a:spcPts val="159"/>
                </a:spcBef>
                <a:spcAft>
                  <a:spcPts val="159"/>
                </a:spcAft>
                <a:defRPr/>
              </a:pPr>
              <a:endParaRPr lang="en-GB" sz="873" dirty="0">
                <a:solidFill>
                  <a:prstClr val="white"/>
                </a:solidFill>
                <a:latin typeface="Arial"/>
              </a:endParaRPr>
            </a:p>
          </p:txBody>
        </p:sp>
      </p:grpSp>
      <p:grpSp>
        <p:nvGrpSpPr>
          <p:cNvPr id="342" name="Group 341">
            <a:extLst>
              <a:ext uri="{FF2B5EF4-FFF2-40B4-BE49-F238E27FC236}">
                <a16:creationId xmlns:a16="http://schemas.microsoft.com/office/drawing/2014/main" xmlns="" id="{D2C84473-D948-4044-9727-FE1A5BA63D05}"/>
              </a:ext>
            </a:extLst>
          </p:cNvPr>
          <p:cNvGrpSpPr/>
          <p:nvPr/>
        </p:nvGrpSpPr>
        <p:grpSpPr>
          <a:xfrm>
            <a:off x="6574368" y="2645204"/>
            <a:ext cx="305367" cy="305367"/>
            <a:chOff x="8283020" y="6177432"/>
            <a:chExt cx="384730" cy="384730"/>
          </a:xfrm>
          <a:solidFill>
            <a:srgbClr val="EDEDED"/>
          </a:solidFill>
        </p:grpSpPr>
        <p:sp>
          <p:nvSpPr>
            <p:cNvPr id="346" name="Oval 345">
              <a:extLst>
                <a:ext uri="{FF2B5EF4-FFF2-40B4-BE49-F238E27FC236}">
                  <a16:creationId xmlns:a16="http://schemas.microsoft.com/office/drawing/2014/main" xmlns="" id="{FF908660-BC3B-4EE0-A837-5D640A5A4207}"/>
                </a:ext>
              </a:extLst>
            </p:cNvPr>
            <p:cNvSpPr/>
            <p:nvPr/>
          </p:nvSpPr>
          <p:spPr>
            <a:xfrm>
              <a:off x="8283020" y="6177432"/>
              <a:ext cx="384730" cy="384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8">
                <a:defRPr/>
              </a:pPr>
              <a:endParaRPr lang="en-GB" dirty="0">
                <a:solidFill>
                  <a:srgbClr val="5225B5"/>
                </a:solidFill>
                <a:latin typeface="Arial"/>
              </a:endParaRPr>
            </a:p>
          </p:txBody>
        </p:sp>
        <p:sp>
          <p:nvSpPr>
            <p:cNvPr id="348" name="Arrow: Notched Right 347">
              <a:extLst>
                <a:ext uri="{FF2B5EF4-FFF2-40B4-BE49-F238E27FC236}">
                  <a16:creationId xmlns:a16="http://schemas.microsoft.com/office/drawing/2014/main" xmlns="" id="{CD7816A6-45C2-4F42-B74C-B5F234FC379E}"/>
                </a:ext>
              </a:extLst>
            </p:cNvPr>
            <p:cNvSpPr/>
            <p:nvPr/>
          </p:nvSpPr>
          <p:spPr>
            <a:xfrm>
              <a:off x="8534400" y="6417469"/>
              <a:ext cx="45719" cy="45719"/>
            </a:xfrm>
            <a:prstGeom prst="notched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defTabSz="914338">
                <a:spcBef>
                  <a:spcPts val="159"/>
                </a:spcBef>
                <a:spcAft>
                  <a:spcPts val="159"/>
                </a:spcAft>
                <a:defRPr/>
              </a:pPr>
              <a:endParaRPr lang="en-GB" sz="873" dirty="0">
                <a:solidFill>
                  <a:prstClr val="white"/>
                </a:solidFill>
                <a:latin typeface="Arial"/>
              </a:endParaRPr>
            </a:p>
          </p:txBody>
        </p:sp>
      </p:grpSp>
      <p:grpSp>
        <p:nvGrpSpPr>
          <p:cNvPr id="8" name="Group 7">
            <a:extLst>
              <a:ext uri="{FF2B5EF4-FFF2-40B4-BE49-F238E27FC236}">
                <a16:creationId xmlns:a16="http://schemas.microsoft.com/office/drawing/2014/main" xmlns="" id="{92E3947C-D6D9-4ECA-AE35-C2B69A9F0ED3}"/>
              </a:ext>
            </a:extLst>
          </p:cNvPr>
          <p:cNvGrpSpPr/>
          <p:nvPr/>
        </p:nvGrpSpPr>
        <p:grpSpPr>
          <a:xfrm>
            <a:off x="1737889" y="3125886"/>
            <a:ext cx="368153" cy="368151"/>
            <a:chOff x="2189559" y="3938241"/>
            <a:chExt cx="463834" cy="463832"/>
          </a:xfrm>
        </p:grpSpPr>
        <p:sp>
          <p:nvSpPr>
            <p:cNvPr id="324" name="Oval 323">
              <a:extLst>
                <a:ext uri="{FF2B5EF4-FFF2-40B4-BE49-F238E27FC236}">
                  <a16:creationId xmlns:a16="http://schemas.microsoft.com/office/drawing/2014/main" xmlns="" id="{C4F42AE5-BB34-4C41-B860-5F3A60DFDCA8}"/>
                </a:ext>
              </a:extLst>
            </p:cNvPr>
            <p:cNvSpPr/>
            <p:nvPr/>
          </p:nvSpPr>
          <p:spPr>
            <a:xfrm>
              <a:off x="2189559" y="3938241"/>
              <a:ext cx="463834" cy="463832"/>
            </a:xfrm>
            <a:prstGeom prst="ellipse">
              <a:avLst/>
            </a:prstGeom>
            <a:solidFill>
              <a:srgbClr val="522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sp>
          <p:nvSpPr>
            <p:cNvPr id="7" name="Star: 16 Points 6">
              <a:extLst>
                <a:ext uri="{FF2B5EF4-FFF2-40B4-BE49-F238E27FC236}">
                  <a16:creationId xmlns:a16="http://schemas.microsoft.com/office/drawing/2014/main" xmlns="" id="{32D509F2-326F-47B0-8BB3-3D980732CFF2}"/>
                </a:ext>
              </a:extLst>
            </p:cNvPr>
            <p:cNvSpPr/>
            <p:nvPr/>
          </p:nvSpPr>
          <p:spPr>
            <a:xfrm>
              <a:off x="2536825" y="4117975"/>
              <a:ext cx="45719" cy="45719"/>
            </a:xfrm>
            <a:prstGeom prst="star1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defTabSz="914338">
                <a:spcBef>
                  <a:spcPts val="159"/>
                </a:spcBef>
                <a:spcAft>
                  <a:spcPts val="159"/>
                </a:spcAft>
                <a:defRPr/>
              </a:pPr>
              <a:endParaRPr lang="en-GB" sz="873" dirty="0">
                <a:solidFill>
                  <a:prstClr val="white"/>
                </a:solidFill>
                <a:latin typeface="Arial"/>
              </a:endParaRPr>
            </a:p>
          </p:txBody>
        </p:sp>
      </p:grpSp>
      <p:grpSp>
        <p:nvGrpSpPr>
          <p:cNvPr id="10" name="Group 9">
            <a:extLst>
              <a:ext uri="{FF2B5EF4-FFF2-40B4-BE49-F238E27FC236}">
                <a16:creationId xmlns:a16="http://schemas.microsoft.com/office/drawing/2014/main" xmlns="" id="{B0E73434-C82B-4A61-A11F-08391D9B1208}"/>
              </a:ext>
            </a:extLst>
          </p:cNvPr>
          <p:cNvGrpSpPr/>
          <p:nvPr/>
        </p:nvGrpSpPr>
        <p:grpSpPr>
          <a:xfrm>
            <a:off x="1698577" y="3833373"/>
            <a:ext cx="188436" cy="188436"/>
            <a:chOff x="2140030" y="4829600"/>
            <a:chExt cx="237410" cy="237410"/>
          </a:xfrm>
          <a:solidFill>
            <a:srgbClr val="EDEDED"/>
          </a:solidFill>
        </p:grpSpPr>
        <p:sp>
          <p:nvSpPr>
            <p:cNvPr id="325" name="Oval 324">
              <a:extLst>
                <a:ext uri="{FF2B5EF4-FFF2-40B4-BE49-F238E27FC236}">
                  <a16:creationId xmlns:a16="http://schemas.microsoft.com/office/drawing/2014/main" xmlns="" id="{F98A00BE-9379-42A3-8D8D-6294B0AB3578}"/>
                </a:ext>
              </a:extLst>
            </p:cNvPr>
            <p:cNvSpPr/>
            <p:nvPr/>
          </p:nvSpPr>
          <p:spPr>
            <a:xfrm>
              <a:off x="2140030" y="4829600"/>
              <a:ext cx="237410" cy="2374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8">
                <a:defRPr/>
              </a:pPr>
              <a:endParaRPr lang="en-GB" dirty="0">
                <a:solidFill>
                  <a:srgbClr val="5225B5"/>
                </a:solidFill>
                <a:latin typeface="Arial"/>
              </a:endParaRPr>
            </a:p>
          </p:txBody>
        </p:sp>
        <p:sp>
          <p:nvSpPr>
            <p:cNvPr id="9" name="Flowchart: Off-page Connector 8">
              <a:extLst>
                <a:ext uri="{FF2B5EF4-FFF2-40B4-BE49-F238E27FC236}">
                  <a16:creationId xmlns:a16="http://schemas.microsoft.com/office/drawing/2014/main" xmlns="" id="{9343C382-16F1-4E9A-8AFD-D52D140D4089}"/>
                </a:ext>
              </a:extLst>
            </p:cNvPr>
            <p:cNvSpPr/>
            <p:nvPr/>
          </p:nvSpPr>
          <p:spPr>
            <a:xfrm>
              <a:off x="2252981" y="4943475"/>
              <a:ext cx="45719" cy="45719"/>
            </a:xfrm>
            <a:prstGeom prst="flowChartOffpage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defTabSz="914338">
                <a:spcBef>
                  <a:spcPts val="159"/>
                </a:spcBef>
                <a:spcAft>
                  <a:spcPts val="159"/>
                </a:spcAft>
                <a:defRPr/>
              </a:pPr>
              <a:endParaRPr lang="en-GB" sz="873" dirty="0">
                <a:solidFill>
                  <a:prstClr val="white"/>
                </a:solidFill>
                <a:latin typeface="Arial"/>
              </a:endParaRPr>
            </a:p>
          </p:txBody>
        </p:sp>
      </p:grpSp>
      <p:grpSp>
        <p:nvGrpSpPr>
          <p:cNvPr id="13" name="Group 12">
            <a:extLst>
              <a:ext uri="{FF2B5EF4-FFF2-40B4-BE49-F238E27FC236}">
                <a16:creationId xmlns:a16="http://schemas.microsoft.com/office/drawing/2014/main" xmlns="" id="{EBB05CDF-ABEC-46D0-8A37-D83C948F05B9}"/>
              </a:ext>
            </a:extLst>
          </p:cNvPr>
          <p:cNvGrpSpPr/>
          <p:nvPr/>
        </p:nvGrpSpPr>
        <p:grpSpPr>
          <a:xfrm>
            <a:off x="-338458" y="3580526"/>
            <a:ext cx="1924037" cy="1924026"/>
            <a:chOff x="-426422" y="4511040"/>
            <a:chExt cx="2424086" cy="2424072"/>
          </a:xfrm>
        </p:grpSpPr>
        <p:sp>
          <p:nvSpPr>
            <p:cNvPr id="250" name="Oval 249">
              <a:extLst>
                <a:ext uri="{FF2B5EF4-FFF2-40B4-BE49-F238E27FC236}">
                  <a16:creationId xmlns:a16="http://schemas.microsoft.com/office/drawing/2014/main" xmlns="" id="{8CF5493F-FCEB-4C65-BDBC-47A7F1C38D72}"/>
                </a:ext>
              </a:extLst>
            </p:cNvPr>
            <p:cNvSpPr/>
            <p:nvPr/>
          </p:nvSpPr>
          <p:spPr>
            <a:xfrm>
              <a:off x="-426422" y="4511040"/>
              <a:ext cx="2424086" cy="2424072"/>
            </a:xfrm>
            <a:prstGeom prst="ellipse">
              <a:avLst/>
            </a:prstGeom>
            <a:solidFill>
              <a:srgbClr val="522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sp>
          <p:nvSpPr>
            <p:cNvPr id="12" name="Freeform: Shape 11">
              <a:extLst>
                <a:ext uri="{FF2B5EF4-FFF2-40B4-BE49-F238E27FC236}">
                  <a16:creationId xmlns:a16="http://schemas.microsoft.com/office/drawing/2014/main" xmlns="" id="{25917648-C2CA-41F0-8EF8-A63D6E4D8196}"/>
                </a:ext>
              </a:extLst>
            </p:cNvPr>
            <p:cNvSpPr/>
            <p:nvPr/>
          </p:nvSpPr>
          <p:spPr>
            <a:xfrm>
              <a:off x="1517650" y="4924425"/>
              <a:ext cx="69964" cy="234152"/>
            </a:xfrm>
            <a:custGeom>
              <a:avLst/>
              <a:gdLst>
                <a:gd name="connsiteX0" fmla="*/ 0 w 69964"/>
                <a:gd name="connsiteY0" fmla="*/ 0 h 234152"/>
                <a:gd name="connsiteX1" fmla="*/ 38100 w 69964"/>
                <a:gd name="connsiteY1" fmla="*/ 231775 h 234152"/>
                <a:gd name="connsiteX2" fmla="*/ 19050 w 69964"/>
                <a:gd name="connsiteY2" fmla="*/ 228600 h 234152"/>
                <a:gd name="connsiteX3" fmla="*/ 15875 w 69964"/>
                <a:gd name="connsiteY3" fmla="*/ 219075 h 234152"/>
                <a:gd name="connsiteX4" fmla="*/ 9525 w 69964"/>
                <a:gd name="connsiteY4" fmla="*/ 209550 h 234152"/>
                <a:gd name="connsiteX5" fmla="*/ 19050 w 69964"/>
                <a:gd name="connsiteY5" fmla="*/ 152400 h 234152"/>
                <a:gd name="connsiteX6" fmla="*/ 28575 w 69964"/>
                <a:gd name="connsiteY6" fmla="*/ 142875 h 234152"/>
                <a:gd name="connsiteX7" fmla="*/ 50800 w 69964"/>
                <a:gd name="connsiteY7" fmla="*/ 149225 h 234152"/>
                <a:gd name="connsiteX8" fmla="*/ 60325 w 69964"/>
                <a:gd name="connsiteY8" fmla="*/ 158750 h 234152"/>
                <a:gd name="connsiteX9" fmla="*/ 69850 w 69964"/>
                <a:gd name="connsiteY9" fmla="*/ 177800 h 234152"/>
                <a:gd name="connsiteX10" fmla="*/ 69850 w 69964"/>
                <a:gd name="connsiteY10" fmla="*/ 180975 h 2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964" h="234152">
                  <a:moveTo>
                    <a:pt x="0" y="0"/>
                  </a:moveTo>
                  <a:cubicBezTo>
                    <a:pt x="45082" y="78893"/>
                    <a:pt x="32514" y="50225"/>
                    <a:pt x="38100" y="231775"/>
                  </a:cubicBezTo>
                  <a:cubicBezTo>
                    <a:pt x="38298" y="238210"/>
                    <a:pt x="25400" y="229658"/>
                    <a:pt x="19050" y="228600"/>
                  </a:cubicBezTo>
                  <a:cubicBezTo>
                    <a:pt x="17992" y="225425"/>
                    <a:pt x="17372" y="222068"/>
                    <a:pt x="15875" y="219075"/>
                  </a:cubicBezTo>
                  <a:cubicBezTo>
                    <a:pt x="14168" y="215662"/>
                    <a:pt x="9763" y="213358"/>
                    <a:pt x="9525" y="209550"/>
                  </a:cubicBezTo>
                  <a:cubicBezTo>
                    <a:pt x="8606" y="194846"/>
                    <a:pt x="9447" y="167765"/>
                    <a:pt x="19050" y="152400"/>
                  </a:cubicBezTo>
                  <a:cubicBezTo>
                    <a:pt x="21430" y="148592"/>
                    <a:pt x="25400" y="146050"/>
                    <a:pt x="28575" y="142875"/>
                  </a:cubicBezTo>
                  <a:cubicBezTo>
                    <a:pt x="35983" y="144992"/>
                    <a:pt x="43909" y="145779"/>
                    <a:pt x="50800" y="149225"/>
                  </a:cubicBezTo>
                  <a:cubicBezTo>
                    <a:pt x="54816" y="151233"/>
                    <a:pt x="57450" y="155301"/>
                    <a:pt x="60325" y="158750"/>
                  </a:cubicBezTo>
                  <a:cubicBezTo>
                    <a:pt x="65868" y="165402"/>
                    <a:pt x="67804" y="169617"/>
                    <a:pt x="69850" y="177800"/>
                  </a:cubicBezTo>
                  <a:cubicBezTo>
                    <a:pt x="70107" y="178827"/>
                    <a:pt x="69850" y="179917"/>
                    <a:pt x="69850" y="180975"/>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8">
                <a:defRPr/>
              </a:pPr>
              <a:endParaRPr lang="en-GB" dirty="0">
                <a:solidFill>
                  <a:prstClr val="white"/>
                </a:solidFill>
                <a:latin typeface="Arial"/>
              </a:endParaRPr>
            </a:p>
          </p:txBody>
        </p:sp>
      </p:grpSp>
      <p:grpSp>
        <p:nvGrpSpPr>
          <p:cNvPr id="349" name="Group 348">
            <a:extLst>
              <a:ext uri="{FF2B5EF4-FFF2-40B4-BE49-F238E27FC236}">
                <a16:creationId xmlns:a16="http://schemas.microsoft.com/office/drawing/2014/main" xmlns="" id="{976E0221-DD6E-46E8-95E6-C993438382C0}"/>
              </a:ext>
            </a:extLst>
          </p:cNvPr>
          <p:cNvGrpSpPr/>
          <p:nvPr/>
        </p:nvGrpSpPr>
        <p:grpSpPr>
          <a:xfrm>
            <a:off x="4052108" y="122777"/>
            <a:ext cx="319534" cy="319533"/>
            <a:chOff x="4081118" y="3020463"/>
            <a:chExt cx="932419" cy="932415"/>
          </a:xfrm>
          <a:solidFill>
            <a:schemeClr val="accent2"/>
          </a:solidFill>
        </p:grpSpPr>
        <p:sp>
          <p:nvSpPr>
            <p:cNvPr id="350" name="Oval 349">
              <a:extLst>
                <a:ext uri="{FF2B5EF4-FFF2-40B4-BE49-F238E27FC236}">
                  <a16:creationId xmlns:a16="http://schemas.microsoft.com/office/drawing/2014/main" xmlns="" id="{F6F3F4C6-7245-43D9-9D56-EC58495F51F8}"/>
                </a:ext>
              </a:extLst>
            </p:cNvPr>
            <p:cNvSpPr/>
            <p:nvPr/>
          </p:nvSpPr>
          <p:spPr>
            <a:xfrm>
              <a:off x="4081118" y="3020463"/>
              <a:ext cx="932419" cy="932415"/>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sp>
          <p:nvSpPr>
            <p:cNvPr id="351" name="Flowchart: Sort 350">
              <a:extLst>
                <a:ext uri="{FF2B5EF4-FFF2-40B4-BE49-F238E27FC236}">
                  <a16:creationId xmlns:a16="http://schemas.microsoft.com/office/drawing/2014/main" xmlns="" id="{11553C0B-1CD1-4041-B97D-CD1EA0DAC466}"/>
                </a:ext>
              </a:extLst>
            </p:cNvPr>
            <p:cNvSpPr/>
            <p:nvPr/>
          </p:nvSpPr>
          <p:spPr>
            <a:xfrm>
              <a:off x="4724399" y="3627119"/>
              <a:ext cx="76200" cy="45720"/>
            </a:xfrm>
            <a:prstGeom prst="flowChartSor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defTabSz="914338">
                <a:spcBef>
                  <a:spcPts val="159"/>
                </a:spcBef>
                <a:spcAft>
                  <a:spcPts val="159"/>
                </a:spcAft>
                <a:defRPr/>
              </a:pPr>
              <a:endParaRPr lang="en-GB" sz="873" dirty="0">
                <a:solidFill>
                  <a:prstClr val="white"/>
                </a:solidFill>
                <a:latin typeface="Arial"/>
              </a:endParaRPr>
            </a:p>
          </p:txBody>
        </p:sp>
      </p:grpSp>
      <p:grpSp>
        <p:nvGrpSpPr>
          <p:cNvPr id="15" name="Group 14">
            <a:extLst>
              <a:ext uri="{FF2B5EF4-FFF2-40B4-BE49-F238E27FC236}">
                <a16:creationId xmlns:a16="http://schemas.microsoft.com/office/drawing/2014/main" xmlns="" id="{C4C56301-555F-4A2C-8B80-FD773CB563CA}"/>
              </a:ext>
            </a:extLst>
          </p:cNvPr>
          <p:cNvGrpSpPr/>
          <p:nvPr/>
        </p:nvGrpSpPr>
        <p:grpSpPr>
          <a:xfrm>
            <a:off x="1216078" y="4832140"/>
            <a:ext cx="676800" cy="676800"/>
            <a:chOff x="1532131" y="6087943"/>
            <a:chExt cx="852698" cy="852698"/>
          </a:xfrm>
        </p:grpSpPr>
        <p:sp>
          <p:nvSpPr>
            <p:cNvPr id="301" name="Oval 300">
              <a:extLst>
                <a:ext uri="{FF2B5EF4-FFF2-40B4-BE49-F238E27FC236}">
                  <a16:creationId xmlns:a16="http://schemas.microsoft.com/office/drawing/2014/main" xmlns="" id="{B2254082-203C-45B1-9F7E-D3C4A11517F9}"/>
                </a:ext>
              </a:extLst>
            </p:cNvPr>
            <p:cNvSpPr/>
            <p:nvPr/>
          </p:nvSpPr>
          <p:spPr>
            <a:xfrm>
              <a:off x="1532131" y="6087943"/>
              <a:ext cx="852698" cy="852698"/>
            </a:xfrm>
            <a:prstGeom prst="ellipse">
              <a:avLst/>
            </a:prstGeom>
            <a:solidFill>
              <a:schemeClr val="bg1"/>
            </a:solidFill>
            <a:ln>
              <a:noFill/>
            </a:ln>
            <a:effectLst>
              <a:outerShdw blurRad="3302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sp>
          <p:nvSpPr>
            <p:cNvPr id="14" name="Double Brace 13">
              <a:extLst>
                <a:ext uri="{FF2B5EF4-FFF2-40B4-BE49-F238E27FC236}">
                  <a16:creationId xmlns:a16="http://schemas.microsoft.com/office/drawing/2014/main" xmlns="" id="{D4047D46-93D7-4E03-B693-2AE8765F529B}"/>
                </a:ext>
              </a:extLst>
            </p:cNvPr>
            <p:cNvSpPr/>
            <p:nvPr/>
          </p:nvSpPr>
          <p:spPr>
            <a:xfrm>
              <a:off x="2178050" y="6508750"/>
              <a:ext cx="45719" cy="45719"/>
            </a:xfrm>
            <a:prstGeom prst="bracePair">
              <a:avLst/>
            </a:prstGeom>
            <a:ln w="6350">
              <a:no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38">
                <a:defRPr/>
              </a:pPr>
              <a:endParaRPr lang="en-GB" dirty="0">
                <a:solidFill>
                  <a:prstClr val="black"/>
                </a:solidFill>
                <a:latin typeface="Arial"/>
              </a:endParaRPr>
            </a:p>
          </p:txBody>
        </p:sp>
      </p:grpSp>
      <p:sp>
        <p:nvSpPr>
          <p:cNvPr id="309" name="Bogen 308">
            <a:extLst>
              <a:ext uri="{FF2B5EF4-FFF2-40B4-BE49-F238E27FC236}">
                <a16:creationId xmlns:a16="http://schemas.microsoft.com/office/drawing/2014/main" xmlns="" id="{751C0E29-CBFA-48A8-A5BE-81D3EB84D848}"/>
              </a:ext>
            </a:extLst>
          </p:cNvPr>
          <p:cNvSpPr/>
          <p:nvPr/>
        </p:nvSpPr>
        <p:spPr>
          <a:xfrm>
            <a:off x="4755168" y="3780778"/>
            <a:ext cx="1169232" cy="1169232"/>
          </a:xfrm>
          <a:prstGeom prst="arc">
            <a:avLst>
              <a:gd name="adj1" fmla="val 13031135"/>
              <a:gd name="adj2" fmla="val 19555631"/>
            </a:avLst>
          </a:prstGeom>
          <a:noFill/>
          <a:ln w="28575">
            <a:solidFill>
              <a:srgbClr val="EDEDED"/>
            </a:solidFill>
            <a:extLst>
              <a:ext uri="{C807C97D-BFC1-408E-A445-0C87EB9F89A2}">
                <ask:lineSketchStyleProps xmln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48" tIns="57148" rIns="57148" bIns="57148" numCol="1" spcCol="0" rtlCol="0" fromWordArt="0" anchor="ctr" anchorCtr="0" forceAA="0" compatLnSpc="1">
            <a:prstTxWarp prst="textNoShape">
              <a:avLst/>
            </a:prstTxWarp>
            <a:noAutofit/>
          </a:bodyPr>
          <a:lstStyle/>
          <a:p>
            <a:pPr algn="ctr" defTabSz="914338">
              <a:spcBef>
                <a:spcPts val="159"/>
              </a:spcBef>
              <a:spcAft>
                <a:spcPts val="159"/>
              </a:spcAft>
              <a:defRPr/>
            </a:pPr>
            <a:endParaRPr lang="de-DE" sz="873">
              <a:solidFill>
                <a:prstClr val="white"/>
              </a:solidFill>
              <a:latin typeface="Arial"/>
            </a:endParaRPr>
          </a:p>
        </p:txBody>
      </p:sp>
      <p:grpSp>
        <p:nvGrpSpPr>
          <p:cNvPr id="24" name="Gruppieren 23">
            <a:extLst>
              <a:ext uri="{FF2B5EF4-FFF2-40B4-BE49-F238E27FC236}">
                <a16:creationId xmlns:a16="http://schemas.microsoft.com/office/drawing/2014/main" xmlns="" id="{0AFD93A5-279C-48B2-B7D3-87FB36F3E720}"/>
              </a:ext>
            </a:extLst>
          </p:cNvPr>
          <p:cNvGrpSpPr/>
          <p:nvPr/>
        </p:nvGrpSpPr>
        <p:grpSpPr>
          <a:xfrm flipV="1">
            <a:off x="7248619" y="499597"/>
            <a:ext cx="1037974" cy="3945923"/>
            <a:chOff x="9132505" y="124494"/>
            <a:chExt cx="1307739" cy="4971452"/>
          </a:xfrm>
        </p:grpSpPr>
        <p:sp>
          <p:nvSpPr>
            <p:cNvPr id="327" name="Bogen 326">
              <a:extLst>
                <a:ext uri="{FF2B5EF4-FFF2-40B4-BE49-F238E27FC236}">
                  <a16:creationId xmlns:a16="http://schemas.microsoft.com/office/drawing/2014/main" xmlns="" id="{8F0D8811-CCA2-4F9F-9CEB-2554594BAFD3}"/>
                </a:ext>
              </a:extLst>
            </p:cNvPr>
            <p:cNvSpPr/>
            <p:nvPr/>
          </p:nvSpPr>
          <p:spPr>
            <a:xfrm flipV="1">
              <a:off x="9132505" y="124494"/>
              <a:ext cx="1307739" cy="1307739"/>
            </a:xfrm>
            <a:prstGeom prst="arc">
              <a:avLst>
                <a:gd name="adj1" fmla="val 7986516"/>
                <a:gd name="adj2" fmla="val 14933104"/>
              </a:avLst>
            </a:prstGeom>
            <a:noFill/>
            <a:ln w="28575">
              <a:solidFill>
                <a:schemeClr val="accent2"/>
              </a:solidFill>
              <a:extLst>
                <a:ext uri="{C807C97D-BFC1-408E-A445-0C87EB9F89A2}">
                  <ask:lineSketchStyleProps xmln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48" tIns="57148" rIns="57148" bIns="57148" numCol="1" spcCol="0" rtlCol="0" fromWordArt="0" anchor="ctr" anchorCtr="0" forceAA="0" compatLnSpc="1">
              <a:prstTxWarp prst="textNoShape">
                <a:avLst/>
              </a:prstTxWarp>
              <a:noAutofit/>
            </a:bodyPr>
            <a:lstStyle/>
            <a:p>
              <a:pPr algn="ctr" defTabSz="914338">
                <a:spcBef>
                  <a:spcPts val="159"/>
                </a:spcBef>
                <a:spcAft>
                  <a:spcPts val="159"/>
                </a:spcAft>
                <a:defRPr/>
              </a:pPr>
              <a:endParaRPr lang="de-DE" sz="873">
                <a:solidFill>
                  <a:prstClr val="white"/>
                </a:solidFill>
                <a:latin typeface="Arial"/>
              </a:endParaRPr>
            </a:p>
          </p:txBody>
        </p:sp>
        <p:sp>
          <p:nvSpPr>
            <p:cNvPr id="331" name="Bogen 330">
              <a:extLst>
                <a:ext uri="{FF2B5EF4-FFF2-40B4-BE49-F238E27FC236}">
                  <a16:creationId xmlns:a16="http://schemas.microsoft.com/office/drawing/2014/main" xmlns="" id="{712B1BE8-0CDA-47CC-8330-7BA4D1E5DD5F}"/>
                </a:ext>
              </a:extLst>
            </p:cNvPr>
            <p:cNvSpPr/>
            <p:nvPr/>
          </p:nvSpPr>
          <p:spPr>
            <a:xfrm rot="10800000" flipV="1">
              <a:off x="9208397" y="1382966"/>
              <a:ext cx="738351" cy="738351"/>
            </a:xfrm>
            <a:prstGeom prst="arc">
              <a:avLst>
                <a:gd name="adj1" fmla="val 6691921"/>
                <a:gd name="adj2" fmla="val 14933104"/>
              </a:avLst>
            </a:prstGeom>
            <a:noFill/>
            <a:ln w="28575">
              <a:solidFill>
                <a:schemeClr val="accent2"/>
              </a:solidFill>
              <a:extLst>
                <a:ext uri="{C807C97D-BFC1-408E-A445-0C87EB9F89A2}">
                  <ask:lineSketchStyleProps xmln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48" tIns="57148" rIns="57148" bIns="57148" numCol="1" spcCol="0" rtlCol="0" fromWordArt="0" anchor="ctr" anchorCtr="0" forceAA="0" compatLnSpc="1">
              <a:prstTxWarp prst="textNoShape">
                <a:avLst/>
              </a:prstTxWarp>
              <a:noAutofit/>
            </a:bodyPr>
            <a:lstStyle/>
            <a:p>
              <a:pPr algn="ctr" defTabSz="914338">
                <a:spcBef>
                  <a:spcPts val="159"/>
                </a:spcBef>
                <a:spcAft>
                  <a:spcPts val="159"/>
                </a:spcAft>
                <a:defRPr/>
              </a:pPr>
              <a:endParaRPr lang="de-DE" sz="873">
                <a:solidFill>
                  <a:prstClr val="white"/>
                </a:solidFill>
                <a:latin typeface="Arial"/>
              </a:endParaRPr>
            </a:p>
          </p:txBody>
        </p:sp>
        <p:sp>
          <p:nvSpPr>
            <p:cNvPr id="340" name="Bogen 339">
              <a:extLst>
                <a:ext uri="{FF2B5EF4-FFF2-40B4-BE49-F238E27FC236}">
                  <a16:creationId xmlns:a16="http://schemas.microsoft.com/office/drawing/2014/main" xmlns="" id="{CD89CBD2-5BF3-4238-8B1A-B4AFE4E6F7EC}"/>
                </a:ext>
              </a:extLst>
            </p:cNvPr>
            <p:cNvSpPr/>
            <p:nvPr/>
          </p:nvSpPr>
          <p:spPr>
            <a:xfrm flipV="1">
              <a:off x="9322350" y="2112092"/>
              <a:ext cx="738351" cy="738351"/>
            </a:xfrm>
            <a:prstGeom prst="arc">
              <a:avLst>
                <a:gd name="adj1" fmla="val 6691921"/>
                <a:gd name="adj2" fmla="val 14933104"/>
              </a:avLst>
            </a:prstGeom>
            <a:noFill/>
            <a:ln w="28575">
              <a:solidFill>
                <a:schemeClr val="accent2"/>
              </a:solidFill>
              <a:extLst>
                <a:ext uri="{C807C97D-BFC1-408E-A445-0C87EB9F89A2}">
                  <ask:lineSketchStyleProps xmln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48" tIns="57148" rIns="57148" bIns="57148" numCol="1" spcCol="0" rtlCol="0" fromWordArt="0" anchor="ctr" anchorCtr="0" forceAA="0" compatLnSpc="1">
              <a:prstTxWarp prst="textNoShape">
                <a:avLst/>
              </a:prstTxWarp>
              <a:noAutofit/>
            </a:bodyPr>
            <a:lstStyle/>
            <a:p>
              <a:pPr algn="ctr" defTabSz="914338">
                <a:spcBef>
                  <a:spcPts val="159"/>
                </a:spcBef>
                <a:spcAft>
                  <a:spcPts val="159"/>
                </a:spcAft>
                <a:defRPr/>
              </a:pPr>
              <a:endParaRPr lang="de-DE" sz="873">
                <a:solidFill>
                  <a:prstClr val="white"/>
                </a:solidFill>
                <a:latin typeface="Arial"/>
              </a:endParaRPr>
            </a:p>
          </p:txBody>
        </p:sp>
        <p:sp>
          <p:nvSpPr>
            <p:cNvPr id="353" name="Bogen 352">
              <a:extLst>
                <a:ext uri="{FF2B5EF4-FFF2-40B4-BE49-F238E27FC236}">
                  <a16:creationId xmlns:a16="http://schemas.microsoft.com/office/drawing/2014/main" xmlns="" id="{C161B421-7651-4836-9470-68A307059EDD}"/>
                </a:ext>
              </a:extLst>
            </p:cNvPr>
            <p:cNvSpPr/>
            <p:nvPr/>
          </p:nvSpPr>
          <p:spPr>
            <a:xfrm rot="10800000" flipV="1">
              <a:off x="9208397" y="2865668"/>
              <a:ext cx="738351" cy="738351"/>
            </a:xfrm>
            <a:prstGeom prst="arc">
              <a:avLst>
                <a:gd name="adj1" fmla="val 6691921"/>
                <a:gd name="adj2" fmla="val 14933104"/>
              </a:avLst>
            </a:prstGeom>
            <a:noFill/>
            <a:ln w="28575">
              <a:solidFill>
                <a:schemeClr val="accent2"/>
              </a:solidFill>
              <a:extLst>
                <a:ext uri="{C807C97D-BFC1-408E-A445-0C87EB9F89A2}">
                  <ask:lineSketchStyleProps xmln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48" tIns="57148" rIns="57148" bIns="57148" numCol="1" spcCol="0" rtlCol="0" fromWordArt="0" anchor="ctr" anchorCtr="0" forceAA="0" compatLnSpc="1">
              <a:prstTxWarp prst="textNoShape">
                <a:avLst/>
              </a:prstTxWarp>
              <a:noAutofit/>
            </a:bodyPr>
            <a:lstStyle/>
            <a:p>
              <a:pPr algn="ctr" defTabSz="914338">
                <a:spcBef>
                  <a:spcPts val="159"/>
                </a:spcBef>
                <a:spcAft>
                  <a:spcPts val="159"/>
                </a:spcAft>
                <a:defRPr/>
              </a:pPr>
              <a:endParaRPr lang="de-DE" sz="873">
                <a:solidFill>
                  <a:prstClr val="white"/>
                </a:solidFill>
                <a:latin typeface="Arial"/>
              </a:endParaRPr>
            </a:p>
          </p:txBody>
        </p:sp>
        <p:sp>
          <p:nvSpPr>
            <p:cNvPr id="354" name="Bogen 353">
              <a:extLst>
                <a:ext uri="{FF2B5EF4-FFF2-40B4-BE49-F238E27FC236}">
                  <a16:creationId xmlns:a16="http://schemas.microsoft.com/office/drawing/2014/main" xmlns="" id="{1DAA1011-EC50-4690-9C9A-512C067BA7C3}"/>
                </a:ext>
              </a:extLst>
            </p:cNvPr>
            <p:cNvSpPr/>
            <p:nvPr/>
          </p:nvSpPr>
          <p:spPr>
            <a:xfrm flipV="1">
              <a:off x="9322350" y="3604019"/>
              <a:ext cx="738351" cy="738351"/>
            </a:xfrm>
            <a:prstGeom prst="arc">
              <a:avLst>
                <a:gd name="adj1" fmla="val 6691921"/>
                <a:gd name="adj2" fmla="val 14933104"/>
              </a:avLst>
            </a:prstGeom>
            <a:noFill/>
            <a:ln w="28575">
              <a:solidFill>
                <a:schemeClr val="accent2"/>
              </a:solidFill>
              <a:extLst>
                <a:ext uri="{C807C97D-BFC1-408E-A445-0C87EB9F89A2}">
                  <ask:lineSketchStyleProps xmln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48" tIns="57148" rIns="57148" bIns="57148" numCol="1" spcCol="0" rtlCol="0" fromWordArt="0" anchor="ctr" anchorCtr="0" forceAA="0" compatLnSpc="1">
              <a:prstTxWarp prst="textNoShape">
                <a:avLst/>
              </a:prstTxWarp>
              <a:noAutofit/>
            </a:bodyPr>
            <a:lstStyle/>
            <a:p>
              <a:pPr algn="ctr" defTabSz="914338">
                <a:spcBef>
                  <a:spcPts val="159"/>
                </a:spcBef>
                <a:spcAft>
                  <a:spcPts val="159"/>
                </a:spcAft>
                <a:defRPr/>
              </a:pPr>
              <a:endParaRPr lang="de-DE" sz="873">
                <a:solidFill>
                  <a:prstClr val="white"/>
                </a:solidFill>
                <a:latin typeface="Arial"/>
              </a:endParaRPr>
            </a:p>
          </p:txBody>
        </p:sp>
        <p:sp>
          <p:nvSpPr>
            <p:cNvPr id="355" name="Bogen 354">
              <a:extLst>
                <a:ext uri="{FF2B5EF4-FFF2-40B4-BE49-F238E27FC236}">
                  <a16:creationId xmlns:a16="http://schemas.microsoft.com/office/drawing/2014/main" xmlns="" id="{4912D48D-70BB-4B5F-B570-C8F3CC03C49A}"/>
                </a:ext>
              </a:extLst>
            </p:cNvPr>
            <p:cNvSpPr/>
            <p:nvPr/>
          </p:nvSpPr>
          <p:spPr>
            <a:xfrm rot="10800000" flipV="1">
              <a:off x="9208397" y="4357595"/>
              <a:ext cx="738351" cy="738351"/>
            </a:xfrm>
            <a:prstGeom prst="arc">
              <a:avLst>
                <a:gd name="adj1" fmla="val 6691921"/>
                <a:gd name="adj2" fmla="val 14933104"/>
              </a:avLst>
            </a:prstGeom>
            <a:noFill/>
            <a:ln w="28575">
              <a:solidFill>
                <a:schemeClr val="accent2"/>
              </a:solidFill>
              <a:extLst>
                <a:ext uri="{C807C97D-BFC1-408E-A445-0C87EB9F89A2}">
                  <ask:lineSketchStyleProps xmln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48" tIns="57148" rIns="57148" bIns="57148" numCol="1" spcCol="0" rtlCol="0" fromWordArt="0" anchor="ctr" anchorCtr="0" forceAA="0" compatLnSpc="1">
              <a:prstTxWarp prst="textNoShape">
                <a:avLst/>
              </a:prstTxWarp>
              <a:noAutofit/>
            </a:bodyPr>
            <a:lstStyle/>
            <a:p>
              <a:pPr algn="ctr" defTabSz="914338">
                <a:spcBef>
                  <a:spcPts val="159"/>
                </a:spcBef>
                <a:spcAft>
                  <a:spcPts val="159"/>
                </a:spcAft>
                <a:defRPr/>
              </a:pPr>
              <a:endParaRPr lang="de-DE" sz="873">
                <a:solidFill>
                  <a:prstClr val="white"/>
                </a:solidFill>
                <a:latin typeface="Arial"/>
              </a:endParaRPr>
            </a:p>
          </p:txBody>
        </p:sp>
      </p:grpSp>
      <p:sp>
        <p:nvSpPr>
          <p:cNvPr id="26" name="Footer Placeholder 25">
            <a:extLst>
              <a:ext uri="{FF2B5EF4-FFF2-40B4-BE49-F238E27FC236}">
                <a16:creationId xmlns:a16="http://schemas.microsoft.com/office/drawing/2014/main" xmlns="" id="{B02E81A8-876C-4817-9F7E-150251DBF487}"/>
              </a:ext>
            </a:extLst>
          </p:cNvPr>
          <p:cNvSpPr>
            <a:spLocks noGrp="1"/>
          </p:cNvSpPr>
          <p:nvPr>
            <p:ph type="ftr" sz="quarter" idx="11"/>
          </p:nvPr>
        </p:nvSpPr>
        <p:spPr/>
        <p:txBody>
          <a:bodyPr/>
          <a:lstStyle/>
          <a:p>
            <a:r>
              <a:rPr lang="en-US" dirty="0"/>
              <a:t>Copyright Dr. Reddy‘s </a:t>
            </a:r>
          </a:p>
        </p:txBody>
      </p:sp>
      <p:sp>
        <p:nvSpPr>
          <p:cNvPr id="27" name="Slide Number Placeholder 26">
            <a:extLst>
              <a:ext uri="{FF2B5EF4-FFF2-40B4-BE49-F238E27FC236}">
                <a16:creationId xmlns:a16="http://schemas.microsoft.com/office/drawing/2014/main" xmlns="" id="{CF6F21BD-0358-4004-AD2F-2AB9878CB4C7}"/>
              </a:ext>
            </a:extLst>
          </p:cNvPr>
          <p:cNvSpPr>
            <a:spLocks noGrp="1"/>
          </p:cNvSpPr>
          <p:nvPr>
            <p:ph type="sldNum" sz="quarter" idx="12"/>
          </p:nvPr>
        </p:nvSpPr>
        <p:spPr/>
        <p:txBody>
          <a:bodyPr/>
          <a:lstStyle/>
          <a:p>
            <a:fld id="{FCB53D23-1D79-480C-B3BE-829293F4503C}" type="slidenum">
              <a:rPr lang="en-US" smtClean="0"/>
              <a:pPr/>
              <a:t>21</a:t>
            </a:fld>
            <a:endParaRPr lang="en-US" dirty="0"/>
          </a:p>
        </p:txBody>
      </p:sp>
    </p:spTree>
    <p:extLst>
      <p:ext uri="{BB962C8B-B14F-4D97-AF65-F5344CB8AC3E}">
        <p14:creationId xmlns:p14="http://schemas.microsoft.com/office/powerpoint/2010/main" val="2509857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7"/>
          <p:cNvSpPr/>
          <p:nvPr/>
        </p:nvSpPr>
        <p:spPr>
          <a:xfrm>
            <a:off x="2116500" y="3147602"/>
            <a:ext cx="2800127" cy="1184940"/>
          </a:xfrm>
          <a:prstGeom prst="rect">
            <a:avLst/>
          </a:prstGeom>
        </p:spPr>
        <p:txBody>
          <a:bodyPr wrap="square">
            <a:spAutoFit/>
          </a:bodyPr>
          <a:lstStyle/>
          <a:p>
            <a:pPr lvl="3" algn="r"/>
            <a:r>
              <a:rPr lang="en-US" sz="1100" dirty="0">
                <a:solidFill>
                  <a:schemeClr val="tx2"/>
                </a:solidFill>
                <a:latin typeface="Arial Black"/>
              </a:rPr>
              <a:t>Complex Generics &amp; Proprietary Products</a:t>
            </a:r>
          </a:p>
          <a:p>
            <a:pPr lvl="3" algn="r">
              <a:spcBef>
                <a:spcPts val="200"/>
              </a:spcBef>
              <a:spcAft>
                <a:spcPts val="200"/>
              </a:spcAft>
            </a:pPr>
            <a:r>
              <a:rPr lang="en-US" sz="1100" dirty="0">
                <a:solidFill>
                  <a:schemeClr val="tx2"/>
                </a:solidFill>
              </a:rPr>
              <a:t>Princeton, </a:t>
            </a:r>
            <a:endParaRPr lang="en-US" sz="1100" dirty="0" smtClean="0">
              <a:solidFill>
                <a:schemeClr val="tx2"/>
              </a:solidFill>
            </a:endParaRPr>
          </a:p>
          <a:p>
            <a:pPr lvl="3" algn="r">
              <a:spcBef>
                <a:spcPts val="200"/>
              </a:spcBef>
              <a:spcAft>
                <a:spcPts val="200"/>
              </a:spcAft>
            </a:pPr>
            <a:r>
              <a:rPr lang="en-US" sz="1100" dirty="0" smtClean="0">
                <a:solidFill>
                  <a:schemeClr val="tx2"/>
                </a:solidFill>
              </a:rPr>
              <a:t>NJ</a:t>
            </a:r>
            <a:r>
              <a:rPr lang="en-US" sz="1100" dirty="0">
                <a:solidFill>
                  <a:schemeClr val="tx2"/>
                </a:solidFill>
              </a:rPr>
              <a:t>, USA</a:t>
            </a:r>
          </a:p>
        </p:txBody>
      </p:sp>
      <p:sp>
        <p:nvSpPr>
          <p:cNvPr id="106" name="Oval 105">
            <a:extLst>
              <a:ext uri="{FF2B5EF4-FFF2-40B4-BE49-F238E27FC236}">
                <a16:creationId xmlns:a16="http://schemas.microsoft.com/office/drawing/2014/main" xmlns="" id="{278422C3-3265-4DB1-BAC8-EC7EC32980DE}"/>
              </a:ext>
            </a:extLst>
          </p:cNvPr>
          <p:cNvSpPr/>
          <p:nvPr/>
        </p:nvSpPr>
        <p:spPr>
          <a:xfrm>
            <a:off x="1397466" y="4052919"/>
            <a:ext cx="160125" cy="155741"/>
          </a:xfrm>
          <a:prstGeom prst="ellipse">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solidFill>
                <a:prstClr val="white"/>
              </a:solidFill>
            </a:endParaRPr>
          </a:p>
        </p:txBody>
      </p:sp>
      <p:sp>
        <p:nvSpPr>
          <p:cNvPr id="107" name="Oval 106">
            <a:extLst>
              <a:ext uri="{FF2B5EF4-FFF2-40B4-BE49-F238E27FC236}">
                <a16:creationId xmlns:a16="http://schemas.microsoft.com/office/drawing/2014/main" xmlns="" id="{A922C9ED-B473-4148-B19C-5D4B6013836D}"/>
              </a:ext>
            </a:extLst>
          </p:cNvPr>
          <p:cNvSpPr/>
          <p:nvPr/>
        </p:nvSpPr>
        <p:spPr>
          <a:xfrm>
            <a:off x="351026" y="4997989"/>
            <a:ext cx="109616" cy="106615"/>
          </a:xfrm>
          <a:prstGeom prst="ellipse">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solidFill>
                <a:prstClr val="white"/>
              </a:solidFill>
            </a:endParaRPr>
          </a:p>
        </p:txBody>
      </p:sp>
      <p:sp>
        <p:nvSpPr>
          <p:cNvPr id="108" name="Oval 107">
            <a:extLst>
              <a:ext uri="{FF2B5EF4-FFF2-40B4-BE49-F238E27FC236}">
                <a16:creationId xmlns:a16="http://schemas.microsoft.com/office/drawing/2014/main" xmlns="" id="{08D174AD-9922-4C4F-8414-1DB823C4053A}"/>
              </a:ext>
            </a:extLst>
          </p:cNvPr>
          <p:cNvSpPr/>
          <p:nvPr/>
        </p:nvSpPr>
        <p:spPr>
          <a:xfrm>
            <a:off x="360966" y="4744127"/>
            <a:ext cx="160125" cy="155741"/>
          </a:xfrm>
          <a:prstGeom prst="ellipse">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solidFill>
                <a:prstClr val="white"/>
              </a:solidFill>
            </a:endParaRPr>
          </a:p>
        </p:txBody>
      </p:sp>
      <p:grpSp>
        <p:nvGrpSpPr>
          <p:cNvPr id="76" name="Group 75">
            <a:extLst>
              <a:ext uri="{FF2B5EF4-FFF2-40B4-BE49-F238E27FC236}">
                <a16:creationId xmlns:a16="http://schemas.microsoft.com/office/drawing/2014/main" xmlns="" id="{7D9ECFC9-0EE8-4CC2-8170-B70AC1DD7F68}"/>
              </a:ext>
            </a:extLst>
          </p:cNvPr>
          <p:cNvGrpSpPr/>
          <p:nvPr/>
        </p:nvGrpSpPr>
        <p:grpSpPr>
          <a:xfrm>
            <a:off x="3081303" y="44062"/>
            <a:ext cx="666566" cy="666566"/>
            <a:chOff x="-318196" y="4279993"/>
            <a:chExt cx="839804" cy="839804"/>
          </a:xfrm>
        </p:grpSpPr>
        <p:sp>
          <p:nvSpPr>
            <p:cNvPr id="77" name="Circle: Hollow 76">
              <a:extLst>
                <a:ext uri="{FF2B5EF4-FFF2-40B4-BE49-F238E27FC236}">
                  <a16:creationId xmlns:a16="http://schemas.microsoft.com/office/drawing/2014/main" xmlns="" id="{D54DA55C-4B50-4C80-BFE8-513B4B2EFA58}"/>
                </a:ext>
              </a:extLst>
            </p:cNvPr>
            <p:cNvSpPr/>
            <p:nvPr/>
          </p:nvSpPr>
          <p:spPr>
            <a:xfrm>
              <a:off x="-318196" y="4279993"/>
              <a:ext cx="839804" cy="839804"/>
            </a:xfrm>
            <a:prstGeom prst="donut">
              <a:avLst>
                <a:gd name="adj" fmla="val 38036"/>
              </a:avLst>
            </a:prstGeom>
            <a:solidFill>
              <a:srgbClr val="5225B5">
                <a:alpha val="34000"/>
              </a:srgbClr>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solidFill>
                  <a:schemeClr val="tx1"/>
                </a:solidFill>
              </a:endParaRPr>
            </a:p>
          </p:txBody>
        </p:sp>
        <p:cxnSp>
          <p:nvCxnSpPr>
            <p:cNvPr id="78" name="Connector: Elbow 77">
              <a:extLst>
                <a:ext uri="{FF2B5EF4-FFF2-40B4-BE49-F238E27FC236}">
                  <a16:creationId xmlns:a16="http://schemas.microsoft.com/office/drawing/2014/main" xmlns="" id="{5D0743F7-3241-47B1-B230-4FDFD9317EB8}"/>
                </a:ext>
              </a:extLst>
            </p:cNvPr>
            <p:cNvCxnSpPr/>
            <p:nvPr/>
          </p:nvCxnSpPr>
          <p:spPr>
            <a:xfrm flipV="1">
              <a:off x="180975" y="4829175"/>
              <a:ext cx="98425" cy="38100"/>
            </a:xfrm>
            <a:prstGeom prst="bentConnector3">
              <a:avLst/>
            </a:prstGeom>
            <a:ln>
              <a:noFill/>
            </a:ln>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xmlns="" id="{B81BDF7D-C93D-45B2-B9ED-C3A9F8308F40}"/>
              </a:ext>
            </a:extLst>
          </p:cNvPr>
          <p:cNvGrpSpPr/>
          <p:nvPr/>
        </p:nvGrpSpPr>
        <p:grpSpPr>
          <a:xfrm>
            <a:off x="8469413" y="2289685"/>
            <a:ext cx="1837871" cy="1837871"/>
            <a:chOff x="9768327" y="323298"/>
            <a:chExt cx="1364130" cy="1364130"/>
          </a:xfrm>
        </p:grpSpPr>
        <p:sp>
          <p:nvSpPr>
            <p:cNvPr id="71" name="Circle: Hollow 70">
              <a:extLst>
                <a:ext uri="{FF2B5EF4-FFF2-40B4-BE49-F238E27FC236}">
                  <a16:creationId xmlns:a16="http://schemas.microsoft.com/office/drawing/2014/main" xmlns="" id="{7DDE727B-6C10-46C2-84E0-AD98A05D9E89}"/>
                </a:ext>
              </a:extLst>
            </p:cNvPr>
            <p:cNvSpPr/>
            <p:nvPr/>
          </p:nvSpPr>
          <p:spPr>
            <a:xfrm>
              <a:off x="9768327" y="323298"/>
              <a:ext cx="1364130" cy="1364130"/>
            </a:xfrm>
            <a:prstGeom prst="donut">
              <a:avLst>
                <a:gd name="adj" fmla="val 32683"/>
              </a:avLst>
            </a:prstGeom>
            <a:solidFill>
              <a:srgbClr val="5225B5">
                <a:alpha val="34000"/>
              </a:srgbClr>
            </a:soli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solidFill>
                  <a:schemeClr val="tx1"/>
                </a:solidFill>
              </a:endParaRPr>
            </a:p>
          </p:txBody>
        </p:sp>
        <p:cxnSp>
          <p:nvCxnSpPr>
            <p:cNvPr id="72" name="Straight Arrow Connector 71">
              <a:extLst>
                <a:ext uri="{FF2B5EF4-FFF2-40B4-BE49-F238E27FC236}">
                  <a16:creationId xmlns:a16="http://schemas.microsoft.com/office/drawing/2014/main" xmlns="" id="{B8450DEB-91C0-45B7-8010-E3FEADE28F13}"/>
                </a:ext>
              </a:extLst>
            </p:cNvPr>
            <p:cNvCxnSpPr/>
            <p:nvPr/>
          </p:nvCxnSpPr>
          <p:spPr>
            <a:xfrm>
              <a:off x="10177463" y="1319213"/>
              <a:ext cx="142875" cy="4762"/>
            </a:xfrm>
            <a:prstGeom prst="straightConnector1">
              <a:avLst/>
            </a:prstGeom>
            <a:ln>
              <a:noFill/>
              <a:tailEnd type="triangle"/>
            </a:ln>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xmlns="" id="{2C144946-A484-4173-AB8A-C5786602A7E3}"/>
              </a:ext>
            </a:extLst>
          </p:cNvPr>
          <p:cNvSpPr txBox="1"/>
          <p:nvPr/>
        </p:nvSpPr>
        <p:spPr>
          <a:xfrm>
            <a:off x="571669" y="714454"/>
            <a:ext cx="5188463" cy="338140"/>
          </a:xfrm>
          <a:prstGeom prst="rect">
            <a:avLst/>
          </a:prstGeom>
          <a:noFill/>
        </p:spPr>
        <p:txBody>
          <a:bodyPr wrap="square" lIns="0" tIns="0" rIns="0" bIns="0" rtlCol="0">
            <a:noAutofit/>
          </a:bodyPr>
          <a:lstStyle/>
          <a:p>
            <a:pPr>
              <a:lnSpc>
                <a:spcPct val="80000"/>
              </a:lnSpc>
            </a:pPr>
            <a:r>
              <a:rPr lang="en-US" sz="2540" b="1" dirty="0" smtClean="0">
                <a:solidFill>
                  <a:srgbClr val="5225B5"/>
                </a:solidFill>
                <a:latin typeface="Arial" panose="020B0604020202020204" pitchFamily="34" charset="0"/>
                <a:cs typeface="Arial" panose="020B0604020202020204" pitchFamily="34" charset="0"/>
              </a:rPr>
              <a:t>More than 1300 scientist at four global R+D centers</a:t>
            </a:r>
            <a:endParaRPr lang="en-GB" sz="2540" b="1" dirty="0">
              <a:solidFill>
                <a:srgbClr val="5225B5"/>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xmlns="" id="{331009E1-DCE2-4EA0-BC3F-AB00FD640030}"/>
              </a:ext>
            </a:extLst>
          </p:cNvPr>
          <p:cNvSpPr/>
          <p:nvPr/>
        </p:nvSpPr>
        <p:spPr>
          <a:xfrm>
            <a:off x="571670" y="339425"/>
            <a:ext cx="1804737" cy="232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GB" sz="794" b="1" cap="all" dirty="0" smtClean="0">
                <a:solidFill>
                  <a:srgbClr val="5225B5"/>
                </a:solidFill>
              </a:rPr>
              <a:t>R &amp; D</a:t>
            </a:r>
            <a:endParaRPr lang="en-GB" sz="794" b="1" cap="all" dirty="0">
              <a:solidFill>
                <a:srgbClr val="5225B5"/>
              </a:solidFill>
            </a:endParaRPr>
          </a:p>
        </p:txBody>
      </p:sp>
      <p:cxnSp>
        <p:nvCxnSpPr>
          <p:cNvPr id="6" name="Straight Connector 5">
            <a:extLst>
              <a:ext uri="{FF2B5EF4-FFF2-40B4-BE49-F238E27FC236}">
                <a16:creationId xmlns:a16="http://schemas.microsoft.com/office/drawing/2014/main" xmlns="" id="{4D0B7348-75B5-405F-869D-8B001F51B4A3}"/>
              </a:ext>
            </a:extLst>
          </p:cNvPr>
          <p:cNvCxnSpPr>
            <a:cxnSpLocks/>
          </p:cNvCxnSpPr>
          <p:nvPr/>
        </p:nvCxnSpPr>
        <p:spPr>
          <a:xfrm>
            <a:off x="571669" y="568911"/>
            <a:ext cx="496832" cy="0"/>
          </a:xfrm>
          <a:prstGeom prst="line">
            <a:avLst/>
          </a:prstGeom>
          <a:ln w="28575" cap="rnd">
            <a:solidFill>
              <a:srgbClr val="5225B5"/>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xmlns="" id="{5B6CFA4E-1B0A-4BFE-82F0-2255D250B9CF}"/>
              </a:ext>
            </a:extLst>
          </p:cNvPr>
          <p:cNvGrpSpPr/>
          <p:nvPr/>
        </p:nvGrpSpPr>
        <p:grpSpPr>
          <a:xfrm>
            <a:off x="7076363" y="4658647"/>
            <a:ext cx="1614927" cy="1614918"/>
            <a:chOff x="8915481" y="5869360"/>
            <a:chExt cx="2034640" cy="2034628"/>
          </a:xfrm>
        </p:grpSpPr>
        <p:sp>
          <p:nvSpPr>
            <p:cNvPr id="59" name="Oval 58">
              <a:extLst>
                <a:ext uri="{FF2B5EF4-FFF2-40B4-BE49-F238E27FC236}">
                  <a16:creationId xmlns:a16="http://schemas.microsoft.com/office/drawing/2014/main" xmlns="" id="{DA6204BF-1A01-4EFC-BD02-FF4810336404}"/>
                </a:ext>
              </a:extLst>
            </p:cNvPr>
            <p:cNvSpPr/>
            <p:nvPr/>
          </p:nvSpPr>
          <p:spPr>
            <a:xfrm>
              <a:off x="8915481" y="5869360"/>
              <a:ext cx="2034640" cy="2034628"/>
            </a:xfrm>
            <a:prstGeom prst="ellipse">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2" name="Division Sign 1">
              <a:extLst>
                <a:ext uri="{FF2B5EF4-FFF2-40B4-BE49-F238E27FC236}">
                  <a16:creationId xmlns:a16="http://schemas.microsoft.com/office/drawing/2014/main" xmlns="" id="{CDF64231-EAC6-4AB0-940C-B61C12D1DF91}"/>
                </a:ext>
              </a:extLst>
            </p:cNvPr>
            <p:cNvSpPr/>
            <p:nvPr/>
          </p:nvSpPr>
          <p:spPr>
            <a:xfrm>
              <a:off x="10309860" y="7559040"/>
              <a:ext cx="114300" cy="45719"/>
            </a:xfrm>
            <a:prstGeom prst="mathDivide">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grpSp>
      <p:grpSp>
        <p:nvGrpSpPr>
          <p:cNvPr id="61" name="Group 60">
            <a:extLst>
              <a:ext uri="{FF2B5EF4-FFF2-40B4-BE49-F238E27FC236}">
                <a16:creationId xmlns:a16="http://schemas.microsoft.com/office/drawing/2014/main" xmlns="" id="{1163779B-0ED8-463F-A620-1F897DBD6668}"/>
              </a:ext>
            </a:extLst>
          </p:cNvPr>
          <p:cNvGrpSpPr/>
          <p:nvPr/>
        </p:nvGrpSpPr>
        <p:grpSpPr>
          <a:xfrm>
            <a:off x="5316138" y="914818"/>
            <a:ext cx="140293" cy="140293"/>
            <a:chOff x="10954982" y="4185764"/>
            <a:chExt cx="339626" cy="339626"/>
          </a:xfrm>
        </p:grpSpPr>
        <p:sp>
          <p:nvSpPr>
            <p:cNvPr id="62" name="Oval 61">
              <a:extLst>
                <a:ext uri="{FF2B5EF4-FFF2-40B4-BE49-F238E27FC236}">
                  <a16:creationId xmlns:a16="http://schemas.microsoft.com/office/drawing/2014/main" xmlns="" id="{CA622356-4768-44C2-8F49-96FB89AE8EF5}"/>
                </a:ext>
              </a:extLst>
            </p:cNvPr>
            <p:cNvSpPr/>
            <p:nvPr/>
          </p:nvSpPr>
          <p:spPr>
            <a:xfrm>
              <a:off x="10954982" y="4185764"/>
              <a:ext cx="339626" cy="339626"/>
            </a:xfrm>
            <a:prstGeom prst="ellipse">
              <a:avLst/>
            </a:prstGeom>
            <a:solidFill>
              <a:srgbClr val="EFEA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63" name="Arrow: Chevron 62">
              <a:extLst>
                <a:ext uri="{FF2B5EF4-FFF2-40B4-BE49-F238E27FC236}">
                  <a16:creationId xmlns:a16="http://schemas.microsoft.com/office/drawing/2014/main" xmlns="" id="{99A37652-01A2-4007-802C-A1311C560DCB}"/>
                </a:ext>
              </a:extLst>
            </p:cNvPr>
            <p:cNvSpPr/>
            <p:nvPr/>
          </p:nvSpPr>
          <p:spPr>
            <a:xfrm>
              <a:off x="11199019" y="4345781"/>
              <a:ext cx="45719" cy="45719"/>
            </a:xfrm>
            <a:prstGeom prst="chevr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952" b="1" dirty="0">
                <a:solidFill>
                  <a:schemeClr val="bg1"/>
                </a:solidFill>
                <a:latin typeface="Arial" panose="020B0604020202020204" pitchFamily="34" charset="0"/>
                <a:cs typeface="Arial" panose="020B0604020202020204" pitchFamily="34" charset="0"/>
              </a:endParaRPr>
            </a:p>
          </p:txBody>
        </p:sp>
      </p:grpSp>
      <p:grpSp>
        <p:nvGrpSpPr>
          <p:cNvPr id="67" name="Group 66">
            <a:extLst>
              <a:ext uri="{FF2B5EF4-FFF2-40B4-BE49-F238E27FC236}">
                <a16:creationId xmlns:a16="http://schemas.microsoft.com/office/drawing/2014/main" xmlns="" id="{4449AE8C-C183-41E1-9316-A237175F93D4}"/>
              </a:ext>
            </a:extLst>
          </p:cNvPr>
          <p:cNvGrpSpPr/>
          <p:nvPr/>
        </p:nvGrpSpPr>
        <p:grpSpPr>
          <a:xfrm>
            <a:off x="6991790" y="4589050"/>
            <a:ext cx="803373" cy="803370"/>
            <a:chOff x="8423792" y="5760087"/>
            <a:chExt cx="2376452" cy="2376448"/>
          </a:xfrm>
        </p:grpSpPr>
        <p:sp>
          <p:nvSpPr>
            <p:cNvPr id="68" name="Oval 67">
              <a:extLst>
                <a:ext uri="{FF2B5EF4-FFF2-40B4-BE49-F238E27FC236}">
                  <a16:creationId xmlns:a16="http://schemas.microsoft.com/office/drawing/2014/main" xmlns="" id="{A3DA5DB2-DC52-4F44-90EA-19D4366ADCF0}"/>
                </a:ext>
              </a:extLst>
            </p:cNvPr>
            <p:cNvSpPr/>
            <p:nvPr/>
          </p:nvSpPr>
          <p:spPr>
            <a:xfrm>
              <a:off x="8423792" y="5760087"/>
              <a:ext cx="2376452" cy="2376448"/>
            </a:xfrm>
            <a:prstGeom prst="ellipse">
              <a:avLst/>
            </a:prstGeom>
            <a:solidFill>
              <a:srgbClr val="522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cxnSp>
          <p:nvCxnSpPr>
            <p:cNvPr id="69" name="Straight Arrow Connector 68">
              <a:extLst>
                <a:ext uri="{FF2B5EF4-FFF2-40B4-BE49-F238E27FC236}">
                  <a16:creationId xmlns:a16="http://schemas.microsoft.com/office/drawing/2014/main" xmlns="" id="{1E2FAB86-69E0-4E6D-8BC1-4D6BE7B6F0C6}"/>
                </a:ext>
              </a:extLst>
            </p:cNvPr>
            <p:cNvCxnSpPr/>
            <p:nvPr/>
          </p:nvCxnSpPr>
          <p:spPr>
            <a:xfrm>
              <a:off x="9486900" y="7612380"/>
              <a:ext cx="152400" cy="7620"/>
            </a:xfrm>
            <a:prstGeom prst="straightConnector1">
              <a:avLst/>
            </a:prstGeom>
            <a:ln>
              <a:noFill/>
              <a:tailEnd type="triangle"/>
            </a:ln>
          </p:spPr>
          <p:style>
            <a:lnRef idx="1">
              <a:schemeClr val="accent1"/>
            </a:lnRef>
            <a:fillRef idx="0">
              <a:schemeClr val="accent1"/>
            </a:fillRef>
            <a:effectRef idx="0">
              <a:schemeClr val="accent1"/>
            </a:effectRef>
            <a:fontRef idx="minor">
              <a:schemeClr val="tx1"/>
            </a:fontRef>
          </p:style>
        </p:cxnSp>
      </p:grpSp>
      <p:grpSp>
        <p:nvGrpSpPr>
          <p:cNvPr id="82" name="Group 81">
            <a:extLst>
              <a:ext uri="{FF2B5EF4-FFF2-40B4-BE49-F238E27FC236}">
                <a16:creationId xmlns:a16="http://schemas.microsoft.com/office/drawing/2014/main" xmlns="" id="{00187E0D-CD0C-44F9-B6D5-F861E7C7344A}"/>
              </a:ext>
            </a:extLst>
          </p:cNvPr>
          <p:cNvGrpSpPr/>
          <p:nvPr/>
        </p:nvGrpSpPr>
        <p:grpSpPr>
          <a:xfrm>
            <a:off x="-141303" y="2157313"/>
            <a:ext cx="438609" cy="438605"/>
            <a:chOff x="9193031" y="2687517"/>
            <a:chExt cx="497422" cy="497420"/>
          </a:xfrm>
        </p:grpSpPr>
        <p:sp>
          <p:nvSpPr>
            <p:cNvPr id="83" name="Oval 82">
              <a:extLst>
                <a:ext uri="{FF2B5EF4-FFF2-40B4-BE49-F238E27FC236}">
                  <a16:creationId xmlns:a16="http://schemas.microsoft.com/office/drawing/2014/main" xmlns="" id="{B9AFD343-4C4C-4FFC-B018-719A867739D4}"/>
                </a:ext>
              </a:extLst>
            </p:cNvPr>
            <p:cNvSpPr/>
            <p:nvPr/>
          </p:nvSpPr>
          <p:spPr>
            <a:xfrm>
              <a:off x="9193031" y="2687517"/>
              <a:ext cx="497422" cy="497420"/>
            </a:xfrm>
            <a:prstGeom prst="ellipse">
              <a:avLst/>
            </a:prstGeom>
            <a:solidFill>
              <a:srgbClr val="5225B5"/>
            </a:solidFill>
            <a:ln>
              <a:noFill/>
            </a:ln>
            <a:effectLst>
              <a:outerShdw blurRad="3302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84" name="Moon 83">
              <a:extLst>
                <a:ext uri="{FF2B5EF4-FFF2-40B4-BE49-F238E27FC236}">
                  <a16:creationId xmlns:a16="http://schemas.microsoft.com/office/drawing/2014/main" xmlns="" id="{E6FC0CFD-475B-4ABB-9AAA-2662F15F62B8}"/>
                </a:ext>
              </a:extLst>
            </p:cNvPr>
            <p:cNvSpPr/>
            <p:nvPr/>
          </p:nvSpPr>
          <p:spPr>
            <a:xfrm>
              <a:off x="9515475" y="2912269"/>
              <a:ext cx="45719" cy="47625"/>
            </a:xfrm>
            <a:prstGeom prst="mo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952" b="1" dirty="0">
                <a:solidFill>
                  <a:schemeClr val="bg1"/>
                </a:solidFill>
                <a:latin typeface="Arial" panose="020B0604020202020204" pitchFamily="34" charset="0"/>
                <a:cs typeface="Arial" panose="020B0604020202020204" pitchFamily="34" charset="0"/>
              </a:endParaRPr>
            </a:p>
          </p:txBody>
        </p:sp>
      </p:grpSp>
      <p:grpSp>
        <p:nvGrpSpPr>
          <p:cNvPr id="89" name="Group 88">
            <a:extLst>
              <a:ext uri="{FF2B5EF4-FFF2-40B4-BE49-F238E27FC236}">
                <a16:creationId xmlns:a16="http://schemas.microsoft.com/office/drawing/2014/main" xmlns="" id="{5A30F68C-1E71-49DB-AA01-6EBD9394A576}"/>
              </a:ext>
            </a:extLst>
          </p:cNvPr>
          <p:cNvGrpSpPr/>
          <p:nvPr/>
        </p:nvGrpSpPr>
        <p:grpSpPr>
          <a:xfrm>
            <a:off x="6702207" y="-517287"/>
            <a:ext cx="737448" cy="737445"/>
            <a:chOff x="461226" y="3717022"/>
            <a:chExt cx="929108" cy="929104"/>
          </a:xfrm>
        </p:grpSpPr>
        <p:sp>
          <p:nvSpPr>
            <p:cNvPr id="90" name="Oval 89">
              <a:extLst>
                <a:ext uri="{FF2B5EF4-FFF2-40B4-BE49-F238E27FC236}">
                  <a16:creationId xmlns:a16="http://schemas.microsoft.com/office/drawing/2014/main" xmlns="" id="{296D0A4F-688A-42A6-827E-CFEA4DAA3B5E}"/>
                </a:ext>
              </a:extLst>
            </p:cNvPr>
            <p:cNvSpPr/>
            <p:nvPr/>
          </p:nvSpPr>
          <p:spPr>
            <a:xfrm>
              <a:off x="461226" y="3717022"/>
              <a:ext cx="929108" cy="929104"/>
            </a:xfrm>
            <a:prstGeom prst="ellipse">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91" name="Callout: Left Arrow 90">
              <a:extLst>
                <a:ext uri="{FF2B5EF4-FFF2-40B4-BE49-F238E27FC236}">
                  <a16:creationId xmlns:a16="http://schemas.microsoft.com/office/drawing/2014/main" xmlns="" id="{4D758527-FC48-407C-A561-F65B1677E6BD}"/>
                </a:ext>
              </a:extLst>
            </p:cNvPr>
            <p:cNvSpPr/>
            <p:nvPr/>
          </p:nvSpPr>
          <p:spPr>
            <a:xfrm>
              <a:off x="1090613" y="3981450"/>
              <a:ext cx="47625" cy="45719"/>
            </a:xfrm>
            <a:prstGeom prst="leftArrowCallout">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grpSp>
      <p:grpSp>
        <p:nvGrpSpPr>
          <p:cNvPr id="96" name="Group 95">
            <a:extLst>
              <a:ext uri="{FF2B5EF4-FFF2-40B4-BE49-F238E27FC236}">
                <a16:creationId xmlns:a16="http://schemas.microsoft.com/office/drawing/2014/main" xmlns="" id="{6C5DEEC5-3A08-467C-9141-32CC1068F8DD}"/>
              </a:ext>
            </a:extLst>
          </p:cNvPr>
          <p:cNvGrpSpPr/>
          <p:nvPr/>
        </p:nvGrpSpPr>
        <p:grpSpPr>
          <a:xfrm>
            <a:off x="7473072" y="225247"/>
            <a:ext cx="253400" cy="253400"/>
            <a:chOff x="4777582" y="4728836"/>
            <a:chExt cx="153962" cy="153962"/>
          </a:xfrm>
        </p:grpSpPr>
        <p:sp>
          <p:nvSpPr>
            <p:cNvPr id="97" name="Oval 96">
              <a:extLst>
                <a:ext uri="{FF2B5EF4-FFF2-40B4-BE49-F238E27FC236}">
                  <a16:creationId xmlns:a16="http://schemas.microsoft.com/office/drawing/2014/main" xmlns="" id="{2A990718-9616-4BD3-AB14-BB6CBACE46C1}"/>
                </a:ext>
              </a:extLst>
            </p:cNvPr>
            <p:cNvSpPr/>
            <p:nvPr/>
          </p:nvSpPr>
          <p:spPr>
            <a:xfrm>
              <a:off x="4777582" y="4728836"/>
              <a:ext cx="153962" cy="153962"/>
            </a:xfrm>
            <a:prstGeom prst="ellipse">
              <a:avLst/>
            </a:prstGeom>
            <a:solidFill>
              <a:srgbClr val="522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98" name="Flowchart: Display 97">
              <a:extLst>
                <a:ext uri="{FF2B5EF4-FFF2-40B4-BE49-F238E27FC236}">
                  <a16:creationId xmlns:a16="http://schemas.microsoft.com/office/drawing/2014/main" xmlns="" id="{2E9DDEFB-6017-435B-B870-BD8D0AC3B247}"/>
                </a:ext>
              </a:extLst>
            </p:cNvPr>
            <p:cNvSpPr/>
            <p:nvPr/>
          </p:nvSpPr>
          <p:spPr>
            <a:xfrm>
              <a:off x="4831556" y="4769644"/>
              <a:ext cx="45719" cy="45719"/>
            </a:xfrm>
            <a:prstGeom prst="flowChartDisplay">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952" b="1" dirty="0">
                <a:solidFill>
                  <a:schemeClr val="bg1"/>
                </a:solidFill>
                <a:latin typeface="Arial" panose="020B0604020202020204" pitchFamily="34" charset="0"/>
                <a:cs typeface="Arial" panose="020B0604020202020204" pitchFamily="34" charset="0"/>
              </a:endParaRPr>
            </a:p>
          </p:txBody>
        </p:sp>
      </p:grpSp>
      <p:grpSp>
        <p:nvGrpSpPr>
          <p:cNvPr id="100" name="Group 99">
            <a:extLst>
              <a:ext uri="{FF2B5EF4-FFF2-40B4-BE49-F238E27FC236}">
                <a16:creationId xmlns:a16="http://schemas.microsoft.com/office/drawing/2014/main" xmlns="" id="{46CA3661-8691-4BA9-85D3-DBB306497442}"/>
              </a:ext>
            </a:extLst>
          </p:cNvPr>
          <p:cNvGrpSpPr/>
          <p:nvPr/>
        </p:nvGrpSpPr>
        <p:grpSpPr>
          <a:xfrm>
            <a:off x="1648433" y="4619651"/>
            <a:ext cx="3955995" cy="3955995"/>
            <a:chOff x="-437831" y="1226162"/>
            <a:chExt cx="1364130" cy="1364130"/>
          </a:xfrm>
        </p:grpSpPr>
        <p:sp>
          <p:nvSpPr>
            <p:cNvPr id="101" name="Circle: Hollow 100">
              <a:extLst>
                <a:ext uri="{FF2B5EF4-FFF2-40B4-BE49-F238E27FC236}">
                  <a16:creationId xmlns:a16="http://schemas.microsoft.com/office/drawing/2014/main" xmlns="" id="{32A859F0-DDEC-4191-B0C7-DB37DB6AC22E}"/>
                </a:ext>
              </a:extLst>
            </p:cNvPr>
            <p:cNvSpPr/>
            <p:nvPr/>
          </p:nvSpPr>
          <p:spPr>
            <a:xfrm>
              <a:off x="-437831" y="1226162"/>
              <a:ext cx="1364130" cy="1364130"/>
            </a:xfrm>
            <a:prstGeom prst="donut">
              <a:avLst>
                <a:gd name="adj" fmla="val 32683"/>
              </a:avLst>
            </a:prstGeom>
            <a:solidFill>
              <a:srgbClr val="00EF9F">
                <a:alpha val="58000"/>
              </a:srgbClr>
            </a:solidFill>
            <a:ln>
              <a:noFill/>
            </a:ln>
            <a:effectLst>
              <a:softEdge rad="6858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solidFill>
                  <a:schemeClr val="tx1"/>
                </a:solidFill>
              </a:endParaRPr>
            </a:p>
          </p:txBody>
        </p:sp>
        <p:sp>
          <p:nvSpPr>
            <p:cNvPr id="102" name="Star: 6 Points 101">
              <a:extLst>
                <a:ext uri="{FF2B5EF4-FFF2-40B4-BE49-F238E27FC236}">
                  <a16:creationId xmlns:a16="http://schemas.microsoft.com/office/drawing/2014/main" xmlns="" id="{46E2CF43-AE83-4DFD-8342-FCB0915AD333}"/>
                </a:ext>
              </a:extLst>
            </p:cNvPr>
            <p:cNvSpPr/>
            <p:nvPr/>
          </p:nvSpPr>
          <p:spPr>
            <a:xfrm>
              <a:off x="280988" y="2419350"/>
              <a:ext cx="80962" cy="45719"/>
            </a:xfrm>
            <a:prstGeom prst="star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a:spcBef>
                  <a:spcPts val="159"/>
                </a:spcBef>
                <a:spcAft>
                  <a:spcPts val="159"/>
                </a:spcAft>
              </a:pPr>
              <a:endParaRPr lang="en-GB" sz="873" dirty="0">
                <a:solidFill>
                  <a:schemeClr val="bg1"/>
                </a:solidFill>
              </a:endParaRPr>
            </a:p>
          </p:txBody>
        </p:sp>
      </p:grpSp>
      <p:sp>
        <p:nvSpPr>
          <p:cNvPr id="13" name="Footer Placeholder 12">
            <a:extLst>
              <a:ext uri="{FF2B5EF4-FFF2-40B4-BE49-F238E27FC236}">
                <a16:creationId xmlns:a16="http://schemas.microsoft.com/office/drawing/2014/main" xmlns="" id="{C24FD9FC-8CF3-4DDC-9D06-1218A9B813A5}"/>
              </a:ext>
            </a:extLst>
          </p:cNvPr>
          <p:cNvSpPr>
            <a:spLocks noGrp="1"/>
          </p:cNvSpPr>
          <p:nvPr>
            <p:ph type="ftr" sz="quarter" idx="11"/>
          </p:nvPr>
        </p:nvSpPr>
        <p:spPr/>
        <p:txBody>
          <a:bodyPr/>
          <a:lstStyle/>
          <a:p>
            <a:r>
              <a:rPr lang="en-US" dirty="0"/>
              <a:t>Copyright Dr. Reddy‘s </a:t>
            </a:r>
          </a:p>
        </p:txBody>
      </p:sp>
      <p:sp>
        <p:nvSpPr>
          <p:cNvPr id="19" name="Slide Number Placeholder 18">
            <a:extLst>
              <a:ext uri="{FF2B5EF4-FFF2-40B4-BE49-F238E27FC236}">
                <a16:creationId xmlns:a16="http://schemas.microsoft.com/office/drawing/2014/main" xmlns="" id="{F424AA65-DD41-4BFC-8BCD-09D80B9DFB6D}"/>
              </a:ext>
            </a:extLst>
          </p:cNvPr>
          <p:cNvSpPr>
            <a:spLocks noGrp="1"/>
          </p:cNvSpPr>
          <p:nvPr>
            <p:ph type="sldNum" sz="quarter" idx="12"/>
          </p:nvPr>
        </p:nvSpPr>
        <p:spPr/>
        <p:txBody>
          <a:bodyPr/>
          <a:lstStyle/>
          <a:p>
            <a:fld id="{FCB53D23-1D79-480C-B3BE-829293F4503C}" type="slidenum">
              <a:rPr lang="en-US" smtClean="0"/>
              <a:pPr/>
              <a:t>22</a:t>
            </a:fld>
            <a:endParaRPr lang="en-US" dirty="0"/>
          </a:p>
        </p:txBody>
      </p:sp>
      <p:sp>
        <p:nvSpPr>
          <p:cNvPr id="93" name="TextBox 92"/>
          <p:cNvSpPr txBox="1"/>
          <p:nvPr/>
        </p:nvSpPr>
        <p:spPr>
          <a:xfrm>
            <a:off x="8053517" y="2128887"/>
            <a:ext cx="1203251" cy="938719"/>
          </a:xfrm>
          <a:prstGeom prst="rect">
            <a:avLst/>
          </a:prstGeom>
          <a:noFill/>
        </p:spPr>
        <p:txBody>
          <a:bodyPr wrap="square" rtlCol="0">
            <a:spAutoFit/>
          </a:bodyPr>
          <a:lstStyle/>
          <a:p>
            <a:r>
              <a:rPr lang="en-US" sz="1100" dirty="0">
                <a:solidFill>
                  <a:schemeClr val="bg1"/>
                </a:solidFill>
                <a:latin typeface="Arial" pitchFamily="34" charset="0"/>
                <a:cs typeface="Arial" pitchFamily="34" charset="0"/>
              </a:rPr>
              <a:t>Over </a:t>
            </a:r>
            <a:r>
              <a:rPr lang="en-US" sz="1100" b="1" dirty="0" smtClean="0">
                <a:solidFill>
                  <a:schemeClr val="bg1"/>
                </a:solidFill>
                <a:latin typeface="Arial" pitchFamily="34" charset="0"/>
                <a:cs typeface="Arial" pitchFamily="34" charset="0"/>
              </a:rPr>
              <a:t>1000</a:t>
            </a:r>
            <a:r>
              <a:rPr lang="en-US" sz="1100" b="1" dirty="0">
                <a:solidFill>
                  <a:schemeClr val="bg1"/>
                </a:solidFill>
                <a:latin typeface="Arial" pitchFamily="34" charset="0"/>
                <a:cs typeface="Arial" pitchFamily="34" charset="0"/>
              </a:rPr>
              <a:t>+</a:t>
            </a:r>
            <a:r>
              <a:rPr lang="en-US" sz="1100" dirty="0">
                <a:solidFill>
                  <a:schemeClr val="bg1"/>
                </a:solidFill>
                <a:latin typeface="Arial" pitchFamily="34" charset="0"/>
                <a:cs typeface="Arial" pitchFamily="34" charset="0"/>
              </a:rPr>
              <a:t> research scientists </a:t>
            </a:r>
            <a:r>
              <a:rPr lang="en-US" sz="1100" dirty="0" smtClean="0">
                <a:solidFill>
                  <a:schemeClr val="bg1"/>
                </a:solidFill>
                <a:latin typeface="Arial" pitchFamily="34" charset="0"/>
                <a:cs typeface="Arial" pitchFamily="34" charset="0"/>
              </a:rPr>
              <a:t/>
            </a:r>
            <a:br>
              <a:rPr lang="en-US" sz="1100" dirty="0" smtClean="0">
                <a:solidFill>
                  <a:schemeClr val="bg1"/>
                </a:solidFill>
                <a:latin typeface="Arial" pitchFamily="34" charset="0"/>
                <a:cs typeface="Arial" pitchFamily="34" charset="0"/>
              </a:rPr>
            </a:br>
            <a:r>
              <a:rPr lang="en-US" sz="1100" dirty="0" smtClean="0">
                <a:solidFill>
                  <a:schemeClr val="bg1"/>
                </a:solidFill>
                <a:latin typeface="Arial" pitchFamily="34" charset="0"/>
                <a:cs typeface="Arial" pitchFamily="34" charset="0"/>
              </a:rPr>
              <a:t>working </a:t>
            </a:r>
            <a:r>
              <a:rPr lang="en-US" sz="1100" dirty="0">
                <a:solidFill>
                  <a:schemeClr val="bg1"/>
                </a:solidFill>
                <a:latin typeface="Arial" pitchFamily="34" charset="0"/>
                <a:cs typeface="Arial" pitchFamily="34" charset="0"/>
              </a:rPr>
              <a:t>on various projects</a:t>
            </a:r>
            <a:endParaRPr lang="en-IN" sz="1100" dirty="0">
              <a:solidFill>
                <a:schemeClr val="bg1"/>
              </a:solidFill>
              <a:latin typeface="Arial" pitchFamily="34" charset="0"/>
              <a:cs typeface="Arial" pitchFamily="34" charset="0"/>
            </a:endParaRPr>
          </a:p>
        </p:txBody>
      </p:sp>
      <p:cxnSp>
        <p:nvCxnSpPr>
          <p:cNvPr id="124" name="Straight Arrow Connector 123">
            <a:extLst>
              <a:ext uri="{FF2B5EF4-FFF2-40B4-BE49-F238E27FC236}">
                <a16:creationId xmlns:a16="http://schemas.microsoft.com/office/drawing/2014/main" xmlns="" id="{1E2FAB86-69E0-4E6D-8BC1-4D6BE7B6F0C6}"/>
              </a:ext>
            </a:extLst>
          </p:cNvPr>
          <p:cNvCxnSpPr/>
          <p:nvPr/>
        </p:nvCxnSpPr>
        <p:spPr>
          <a:xfrm>
            <a:off x="4823579" y="3130412"/>
            <a:ext cx="215246" cy="7479"/>
          </a:xfrm>
          <a:prstGeom prst="straightConnector1">
            <a:avLst/>
          </a:prstGeom>
          <a:ln>
            <a:no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xmlns="" id="{1E2FAB86-69E0-4E6D-8BC1-4D6BE7B6F0C6}"/>
              </a:ext>
            </a:extLst>
          </p:cNvPr>
          <p:cNvCxnSpPr/>
          <p:nvPr/>
        </p:nvCxnSpPr>
        <p:spPr>
          <a:xfrm>
            <a:off x="4250303" y="1743272"/>
            <a:ext cx="121415" cy="6019"/>
          </a:xfrm>
          <a:prstGeom prst="straightConnector1">
            <a:avLst/>
          </a:prstGeom>
          <a:ln>
            <a:noFill/>
            <a:tailEnd type="triangle"/>
          </a:ln>
        </p:spPr>
        <p:style>
          <a:lnRef idx="1">
            <a:schemeClr val="accent1"/>
          </a:lnRef>
          <a:fillRef idx="0">
            <a:schemeClr val="accent1"/>
          </a:fillRef>
          <a:effectRef idx="0">
            <a:schemeClr val="accent1"/>
          </a:effectRef>
          <a:fontRef idx="minor">
            <a:schemeClr val="tx1"/>
          </a:fontRef>
        </p:style>
      </p:cxnSp>
      <p:sp>
        <p:nvSpPr>
          <p:cNvPr id="45" name="Rectangle: Rounded Corners 26">
            <a:hlinkClick r:id="rId2" action="ppaction://hlinksldjump"/>
            <a:extLst>
              <a:ext uri="{FF2B5EF4-FFF2-40B4-BE49-F238E27FC236}">
                <a16:creationId xmlns:a16="http://schemas.microsoft.com/office/drawing/2014/main" xmlns="" id="{1FAAE03E-413C-445A-9769-20D676674BEC}"/>
              </a:ext>
            </a:extLst>
          </p:cNvPr>
          <p:cNvSpPr/>
          <p:nvPr/>
        </p:nvSpPr>
        <p:spPr>
          <a:xfrm>
            <a:off x="8053517" y="4439651"/>
            <a:ext cx="741941" cy="36000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5721" tIns="0" rIns="85721" bIns="0" rtlCol="0" anchor="ctr">
            <a:spAutoFit/>
          </a:bodyPr>
          <a:lstStyle/>
          <a:p>
            <a:pPr>
              <a:spcBef>
                <a:spcPts val="159"/>
              </a:spcBef>
              <a:spcAft>
                <a:spcPts val="159"/>
              </a:spcAft>
            </a:pPr>
            <a:r>
              <a:rPr lang="de-DE" sz="794" b="1" dirty="0" smtClean="0">
                <a:solidFill>
                  <a:schemeClr val="bg1"/>
                </a:solidFill>
              </a:rPr>
              <a:t>Back</a:t>
            </a:r>
            <a:endParaRPr lang="en-GB" sz="794" b="1" dirty="0">
              <a:solidFill>
                <a:schemeClr val="bg1"/>
              </a:solidFill>
            </a:endParaRPr>
          </a:p>
        </p:txBody>
      </p:sp>
      <p:grpSp>
        <p:nvGrpSpPr>
          <p:cNvPr id="46" name="Group 45">
            <a:extLst>
              <a:ext uri="{FF2B5EF4-FFF2-40B4-BE49-F238E27FC236}">
                <a16:creationId xmlns:a16="http://schemas.microsoft.com/office/drawing/2014/main" xmlns="" id="{26D8936F-F7AC-4D4B-97EC-DB67FBB455BA}"/>
              </a:ext>
            </a:extLst>
          </p:cNvPr>
          <p:cNvGrpSpPr/>
          <p:nvPr/>
        </p:nvGrpSpPr>
        <p:grpSpPr>
          <a:xfrm>
            <a:off x="8514063" y="4595405"/>
            <a:ext cx="61549" cy="48492"/>
            <a:chOff x="7860506" y="5732486"/>
            <a:chExt cx="108744" cy="85676"/>
          </a:xfrm>
        </p:grpSpPr>
        <p:cxnSp>
          <p:nvCxnSpPr>
            <p:cNvPr id="47" name="Straight Connector 46">
              <a:extLst>
                <a:ext uri="{FF2B5EF4-FFF2-40B4-BE49-F238E27FC236}">
                  <a16:creationId xmlns:a16="http://schemas.microsoft.com/office/drawing/2014/main" xmlns="" id="{3B5FAE92-8204-4F93-B501-FEBBA0DA1699}"/>
                </a:ext>
              </a:extLst>
            </p:cNvPr>
            <p:cNvCxnSpPr>
              <a:cxnSpLocks/>
            </p:cNvCxnSpPr>
            <p:nvPr/>
          </p:nvCxnSpPr>
          <p:spPr>
            <a:xfrm>
              <a:off x="7860506" y="5775325"/>
              <a:ext cx="108744"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3BC993B1-507F-488B-8FCF-463AD3BFCDF5}"/>
                </a:ext>
              </a:extLst>
            </p:cNvPr>
            <p:cNvCxnSpPr>
              <a:cxnSpLocks/>
            </p:cNvCxnSpPr>
            <p:nvPr/>
          </p:nvCxnSpPr>
          <p:spPr>
            <a:xfrm>
              <a:off x="7931042" y="5732486"/>
              <a:ext cx="38208" cy="42838"/>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9DBA74E2-A761-4B68-87B8-A99E5BC62996}"/>
                </a:ext>
              </a:extLst>
            </p:cNvPr>
            <p:cNvCxnSpPr>
              <a:cxnSpLocks/>
            </p:cNvCxnSpPr>
            <p:nvPr/>
          </p:nvCxnSpPr>
          <p:spPr>
            <a:xfrm flipV="1">
              <a:off x="7931042" y="5775324"/>
              <a:ext cx="38208" cy="42838"/>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95" name="Slide Number Placeholder 4"/>
          <p:cNvSpPr txBox="1">
            <a:spLocks/>
          </p:cNvSpPr>
          <p:nvPr/>
        </p:nvSpPr>
        <p:spPr bwMode="gray">
          <a:xfrm>
            <a:off x="8715476" y="4770883"/>
            <a:ext cx="212523" cy="212719"/>
          </a:xfrm>
          <a:prstGeom prst="rect">
            <a:avLst/>
          </a:prstGeom>
        </p:spPr>
        <p:txBody>
          <a:bodyPr vert="horz" lIns="0" tIns="0" rIns="0" bIns="0" rtlCol="0" anchor="ctr"/>
          <a:lstStyle>
            <a:defPPr>
              <a:defRPr lang="en-US"/>
            </a:defPPr>
            <a:lvl1pPr marL="0" algn="l" defTabSz="914400" rtl="0" eaLnBrk="1" latinLnBrk="0" hangingPunct="1">
              <a:defRPr sz="600" b="1" kern="1200">
                <a:solidFill>
                  <a:srgbClr val="5225B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CB53D23-1D79-480C-B3BE-829293F4503C}" type="slidenum">
              <a:rPr lang="en-US" smtClean="0">
                <a:solidFill>
                  <a:schemeClr val="bg1"/>
                </a:solidFill>
              </a:rPr>
              <a:pPr/>
              <a:t>22</a:t>
            </a:fld>
            <a:endParaRPr lang="en-US" dirty="0">
              <a:solidFill>
                <a:schemeClr val="bg1"/>
              </a:solidFill>
            </a:endParaRPr>
          </a:p>
        </p:txBody>
      </p:sp>
      <p:pic>
        <p:nvPicPr>
          <p:cNvPr id="397" name="Picture 39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78912" y="3201871"/>
            <a:ext cx="2208050" cy="14721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98" name="Picture 397"/>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502951" y="1586864"/>
            <a:ext cx="2134752" cy="14792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63" name="Picture 50" descr="C:\Users\p00004360\Desktop\107-collegeroad.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011582" y="3192989"/>
            <a:ext cx="2146367" cy="14790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6" name="Picture 395"/>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973106" y="1614613"/>
            <a:ext cx="2124865" cy="14224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Rectangle 8"/>
          <p:cNvSpPr/>
          <p:nvPr/>
        </p:nvSpPr>
        <p:spPr>
          <a:xfrm>
            <a:off x="3666680" y="1604083"/>
            <a:ext cx="1199843" cy="795089"/>
          </a:xfrm>
          <a:prstGeom prst="rect">
            <a:avLst/>
          </a:prstGeom>
        </p:spPr>
        <p:txBody>
          <a:bodyPr wrap="square">
            <a:spAutoFit/>
          </a:bodyPr>
          <a:lstStyle/>
          <a:p>
            <a:pPr marL="137160" lvl="1" algn="r"/>
            <a:r>
              <a:rPr lang="en-US" sz="1100" dirty="0" smtClean="0">
                <a:solidFill>
                  <a:schemeClr val="tx2"/>
                </a:solidFill>
                <a:latin typeface="Arial Black"/>
              </a:rPr>
              <a:t>Complex </a:t>
            </a:r>
            <a:r>
              <a:rPr lang="en-US" sz="1100" dirty="0">
                <a:solidFill>
                  <a:schemeClr val="tx2"/>
                </a:solidFill>
                <a:latin typeface="Arial Black"/>
              </a:rPr>
              <a:t/>
            </a:r>
            <a:br>
              <a:rPr lang="en-US" sz="1100" dirty="0">
                <a:solidFill>
                  <a:schemeClr val="tx2"/>
                </a:solidFill>
                <a:latin typeface="Arial Black"/>
              </a:rPr>
            </a:br>
            <a:r>
              <a:rPr lang="en-US" sz="1100" dirty="0">
                <a:solidFill>
                  <a:schemeClr val="tx2"/>
                </a:solidFill>
                <a:latin typeface="Arial Black"/>
              </a:rPr>
              <a:t>Injectable </a:t>
            </a:r>
          </a:p>
          <a:p>
            <a:pPr marL="137160" lvl="1" algn="r">
              <a:spcBef>
                <a:spcPts val="200"/>
              </a:spcBef>
              <a:spcAft>
                <a:spcPts val="200"/>
              </a:spcAft>
            </a:pPr>
            <a:r>
              <a:rPr lang="en-US" sz="1100" dirty="0">
                <a:solidFill>
                  <a:schemeClr val="tx2"/>
                </a:solidFill>
              </a:rPr>
              <a:t>Leiden, Netherlands</a:t>
            </a:r>
          </a:p>
        </p:txBody>
      </p:sp>
      <p:sp>
        <p:nvSpPr>
          <p:cNvPr id="10" name="Rectangle 9"/>
          <p:cNvSpPr/>
          <p:nvPr/>
        </p:nvSpPr>
        <p:spPr>
          <a:xfrm>
            <a:off x="-1658838" y="3235355"/>
            <a:ext cx="2985526" cy="769441"/>
          </a:xfrm>
          <a:prstGeom prst="rect">
            <a:avLst/>
          </a:prstGeom>
        </p:spPr>
        <p:txBody>
          <a:bodyPr wrap="square">
            <a:spAutoFit/>
          </a:bodyPr>
          <a:lstStyle/>
          <a:p>
            <a:pPr lvl="3" algn="r"/>
            <a:r>
              <a:rPr lang="en-US" sz="1100" dirty="0" smtClean="0">
                <a:solidFill>
                  <a:schemeClr val="tx2"/>
                </a:solidFill>
                <a:latin typeface="Arial Black"/>
              </a:rPr>
              <a:t>Complex </a:t>
            </a:r>
            <a:r>
              <a:rPr lang="en-US" sz="1100" dirty="0">
                <a:solidFill>
                  <a:schemeClr val="tx2"/>
                </a:solidFill>
                <a:latin typeface="Arial Black"/>
              </a:rPr>
              <a:t>Chemistry</a:t>
            </a:r>
            <a:r>
              <a:rPr lang="en-US" sz="1400" dirty="0">
                <a:solidFill>
                  <a:schemeClr val="tx2"/>
                </a:solidFill>
                <a:latin typeface="Arial Black"/>
              </a:rPr>
              <a:t/>
            </a:r>
            <a:br>
              <a:rPr lang="en-US" sz="1400" dirty="0">
                <a:solidFill>
                  <a:schemeClr val="tx2"/>
                </a:solidFill>
                <a:latin typeface="Arial Black"/>
              </a:rPr>
            </a:br>
            <a:r>
              <a:rPr lang="en-US" sz="1100" dirty="0">
                <a:solidFill>
                  <a:schemeClr val="tx2"/>
                </a:solidFill>
              </a:rPr>
              <a:t>Cambridge, </a:t>
            </a:r>
            <a:endParaRPr lang="en-US" sz="1100" dirty="0" smtClean="0">
              <a:solidFill>
                <a:schemeClr val="tx2"/>
              </a:solidFill>
            </a:endParaRPr>
          </a:p>
          <a:p>
            <a:pPr lvl="3" algn="r"/>
            <a:r>
              <a:rPr lang="en-US" sz="1100" dirty="0" smtClean="0">
                <a:solidFill>
                  <a:schemeClr val="tx2"/>
                </a:solidFill>
              </a:rPr>
              <a:t>UK</a:t>
            </a:r>
            <a:endParaRPr lang="en-US" sz="1100" dirty="0">
              <a:solidFill>
                <a:schemeClr val="tx2"/>
              </a:solidFill>
            </a:endParaRPr>
          </a:p>
        </p:txBody>
      </p:sp>
      <p:sp>
        <p:nvSpPr>
          <p:cNvPr id="11" name="Rectangle 10"/>
          <p:cNvSpPr/>
          <p:nvPr/>
        </p:nvSpPr>
        <p:spPr>
          <a:xfrm>
            <a:off x="-141303" y="1614613"/>
            <a:ext cx="1467991" cy="1113125"/>
          </a:xfrm>
          <a:prstGeom prst="rect">
            <a:avLst/>
          </a:prstGeom>
        </p:spPr>
        <p:txBody>
          <a:bodyPr wrap="square">
            <a:spAutoFit/>
          </a:bodyPr>
          <a:lstStyle/>
          <a:p>
            <a:pPr marL="137160" lvl="1" algn="r"/>
            <a:r>
              <a:rPr lang="en-US" sz="1100" dirty="0">
                <a:solidFill>
                  <a:schemeClr val="tx2"/>
                </a:solidFill>
                <a:latin typeface="Arial Black"/>
              </a:rPr>
              <a:t>Product Development </a:t>
            </a:r>
            <a:br>
              <a:rPr lang="en-US" sz="1100" dirty="0">
                <a:solidFill>
                  <a:schemeClr val="tx2"/>
                </a:solidFill>
                <a:latin typeface="Arial Black"/>
              </a:rPr>
            </a:br>
            <a:r>
              <a:rPr lang="en-US" sz="1100" dirty="0" smtClean="0">
                <a:solidFill>
                  <a:schemeClr val="tx2"/>
                </a:solidFill>
                <a:latin typeface="Arial Black"/>
              </a:rPr>
              <a:t>Centers</a:t>
            </a:r>
            <a:endParaRPr lang="en-US" sz="1100" dirty="0">
              <a:solidFill>
                <a:schemeClr val="tx2"/>
              </a:solidFill>
              <a:latin typeface="Arial Black"/>
            </a:endParaRPr>
          </a:p>
          <a:p>
            <a:pPr marL="137160" lvl="1" algn="r">
              <a:spcBef>
                <a:spcPts val="200"/>
              </a:spcBef>
              <a:spcAft>
                <a:spcPts val="200"/>
              </a:spcAft>
            </a:pPr>
            <a:r>
              <a:rPr lang="en-US" sz="1100" dirty="0" smtClean="0">
                <a:solidFill>
                  <a:schemeClr val="tx2"/>
                </a:solidFill>
              </a:rPr>
              <a:t>Hyderabad </a:t>
            </a:r>
            <a:r>
              <a:rPr lang="en-US" sz="1100" dirty="0">
                <a:solidFill>
                  <a:schemeClr val="tx2"/>
                </a:solidFill>
              </a:rPr>
              <a:t>&amp; Bangalore</a:t>
            </a:r>
          </a:p>
          <a:p>
            <a:pPr marL="137160" lvl="1"/>
            <a:endParaRPr lang="en-US" sz="800" dirty="0">
              <a:solidFill>
                <a:schemeClr val="tx2"/>
              </a:solidFill>
              <a:latin typeface="Arial Black"/>
            </a:endParaRPr>
          </a:p>
        </p:txBody>
      </p:sp>
    </p:spTree>
    <p:extLst>
      <p:ext uri="{BB962C8B-B14F-4D97-AF65-F5344CB8AC3E}">
        <p14:creationId xmlns:p14="http://schemas.microsoft.com/office/powerpoint/2010/main" val="2931924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6" presetClass="emph" presetSubtype="0" accel="50000" decel="50000" autoRev="1" fill="hold" grpId="1" nodeType="withEffect">
                                  <p:stCondLst>
                                    <p:cond delay="500"/>
                                  </p:stCondLst>
                                  <p:childTnLst>
                                    <p:animScale>
                                      <p:cBhvr>
                                        <p:cTn id="9" dur="250" fill="hold"/>
                                        <p:tgtEl>
                                          <p:spTgt spid="45"/>
                                        </p:tgtEl>
                                      </p:cBhvr>
                                      <p:by x="108000" y="108000"/>
                                    </p:animScale>
                                  </p:childTnLst>
                                </p:cTn>
                              </p:par>
                              <p:par>
                                <p:cTn id="10" presetID="10" presetClass="entr" presetSubtype="0" fill="hold" nodeType="with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5" grpId="1"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92" name="Group 91">
            <a:extLst>
              <a:ext uri="{FF2B5EF4-FFF2-40B4-BE49-F238E27FC236}">
                <a16:creationId xmlns:a16="http://schemas.microsoft.com/office/drawing/2014/main" xmlns="" id="{579FDBF3-0289-4E8D-97D5-F2E8D104FAE6}"/>
              </a:ext>
            </a:extLst>
          </p:cNvPr>
          <p:cNvGrpSpPr/>
          <p:nvPr/>
        </p:nvGrpSpPr>
        <p:grpSpPr>
          <a:xfrm>
            <a:off x="-875019" y="4144893"/>
            <a:ext cx="1449590" cy="1449590"/>
            <a:chOff x="9298868" y="6269834"/>
            <a:chExt cx="1826332" cy="1826332"/>
          </a:xfrm>
        </p:grpSpPr>
        <p:sp>
          <p:nvSpPr>
            <p:cNvPr id="93" name="Circle: Hollow 92">
              <a:extLst>
                <a:ext uri="{FF2B5EF4-FFF2-40B4-BE49-F238E27FC236}">
                  <a16:creationId xmlns:a16="http://schemas.microsoft.com/office/drawing/2014/main" xmlns="" id="{EB5B2F08-50A2-478D-B3D4-7B9FA69C5327}"/>
                </a:ext>
              </a:extLst>
            </p:cNvPr>
            <p:cNvSpPr/>
            <p:nvPr/>
          </p:nvSpPr>
          <p:spPr>
            <a:xfrm>
              <a:off x="9298868" y="6269834"/>
              <a:ext cx="1826332" cy="1826332"/>
            </a:xfrm>
            <a:prstGeom prst="donut">
              <a:avLst>
                <a:gd name="adj" fmla="val 32683"/>
              </a:avLst>
            </a:prstGeom>
            <a:solidFill>
              <a:srgbClr val="5225B5">
                <a:alpha val="25000"/>
              </a:srgb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solidFill>
                  <a:schemeClr val="tx1"/>
                </a:solidFill>
              </a:endParaRPr>
            </a:p>
          </p:txBody>
        </p:sp>
        <p:sp>
          <p:nvSpPr>
            <p:cNvPr id="94" name="Diagonal Stripe 93">
              <a:extLst>
                <a:ext uri="{FF2B5EF4-FFF2-40B4-BE49-F238E27FC236}">
                  <a16:creationId xmlns:a16="http://schemas.microsoft.com/office/drawing/2014/main" xmlns="" id="{1E569FDE-49CE-40D5-A122-EA5BD56296C7}"/>
                </a:ext>
              </a:extLst>
            </p:cNvPr>
            <p:cNvSpPr/>
            <p:nvPr/>
          </p:nvSpPr>
          <p:spPr>
            <a:xfrm>
              <a:off x="10789920" y="7498080"/>
              <a:ext cx="68580" cy="106680"/>
            </a:xfrm>
            <a:prstGeom prst="diagStrip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a:spcBef>
                  <a:spcPts val="159"/>
                </a:spcBef>
                <a:spcAft>
                  <a:spcPts val="159"/>
                </a:spcAft>
              </a:pPr>
              <a:endParaRPr lang="en-GB" sz="873" dirty="0">
                <a:solidFill>
                  <a:schemeClr val="bg1"/>
                </a:solidFill>
              </a:endParaRPr>
            </a:p>
          </p:txBody>
        </p:sp>
      </p:grpSp>
      <p:grpSp>
        <p:nvGrpSpPr>
          <p:cNvPr id="87" name="Group 86">
            <a:extLst>
              <a:ext uri="{FF2B5EF4-FFF2-40B4-BE49-F238E27FC236}">
                <a16:creationId xmlns:a16="http://schemas.microsoft.com/office/drawing/2014/main" xmlns="" id="{B1499FAC-FF50-4889-88E3-677A608D3C60}"/>
              </a:ext>
            </a:extLst>
          </p:cNvPr>
          <p:cNvGrpSpPr/>
          <p:nvPr/>
        </p:nvGrpSpPr>
        <p:grpSpPr>
          <a:xfrm>
            <a:off x="2378888" y="886531"/>
            <a:ext cx="828697" cy="828697"/>
            <a:chOff x="-318196" y="4279993"/>
            <a:chExt cx="839804" cy="839804"/>
          </a:xfrm>
        </p:grpSpPr>
        <p:sp>
          <p:nvSpPr>
            <p:cNvPr id="88" name="Circle: Hollow 87">
              <a:extLst>
                <a:ext uri="{FF2B5EF4-FFF2-40B4-BE49-F238E27FC236}">
                  <a16:creationId xmlns:a16="http://schemas.microsoft.com/office/drawing/2014/main" xmlns="" id="{5AF0B784-BC4A-4DA1-8370-B0BF885D8546}"/>
                </a:ext>
              </a:extLst>
            </p:cNvPr>
            <p:cNvSpPr/>
            <p:nvPr/>
          </p:nvSpPr>
          <p:spPr>
            <a:xfrm>
              <a:off x="-318196" y="4279993"/>
              <a:ext cx="839804" cy="839804"/>
            </a:xfrm>
            <a:prstGeom prst="donut">
              <a:avLst>
                <a:gd name="adj" fmla="val 38036"/>
              </a:avLst>
            </a:prstGeom>
            <a:solidFill>
              <a:srgbClr val="00C8FF">
                <a:alpha val="24000"/>
              </a:srgbClr>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solidFill>
                  <a:schemeClr val="tx1"/>
                </a:solidFill>
              </a:endParaRPr>
            </a:p>
          </p:txBody>
        </p:sp>
        <p:cxnSp>
          <p:nvCxnSpPr>
            <p:cNvPr id="89" name="Connector: Elbow 88">
              <a:extLst>
                <a:ext uri="{FF2B5EF4-FFF2-40B4-BE49-F238E27FC236}">
                  <a16:creationId xmlns:a16="http://schemas.microsoft.com/office/drawing/2014/main" xmlns="" id="{1391BB13-17DE-4319-B63C-C33437B293F5}"/>
                </a:ext>
              </a:extLst>
            </p:cNvPr>
            <p:cNvCxnSpPr/>
            <p:nvPr/>
          </p:nvCxnSpPr>
          <p:spPr>
            <a:xfrm flipV="1">
              <a:off x="180975" y="4829175"/>
              <a:ext cx="98425" cy="38100"/>
            </a:xfrm>
            <a:prstGeom prst="bentConnector3">
              <a:avLst/>
            </a:prstGeom>
            <a:ln>
              <a:noFill/>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xmlns="" id="{14A30416-243C-4042-812E-81B83FB07B00}"/>
              </a:ext>
            </a:extLst>
          </p:cNvPr>
          <p:cNvSpPr txBox="1"/>
          <p:nvPr/>
        </p:nvSpPr>
        <p:spPr>
          <a:xfrm>
            <a:off x="571669" y="714453"/>
            <a:ext cx="3428910" cy="857611"/>
          </a:xfrm>
          <a:prstGeom prst="rect">
            <a:avLst/>
          </a:prstGeom>
          <a:noFill/>
        </p:spPr>
        <p:txBody>
          <a:bodyPr wrap="square" lIns="0" tIns="0" rIns="0" bIns="0" rtlCol="0">
            <a:noAutofit/>
          </a:bodyPr>
          <a:lstStyle/>
          <a:p>
            <a:pPr>
              <a:lnSpc>
                <a:spcPct val="80000"/>
              </a:lnSpc>
            </a:pPr>
            <a:r>
              <a:rPr lang="en-GB" sz="2540" b="1" dirty="0">
                <a:solidFill>
                  <a:srgbClr val="5225B5"/>
                </a:solidFill>
                <a:latin typeface="Arial" panose="020B0604020202020204" pitchFamily="34" charset="0"/>
                <a:cs typeface="Arial" panose="020B0604020202020204" pitchFamily="34" charset="0"/>
              </a:rPr>
              <a:t>Regulatory </a:t>
            </a:r>
            <a:br>
              <a:rPr lang="en-GB" sz="2540" b="1" dirty="0">
                <a:solidFill>
                  <a:srgbClr val="5225B5"/>
                </a:solidFill>
                <a:latin typeface="Arial" panose="020B0604020202020204" pitchFamily="34" charset="0"/>
                <a:cs typeface="Arial" panose="020B0604020202020204" pitchFamily="34" charset="0"/>
              </a:rPr>
            </a:br>
            <a:r>
              <a:rPr lang="en-GB" sz="2540" b="1" dirty="0">
                <a:solidFill>
                  <a:srgbClr val="5225B5"/>
                </a:solidFill>
                <a:latin typeface="Arial" panose="020B0604020202020204" pitchFamily="34" charset="0"/>
                <a:cs typeface="Arial" panose="020B0604020202020204" pitchFamily="34" charset="0"/>
              </a:rPr>
              <a:t>Expertise</a:t>
            </a:r>
          </a:p>
        </p:txBody>
      </p:sp>
      <p:grpSp>
        <p:nvGrpSpPr>
          <p:cNvPr id="2" name="Gruppieren 1">
            <a:extLst>
              <a:ext uri="{FF2B5EF4-FFF2-40B4-BE49-F238E27FC236}">
                <a16:creationId xmlns:a16="http://schemas.microsoft.com/office/drawing/2014/main" xmlns="" id="{3859F977-A401-42CC-9C1D-31D13E8D81B9}"/>
              </a:ext>
            </a:extLst>
          </p:cNvPr>
          <p:cNvGrpSpPr/>
          <p:nvPr/>
        </p:nvGrpSpPr>
        <p:grpSpPr>
          <a:xfrm>
            <a:off x="4648212" y="2891743"/>
            <a:ext cx="684727" cy="777221"/>
            <a:chOff x="5856262" y="3643244"/>
            <a:chExt cx="862685" cy="979217"/>
          </a:xfrm>
        </p:grpSpPr>
        <p:sp>
          <p:nvSpPr>
            <p:cNvPr id="65" name="Oval 64">
              <a:extLst>
                <a:ext uri="{FF2B5EF4-FFF2-40B4-BE49-F238E27FC236}">
                  <a16:creationId xmlns:a16="http://schemas.microsoft.com/office/drawing/2014/main" xmlns="" id="{DB21CB99-465F-4276-A408-86AE6C63A832}"/>
                </a:ext>
              </a:extLst>
            </p:cNvPr>
            <p:cNvSpPr/>
            <p:nvPr/>
          </p:nvSpPr>
          <p:spPr>
            <a:xfrm>
              <a:off x="5919307" y="3898743"/>
              <a:ext cx="723720" cy="723718"/>
            </a:xfrm>
            <a:prstGeom prst="ellipse">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66" name="Oval 65">
              <a:extLst>
                <a:ext uri="{FF2B5EF4-FFF2-40B4-BE49-F238E27FC236}">
                  <a16:creationId xmlns:a16="http://schemas.microsoft.com/office/drawing/2014/main" xmlns="" id="{D495905F-A2D0-4576-AD12-4D6822770523}"/>
                </a:ext>
              </a:extLst>
            </p:cNvPr>
            <p:cNvSpPr/>
            <p:nvPr/>
          </p:nvSpPr>
          <p:spPr>
            <a:xfrm>
              <a:off x="6338390" y="3643244"/>
              <a:ext cx="128927" cy="128927"/>
            </a:xfrm>
            <a:prstGeom prst="ellipse">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67" name="Oval 66">
              <a:extLst>
                <a:ext uri="{FF2B5EF4-FFF2-40B4-BE49-F238E27FC236}">
                  <a16:creationId xmlns:a16="http://schemas.microsoft.com/office/drawing/2014/main" xmlns="" id="{30738569-19DD-4CAD-9137-BFFAF4F7F8C3}"/>
                </a:ext>
              </a:extLst>
            </p:cNvPr>
            <p:cNvSpPr/>
            <p:nvPr/>
          </p:nvSpPr>
          <p:spPr>
            <a:xfrm>
              <a:off x="6499135" y="3806475"/>
              <a:ext cx="88259" cy="88259"/>
            </a:xfrm>
            <a:prstGeom prst="ellipse">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68" name="Oval 67">
              <a:extLst>
                <a:ext uri="{FF2B5EF4-FFF2-40B4-BE49-F238E27FC236}">
                  <a16:creationId xmlns:a16="http://schemas.microsoft.com/office/drawing/2014/main" xmlns="" id="{E01F8A11-1856-48EF-A174-183745EE8E32}"/>
                </a:ext>
              </a:extLst>
            </p:cNvPr>
            <p:cNvSpPr/>
            <p:nvPr/>
          </p:nvSpPr>
          <p:spPr>
            <a:xfrm>
              <a:off x="5856262" y="4369434"/>
              <a:ext cx="128927" cy="128927"/>
            </a:xfrm>
            <a:prstGeom prst="ellipse">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grpSp>
          <p:nvGrpSpPr>
            <p:cNvPr id="81" name="Group 80">
              <a:extLst>
                <a:ext uri="{FF2B5EF4-FFF2-40B4-BE49-F238E27FC236}">
                  <a16:creationId xmlns:a16="http://schemas.microsoft.com/office/drawing/2014/main" xmlns="" id="{AE1DCA51-7AD3-4616-99C6-E586936161B8}"/>
                </a:ext>
              </a:extLst>
            </p:cNvPr>
            <p:cNvGrpSpPr/>
            <p:nvPr/>
          </p:nvGrpSpPr>
          <p:grpSpPr>
            <a:xfrm>
              <a:off x="6041095" y="4013537"/>
              <a:ext cx="677852" cy="587684"/>
              <a:chOff x="6990886" y="2362481"/>
              <a:chExt cx="731416" cy="634121"/>
            </a:xfrm>
          </p:grpSpPr>
          <p:grpSp>
            <p:nvGrpSpPr>
              <p:cNvPr id="69" name="Graphic 55">
                <a:extLst>
                  <a:ext uri="{FF2B5EF4-FFF2-40B4-BE49-F238E27FC236}">
                    <a16:creationId xmlns:a16="http://schemas.microsoft.com/office/drawing/2014/main" xmlns="" id="{EA097A91-2F7F-420B-9B79-F213C32AA581}"/>
                  </a:ext>
                </a:extLst>
              </p:cNvPr>
              <p:cNvGrpSpPr/>
              <p:nvPr/>
            </p:nvGrpSpPr>
            <p:grpSpPr>
              <a:xfrm>
                <a:off x="7034528" y="2410893"/>
                <a:ext cx="687774" cy="585709"/>
                <a:chOff x="5541169" y="3059112"/>
                <a:chExt cx="416217" cy="354451"/>
              </a:xfrm>
              <a:solidFill>
                <a:srgbClr val="EFEAD8"/>
              </a:solidFill>
            </p:grpSpPr>
            <p:sp>
              <p:nvSpPr>
                <p:cNvPr id="70" name="Freeform: Shape 69">
                  <a:extLst>
                    <a:ext uri="{FF2B5EF4-FFF2-40B4-BE49-F238E27FC236}">
                      <a16:creationId xmlns:a16="http://schemas.microsoft.com/office/drawing/2014/main" xmlns="" id="{80E8622E-5D11-4F6A-B2B6-16B34B1AAC96}"/>
                    </a:ext>
                  </a:extLst>
                </p:cNvPr>
                <p:cNvSpPr/>
                <p:nvPr/>
              </p:nvSpPr>
              <p:spPr>
                <a:xfrm>
                  <a:off x="5541169" y="3059112"/>
                  <a:ext cx="334232" cy="326612"/>
                </a:xfrm>
                <a:custGeom>
                  <a:avLst/>
                  <a:gdLst>
                    <a:gd name="connsiteX0" fmla="*/ 246888 w 334232"/>
                    <a:gd name="connsiteY0" fmla="*/ 326612 h 326612"/>
                    <a:gd name="connsiteX1" fmla="*/ 20288 w 334232"/>
                    <a:gd name="connsiteY1" fmla="*/ 326612 h 326612"/>
                    <a:gd name="connsiteX2" fmla="*/ 12002 w 334232"/>
                    <a:gd name="connsiteY2" fmla="*/ 322898 h 326612"/>
                    <a:gd name="connsiteX3" fmla="*/ 0 w 334232"/>
                    <a:gd name="connsiteY3" fmla="*/ 309277 h 326612"/>
                    <a:gd name="connsiteX4" fmla="*/ 10382 w 334232"/>
                    <a:gd name="connsiteY4" fmla="*/ 300514 h 326612"/>
                    <a:gd name="connsiteX5" fmla="*/ 35624 w 334232"/>
                    <a:gd name="connsiteY5" fmla="*/ 234029 h 326612"/>
                    <a:gd name="connsiteX6" fmla="*/ 32671 w 334232"/>
                    <a:gd name="connsiteY6" fmla="*/ 194977 h 326612"/>
                    <a:gd name="connsiteX7" fmla="*/ 28004 w 334232"/>
                    <a:gd name="connsiteY7" fmla="*/ 124111 h 326612"/>
                    <a:gd name="connsiteX8" fmla="*/ 84201 w 334232"/>
                    <a:gd name="connsiteY8" fmla="*/ 2477 h 326612"/>
                    <a:gd name="connsiteX9" fmla="*/ 87725 w 334232"/>
                    <a:gd name="connsiteY9" fmla="*/ 0 h 326612"/>
                    <a:gd name="connsiteX10" fmla="*/ 316801 w 334232"/>
                    <a:gd name="connsiteY10" fmla="*/ 0 h 326612"/>
                    <a:gd name="connsiteX11" fmla="*/ 322802 w 334232"/>
                    <a:gd name="connsiteY11" fmla="*/ 2953 h 326612"/>
                    <a:gd name="connsiteX12" fmla="*/ 334232 w 334232"/>
                    <a:gd name="connsiteY12" fmla="*/ 18193 h 326612"/>
                    <a:gd name="connsiteX13" fmla="*/ 324041 w 334232"/>
                    <a:gd name="connsiteY13" fmla="*/ 26194 h 326612"/>
                    <a:gd name="connsiteX14" fmla="*/ 281940 w 334232"/>
                    <a:gd name="connsiteY14" fmla="*/ 124016 h 326612"/>
                    <a:gd name="connsiteX15" fmla="*/ 286512 w 334232"/>
                    <a:gd name="connsiteY15" fmla="*/ 192405 h 326612"/>
                    <a:gd name="connsiteX16" fmla="*/ 289560 w 334232"/>
                    <a:gd name="connsiteY16" fmla="*/ 233934 h 326612"/>
                    <a:gd name="connsiteX17" fmla="*/ 250508 w 334232"/>
                    <a:gd name="connsiteY17" fmla="*/ 324136 h 326612"/>
                    <a:gd name="connsiteX18" fmla="*/ 246888 w 334232"/>
                    <a:gd name="connsiteY18" fmla="*/ 326612 h 326612"/>
                    <a:gd name="connsiteX19" fmla="*/ 56674 w 334232"/>
                    <a:gd name="connsiteY19" fmla="*/ 300133 h 326612"/>
                    <a:gd name="connsiteX20" fmla="*/ 235077 w 334232"/>
                    <a:gd name="connsiteY20" fmla="*/ 300133 h 326612"/>
                    <a:gd name="connsiteX21" fmla="*/ 240316 w 334232"/>
                    <a:gd name="connsiteY21" fmla="*/ 298037 h 326612"/>
                    <a:gd name="connsiteX22" fmla="*/ 262795 w 334232"/>
                    <a:gd name="connsiteY22" fmla="*/ 234029 h 326612"/>
                    <a:gd name="connsiteX23" fmla="*/ 259842 w 334232"/>
                    <a:gd name="connsiteY23" fmla="*/ 194977 h 326612"/>
                    <a:gd name="connsiteX24" fmla="*/ 255175 w 334232"/>
                    <a:gd name="connsiteY24" fmla="*/ 124111 h 326612"/>
                    <a:gd name="connsiteX25" fmla="*/ 279273 w 334232"/>
                    <a:gd name="connsiteY25" fmla="*/ 37814 h 326612"/>
                    <a:gd name="connsiteX26" fmla="*/ 272987 w 334232"/>
                    <a:gd name="connsiteY26" fmla="*/ 26480 h 326612"/>
                    <a:gd name="connsiteX27" fmla="*/ 99155 w 334232"/>
                    <a:gd name="connsiteY27" fmla="*/ 26480 h 326612"/>
                    <a:gd name="connsiteX28" fmla="*/ 94202 w 334232"/>
                    <a:gd name="connsiteY28" fmla="*/ 28289 h 326612"/>
                    <a:gd name="connsiteX29" fmla="*/ 54483 w 334232"/>
                    <a:gd name="connsiteY29" fmla="*/ 124111 h 326612"/>
                    <a:gd name="connsiteX30" fmla="*/ 59055 w 334232"/>
                    <a:gd name="connsiteY30" fmla="*/ 192500 h 326612"/>
                    <a:gd name="connsiteX31" fmla="*/ 62103 w 334232"/>
                    <a:gd name="connsiteY31" fmla="*/ 234029 h 326612"/>
                    <a:gd name="connsiteX32" fmla="*/ 49911 w 334232"/>
                    <a:gd name="connsiteY32" fmla="*/ 289560 h 326612"/>
                    <a:gd name="connsiteX33" fmla="*/ 56674 w 334232"/>
                    <a:gd name="connsiteY33" fmla="*/ 300133 h 32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4232" h="326612">
                      <a:moveTo>
                        <a:pt x="246888" y="326612"/>
                      </a:moveTo>
                      <a:lnTo>
                        <a:pt x="20288" y="326612"/>
                      </a:lnTo>
                      <a:cubicBezTo>
                        <a:pt x="17145" y="326612"/>
                        <a:pt x="14097" y="325279"/>
                        <a:pt x="12002" y="322898"/>
                      </a:cubicBezTo>
                      <a:lnTo>
                        <a:pt x="0" y="309277"/>
                      </a:lnTo>
                      <a:lnTo>
                        <a:pt x="10382" y="300514"/>
                      </a:lnTo>
                      <a:cubicBezTo>
                        <a:pt x="28766" y="285083"/>
                        <a:pt x="35624" y="251555"/>
                        <a:pt x="35624" y="234029"/>
                      </a:cubicBezTo>
                      <a:cubicBezTo>
                        <a:pt x="35624" y="226505"/>
                        <a:pt x="34195" y="211169"/>
                        <a:pt x="32671" y="194977"/>
                      </a:cubicBezTo>
                      <a:cubicBezTo>
                        <a:pt x="30480" y="171260"/>
                        <a:pt x="28004" y="144399"/>
                        <a:pt x="28004" y="124111"/>
                      </a:cubicBezTo>
                      <a:cubicBezTo>
                        <a:pt x="28004" y="83439"/>
                        <a:pt x="45434" y="30004"/>
                        <a:pt x="84201" y="2477"/>
                      </a:cubicBezTo>
                      <a:lnTo>
                        <a:pt x="87725" y="0"/>
                      </a:lnTo>
                      <a:lnTo>
                        <a:pt x="316801" y="0"/>
                      </a:lnTo>
                      <a:cubicBezTo>
                        <a:pt x="319183" y="0"/>
                        <a:pt x="321374" y="1143"/>
                        <a:pt x="322802" y="2953"/>
                      </a:cubicBezTo>
                      <a:lnTo>
                        <a:pt x="334232" y="18193"/>
                      </a:lnTo>
                      <a:lnTo>
                        <a:pt x="324041" y="26194"/>
                      </a:lnTo>
                      <a:cubicBezTo>
                        <a:pt x="295085" y="48863"/>
                        <a:pt x="281940" y="92869"/>
                        <a:pt x="281940" y="124016"/>
                      </a:cubicBezTo>
                      <a:cubicBezTo>
                        <a:pt x="281940" y="143066"/>
                        <a:pt x="284321" y="169355"/>
                        <a:pt x="286512" y="192405"/>
                      </a:cubicBezTo>
                      <a:cubicBezTo>
                        <a:pt x="288131" y="209931"/>
                        <a:pt x="289560" y="225076"/>
                        <a:pt x="289560" y="233934"/>
                      </a:cubicBezTo>
                      <a:cubicBezTo>
                        <a:pt x="289560" y="255651"/>
                        <a:pt x="281369" y="302324"/>
                        <a:pt x="250508" y="324136"/>
                      </a:cubicBezTo>
                      <a:lnTo>
                        <a:pt x="246888" y="326612"/>
                      </a:lnTo>
                      <a:close/>
                      <a:moveTo>
                        <a:pt x="56674" y="300133"/>
                      </a:moveTo>
                      <a:lnTo>
                        <a:pt x="235077" y="300133"/>
                      </a:lnTo>
                      <a:cubicBezTo>
                        <a:pt x="237077" y="300133"/>
                        <a:pt x="238982" y="299466"/>
                        <a:pt x="240316" y="298037"/>
                      </a:cubicBezTo>
                      <a:cubicBezTo>
                        <a:pt x="257175" y="281178"/>
                        <a:pt x="262795" y="248603"/>
                        <a:pt x="262795" y="234029"/>
                      </a:cubicBezTo>
                      <a:cubicBezTo>
                        <a:pt x="262795" y="226505"/>
                        <a:pt x="261366" y="211169"/>
                        <a:pt x="259842" y="194977"/>
                      </a:cubicBezTo>
                      <a:cubicBezTo>
                        <a:pt x="257651" y="171260"/>
                        <a:pt x="255175" y="144399"/>
                        <a:pt x="255175" y="124111"/>
                      </a:cubicBezTo>
                      <a:cubicBezTo>
                        <a:pt x="255175" y="97536"/>
                        <a:pt x="262795" y="64865"/>
                        <a:pt x="279273" y="37814"/>
                      </a:cubicBezTo>
                      <a:cubicBezTo>
                        <a:pt x="282321" y="32861"/>
                        <a:pt x="278797" y="26480"/>
                        <a:pt x="272987" y="26480"/>
                      </a:cubicBezTo>
                      <a:lnTo>
                        <a:pt x="99155" y="26480"/>
                      </a:lnTo>
                      <a:cubicBezTo>
                        <a:pt x="97346" y="26480"/>
                        <a:pt x="95631" y="27051"/>
                        <a:pt x="94202" y="28289"/>
                      </a:cubicBezTo>
                      <a:cubicBezTo>
                        <a:pt x="66961" y="51435"/>
                        <a:pt x="54483" y="93345"/>
                        <a:pt x="54483" y="124111"/>
                      </a:cubicBezTo>
                      <a:cubicBezTo>
                        <a:pt x="54483" y="143161"/>
                        <a:pt x="56864" y="169450"/>
                        <a:pt x="59055" y="192500"/>
                      </a:cubicBezTo>
                      <a:cubicBezTo>
                        <a:pt x="60674" y="210026"/>
                        <a:pt x="62103" y="225171"/>
                        <a:pt x="62103" y="234029"/>
                      </a:cubicBezTo>
                      <a:cubicBezTo>
                        <a:pt x="62103" y="246698"/>
                        <a:pt x="59150" y="269081"/>
                        <a:pt x="49911" y="289560"/>
                      </a:cubicBezTo>
                      <a:cubicBezTo>
                        <a:pt x="47720" y="294513"/>
                        <a:pt x="51340" y="300133"/>
                        <a:pt x="56674" y="300133"/>
                      </a:cubicBezTo>
                      <a:close/>
                    </a:path>
                  </a:pathLst>
                </a:cu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grpSp>
              <p:nvGrpSpPr>
                <p:cNvPr id="71" name="Graphic 55">
                  <a:extLst>
                    <a:ext uri="{FF2B5EF4-FFF2-40B4-BE49-F238E27FC236}">
                      <a16:creationId xmlns:a16="http://schemas.microsoft.com/office/drawing/2014/main" xmlns="" id="{1732BB05-A774-42F5-92B4-1AF7D2DC174F}"/>
                    </a:ext>
                  </a:extLst>
                </p:cNvPr>
                <p:cNvGrpSpPr/>
                <p:nvPr/>
              </p:nvGrpSpPr>
              <p:grpSpPr>
                <a:xfrm>
                  <a:off x="5639562" y="3152647"/>
                  <a:ext cx="118109" cy="136207"/>
                  <a:chOff x="5639562" y="3152647"/>
                  <a:chExt cx="118109" cy="136207"/>
                </a:xfrm>
                <a:grpFill/>
              </p:grpSpPr>
              <p:sp>
                <p:nvSpPr>
                  <p:cNvPr id="73" name="Freeform: Shape 72">
                    <a:extLst>
                      <a:ext uri="{FF2B5EF4-FFF2-40B4-BE49-F238E27FC236}">
                        <a16:creationId xmlns:a16="http://schemas.microsoft.com/office/drawing/2014/main" xmlns="" id="{F02D82AB-BEAB-4E5B-ACA0-D2EEE8B5E3E6}"/>
                      </a:ext>
                    </a:extLst>
                  </p:cNvPr>
                  <p:cNvSpPr/>
                  <p:nvPr/>
                </p:nvSpPr>
                <p:spPr>
                  <a:xfrm>
                    <a:off x="5639562" y="3152647"/>
                    <a:ext cx="118109" cy="21145"/>
                  </a:xfrm>
                  <a:custGeom>
                    <a:avLst/>
                    <a:gdLst>
                      <a:gd name="connsiteX0" fmla="*/ 114014 w 118109"/>
                      <a:gd name="connsiteY0" fmla="*/ 21146 h 21145"/>
                      <a:gd name="connsiteX1" fmla="*/ 4096 w 118109"/>
                      <a:gd name="connsiteY1" fmla="*/ 21146 h 21145"/>
                      <a:gd name="connsiteX2" fmla="*/ 0 w 118109"/>
                      <a:gd name="connsiteY2" fmla="*/ 17050 h 21145"/>
                      <a:gd name="connsiteX3" fmla="*/ 0 w 118109"/>
                      <a:gd name="connsiteY3" fmla="*/ 4096 h 21145"/>
                      <a:gd name="connsiteX4" fmla="*/ 4096 w 118109"/>
                      <a:gd name="connsiteY4" fmla="*/ 0 h 21145"/>
                      <a:gd name="connsiteX5" fmla="*/ 114014 w 118109"/>
                      <a:gd name="connsiteY5" fmla="*/ 0 h 21145"/>
                      <a:gd name="connsiteX6" fmla="*/ 118110 w 118109"/>
                      <a:gd name="connsiteY6" fmla="*/ 4096 h 21145"/>
                      <a:gd name="connsiteX7" fmla="*/ 118110 w 118109"/>
                      <a:gd name="connsiteY7" fmla="*/ 17050 h 21145"/>
                      <a:gd name="connsiteX8" fmla="*/ 114014 w 118109"/>
                      <a:gd name="connsiteY8" fmla="*/ 21146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109" h="21145">
                        <a:moveTo>
                          <a:pt x="114014" y="21146"/>
                        </a:moveTo>
                        <a:lnTo>
                          <a:pt x="4096" y="21146"/>
                        </a:lnTo>
                        <a:cubicBezTo>
                          <a:pt x="1810" y="21146"/>
                          <a:pt x="0" y="19336"/>
                          <a:pt x="0" y="17050"/>
                        </a:cubicBezTo>
                        <a:lnTo>
                          <a:pt x="0" y="4096"/>
                        </a:lnTo>
                        <a:cubicBezTo>
                          <a:pt x="0" y="1810"/>
                          <a:pt x="1810" y="0"/>
                          <a:pt x="4096" y="0"/>
                        </a:cubicBezTo>
                        <a:lnTo>
                          <a:pt x="114014" y="0"/>
                        </a:lnTo>
                        <a:cubicBezTo>
                          <a:pt x="116300" y="0"/>
                          <a:pt x="118110" y="1810"/>
                          <a:pt x="118110" y="4096"/>
                        </a:cubicBezTo>
                        <a:lnTo>
                          <a:pt x="118110" y="17050"/>
                        </a:lnTo>
                        <a:cubicBezTo>
                          <a:pt x="118110" y="19336"/>
                          <a:pt x="116300" y="21146"/>
                          <a:pt x="114014" y="21146"/>
                        </a:cubicBezTo>
                        <a:close/>
                      </a:path>
                    </a:pathLst>
                  </a:custGeom>
                  <a:solidFill>
                    <a:srgbClr val="EDEDED"/>
                  </a:solidFill>
                  <a:ln w="9525" cap="flat">
                    <a:noFill/>
                    <a:prstDash val="solid"/>
                    <a:miter/>
                  </a:ln>
                </p:spPr>
                <p:txBody>
                  <a:bodyPr rtlCol="0" anchor="ctr"/>
                  <a:lstStyle/>
                  <a:p>
                    <a:endParaRPr lang="en-GB" sz="1429" dirty="0"/>
                  </a:p>
                </p:txBody>
              </p:sp>
              <p:sp>
                <p:nvSpPr>
                  <p:cNvPr id="74" name="Freeform: Shape 73">
                    <a:extLst>
                      <a:ext uri="{FF2B5EF4-FFF2-40B4-BE49-F238E27FC236}">
                        <a16:creationId xmlns:a16="http://schemas.microsoft.com/office/drawing/2014/main" xmlns="" id="{C44662B9-485C-4E9E-BFD6-BC16365E9D5E}"/>
                      </a:ext>
                    </a:extLst>
                  </p:cNvPr>
                  <p:cNvSpPr/>
                  <p:nvPr/>
                </p:nvSpPr>
                <p:spPr>
                  <a:xfrm>
                    <a:off x="5639562" y="3191033"/>
                    <a:ext cx="118109" cy="21145"/>
                  </a:xfrm>
                  <a:custGeom>
                    <a:avLst/>
                    <a:gdLst>
                      <a:gd name="connsiteX0" fmla="*/ 114014 w 118109"/>
                      <a:gd name="connsiteY0" fmla="*/ 21145 h 21145"/>
                      <a:gd name="connsiteX1" fmla="*/ 4096 w 118109"/>
                      <a:gd name="connsiteY1" fmla="*/ 21145 h 21145"/>
                      <a:gd name="connsiteX2" fmla="*/ 0 w 118109"/>
                      <a:gd name="connsiteY2" fmla="*/ 17050 h 21145"/>
                      <a:gd name="connsiteX3" fmla="*/ 0 w 118109"/>
                      <a:gd name="connsiteY3" fmla="*/ 4096 h 21145"/>
                      <a:gd name="connsiteX4" fmla="*/ 4096 w 118109"/>
                      <a:gd name="connsiteY4" fmla="*/ 0 h 21145"/>
                      <a:gd name="connsiteX5" fmla="*/ 114014 w 118109"/>
                      <a:gd name="connsiteY5" fmla="*/ 0 h 21145"/>
                      <a:gd name="connsiteX6" fmla="*/ 118110 w 118109"/>
                      <a:gd name="connsiteY6" fmla="*/ 4096 h 21145"/>
                      <a:gd name="connsiteX7" fmla="*/ 118110 w 118109"/>
                      <a:gd name="connsiteY7" fmla="*/ 17050 h 21145"/>
                      <a:gd name="connsiteX8" fmla="*/ 114014 w 118109"/>
                      <a:gd name="connsiteY8" fmla="*/ 21145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109" h="21145">
                        <a:moveTo>
                          <a:pt x="114014" y="21145"/>
                        </a:moveTo>
                        <a:lnTo>
                          <a:pt x="4096" y="21145"/>
                        </a:lnTo>
                        <a:cubicBezTo>
                          <a:pt x="1810" y="21145"/>
                          <a:pt x="0" y="19336"/>
                          <a:pt x="0" y="17050"/>
                        </a:cubicBezTo>
                        <a:lnTo>
                          <a:pt x="0" y="4096"/>
                        </a:lnTo>
                        <a:cubicBezTo>
                          <a:pt x="0" y="1810"/>
                          <a:pt x="1810" y="0"/>
                          <a:pt x="4096" y="0"/>
                        </a:cubicBezTo>
                        <a:lnTo>
                          <a:pt x="114014" y="0"/>
                        </a:lnTo>
                        <a:cubicBezTo>
                          <a:pt x="116300" y="0"/>
                          <a:pt x="118110" y="1810"/>
                          <a:pt x="118110" y="4096"/>
                        </a:cubicBezTo>
                        <a:lnTo>
                          <a:pt x="118110" y="17050"/>
                        </a:lnTo>
                        <a:cubicBezTo>
                          <a:pt x="118110" y="19336"/>
                          <a:pt x="116300" y="21145"/>
                          <a:pt x="114014" y="21145"/>
                        </a:cubicBezTo>
                        <a:close/>
                      </a:path>
                    </a:pathLst>
                  </a:custGeom>
                  <a:solidFill>
                    <a:srgbClr val="EDEDED"/>
                  </a:solidFill>
                  <a:ln w="9525" cap="flat">
                    <a:noFill/>
                    <a:prstDash val="solid"/>
                    <a:miter/>
                  </a:ln>
                </p:spPr>
                <p:txBody>
                  <a:bodyPr rtlCol="0" anchor="ctr"/>
                  <a:lstStyle/>
                  <a:p>
                    <a:endParaRPr lang="en-GB" sz="1429" dirty="0"/>
                  </a:p>
                </p:txBody>
              </p:sp>
              <p:sp>
                <p:nvSpPr>
                  <p:cNvPr id="75" name="Freeform: Shape 74">
                    <a:extLst>
                      <a:ext uri="{FF2B5EF4-FFF2-40B4-BE49-F238E27FC236}">
                        <a16:creationId xmlns:a16="http://schemas.microsoft.com/office/drawing/2014/main" xmlns="" id="{8F7021F3-F83B-4CB7-8391-6A79B53267FE}"/>
                      </a:ext>
                    </a:extLst>
                  </p:cNvPr>
                  <p:cNvSpPr/>
                  <p:nvPr/>
                </p:nvSpPr>
                <p:spPr>
                  <a:xfrm>
                    <a:off x="5639562" y="3229323"/>
                    <a:ext cx="118109" cy="21240"/>
                  </a:xfrm>
                  <a:custGeom>
                    <a:avLst/>
                    <a:gdLst>
                      <a:gd name="connsiteX0" fmla="*/ 114014 w 118109"/>
                      <a:gd name="connsiteY0" fmla="*/ 21241 h 21240"/>
                      <a:gd name="connsiteX1" fmla="*/ 4096 w 118109"/>
                      <a:gd name="connsiteY1" fmla="*/ 21241 h 21240"/>
                      <a:gd name="connsiteX2" fmla="*/ 0 w 118109"/>
                      <a:gd name="connsiteY2" fmla="*/ 17145 h 21240"/>
                      <a:gd name="connsiteX3" fmla="*/ 0 w 118109"/>
                      <a:gd name="connsiteY3" fmla="*/ 4096 h 21240"/>
                      <a:gd name="connsiteX4" fmla="*/ 4096 w 118109"/>
                      <a:gd name="connsiteY4" fmla="*/ 0 h 21240"/>
                      <a:gd name="connsiteX5" fmla="*/ 114014 w 118109"/>
                      <a:gd name="connsiteY5" fmla="*/ 0 h 21240"/>
                      <a:gd name="connsiteX6" fmla="*/ 118110 w 118109"/>
                      <a:gd name="connsiteY6" fmla="*/ 4096 h 21240"/>
                      <a:gd name="connsiteX7" fmla="*/ 118110 w 118109"/>
                      <a:gd name="connsiteY7" fmla="*/ 17050 h 21240"/>
                      <a:gd name="connsiteX8" fmla="*/ 114014 w 118109"/>
                      <a:gd name="connsiteY8" fmla="*/ 21241 h 2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109" h="21240">
                        <a:moveTo>
                          <a:pt x="114014" y="21241"/>
                        </a:moveTo>
                        <a:lnTo>
                          <a:pt x="4096" y="21241"/>
                        </a:lnTo>
                        <a:cubicBezTo>
                          <a:pt x="1810" y="21241"/>
                          <a:pt x="0" y="19431"/>
                          <a:pt x="0" y="17145"/>
                        </a:cubicBezTo>
                        <a:lnTo>
                          <a:pt x="0" y="4096"/>
                        </a:lnTo>
                        <a:cubicBezTo>
                          <a:pt x="0" y="1810"/>
                          <a:pt x="1810" y="0"/>
                          <a:pt x="4096" y="0"/>
                        </a:cubicBezTo>
                        <a:lnTo>
                          <a:pt x="114014" y="0"/>
                        </a:lnTo>
                        <a:cubicBezTo>
                          <a:pt x="116300" y="0"/>
                          <a:pt x="118110" y="1810"/>
                          <a:pt x="118110" y="4096"/>
                        </a:cubicBezTo>
                        <a:lnTo>
                          <a:pt x="118110" y="17050"/>
                        </a:lnTo>
                        <a:cubicBezTo>
                          <a:pt x="118110" y="19336"/>
                          <a:pt x="116300" y="21241"/>
                          <a:pt x="114014" y="21241"/>
                        </a:cubicBezTo>
                        <a:close/>
                      </a:path>
                    </a:pathLst>
                  </a:custGeom>
                  <a:solidFill>
                    <a:srgbClr val="EDEDED"/>
                  </a:solidFill>
                  <a:ln w="9525" cap="flat">
                    <a:noFill/>
                    <a:prstDash val="solid"/>
                    <a:miter/>
                  </a:ln>
                </p:spPr>
                <p:txBody>
                  <a:bodyPr rtlCol="0" anchor="ctr"/>
                  <a:lstStyle/>
                  <a:p>
                    <a:endParaRPr lang="en-GB" sz="1429" dirty="0"/>
                  </a:p>
                </p:txBody>
              </p:sp>
              <p:sp>
                <p:nvSpPr>
                  <p:cNvPr id="76" name="Freeform: Shape 75">
                    <a:extLst>
                      <a:ext uri="{FF2B5EF4-FFF2-40B4-BE49-F238E27FC236}">
                        <a16:creationId xmlns:a16="http://schemas.microsoft.com/office/drawing/2014/main" xmlns="" id="{239658A6-239D-4787-A6D7-0BDE98862151}"/>
                      </a:ext>
                    </a:extLst>
                  </p:cNvPr>
                  <p:cNvSpPr/>
                  <p:nvPr/>
                </p:nvSpPr>
                <p:spPr>
                  <a:xfrm>
                    <a:off x="5639562" y="3267709"/>
                    <a:ext cx="60959" cy="21145"/>
                  </a:xfrm>
                  <a:custGeom>
                    <a:avLst/>
                    <a:gdLst>
                      <a:gd name="connsiteX0" fmla="*/ 56864 w 60959"/>
                      <a:gd name="connsiteY0" fmla="*/ 21146 h 21145"/>
                      <a:gd name="connsiteX1" fmla="*/ 4096 w 60959"/>
                      <a:gd name="connsiteY1" fmla="*/ 21146 h 21145"/>
                      <a:gd name="connsiteX2" fmla="*/ 0 w 60959"/>
                      <a:gd name="connsiteY2" fmla="*/ 17050 h 21145"/>
                      <a:gd name="connsiteX3" fmla="*/ 0 w 60959"/>
                      <a:gd name="connsiteY3" fmla="*/ 4096 h 21145"/>
                      <a:gd name="connsiteX4" fmla="*/ 4096 w 60959"/>
                      <a:gd name="connsiteY4" fmla="*/ 0 h 21145"/>
                      <a:gd name="connsiteX5" fmla="*/ 56864 w 60959"/>
                      <a:gd name="connsiteY5" fmla="*/ 0 h 21145"/>
                      <a:gd name="connsiteX6" fmla="*/ 60960 w 60959"/>
                      <a:gd name="connsiteY6" fmla="*/ 4096 h 21145"/>
                      <a:gd name="connsiteX7" fmla="*/ 60960 w 60959"/>
                      <a:gd name="connsiteY7" fmla="*/ 17050 h 21145"/>
                      <a:gd name="connsiteX8" fmla="*/ 56864 w 60959"/>
                      <a:gd name="connsiteY8" fmla="*/ 21146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59" h="21145">
                        <a:moveTo>
                          <a:pt x="56864" y="21146"/>
                        </a:moveTo>
                        <a:lnTo>
                          <a:pt x="4096" y="21146"/>
                        </a:lnTo>
                        <a:cubicBezTo>
                          <a:pt x="1810" y="21146"/>
                          <a:pt x="0" y="19336"/>
                          <a:pt x="0" y="17050"/>
                        </a:cubicBezTo>
                        <a:lnTo>
                          <a:pt x="0" y="4096"/>
                        </a:lnTo>
                        <a:cubicBezTo>
                          <a:pt x="0" y="1810"/>
                          <a:pt x="1810" y="0"/>
                          <a:pt x="4096" y="0"/>
                        </a:cubicBezTo>
                        <a:lnTo>
                          <a:pt x="56864" y="0"/>
                        </a:lnTo>
                        <a:cubicBezTo>
                          <a:pt x="59150" y="0"/>
                          <a:pt x="60960" y="1810"/>
                          <a:pt x="60960" y="4096"/>
                        </a:cubicBezTo>
                        <a:lnTo>
                          <a:pt x="60960" y="17050"/>
                        </a:lnTo>
                        <a:cubicBezTo>
                          <a:pt x="60960" y="19336"/>
                          <a:pt x="59150" y="21146"/>
                          <a:pt x="56864" y="21146"/>
                        </a:cubicBezTo>
                        <a:close/>
                      </a:path>
                    </a:pathLst>
                  </a:custGeom>
                  <a:solidFill>
                    <a:srgbClr val="EDEDED"/>
                  </a:solidFill>
                  <a:ln w="9525" cap="flat">
                    <a:noFill/>
                    <a:prstDash val="solid"/>
                    <a:miter/>
                  </a:ln>
                </p:spPr>
                <p:txBody>
                  <a:bodyPr rtlCol="0" anchor="ctr"/>
                  <a:lstStyle/>
                  <a:p>
                    <a:endParaRPr lang="en-GB" sz="1429" dirty="0"/>
                  </a:p>
                </p:txBody>
              </p:sp>
            </p:grpSp>
            <p:sp>
              <p:nvSpPr>
                <p:cNvPr id="72" name="Freeform: Shape 71">
                  <a:extLst>
                    <a:ext uri="{FF2B5EF4-FFF2-40B4-BE49-F238E27FC236}">
                      <a16:creationId xmlns:a16="http://schemas.microsoft.com/office/drawing/2014/main" xmlns="" id="{F8FFDE56-E3C4-41CD-B477-8E3392A1C28A}"/>
                    </a:ext>
                  </a:extLst>
                </p:cNvPr>
                <p:cNvSpPr/>
                <p:nvPr/>
              </p:nvSpPr>
              <p:spPr>
                <a:xfrm>
                  <a:off x="5784078" y="3103680"/>
                  <a:ext cx="173308" cy="309883"/>
                </a:xfrm>
                <a:custGeom>
                  <a:avLst/>
                  <a:gdLst>
                    <a:gd name="connsiteX0" fmla="*/ 147637 w 178403"/>
                    <a:gd name="connsiteY0" fmla="*/ 93536 h 318992"/>
                    <a:gd name="connsiteX1" fmla="*/ 147637 w 178403"/>
                    <a:gd name="connsiteY1" fmla="*/ 89249 h 318992"/>
                    <a:gd name="connsiteX2" fmla="*/ 172688 w 178403"/>
                    <a:gd name="connsiteY2" fmla="*/ 70104 h 318992"/>
                    <a:gd name="connsiteX3" fmla="*/ 172688 w 178403"/>
                    <a:gd name="connsiteY3" fmla="*/ 25813 h 318992"/>
                    <a:gd name="connsiteX4" fmla="*/ 86392 w 178403"/>
                    <a:gd name="connsiteY4" fmla="*/ 0 h 318992"/>
                    <a:gd name="connsiteX5" fmla="*/ 80867 w 178403"/>
                    <a:gd name="connsiteY5" fmla="*/ 4382 h 318992"/>
                    <a:gd name="connsiteX6" fmla="*/ 49720 w 178403"/>
                    <a:gd name="connsiteY6" fmla="*/ 79724 h 318992"/>
                    <a:gd name="connsiteX7" fmla="*/ 50102 w 178403"/>
                    <a:gd name="connsiteY7" fmla="*/ 94679 h 318992"/>
                    <a:gd name="connsiteX8" fmla="*/ 81248 w 178403"/>
                    <a:gd name="connsiteY8" fmla="*/ 95917 h 318992"/>
                    <a:gd name="connsiteX9" fmla="*/ 119062 w 178403"/>
                    <a:gd name="connsiteY9" fmla="*/ 94107 h 318992"/>
                    <a:gd name="connsiteX10" fmla="*/ 119062 w 178403"/>
                    <a:gd name="connsiteY10" fmla="*/ 117348 h 318992"/>
                    <a:gd name="connsiteX11" fmla="*/ 130969 w 178403"/>
                    <a:gd name="connsiteY11" fmla="*/ 119348 h 318992"/>
                    <a:gd name="connsiteX12" fmla="*/ 149828 w 178403"/>
                    <a:gd name="connsiteY12" fmla="*/ 124111 h 318992"/>
                    <a:gd name="connsiteX13" fmla="*/ 149828 w 178403"/>
                    <a:gd name="connsiteY13" fmla="*/ 191834 h 318992"/>
                    <a:gd name="connsiteX14" fmla="*/ 120491 w 178403"/>
                    <a:gd name="connsiteY14" fmla="*/ 197358 h 318992"/>
                    <a:gd name="connsiteX15" fmla="*/ 120491 w 178403"/>
                    <a:gd name="connsiteY15" fmla="*/ 159449 h 318992"/>
                    <a:gd name="connsiteX16" fmla="*/ 112681 w 178403"/>
                    <a:gd name="connsiteY16" fmla="*/ 160211 h 318992"/>
                    <a:gd name="connsiteX17" fmla="*/ 81343 w 178403"/>
                    <a:gd name="connsiteY17" fmla="*/ 161544 h 318992"/>
                    <a:gd name="connsiteX18" fmla="*/ 55531 w 178403"/>
                    <a:gd name="connsiteY18" fmla="*/ 160115 h 318992"/>
                    <a:gd name="connsiteX19" fmla="*/ 56674 w 178403"/>
                    <a:gd name="connsiteY19" fmla="*/ 174593 h 318992"/>
                    <a:gd name="connsiteX20" fmla="*/ 80867 w 178403"/>
                    <a:gd name="connsiteY20" fmla="*/ 175832 h 318992"/>
                    <a:gd name="connsiteX21" fmla="*/ 106204 w 178403"/>
                    <a:gd name="connsiteY21" fmla="*/ 175070 h 318992"/>
                    <a:gd name="connsiteX22" fmla="*/ 106204 w 178403"/>
                    <a:gd name="connsiteY22" fmla="*/ 255651 h 318992"/>
                    <a:gd name="connsiteX23" fmla="*/ 81058 w 178403"/>
                    <a:gd name="connsiteY23" fmla="*/ 256508 h 318992"/>
                    <a:gd name="connsiteX24" fmla="*/ 43625 w 178403"/>
                    <a:gd name="connsiteY24" fmla="*/ 254603 h 318992"/>
                    <a:gd name="connsiteX25" fmla="*/ 6096 w 178403"/>
                    <a:gd name="connsiteY25" fmla="*/ 303086 h 318992"/>
                    <a:gd name="connsiteX26" fmla="*/ 0 w 178403"/>
                    <a:gd name="connsiteY26" fmla="*/ 307372 h 318992"/>
                    <a:gd name="connsiteX27" fmla="*/ 81248 w 178403"/>
                    <a:gd name="connsiteY27" fmla="*/ 318992 h 318992"/>
                    <a:gd name="connsiteX28" fmla="*/ 178403 w 178403"/>
                    <a:gd name="connsiteY28" fmla="*/ 287465 h 318992"/>
                    <a:gd name="connsiteX29" fmla="*/ 178403 w 178403"/>
                    <a:gd name="connsiteY29" fmla="*/ 118682 h 318992"/>
                    <a:gd name="connsiteX30" fmla="*/ 147637 w 178403"/>
                    <a:gd name="connsiteY30" fmla="*/ 93536 h 31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8403" h="318992">
                      <a:moveTo>
                        <a:pt x="147637" y="93536"/>
                      </a:moveTo>
                      <a:lnTo>
                        <a:pt x="147637" y="89249"/>
                      </a:lnTo>
                      <a:cubicBezTo>
                        <a:pt x="161925" y="85439"/>
                        <a:pt x="172688" y="79439"/>
                        <a:pt x="172688" y="70104"/>
                      </a:cubicBezTo>
                      <a:lnTo>
                        <a:pt x="172688" y="25813"/>
                      </a:lnTo>
                      <a:cubicBezTo>
                        <a:pt x="172688" y="3524"/>
                        <a:pt x="112109" y="286"/>
                        <a:pt x="86392" y="0"/>
                      </a:cubicBezTo>
                      <a:lnTo>
                        <a:pt x="80867" y="4382"/>
                      </a:lnTo>
                      <a:cubicBezTo>
                        <a:pt x="60579" y="20288"/>
                        <a:pt x="49720" y="55054"/>
                        <a:pt x="49720" y="79724"/>
                      </a:cubicBezTo>
                      <a:cubicBezTo>
                        <a:pt x="49720" y="84201"/>
                        <a:pt x="49911" y="89345"/>
                        <a:pt x="50102" y="94679"/>
                      </a:cubicBezTo>
                      <a:cubicBezTo>
                        <a:pt x="62865" y="95726"/>
                        <a:pt x="74485" y="95917"/>
                        <a:pt x="81248" y="95917"/>
                      </a:cubicBezTo>
                      <a:cubicBezTo>
                        <a:pt x="89154" y="95917"/>
                        <a:pt x="103823" y="95631"/>
                        <a:pt x="119062" y="94107"/>
                      </a:cubicBezTo>
                      <a:lnTo>
                        <a:pt x="119062" y="117348"/>
                      </a:lnTo>
                      <a:lnTo>
                        <a:pt x="130969" y="119348"/>
                      </a:lnTo>
                      <a:cubicBezTo>
                        <a:pt x="141256" y="121063"/>
                        <a:pt x="146876" y="122968"/>
                        <a:pt x="149828" y="124111"/>
                      </a:cubicBezTo>
                      <a:lnTo>
                        <a:pt x="149828" y="191834"/>
                      </a:lnTo>
                      <a:cubicBezTo>
                        <a:pt x="142399" y="194120"/>
                        <a:pt x="132207" y="196025"/>
                        <a:pt x="120491" y="197358"/>
                      </a:cubicBezTo>
                      <a:lnTo>
                        <a:pt x="120491" y="159449"/>
                      </a:lnTo>
                      <a:lnTo>
                        <a:pt x="112681" y="160211"/>
                      </a:lnTo>
                      <a:cubicBezTo>
                        <a:pt x="101156" y="161354"/>
                        <a:pt x="90297" y="161830"/>
                        <a:pt x="81343" y="161544"/>
                      </a:cubicBezTo>
                      <a:cubicBezTo>
                        <a:pt x="71723" y="161258"/>
                        <a:pt x="63151" y="160782"/>
                        <a:pt x="55531" y="160115"/>
                      </a:cubicBezTo>
                      <a:cubicBezTo>
                        <a:pt x="56007" y="165449"/>
                        <a:pt x="56388" y="170212"/>
                        <a:pt x="56674" y="174593"/>
                      </a:cubicBezTo>
                      <a:cubicBezTo>
                        <a:pt x="63913" y="175165"/>
                        <a:pt x="71914" y="175546"/>
                        <a:pt x="80867" y="175832"/>
                      </a:cubicBezTo>
                      <a:cubicBezTo>
                        <a:pt x="88392" y="176022"/>
                        <a:pt x="96869" y="175832"/>
                        <a:pt x="106204" y="175070"/>
                      </a:cubicBezTo>
                      <a:lnTo>
                        <a:pt x="106204" y="255651"/>
                      </a:lnTo>
                      <a:cubicBezTo>
                        <a:pt x="98107" y="256223"/>
                        <a:pt x="89726" y="256508"/>
                        <a:pt x="81058" y="256508"/>
                      </a:cubicBezTo>
                      <a:cubicBezTo>
                        <a:pt x="66484" y="256508"/>
                        <a:pt x="54102" y="255746"/>
                        <a:pt x="43625" y="254603"/>
                      </a:cubicBezTo>
                      <a:cubicBezTo>
                        <a:pt x="35719" y="272987"/>
                        <a:pt x="23717" y="290703"/>
                        <a:pt x="6096" y="303086"/>
                      </a:cubicBezTo>
                      <a:lnTo>
                        <a:pt x="0" y="307372"/>
                      </a:lnTo>
                      <a:cubicBezTo>
                        <a:pt x="19050" y="316516"/>
                        <a:pt x="51911" y="318992"/>
                        <a:pt x="81248" y="318992"/>
                      </a:cubicBezTo>
                      <a:cubicBezTo>
                        <a:pt x="125539" y="318992"/>
                        <a:pt x="178403" y="313468"/>
                        <a:pt x="178403" y="287465"/>
                      </a:cubicBezTo>
                      <a:lnTo>
                        <a:pt x="178403" y="118682"/>
                      </a:lnTo>
                      <a:cubicBezTo>
                        <a:pt x="178403" y="104204"/>
                        <a:pt x="163735" y="97441"/>
                        <a:pt x="147637" y="93536"/>
                      </a:cubicBezTo>
                      <a:close/>
                    </a:path>
                  </a:pathLst>
                </a:cu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grpSp>
          <p:grpSp>
            <p:nvGrpSpPr>
              <p:cNvPr id="57" name="Graphic 55">
                <a:extLst>
                  <a:ext uri="{FF2B5EF4-FFF2-40B4-BE49-F238E27FC236}">
                    <a16:creationId xmlns:a16="http://schemas.microsoft.com/office/drawing/2014/main" xmlns="" id="{3F44FA6F-3D5D-4FC8-B79A-D81339E2A6F0}"/>
                  </a:ext>
                </a:extLst>
              </p:cNvPr>
              <p:cNvGrpSpPr/>
              <p:nvPr/>
            </p:nvGrpSpPr>
            <p:grpSpPr>
              <a:xfrm>
                <a:off x="6990886" y="2362481"/>
                <a:ext cx="687780" cy="585708"/>
                <a:chOff x="5541169" y="3059112"/>
                <a:chExt cx="416220" cy="354450"/>
              </a:xfrm>
            </p:grpSpPr>
            <p:sp>
              <p:nvSpPr>
                <p:cNvPr id="58" name="Freeform: Shape 57">
                  <a:extLst>
                    <a:ext uri="{FF2B5EF4-FFF2-40B4-BE49-F238E27FC236}">
                      <a16:creationId xmlns:a16="http://schemas.microsoft.com/office/drawing/2014/main" xmlns="" id="{76B8483D-539A-4A7B-AA73-C61057D202C9}"/>
                    </a:ext>
                  </a:extLst>
                </p:cNvPr>
                <p:cNvSpPr/>
                <p:nvPr/>
              </p:nvSpPr>
              <p:spPr>
                <a:xfrm>
                  <a:off x="5541169" y="3059112"/>
                  <a:ext cx="334232" cy="326612"/>
                </a:xfrm>
                <a:custGeom>
                  <a:avLst/>
                  <a:gdLst>
                    <a:gd name="connsiteX0" fmla="*/ 246888 w 334232"/>
                    <a:gd name="connsiteY0" fmla="*/ 326612 h 326612"/>
                    <a:gd name="connsiteX1" fmla="*/ 20288 w 334232"/>
                    <a:gd name="connsiteY1" fmla="*/ 326612 h 326612"/>
                    <a:gd name="connsiteX2" fmla="*/ 12002 w 334232"/>
                    <a:gd name="connsiteY2" fmla="*/ 322898 h 326612"/>
                    <a:gd name="connsiteX3" fmla="*/ 0 w 334232"/>
                    <a:gd name="connsiteY3" fmla="*/ 309277 h 326612"/>
                    <a:gd name="connsiteX4" fmla="*/ 10382 w 334232"/>
                    <a:gd name="connsiteY4" fmla="*/ 300514 h 326612"/>
                    <a:gd name="connsiteX5" fmla="*/ 35624 w 334232"/>
                    <a:gd name="connsiteY5" fmla="*/ 234029 h 326612"/>
                    <a:gd name="connsiteX6" fmla="*/ 32671 w 334232"/>
                    <a:gd name="connsiteY6" fmla="*/ 194977 h 326612"/>
                    <a:gd name="connsiteX7" fmla="*/ 28004 w 334232"/>
                    <a:gd name="connsiteY7" fmla="*/ 124111 h 326612"/>
                    <a:gd name="connsiteX8" fmla="*/ 84201 w 334232"/>
                    <a:gd name="connsiteY8" fmla="*/ 2477 h 326612"/>
                    <a:gd name="connsiteX9" fmla="*/ 87725 w 334232"/>
                    <a:gd name="connsiteY9" fmla="*/ 0 h 326612"/>
                    <a:gd name="connsiteX10" fmla="*/ 316801 w 334232"/>
                    <a:gd name="connsiteY10" fmla="*/ 0 h 326612"/>
                    <a:gd name="connsiteX11" fmla="*/ 322802 w 334232"/>
                    <a:gd name="connsiteY11" fmla="*/ 2953 h 326612"/>
                    <a:gd name="connsiteX12" fmla="*/ 334232 w 334232"/>
                    <a:gd name="connsiteY12" fmla="*/ 18193 h 326612"/>
                    <a:gd name="connsiteX13" fmla="*/ 324041 w 334232"/>
                    <a:gd name="connsiteY13" fmla="*/ 26194 h 326612"/>
                    <a:gd name="connsiteX14" fmla="*/ 281940 w 334232"/>
                    <a:gd name="connsiteY14" fmla="*/ 124016 h 326612"/>
                    <a:gd name="connsiteX15" fmla="*/ 286512 w 334232"/>
                    <a:gd name="connsiteY15" fmla="*/ 192405 h 326612"/>
                    <a:gd name="connsiteX16" fmla="*/ 289560 w 334232"/>
                    <a:gd name="connsiteY16" fmla="*/ 233934 h 326612"/>
                    <a:gd name="connsiteX17" fmla="*/ 250508 w 334232"/>
                    <a:gd name="connsiteY17" fmla="*/ 324136 h 326612"/>
                    <a:gd name="connsiteX18" fmla="*/ 246888 w 334232"/>
                    <a:gd name="connsiteY18" fmla="*/ 326612 h 326612"/>
                    <a:gd name="connsiteX19" fmla="*/ 56674 w 334232"/>
                    <a:gd name="connsiteY19" fmla="*/ 300133 h 326612"/>
                    <a:gd name="connsiteX20" fmla="*/ 235077 w 334232"/>
                    <a:gd name="connsiteY20" fmla="*/ 300133 h 326612"/>
                    <a:gd name="connsiteX21" fmla="*/ 240316 w 334232"/>
                    <a:gd name="connsiteY21" fmla="*/ 298037 h 326612"/>
                    <a:gd name="connsiteX22" fmla="*/ 262795 w 334232"/>
                    <a:gd name="connsiteY22" fmla="*/ 234029 h 326612"/>
                    <a:gd name="connsiteX23" fmla="*/ 259842 w 334232"/>
                    <a:gd name="connsiteY23" fmla="*/ 194977 h 326612"/>
                    <a:gd name="connsiteX24" fmla="*/ 255175 w 334232"/>
                    <a:gd name="connsiteY24" fmla="*/ 124111 h 326612"/>
                    <a:gd name="connsiteX25" fmla="*/ 279273 w 334232"/>
                    <a:gd name="connsiteY25" fmla="*/ 37814 h 326612"/>
                    <a:gd name="connsiteX26" fmla="*/ 272987 w 334232"/>
                    <a:gd name="connsiteY26" fmla="*/ 26480 h 326612"/>
                    <a:gd name="connsiteX27" fmla="*/ 99155 w 334232"/>
                    <a:gd name="connsiteY27" fmla="*/ 26480 h 326612"/>
                    <a:gd name="connsiteX28" fmla="*/ 94202 w 334232"/>
                    <a:gd name="connsiteY28" fmla="*/ 28289 h 326612"/>
                    <a:gd name="connsiteX29" fmla="*/ 54483 w 334232"/>
                    <a:gd name="connsiteY29" fmla="*/ 124111 h 326612"/>
                    <a:gd name="connsiteX30" fmla="*/ 59055 w 334232"/>
                    <a:gd name="connsiteY30" fmla="*/ 192500 h 326612"/>
                    <a:gd name="connsiteX31" fmla="*/ 62103 w 334232"/>
                    <a:gd name="connsiteY31" fmla="*/ 234029 h 326612"/>
                    <a:gd name="connsiteX32" fmla="*/ 49911 w 334232"/>
                    <a:gd name="connsiteY32" fmla="*/ 289560 h 326612"/>
                    <a:gd name="connsiteX33" fmla="*/ 56674 w 334232"/>
                    <a:gd name="connsiteY33" fmla="*/ 300133 h 32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4232" h="326612">
                      <a:moveTo>
                        <a:pt x="246888" y="326612"/>
                      </a:moveTo>
                      <a:lnTo>
                        <a:pt x="20288" y="326612"/>
                      </a:lnTo>
                      <a:cubicBezTo>
                        <a:pt x="17145" y="326612"/>
                        <a:pt x="14097" y="325279"/>
                        <a:pt x="12002" y="322898"/>
                      </a:cubicBezTo>
                      <a:lnTo>
                        <a:pt x="0" y="309277"/>
                      </a:lnTo>
                      <a:lnTo>
                        <a:pt x="10382" y="300514"/>
                      </a:lnTo>
                      <a:cubicBezTo>
                        <a:pt x="28766" y="285083"/>
                        <a:pt x="35624" y="251555"/>
                        <a:pt x="35624" y="234029"/>
                      </a:cubicBezTo>
                      <a:cubicBezTo>
                        <a:pt x="35624" y="226505"/>
                        <a:pt x="34195" y="211169"/>
                        <a:pt x="32671" y="194977"/>
                      </a:cubicBezTo>
                      <a:cubicBezTo>
                        <a:pt x="30480" y="171260"/>
                        <a:pt x="28004" y="144399"/>
                        <a:pt x="28004" y="124111"/>
                      </a:cubicBezTo>
                      <a:cubicBezTo>
                        <a:pt x="28004" y="83439"/>
                        <a:pt x="45434" y="30004"/>
                        <a:pt x="84201" y="2477"/>
                      </a:cubicBezTo>
                      <a:lnTo>
                        <a:pt x="87725" y="0"/>
                      </a:lnTo>
                      <a:lnTo>
                        <a:pt x="316801" y="0"/>
                      </a:lnTo>
                      <a:cubicBezTo>
                        <a:pt x="319183" y="0"/>
                        <a:pt x="321374" y="1143"/>
                        <a:pt x="322802" y="2953"/>
                      </a:cubicBezTo>
                      <a:lnTo>
                        <a:pt x="334232" y="18193"/>
                      </a:lnTo>
                      <a:lnTo>
                        <a:pt x="324041" y="26194"/>
                      </a:lnTo>
                      <a:cubicBezTo>
                        <a:pt x="295085" y="48863"/>
                        <a:pt x="281940" y="92869"/>
                        <a:pt x="281940" y="124016"/>
                      </a:cubicBezTo>
                      <a:cubicBezTo>
                        <a:pt x="281940" y="143066"/>
                        <a:pt x="284321" y="169355"/>
                        <a:pt x="286512" y="192405"/>
                      </a:cubicBezTo>
                      <a:cubicBezTo>
                        <a:pt x="288131" y="209931"/>
                        <a:pt x="289560" y="225076"/>
                        <a:pt x="289560" y="233934"/>
                      </a:cubicBezTo>
                      <a:cubicBezTo>
                        <a:pt x="289560" y="255651"/>
                        <a:pt x="281369" y="302324"/>
                        <a:pt x="250508" y="324136"/>
                      </a:cubicBezTo>
                      <a:lnTo>
                        <a:pt x="246888" y="326612"/>
                      </a:lnTo>
                      <a:close/>
                      <a:moveTo>
                        <a:pt x="56674" y="300133"/>
                      </a:moveTo>
                      <a:lnTo>
                        <a:pt x="235077" y="300133"/>
                      </a:lnTo>
                      <a:cubicBezTo>
                        <a:pt x="237077" y="300133"/>
                        <a:pt x="238982" y="299466"/>
                        <a:pt x="240316" y="298037"/>
                      </a:cubicBezTo>
                      <a:cubicBezTo>
                        <a:pt x="257175" y="281178"/>
                        <a:pt x="262795" y="248603"/>
                        <a:pt x="262795" y="234029"/>
                      </a:cubicBezTo>
                      <a:cubicBezTo>
                        <a:pt x="262795" y="226505"/>
                        <a:pt x="261366" y="211169"/>
                        <a:pt x="259842" y="194977"/>
                      </a:cubicBezTo>
                      <a:cubicBezTo>
                        <a:pt x="257651" y="171260"/>
                        <a:pt x="255175" y="144399"/>
                        <a:pt x="255175" y="124111"/>
                      </a:cubicBezTo>
                      <a:cubicBezTo>
                        <a:pt x="255175" y="97536"/>
                        <a:pt x="262795" y="64865"/>
                        <a:pt x="279273" y="37814"/>
                      </a:cubicBezTo>
                      <a:cubicBezTo>
                        <a:pt x="282321" y="32861"/>
                        <a:pt x="278797" y="26480"/>
                        <a:pt x="272987" y="26480"/>
                      </a:cubicBezTo>
                      <a:lnTo>
                        <a:pt x="99155" y="26480"/>
                      </a:lnTo>
                      <a:cubicBezTo>
                        <a:pt x="97346" y="26480"/>
                        <a:pt x="95631" y="27051"/>
                        <a:pt x="94202" y="28289"/>
                      </a:cubicBezTo>
                      <a:cubicBezTo>
                        <a:pt x="66961" y="51435"/>
                        <a:pt x="54483" y="93345"/>
                        <a:pt x="54483" y="124111"/>
                      </a:cubicBezTo>
                      <a:cubicBezTo>
                        <a:pt x="54483" y="143161"/>
                        <a:pt x="56864" y="169450"/>
                        <a:pt x="59055" y="192500"/>
                      </a:cubicBezTo>
                      <a:cubicBezTo>
                        <a:pt x="60674" y="210026"/>
                        <a:pt x="62103" y="225171"/>
                        <a:pt x="62103" y="234029"/>
                      </a:cubicBezTo>
                      <a:cubicBezTo>
                        <a:pt x="62103" y="246698"/>
                        <a:pt x="59150" y="269081"/>
                        <a:pt x="49911" y="289560"/>
                      </a:cubicBezTo>
                      <a:cubicBezTo>
                        <a:pt x="47720" y="294513"/>
                        <a:pt x="51340" y="300133"/>
                        <a:pt x="56674" y="300133"/>
                      </a:cubicBezTo>
                      <a:close/>
                    </a:path>
                  </a:pathLst>
                </a:custGeom>
                <a:solidFill>
                  <a:srgbClr val="5225B5"/>
                </a:solidFill>
                <a:ln w="9525" cap="flat">
                  <a:noFill/>
                  <a:prstDash val="solid"/>
                  <a:miter/>
                </a:ln>
              </p:spPr>
              <p:txBody>
                <a:bodyPr rtlCol="0" anchor="ctr"/>
                <a:lstStyle/>
                <a:p>
                  <a:endParaRPr lang="en-GB" sz="1429" dirty="0"/>
                </a:p>
              </p:txBody>
            </p:sp>
            <p:grpSp>
              <p:nvGrpSpPr>
                <p:cNvPr id="59" name="Graphic 55">
                  <a:extLst>
                    <a:ext uri="{FF2B5EF4-FFF2-40B4-BE49-F238E27FC236}">
                      <a16:creationId xmlns:a16="http://schemas.microsoft.com/office/drawing/2014/main" xmlns="" id="{3F44FA6F-3D5D-4FC8-B79A-D81339E2A6F0}"/>
                    </a:ext>
                  </a:extLst>
                </p:cNvPr>
                <p:cNvGrpSpPr/>
                <p:nvPr/>
              </p:nvGrpSpPr>
              <p:grpSpPr>
                <a:xfrm>
                  <a:off x="5639562" y="3152647"/>
                  <a:ext cx="118109" cy="136207"/>
                  <a:chOff x="5639562" y="3152647"/>
                  <a:chExt cx="118109" cy="136207"/>
                </a:xfrm>
                <a:solidFill>
                  <a:srgbClr val="A3A3A3"/>
                </a:solidFill>
              </p:grpSpPr>
              <p:sp>
                <p:nvSpPr>
                  <p:cNvPr id="60" name="Freeform: Shape 59">
                    <a:extLst>
                      <a:ext uri="{FF2B5EF4-FFF2-40B4-BE49-F238E27FC236}">
                        <a16:creationId xmlns:a16="http://schemas.microsoft.com/office/drawing/2014/main" xmlns="" id="{DCC06620-FB87-43B3-B248-EC9601FC5C31}"/>
                      </a:ext>
                    </a:extLst>
                  </p:cNvPr>
                  <p:cNvSpPr/>
                  <p:nvPr/>
                </p:nvSpPr>
                <p:spPr>
                  <a:xfrm>
                    <a:off x="5639562" y="3152647"/>
                    <a:ext cx="118109" cy="21145"/>
                  </a:xfrm>
                  <a:custGeom>
                    <a:avLst/>
                    <a:gdLst>
                      <a:gd name="connsiteX0" fmla="*/ 114014 w 118109"/>
                      <a:gd name="connsiteY0" fmla="*/ 21146 h 21145"/>
                      <a:gd name="connsiteX1" fmla="*/ 4096 w 118109"/>
                      <a:gd name="connsiteY1" fmla="*/ 21146 h 21145"/>
                      <a:gd name="connsiteX2" fmla="*/ 0 w 118109"/>
                      <a:gd name="connsiteY2" fmla="*/ 17050 h 21145"/>
                      <a:gd name="connsiteX3" fmla="*/ 0 w 118109"/>
                      <a:gd name="connsiteY3" fmla="*/ 4096 h 21145"/>
                      <a:gd name="connsiteX4" fmla="*/ 4096 w 118109"/>
                      <a:gd name="connsiteY4" fmla="*/ 0 h 21145"/>
                      <a:gd name="connsiteX5" fmla="*/ 114014 w 118109"/>
                      <a:gd name="connsiteY5" fmla="*/ 0 h 21145"/>
                      <a:gd name="connsiteX6" fmla="*/ 118110 w 118109"/>
                      <a:gd name="connsiteY6" fmla="*/ 4096 h 21145"/>
                      <a:gd name="connsiteX7" fmla="*/ 118110 w 118109"/>
                      <a:gd name="connsiteY7" fmla="*/ 17050 h 21145"/>
                      <a:gd name="connsiteX8" fmla="*/ 114014 w 118109"/>
                      <a:gd name="connsiteY8" fmla="*/ 21146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109" h="21145">
                        <a:moveTo>
                          <a:pt x="114014" y="21146"/>
                        </a:moveTo>
                        <a:lnTo>
                          <a:pt x="4096" y="21146"/>
                        </a:lnTo>
                        <a:cubicBezTo>
                          <a:pt x="1810" y="21146"/>
                          <a:pt x="0" y="19336"/>
                          <a:pt x="0" y="17050"/>
                        </a:cubicBezTo>
                        <a:lnTo>
                          <a:pt x="0" y="4096"/>
                        </a:lnTo>
                        <a:cubicBezTo>
                          <a:pt x="0" y="1810"/>
                          <a:pt x="1810" y="0"/>
                          <a:pt x="4096" y="0"/>
                        </a:cubicBezTo>
                        <a:lnTo>
                          <a:pt x="114014" y="0"/>
                        </a:lnTo>
                        <a:cubicBezTo>
                          <a:pt x="116300" y="0"/>
                          <a:pt x="118110" y="1810"/>
                          <a:pt x="118110" y="4096"/>
                        </a:cubicBezTo>
                        <a:lnTo>
                          <a:pt x="118110" y="17050"/>
                        </a:lnTo>
                        <a:cubicBezTo>
                          <a:pt x="118110" y="19336"/>
                          <a:pt x="116300" y="21146"/>
                          <a:pt x="114014" y="21146"/>
                        </a:cubicBezTo>
                        <a:close/>
                      </a:path>
                    </a:pathLst>
                  </a:custGeom>
                  <a:solidFill>
                    <a:srgbClr val="5225B5"/>
                  </a:solidFill>
                  <a:ln w="9525" cap="flat">
                    <a:noFill/>
                    <a:prstDash val="solid"/>
                    <a:miter/>
                  </a:ln>
                </p:spPr>
                <p:txBody>
                  <a:bodyPr rtlCol="0" anchor="ctr"/>
                  <a:lstStyle/>
                  <a:p>
                    <a:endParaRPr lang="en-GB" sz="1429" dirty="0"/>
                  </a:p>
                </p:txBody>
              </p:sp>
              <p:sp>
                <p:nvSpPr>
                  <p:cNvPr id="61" name="Freeform: Shape 60">
                    <a:extLst>
                      <a:ext uri="{FF2B5EF4-FFF2-40B4-BE49-F238E27FC236}">
                        <a16:creationId xmlns:a16="http://schemas.microsoft.com/office/drawing/2014/main" xmlns="" id="{9F0953AC-6599-474F-B7B9-E00CC1597A38}"/>
                      </a:ext>
                    </a:extLst>
                  </p:cNvPr>
                  <p:cNvSpPr/>
                  <p:nvPr/>
                </p:nvSpPr>
                <p:spPr>
                  <a:xfrm>
                    <a:off x="5639562" y="3191033"/>
                    <a:ext cx="118109" cy="21145"/>
                  </a:xfrm>
                  <a:custGeom>
                    <a:avLst/>
                    <a:gdLst>
                      <a:gd name="connsiteX0" fmla="*/ 114014 w 118109"/>
                      <a:gd name="connsiteY0" fmla="*/ 21145 h 21145"/>
                      <a:gd name="connsiteX1" fmla="*/ 4096 w 118109"/>
                      <a:gd name="connsiteY1" fmla="*/ 21145 h 21145"/>
                      <a:gd name="connsiteX2" fmla="*/ 0 w 118109"/>
                      <a:gd name="connsiteY2" fmla="*/ 17050 h 21145"/>
                      <a:gd name="connsiteX3" fmla="*/ 0 w 118109"/>
                      <a:gd name="connsiteY3" fmla="*/ 4096 h 21145"/>
                      <a:gd name="connsiteX4" fmla="*/ 4096 w 118109"/>
                      <a:gd name="connsiteY4" fmla="*/ 0 h 21145"/>
                      <a:gd name="connsiteX5" fmla="*/ 114014 w 118109"/>
                      <a:gd name="connsiteY5" fmla="*/ 0 h 21145"/>
                      <a:gd name="connsiteX6" fmla="*/ 118110 w 118109"/>
                      <a:gd name="connsiteY6" fmla="*/ 4096 h 21145"/>
                      <a:gd name="connsiteX7" fmla="*/ 118110 w 118109"/>
                      <a:gd name="connsiteY7" fmla="*/ 17050 h 21145"/>
                      <a:gd name="connsiteX8" fmla="*/ 114014 w 118109"/>
                      <a:gd name="connsiteY8" fmla="*/ 21145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109" h="21145">
                        <a:moveTo>
                          <a:pt x="114014" y="21145"/>
                        </a:moveTo>
                        <a:lnTo>
                          <a:pt x="4096" y="21145"/>
                        </a:lnTo>
                        <a:cubicBezTo>
                          <a:pt x="1810" y="21145"/>
                          <a:pt x="0" y="19336"/>
                          <a:pt x="0" y="17050"/>
                        </a:cubicBezTo>
                        <a:lnTo>
                          <a:pt x="0" y="4096"/>
                        </a:lnTo>
                        <a:cubicBezTo>
                          <a:pt x="0" y="1810"/>
                          <a:pt x="1810" y="0"/>
                          <a:pt x="4096" y="0"/>
                        </a:cubicBezTo>
                        <a:lnTo>
                          <a:pt x="114014" y="0"/>
                        </a:lnTo>
                        <a:cubicBezTo>
                          <a:pt x="116300" y="0"/>
                          <a:pt x="118110" y="1810"/>
                          <a:pt x="118110" y="4096"/>
                        </a:cubicBezTo>
                        <a:lnTo>
                          <a:pt x="118110" y="17050"/>
                        </a:lnTo>
                        <a:cubicBezTo>
                          <a:pt x="118110" y="19336"/>
                          <a:pt x="116300" y="21145"/>
                          <a:pt x="114014" y="21145"/>
                        </a:cubicBezTo>
                        <a:close/>
                      </a:path>
                    </a:pathLst>
                  </a:custGeom>
                  <a:solidFill>
                    <a:srgbClr val="5225B5"/>
                  </a:solidFill>
                  <a:ln w="9525" cap="flat">
                    <a:noFill/>
                    <a:prstDash val="solid"/>
                    <a:miter/>
                  </a:ln>
                </p:spPr>
                <p:txBody>
                  <a:bodyPr rtlCol="0" anchor="ctr"/>
                  <a:lstStyle/>
                  <a:p>
                    <a:endParaRPr lang="en-GB" sz="1429" dirty="0"/>
                  </a:p>
                </p:txBody>
              </p:sp>
              <p:sp>
                <p:nvSpPr>
                  <p:cNvPr id="62" name="Freeform: Shape 61">
                    <a:extLst>
                      <a:ext uri="{FF2B5EF4-FFF2-40B4-BE49-F238E27FC236}">
                        <a16:creationId xmlns:a16="http://schemas.microsoft.com/office/drawing/2014/main" xmlns="" id="{76B5531E-EFEE-4A99-B766-B200ADFE39D6}"/>
                      </a:ext>
                    </a:extLst>
                  </p:cNvPr>
                  <p:cNvSpPr/>
                  <p:nvPr/>
                </p:nvSpPr>
                <p:spPr>
                  <a:xfrm>
                    <a:off x="5639562" y="3229323"/>
                    <a:ext cx="118109" cy="21240"/>
                  </a:xfrm>
                  <a:custGeom>
                    <a:avLst/>
                    <a:gdLst>
                      <a:gd name="connsiteX0" fmla="*/ 114014 w 118109"/>
                      <a:gd name="connsiteY0" fmla="*/ 21241 h 21240"/>
                      <a:gd name="connsiteX1" fmla="*/ 4096 w 118109"/>
                      <a:gd name="connsiteY1" fmla="*/ 21241 h 21240"/>
                      <a:gd name="connsiteX2" fmla="*/ 0 w 118109"/>
                      <a:gd name="connsiteY2" fmla="*/ 17145 h 21240"/>
                      <a:gd name="connsiteX3" fmla="*/ 0 w 118109"/>
                      <a:gd name="connsiteY3" fmla="*/ 4096 h 21240"/>
                      <a:gd name="connsiteX4" fmla="*/ 4096 w 118109"/>
                      <a:gd name="connsiteY4" fmla="*/ 0 h 21240"/>
                      <a:gd name="connsiteX5" fmla="*/ 114014 w 118109"/>
                      <a:gd name="connsiteY5" fmla="*/ 0 h 21240"/>
                      <a:gd name="connsiteX6" fmla="*/ 118110 w 118109"/>
                      <a:gd name="connsiteY6" fmla="*/ 4096 h 21240"/>
                      <a:gd name="connsiteX7" fmla="*/ 118110 w 118109"/>
                      <a:gd name="connsiteY7" fmla="*/ 17050 h 21240"/>
                      <a:gd name="connsiteX8" fmla="*/ 114014 w 118109"/>
                      <a:gd name="connsiteY8" fmla="*/ 21241 h 2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109" h="21240">
                        <a:moveTo>
                          <a:pt x="114014" y="21241"/>
                        </a:moveTo>
                        <a:lnTo>
                          <a:pt x="4096" y="21241"/>
                        </a:lnTo>
                        <a:cubicBezTo>
                          <a:pt x="1810" y="21241"/>
                          <a:pt x="0" y="19431"/>
                          <a:pt x="0" y="17145"/>
                        </a:cubicBezTo>
                        <a:lnTo>
                          <a:pt x="0" y="4096"/>
                        </a:lnTo>
                        <a:cubicBezTo>
                          <a:pt x="0" y="1810"/>
                          <a:pt x="1810" y="0"/>
                          <a:pt x="4096" y="0"/>
                        </a:cubicBezTo>
                        <a:lnTo>
                          <a:pt x="114014" y="0"/>
                        </a:lnTo>
                        <a:cubicBezTo>
                          <a:pt x="116300" y="0"/>
                          <a:pt x="118110" y="1810"/>
                          <a:pt x="118110" y="4096"/>
                        </a:cubicBezTo>
                        <a:lnTo>
                          <a:pt x="118110" y="17050"/>
                        </a:lnTo>
                        <a:cubicBezTo>
                          <a:pt x="118110" y="19336"/>
                          <a:pt x="116300" y="21241"/>
                          <a:pt x="114014" y="21241"/>
                        </a:cubicBezTo>
                        <a:close/>
                      </a:path>
                    </a:pathLst>
                  </a:custGeom>
                  <a:solidFill>
                    <a:srgbClr val="5225B5"/>
                  </a:solidFill>
                  <a:ln w="9525" cap="flat">
                    <a:noFill/>
                    <a:prstDash val="solid"/>
                    <a:miter/>
                  </a:ln>
                </p:spPr>
                <p:txBody>
                  <a:bodyPr rtlCol="0" anchor="ctr"/>
                  <a:lstStyle/>
                  <a:p>
                    <a:endParaRPr lang="en-GB" sz="1429" dirty="0"/>
                  </a:p>
                </p:txBody>
              </p:sp>
              <p:sp>
                <p:nvSpPr>
                  <p:cNvPr id="63" name="Freeform: Shape 62">
                    <a:extLst>
                      <a:ext uri="{FF2B5EF4-FFF2-40B4-BE49-F238E27FC236}">
                        <a16:creationId xmlns:a16="http://schemas.microsoft.com/office/drawing/2014/main" xmlns="" id="{5698A699-A0A5-44E6-9CC1-8F2EAD706B92}"/>
                      </a:ext>
                    </a:extLst>
                  </p:cNvPr>
                  <p:cNvSpPr/>
                  <p:nvPr/>
                </p:nvSpPr>
                <p:spPr>
                  <a:xfrm>
                    <a:off x="5639562" y="3267709"/>
                    <a:ext cx="60959" cy="21145"/>
                  </a:xfrm>
                  <a:custGeom>
                    <a:avLst/>
                    <a:gdLst>
                      <a:gd name="connsiteX0" fmla="*/ 56864 w 60959"/>
                      <a:gd name="connsiteY0" fmla="*/ 21146 h 21145"/>
                      <a:gd name="connsiteX1" fmla="*/ 4096 w 60959"/>
                      <a:gd name="connsiteY1" fmla="*/ 21146 h 21145"/>
                      <a:gd name="connsiteX2" fmla="*/ 0 w 60959"/>
                      <a:gd name="connsiteY2" fmla="*/ 17050 h 21145"/>
                      <a:gd name="connsiteX3" fmla="*/ 0 w 60959"/>
                      <a:gd name="connsiteY3" fmla="*/ 4096 h 21145"/>
                      <a:gd name="connsiteX4" fmla="*/ 4096 w 60959"/>
                      <a:gd name="connsiteY4" fmla="*/ 0 h 21145"/>
                      <a:gd name="connsiteX5" fmla="*/ 56864 w 60959"/>
                      <a:gd name="connsiteY5" fmla="*/ 0 h 21145"/>
                      <a:gd name="connsiteX6" fmla="*/ 60960 w 60959"/>
                      <a:gd name="connsiteY6" fmla="*/ 4096 h 21145"/>
                      <a:gd name="connsiteX7" fmla="*/ 60960 w 60959"/>
                      <a:gd name="connsiteY7" fmla="*/ 17050 h 21145"/>
                      <a:gd name="connsiteX8" fmla="*/ 56864 w 60959"/>
                      <a:gd name="connsiteY8" fmla="*/ 21146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59" h="21145">
                        <a:moveTo>
                          <a:pt x="56864" y="21146"/>
                        </a:moveTo>
                        <a:lnTo>
                          <a:pt x="4096" y="21146"/>
                        </a:lnTo>
                        <a:cubicBezTo>
                          <a:pt x="1810" y="21146"/>
                          <a:pt x="0" y="19336"/>
                          <a:pt x="0" y="17050"/>
                        </a:cubicBezTo>
                        <a:lnTo>
                          <a:pt x="0" y="4096"/>
                        </a:lnTo>
                        <a:cubicBezTo>
                          <a:pt x="0" y="1810"/>
                          <a:pt x="1810" y="0"/>
                          <a:pt x="4096" y="0"/>
                        </a:cubicBezTo>
                        <a:lnTo>
                          <a:pt x="56864" y="0"/>
                        </a:lnTo>
                        <a:cubicBezTo>
                          <a:pt x="59150" y="0"/>
                          <a:pt x="60960" y="1810"/>
                          <a:pt x="60960" y="4096"/>
                        </a:cubicBezTo>
                        <a:lnTo>
                          <a:pt x="60960" y="17050"/>
                        </a:lnTo>
                        <a:cubicBezTo>
                          <a:pt x="60960" y="19336"/>
                          <a:pt x="59150" y="21146"/>
                          <a:pt x="56864" y="21146"/>
                        </a:cubicBezTo>
                        <a:close/>
                      </a:path>
                    </a:pathLst>
                  </a:custGeom>
                  <a:solidFill>
                    <a:srgbClr val="5225B5"/>
                  </a:solidFill>
                  <a:ln w="9525" cap="flat">
                    <a:noFill/>
                    <a:prstDash val="solid"/>
                    <a:miter/>
                  </a:ln>
                </p:spPr>
                <p:txBody>
                  <a:bodyPr rtlCol="0" anchor="ctr"/>
                  <a:lstStyle/>
                  <a:p>
                    <a:endParaRPr lang="en-GB" sz="1429" dirty="0"/>
                  </a:p>
                </p:txBody>
              </p:sp>
            </p:grpSp>
            <p:sp>
              <p:nvSpPr>
                <p:cNvPr id="64" name="Freeform: Shape 63">
                  <a:extLst>
                    <a:ext uri="{FF2B5EF4-FFF2-40B4-BE49-F238E27FC236}">
                      <a16:creationId xmlns:a16="http://schemas.microsoft.com/office/drawing/2014/main" xmlns="" id="{DD6AA960-F200-4523-A5C0-075950CBD5F7}"/>
                    </a:ext>
                  </a:extLst>
                </p:cNvPr>
                <p:cNvSpPr/>
                <p:nvPr/>
              </p:nvSpPr>
              <p:spPr>
                <a:xfrm>
                  <a:off x="5784081" y="3103679"/>
                  <a:ext cx="173308" cy="309883"/>
                </a:xfrm>
                <a:custGeom>
                  <a:avLst/>
                  <a:gdLst>
                    <a:gd name="connsiteX0" fmla="*/ 147637 w 178403"/>
                    <a:gd name="connsiteY0" fmla="*/ 93536 h 318992"/>
                    <a:gd name="connsiteX1" fmla="*/ 147637 w 178403"/>
                    <a:gd name="connsiteY1" fmla="*/ 89249 h 318992"/>
                    <a:gd name="connsiteX2" fmla="*/ 172688 w 178403"/>
                    <a:gd name="connsiteY2" fmla="*/ 70104 h 318992"/>
                    <a:gd name="connsiteX3" fmla="*/ 172688 w 178403"/>
                    <a:gd name="connsiteY3" fmla="*/ 25813 h 318992"/>
                    <a:gd name="connsiteX4" fmla="*/ 86392 w 178403"/>
                    <a:gd name="connsiteY4" fmla="*/ 0 h 318992"/>
                    <a:gd name="connsiteX5" fmla="*/ 80867 w 178403"/>
                    <a:gd name="connsiteY5" fmla="*/ 4382 h 318992"/>
                    <a:gd name="connsiteX6" fmla="*/ 49720 w 178403"/>
                    <a:gd name="connsiteY6" fmla="*/ 79724 h 318992"/>
                    <a:gd name="connsiteX7" fmla="*/ 50102 w 178403"/>
                    <a:gd name="connsiteY7" fmla="*/ 94679 h 318992"/>
                    <a:gd name="connsiteX8" fmla="*/ 81248 w 178403"/>
                    <a:gd name="connsiteY8" fmla="*/ 95917 h 318992"/>
                    <a:gd name="connsiteX9" fmla="*/ 119062 w 178403"/>
                    <a:gd name="connsiteY9" fmla="*/ 94107 h 318992"/>
                    <a:gd name="connsiteX10" fmla="*/ 119062 w 178403"/>
                    <a:gd name="connsiteY10" fmla="*/ 117348 h 318992"/>
                    <a:gd name="connsiteX11" fmla="*/ 130969 w 178403"/>
                    <a:gd name="connsiteY11" fmla="*/ 119348 h 318992"/>
                    <a:gd name="connsiteX12" fmla="*/ 149828 w 178403"/>
                    <a:gd name="connsiteY12" fmla="*/ 124111 h 318992"/>
                    <a:gd name="connsiteX13" fmla="*/ 149828 w 178403"/>
                    <a:gd name="connsiteY13" fmla="*/ 191834 h 318992"/>
                    <a:gd name="connsiteX14" fmla="*/ 120491 w 178403"/>
                    <a:gd name="connsiteY14" fmla="*/ 197358 h 318992"/>
                    <a:gd name="connsiteX15" fmla="*/ 120491 w 178403"/>
                    <a:gd name="connsiteY15" fmla="*/ 159449 h 318992"/>
                    <a:gd name="connsiteX16" fmla="*/ 112681 w 178403"/>
                    <a:gd name="connsiteY16" fmla="*/ 160211 h 318992"/>
                    <a:gd name="connsiteX17" fmla="*/ 81343 w 178403"/>
                    <a:gd name="connsiteY17" fmla="*/ 161544 h 318992"/>
                    <a:gd name="connsiteX18" fmla="*/ 55531 w 178403"/>
                    <a:gd name="connsiteY18" fmla="*/ 160115 h 318992"/>
                    <a:gd name="connsiteX19" fmla="*/ 56674 w 178403"/>
                    <a:gd name="connsiteY19" fmla="*/ 174593 h 318992"/>
                    <a:gd name="connsiteX20" fmla="*/ 80867 w 178403"/>
                    <a:gd name="connsiteY20" fmla="*/ 175832 h 318992"/>
                    <a:gd name="connsiteX21" fmla="*/ 106204 w 178403"/>
                    <a:gd name="connsiteY21" fmla="*/ 175070 h 318992"/>
                    <a:gd name="connsiteX22" fmla="*/ 106204 w 178403"/>
                    <a:gd name="connsiteY22" fmla="*/ 255651 h 318992"/>
                    <a:gd name="connsiteX23" fmla="*/ 81058 w 178403"/>
                    <a:gd name="connsiteY23" fmla="*/ 256508 h 318992"/>
                    <a:gd name="connsiteX24" fmla="*/ 43625 w 178403"/>
                    <a:gd name="connsiteY24" fmla="*/ 254603 h 318992"/>
                    <a:gd name="connsiteX25" fmla="*/ 6096 w 178403"/>
                    <a:gd name="connsiteY25" fmla="*/ 303086 h 318992"/>
                    <a:gd name="connsiteX26" fmla="*/ 0 w 178403"/>
                    <a:gd name="connsiteY26" fmla="*/ 307372 h 318992"/>
                    <a:gd name="connsiteX27" fmla="*/ 81248 w 178403"/>
                    <a:gd name="connsiteY27" fmla="*/ 318992 h 318992"/>
                    <a:gd name="connsiteX28" fmla="*/ 178403 w 178403"/>
                    <a:gd name="connsiteY28" fmla="*/ 287465 h 318992"/>
                    <a:gd name="connsiteX29" fmla="*/ 178403 w 178403"/>
                    <a:gd name="connsiteY29" fmla="*/ 118682 h 318992"/>
                    <a:gd name="connsiteX30" fmla="*/ 147637 w 178403"/>
                    <a:gd name="connsiteY30" fmla="*/ 93536 h 31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8403" h="318992">
                      <a:moveTo>
                        <a:pt x="147637" y="93536"/>
                      </a:moveTo>
                      <a:lnTo>
                        <a:pt x="147637" y="89249"/>
                      </a:lnTo>
                      <a:cubicBezTo>
                        <a:pt x="161925" y="85439"/>
                        <a:pt x="172688" y="79439"/>
                        <a:pt x="172688" y="70104"/>
                      </a:cubicBezTo>
                      <a:lnTo>
                        <a:pt x="172688" y="25813"/>
                      </a:lnTo>
                      <a:cubicBezTo>
                        <a:pt x="172688" y="3524"/>
                        <a:pt x="112109" y="286"/>
                        <a:pt x="86392" y="0"/>
                      </a:cubicBezTo>
                      <a:lnTo>
                        <a:pt x="80867" y="4382"/>
                      </a:lnTo>
                      <a:cubicBezTo>
                        <a:pt x="60579" y="20288"/>
                        <a:pt x="49720" y="55054"/>
                        <a:pt x="49720" y="79724"/>
                      </a:cubicBezTo>
                      <a:cubicBezTo>
                        <a:pt x="49720" y="84201"/>
                        <a:pt x="49911" y="89345"/>
                        <a:pt x="50102" y="94679"/>
                      </a:cubicBezTo>
                      <a:cubicBezTo>
                        <a:pt x="62865" y="95726"/>
                        <a:pt x="74485" y="95917"/>
                        <a:pt x="81248" y="95917"/>
                      </a:cubicBezTo>
                      <a:cubicBezTo>
                        <a:pt x="89154" y="95917"/>
                        <a:pt x="103823" y="95631"/>
                        <a:pt x="119062" y="94107"/>
                      </a:cubicBezTo>
                      <a:lnTo>
                        <a:pt x="119062" y="117348"/>
                      </a:lnTo>
                      <a:lnTo>
                        <a:pt x="130969" y="119348"/>
                      </a:lnTo>
                      <a:cubicBezTo>
                        <a:pt x="141256" y="121063"/>
                        <a:pt x="146876" y="122968"/>
                        <a:pt x="149828" y="124111"/>
                      </a:cubicBezTo>
                      <a:lnTo>
                        <a:pt x="149828" y="191834"/>
                      </a:lnTo>
                      <a:cubicBezTo>
                        <a:pt x="142399" y="194120"/>
                        <a:pt x="132207" y="196025"/>
                        <a:pt x="120491" y="197358"/>
                      </a:cubicBezTo>
                      <a:lnTo>
                        <a:pt x="120491" y="159449"/>
                      </a:lnTo>
                      <a:lnTo>
                        <a:pt x="112681" y="160211"/>
                      </a:lnTo>
                      <a:cubicBezTo>
                        <a:pt x="101156" y="161354"/>
                        <a:pt x="90297" y="161830"/>
                        <a:pt x="81343" y="161544"/>
                      </a:cubicBezTo>
                      <a:cubicBezTo>
                        <a:pt x="71723" y="161258"/>
                        <a:pt x="63151" y="160782"/>
                        <a:pt x="55531" y="160115"/>
                      </a:cubicBezTo>
                      <a:cubicBezTo>
                        <a:pt x="56007" y="165449"/>
                        <a:pt x="56388" y="170212"/>
                        <a:pt x="56674" y="174593"/>
                      </a:cubicBezTo>
                      <a:cubicBezTo>
                        <a:pt x="63913" y="175165"/>
                        <a:pt x="71914" y="175546"/>
                        <a:pt x="80867" y="175832"/>
                      </a:cubicBezTo>
                      <a:cubicBezTo>
                        <a:pt x="88392" y="176022"/>
                        <a:pt x="96869" y="175832"/>
                        <a:pt x="106204" y="175070"/>
                      </a:cubicBezTo>
                      <a:lnTo>
                        <a:pt x="106204" y="255651"/>
                      </a:lnTo>
                      <a:cubicBezTo>
                        <a:pt x="98107" y="256223"/>
                        <a:pt x="89726" y="256508"/>
                        <a:pt x="81058" y="256508"/>
                      </a:cubicBezTo>
                      <a:cubicBezTo>
                        <a:pt x="66484" y="256508"/>
                        <a:pt x="54102" y="255746"/>
                        <a:pt x="43625" y="254603"/>
                      </a:cubicBezTo>
                      <a:cubicBezTo>
                        <a:pt x="35719" y="272987"/>
                        <a:pt x="23717" y="290703"/>
                        <a:pt x="6096" y="303086"/>
                      </a:cubicBezTo>
                      <a:lnTo>
                        <a:pt x="0" y="307372"/>
                      </a:lnTo>
                      <a:cubicBezTo>
                        <a:pt x="19050" y="316516"/>
                        <a:pt x="51911" y="318992"/>
                        <a:pt x="81248" y="318992"/>
                      </a:cubicBezTo>
                      <a:cubicBezTo>
                        <a:pt x="125539" y="318992"/>
                        <a:pt x="178403" y="313468"/>
                        <a:pt x="178403" y="287465"/>
                      </a:cubicBezTo>
                      <a:lnTo>
                        <a:pt x="178403" y="118682"/>
                      </a:lnTo>
                      <a:cubicBezTo>
                        <a:pt x="178403" y="104204"/>
                        <a:pt x="163735" y="97441"/>
                        <a:pt x="147637" y="93536"/>
                      </a:cubicBezTo>
                      <a:close/>
                    </a:path>
                  </a:pathLst>
                </a:custGeom>
                <a:solidFill>
                  <a:srgbClr val="00C8FF"/>
                </a:solidFill>
                <a:ln w="9525" cap="flat">
                  <a:noFill/>
                  <a:prstDash val="solid"/>
                  <a:miter/>
                </a:ln>
              </p:spPr>
              <p:txBody>
                <a:bodyPr rtlCol="0" anchor="ctr"/>
                <a:lstStyle/>
                <a:p>
                  <a:endParaRPr lang="en-GB" sz="1429" dirty="0"/>
                </a:p>
              </p:txBody>
            </p:sp>
          </p:grpSp>
        </p:grpSp>
      </p:grpSp>
      <p:sp>
        <p:nvSpPr>
          <p:cNvPr id="79" name="Textfeld 6">
            <a:extLst>
              <a:ext uri="{FF2B5EF4-FFF2-40B4-BE49-F238E27FC236}">
                <a16:creationId xmlns:a16="http://schemas.microsoft.com/office/drawing/2014/main" xmlns="" id="{DA8C6148-9930-4DFD-B2A0-E2AABE475203}"/>
              </a:ext>
            </a:extLst>
          </p:cNvPr>
          <p:cNvSpPr txBox="1">
            <a:spLocks/>
          </p:cNvSpPr>
          <p:nvPr/>
        </p:nvSpPr>
        <p:spPr>
          <a:xfrm>
            <a:off x="5698497" y="1737221"/>
            <a:ext cx="1192637" cy="466250"/>
          </a:xfrm>
          <a:prstGeom prst="rect">
            <a:avLst/>
          </a:prstGeom>
          <a:noFill/>
        </p:spPr>
        <p:txBody>
          <a:bodyPr wrap="square" lIns="0" tIns="0" rIns="0" bIns="0" rtlCol="0">
            <a:noAutofit/>
          </a:bodyPr>
          <a:lstStyle/>
          <a:p>
            <a:pPr>
              <a:spcBef>
                <a:spcPts val="159"/>
              </a:spcBef>
              <a:spcAft>
                <a:spcPts val="159"/>
              </a:spcAft>
              <a:buClr>
                <a:schemeClr val="accent1"/>
              </a:buClr>
              <a:buSzPct val="110000"/>
            </a:pPr>
            <a:r>
              <a:rPr lang="en-GB" sz="1111" b="1" dirty="0">
                <a:solidFill>
                  <a:srgbClr val="5225B5"/>
                </a:solidFill>
                <a:latin typeface="Arial" panose="020B0604020202020204" pitchFamily="34" charset="0"/>
                <a:cs typeface="Arial" panose="020B0604020202020204" pitchFamily="34" charset="0"/>
              </a:rPr>
              <a:t>More than </a:t>
            </a:r>
            <a:br>
              <a:rPr lang="en-GB" sz="1111" b="1" dirty="0">
                <a:solidFill>
                  <a:srgbClr val="5225B5"/>
                </a:solidFill>
                <a:latin typeface="Arial" panose="020B0604020202020204" pitchFamily="34" charset="0"/>
                <a:cs typeface="Arial" panose="020B0604020202020204" pitchFamily="34" charset="0"/>
              </a:rPr>
            </a:br>
            <a:r>
              <a:rPr lang="en-GB" sz="1111" b="1" dirty="0">
                <a:solidFill>
                  <a:srgbClr val="5225B5"/>
                </a:solidFill>
                <a:latin typeface="Arial" panose="020B0604020202020204" pitchFamily="34" charset="0"/>
                <a:cs typeface="Arial" panose="020B0604020202020204" pitchFamily="34" charset="0"/>
              </a:rPr>
              <a:t>50 experts in regulatory affairs</a:t>
            </a:r>
          </a:p>
        </p:txBody>
      </p:sp>
      <p:sp>
        <p:nvSpPr>
          <p:cNvPr id="80" name="Textfeld 8">
            <a:extLst>
              <a:ext uri="{FF2B5EF4-FFF2-40B4-BE49-F238E27FC236}">
                <a16:creationId xmlns:a16="http://schemas.microsoft.com/office/drawing/2014/main" xmlns="" id="{79FCF756-D8A1-43D7-94C8-261AB32622B7}"/>
              </a:ext>
            </a:extLst>
          </p:cNvPr>
          <p:cNvSpPr txBox="1"/>
          <p:nvPr/>
        </p:nvSpPr>
        <p:spPr>
          <a:xfrm>
            <a:off x="5698498" y="3101943"/>
            <a:ext cx="1659355" cy="561724"/>
          </a:xfrm>
          <a:prstGeom prst="rect">
            <a:avLst/>
          </a:prstGeom>
          <a:noFill/>
        </p:spPr>
        <p:txBody>
          <a:bodyPr wrap="square" lIns="0" tIns="0" rIns="0" bIns="0" rtlCol="0">
            <a:noAutofit/>
          </a:bodyPr>
          <a:lstStyle>
            <a:defPPr>
              <a:defRPr lang="en-US"/>
            </a:defPPr>
            <a:lvl1pPr>
              <a:spcBef>
                <a:spcPts val="200"/>
              </a:spcBef>
              <a:spcAft>
                <a:spcPts val="200"/>
              </a:spcAft>
              <a:buClr>
                <a:schemeClr val="accent1"/>
              </a:buClr>
              <a:buSzPct val="110000"/>
              <a:defRPr sz="1200" b="1">
                <a:solidFill>
                  <a:srgbClr val="00C8FF"/>
                </a:solidFill>
                <a:latin typeface="Arial" panose="020B0604020202020204" pitchFamily="34" charset="0"/>
                <a:cs typeface="Arial" panose="020B0604020202020204" pitchFamily="34" charset="0"/>
              </a:defRPr>
            </a:lvl1pPr>
          </a:lstStyle>
          <a:p>
            <a:r>
              <a:rPr lang="en-GB" sz="1111" dirty="0">
                <a:solidFill>
                  <a:srgbClr val="5225B5"/>
                </a:solidFill>
              </a:rPr>
              <a:t>More than 900 drug master files across global markets </a:t>
            </a:r>
          </a:p>
        </p:txBody>
      </p:sp>
      <p:sp>
        <p:nvSpPr>
          <p:cNvPr id="84" name="Oval 83">
            <a:extLst>
              <a:ext uri="{FF2B5EF4-FFF2-40B4-BE49-F238E27FC236}">
                <a16:creationId xmlns:a16="http://schemas.microsoft.com/office/drawing/2014/main" xmlns="" id="{810C622A-DA73-4BA7-9C04-8649300E87E1}"/>
              </a:ext>
            </a:extLst>
          </p:cNvPr>
          <p:cNvSpPr/>
          <p:nvPr/>
        </p:nvSpPr>
        <p:spPr>
          <a:xfrm>
            <a:off x="8720387" y="-428498"/>
            <a:ext cx="2091254" cy="2091251"/>
          </a:xfrm>
          <a:prstGeom prst="ellipse">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85" name="Oval 84">
            <a:extLst>
              <a:ext uri="{FF2B5EF4-FFF2-40B4-BE49-F238E27FC236}">
                <a16:creationId xmlns:a16="http://schemas.microsoft.com/office/drawing/2014/main" xmlns="" id="{E5FFCA4D-700D-41CF-9156-BE55015D8047}"/>
              </a:ext>
            </a:extLst>
          </p:cNvPr>
          <p:cNvSpPr/>
          <p:nvPr/>
        </p:nvSpPr>
        <p:spPr>
          <a:xfrm flipV="1">
            <a:off x="8442416" y="707247"/>
            <a:ext cx="612146" cy="612146"/>
          </a:xfrm>
          <a:prstGeom prst="ellipse">
            <a:avLst/>
          </a:prstGeom>
          <a:solidFill>
            <a:srgbClr val="522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86" name="Oval 85">
            <a:extLst>
              <a:ext uri="{FF2B5EF4-FFF2-40B4-BE49-F238E27FC236}">
                <a16:creationId xmlns:a16="http://schemas.microsoft.com/office/drawing/2014/main" xmlns="" id="{3DE3E94C-B40D-40EF-B8F4-930AD5931AD1}"/>
              </a:ext>
            </a:extLst>
          </p:cNvPr>
          <p:cNvSpPr/>
          <p:nvPr/>
        </p:nvSpPr>
        <p:spPr>
          <a:xfrm flipV="1">
            <a:off x="8239124" y="505540"/>
            <a:ext cx="209452" cy="209452"/>
          </a:xfrm>
          <a:prstGeom prst="ellipse">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90" name="Oval 89">
            <a:extLst>
              <a:ext uri="{FF2B5EF4-FFF2-40B4-BE49-F238E27FC236}">
                <a16:creationId xmlns:a16="http://schemas.microsoft.com/office/drawing/2014/main" xmlns="" id="{5E6AD1CE-3E7D-4F2D-ACE2-86EC252714D2}"/>
              </a:ext>
            </a:extLst>
          </p:cNvPr>
          <p:cNvSpPr/>
          <p:nvPr/>
        </p:nvSpPr>
        <p:spPr>
          <a:xfrm>
            <a:off x="-179818" y="-883714"/>
            <a:ext cx="1059016" cy="1059015"/>
          </a:xfrm>
          <a:prstGeom prst="ellipse">
            <a:avLst/>
          </a:prstGeom>
          <a:solidFill>
            <a:srgbClr val="522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91" name="Oval 90">
            <a:extLst>
              <a:ext uri="{FF2B5EF4-FFF2-40B4-BE49-F238E27FC236}">
                <a16:creationId xmlns:a16="http://schemas.microsoft.com/office/drawing/2014/main" xmlns="" id="{E8EF55C5-FA66-464C-9FE1-1C9330454F40}"/>
              </a:ext>
            </a:extLst>
          </p:cNvPr>
          <p:cNvSpPr/>
          <p:nvPr/>
        </p:nvSpPr>
        <p:spPr>
          <a:xfrm>
            <a:off x="533310" y="-85955"/>
            <a:ext cx="310907" cy="310907"/>
          </a:xfrm>
          <a:prstGeom prst="ellipse">
            <a:avLst/>
          </a:prstGeom>
          <a:solidFill>
            <a:srgbClr val="00C8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grpSp>
        <p:nvGrpSpPr>
          <p:cNvPr id="95" name="Group 94">
            <a:extLst>
              <a:ext uri="{FF2B5EF4-FFF2-40B4-BE49-F238E27FC236}">
                <a16:creationId xmlns:a16="http://schemas.microsoft.com/office/drawing/2014/main" xmlns="" id="{87E59908-8B55-45FF-83CB-7930C78D8297}"/>
              </a:ext>
            </a:extLst>
          </p:cNvPr>
          <p:cNvGrpSpPr/>
          <p:nvPr/>
        </p:nvGrpSpPr>
        <p:grpSpPr>
          <a:xfrm>
            <a:off x="5666322" y="4490768"/>
            <a:ext cx="2499472" cy="2499464"/>
            <a:chOff x="-3171349" y="3617183"/>
            <a:chExt cx="4437954" cy="4437940"/>
          </a:xfrm>
        </p:grpSpPr>
        <p:sp>
          <p:nvSpPr>
            <p:cNvPr id="96" name="Oval 95">
              <a:extLst>
                <a:ext uri="{FF2B5EF4-FFF2-40B4-BE49-F238E27FC236}">
                  <a16:creationId xmlns:a16="http://schemas.microsoft.com/office/drawing/2014/main" xmlns="" id="{4DB053E9-46CD-420C-898D-E4C4E64E4F3B}"/>
                </a:ext>
              </a:extLst>
            </p:cNvPr>
            <p:cNvSpPr/>
            <p:nvPr/>
          </p:nvSpPr>
          <p:spPr>
            <a:xfrm>
              <a:off x="-3171349" y="3617183"/>
              <a:ext cx="4437954" cy="4437940"/>
            </a:xfrm>
            <a:prstGeom prst="ellipse">
              <a:avLst/>
            </a:prstGeom>
            <a:solidFill>
              <a:srgbClr val="522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97" name="Arrow: Circular 96">
              <a:extLst>
                <a:ext uri="{FF2B5EF4-FFF2-40B4-BE49-F238E27FC236}">
                  <a16:creationId xmlns:a16="http://schemas.microsoft.com/office/drawing/2014/main" xmlns="" id="{EE0ECBB3-9B3B-49DB-92A9-F90C35F8A056}"/>
                </a:ext>
              </a:extLst>
            </p:cNvPr>
            <p:cNvSpPr/>
            <p:nvPr/>
          </p:nvSpPr>
          <p:spPr>
            <a:xfrm>
              <a:off x="33338" y="5505450"/>
              <a:ext cx="52387" cy="66675"/>
            </a:xfrm>
            <a:prstGeom prst="circular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952" b="1" dirty="0">
                <a:solidFill>
                  <a:schemeClr val="bg1"/>
                </a:solidFill>
                <a:latin typeface="Arial" panose="020B0604020202020204" pitchFamily="34" charset="0"/>
                <a:cs typeface="Arial" panose="020B0604020202020204" pitchFamily="34" charset="0"/>
              </a:endParaRPr>
            </a:p>
          </p:txBody>
        </p:sp>
      </p:grpSp>
      <p:grpSp>
        <p:nvGrpSpPr>
          <p:cNvPr id="104" name="Group 103">
            <a:extLst>
              <a:ext uri="{FF2B5EF4-FFF2-40B4-BE49-F238E27FC236}">
                <a16:creationId xmlns:a16="http://schemas.microsoft.com/office/drawing/2014/main" xmlns="" id="{5F771975-C38D-47A6-8F81-BBA8189CC32E}"/>
              </a:ext>
            </a:extLst>
          </p:cNvPr>
          <p:cNvGrpSpPr/>
          <p:nvPr/>
        </p:nvGrpSpPr>
        <p:grpSpPr>
          <a:xfrm>
            <a:off x="4582761" y="1670663"/>
            <a:ext cx="771082" cy="691021"/>
            <a:chOff x="5773801" y="2458428"/>
            <a:chExt cx="971483" cy="870615"/>
          </a:xfrm>
        </p:grpSpPr>
        <p:sp>
          <p:nvSpPr>
            <p:cNvPr id="34" name="Oval 33">
              <a:extLst>
                <a:ext uri="{FF2B5EF4-FFF2-40B4-BE49-F238E27FC236}">
                  <a16:creationId xmlns:a16="http://schemas.microsoft.com/office/drawing/2014/main" xmlns="" id="{7AA46311-B754-4CBB-9CFE-0D290A0E7AB4}"/>
                </a:ext>
              </a:extLst>
            </p:cNvPr>
            <p:cNvSpPr/>
            <p:nvPr/>
          </p:nvSpPr>
          <p:spPr>
            <a:xfrm>
              <a:off x="5911524" y="2532952"/>
              <a:ext cx="723720" cy="723718"/>
            </a:xfrm>
            <a:prstGeom prst="ellipse">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35" name="Oval 34">
              <a:extLst>
                <a:ext uri="{FF2B5EF4-FFF2-40B4-BE49-F238E27FC236}">
                  <a16:creationId xmlns:a16="http://schemas.microsoft.com/office/drawing/2014/main" xmlns="" id="{521F257F-CB84-48AF-AD17-F701321A2C3C}"/>
                </a:ext>
              </a:extLst>
            </p:cNvPr>
            <p:cNvSpPr/>
            <p:nvPr/>
          </p:nvSpPr>
          <p:spPr>
            <a:xfrm>
              <a:off x="6616357" y="2458428"/>
              <a:ext cx="128927" cy="128927"/>
            </a:xfrm>
            <a:prstGeom prst="ellipse">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36" name="Oval 35">
              <a:extLst>
                <a:ext uri="{FF2B5EF4-FFF2-40B4-BE49-F238E27FC236}">
                  <a16:creationId xmlns:a16="http://schemas.microsoft.com/office/drawing/2014/main" xmlns="" id="{926054F8-9B68-487D-BC89-984C1B9843FD}"/>
                </a:ext>
              </a:extLst>
            </p:cNvPr>
            <p:cNvSpPr/>
            <p:nvPr/>
          </p:nvSpPr>
          <p:spPr>
            <a:xfrm>
              <a:off x="5773801" y="3240784"/>
              <a:ext cx="88259" cy="88259"/>
            </a:xfrm>
            <a:prstGeom prst="ellipse">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37" name="Oval 36">
              <a:extLst>
                <a:ext uri="{FF2B5EF4-FFF2-40B4-BE49-F238E27FC236}">
                  <a16:creationId xmlns:a16="http://schemas.microsoft.com/office/drawing/2014/main" xmlns="" id="{EB11A012-7711-47D2-8B14-A513EDC67E0A}"/>
                </a:ext>
              </a:extLst>
            </p:cNvPr>
            <p:cNvSpPr/>
            <p:nvPr/>
          </p:nvSpPr>
          <p:spPr>
            <a:xfrm>
              <a:off x="5781804" y="3030630"/>
              <a:ext cx="128927" cy="128927"/>
            </a:xfrm>
            <a:prstGeom prst="ellipse">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51" name="Graphic 2">
              <a:extLst>
                <a:ext uri="{FF2B5EF4-FFF2-40B4-BE49-F238E27FC236}">
                  <a16:creationId xmlns:a16="http://schemas.microsoft.com/office/drawing/2014/main" xmlns="" id="{AA069A69-DCF7-4D9B-94EB-B33764DD8714}"/>
                </a:ext>
              </a:extLst>
            </p:cNvPr>
            <p:cNvSpPr/>
            <p:nvPr/>
          </p:nvSpPr>
          <p:spPr>
            <a:xfrm>
              <a:off x="6154986" y="2570859"/>
              <a:ext cx="576257" cy="655119"/>
            </a:xfrm>
            <a:custGeom>
              <a:avLst/>
              <a:gdLst>
                <a:gd name="connsiteX0" fmla="*/ 199990 w 277012"/>
                <a:gd name="connsiteY0" fmla="*/ 222409 h 314922"/>
                <a:gd name="connsiteX1" fmla="*/ 209039 w 277012"/>
                <a:gd name="connsiteY1" fmla="*/ 253746 h 314922"/>
                <a:gd name="connsiteX2" fmla="*/ 204562 w 277012"/>
                <a:gd name="connsiteY2" fmla="*/ 257175 h 314922"/>
                <a:gd name="connsiteX3" fmla="*/ 163700 w 277012"/>
                <a:gd name="connsiteY3" fmla="*/ 232315 h 314922"/>
                <a:gd name="connsiteX4" fmla="*/ 162938 w 277012"/>
                <a:gd name="connsiteY4" fmla="*/ 227743 h 314922"/>
                <a:gd name="connsiteX5" fmla="*/ 190560 w 277012"/>
                <a:gd name="connsiteY5" fmla="*/ 196025 h 314922"/>
                <a:gd name="connsiteX6" fmla="*/ 190084 w 277012"/>
                <a:gd name="connsiteY6" fmla="*/ 191072 h 314922"/>
                <a:gd name="connsiteX7" fmla="*/ 196561 w 277012"/>
                <a:gd name="connsiteY7" fmla="*/ 183356 h 314922"/>
                <a:gd name="connsiteX8" fmla="*/ 205419 w 277012"/>
                <a:gd name="connsiteY8" fmla="*/ 154877 h 314922"/>
                <a:gd name="connsiteX9" fmla="*/ 210658 w 277012"/>
                <a:gd name="connsiteY9" fmla="*/ 155448 h 314922"/>
                <a:gd name="connsiteX10" fmla="*/ 216278 w 277012"/>
                <a:gd name="connsiteY10" fmla="*/ 144494 h 314922"/>
                <a:gd name="connsiteX11" fmla="*/ 221612 w 277012"/>
                <a:gd name="connsiteY11" fmla="*/ 124016 h 314922"/>
                <a:gd name="connsiteX12" fmla="*/ 222183 w 277012"/>
                <a:gd name="connsiteY12" fmla="*/ 110776 h 314922"/>
                <a:gd name="connsiteX13" fmla="*/ 212277 w 277012"/>
                <a:gd name="connsiteY13" fmla="*/ 109061 h 314922"/>
                <a:gd name="connsiteX14" fmla="*/ 210658 w 277012"/>
                <a:gd name="connsiteY14" fmla="*/ 54864 h 314922"/>
                <a:gd name="connsiteX15" fmla="*/ 184941 w 277012"/>
                <a:gd name="connsiteY15" fmla="*/ 16002 h 314922"/>
                <a:gd name="connsiteX16" fmla="*/ 138649 w 277012"/>
                <a:gd name="connsiteY16" fmla="*/ 0 h 314922"/>
                <a:gd name="connsiteX17" fmla="*/ 92358 w 277012"/>
                <a:gd name="connsiteY17" fmla="*/ 15907 h 314922"/>
                <a:gd name="connsiteX18" fmla="*/ 66640 w 277012"/>
                <a:gd name="connsiteY18" fmla="*/ 54769 h 314922"/>
                <a:gd name="connsiteX19" fmla="*/ 65021 w 277012"/>
                <a:gd name="connsiteY19" fmla="*/ 108966 h 314922"/>
                <a:gd name="connsiteX20" fmla="*/ 55115 w 277012"/>
                <a:gd name="connsiteY20" fmla="*/ 110681 h 314922"/>
                <a:gd name="connsiteX21" fmla="*/ 55686 w 277012"/>
                <a:gd name="connsiteY21" fmla="*/ 123920 h 314922"/>
                <a:gd name="connsiteX22" fmla="*/ 61020 w 277012"/>
                <a:gd name="connsiteY22" fmla="*/ 144399 h 314922"/>
                <a:gd name="connsiteX23" fmla="*/ 66640 w 277012"/>
                <a:gd name="connsiteY23" fmla="*/ 155353 h 314922"/>
                <a:gd name="connsiteX24" fmla="*/ 71879 w 277012"/>
                <a:gd name="connsiteY24" fmla="*/ 154781 h 314922"/>
                <a:gd name="connsiteX25" fmla="*/ 80737 w 277012"/>
                <a:gd name="connsiteY25" fmla="*/ 183261 h 314922"/>
                <a:gd name="connsiteX26" fmla="*/ 87214 w 277012"/>
                <a:gd name="connsiteY26" fmla="*/ 190976 h 314922"/>
                <a:gd name="connsiteX27" fmla="*/ 86738 w 277012"/>
                <a:gd name="connsiteY27" fmla="*/ 196215 h 314922"/>
                <a:gd name="connsiteX28" fmla="*/ 113979 w 277012"/>
                <a:gd name="connsiteY28" fmla="*/ 227648 h 314922"/>
                <a:gd name="connsiteX29" fmla="*/ 113217 w 277012"/>
                <a:gd name="connsiteY29" fmla="*/ 232219 h 314922"/>
                <a:gd name="connsiteX30" fmla="*/ 72450 w 277012"/>
                <a:gd name="connsiteY30" fmla="*/ 257175 h 314922"/>
                <a:gd name="connsiteX31" fmla="*/ 67974 w 277012"/>
                <a:gd name="connsiteY31" fmla="*/ 253746 h 314922"/>
                <a:gd name="connsiteX32" fmla="*/ 77022 w 277012"/>
                <a:gd name="connsiteY32" fmla="*/ 222504 h 314922"/>
                <a:gd name="connsiteX33" fmla="*/ 73022 w 277012"/>
                <a:gd name="connsiteY33" fmla="*/ 218789 h 314922"/>
                <a:gd name="connsiteX34" fmla="*/ 1584 w 277012"/>
                <a:gd name="connsiteY34" fmla="*/ 248793 h 314922"/>
                <a:gd name="connsiteX35" fmla="*/ 727 w 277012"/>
                <a:gd name="connsiteY35" fmla="*/ 253460 h 314922"/>
                <a:gd name="connsiteX36" fmla="*/ 111789 w 277012"/>
                <a:gd name="connsiteY36" fmla="*/ 314897 h 314922"/>
                <a:gd name="connsiteX37" fmla="*/ 115122 w 277012"/>
                <a:gd name="connsiteY37" fmla="*/ 312801 h 314922"/>
                <a:gd name="connsiteX38" fmla="*/ 128172 w 277012"/>
                <a:gd name="connsiteY38" fmla="*/ 272987 h 314922"/>
                <a:gd name="connsiteX39" fmla="*/ 131029 w 277012"/>
                <a:gd name="connsiteY39" fmla="*/ 270891 h 314922"/>
                <a:gd name="connsiteX40" fmla="*/ 145793 w 277012"/>
                <a:gd name="connsiteY40" fmla="*/ 270891 h 314922"/>
                <a:gd name="connsiteX41" fmla="*/ 148650 w 277012"/>
                <a:gd name="connsiteY41" fmla="*/ 272987 h 314922"/>
                <a:gd name="connsiteX42" fmla="*/ 161700 w 277012"/>
                <a:gd name="connsiteY42" fmla="*/ 312801 h 314922"/>
                <a:gd name="connsiteX43" fmla="*/ 165033 w 277012"/>
                <a:gd name="connsiteY43" fmla="*/ 314897 h 314922"/>
                <a:gd name="connsiteX44" fmla="*/ 276285 w 277012"/>
                <a:gd name="connsiteY44" fmla="*/ 253460 h 314922"/>
                <a:gd name="connsiteX45" fmla="*/ 275428 w 277012"/>
                <a:gd name="connsiteY45" fmla="*/ 248793 h 314922"/>
                <a:gd name="connsiteX46" fmla="*/ 203705 w 277012"/>
                <a:gd name="connsiteY46" fmla="*/ 218694 h 314922"/>
                <a:gd name="connsiteX47" fmla="*/ 199990 w 277012"/>
                <a:gd name="connsiteY47" fmla="*/ 222409 h 314922"/>
                <a:gd name="connsiteX48" fmla="*/ 149508 w 277012"/>
                <a:gd name="connsiteY48" fmla="*/ 264890 h 314922"/>
                <a:gd name="connsiteX49" fmla="*/ 127505 w 277012"/>
                <a:gd name="connsiteY49" fmla="*/ 264890 h 314922"/>
                <a:gd name="connsiteX50" fmla="*/ 125028 w 277012"/>
                <a:gd name="connsiteY50" fmla="*/ 263652 h 314922"/>
                <a:gd name="connsiteX51" fmla="*/ 113884 w 277012"/>
                <a:gd name="connsiteY51" fmla="*/ 248126 h 314922"/>
                <a:gd name="connsiteX52" fmla="*/ 114360 w 277012"/>
                <a:gd name="connsiteY52" fmla="*/ 244126 h 314922"/>
                <a:gd name="connsiteX53" fmla="*/ 121790 w 277012"/>
                <a:gd name="connsiteY53" fmla="*/ 237649 h 314922"/>
                <a:gd name="connsiteX54" fmla="*/ 123790 w 277012"/>
                <a:gd name="connsiteY54" fmla="*/ 236887 h 314922"/>
                <a:gd name="connsiteX55" fmla="*/ 153032 w 277012"/>
                <a:gd name="connsiteY55" fmla="*/ 236887 h 314922"/>
                <a:gd name="connsiteX56" fmla="*/ 155032 w 277012"/>
                <a:gd name="connsiteY56" fmla="*/ 237649 h 314922"/>
                <a:gd name="connsiteX57" fmla="*/ 162462 w 277012"/>
                <a:gd name="connsiteY57" fmla="*/ 244126 h 314922"/>
                <a:gd name="connsiteX58" fmla="*/ 162938 w 277012"/>
                <a:gd name="connsiteY58" fmla="*/ 248126 h 314922"/>
                <a:gd name="connsiteX59" fmla="*/ 151794 w 277012"/>
                <a:gd name="connsiteY59" fmla="*/ 263652 h 314922"/>
                <a:gd name="connsiteX60" fmla="*/ 149508 w 277012"/>
                <a:gd name="connsiteY60" fmla="*/ 264890 h 31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77012" h="314922">
                  <a:moveTo>
                    <a:pt x="199990" y="222409"/>
                  </a:moveTo>
                  <a:lnTo>
                    <a:pt x="209039" y="253746"/>
                  </a:lnTo>
                  <a:cubicBezTo>
                    <a:pt x="209801" y="256413"/>
                    <a:pt x="206943" y="258604"/>
                    <a:pt x="204562" y="257175"/>
                  </a:cubicBezTo>
                  <a:lnTo>
                    <a:pt x="163700" y="232315"/>
                  </a:lnTo>
                  <a:cubicBezTo>
                    <a:pt x="162081" y="231362"/>
                    <a:pt x="161795" y="229172"/>
                    <a:pt x="162938" y="227743"/>
                  </a:cubicBezTo>
                  <a:lnTo>
                    <a:pt x="190560" y="196025"/>
                  </a:lnTo>
                  <a:cubicBezTo>
                    <a:pt x="190370" y="193834"/>
                    <a:pt x="190179" y="192119"/>
                    <a:pt x="190084" y="191072"/>
                  </a:cubicBezTo>
                  <a:cubicBezTo>
                    <a:pt x="191989" y="189357"/>
                    <a:pt x="194751" y="186023"/>
                    <a:pt x="196561" y="183356"/>
                  </a:cubicBezTo>
                  <a:cubicBezTo>
                    <a:pt x="198371" y="180689"/>
                    <a:pt x="203895" y="162687"/>
                    <a:pt x="205419" y="154877"/>
                  </a:cubicBezTo>
                  <a:cubicBezTo>
                    <a:pt x="206372" y="155067"/>
                    <a:pt x="208372" y="156781"/>
                    <a:pt x="210658" y="155448"/>
                  </a:cubicBezTo>
                  <a:cubicBezTo>
                    <a:pt x="212944" y="154115"/>
                    <a:pt x="214754" y="148304"/>
                    <a:pt x="216278" y="144494"/>
                  </a:cubicBezTo>
                  <a:cubicBezTo>
                    <a:pt x="217516" y="141256"/>
                    <a:pt x="220850" y="128969"/>
                    <a:pt x="221612" y="124016"/>
                  </a:cubicBezTo>
                  <a:cubicBezTo>
                    <a:pt x="222374" y="119063"/>
                    <a:pt x="224088" y="112586"/>
                    <a:pt x="222183" y="110776"/>
                  </a:cubicBezTo>
                  <a:cubicBezTo>
                    <a:pt x="220755" y="109442"/>
                    <a:pt x="218278" y="106204"/>
                    <a:pt x="212277" y="109061"/>
                  </a:cubicBezTo>
                  <a:cubicBezTo>
                    <a:pt x="213420" y="99917"/>
                    <a:pt x="213325" y="72295"/>
                    <a:pt x="210658" y="54864"/>
                  </a:cubicBezTo>
                  <a:cubicBezTo>
                    <a:pt x="207991" y="37433"/>
                    <a:pt x="197133" y="27051"/>
                    <a:pt x="184941" y="16002"/>
                  </a:cubicBezTo>
                  <a:cubicBezTo>
                    <a:pt x="172749" y="4953"/>
                    <a:pt x="149984" y="0"/>
                    <a:pt x="138649" y="0"/>
                  </a:cubicBezTo>
                  <a:cubicBezTo>
                    <a:pt x="127219" y="0"/>
                    <a:pt x="104550" y="4953"/>
                    <a:pt x="92358" y="15907"/>
                  </a:cubicBezTo>
                  <a:cubicBezTo>
                    <a:pt x="80166" y="26956"/>
                    <a:pt x="69307" y="37338"/>
                    <a:pt x="66640" y="54769"/>
                  </a:cubicBezTo>
                  <a:cubicBezTo>
                    <a:pt x="63973" y="72200"/>
                    <a:pt x="63878" y="99822"/>
                    <a:pt x="65021" y="108966"/>
                  </a:cubicBezTo>
                  <a:cubicBezTo>
                    <a:pt x="58925" y="106109"/>
                    <a:pt x="56448" y="109252"/>
                    <a:pt x="55115" y="110681"/>
                  </a:cubicBezTo>
                  <a:cubicBezTo>
                    <a:pt x="53210" y="112586"/>
                    <a:pt x="54924" y="119063"/>
                    <a:pt x="55686" y="123920"/>
                  </a:cubicBezTo>
                  <a:cubicBezTo>
                    <a:pt x="56448" y="128873"/>
                    <a:pt x="59782" y="141161"/>
                    <a:pt x="61020" y="144399"/>
                  </a:cubicBezTo>
                  <a:cubicBezTo>
                    <a:pt x="62544" y="148304"/>
                    <a:pt x="64354" y="154019"/>
                    <a:pt x="66640" y="155353"/>
                  </a:cubicBezTo>
                  <a:cubicBezTo>
                    <a:pt x="68926" y="156686"/>
                    <a:pt x="70926" y="154972"/>
                    <a:pt x="71879" y="154781"/>
                  </a:cubicBezTo>
                  <a:cubicBezTo>
                    <a:pt x="73403" y="162592"/>
                    <a:pt x="78832" y="180594"/>
                    <a:pt x="80737" y="183261"/>
                  </a:cubicBezTo>
                  <a:cubicBezTo>
                    <a:pt x="82547" y="185928"/>
                    <a:pt x="85404" y="189262"/>
                    <a:pt x="87214" y="190976"/>
                  </a:cubicBezTo>
                  <a:cubicBezTo>
                    <a:pt x="87119" y="192024"/>
                    <a:pt x="86928" y="193929"/>
                    <a:pt x="86738" y="196215"/>
                  </a:cubicBezTo>
                  <a:lnTo>
                    <a:pt x="113979" y="227648"/>
                  </a:lnTo>
                  <a:cubicBezTo>
                    <a:pt x="115218" y="229076"/>
                    <a:pt x="114837" y="231267"/>
                    <a:pt x="113217" y="232219"/>
                  </a:cubicBezTo>
                  <a:lnTo>
                    <a:pt x="72450" y="257175"/>
                  </a:lnTo>
                  <a:cubicBezTo>
                    <a:pt x="70069" y="258604"/>
                    <a:pt x="67212" y="256413"/>
                    <a:pt x="67974" y="253746"/>
                  </a:cubicBezTo>
                  <a:lnTo>
                    <a:pt x="77022" y="222504"/>
                  </a:lnTo>
                  <a:cubicBezTo>
                    <a:pt x="77689" y="220123"/>
                    <a:pt x="75403" y="217932"/>
                    <a:pt x="73022" y="218789"/>
                  </a:cubicBezTo>
                  <a:cubicBezTo>
                    <a:pt x="55877" y="225457"/>
                    <a:pt x="15681" y="241268"/>
                    <a:pt x="1584" y="248793"/>
                  </a:cubicBezTo>
                  <a:cubicBezTo>
                    <a:pt x="-130" y="249746"/>
                    <a:pt x="-511" y="252031"/>
                    <a:pt x="727" y="253460"/>
                  </a:cubicBezTo>
                  <a:cubicBezTo>
                    <a:pt x="28540" y="285845"/>
                    <a:pt x="67593" y="308324"/>
                    <a:pt x="111789" y="314897"/>
                  </a:cubicBezTo>
                  <a:cubicBezTo>
                    <a:pt x="113217" y="315087"/>
                    <a:pt x="114741" y="314230"/>
                    <a:pt x="115122" y="312801"/>
                  </a:cubicBezTo>
                  <a:lnTo>
                    <a:pt x="128172" y="272987"/>
                  </a:lnTo>
                  <a:cubicBezTo>
                    <a:pt x="128553" y="271748"/>
                    <a:pt x="129696" y="270891"/>
                    <a:pt x="131029" y="270891"/>
                  </a:cubicBezTo>
                  <a:lnTo>
                    <a:pt x="145793" y="270891"/>
                  </a:lnTo>
                  <a:cubicBezTo>
                    <a:pt x="147126" y="270891"/>
                    <a:pt x="148269" y="271748"/>
                    <a:pt x="148650" y="272987"/>
                  </a:cubicBezTo>
                  <a:lnTo>
                    <a:pt x="161700" y="312801"/>
                  </a:lnTo>
                  <a:cubicBezTo>
                    <a:pt x="162176" y="314230"/>
                    <a:pt x="163605" y="315087"/>
                    <a:pt x="165033" y="314897"/>
                  </a:cubicBezTo>
                  <a:cubicBezTo>
                    <a:pt x="209325" y="308420"/>
                    <a:pt x="248472" y="285941"/>
                    <a:pt x="276285" y="253460"/>
                  </a:cubicBezTo>
                  <a:cubicBezTo>
                    <a:pt x="277524" y="252031"/>
                    <a:pt x="277143" y="249746"/>
                    <a:pt x="275428" y="248793"/>
                  </a:cubicBezTo>
                  <a:cubicBezTo>
                    <a:pt x="261236" y="241268"/>
                    <a:pt x="220755" y="225266"/>
                    <a:pt x="203705" y="218694"/>
                  </a:cubicBezTo>
                  <a:cubicBezTo>
                    <a:pt x="201609" y="217837"/>
                    <a:pt x="199323" y="220028"/>
                    <a:pt x="199990" y="222409"/>
                  </a:cubicBezTo>
                  <a:close/>
                  <a:moveTo>
                    <a:pt x="149508" y="264890"/>
                  </a:moveTo>
                  <a:lnTo>
                    <a:pt x="127505" y="264890"/>
                  </a:lnTo>
                  <a:cubicBezTo>
                    <a:pt x="126552" y="264890"/>
                    <a:pt x="125600" y="264414"/>
                    <a:pt x="125028" y="263652"/>
                  </a:cubicBezTo>
                  <a:lnTo>
                    <a:pt x="113884" y="248126"/>
                  </a:lnTo>
                  <a:cubicBezTo>
                    <a:pt x="112932" y="246888"/>
                    <a:pt x="113217" y="245078"/>
                    <a:pt x="114360" y="244126"/>
                  </a:cubicBezTo>
                  <a:lnTo>
                    <a:pt x="121790" y="237649"/>
                  </a:lnTo>
                  <a:cubicBezTo>
                    <a:pt x="122361" y="237173"/>
                    <a:pt x="123028" y="236887"/>
                    <a:pt x="123790" y="236887"/>
                  </a:cubicBezTo>
                  <a:lnTo>
                    <a:pt x="153032" y="236887"/>
                  </a:lnTo>
                  <a:cubicBezTo>
                    <a:pt x="153794" y="236887"/>
                    <a:pt x="154461" y="237173"/>
                    <a:pt x="155032" y="237649"/>
                  </a:cubicBezTo>
                  <a:lnTo>
                    <a:pt x="162462" y="244126"/>
                  </a:lnTo>
                  <a:cubicBezTo>
                    <a:pt x="163605" y="245174"/>
                    <a:pt x="163795" y="246888"/>
                    <a:pt x="162938" y="248126"/>
                  </a:cubicBezTo>
                  <a:lnTo>
                    <a:pt x="151794" y="263652"/>
                  </a:lnTo>
                  <a:cubicBezTo>
                    <a:pt x="151413" y="264414"/>
                    <a:pt x="150460" y="264890"/>
                    <a:pt x="149508" y="264890"/>
                  </a:cubicBezTo>
                  <a:close/>
                </a:path>
              </a:pathLst>
            </a:cu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grpSp>
          <p:nvGrpSpPr>
            <p:cNvPr id="101" name="Graphic 99">
              <a:extLst>
                <a:ext uri="{FF2B5EF4-FFF2-40B4-BE49-F238E27FC236}">
                  <a16:creationId xmlns:a16="http://schemas.microsoft.com/office/drawing/2014/main" xmlns="" id="{8E650416-D0C9-40DD-BBAD-7BECF5925572}"/>
                </a:ext>
              </a:extLst>
            </p:cNvPr>
            <p:cNvGrpSpPr/>
            <p:nvPr/>
          </p:nvGrpSpPr>
          <p:grpSpPr>
            <a:xfrm>
              <a:off x="6108064" y="2542284"/>
              <a:ext cx="575711" cy="655119"/>
              <a:chOff x="5622131" y="3082924"/>
              <a:chExt cx="276225" cy="314325"/>
            </a:xfrm>
            <a:solidFill>
              <a:srgbClr val="5225B5"/>
            </a:solidFill>
          </p:grpSpPr>
          <p:sp>
            <p:nvSpPr>
              <p:cNvPr id="102" name="Freeform: Shape 101">
                <a:extLst>
                  <a:ext uri="{FF2B5EF4-FFF2-40B4-BE49-F238E27FC236}">
                    <a16:creationId xmlns:a16="http://schemas.microsoft.com/office/drawing/2014/main" xmlns="" id="{B327E62A-985D-4722-A4EB-CE90049C65DB}"/>
                  </a:ext>
                </a:extLst>
              </p:cNvPr>
              <p:cNvSpPr/>
              <p:nvPr/>
            </p:nvSpPr>
            <p:spPr>
              <a:xfrm>
                <a:off x="5622070" y="3301390"/>
                <a:ext cx="277012" cy="96456"/>
              </a:xfrm>
              <a:custGeom>
                <a:avLst/>
                <a:gdLst>
                  <a:gd name="connsiteX0" fmla="*/ 163890 w 277012"/>
                  <a:gd name="connsiteY0" fmla="*/ 13944 h 96456"/>
                  <a:gd name="connsiteX1" fmla="*/ 155889 w 277012"/>
                  <a:gd name="connsiteY1" fmla="*/ 19754 h 96456"/>
                  <a:gd name="connsiteX2" fmla="*/ 162557 w 277012"/>
                  <a:gd name="connsiteY2" fmla="*/ 25564 h 96456"/>
                  <a:gd name="connsiteX3" fmla="*/ 163033 w 277012"/>
                  <a:gd name="connsiteY3" fmla="*/ 29565 h 96456"/>
                  <a:gd name="connsiteX4" fmla="*/ 151889 w 277012"/>
                  <a:gd name="connsiteY4" fmla="*/ 45090 h 96456"/>
                  <a:gd name="connsiteX5" fmla="*/ 149412 w 277012"/>
                  <a:gd name="connsiteY5" fmla="*/ 46329 h 96456"/>
                  <a:gd name="connsiteX6" fmla="*/ 127410 w 277012"/>
                  <a:gd name="connsiteY6" fmla="*/ 46329 h 96456"/>
                  <a:gd name="connsiteX7" fmla="*/ 124933 w 277012"/>
                  <a:gd name="connsiteY7" fmla="*/ 45090 h 96456"/>
                  <a:gd name="connsiteX8" fmla="*/ 113789 w 277012"/>
                  <a:gd name="connsiteY8" fmla="*/ 29565 h 96456"/>
                  <a:gd name="connsiteX9" fmla="*/ 114265 w 277012"/>
                  <a:gd name="connsiteY9" fmla="*/ 25564 h 96456"/>
                  <a:gd name="connsiteX10" fmla="*/ 120742 w 277012"/>
                  <a:gd name="connsiteY10" fmla="*/ 19944 h 96456"/>
                  <a:gd name="connsiteX11" fmla="*/ 113122 w 277012"/>
                  <a:gd name="connsiteY11" fmla="*/ 13848 h 96456"/>
                  <a:gd name="connsiteX12" fmla="*/ 113122 w 277012"/>
                  <a:gd name="connsiteY12" fmla="*/ 13848 h 96456"/>
                  <a:gd name="connsiteX13" fmla="*/ 113122 w 277012"/>
                  <a:gd name="connsiteY13" fmla="*/ 13848 h 96456"/>
                  <a:gd name="connsiteX14" fmla="*/ 72450 w 277012"/>
                  <a:gd name="connsiteY14" fmla="*/ 38709 h 96456"/>
                  <a:gd name="connsiteX15" fmla="*/ 67974 w 277012"/>
                  <a:gd name="connsiteY15" fmla="*/ 35280 h 96456"/>
                  <a:gd name="connsiteX16" fmla="*/ 77022 w 277012"/>
                  <a:gd name="connsiteY16" fmla="*/ 4038 h 96456"/>
                  <a:gd name="connsiteX17" fmla="*/ 73022 w 277012"/>
                  <a:gd name="connsiteY17" fmla="*/ 323 h 96456"/>
                  <a:gd name="connsiteX18" fmla="*/ 1584 w 277012"/>
                  <a:gd name="connsiteY18" fmla="*/ 30327 h 96456"/>
                  <a:gd name="connsiteX19" fmla="*/ 727 w 277012"/>
                  <a:gd name="connsiteY19" fmla="*/ 34994 h 96456"/>
                  <a:gd name="connsiteX20" fmla="*/ 111789 w 277012"/>
                  <a:gd name="connsiteY20" fmla="*/ 96430 h 96456"/>
                  <a:gd name="connsiteX21" fmla="*/ 115122 w 277012"/>
                  <a:gd name="connsiteY21" fmla="*/ 94335 h 96456"/>
                  <a:gd name="connsiteX22" fmla="*/ 128172 w 277012"/>
                  <a:gd name="connsiteY22" fmla="*/ 54520 h 96456"/>
                  <a:gd name="connsiteX23" fmla="*/ 131029 w 277012"/>
                  <a:gd name="connsiteY23" fmla="*/ 52425 h 96456"/>
                  <a:gd name="connsiteX24" fmla="*/ 145793 w 277012"/>
                  <a:gd name="connsiteY24" fmla="*/ 52425 h 96456"/>
                  <a:gd name="connsiteX25" fmla="*/ 148650 w 277012"/>
                  <a:gd name="connsiteY25" fmla="*/ 54520 h 96456"/>
                  <a:gd name="connsiteX26" fmla="*/ 161700 w 277012"/>
                  <a:gd name="connsiteY26" fmla="*/ 94335 h 96456"/>
                  <a:gd name="connsiteX27" fmla="*/ 165033 w 277012"/>
                  <a:gd name="connsiteY27" fmla="*/ 96430 h 96456"/>
                  <a:gd name="connsiteX28" fmla="*/ 276285 w 277012"/>
                  <a:gd name="connsiteY28" fmla="*/ 34994 h 96456"/>
                  <a:gd name="connsiteX29" fmla="*/ 275428 w 277012"/>
                  <a:gd name="connsiteY29" fmla="*/ 30327 h 96456"/>
                  <a:gd name="connsiteX30" fmla="*/ 203705 w 277012"/>
                  <a:gd name="connsiteY30" fmla="*/ 228 h 96456"/>
                  <a:gd name="connsiteX31" fmla="*/ 199800 w 277012"/>
                  <a:gd name="connsiteY31" fmla="*/ 3942 h 96456"/>
                  <a:gd name="connsiteX32" fmla="*/ 208848 w 277012"/>
                  <a:gd name="connsiteY32" fmla="*/ 35280 h 96456"/>
                  <a:gd name="connsiteX33" fmla="*/ 204372 w 277012"/>
                  <a:gd name="connsiteY33" fmla="*/ 38709 h 9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77012" h="96456">
                    <a:moveTo>
                      <a:pt x="163890" y="13944"/>
                    </a:moveTo>
                    <a:lnTo>
                      <a:pt x="155889" y="19754"/>
                    </a:lnTo>
                    <a:lnTo>
                      <a:pt x="162557" y="25564"/>
                    </a:lnTo>
                    <a:cubicBezTo>
                      <a:pt x="163700" y="26612"/>
                      <a:pt x="163890" y="28326"/>
                      <a:pt x="163033" y="29565"/>
                    </a:cubicBezTo>
                    <a:lnTo>
                      <a:pt x="151889" y="45090"/>
                    </a:lnTo>
                    <a:cubicBezTo>
                      <a:pt x="151317" y="45852"/>
                      <a:pt x="150365" y="46329"/>
                      <a:pt x="149412" y="46329"/>
                    </a:cubicBezTo>
                    <a:lnTo>
                      <a:pt x="127410" y="46329"/>
                    </a:lnTo>
                    <a:cubicBezTo>
                      <a:pt x="126457" y="46329"/>
                      <a:pt x="125505" y="45852"/>
                      <a:pt x="124933" y="45090"/>
                    </a:cubicBezTo>
                    <a:lnTo>
                      <a:pt x="113789" y="29565"/>
                    </a:lnTo>
                    <a:cubicBezTo>
                      <a:pt x="112836" y="28326"/>
                      <a:pt x="113122" y="26517"/>
                      <a:pt x="114265" y="25564"/>
                    </a:cubicBezTo>
                    <a:lnTo>
                      <a:pt x="120742" y="19944"/>
                    </a:lnTo>
                    <a:lnTo>
                      <a:pt x="113122" y="13848"/>
                    </a:lnTo>
                    <a:cubicBezTo>
                      <a:pt x="113122" y="13848"/>
                      <a:pt x="113122" y="13848"/>
                      <a:pt x="113122" y="13848"/>
                    </a:cubicBezTo>
                    <a:cubicBezTo>
                      <a:pt x="113122" y="13848"/>
                      <a:pt x="113122" y="13848"/>
                      <a:pt x="113122" y="13848"/>
                    </a:cubicBezTo>
                    <a:lnTo>
                      <a:pt x="72450" y="38709"/>
                    </a:lnTo>
                    <a:cubicBezTo>
                      <a:pt x="70069" y="40137"/>
                      <a:pt x="67212" y="37947"/>
                      <a:pt x="67974" y="35280"/>
                    </a:cubicBezTo>
                    <a:lnTo>
                      <a:pt x="77022" y="4038"/>
                    </a:lnTo>
                    <a:cubicBezTo>
                      <a:pt x="77689" y="1656"/>
                      <a:pt x="75403" y="-534"/>
                      <a:pt x="73022" y="323"/>
                    </a:cubicBezTo>
                    <a:cubicBezTo>
                      <a:pt x="55877" y="6990"/>
                      <a:pt x="15681" y="22802"/>
                      <a:pt x="1584" y="30327"/>
                    </a:cubicBezTo>
                    <a:cubicBezTo>
                      <a:pt x="-130" y="31279"/>
                      <a:pt x="-511" y="33565"/>
                      <a:pt x="727" y="34994"/>
                    </a:cubicBezTo>
                    <a:cubicBezTo>
                      <a:pt x="28540" y="67379"/>
                      <a:pt x="67593" y="89858"/>
                      <a:pt x="111789" y="96430"/>
                    </a:cubicBezTo>
                    <a:cubicBezTo>
                      <a:pt x="113217" y="96621"/>
                      <a:pt x="114741" y="95763"/>
                      <a:pt x="115122" y="94335"/>
                    </a:cubicBezTo>
                    <a:lnTo>
                      <a:pt x="128172" y="54520"/>
                    </a:lnTo>
                    <a:cubicBezTo>
                      <a:pt x="128553" y="53282"/>
                      <a:pt x="129696" y="52425"/>
                      <a:pt x="131029" y="52425"/>
                    </a:cubicBezTo>
                    <a:lnTo>
                      <a:pt x="145793" y="52425"/>
                    </a:lnTo>
                    <a:cubicBezTo>
                      <a:pt x="147126" y="52425"/>
                      <a:pt x="148269" y="53282"/>
                      <a:pt x="148650" y="54520"/>
                    </a:cubicBezTo>
                    <a:lnTo>
                      <a:pt x="161700" y="94335"/>
                    </a:lnTo>
                    <a:cubicBezTo>
                      <a:pt x="162176" y="95763"/>
                      <a:pt x="163605" y="96621"/>
                      <a:pt x="165033" y="96430"/>
                    </a:cubicBezTo>
                    <a:cubicBezTo>
                      <a:pt x="209325" y="89953"/>
                      <a:pt x="248472" y="67474"/>
                      <a:pt x="276285" y="34994"/>
                    </a:cubicBezTo>
                    <a:cubicBezTo>
                      <a:pt x="277524" y="33565"/>
                      <a:pt x="277143" y="31279"/>
                      <a:pt x="275428" y="30327"/>
                    </a:cubicBezTo>
                    <a:cubicBezTo>
                      <a:pt x="261236" y="22802"/>
                      <a:pt x="220755" y="6800"/>
                      <a:pt x="203705" y="228"/>
                    </a:cubicBezTo>
                    <a:cubicBezTo>
                      <a:pt x="201324" y="-725"/>
                      <a:pt x="199038" y="1466"/>
                      <a:pt x="199800" y="3942"/>
                    </a:cubicBezTo>
                    <a:lnTo>
                      <a:pt x="208848" y="35280"/>
                    </a:lnTo>
                    <a:cubicBezTo>
                      <a:pt x="209610" y="37947"/>
                      <a:pt x="206753" y="40137"/>
                      <a:pt x="204372" y="38709"/>
                    </a:cubicBezTo>
                  </a:path>
                </a:pathLst>
              </a:custGeom>
              <a:solidFill>
                <a:srgbClr val="00C8FF"/>
              </a:solidFill>
              <a:ln w="9525" cap="flat">
                <a:noFill/>
                <a:prstDash val="solid"/>
                <a:miter/>
              </a:ln>
            </p:spPr>
            <p:txBody>
              <a:bodyPr rtlCol="0" anchor="ctr"/>
              <a:lstStyle/>
              <a:p>
                <a:endParaRPr lang="en-GB" sz="1429" dirty="0"/>
              </a:p>
            </p:txBody>
          </p:sp>
          <p:sp>
            <p:nvSpPr>
              <p:cNvPr id="103" name="Freeform: Shape 102">
                <a:extLst>
                  <a:ext uri="{FF2B5EF4-FFF2-40B4-BE49-F238E27FC236}">
                    <a16:creationId xmlns:a16="http://schemas.microsoft.com/office/drawing/2014/main" xmlns="" id="{AE1BB5F0-2447-4F62-973C-66256864A2C2}"/>
                  </a:ext>
                </a:extLst>
              </p:cNvPr>
              <p:cNvSpPr/>
              <p:nvPr/>
            </p:nvSpPr>
            <p:spPr>
              <a:xfrm>
                <a:off x="5676317" y="3082924"/>
                <a:ext cx="168804" cy="236791"/>
              </a:xfrm>
              <a:custGeom>
                <a:avLst/>
                <a:gdLst>
                  <a:gd name="connsiteX0" fmla="*/ 6678 w 168804"/>
                  <a:gd name="connsiteY0" fmla="*/ 144494 h 236791"/>
                  <a:gd name="connsiteX1" fmla="*/ 12298 w 168804"/>
                  <a:gd name="connsiteY1" fmla="*/ 155448 h 236791"/>
                  <a:gd name="connsiteX2" fmla="*/ 17537 w 168804"/>
                  <a:gd name="connsiteY2" fmla="*/ 154877 h 236791"/>
                  <a:gd name="connsiteX3" fmla="*/ 26395 w 168804"/>
                  <a:gd name="connsiteY3" fmla="*/ 183356 h 236791"/>
                  <a:gd name="connsiteX4" fmla="*/ 32872 w 168804"/>
                  <a:gd name="connsiteY4" fmla="*/ 191072 h 236791"/>
                  <a:gd name="connsiteX5" fmla="*/ 32396 w 168804"/>
                  <a:gd name="connsiteY5" fmla="*/ 196310 h 236791"/>
                  <a:gd name="connsiteX6" fmla="*/ 59637 w 168804"/>
                  <a:gd name="connsiteY6" fmla="*/ 227743 h 236791"/>
                  <a:gd name="connsiteX7" fmla="*/ 69543 w 168804"/>
                  <a:gd name="connsiteY7" fmla="*/ 236792 h 236791"/>
                  <a:gd name="connsiteX8" fmla="*/ 98785 w 168804"/>
                  <a:gd name="connsiteY8" fmla="*/ 236792 h 236791"/>
                  <a:gd name="connsiteX9" fmla="*/ 108691 w 168804"/>
                  <a:gd name="connsiteY9" fmla="*/ 227743 h 236791"/>
                  <a:gd name="connsiteX10" fmla="*/ 136313 w 168804"/>
                  <a:gd name="connsiteY10" fmla="*/ 196025 h 236791"/>
                  <a:gd name="connsiteX11" fmla="*/ 135837 w 168804"/>
                  <a:gd name="connsiteY11" fmla="*/ 191072 h 236791"/>
                  <a:gd name="connsiteX12" fmla="*/ 142314 w 168804"/>
                  <a:gd name="connsiteY12" fmla="*/ 183356 h 236791"/>
                  <a:gd name="connsiteX13" fmla="*/ 151172 w 168804"/>
                  <a:gd name="connsiteY13" fmla="*/ 154877 h 236791"/>
                  <a:gd name="connsiteX14" fmla="*/ 156411 w 168804"/>
                  <a:gd name="connsiteY14" fmla="*/ 155448 h 236791"/>
                  <a:gd name="connsiteX15" fmla="*/ 162031 w 168804"/>
                  <a:gd name="connsiteY15" fmla="*/ 144494 h 236791"/>
                  <a:gd name="connsiteX16" fmla="*/ 167365 w 168804"/>
                  <a:gd name="connsiteY16" fmla="*/ 124016 h 236791"/>
                  <a:gd name="connsiteX17" fmla="*/ 167936 w 168804"/>
                  <a:gd name="connsiteY17" fmla="*/ 110776 h 236791"/>
                  <a:gd name="connsiteX18" fmla="*/ 158030 w 168804"/>
                  <a:gd name="connsiteY18" fmla="*/ 109061 h 236791"/>
                  <a:gd name="connsiteX19" fmla="*/ 156411 w 168804"/>
                  <a:gd name="connsiteY19" fmla="*/ 54864 h 236791"/>
                  <a:gd name="connsiteX20" fmla="*/ 130694 w 168804"/>
                  <a:gd name="connsiteY20" fmla="*/ 16002 h 236791"/>
                  <a:gd name="connsiteX21" fmla="*/ 84402 w 168804"/>
                  <a:gd name="connsiteY21" fmla="*/ 0 h 236791"/>
                  <a:gd name="connsiteX22" fmla="*/ 38111 w 168804"/>
                  <a:gd name="connsiteY22" fmla="*/ 15907 h 236791"/>
                  <a:gd name="connsiteX23" fmla="*/ 12393 w 168804"/>
                  <a:gd name="connsiteY23" fmla="*/ 54769 h 236791"/>
                  <a:gd name="connsiteX24" fmla="*/ 10774 w 168804"/>
                  <a:gd name="connsiteY24" fmla="*/ 108966 h 236791"/>
                  <a:gd name="connsiteX25" fmla="*/ 868 w 168804"/>
                  <a:gd name="connsiteY25" fmla="*/ 110681 h 236791"/>
                  <a:gd name="connsiteX26" fmla="*/ 1439 w 168804"/>
                  <a:gd name="connsiteY26" fmla="*/ 123920 h 236791"/>
                  <a:gd name="connsiteX27" fmla="*/ 6678 w 168804"/>
                  <a:gd name="connsiteY27" fmla="*/ 144494 h 23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8804" h="236791">
                    <a:moveTo>
                      <a:pt x="6678" y="144494"/>
                    </a:moveTo>
                    <a:cubicBezTo>
                      <a:pt x="8202" y="148400"/>
                      <a:pt x="10012" y="154115"/>
                      <a:pt x="12298" y="155448"/>
                    </a:cubicBezTo>
                    <a:cubicBezTo>
                      <a:pt x="14584" y="156781"/>
                      <a:pt x="16584" y="155067"/>
                      <a:pt x="17537" y="154877"/>
                    </a:cubicBezTo>
                    <a:cubicBezTo>
                      <a:pt x="19061" y="162687"/>
                      <a:pt x="24490" y="180689"/>
                      <a:pt x="26395" y="183356"/>
                    </a:cubicBezTo>
                    <a:cubicBezTo>
                      <a:pt x="28205" y="186023"/>
                      <a:pt x="31062" y="189357"/>
                      <a:pt x="32872" y="191072"/>
                    </a:cubicBezTo>
                    <a:cubicBezTo>
                      <a:pt x="32777" y="192119"/>
                      <a:pt x="32586" y="194024"/>
                      <a:pt x="32396" y="196310"/>
                    </a:cubicBezTo>
                    <a:lnTo>
                      <a:pt x="59637" y="227743"/>
                    </a:lnTo>
                    <a:cubicBezTo>
                      <a:pt x="60875" y="229172"/>
                      <a:pt x="68876" y="236792"/>
                      <a:pt x="69543" y="236792"/>
                    </a:cubicBezTo>
                    <a:lnTo>
                      <a:pt x="98785" y="236792"/>
                    </a:lnTo>
                    <a:cubicBezTo>
                      <a:pt x="99547" y="236792"/>
                      <a:pt x="107453" y="229172"/>
                      <a:pt x="108691" y="227743"/>
                    </a:cubicBezTo>
                    <a:lnTo>
                      <a:pt x="136313" y="196025"/>
                    </a:lnTo>
                    <a:cubicBezTo>
                      <a:pt x="136123" y="193834"/>
                      <a:pt x="135932" y="192119"/>
                      <a:pt x="135837" y="191072"/>
                    </a:cubicBezTo>
                    <a:cubicBezTo>
                      <a:pt x="137742" y="189357"/>
                      <a:pt x="140504" y="186023"/>
                      <a:pt x="142314" y="183356"/>
                    </a:cubicBezTo>
                    <a:cubicBezTo>
                      <a:pt x="144124" y="180689"/>
                      <a:pt x="149648" y="162687"/>
                      <a:pt x="151172" y="154877"/>
                    </a:cubicBezTo>
                    <a:cubicBezTo>
                      <a:pt x="152125" y="155067"/>
                      <a:pt x="154125" y="156781"/>
                      <a:pt x="156411" y="155448"/>
                    </a:cubicBezTo>
                    <a:cubicBezTo>
                      <a:pt x="158697" y="154115"/>
                      <a:pt x="160507" y="148304"/>
                      <a:pt x="162031" y="144494"/>
                    </a:cubicBezTo>
                    <a:cubicBezTo>
                      <a:pt x="163269" y="141256"/>
                      <a:pt x="166603" y="128969"/>
                      <a:pt x="167365" y="124016"/>
                    </a:cubicBezTo>
                    <a:cubicBezTo>
                      <a:pt x="168127" y="119063"/>
                      <a:pt x="169841" y="112586"/>
                      <a:pt x="167936" y="110776"/>
                    </a:cubicBezTo>
                    <a:cubicBezTo>
                      <a:pt x="166508" y="109442"/>
                      <a:pt x="164031" y="106204"/>
                      <a:pt x="158030" y="109061"/>
                    </a:cubicBezTo>
                    <a:cubicBezTo>
                      <a:pt x="159173" y="99917"/>
                      <a:pt x="159078" y="72295"/>
                      <a:pt x="156411" y="54864"/>
                    </a:cubicBezTo>
                    <a:cubicBezTo>
                      <a:pt x="153744" y="37433"/>
                      <a:pt x="142886" y="27051"/>
                      <a:pt x="130694" y="16002"/>
                    </a:cubicBezTo>
                    <a:cubicBezTo>
                      <a:pt x="118502" y="4953"/>
                      <a:pt x="95737" y="0"/>
                      <a:pt x="84402" y="0"/>
                    </a:cubicBezTo>
                    <a:cubicBezTo>
                      <a:pt x="72972" y="0"/>
                      <a:pt x="50303" y="4953"/>
                      <a:pt x="38111" y="15907"/>
                    </a:cubicBezTo>
                    <a:cubicBezTo>
                      <a:pt x="25919" y="26956"/>
                      <a:pt x="15060" y="37338"/>
                      <a:pt x="12393" y="54769"/>
                    </a:cubicBezTo>
                    <a:cubicBezTo>
                      <a:pt x="9726" y="72200"/>
                      <a:pt x="9631" y="99822"/>
                      <a:pt x="10774" y="108966"/>
                    </a:cubicBezTo>
                    <a:cubicBezTo>
                      <a:pt x="4678" y="106109"/>
                      <a:pt x="2201" y="109252"/>
                      <a:pt x="868" y="110681"/>
                    </a:cubicBezTo>
                    <a:cubicBezTo>
                      <a:pt x="-1037" y="112586"/>
                      <a:pt x="677" y="119063"/>
                      <a:pt x="1439" y="123920"/>
                    </a:cubicBezTo>
                    <a:cubicBezTo>
                      <a:pt x="2201" y="128873"/>
                      <a:pt x="5440" y="141161"/>
                      <a:pt x="6678" y="144494"/>
                    </a:cubicBezTo>
                    <a:close/>
                  </a:path>
                </a:pathLst>
              </a:custGeom>
              <a:grpFill/>
              <a:ln w="9525" cap="flat">
                <a:noFill/>
                <a:prstDash val="solid"/>
                <a:miter/>
              </a:ln>
            </p:spPr>
            <p:txBody>
              <a:bodyPr rtlCol="0" anchor="ctr"/>
              <a:lstStyle/>
              <a:p>
                <a:endParaRPr lang="en-GB" sz="1429" dirty="0"/>
              </a:p>
            </p:txBody>
          </p:sp>
        </p:grpSp>
      </p:grpSp>
      <p:grpSp>
        <p:nvGrpSpPr>
          <p:cNvPr id="105" name="Group 104">
            <a:extLst>
              <a:ext uri="{FF2B5EF4-FFF2-40B4-BE49-F238E27FC236}">
                <a16:creationId xmlns:a16="http://schemas.microsoft.com/office/drawing/2014/main" xmlns="" id="{8977838F-A00D-4856-8D4C-1D28903517D5}"/>
              </a:ext>
            </a:extLst>
          </p:cNvPr>
          <p:cNvGrpSpPr/>
          <p:nvPr/>
        </p:nvGrpSpPr>
        <p:grpSpPr>
          <a:xfrm>
            <a:off x="4649422" y="-3171620"/>
            <a:ext cx="3717143" cy="3717143"/>
            <a:chOff x="-437831" y="1226162"/>
            <a:chExt cx="1364130" cy="1364130"/>
          </a:xfrm>
          <a:solidFill>
            <a:srgbClr val="5225B5"/>
          </a:solidFill>
        </p:grpSpPr>
        <p:sp>
          <p:nvSpPr>
            <p:cNvPr id="106" name="Circle: Hollow 105">
              <a:extLst>
                <a:ext uri="{FF2B5EF4-FFF2-40B4-BE49-F238E27FC236}">
                  <a16:creationId xmlns:a16="http://schemas.microsoft.com/office/drawing/2014/main" xmlns="" id="{AE608F08-EF3D-4434-B0BE-1058233A200E}"/>
                </a:ext>
              </a:extLst>
            </p:cNvPr>
            <p:cNvSpPr/>
            <p:nvPr/>
          </p:nvSpPr>
          <p:spPr>
            <a:xfrm>
              <a:off x="-437831" y="1226162"/>
              <a:ext cx="1364130" cy="1364130"/>
            </a:xfrm>
            <a:prstGeom prst="donut">
              <a:avLst>
                <a:gd name="adj" fmla="val 23179"/>
              </a:avLst>
            </a:prstGeom>
            <a:solidFill>
              <a:srgbClr val="5225B5">
                <a:alpha val="36000"/>
              </a:srgbClr>
            </a:solidFill>
            <a:ln>
              <a:noFill/>
            </a:ln>
            <a:effectLst>
              <a:softEdge rad="4191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solidFill>
                  <a:schemeClr val="tx1"/>
                </a:solidFill>
              </a:endParaRPr>
            </a:p>
          </p:txBody>
        </p:sp>
        <p:sp>
          <p:nvSpPr>
            <p:cNvPr id="107" name="Star: 6 Points 106">
              <a:extLst>
                <a:ext uri="{FF2B5EF4-FFF2-40B4-BE49-F238E27FC236}">
                  <a16:creationId xmlns:a16="http://schemas.microsoft.com/office/drawing/2014/main" xmlns="" id="{E2DB2FBF-6C3E-493A-9319-66B24B634560}"/>
                </a:ext>
              </a:extLst>
            </p:cNvPr>
            <p:cNvSpPr/>
            <p:nvPr/>
          </p:nvSpPr>
          <p:spPr>
            <a:xfrm>
              <a:off x="280988" y="2419350"/>
              <a:ext cx="80962" cy="45719"/>
            </a:xfrm>
            <a:prstGeom prst="star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a:spcBef>
                  <a:spcPts val="159"/>
                </a:spcBef>
                <a:spcAft>
                  <a:spcPts val="159"/>
                </a:spcAft>
              </a:pPr>
              <a:endParaRPr lang="en-GB" sz="873" dirty="0">
                <a:solidFill>
                  <a:schemeClr val="bg1">
                    <a:lumMod val="65000"/>
                  </a:schemeClr>
                </a:solidFill>
              </a:endParaRPr>
            </a:p>
          </p:txBody>
        </p:sp>
      </p:grpSp>
      <p:grpSp>
        <p:nvGrpSpPr>
          <p:cNvPr id="109" name="Group 108">
            <a:extLst>
              <a:ext uri="{FF2B5EF4-FFF2-40B4-BE49-F238E27FC236}">
                <a16:creationId xmlns:a16="http://schemas.microsoft.com/office/drawing/2014/main" xmlns="" id="{11EFADA1-140C-4EA5-A49C-235AE4C85625}"/>
              </a:ext>
            </a:extLst>
          </p:cNvPr>
          <p:cNvGrpSpPr/>
          <p:nvPr/>
        </p:nvGrpSpPr>
        <p:grpSpPr>
          <a:xfrm>
            <a:off x="5950500" y="4422727"/>
            <a:ext cx="609284" cy="609284"/>
            <a:chOff x="8331321" y="3664071"/>
            <a:chExt cx="906342" cy="906342"/>
          </a:xfrm>
        </p:grpSpPr>
        <p:sp>
          <p:nvSpPr>
            <p:cNvPr id="110" name="Oval 109">
              <a:extLst>
                <a:ext uri="{FF2B5EF4-FFF2-40B4-BE49-F238E27FC236}">
                  <a16:creationId xmlns:a16="http://schemas.microsoft.com/office/drawing/2014/main" xmlns="" id="{217E0E27-120A-4C26-BCED-12496B12CCB8}"/>
                </a:ext>
              </a:extLst>
            </p:cNvPr>
            <p:cNvSpPr/>
            <p:nvPr/>
          </p:nvSpPr>
          <p:spPr>
            <a:xfrm>
              <a:off x="8331321" y="3664071"/>
              <a:ext cx="906342" cy="906342"/>
            </a:xfrm>
            <a:prstGeom prst="ellipse">
              <a:avLst/>
            </a:prstGeom>
            <a:solidFill>
              <a:schemeClr val="bg1"/>
            </a:solidFill>
            <a:ln>
              <a:noFill/>
            </a:ln>
            <a:effectLst>
              <a:outerShdw blurRad="2667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cxnSp>
          <p:nvCxnSpPr>
            <p:cNvPr id="111" name="Connector: Curved 110">
              <a:extLst>
                <a:ext uri="{FF2B5EF4-FFF2-40B4-BE49-F238E27FC236}">
                  <a16:creationId xmlns:a16="http://schemas.microsoft.com/office/drawing/2014/main" xmlns="" id="{57EE9852-EEB5-4785-B32B-18AB97382D3A}"/>
                </a:ext>
              </a:extLst>
            </p:cNvPr>
            <p:cNvCxnSpPr/>
            <p:nvPr/>
          </p:nvCxnSpPr>
          <p:spPr>
            <a:xfrm>
              <a:off x="8807450" y="4184650"/>
              <a:ext cx="88900" cy="57150"/>
            </a:xfrm>
            <a:prstGeom prst="curvedConnector3">
              <a:avLst/>
            </a:prstGeom>
            <a:ln>
              <a:noFill/>
            </a:ln>
          </p:spPr>
          <p:style>
            <a:lnRef idx="1">
              <a:schemeClr val="accent1"/>
            </a:lnRef>
            <a:fillRef idx="0">
              <a:schemeClr val="accent1"/>
            </a:fillRef>
            <a:effectRef idx="0">
              <a:schemeClr val="accent1"/>
            </a:effectRef>
            <a:fontRef idx="minor">
              <a:schemeClr val="tx1"/>
            </a:fontRef>
          </p:style>
        </p:cxnSp>
      </p:grpSp>
      <p:grpSp>
        <p:nvGrpSpPr>
          <p:cNvPr id="112" name="Group 111">
            <a:extLst>
              <a:ext uri="{FF2B5EF4-FFF2-40B4-BE49-F238E27FC236}">
                <a16:creationId xmlns:a16="http://schemas.microsoft.com/office/drawing/2014/main" xmlns="" id="{23A0C7C0-4DB3-478A-881A-874B52A3DB86}"/>
              </a:ext>
            </a:extLst>
          </p:cNvPr>
          <p:cNvGrpSpPr/>
          <p:nvPr/>
        </p:nvGrpSpPr>
        <p:grpSpPr>
          <a:xfrm>
            <a:off x="8079804" y="4217136"/>
            <a:ext cx="415027" cy="415027"/>
            <a:chOff x="-3171349" y="3617183"/>
            <a:chExt cx="4437954" cy="4437940"/>
          </a:xfrm>
          <a:solidFill>
            <a:srgbClr val="00C8FF"/>
          </a:solidFill>
        </p:grpSpPr>
        <p:sp>
          <p:nvSpPr>
            <p:cNvPr id="113" name="Oval 112">
              <a:extLst>
                <a:ext uri="{FF2B5EF4-FFF2-40B4-BE49-F238E27FC236}">
                  <a16:creationId xmlns:a16="http://schemas.microsoft.com/office/drawing/2014/main" xmlns="" id="{E3EAC57E-24C1-4181-8ED9-041BA572F40A}"/>
                </a:ext>
              </a:extLst>
            </p:cNvPr>
            <p:cNvSpPr/>
            <p:nvPr/>
          </p:nvSpPr>
          <p:spPr>
            <a:xfrm>
              <a:off x="-3171349" y="3617183"/>
              <a:ext cx="4437954" cy="4437940"/>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114" name="Arrow: Circular 113">
              <a:extLst>
                <a:ext uri="{FF2B5EF4-FFF2-40B4-BE49-F238E27FC236}">
                  <a16:creationId xmlns:a16="http://schemas.microsoft.com/office/drawing/2014/main" xmlns="" id="{2CDDAEB2-215E-434E-BFA0-0FA3AE32FCCD}"/>
                </a:ext>
              </a:extLst>
            </p:cNvPr>
            <p:cNvSpPr/>
            <p:nvPr/>
          </p:nvSpPr>
          <p:spPr>
            <a:xfrm>
              <a:off x="33338" y="5505450"/>
              <a:ext cx="52387" cy="66675"/>
            </a:xfrm>
            <a:prstGeom prst="circular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952" b="1" dirty="0">
                <a:solidFill>
                  <a:schemeClr val="bg1"/>
                </a:solidFill>
                <a:latin typeface="Arial" panose="020B0604020202020204" pitchFamily="34" charset="0"/>
                <a:cs typeface="Arial" panose="020B0604020202020204" pitchFamily="34" charset="0"/>
              </a:endParaRPr>
            </a:p>
          </p:txBody>
        </p:sp>
      </p:grpSp>
      <p:grpSp>
        <p:nvGrpSpPr>
          <p:cNvPr id="115" name="Group 114">
            <a:extLst>
              <a:ext uri="{FF2B5EF4-FFF2-40B4-BE49-F238E27FC236}">
                <a16:creationId xmlns:a16="http://schemas.microsoft.com/office/drawing/2014/main" xmlns="" id="{BE3FC1C6-B4B9-40DC-8D27-792EA7EC9C6A}"/>
              </a:ext>
            </a:extLst>
          </p:cNvPr>
          <p:cNvGrpSpPr/>
          <p:nvPr/>
        </p:nvGrpSpPr>
        <p:grpSpPr>
          <a:xfrm>
            <a:off x="7706071" y="4415473"/>
            <a:ext cx="220290" cy="220290"/>
            <a:chOff x="-3171349" y="3617183"/>
            <a:chExt cx="4437954" cy="4437940"/>
          </a:xfrm>
          <a:solidFill>
            <a:srgbClr val="00C8FF"/>
          </a:solidFill>
        </p:grpSpPr>
        <p:sp>
          <p:nvSpPr>
            <p:cNvPr id="116" name="Oval 115">
              <a:extLst>
                <a:ext uri="{FF2B5EF4-FFF2-40B4-BE49-F238E27FC236}">
                  <a16:creationId xmlns:a16="http://schemas.microsoft.com/office/drawing/2014/main" xmlns="" id="{A82B8709-673B-41ED-8051-8F2521530520}"/>
                </a:ext>
              </a:extLst>
            </p:cNvPr>
            <p:cNvSpPr/>
            <p:nvPr/>
          </p:nvSpPr>
          <p:spPr>
            <a:xfrm>
              <a:off x="-3171349" y="3617183"/>
              <a:ext cx="4437954" cy="4437940"/>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117" name="Arrow: Circular 116">
              <a:extLst>
                <a:ext uri="{FF2B5EF4-FFF2-40B4-BE49-F238E27FC236}">
                  <a16:creationId xmlns:a16="http://schemas.microsoft.com/office/drawing/2014/main" xmlns="" id="{97A24F1A-E1C9-4100-A488-EE24EA69ACDE}"/>
                </a:ext>
              </a:extLst>
            </p:cNvPr>
            <p:cNvSpPr/>
            <p:nvPr/>
          </p:nvSpPr>
          <p:spPr>
            <a:xfrm>
              <a:off x="33338" y="5505450"/>
              <a:ext cx="52387" cy="66675"/>
            </a:xfrm>
            <a:prstGeom prst="circular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952" b="1" dirty="0">
                <a:solidFill>
                  <a:schemeClr val="bg1"/>
                </a:solidFill>
                <a:latin typeface="Arial" panose="020B0604020202020204" pitchFamily="34" charset="0"/>
                <a:cs typeface="Arial" panose="020B0604020202020204" pitchFamily="34" charset="0"/>
              </a:endParaRPr>
            </a:p>
          </p:txBody>
        </p:sp>
      </p:grpSp>
      <p:sp>
        <p:nvSpPr>
          <p:cNvPr id="128" name="Rectangle 127">
            <a:extLst>
              <a:ext uri="{FF2B5EF4-FFF2-40B4-BE49-F238E27FC236}">
                <a16:creationId xmlns:a16="http://schemas.microsoft.com/office/drawing/2014/main" xmlns="" id="{D4C2978D-12FA-4614-9A8A-7186FA0F8844}"/>
              </a:ext>
            </a:extLst>
          </p:cNvPr>
          <p:cNvSpPr/>
          <p:nvPr/>
        </p:nvSpPr>
        <p:spPr>
          <a:xfrm>
            <a:off x="571670" y="339425"/>
            <a:ext cx="857199" cy="232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de-DE" sz="794" b="1" cap="all" dirty="0">
                <a:solidFill>
                  <a:srgbClr val="5225B5"/>
                </a:solidFill>
                <a:latin typeface="Arial" panose="020B0604020202020204" pitchFamily="34" charset="0"/>
              </a:rPr>
              <a:t>API Business</a:t>
            </a:r>
            <a:endParaRPr lang="en-GB" sz="794" b="1" cap="all" dirty="0">
              <a:solidFill>
                <a:srgbClr val="5225B5"/>
              </a:solidFill>
              <a:latin typeface="Arial" panose="020B0604020202020204" pitchFamily="34" charset="0"/>
            </a:endParaRPr>
          </a:p>
        </p:txBody>
      </p:sp>
      <p:cxnSp>
        <p:nvCxnSpPr>
          <p:cNvPr id="129" name="Straight Connector 128">
            <a:extLst>
              <a:ext uri="{FF2B5EF4-FFF2-40B4-BE49-F238E27FC236}">
                <a16:creationId xmlns:a16="http://schemas.microsoft.com/office/drawing/2014/main" xmlns="" id="{C733F112-5D30-44C9-900F-815B26652B48}"/>
              </a:ext>
            </a:extLst>
          </p:cNvPr>
          <p:cNvCxnSpPr>
            <a:cxnSpLocks/>
          </p:cNvCxnSpPr>
          <p:nvPr/>
        </p:nvCxnSpPr>
        <p:spPr>
          <a:xfrm>
            <a:off x="571670" y="568911"/>
            <a:ext cx="711036" cy="0"/>
          </a:xfrm>
          <a:prstGeom prst="line">
            <a:avLst/>
          </a:prstGeom>
          <a:ln w="28575" cap="rnd">
            <a:solidFill>
              <a:srgbClr val="5225B5"/>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xmlns="" id="{73E6F495-1298-47CE-B6EE-18E17B741D1A}"/>
              </a:ext>
            </a:extLst>
          </p:cNvPr>
          <p:cNvSpPr txBox="1"/>
          <p:nvPr/>
        </p:nvSpPr>
        <p:spPr>
          <a:xfrm>
            <a:off x="571669" y="1775219"/>
            <a:ext cx="3428910" cy="2505615"/>
          </a:xfrm>
          <a:prstGeom prst="rect">
            <a:avLst/>
          </a:prstGeom>
          <a:noFill/>
        </p:spPr>
        <p:txBody>
          <a:bodyPr wrap="square" lIns="0" tIns="0" rIns="0" bIns="0" rtlCol="0">
            <a:noAutofit/>
          </a:bodyPr>
          <a:lstStyle/>
          <a:p>
            <a:pPr>
              <a:spcAft>
                <a:spcPts val="1905"/>
              </a:spcAft>
            </a:pPr>
            <a:r>
              <a:rPr lang="en-GB" sz="1032" b="1" dirty="0">
                <a:solidFill>
                  <a:srgbClr val="414141"/>
                </a:solidFill>
                <a:cs typeface="Arial" panose="020B0604020202020204" pitchFamily="34" charset="0"/>
              </a:rPr>
              <a:t>Our Regulatory Affairs (RA) team is one of the strongest in the Industry </a:t>
            </a:r>
            <a:br>
              <a:rPr lang="en-GB" sz="1032" b="1" dirty="0">
                <a:solidFill>
                  <a:srgbClr val="414141"/>
                </a:solidFill>
                <a:cs typeface="Arial" panose="020B0604020202020204" pitchFamily="34" charset="0"/>
              </a:rPr>
            </a:br>
            <a:r>
              <a:rPr lang="en-GB" sz="1032" dirty="0">
                <a:solidFill>
                  <a:srgbClr val="414141"/>
                </a:solidFill>
                <a:cs typeface="Arial" panose="020B0604020202020204" pitchFamily="34" charset="0"/>
              </a:rPr>
              <a:t>– more than 50 RA experts </a:t>
            </a:r>
            <a:br>
              <a:rPr lang="en-GB" sz="1032" dirty="0">
                <a:solidFill>
                  <a:srgbClr val="414141"/>
                </a:solidFill>
                <a:cs typeface="Arial" panose="020B0604020202020204" pitchFamily="34" charset="0"/>
              </a:rPr>
            </a:br>
            <a:r>
              <a:rPr lang="en-GB" sz="1032" dirty="0">
                <a:solidFill>
                  <a:srgbClr val="414141"/>
                </a:solidFill>
                <a:cs typeface="Arial" panose="020B0604020202020204" pitchFamily="34" charset="0"/>
              </a:rPr>
              <a:t>are dedicated to our APIs.</a:t>
            </a:r>
          </a:p>
          <a:p>
            <a:pPr>
              <a:spcAft>
                <a:spcPts val="1905"/>
              </a:spcAft>
            </a:pPr>
            <a:r>
              <a:rPr lang="en-GB" sz="1032" dirty="0">
                <a:solidFill>
                  <a:srgbClr val="414141"/>
                </a:solidFill>
                <a:cs typeface="Arial" panose="020B0604020202020204" pitchFamily="34" charset="0"/>
              </a:rPr>
              <a:t>Focused on </a:t>
            </a:r>
            <a:r>
              <a:rPr lang="en-GB" sz="1032" b="1" dirty="0">
                <a:solidFill>
                  <a:srgbClr val="414141"/>
                </a:solidFill>
                <a:cs typeface="Arial" panose="020B0604020202020204" pitchFamily="34" charset="0"/>
              </a:rPr>
              <a:t>global markets.</a:t>
            </a:r>
          </a:p>
          <a:p>
            <a:pPr>
              <a:spcAft>
                <a:spcPts val="1905"/>
              </a:spcAft>
            </a:pPr>
            <a:r>
              <a:rPr lang="en-GB" sz="1032" b="1" dirty="0">
                <a:solidFill>
                  <a:srgbClr val="414141"/>
                </a:solidFill>
                <a:cs typeface="Arial" panose="020B0604020202020204" pitchFamily="34" charset="0"/>
              </a:rPr>
              <a:t>Staying on top of the latest regulatory and quality requirements </a:t>
            </a:r>
            <a:r>
              <a:rPr lang="en-GB" sz="1032" dirty="0">
                <a:solidFill>
                  <a:srgbClr val="414141"/>
                </a:solidFill>
                <a:cs typeface="Arial" panose="020B0604020202020204" pitchFamily="34" charset="0"/>
              </a:rPr>
              <a:t>ensured through active monitoring and proactive assessment of potential risks.</a:t>
            </a:r>
          </a:p>
          <a:p>
            <a:pPr>
              <a:spcAft>
                <a:spcPts val="1905"/>
              </a:spcAft>
            </a:pPr>
            <a:r>
              <a:rPr lang="en-GB" sz="1032" b="1" dirty="0">
                <a:solidFill>
                  <a:srgbClr val="414141"/>
                </a:solidFill>
                <a:cs typeface="Arial" panose="020B0604020202020204" pitchFamily="34" charset="0"/>
              </a:rPr>
              <a:t>Understanding and connecting </a:t>
            </a:r>
            <a:r>
              <a:rPr lang="en-GB" sz="1032" dirty="0">
                <a:solidFill>
                  <a:srgbClr val="414141"/>
                </a:solidFill>
                <a:cs typeface="Arial" panose="020B0604020202020204" pitchFamily="34" charset="0"/>
              </a:rPr>
              <a:t>the expectations of the regulatory agency(ies) for the approval of each complex API.</a:t>
            </a:r>
          </a:p>
        </p:txBody>
      </p:sp>
      <p:sp>
        <p:nvSpPr>
          <p:cNvPr id="7" name="Footer Placeholder 6">
            <a:extLst>
              <a:ext uri="{FF2B5EF4-FFF2-40B4-BE49-F238E27FC236}">
                <a16:creationId xmlns:a16="http://schemas.microsoft.com/office/drawing/2014/main" xmlns="" id="{8111654A-C451-486F-9E26-EAE9DBA301FB}"/>
              </a:ext>
            </a:extLst>
          </p:cNvPr>
          <p:cNvSpPr>
            <a:spLocks noGrp="1"/>
          </p:cNvSpPr>
          <p:nvPr>
            <p:ph type="ftr" sz="quarter" idx="11"/>
          </p:nvPr>
        </p:nvSpPr>
        <p:spPr/>
        <p:txBody>
          <a:bodyPr/>
          <a:lstStyle/>
          <a:p>
            <a:r>
              <a:rPr lang="en-US" dirty="0"/>
              <a:t>Copyright Dr. Reddy‘s </a:t>
            </a:r>
          </a:p>
        </p:txBody>
      </p:sp>
      <p:sp>
        <p:nvSpPr>
          <p:cNvPr id="8" name="Slide Number Placeholder 7">
            <a:extLst>
              <a:ext uri="{FF2B5EF4-FFF2-40B4-BE49-F238E27FC236}">
                <a16:creationId xmlns:a16="http://schemas.microsoft.com/office/drawing/2014/main" xmlns="" id="{91196B52-2166-4450-9F89-40B262174BC2}"/>
              </a:ext>
            </a:extLst>
          </p:cNvPr>
          <p:cNvSpPr>
            <a:spLocks noGrp="1"/>
          </p:cNvSpPr>
          <p:nvPr>
            <p:ph type="sldNum" sz="quarter" idx="12"/>
          </p:nvPr>
        </p:nvSpPr>
        <p:spPr/>
        <p:txBody>
          <a:bodyPr/>
          <a:lstStyle/>
          <a:p>
            <a:fld id="{FCB53D23-1D79-480C-B3BE-829293F4503C}" type="slidenum">
              <a:rPr lang="en-US" smtClean="0"/>
              <a:pPr/>
              <a:t>23</a:t>
            </a:fld>
            <a:endParaRPr lang="en-US" dirty="0"/>
          </a:p>
        </p:txBody>
      </p:sp>
      <p:sp>
        <p:nvSpPr>
          <p:cNvPr id="78" name="Rechteck 77">
            <a:hlinkClick r:id="rId3" action="ppaction://hlinksldjump"/>
            <a:extLst>
              <a:ext uri="{FF2B5EF4-FFF2-40B4-BE49-F238E27FC236}">
                <a16:creationId xmlns:a16="http://schemas.microsoft.com/office/drawing/2014/main" xmlns="" id="{A234E212-6CF0-4DE7-8445-F86ACB5D241B}"/>
              </a:ext>
            </a:extLst>
          </p:cNvPr>
          <p:cNvSpPr/>
          <p:nvPr/>
        </p:nvSpPr>
        <p:spPr>
          <a:xfrm>
            <a:off x="7985226" y="4587974"/>
            <a:ext cx="1158774" cy="555526"/>
          </a:xfrm>
          <a:prstGeom prst="rect">
            <a:avLst/>
          </a:prstGeom>
          <a:solidFill>
            <a:schemeClr val="bg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a:spcBef>
                <a:spcPts val="159"/>
              </a:spcBef>
              <a:spcAft>
                <a:spcPts val="159"/>
              </a:spcAft>
            </a:pPr>
            <a:endParaRPr lang="de-DE" sz="873" dirty="0" err="1">
              <a:solidFill>
                <a:schemeClr val="bg1"/>
              </a:solidFill>
            </a:endParaRPr>
          </a:p>
        </p:txBody>
      </p:sp>
    </p:spTree>
    <p:extLst>
      <p:ext uri="{BB962C8B-B14F-4D97-AF65-F5344CB8AC3E}">
        <p14:creationId xmlns:p14="http://schemas.microsoft.com/office/powerpoint/2010/main" val="1872757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43">
            <a:extLst>
              <a:ext uri="{FF2B5EF4-FFF2-40B4-BE49-F238E27FC236}">
                <a16:creationId xmlns:a16="http://schemas.microsoft.com/office/drawing/2014/main" xmlns="" id="{B93E9B45-9F05-412A-A74C-A854FD1D5C87}"/>
              </a:ext>
            </a:extLst>
          </p:cNvPr>
          <p:cNvSpPr/>
          <p:nvPr/>
        </p:nvSpPr>
        <p:spPr>
          <a:xfrm>
            <a:off x="-1493229" y="1597154"/>
            <a:ext cx="2596187" cy="2596181"/>
          </a:xfrm>
          <a:prstGeom prst="ellipse">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sp>
        <p:nvSpPr>
          <p:cNvPr id="8" name="Oval 43">
            <a:extLst>
              <a:ext uri="{FF2B5EF4-FFF2-40B4-BE49-F238E27FC236}">
                <a16:creationId xmlns:a16="http://schemas.microsoft.com/office/drawing/2014/main" xmlns="" id="{B042AD1B-19D6-47EF-9D1E-BD0550E8BBC7}"/>
              </a:ext>
            </a:extLst>
          </p:cNvPr>
          <p:cNvSpPr/>
          <p:nvPr/>
        </p:nvSpPr>
        <p:spPr>
          <a:xfrm>
            <a:off x="7715532" y="-885775"/>
            <a:ext cx="1771632" cy="1771629"/>
          </a:xfrm>
          <a:prstGeom prst="ellipse">
            <a:avLst/>
          </a:prstGeom>
          <a:solidFill>
            <a:srgbClr val="522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sp>
        <p:nvSpPr>
          <p:cNvPr id="11" name="Oval 152">
            <a:extLst>
              <a:ext uri="{FF2B5EF4-FFF2-40B4-BE49-F238E27FC236}">
                <a16:creationId xmlns:a16="http://schemas.microsoft.com/office/drawing/2014/main" xmlns="" id="{15BFB147-95B6-4232-A4E8-11EDB5D9C8A1}"/>
              </a:ext>
            </a:extLst>
          </p:cNvPr>
          <p:cNvSpPr/>
          <p:nvPr/>
        </p:nvSpPr>
        <p:spPr>
          <a:xfrm>
            <a:off x="4571122" y="-739889"/>
            <a:ext cx="1041638" cy="1041634"/>
          </a:xfrm>
          <a:prstGeom prst="ellipse">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sp>
        <p:nvSpPr>
          <p:cNvPr id="12" name="Oval 83">
            <a:extLst>
              <a:ext uri="{FF2B5EF4-FFF2-40B4-BE49-F238E27FC236}">
                <a16:creationId xmlns:a16="http://schemas.microsoft.com/office/drawing/2014/main" xmlns="" id="{57DF5B67-B0A6-46D8-91BA-5920D2DA19F8}"/>
              </a:ext>
            </a:extLst>
          </p:cNvPr>
          <p:cNvSpPr/>
          <p:nvPr/>
        </p:nvSpPr>
        <p:spPr>
          <a:xfrm>
            <a:off x="7601773" y="271190"/>
            <a:ext cx="485881" cy="485881"/>
          </a:xfrm>
          <a:prstGeom prst="ellipse">
            <a:avLst/>
          </a:prstGeom>
          <a:solidFill>
            <a:schemeClr val="bg1"/>
          </a:solidFill>
          <a:ln>
            <a:noFill/>
          </a:ln>
          <a:effectLst>
            <a:outerShdw blurRad="2667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sp>
        <p:nvSpPr>
          <p:cNvPr id="13" name="Oval 43">
            <a:extLst>
              <a:ext uri="{FF2B5EF4-FFF2-40B4-BE49-F238E27FC236}">
                <a16:creationId xmlns:a16="http://schemas.microsoft.com/office/drawing/2014/main" xmlns="" id="{3BE51571-6796-487C-A5C7-22A453E84BE5}"/>
              </a:ext>
            </a:extLst>
          </p:cNvPr>
          <p:cNvSpPr/>
          <p:nvPr/>
        </p:nvSpPr>
        <p:spPr>
          <a:xfrm flipV="1">
            <a:off x="7924598" y="885854"/>
            <a:ext cx="163056" cy="163056"/>
          </a:xfrm>
          <a:prstGeom prst="ellipse">
            <a:avLst/>
          </a:prstGeom>
          <a:solidFill>
            <a:srgbClr val="522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sp>
        <p:nvSpPr>
          <p:cNvPr id="14" name="Oval 152">
            <a:extLst>
              <a:ext uri="{FF2B5EF4-FFF2-40B4-BE49-F238E27FC236}">
                <a16:creationId xmlns:a16="http://schemas.microsoft.com/office/drawing/2014/main" xmlns="" id="{D326A317-1443-4203-AE2F-F5C7CB6BD59C}"/>
              </a:ext>
            </a:extLst>
          </p:cNvPr>
          <p:cNvSpPr/>
          <p:nvPr/>
        </p:nvSpPr>
        <p:spPr>
          <a:xfrm>
            <a:off x="4616237" y="326601"/>
            <a:ext cx="187531" cy="187530"/>
          </a:xfrm>
          <a:prstGeom prst="ellipse">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sp>
        <p:nvSpPr>
          <p:cNvPr id="2" name="Title 1">
            <a:extLst>
              <a:ext uri="{FF2B5EF4-FFF2-40B4-BE49-F238E27FC236}">
                <a16:creationId xmlns:a16="http://schemas.microsoft.com/office/drawing/2014/main" xmlns="" id="{7AC77DFD-4B82-4F44-B8D2-74A2A471CC72}"/>
              </a:ext>
            </a:extLst>
          </p:cNvPr>
          <p:cNvSpPr txBox="1">
            <a:spLocks/>
          </p:cNvSpPr>
          <p:nvPr/>
        </p:nvSpPr>
        <p:spPr>
          <a:xfrm>
            <a:off x="361175" y="339761"/>
            <a:ext cx="8496170" cy="684203"/>
          </a:xfrm>
          <a:prstGeom prst="rect">
            <a:avLst/>
          </a:prstGeom>
        </p:spPr>
        <p:txBody>
          <a:bodyPr>
            <a:noAutofit/>
          </a:bodyPr>
          <a:lstStyle>
            <a:lvl1pPr algn="l" defTabSz="1219170" rtl="0" eaLnBrk="1" latinLnBrk="0" hangingPunct="1">
              <a:lnSpc>
                <a:spcPct val="75000"/>
              </a:lnSpc>
              <a:spcBef>
                <a:spcPct val="0"/>
              </a:spcBef>
              <a:buNone/>
              <a:defRPr sz="3200" kern="1200" spc="-107" baseline="0">
                <a:solidFill>
                  <a:schemeClr val="accent1"/>
                </a:solidFill>
                <a:latin typeface="+mj-lt"/>
                <a:ea typeface="+mj-ea"/>
                <a:cs typeface="+mj-cs"/>
              </a:defRPr>
            </a:lvl1pPr>
          </a:lstStyle>
          <a:p>
            <a:pPr defTabSz="914338">
              <a:lnSpc>
                <a:spcPct val="80000"/>
              </a:lnSpc>
            </a:pPr>
            <a:r>
              <a:rPr lang="en-GB" sz="2540" b="1" dirty="0">
                <a:solidFill>
                  <a:srgbClr val="5225B5"/>
                </a:solidFill>
                <a:latin typeface="Arial"/>
                <a:cs typeface="Arial" panose="020B0604020202020204" pitchFamily="34" charset="0"/>
              </a:rPr>
              <a:t>Global Regulatory Expertise – </a:t>
            </a:r>
            <a:br>
              <a:rPr lang="en-GB" sz="2540" b="1" dirty="0">
                <a:solidFill>
                  <a:srgbClr val="5225B5"/>
                </a:solidFill>
                <a:latin typeface="Arial"/>
                <a:cs typeface="Arial" panose="020B0604020202020204" pitchFamily="34" charset="0"/>
              </a:rPr>
            </a:br>
            <a:r>
              <a:rPr lang="en-GB" sz="2540" b="1" dirty="0">
                <a:solidFill>
                  <a:srgbClr val="5225B5"/>
                </a:solidFill>
                <a:latin typeface="Arial"/>
                <a:cs typeface="Arial" panose="020B0604020202020204" pitchFamily="34" charset="0"/>
              </a:rPr>
              <a:t>API DMFs across multiple geographies</a:t>
            </a:r>
          </a:p>
        </p:txBody>
      </p:sp>
      <p:graphicFrame>
        <p:nvGraphicFramePr>
          <p:cNvPr id="3" name="Table 2">
            <a:extLst>
              <a:ext uri="{FF2B5EF4-FFF2-40B4-BE49-F238E27FC236}">
                <a16:creationId xmlns:a16="http://schemas.microsoft.com/office/drawing/2014/main" xmlns="" id="{5E9EF4BE-94B2-4251-A551-9235337DB954}"/>
              </a:ext>
            </a:extLst>
          </p:cNvPr>
          <p:cNvGraphicFramePr>
            <a:graphicFrameLocks noGrp="1"/>
          </p:cNvGraphicFramePr>
          <p:nvPr/>
        </p:nvGraphicFramePr>
        <p:xfrm>
          <a:off x="571670" y="1514678"/>
          <a:ext cx="7379128" cy="3030660"/>
        </p:xfrm>
        <a:graphic>
          <a:graphicData uri="http://schemas.openxmlformats.org/drawingml/2006/table">
            <a:tbl>
              <a:tblPr firstRow="1" bandRow="1"/>
              <a:tblGrid>
                <a:gridCol w="2734684">
                  <a:extLst>
                    <a:ext uri="{9D8B030D-6E8A-4147-A177-3AD203B41FA5}">
                      <a16:colId xmlns:a16="http://schemas.microsoft.com/office/drawing/2014/main" xmlns="" val="20000"/>
                    </a:ext>
                  </a:extLst>
                </a:gridCol>
                <a:gridCol w="936089">
                  <a:extLst>
                    <a:ext uri="{9D8B030D-6E8A-4147-A177-3AD203B41FA5}">
                      <a16:colId xmlns:a16="http://schemas.microsoft.com/office/drawing/2014/main" xmlns="" val="20001"/>
                    </a:ext>
                  </a:extLst>
                </a:gridCol>
                <a:gridCol w="2736262">
                  <a:extLst>
                    <a:ext uri="{9D8B030D-6E8A-4147-A177-3AD203B41FA5}">
                      <a16:colId xmlns:a16="http://schemas.microsoft.com/office/drawing/2014/main" xmlns="" val="20002"/>
                    </a:ext>
                  </a:extLst>
                </a:gridCol>
                <a:gridCol w="972093">
                  <a:extLst>
                    <a:ext uri="{9D8B030D-6E8A-4147-A177-3AD203B41FA5}">
                      <a16:colId xmlns:a16="http://schemas.microsoft.com/office/drawing/2014/main" xmlns="" val="20003"/>
                    </a:ext>
                  </a:extLst>
                </a:gridCol>
              </a:tblGrid>
              <a:tr h="284979">
                <a:tc>
                  <a:txBody>
                    <a:bodyPr/>
                    <a:lstStyle/>
                    <a:p>
                      <a:r>
                        <a:rPr lang="en-US" sz="1300" b="1" dirty="0">
                          <a:solidFill>
                            <a:srgbClr val="5225B5"/>
                          </a:solidFill>
                          <a:latin typeface="+mn-lt"/>
                          <a:cs typeface="Arial" panose="020B0604020202020204" pitchFamily="34" charset="0"/>
                        </a:rPr>
                        <a:t>Geography</a:t>
                      </a:r>
                    </a:p>
                  </a:txBody>
                  <a:tcPr marL="91439" marR="91439">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sz="1300" b="1" dirty="0">
                          <a:solidFill>
                            <a:srgbClr val="5225B5"/>
                          </a:solidFill>
                          <a:latin typeface="+mn-lt"/>
                          <a:cs typeface="Arial" panose="020B0604020202020204" pitchFamily="34" charset="0"/>
                        </a:rPr>
                        <a:t>Filings</a:t>
                      </a:r>
                    </a:p>
                  </a:txBody>
                  <a:tcPr marL="91439" marR="91439">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sz="1300" b="1" dirty="0">
                          <a:solidFill>
                            <a:srgbClr val="5225B5"/>
                          </a:solidFill>
                          <a:latin typeface="+mn-lt"/>
                          <a:cs typeface="Arial" panose="020B0604020202020204" pitchFamily="34" charset="0"/>
                        </a:rPr>
                        <a:t>Geography</a:t>
                      </a:r>
                    </a:p>
                  </a:txBody>
                  <a:tcPr marL="91439" marR="91439">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sz="1300" b="1" dirty="0">
                          <a:solidFill>
                            <a:srgbClr val="5225B5"/>
                          </a:solidFill>
                          <a:latin typeface="+mn-lt"/>
                          <a:cs typeface="Arial" panose="020B0604020202020204" pitchFamily="34" charset="0"/>
                        </a:rPr>
                        <a:t>Filings</a:t>
                      </a:r>
                    </a:p>
                  </a:txBody>
                  <a:tcPr marL="91439" marR="91439">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274110">
                <a:tc>
                  <a:txBody>
                    <a:bodyPr/>
                    <a:lstStyle/>
                    <a:p>
                      <a:pPr marL="0" lvl="0" indent="0" algn="l" fontAlgn="b">
                        <a:buFontTx/>
                        <a:buNone/>
                      </a:pPr>
                      <a:r>
                        <a:rPr lang="en-GB" sz="1000" u="none" strike="noStrike" dirty="0">
                          <a:effectLst/>
                          <a:latin typeface="Arial" panose="020B0604020202020204" pitchFamily="34" charset="0"/>
                          <a:cs typeface="Arial" panose="020B0604020202020204" pitchFamily="34" charset="0"/>
                        </a:rPr>
                        <a:t>Australia and New Zealand</a:t>
                      </a:r>
                      <a:endParaRPr lang="en-GB" sz="1000" b="1" i="0" u="none" strike="noStrike" dirty="0">
                        <a:solidFill>
                          <a:schemeClr val="tx2"/>
                        </a:solidFill>
                        <a:effectLst/>
                        <a:latin typeface="Arial" panose="020B0604020202020204" pitchFamily="34" charset="0"/>
                        <a:cs typeface="Arial" panose="020B0604020202020204" pitchFamily="34" charset="0"/>
                      </a:endParaRPr>
                    </a:p>
                  </a:txBody>
                  <a:tcPr marL="140398" marR="6350" marT="635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fontAlgn="b"/>
                      <a:r>
                        <a:rPr lang="en-GB" sz="1000" u="none" strike="noStrike" dirty="0">
                          <a:effectLst/>
                          <a:latin typeface="Arial" panose="020B0604020202020204" pitchFamily="34" charset="0"/>
                          <a:cs typeface="Arial" panose="020B0604020202020204" pitchFamily="34" charset="0"/>
                        </a:rPr>
                        <a:t>94</a:t>
                      </a:r>
                      <a:endParaRPr lang="en-GB" sz="1000" b="0" i="0" u="none" strike="noStrike" dirty="0">
                        <a:solidFill>
                          <a:schemeClr val="tx2"/>
                        </a:solidFill>
                        <a:effectLst/>
                        <a:latin typeface="Arial" panose="020B0604020202020204" pitchFamily="34" charset="0"/>
                        <a:cs typeface="Arial" panose="020B0604020202020204" pitchFamily="34" charset="0"/>
                      </a:endParaRPr>
                    </a:p>
                  </a:txBody>
                  <a:tcPr marL="6350" marR="6350" marT="635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l" fontAlgn="b"/>
                      <a:r>
                        <a:rPr lang="en-GB" sz="1000" u="none" strike="noStrike" kern="1200" dirty="0">
                          <a:effectLst/>
                          <a:latin typeface="Arial" panose="020B0604020202020204" pitchFamily="34" charset="0"/>
                          <a:cs typeface="Arial" panose="020B0604020202020204" pitchFamily="34" charset="0"/>
                        </a:rPr>
                        <a:t>Korea</a:t>
                      </a:r>
                      <a:endParaRPr lang="en-GB" sz="1000" b="1" i="0" u="none" strike="noStrike" kern="1200" dirty="0">
                        <a:solidFill>
                          <a:schemeClr val="tx2"/>
                        </a:solidFill>
                        <a:effectLst/>
                        <a:latin typeface="Arial" panose="020B0604020202020204" pitchFamily="34" charset="0"/>
                        <a:ea typeface="+mn-ea"/>
                        <a:cs typeface="Arial" panose="020B0604020202020204" pitchFamily="34" charset="0"/>
                      </a:endParaRPr>
                    </a:p>
                  </a:txBody>
                  <a:tcPr marL="140398" marR="6350" marT="635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algn="ctr" defTabSz="914400" rtl="0" eaLnBrk="1" fontAlgn="b" latinLnBrk="0" hangingPunct="1"/>
                      <a:r>
                        <a:rPr lang="en-GB" sz="1000" u="none" strike="noStrike" kern="1200" dirty="0">
                          <a:effectLst/>
                          <a:latin typeface="Arial" panose="020B0604020202020204" pitchFamily="34" charset="0"/>
                          <a:cs typeface="Arial" panose="020B0604020202020204" pitchFamily="34" charset="0"/>
                        </a:rPr>
                        <a:t>46</a:t>
                      </a:r>
                      <a:endParaRPr lang="en-GB" sz="1000" b="0" i="0" u="none" strike="noStrike" kern="1200" dirty="0">
                        <a:solidFill>
                          <a:schemeClr val="tx2"/>
                        </a:solidFill>
                        <a:effectLst/>
                        <a:latin typeface="Arial" panose="020B0604020202020204" pitchFamily="34" charset="0"/>
                        <a:ea typeface="+mn-ea"/>
                        <a:cs typeface="Arial" panose="020B0604020202020204" pitchFamily="34" charset="0"/>
                      </a:endParaRPr>
                    </a:p>
                  </a:txBody>
                  <a:tcPr marL="6350" marR="6350" marT="635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274110">
                <a:tc>
                  <a:txBody>
                    <a:bodyPr/>
                    <a:lstStyle/>
                    <a:p>
                      <a:pPr marL="0" lvl="0" indent="0" algn="l" fontAlgn="b">
                        <a:buFontTx/>
                        <a:buNone/>
                      </a:pPr>
                      <a:r>
                        <a:rPr lang="en-GB" sz="1000" u="none" strike="noStrike" dirty="0">
                          <a:effectLst/>
                          <a:latin typeface="Arial" panose="020B0604020202020204" pitchFamily="34" charset="0"/>
                          <a:cs typeface="Arial" panose="020B0604020202020204" pitchFamily="34" charset="0"/>
                        </a:rPr>
                        <a:t>Brazil</a:t>
                      </a:r>
                      <a:endParaRPr lang="en-GB" sz="1000" b="1" i="0" u="none" strike="noStrike" dirty="0">
                        <a:solidFill>
                          <a:schemeClr val="tx2"/>
                        </a:solidFill>
                        <a:effectLst/>
                        <a:latin typeface="Arial" panose="020B0604020202020204" pitchFamily="34" charset="0"/>
                        <a:cs typeface="Arial" panose="020B0604020202020204" pitchFamily="34" charset="0"/>
                      </a:endParaRPr>
                    </a:p>
                  </a:txBody>
                  <a:tcPr marL="140398" marR="6350" marT="635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fontAlgn="b"/>
                      <a:r>
                        <a:rPr lang="en-GB" sz="1000" u="none" strike="noStrike" dirty="0">
                          <a:effectLst/>
                          <a:latin typeface="Arial" panose="020B0604020202020204" pitchFamily="34" charset="0"/>
                          <a:cs typeface="Arial" panose="020B0604020202020204" pitchFamily="34" charset="0"/>
                        </a:rPr>
                        <a:t>14</a:t>
                      </a:r>
                      <a:endParaRPr lang="en-GB" sz="1000" b="0" i="0" u="none" strike="noStrike" dirty="0">
                        <a:solidFill>
                          <a:schemeClr val="tx2"/>
                        </a:solidFill>
                        <a:effectLst/>
                        <a:latin typeface="Arial" panose="020B0604020202020204" pitchFamily="34" charset="0"/>
                        <a:cs typeface="Arial" panose="020B0604020202020204" pitchFamily="34" charset="0"/>
                      </a:endParaRPr>
                    </a:p>
                  </a:txBody>
                  <a:tcPr marL="6350" marR="6350" marT="635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l" fontAlgn="b"/>
                      <a:r>
                        <a:rPr lang="en-GB" sz="1000" u="none" strike="noStrike" kern="1200" dirty="0">
                          <a:effectLst/>
                          <a:latin typeface="Arial" panose="020B0604020202020204" pitchFamily="34" charset="0"/>
                          <a:cs typeface="Arial" panose="020B0604020202020204" pitchFamily="34" charset="0"/>
                        </a:rPr>
                        <a:t>Malaysia</a:t>
                      </a:r>
                      <a:endParaRPr lang="en-GB" sz="1000" b="1" i="0" u="none" strike="noStrike" kern="1200" dirty="0">
                        <a:solidFill>
                          <a:schemeClr val="tx2"/>
                        </a:solidFill>
                        <a:effectLst/>
                        <a:latin typeface="Arial" panose="020B0604020202020204" pitchFamily="34" charset="0"/>
                        <a:ea typeface="+mn-ea"/>
                        <a:cs typeface="Arial" panose="020B0604020202020204" pitchFamily="34" charset="0"/>
                      </a:endParaRPr>
                    </a:p>
                  </a:txBody>
                  <a:tcPr marL="140398" marR="6350" marT="635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algn="ctr" defTabSz="914400" rtl="0" eaLnBrk="1" fontAlgn="b" latinLnBrk="0" hangingPunct="1"/>
                      <a:r>
                        <a:rPr lang="en-GB" sz="1000" u="none" strike="noStrike" kern="1200" dirty="0">
                          <a:effectLst/>
                          <a:latin typeface="Arial" panose="020B0604020202020204" pitchFamily="34" charset="0"/>
                          <a:cs typeface="Arial" panose="020B0604020202020204" pitchFamily="34" charset="0"/>
                        </a:rPr>
                        <a:t>19</a:t>
                      </a:r>
                      <a:endParaRPr lang="en-GB" sz="1000" b="0" i="0" u="none" strike="noStrike" kern="1200" dirty="0">
                        <a:solidFill>
                          <a:schemeClr val="tx2"/>
                        </a:solidFill>
                        <a:effectLst/>
                        <a:latin typeface="Arial" panose="020B0604020202020204" pitchFamily="34" charset="0"/>
                        <a:ea typeface="+mn-ea"/>
                        <a:cs typeface="Arial" panose="020B0604020202020204" pitchFamily="34" charset="0"/>
                      </a:endParaRPr>
                    </a:p>
                  </a:txBody>
                  <a:tcPr marL="6350" marR="6350" marT="635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274110">
                <a:tc>
                  <a:txBody>
                    <a:bodyPr/>
                    <a:lstStyle/>
                    <a:p>
                      <a:pPr marL="0" lvl="0" indent="0" algn="l" fontAlgn="b">
                        <a:buFontTx/>
                        <a:buNone/>
                      </a:pPr>
                      <a:r>
                        <a:rPr lang="en-GB" sz="1000" u="none" strike="noStrike" dirty="0">
                          <a:effectLst/>
                          <a:latin typeface="Arial" panose="020B0604020202020204" pitchFamily="34" charset="0"/>
                          <a:cs typeface="Arial" panose="020B0604020202020204" pitchFamily="34" charset="0"/>
                        </a:rPr>
                        <a:t>Canada</a:t>
                      </a:r>
                      <a:endParaRPr lang="en-GB" sz="1000" b="1" i="0" u="none" strike="noStrike" dirty="0">
                        <a:solidFill>
                          <a:schemeClr val="tx2"/>
                        </a:solidFill>
                        <a:effectLst/>
                        <a:latin typeface="Arial" panose="020B0604020202020204" pitchFamily="34" charset="0"/>
                        <a:cs typeface="Arial" panose="020B0604020202020204" pitchFamily="34" charset="0"/>
                      </a:endParaRPr>
                    </a:p>
                  </a:txBody>
                  <a:tcPr marL="140398" marR="6350" marT="635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fontAlgn="b"/>
                      <a:r>
                        <a:rPr lang="en-GB" sz="1000" u="none" strike="noStrike" dirty="0">
                          <a:effectLst/>
                          <a:latin typeface="Arial" panose="020B0604020202020204" pitchFamily="34" charset="0"/>
                          <a:cs typeface="Arial" panose="020B0604020202020204" pitchFamily="34" charset="0"/>
                        </a:rPr>
                        <a:t>72</a:t>
                      </a:r>
                      <a:endParaRPr lang="en-GB" sz="1000" b="0" i="0" u="none" strike="noStrike" dirty="0">
                        <a:solidFill>
                          <a:schemeClr val="tx2"/>
                        </a:solidFill>
                        <a:effectLst/>
                        <a:latin typeface="Arial" panose="020B0604020202020204" pitchFamily="34" charset="0"/>
                        <a:cs typeface="Arial" panose="020B0604020202020204" pitchFamily="34" charset="0"/>
                      </a:endParaRPr>
                    </a:p>
                  </a:txBody>
                  <a:tcPr marL="6350" marR="6350" marT="635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l" fontAlgn="b"/>
                      <a:r>
                        <a:rPr lang="en-GB" sz="1000" u="none" strike="noStrike" kern="1200" dirty="0">
                          <a:effectLst/>
                          <a:latin typeface="Arial" panose="020B0604020202020204" pitchFamily="34" charset="0"/>
                          <a:cs typeface="Arial" panose="020B0604020202020204" pitchFamily="34" charset="0"/>
                        </a:rPr>
                        <a:t>Russia</a:t>
                      </a:r>
                      <a:endParaRPr lang="en-GB" sz="1000" b="1" i="0" u="none" strike="noStrike" kern="1200" dirty="0">
                        <a:solidFill>
                          <a:schemeClr val="tx2"/>
                        </a:solidFill>
                        <a:effectLst/>
                        <a:latin typeface="Arial" panose="020B0604020202020204" pitchFamily="34" charset="0"/>
                        <a:ea typeface="+mn-ea"/>
                        <a:cs typeface="Arial" panose="020B0604020202020204" pitchFamily="34" charset="0"/>
                      </a:endParaRPr>
                    </a:p>
                  </a:txBody>
                  <a:tcPr marL="140398" marR="6350" marT="635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algn="ctr" defTabSz="914400" rtl="0" eaLnBrk="1" fontAlgn="b" latinLnBrk="0" hangingPunct="1"/>
                      <a:r>
                        <a:rPr lang="en-GB" sz="1000" u="none" strike="noStrike" kern="1200" dirty="0">
                          <a:effectLst/>
                          <a:latin typeface="Arial" panose="020B0604020202020204" pitchFamily="34" charset="0"/>
                          <a:cs typeface="Arial" panose="020B0604020202020204" pitchFamily="34" charset="0"/>
                        </a:rPr>
                        <a:t>22</a:t>
                      </a:r>
                      <a:endParaRPr lang="en-GB" sz="1000" b="0" i="0" u="none" strike="noStrike" kern="1200" dirty="0">
                        <a:solidFill>
                          <a:schemeClr val="tx2"/>
                        </a:solidFill>
                        <a:effectLst/>
                        <a:latin typeface="Arial" panose="020B0604020202020204" pitchFamily="34" charset="0"/>
                        <a:ea typeface="+mn-ea"/>
                        <a:cs typeface="Arial" panose="020B0604020202020204" pitchFamily="34" charset="0"/>
                      </a:endParaRPr>
                    </a:p>
                  </a:txBody>
                  <a:tcPr marL="6350" marR="6350" marT="635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274110">
                <a:tc>
                  <a:txBody>
                    <a:bodyPr/>
                    <a:lstStyle/>
                    <a:p>
                      <a:pPr marL="0" lvl="0" indent="0" algn="l" fontAlgn="b">
                        <a:buFontTx/>
                        <a:buNone/>
                      </a:pPr>
                      <a:r>
                        <a:rPr lang="en-GB" sz="1000" u="none" strike="noStrike" dirty="0">
                          <a:effectLst/>
                          <a:latin typeface="Arial" panose="020B0604020202020204" pitchFamily="34" charset="0"/>
                          <a:cs typeface="Arial" panose="020B0604020202020204" pitchFamily="34" charset="0"/>
                        </a:rPr>
                        <a:t>China</a:t>
                      </a:r>
                      <a:endParaRPr lang="en-GB" sz="1000" b="1" i="0" u="none" strike="noStrike" dirty="0">
                        <a:solidFill>
                          <a:schemeClr val="tx2"/>
                        </a:solidFill>
                        <a:effectLst/>
                        <a:latin typeface="Arial" panose="020B0604020202020204" pitchFamily="34" charset="0"/>
                        <a:cs typeface="Arial" panose="020B0604020202020204" pitchFamily="34" charset="0"/>
                      </a:endParaRPr>
                    </a:p>
                  </a:txBody>
                  <a:tcPr marL="140398" marR="6350" marT="635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fontAlgn="b"/>
                      <a:r>
                        <a:rPr lang="en-GB" sz="1000" u="none" strike="noStrike" dirty="0">
                          <a:effectLst/>
                          <a:latin typeface="Arial" panose="020B0604020202020204" pitchFamily="34" charset="0"/>
                          <a:cs typeface="Arial" panose="020B0604020202020204" pitchFamily="34" charset="0"/>
                        </a:rPr>
                        <a:t>24</a:t>
                      </a:r>
                      <a:endParaRPr lang="en-GB" sz="1000" b="0" i="0" u="none" strike="noStrike" dirty="0">
                        <a:solidFill>
                          <a:schemeClr val="tx2"/>
                        </a:solidFill>
                        <a:effectLst/>
                        <a:latin typeface="Arial" panose="020B0604020202020204" pitchFamily="34" charset="0"/>
                        <a:cs typeface="Arial" panose="020B0604020202020204" pitchFamily="34" charset="0"/>
                      </a:endParaRPr>
                    </a:p>
                  </a:txBody>
                  <a:tcPr marL="6350" marR="6350" marT="635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l" fontAlgn="b"/>
                      <a:r>
                        <a:rPr lang="en-GB" sz="1000" u="none" strike="noStrike" kern="1200" dirty="0">
                          <a:effectLst/>
                          <a:latin typeface="Arial" panose="020B0604020202020204" pitchFamily="34" charset="0"/>
                          <a:cs typeface="Arial" panose="020B0604020202020204" pitchFamily="34" charset="0"/>
                        </a:rPr>
                        <a:t>Saudi Arabia </a:t>
                      </a:r>
                      <a:endParaRPr lang="en-GB" sz="1000" b="1" i="0" u="none" strike="noStrike" kern="1200" dirty="0">
                        <a:solidFill>
                          <a:schemeClr val="tx2"/>
                        </a:solidFill>
                        <a:effectLst/>
                        <a:latin typeface="Arial" panose="020B0604020202020204" pitchFamily="34" charset="0"/>
                        <a:ea typeface="+mn-ea"/>
                        <a:cs typeface="Arial" panose="020B0604020202020204" pitchFamily="34" charset="0"/>
                      </a:endParaRPr>
                    </a:p>
                  </a:txBody>
                  <a:tcPr marL="140398" marR="6350" marT="635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algn="ctr" defTabSz="914400" rtl="0" eaLnBrk="1" fontAlgn="b" latinLnBrk="0" hangingPunct="1"/>
                      <a:r>
                        <a:rPr lang="en-GB" sz="1000" u="none" strike="noStrike" kern="1200" dirty="0">
                          <a:effectLst/>
                          <a:latin typeface="Arial" panose="020B0604020202020204" pitchFamily="34" charset="0"/>
                          <a:cs typeface="Arial" panose="020B0604020202020204" pitchFamily="34" charset="0"/>
                        </a:rPr>
                        <a:t>45</a:t>
                      </a:r>
                      <a:endParaRPr lang="en-GB" sz="1000" b="0" i="0" u="none" strike="noStrike" kern="1200" dirty="0">
                        <a:solidFill>
                          <a:schemeClr val="tx2"/>
                        </a:solidFill>
                        <a:effectLst/>
                        <a:latin typeface="Arial" panose="020B0604020202020204" pitchFamily="34" charset="0"/>
                        <a:ea typeface="+mn-ea"/>
                        <a:cs typeface="Arial" panose="020B0604020202020204" pitchFamily="34" charset="0"/>
                      </a:endParaRPr>
                    </a:p>
                  </a:txBody>
                  <a:tcPr marL="6350" marR="6350" marT="635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274110">
                <a:tc>
                  <a:txBody>
                    <a:bodyPr/>
                    <a:lstStyle/>
                    <a:p>
                      <a:pPr marL="0" lvl="0" indent="0" algn="l" fontAlgn="b">
                        <a:buFontTx/>
                        <a:buNone/>
                      </a:pPr>
                      <a:r>
                        <a:rPr lang="en-GB" sz="1000" u="none" strike="noStrike" dirty="0">
                          <a:effectLst/>
                          <a:latin typeface="Arial" panose="020B0604020202020204" pitchFamily="34" charset="0"/>
                          <a:cs typeface="Arial" panose="020B0604020202020204" pitchFamily="34" charset="0"/>
                        </a:rPr>
                        <a:t>Europe (ASMF)</a:t>
                      </a:r>
                      <a:endParaRPr lang="en-GB" sz="1000" b="1" i="0" u="none" strike="noStrike" dirty="0">
                        <a:solidFill>
                          <a:schemeClr val="tx2"/>
                        </a:solidFill>
                        <a:effectLst/>
                        <a:latin typeface="Arial" panose="020B0604020202020204" pitchFamily="34" charset="0"/>
                        <a:cs typeface="Arial" panose="020B0604020202020204" pitchFamily="34" charset="0"/>
                      </a:endParaRPr>
                    </a:p>
                  </a:txBody>
                  <a:tcPr marL="140398" marR="6350" marT="635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fontAlgn="b"/>
                      <a:r>
                        <a:rPr lang="en-GB" sz="1000" u="none" strike="noStrike" dirty="0">
                          <a:effectLst/>
                          <a:latin typeface="Arial" panose="020B0604020202020204" pitchFamily="34" charset="0"/>
                          <a:cs typeface="Arial" panose="020B0604020202020204" pitchFamily="34" charset="0"/>
                        </a:rPr>
                        <a:t>97</a:t>
                      </a:r>
                      <a:endParaRPr lang="en-GB" sz="1000" b="0" i="0" u="none" strike="noStrike" dirty="0">
                        <a:solidFill>
                          <a:schemeClr val="tx2"/>
                        </a:solidFill>
                        <a:effectLst/>
                        <a:latin typeface="Arial" panose="020B0604020202020204" pitchFamily="34" charset="0"/>
                        <a:cs typeface="Arial" panose="020B0604020202020204" pitchFamily="34" charset="0"/>
                      </a:endParaRPr>
                    </a:p>
                  </a:txBody>
                  <a:tcPr marL="6350" marR="6350" marT="635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l" fontAlgn="b"/>
                      <a:r>
                        <a:rPr lang="en-GB" sz="1000" u="none" strike="noStrike" kern="1200" dirty="0">
                          <a:effectLst/>
                          <a:latin typeface="Arial" panose="020B0604020202020204" pitchFamily="34" charset="0"/>
                          <a:cs typeface="Arial" panose="020B0604020202020204" pitchFamily="34" charset="0"/>
                        </a:rPr>
                        <a:t>Singapore</a:t>
                      </a:r>
                      <a:endParaRPr lang="en-GB" sz="1000" b="1" i="0" u="none" strike="noStrike" kern="1200" dirty="0">
                        <a:solidFill>
                          <a:schemeClr val="tx2"/>
                        </a:solidFill>
                        <a:effectLst/>
                        <a:latin typeface="Arial" panose="020B0604020202020204" pitchFamily="34" charset="0"/>
                        <a:ea typeface="+mn-ea"/>
                        <a:cs typeface="Arial" panose="020B0604020202020204" pitchFamily="34" charset="0"/>
                      </a:endParaRPr>
                    </a:p>
                  </a:txBody>
                  <a:tcPr marL="140398" marR="6350" marT="635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algn="ctr" defTabSz="914400" rtl="0" eaLnBrk="1" fontAlgn="b" latinLnBrk="0" hangingPunct="1"/>
                      <a:r>
                        <a:rPr lang="en-GB" sz="1000" u="none" strike="noStrike" kern="1200" dirty="0">
                          <a:effectLst/>
                          <a:latin typeface="Arial" panose="020B0604020202020204" pitchFamily="34" charset="0"/>
                          <a:cs typeface="Arial" panose="020B0604020202020204" pitchFamily="34" charset="0"/>
                        </a:rPr>
                        <a:t>26</a:t>
                      </a:r>
                      <a:endParaRPr lang="en-GB" sz="1000" b="0" i="0" u="none" strike="noStrike" kern="1200" dirty="0">
                        <a:solidFill>
                          <a:schemeClr val="tx2"/>
                        </a:solidFill>
                        <a:effectLst/>
                        <a:latin typeface="Arial" panose="020B0604020202020204" pitchFamily="34" charset="0"/>
                        <a:ea typeface="+mn-ea"/>
                        <a:cs typeface="Arial" panose="020B0604020202020204" pitchFamily="34" charset="0"/>
                      </a:endParaRPr>
                    </a:p>
                  </a:txBody>
                  <a:tcPr marL="6350" marR="6350" marT="635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274110">
                <a:tc>
                  <a:txBody>
                    <a:bodyPr/>
                    <a:lstStyle/>
                    <a:p>
                      <a:pPr marL="0" lvl="0" indent="0" algn="l" fontAlgn="b">
                        <a:buFontTx/>
                        <a:buNone/>
                      </a:pPr>
                      <a:r>
                        <a:rPr lang="en-GB" sz="1000" u="none" strike="noStrike" dirty="0">
                          <a:effectLst/>
                          <a:latin typeface="Arial" panose="020B0604020202020204" pitchFamily="34" charset="0"/>
                          <a:cs typeface="Arial" panose="020B0604020202020204" pitchFamily="34" charset="0"/>
                        </a:rPr>
                        <a:t>Europe (CEP Granted)</a:t>
                      </a:r>
                      <a:endParaRPr lang="en-GB" sz="1000" b="1" i="0" u="none" strike="noStrike" dirty="0">
                        <a:solidFill>
                          <a:schemeClr val="tx2"/>
                        </a:solidFill>
                        <a:effectLst/>
                        <a:latin typeface="Arial" panose="020B0604020202020204" pitchFamily="34" charset="0"/>
                        <a:cs typeface="Arial" panose="020B0604020202020204" pitchFamily="34" charset="0"/>
                      </a:endParaRPr>
                    </a:p>
                  </a:txBody>
                  <a:tcPr marL="140398" marR="6350" marT="635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fontAlgn="b"/>
                      <a:r>
                        <a:rPr lang="en-GB" sz="1000" u="none" strike="noStrike" dirty="0">
                          <a:effectLst/>
                          <a:latin typeface="Arial" panose="020B0604020202020204" pitchFamily="34" charset="0"/>
                          <a:cs typeface="Arial" panose="020B0604020202020204" pitchFamily="34" charset="0"/>
                        </a:rPr>
                        <a:t>71</a:t>
                      </a:r>
                      <a:endParaRPr lang="en-GB" sz="1000" b="0" i="0" u="none" strike="noStrike" dirty="0">
                        <a:solidFill>
                          <a:schemeClr val="tx2"/>
                        </a:solidFill>
                        <a:effectLst/>
                        <a:latin typeface="Arial" panose="020B0604020202020204" pitchFamily="34" charset="0"/>
                        <a:cs typeface="Arial" panose="020B0604020202020204" pitchFamily="34" charset="0"/>
                      </a:endParaRPr>
                    </a:p>
                  </a:txBody>
                  <a:tcPr marL="6350" marR="6350" marT="635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l" fontAlgn="b"/>
                      <a:r>
                        <a:rPr lang="en-GB" sz="1000" u="none" strike="noStrike" kern="1200" dirty="0">
                          <a:effectLst/>
                          <a:latin typeface="Arial" panose="020B0604020202020204" pitchFamily="34" charset="0"/>
                          <a:cs typeface="Arial" panose="020B0604020202020204" pitchFamily="34" charset="0"/>
                        </a:rPr>
                        <a:t>Taiwan</a:t>
                      </a:r>
                      <a:endParaRPr lang="en-GB" sz="1000" b="1" i="0" u="none" strike="noStrike" kern="1200" dirty="0">
                        <a:solidFill>
                          <a:schemeClr val="tx2"/>
                        </a:solidFill>
                        <a:effectLst/>
                        <a:latin typeface="Arial" panose="020B0604020202020204" pitchFamily="34" charset="0"/>
                        <a:ea typeface="+mn-ea"/>
                        <a:cs typeface="Arial" panose="020B0604020202020204" pitchFamily="34" charset="0"/>
                      </a:endParaRPr>
                    </a:p>
                  </a:txBody>
                  <a:tcPr marL="140398" marR="6350" marT="635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algn="ctr" defTabSz="914400" rtl="0" eaLnBrk="1" fontAlgn="b" latinLnBrk="0" hangingPunct="1"/>
                      <a:r>
                        <a:rPr lang="en-GB" sz="1000" u="none" strike="noStrike" kern="1200" dirty="0">
                          <a:effectLst/>
                          <a:latin typeface="Arial" panose="020B0604020202020204" pitchFamily="34" charset="0"/>
                          <a:cs typeface="Arial" panose="020B0604020202020204" pitchFamily="34" charset="0"/>
                        </a:rPr>
                        <a:t>32</a:t>
                      </a:r>
                      <a:endParaRPr lang="en-GB" sz="1000" b="0" i="0" u="none" strike="noStrike" kern="1200" dirty="0">
                        <a:solidFill>
                          <a:schemeClr val="tx2"/>
                        </a:solidFill>
                        <a:effectLst/>
                        <a:latin typeface="Arial" panose="020B0604020202020204" pitchFamily="34" charset="0"/>
                        <a:ea typeface="+mn-ea"/>
                        <a:cs typeface="Arial" panose="020B0604020202020204" pitchFamily="34" charset="0"/>
                      </a:endParaRPr>
                    </a:p>
                  </a:txBody>
                  <a:tcPr marL="6350" marR="6350" marT="635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274110">
                <a:tc>
                  <a:txBody>
                    <a:bodyPr/>
                    <a:lstStyle/>
                    <a:p>
                      <a:pPr marL="0" lvl="0" indent="0" algn="l" fontAlgn="b">
                        <a:buFontTx/>
                        <a:buNone/>
                      </a:pPr>
                      <a:r>
                        <a:rPr lang="en-GB" sz="1000" u="none" strike="noStrike" dirty="0">
                          <a:effectLst/>
                          <a:latin typeface="Arial" panose="020B0604020202020204" pitchFamily="34" charset="0"/>
                          <a:cs typeface="Arial" panose="020B0604020202020204" pitchFamily="34" charset="0"/>
                        </a:rPr>
                        <a:t>Indonesia</a:t>
                      </a:r>
                      <a:endParaRPr lang="en-GB" sz="1000" b="1" i="0" u="none" strike="noStrike" dirty="0">
                        <a:solidFill>
                          <a:schemeClr val="tx2"/>
                        </a:solidFill>
                        <a:effectLst/>
                        <a:latin typeface="Arial" panose="020B0604020202020204" pitchFamily="34" charset="0"/>
                        <a:cs typeface="Arial" panose="020B0604020202020204" pitchFamily="34" charset="0"/>
                      </a:endParaRPr>
                    </a:p>
                  </a:txBody>
                  <a:tcPr marL="140398" marR="6350" marT="635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fontAlgn="b"/>
                      <a:r>
                        <a:rPr lang="en-GB" sz="1000" u="none" strike="noStrike" dirty="0">
                          <a:effectLst/>
                          <a:latin typeface="Arial" panose="020B0604020202020204" pitchFamily="34" charset="0"/>
                          <a:cs typeface="Arial" panose="020B0604020202020204" pitchFamily="34" charset="0"/>
                        </a:rPr>
                        <a:t>8</a:t>
                      </a:r>
                      <a:endParaRPr lang="en-GB" sz="1000" b="0" i="0" u="none" strike="noStrike" dirty="0">
                        <a:solidFill>
                          <a:schemeClr val="tx2"/>
                        </a:solidFill>
                        <a:effectLst/>
                        <a:latin typeface="Arial" panose="020B0604020202020204" pitchFamily="34" charset="0"/>
                        <a:cs typeface="Arial" panose="020B0604020202020204" pitchFamily="34" charset="0"/>
                      </a:endParaRPr>
                    </a:p>
                  </a:txBody>
                  <a:tcPr marL="6350" marR="6350" marT="635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l" fontAlgn="b"/>
                      <a:r>
                        <a:rPr lang="en-GB" sz="1000" u="none" strike="noStrike" kern="1200" dirty="0">
                          <a:effectLst/>
                          <a:latin typeface="Arial" panose="020B0604020202020204" pitchFamily="34" charset="0"/>
                          <a:cs typeface="Arial" panose="020B0604020202020204" pitchFamily="34" charset="0"/>
                        </a:rPr>
                        <a:t>Turkey</a:t>
                      </a:r>
                      <a:endParaRPr lang="en-GB" sz="1000" b="1" i="0" u="none" strike="noStrike" kern="1200" dirty="0">
                        <a:solidFill>
                          <a:schemeClr val="tx2"/>
                        </a:solidFill>
                        <a:effectLst/>
                        <a:latin typeface="Arial" panose="020B0604020202020204" pitchFamily="34" charset="0"/>
                        <a:ea typeface="+mn-ea"/>
                        <a:cs typeface="Arial" panose="020B0604020202020204" pitchFamily="34" charset="0"/>
                      </a:endParaRPr>
                    </a:p>
                  </a:txBody>
                  <a:tcPr marL="140398" marR="6350" marT="635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algn="ctr" defTabSz="914400" rtl="0" eaLnBrk="1" fontAlgn="b" latinLnBrk="0" hangingPunct="1"/>
                      <a:r>
                        <a:rPr lang="en-GB" sz="1000" u="none" strike="noStrike" kern="1200" dirty="0">
                          <a:effectLst/>
                          <a:latin typeface="Arial" panose="020B0604020202020204" pitchFamily="34" charset="0"/>
                          <a:cs typeface="Arial" panose="020B0604020202020204" pitchFamily="34" charset="0"/>
                        </a:rPr>
                        <a:t>17</a:t>
                      </a:r>
                      <a:endParaRPr lang="en-GB" sz="1000" b="0" i="0" u="none" strike="noStrike" kern="1200" dirty="0">
                        <a:solidFill>
                          <a:schemeClr val="tx2"/>
                        </a:solidFill>
                        <a:effectLst/>
                        <a:latin typeface="Arial" panose="020B0604020202020204" pitchFamily="34" charset="0"/>
                        <a:ea typeface="+mn-ea"/>
                        <a:cs typeface="Arial" panose="020B0604020202020204" pitchFamily="34" charset="0"/>
                      </a:endParaRPr>
                    </a:p>
                  </a:txBody>
                  <a:tcPr marL="6350" marR="6350" marT="635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274110">
                <a:tc>
                  <a:txBody>
                    <a:bodyPr/>
                    <a:lstStyle/>
                    <a:p>
                      <a:pPr marL="0" lvl="0" indent="0" algn="l" fontAlgn="b">
                        <a:buFontTx/>
                        <a:buNone/>
                      </a:pPr>
                      <a:r>
                        <a:rPr lang="en-GB" sz="1000" u="none" strike="noStrike" dirty="0">
                          <a:effectLst/>
                          <a:latin typeface="Arial" panose="020B0604020202020204" pitchFamily="34" charset="0"/>
                          <a:cs typeface="Arial" panose="020B0604020202020204" pitchFamily="34" charset="0"/>
                        </a:rPr>
                        <a:t>Israel</a:t>
                      </a:r>
                      <a:endParaRPr lang="en-GB" sz="1000" b="1" i="0" u="none" strike="noStrike" dirty="0">
                        <a:solidFill>
                          <a:schemeClr val="tx2"/>
                        </a:solidFill>
                        <a:effectLst/>
                        <a:latin typeface="Arial" panose="020B0604020202020204" pitchFamily="34" charset="0"/>
                        <a:cs typeface="Arial" panose="020B0604020202020204" pitchFamily="34" charset="0"/>
                      </a:endParaRPr>
                    </a:p>
                  </a:txBody>
                  <a:tcPr marL="140398" marR="6350" marT="635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fontAlgn="b"/>
                      <a:r>
                        <a:rPr lang="en-GB" sz="1000" u="none" strike="noStrike" dirty="0">
                          <a:effectLst/>
                          <a:latin typeface="Arial" panose="020B0604020202020204" pitchFamily="34" charset="0"/>
                          <a:cs typeface="Arial" panose="020B0604020202020204" pitchFamily="34" charset="0"/>
                        </a:rPr>
                        <a:t>16</a:t>
                      </a:r>
                      <a:endParaRPr lang="en-GB" sz="1000" b="0" i="0" u="none" strike="noStrike" dirty="0">
                        <a:solidFill>
                          <a:schemeClr val="tx2"/>
                        </a:solidFill>
                        <a:effectLst/>
                        <a:latin typeface="Arial" panose="020B0604020202020204" pitchFamily="34" charset="0"/>
                        <a:cs typeface="Arial" panose="020B0604020202020204" pitchFamily="34" charset="0"/>
                      </a:endParaRPr>
                    </a:p>
                  </a:txBody>
                  <a:tcPr marL="6350" marR="6350" marT="635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l" fontAlgn="b"/>
                      <a:r>
                        <a:rPr lang="en-GB" sz="1000" u="none" strike="noStrike" kern="1200" dirty="0">
                          <a:effectLst/>
                          <a:latin typeface="Arial" panose="020B0604020202020204" pitchFamily="34" charset="0"/>
                          <a:cs typeface="Arial" panose="020B0604020202020204" pitchFamily="34" charset="0"/>
                        </a:rPr>
                        <a:t>Ukraine</a:t>
                      </a:r>
                      <a:endParaRPr lang="en-GB" sz="1000" b="1" i="0" u="none" strike="noStrike" kern="1200" dirty="0">
                        <a:solidFill>
                          <a:schemeClr val="tx2"/>
                        </a:solidFill>
                        <a:effectLst/>
                        <a:latin typeface="Arial" panose="020B0604020202020204" pitchFamily="34" charset="0"/>
                        <a:ea typeface="+mn-ea"/>
                        <a:cs typeface="Arial" panose="020B0604020202020204" pitchFamily="34" charset="0"/>
                      </a:endParaRPr>
                    </a:p>
                  </a:txBody>
                  <a:tcPr marL="140398" marR="6350" marT="635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algn="ctr" defTabSz="914400" rtl="0" eaLnBrk="1" fontAlgn="b" latinLnBrk="0" hangingPunct="1"/>
                      <a:r>
                        <a:rPr lang="en-GB" sz="1000" u="none" strike="noStrike" kern="1200" dirty="0">
                          <a:effectLst/>
                          <a:latin typeface="Arial" panose="020B0604020202020204" pitchFamily="34" charset="0"/>
                          <a:cs typeface="Arial" panose="020B0604020202020204" pitchFamily="34" charset="0"/>
                        </a:rPr>
                        <a:t>6</a:t>
                      </a:r>
                      <a:endParaRPr lang="en-GB" sz="1000" b="0" i="0" u="none" strike="noStrike" kern="1200" dirty="0">
                        <a:solidFill>
                          <a:schemeClr val="tx2"/>
                        </a:solidFill>
                        <a:effectLst/>
                        <a:latin typeface="Arial" panose="020B0604020202020204" pitchFamily="34" charset="0"/>
                        <a:ea typeface="+mn-ea"/>
                        <a:cs typeface="Arial" panose="020B0604020202020204" pitchFamily="34" charset="0"/>
                      </a:endParaRPr>
                    </a:p>
                  </a:txBody>
                  <a:tcPr marL="6350" marR="6350" marT="635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xmlns="" val="10008"/>
                  </a:ext>
                </a:extLst>
              </a:tr>
              <a:tr h="274110">
                <a:tc>
                  <a:txBody>
                    <a:bodyPr/>
                    <a:lstStyle/>
                    <a:p>
                      <a:pPr marL="0" lvl="0" indent="0" algn="l" fontAlgn="b">
                        <a:buFontTx/>
                        <a:buNone/>
                      </a:pPr>
                      <a:r>
                        <a:rPr lang="en-GB" sz="1000" u="none" strike="noStrike" dirty="0">
                          <a:effectLst/>
                          <a:latin typeface="Arial" panose="020B0604020202020204" pitchFamily="34" charset="0"/>
                          <a:cs typeface="Arial" panose="020B0604020202020204" pitchFamily="34" charset="0"/>
                        </a:rPr>
                        <a:t>Japan</a:t>
                      </a:r>
                      <a:endParaRPr lang="en-GB" sz="1000" b="1" i="0" u="none" strike="noStrike" dirty="0">
                        <a:solidFill>
                          <a:schemeClr val="tx2"/>
                        </a:solidFill>
                        <a:effectLst/>
                        <a:latin typeface="Arial" panose="020B0604020202020204" pitchFamily="34" charset="0"/>
                        <a:cs typeface="Arial" panose="020B0604020202020204" pitchFamily="34" charset="0"/>
                      </a:endParaRPr>
                    </a:p>
                  </a:txBody>
                  <a:tcPr marL="140398" marR="6350" marT="635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fontAlgn="b"/>
                      <a:r>
                        <a:rPr lang="en-GB" sz="1000" u="none" strike="noStrike" dirty="0">
                          <a:effectLst/>
                          <a:latin typeface="Arial" panose="020B0604020202020204" pitchFamily="34" charset="0"/>
                          <a:cs typeface="Arial" panose="020B0604020202020204" pitchFamily="34" charset="0"/>
                        </a:rPr>
                        <a:t>26</a:t>
                      </a:r>
                      <a:endParaRPr lang="en-GB" sz="1000" b="0" i="0" u="none" strike="noStrike" dirty="0">
                        <a:solidFill>
                          <a:schemeClr val="tx2"/>
                        </a:solidFill>
                        <a:effectLst/>
                        <a:latin typeface="Arial" panose="020B0604020202020204" pitchFamily="34" charset="0"/>
                        <a:cs typeface="Arial" panose="020B0604020202020204" pitchFamily="34" charset="0"/>
                      </a:endParaRPr>
                    </a:p>
                  </a:txBody>
                  <a:tcPr marL="6350" marR="6350" marT="635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l" fontAlgn="b"/>
                      <a:r>
                        <a:rPr lang="en-GB" sz="1000" u="none" strike="noStrike" kern="1200" dirty="0">
                          <a:effectLst/>
                          <a:latin typeface="Arial" panose="020B0604020202020204" pitchFamily="34" charset="0"/>
                          <a:cs typeface="Arial" panose="020B0604020202020204" pitchFamily="34" charset="0"/>
                        </a:rPr>
                        <a:t>USA</a:t>
                      </a:r>
                      <a:endParaRPr lang="en-GB" sz="1000" b="1" i="0" u="none" strike="noStrike" kern="1200" dirty="0">
                        <a:solidFill>
                          <a:schemeClr val="tx2"/>
                        </a:solidFill>
                        <a:effectLst/>
                        <a:latin typeface="Arial" panose="020B0604020202020204" pitchFamily="34" charset="0"/>
                        <a:ea typeface="+mn-ea"/>
                        <a:cs typeface="Arial" panose="020B0604020202020204" pitchFamily="34" charset="0"/>
                      </a:endParaRPr>
                    </a:p>
                  </a:txBody>
                  <a:tcPr marL="140398" marR="6350" marT="635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algn="ctr" defTabSz="914400" rtl="0" eaLnBrk="1" fontAlgn="b" latinLnBrk="0" hangingPunct="1"/>
                      <a:r>
                        <a:rPr lang="en-GB" sz="1000" u="none" strike="noStrike" kern="1200" dirty="0">
                          <a:effectLst/>
                          <a:latin typeface="Arial" panose="020B0604020202020204" pitchFamily="34" charset="0"/>
                          <a:cs typeface="Arial" panose="020B0604020202020204" pitchFamily="34" charset="0"/>
                        </a:rPr>
                        <a:t>206</a:t>
                      </a:r>
                      <a:endParaRPr lang="en-GB" sz="1000" b="0" i="0" u="none" strike="noStrike" kern="1200" dirty="0">
                        <a:solidFill>
                          <a:schemeClr val="tx2"/>
                        </a:solidFill>
                        <a:effectLst/>
                        <a:latin typeface="Arial" panose="020B0604020202020204" pitchFamily="34" charset="0"/>
                        <a:ea typeface="+mn-ea"/>
                        <a:cs typeface="Arial" panose="020B0604020202020204" pitchFamily="34" charset="0"/>
                      </a:endParaRPr>
                    </a:p>
                  </a:txBody>
                  <a:tcPr marL="6350" marR="6350" marT="635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xmlns="" val="10009"/>
                  </a:ext>
                </a:extLst>
              </a:tr>
              <a:tr h="274110">
                <a:tc>
                  <a:txBody>
                    <a:bodyPr/>
                    <a:lstStyle/>
                    <a:p>
                      <a:pPr marL="0" lvl="0" indent="0" algn="l" fontAlgn="b">
                        <a:buFontTx/>
                        <a:buNone/>
                      </a:pPr>
                      <a:r>
                        <a:rPr lang="en-GB" sz="1000" u="none" strike="noStrike" dirty="0">
                          <a:effectLst/>
                          <a:latin typeface="Arial" panose="020B0604020202020204" pitchFamily="34" charset="0"/>
                          <a:cs typeface="Arial" panose="020B0604020202020204" pitchFamily="34" charset="0"/>
                        </a:rPr>
                        <a:t>Jordan</a:t>
                      </a:r>
                      <a:endParaRPr lang="en-GB" sz="1000" b="1" i="0" u="none" strike="noStrike" dirty="0">
                        <a:solidFill>
                          <a:schemeClr val="tx2"/>
                        </a:solidFill>
                        <a:effectLst/>
                        <a:latin typeface="Arial" panose="020B0604020202020204" pitchFamily="34" charset="0"/>
                        <a:cs typeface="Arial" panose="020B0604020202020204" pitchFamily="34" charset="0"/>
                      </a:endParaRPr>
                    </a:p>
                  </a:txBody>
                  <a:tcPr marL="140398" marR="6350" marT="635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fontAlgn="b"/>
                      <a:r>
                        <a:rPr lang="en-GB" sz="1000" u="none" strike="noStrike" dirty="0">
                          <a:effectLst/>
                          <a:latin typeface="Arial" panose="020B0604020202020204" pitchFamily="34" charset="0"/>
                          <a:cs typeface="Arial" panose="020B0604020202020204" pitchFamily="34" charset="0"/>
                        </a:rPr>
                        <a:t>4</a:t>
                      </a:r>
                      <a:endParaRPr lang="en-GB" sz="1000" b="0" i="0" u="none" strike="noStrike" dirty="0">
                        <a:solidFill>
                          <a:schemeClr val="tx2"/>
                        </a:solidFill>
                        <a:effectLst/>
                        <a:latin typeface="Arial" panose="020B0604020202020204" pitchFamily="34" charset="0"/>
                        <a:cs typeface="Arial" panose="020B0604020202020204" pitchFamily="34" charset="0"/>
                      </a:endParaRPr>
                    </a:p>
                  </a:txBody>
                  <a:tcPr marL="6350" marR="6350" marT="635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l" fontAlgn="b"/>
                      <a:r>
                        <a:rPr lang="en-GB" sz="1000" u="none" strike="noStrike" kern="1200" dirty="0">
                          <a:effectLst/>
                          <a:latin typeface="Arial" panose="020B0604020202020204" pitchFamily="34" charset="0"/>
                          <a:cs typeface="Arial" panose="020B0604020202020204" pitchFamily="34" charset="0"/>
                        </a:rPr>
                        <a:t>New Zealand</a:t>
                      </a:r>
                      <a:r>
                        <a:rPr lang="en-GB" sz="1000" u="none" strike="noStrike" kern="1200" baseline="0" dirty="0">
                          <a:effectLst/>
                          <a:latin typeface="Arial" panose="020B0604020202020204" pitchFamily="34" charset="0"/>
                          <a:cs typeface="Arial" panose="020B0604020202020204" pitchFamily="34" charset="0"/>
                        </a:rPr>
                        <a:t> and Australia</a:t>
                      </a:r>
                      <a:endParaRPr lang="en-GB" sz="1000" b="1" i="0" u="none" strike="noStrike" kern="1200" dirty="0">
                        <a:solidFill>
                          <a:schemeClr val="tx2"/>
                        </a:solidFill>
                        <a:effectLst/>
                        <a:latin typeface="Arial" panose="020B0604020202020204" pitchFamily="34" charset="0"/>
                        <a:ea typeface="+mn-ea"/>
                        <a:cs typeface="Arial" panose="020B0604020202020204" pitchFamily="34" charset="0"/>
                      </a:endParaRPr>
                    </a:p>
                  </a:txBody>
                  <a:tcPr marL="140398" marR="6350" marT="635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algn="ctr" defTabSz="914400" rtl="0" eaLnBrk="1" fontAlgn="b" latinLnBrk="0" hangingPunct="1"/>
                      <a:r>
                        <a:rPr lang="en-GB" sz="1000" u="none" strike="noStrike" kern="1200" dirty="0">
                          <a:effectLst/>
                          <a:latin typeface="Arial" panose="020B0604020202020204" pitchFamily="34" charset="0"/>
                          <a:cs typeface="Arial" panose="020B0604020202020204" pitchFamily="34" charset="0"/>
                        </a:rPr>
                        <a:t>94</a:t>
                      </a:r>
                      <a:endParaRPr lang="en-GB" sz="1000" b="0" i="0" u="none" strike="noStrike" kern="1200" dirty="0">
                        <a:solidFill>
                          <a:schemeClr val="tx2"/>
                        </a:solidFill>
                        <a:effectLst/>
                        <a:latin typeface="Arial" panose="020B0604020202020204" pitchFamily="34" charset="0"/>
                        <a:ea typeface="+mn-ea"/>
                        <a:cs typeface="Arial" panose="020B0604020202020204" pitchFamily="34" charset="0"/>
                      </a:endParaRPr>
                    </a:p>
                  </a:txBody>
                  <a:tcPr marL="6350" marR="6350" marT="635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xmlns="" val="10010"/>
                  </a:ext>
                </a:extLst>
              </a:tr>
            </a:tbl>
          </a:graphicData>
        </a:graphic>
      </p:graphicFrame>
      <p:sp>
        <p:nvSpPr>
          <p:cNvPr id="9" name="Footer Placeholder 8">
            <a:extLst>
              <a:ext uri="{FF2B5EF4-FFF2-40B4-BE49-F238E27FC236}">
                <a16:creationId xmlns:a16="http://schemas.microsoft.com/office/drawing/2014/main" xmlns="" id="{76F3F31E-DC6A-4DC4-9EE6-B24764C0B0B0}"/>
              </a:ext>
            </a:extLst>
          </p:cNvPr>
          <p:cNvSpPr>
            <a:spLocks noGrp="1"/>
          </p:cNvSpPr>
          <p:nvPr>
            <p:ph type="ftr" sz="quarter" idx="11"/>
          </p:nvPr>
        </p:nvSpPr>
        <p:spPr/>
        <p:txBody>
          <a:bodyPr/>
          <a:lstStyle/>
          <a:p>
            <a:r>
              <a:rPr lang="en-US" dirty="0">
                <a:solidFill>
                  <a:srgbClr val="AFAFAF"/>
                </a:solidFill>
              </a:rPr>
              <a:t>Copyright Dr. Reddy‘s </a:t>
            </a:r>
          </a:p>
        </p:txBody>
      </p:sp>
      <p:sp>
        <p:nvSpPr>
          <p:cNvPr id="10" name="Slide Number Placeholder 9">
            <a:extLst>
              <a:ext uri="{FF2B5EF4-FFF2-40B4-BE49-F238E27FC236}">
                <a16:creationId xmlns:a16="http://schemas.microsoft.com/office/drawing/2014/main" xmlns="" id="{62F62982-0D41-4972-AC3E-22141DD53739}"/>
              </a:ext>
            </a:extLst>
          </p:cNvPr>
          <p:cNvSpPr>
            <a:spLocks noGrp="1"/>
          </p:cNvSpPr>
          <p:nvPr>
            <p:ph type="sldNum" sz="quarter" idx="12"/>
          </p:nvPr>
        </p:nvSpPr>
        <p:spPr/>
        <p:txBody>
          <a:bodyPr/>
          <a:lstStyle/>
          <a:p>
            <a:fld id="{FCB53D23-1D79-480C-B3BE-829293F4503C}" type="slidenum">
              <a:rPr lang="en-US" smtClean="0"/>
              <a:pPr/>
              <a:t>24</a:t>
            </a:fld>
            <a:endParaRPr lang="en-US" dirty="0"/>
          </a:p>
        </p:txBody>
      </p:sp>
      <p:sp>
        <p:nvSpPr>
          <p:cNvPr id="6" name="Rechteck 5">
            <a:hlinkClick r:id="rId3" action="ppaction://hlinksldjump"/>
            <a:extLst>
              <a:ext uri="{FF2B5EF4-FFF2-40B4-BE49-F238E27FC236}">
                <a16:creationId xmlns:a16="http://schemas.microsoft.com/office/drawing/2014/main" xmlns="" id="{46E8BE2E-D9EC-44F2-8067-6F361E36BD54}"/>
              </a:ext>
            </a:extLst>
          </p:cNvPr>
          <p:cNvSpPr/>
          <p:nvPr/>
        </p:nvSpPr>
        <p:spPr>
          <a:xfrm>
            <a:off x="7985226" y="4587974"/>
            <a:ext cx="1158774" cy="555526"/>
          </a:xfrm>
          <a:prstGeom prst="rect">
            <a:avLst/>
          </a:prstGeom>
          <a:solidFill>
            <a:schemeClr val="bg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a:spcBef>
                <a:spcPts val="159"/>
              </a:spcBef>
              <a:spcAft>
                <a:spcPts val="159"/>
              </a:spcAft>
            </a:pPr>
            <a:endParaRPr lang="de-DE" sz="873" dirty="0" err="1">
              <a:solidFill>
                <a:prstClr val="white"/>
              </a:solidFill>
            </a:endParaRPr>
          </a:p>
        </p:txBody>
      </p:sp>
      <p:sp>
        <p:nvSpPr>
          <p:cNvPr id="16" name="Rectangle: Rounded Corners 26">
            <a:hlinkClick r:id="rId4" action="ppaction://hlinksldjump"/>
            <a:extLst>
              <a:ext uri="{FF2B5EF4-FFF2-40B4-BE49-F238E27FC236}">
                <a16:creationId xmlns:a16="http://schemas.microsoft.com/office/drawing/2014/main" xmlns="" id="{1FAAE03E-413C-445A-9769-20D676674BEC}"/>
              </a:ext>
            </a:extLst>
          </p:cNvPr>
          <p:cNvSpPr/>
          <p:nvPr/>
        </p:nvSpPr>
        <p:spPr>
          <a:xfrm>
            <a:off x="8053517" y="4439651"/>
            <a:ext cx="741941" cy="36000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5721" tIns="0" rIns="85721" bIns="0" rtlCol="0" anchor="ctr">
            <a:spAutoFit/>
          </a:bodyPr>
          <a:lstStyle/>
          <a:p>
            <a:pPr>
              <a:spcBef>
                <a:spcPts val="159"/>
              </a:spcBef>
              <a:spcAft>
                <a:spcPts val="159"/>
              </a:spcAft>
            </a:pPr>
            <a:r>
              <a:rPr lang="de-DE" sz="794" b="1" dirty="0" smtClean="0">
                <a:solidFill>
                  <a:schemeClr val="bg1"/>
                </a:solidFill>
              </a:rPr>
              <a:t>Back</a:t>
            </a:r>
            <a:endParaRPr lang="en-GB" sz="794" b="1" dirty="0">
              <a:solidFill>
                <a:schemeClr val="bg1"/>
              </a:solidFill>
            </a:endParaRPr>
          </a:p>
        </p:txBody>
      </p:sp>
      <p:grpSp>
        <p:nvGrpSpPr>
          <p:cNvPr id="18" name="Group 17">
            <a:extLst>
              <a:ext uri="{FF2B5EF4-FFF2-40B4-BE49-F238E27FC236}">
                <a16:creationId xmlns:a16="http://schemas.microsoft.com/office/drawing/2014/main" xmlns="" id="{26D8936F-F7AC-4D4B-97EC-DB67FBB455BA}"/>
              </a:ext>
            </a:extLst>
          </p:cNvPr>
          <p:cNvGrpSpPr/>
          <p:nvPr/>
        </p:nvGrpSpPr>
        <p:grpSpPr>
          <a:xfrm>
            <a:off x="8514063" y="4595405"/>
            <a:ext cx="61549" cy="48492"/>
            <a:chOff x="7860506" y="5732486"/>
            <a:chExt cx="108744" cy="85676"/>
          </a:xfrm>
        </p:grpSpPr>
        <p:cxnSp>
          <p:nvCxnSpPr>
            <p:cNvPr id="19" name="Straight Connector 18">
              <a:extLst>
                <a:ext uri="{FF2B5EF4-FFF2-40B4-BE49-F238E27FC236}">
                  <a16:creationId xmlns:a16="http://schemas.microsoft.com/office/drawing/2014/main" xmlns="" id="{3B5FAE92-8204-4F93-B501-FEBBA0DA1699}"/>
                </a:ext>
              </a:extLst>
            </p:cNvPr>
            <p:cNvCxnSpPr>
              <a:cxnSpLocks/>
            </p:cNvCxnSpPr>
            <p:nvPr/>
          </p:nvCxnSpPr>
          <p:spPr>
            <a:xfrm>
              <a:off x="7860506" y="5775325"/>
              <a:ext cx="108744"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3BC993B1-507F-488B-8FCF-463AD3BFCDF5}"/>
                </a:ext>
              </a:extLst>
            </p:cNvPr>
            <p:cNvCxnSpPr>
              <a:cxnSpLocks/>
            </p:cNvCxnSpPr>
            <p:nvPr/>
          </p:nvCxnSpPr>
          <p:spPr>
            <a:xfrm>
              <a:off x="7931042" y="5732486"/>
              <a:ext cx="38208" cy="42838"/>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9DBA74E2-A761-4B68-87B8-A99E5BC62996}"/>
                </a:ext>
              </a:extLst>
            </p:cNvPr>
            <p:cNvCxnSpPr>
              <a:cxnSpLocks/>
            </p:cNvCxnSpPr>
            <p:nvPr/>
          </p:nvCxnSpPr>
          <p:spPr>
            <a:xfrm flipV="1">
              <a:off x="7931042" y="5775324"/>
              <a:ext cx="38208" cy="42838"/>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6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6" presetClass="emph" presetSubtype="0" accel="50000" decel="50000" autoRev="1" fill="hold" grpId="1" nodeType="withEffect">
                                  <p:stCondLst>
                                    <p:cond delay="500"/>
                                  </p:stCondLst>
                                  <p:childTnLst>
                                    <p:animScale>
                                      <p:cBhvr>
                                        <p:cTn id="9" dur="250" fill="hold"/>
                                        <p:tgtEl>
                                          <p:spTgt spid="16"/>
                                        </p:tgtEl>
                                      </p:cBhvr>
                                      <p:by x="108000" y="108000"/>
                                    </p:animScale>
                                  </p:childTnLst>
                                </p:cTn>
                              </p:par>
                              <p:par>
                                <p:cTn id="10" presetID="10"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xmlns="" id="{C55F2646-5C84-46BF-9FD8-B7D6E9F60752}"/>
              </a:ext>
            </a:extLst>
          </p:cNvPr>
          <p:cNvGrpSpPr/>
          <p:nvPr/>
        </p:nvGrpSpPr>
        <p:grpSpPr>
          <a:xfrm>
            <a:off x="-135829" y="2091447"/>
            <a:ext cx="1082732" cy="1082732"/>
            <a:chOff x="-153497" y="1125769"/>
            <a:chExt cx="1364130" cy="1364130"/>
          </a:xfrm>
        </p:grpSpPr>
        <p:sp>
          <p:nvSpPr>
            <p:cNvPr id="29" name="Circle: Hollow 28">
              <a:extLst>
                <a:ext uri="{FF2B5EF4-FFF2-40B4-BE49-F238E27FC236}">
                  <a16:creationId xmlns:a16="http://schemas.microsoft.com/office/drawing/2014/main" xmlns="" id="{3FEAED79-AFAE-44F7-8284-48EB43472368}"/>
                </a:ext>
              </a:extLst>
            </p:cNvPr>
            <p:cNvSpPr/>
            <p:nvPr/>
          </p:nvSpPr>
          <p:spPr>
            <a:xfrm>
              <a:off x="-153497" y="1125769"/>
              <a:ext cx="1364130" cy="1364130"/>
            </a:xfrm>
            <a:prstGeom prst="donut">
              <a:avLst>
                <a:gd name="adj" fmla="val 32683"/>
              </a:avLst>
            </a:prstGeom>
            <a:solidFill>
              <a:srgbClr val="00C8FF">
                <a:alpha val="34000"/>
              </a:srgb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solidFill>
                  <a:schemeClr val="tx1"/>
                </a:solidFill>
              </a:endParaRPr>
            </a:p>
          </p:txBody>
        </p:sp>
        <p:sp>
          <p:nvSpPr>
            <p:cNvPr id="30" name="Left Brace 29">
              <a:extLst>
                <a:ext uri="{FF2B5EF4-FFF2-40B4-BE49-F238E27FC236}">
                  <a16:creationId xmlns:a16="http://schemas.microsoft.com/office/drawing/2014/main" xmlns="" id="{722F6699-E54C-4B14-97E7-16E70C955355}"/>
                </a:ext>
              </a:extLst>
            </p:cNvPr>
            <p:cNvSpPr/>
            <p:nvPr/>
          </p:nvSpPr>
          <p:spPr>
            <a:xfrm>
              <a:off x="123825" y="1590200"/>
              <a:ext cx="45719" cy="45719"/>
            </a:xfrm>
            <a:prstGeom prst="leftBrace">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29" dirty="0"/>
            </a:p>
          </p:txBody>
        </p:sp>
      </p:grpSp>
      <p:grpSp>
        <p:nvGrpSpPr>
          <p:cNvPr id="14" name="Group 13">
            <a:extLst>
              <a:ext uri="{FF2B5EF4-FFF2-40B4-BE49-F238E27FC236}">
                <a16:creationId xmlns:a16="http://schemas.microsoft.com/office/drawing/2014/main" xmlns="" id="{3EBA27A4-B80C-4381-8B82-B11E2A6EF3AC}"/>
              </a:ext>
            </a:extLst>
          </p:cNvPr>
          <p:cNvGrpSpPr/>
          <p:nvPr/>
        </p:nvGrpSpPr>
        <p:grpSpPr>
          <a:xfrm>
            <a:off x="6469298" y="1131590"/>
            <a:ext cx="666566" cy="666566"/>
            <a:chOff x="-318196" y="4279993"/>
            <a:chExt cx="839804" cy="839804"/>
          </a:xfrm>
        </p:grpSpPr>
        <p:sp>
          <p:nvSpPr>
            <p:cNvPr id="15" name="Circle: Hollow 14">
              <a:extLst>
                <a:ext uri="{FF2B5EF4-FFF2-40B4-BE49-F238E27FC236}">
                  <a16:creationId xmlns:a16="http://schemas.microsoft.com/office/drawing/2014/main" xmlns="" id="{99C1FF7C-4DFA-45F9-A656-5D2CF8EB6AB7}"/>
                </a:ext>
              </a:extLst>
            </p:cNvPr>
            <p:cNvSpPr/>
            <p:nvPr/>
          </p:nvSpPr>
          <p:spPr>
            <a:xfrm>
              <a:off x="-318196" y="4279993"/>
              <a:ext cx="839804" cy="839804"/>
            </a:xfrm>
            <a:prstGeom prst="donut">
              <a:avLst>
                <a:gd name="adj" fmla="val 38036"/>
              </a:avLst>
            </a:prstGeom>
            <a:solidFill>
              <a:srgbClr val="5225B5">
                <a:alpha val="34000"/>
              </a:srgbClr>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solidFill>
                  <a:schemeClr val="tx1"/>
                </a:solidFill>
              </a:endParaRPr>
            </a:p>
          </p:txBody>
        </p:sp>
        <p:sp>
          <p:nvSpPr>
            <p:cNvPr id="16" name="Arc 15">
              <a:extLst>
                <a:ext uri="{FF2B5EF4-FFF2-40B4-BE49-F238E27FC236}">
                  <a16:creationId xmlns:a16="http://schemas.microsoft.com/office/drawing/2014/main" xmlns="" id="{4E8B4129-8365-4312-9A7F-E19B32431BE6}"/>
                </a:ext>
              </a:extLst>
            </p:cNvPr>
            <p:cNvSpPr/>
            <p:nvPr/>
          </p:nvSpPr>
          <p:spPr>
            <a:xfrm>
              <a:off x="152400" y="4438650"/>
              <a:ext cx="63500" cy="45719"/>
            </a:xfrm>
            <a:prstGeom prst="arc">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29" dirty="0"/>
            </a:p>
          </p:txBody>
        </p:sp>
      </p:grpSp>
      <p:sp>
        <p:nvSpPr>
          <p:cNvPr id="17" name="TextBox 16">
            <a:extLst>
              <a:ext uri="{FF2B5EF4-FFF2-40B4-BE49-F238E27FC236}">
                <a16:creationId xmlns:a16="http://schemas.microsoft.com/office/drawing/2014/main" xmlns="" id="{9C7320DE-70BB-43BA-A610-D7E234384086}"/>
              </a:ext>
            </a:extLst>
          </p:cNvPr>
          <p:cNvSpPr txBox="1"/>
          <p:nvPr/>
        </p:nvSpPr>
        <p:spPr>
          <a:xfrm>
            <a:off x="319897" y="2451995"/>
            <a:ext cx="2780140" cy="857611"/>
          </a:xfrm>
          <a:prstGeom prst="rect">
            <a:avLst/>
          </a:prstGeom>
          <a:noFill/>
        </p:spPr>
        <p:txBody>
          <a:bodyPr wrap="square" lIns="0" tIns="0" rIns="0" bIns="0" rtlCol="0">
            <a:noAutofit/>
          </a:bodyPr>
          <a:lstStyle/>
          <a:p>
            <a:pPr lvl="1">
              <a:buClr>
                <a:srgbClr val="5F4BA0"/>
              </a:buClr>
            </a:pPr>
            <a:r>
              <a:rPr lang="en-US" sz="952" dirty="0">
                <a:solidFill>
                  <a:srgbClr val="414141"/>
                </a:solidFill>
                <a:cs typeface="Arial" panose="020B0604020202020204" pitchFamily="34" charset="0"/>
              </a:rPr>
              <a:t>Linear and branched chain peptides up to </a:t>
            </a:r>
            <a:r>
              <a:rPr lang="en-US" sz="952" b="1" dirty="0">
                <a:solidFill>
                  <a:srgbClr val="414141"/>
                </a:solidFill>
                <a:cs typeface="Arial" panose="020B0604020202020204" pitchFamily="34" charset="0"/>
              </a:rPr>
              <a:t>40 AA</a:t>
            </a:r>
          </a:p>
          <a:p>
            <a:pPr lvl="1">
              <a:buClr>
                <a:srgbClr val="5F4BA0"/>
              </a:buClr>
            </a:pPr>
            <a:endParaRPr lang="en-US" sz="952" dirty="0">
              <a:solidFill>
                <a:srgbClr val="414141"/>
              </a:solidFill>
              <a:cs typeface="Arial" panose="020B0604020202020204" pitchFamily="34" charset="0"/>
            </a:endParaRPr>
          </a:p>
          <a:p>
            <a:pPr lvl="1">
              <a:buClr>
                <a:srgbClr val="5F4BA0"/>
              </a:buClr>
            </a:pPr>
            <a:r>
              <a:rPr lang="en-US" sz="952" dirty="0">
                <a:solidFill>
                  <a:srgbClr val="414141"/>
                </a:solidFill>
                <a:cs typeface="Arial" panose="020B0604020202020204" pitchFamily="34" charset="0"/>
              </a:rPr>
              <a:t>Derivatives of peptides viz., Steroids/ Small molecules/ lipids/ Carbohydrate/ PEG</a:t>
            </a:r>
          </a:p>
          <a:p>
            <a:pPr lvl="1">
              <a:buClr>
                <a:srgbClr val="5F4BA0"/>
              </a:buClr>
            </a:pPr>
            <a:endParaRPr lang="en-US" sz="952" dirty="0">
              <a:solidFill>
                <a:srgbClr val="414141"/>
              </a:solidFill>
              <a:cs typeface="Arial" panose="020B0604020202020204" pitchFamily="34" charset="0"/>
            </a:endParaRPr>
          </a:p>
          <a:p>
            <a:pPr lvl="1">
              <a:buClr>
                <a:srgbClr val="5F4BA0"/>
              </a:buClr>
            </a:pPr>
            <a:r>
              <a:rPr lang="en-US" sz="952" dirty="0">
                <a:solidFill>
                  <a:srgbClr val="414141"/>
                </a:solidFill>
                <a:cs typeface="Arial" panose="020B0604020202020204" pitchFamily="34" charset="0"/>
              </a:rPr>
              <a:t>Depsipeptides, peptides with multiple disulfides bridges, Stapled peptides</a:t>
            </a:r>
          </a:p>
          <a:p>
            <a:pPr lvl="1">
              <a:buClr>
                <a:srgbClr val="5F4BA0"/>
              </a:buClr>
            </a:pPr>
            <a:endParaRPr lang="en-US" sz="952" dirty="0">
              <a:solidFill>
                <a:srgbClr val="414141"/>
              </a:solidFill>
              <a:cs typeface="Arial" panose="020B0604020202020204" pitchFamily="34" charset="0"/>
            </a:endParaRPr>
          </a:p>
          <a:p>
            <a:pPr lvl="1">
              <a:buClr>
                <a:srgbClr val="5F4BA0"/>
              </a:buClr>
            </a:pPr>
            <a:r>
              <a:rPr lang="en-US" sz="952" dirty="0">
                <a:solidFill>
                  <a:srgbClr val="414141"/>
                </a:solidFill>
                <a:cs typeface="Arial" panose="020B0604020202020204" pitchFamily="34" charset="0"/>
              </a:rPr>
              <a:t>Unnatural amino acids building blocks via asymmetric hydrogenation</a:t>
            </a:r>
          </a:p>
        </p:txBody>
      </p:sp>
      <p:sp>
        <p:nvSpPr>
          <p:cNvPr id="22" name="TextBox 21">
            <a:extLst>
              <a:ext uri="{FF2B5EF4-FFF2-40B4-BE49-F238E27FC236}">
                <a16:creationId xmlns:a16="http://schemas.microsoft.com/office/drawing/2014/main" xmlns="" id="{F51384EF-81D7-41F2-8030-E0CF4103813F}"/>
              </a:ext>
            </a:extLst>
          </p:cNvPr>
          <p:cNvSpPr txBox="1"/>
          <p:nvPr/>
        </p:nvSpPr>
        <p:spPr>
          <a:xfrm>
            <a:off x="571668" y="714453"/>
            <a:ext cx="3748303" cy="857611"/>
          </a:xfrm>
          <a:prstGeom prst="rect">
            <a:avLst/>
          </a:prstGeom>
          <a:noFill/>
        </p:spPr>
        <p:txBody>
          <a:bodyPr wrap="square" lIns="0" tIns="0" rIns="0" bIns="0" rtlCol="0">
            <a:noAutofit/>
          </a:bodyPr>
          <a:lstStyle/>
          <a:p>
            <a:pPr>
              <a:lnSpc>
                <a:spcPct val="80000"/>
              </a:lnSpc>
            </a:pPr>
            <a:r>
              <a:rPr lang="en-GB" sz="2540" b="1" dirty="0">
                <a:solidFill>
                  <a:srgbClr val="5225B5"/>
                </a:solidFill>
                <a:latin typeface="Arial" panose="020B0604020202020204" pitchFamily="34" charset="0"/>
                <a:cs typeface="Arial" panose="020B0604020202020204" pitchFamily="34" charset="0"/>
              </a:rPr>
              <a:t>Unfolding our technical expertise - </a:t>
            </a:r>
            <a:r>
              <a:rPr lang="en-GB" sz="2540" b="1" dirty="0" smtClean="0">
                <a:solidFill>
                  <a:srgbClr val="5225B5"/>
                </a:solidFill>
                <a:latin typeface="Arial" panose="020B0604020202020204" pitchFamily="34" charset="0"/>
                <a:cs typeface="Arial" panose="020B0604020202020204" pitchFamily="34" charset="0"/>
              </a:rPr>
              <a:t>Peptides</a:t>
            </a:r>
            <a:r>
              <a:rPr lang="en-GB" sz="2540" b="1" dirty="0">
                <a:solidFill>
                  <a:srgbClr val="5225B5"/>
                </a:solidFill>
                <a:latin typeface="Arial" panose="020B0604020202020204" pitchFamily="34" charset="0"/>
                <a:cs typeface="Arial" panose="020B0604020202020204" pitchFamily="34" charset="0"/>
              </a:rPr>
              <a:t>.</a:t>
            </a:r>
            <a:endParaRPr lang="de-DE" sz="2540" b="1" dirty="0">
              <a:solidFill>
                <a:srgbClr val="5225B5"/>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xmlns="" id="{38B29DE1-9CC3-49B8-9E9B-62E92EA91D28}"/>
              </a:ext>
            </a:extLst>
          </p:cNvPr>
          <p:cNvSpPr/>
          <p:nvPr/>
        </p:nvSpPr>
        <p:spPr>
          <a:xfrm>
            <a:off x="571670" y="339425"/>
            <a:ext cx="857199" cy="232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de-DE" sz="794" b="1" cap="all" dirty="0">
                <a:solidFill>
                  <a:srgbClr val="5225B5"/>
                </a:solidFill>
                <a:latin typeface="Arial" panose="020B0604020202020204" pitchFamily="34" charset="0"/>
              </a:rPr>
              <a:t>API Business</a:t>
            </a:r>
            <a:endParaRPr lang="en-GB" sz="794" b="1" cap="all" dirty="0">
              <a:solidFill>
                <a:srgbClr val="5225B5"/>
              </a:solidFill>
              <a:latin typeface="Arial" panose="020B0604020202020204" pitchFamily="34" charset="0"/>
            </a:endParaRPr>
          </a:p>
        </p:txBody>
      </p:sp>
      <p:cxnSp>
        <p:nvCxnSpPr>
          <p:cNvPr id="24" name="Straight Connector 23">
            <a:extLst>
              <a:ext uri="{FF2B5EF4-FFF2-40B4-BE49-F238E27FC236}">
                <a16:creationId xmlns:a16="http://schemas.microsoft.com/office/drawing/2014/main" xmlns="" id="{026D7C4F-1768-4310-8816-2FE2C40AB76B}"/>
              </a:ext>
            </a:extLst>
          </p:cNvPr>
          <p:cNvCxnSpPr>
            <a:cxnSpLocks/>
          </p:cNvCxnSpPr>
          <p:nvPr/>
        </p:nvCxnSpPr>
        <p:spPr>
          <a:xfrm>
            <a:off x="571670" y="568911"/>
            <a:ext cx="711036" cy="0"/>
          </a:xfrm>
          <a:prstGeom prst="line">
            <a:avLst/>
          </a:prstGeom>
          <a:ln w="28575" cap="rnd">
            <a:solidFill>
              <a:srgbClr val="5225B5"/>
            </a:solidFill>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xmlns="" id="{D1FD6A91-9C24-4D62-9F2C-FD0D0C355559}"/>
              </a:ext>
            </a:extLst>
          </p:cNvPr>
          <p:cNvSpPr>
            <a:spLocks/>
          </p:cNvSpPr>
          <p:nvPr/>
        </p:nvSpPr>
        <p:spPr>
          <a:xfrm>
            <a:off x="575775" y="1629543"/>
            <a:ext cx="1995936" cy="717415"/>
          </a:xfrm>
          <a:prstGeom prst="roundRect">
            <a:avLst>
              <a:gd name="adj" fmla="val 50000"/>
            </a:avLst>
          </a:prstGeom>
          <a:solidFill>
            <a:srgbClr val="00C8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270" b="1" dirty="0">
                <a:solidFill>
                  <a:schemeClr val="bg1"/>
                </a:solidFill>
                <a:latin typeface="Arial" panose="020B0604020202020204" pitchFamily="34" charset="0"/>
                <a:cs typeface="Arial" panose="020B0604020202020204" pitchFamily="34" charset="0"/>
              </a:rPr>
              <a:t>Class of Peptides</a:t>
            </a:r>
          </a:p>
        </p:txBody>
      </p:sp>
      <p:sp>
        <p:nvSpPr>
          <p:cNvPr id="26" name="Rectangle: Rounded Corners 25">
            <a:extLst>
              <a:ext uri="{FF2B5EF4-FFF2-40B4-BE49-F238E27FC236}">
                <a16:creationId xmlns:a16="http://schemas.microsoft.com/office/drawing/2014/main" xmlns="" id="{E29B66DE-CCF1-4AB4-B2EF-AD54B76CFBF9}"/>
              </a:ext>
            </a:extLst>
          </p:cNvPr>
          <p:cNvSpPr>
            <a:spLocks/>
          </p:cNvSpPr>
          <p:nvPr/>
        </p:nvSpPr>
        <p:spPr>
          <a:xfrm>
            <a:off x="3494679" y="1629543"/>
            <a:ext cx="1995936" cy="717415"/>
          </a:xfrm>
          <a:prstGeom prst="roundRect">
            <a:avLst>
              <a:gd name="adj" fmla="val 50000"/>
            </a:avLst>
          </a:prstGeom>
          <a:solidFill>
            <a:srgbClr val="00C8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270" b="1" dirty="0">
                <a:solidFill>
                  <a:schemeClr val="bg1"/>
                </a:solidFill>
                <a:latin typeface="Arial" panose="020B0604020202020204" pitchFamily="34" charset="0"/>
                <a:cs typeface="Arial" panose="020B0604020202020204" pitchFamily="34" charset="0"/>
              </a:rPr>
              <a:t>Technical Capabilities</a:t>
            </a:r>
          </a:p>
        </p:txBody>
      </p:sp>
      <p:grpSp>
        <p:nvGrpSpPr>
          <p:cNvPr id="31" name="Group 30">
            <a:extLst>
              <a:ext uri="{FF2B5EF4-FFF2-40B4-BE49-F238E27FC236}">
                <a16:creationId xmlns:a16="http://schemas.microsoft.com/office/drawing/2014/main" xmlns="" id="{57C2D239-98A4-48B4-8487-CACBB903698A}"/>
              </a:ext>
            </a:extLst>
          </p:cNvPr>
          <p:cNvGrpSpPr/>
          <p:nvPr/>
        </p:nvGrpSpPr>
        <p:grpSpPr>
          <a:xfrm>
            <a:off x="319897" y="4857653"/>
            <a:ext cx="822946" cy="822944"/>
            <a:chOff x="403037" y="5961763"/>
            <a:chExt cx="1036826" cy="1036824"/>
          </a:xfrm>
        </p:grpSpPr>
        <p:sp>
          <p:nvSpPr>
            <p:cNvPr id="32" name="Oval 31">
              <a:extLst>
                <a:ext uri="{FF2B5EF4-FFF2-40B4-BE49-F238E27FC236}">
                  <a16:creationId xmlns:a16="http://schemas.microsoft.com/office/drawing/2014/main" xmlns="" id="{D3825FB5-12B7-4D4D-A6F8-15FBC9FBBC23}"/>
                </a:ext>
              </a:extLst>
            </p:cNvPr>
            <p:cNvSpPr/>
            <p:nvPr/>
          </p:nvSpPr>
          <p:spPr>
            <a:xfrm>
              <a:off x="403037" y="5961763"/>
              <a:ext cx="1036826" cy="1036824"/>
            </a:xfrm>
            <a:prstGeom prst="ellipse">
              <a:avLst/>
            </a:prstGeom>
            <a:solidFill>
              <a:srgbClr val="00C8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33" name="Right Bracket 32">
              <a:extLst>
                <a:ext uri="{FF2B5EF4-FFF2-40B4-BE49-F238E27FC236}">
                  <a16:creationId xmlns:a16="http://schemas.microsoft.com/office/drawing/2014/main" xmlns="" id="{F397D243-BABC-44CA-AC48-910EFAE04C9F}"/>
                </a:ext>
              </a:extLst>
            </p:cNvPr>
            <p:cNvSpPr/>
            <p:nvPr/>
          </p:nvSpPr>
          <p:spPr>
            <a:xfrm>
              <a:off x="1003300" y="6362700"/>
              <a:ext cx="107950" cy="152400"/>
            </a:xfrm>
            <a:prstGeom prst="rightBracke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29" dirty="0"/>
            </a:p>
          </p:txBody>
        </p:sp>
      </p:grpSp>
      <p:grpSp>
        <p:nvGrpSpPr>
          <p:cNvPr id="34" name="Group 33">
            <a:extLst>
              <a:ext uri="{FF2B5EF4-FFF2-40B4-BE49-F238E27FC236}">
                <a16:creationId xmlns:a16="http://schemas.microsoft.com/office/drawing/2014/main" xmlns="" id="{75282A7A-E49F-4499-9A95-B78D479C8970}"/>
              </a:ext>
            </a:extLst>
          </p:cNvPr>
          <p:cNvGrpSpPr/>
          <p:nvPr/>
        </p:nvGrpSpPr>
        <p:grpSpPr>
          <a:xfrm>
            <a:off x="539638" y="1363941"/>
            <a:ext cx="171606" cy="171605"/>
            <a:chOff x="679888" y="2181588"/>
            <a:chExt cx="216206" cy="216204"/>
          </a:xfrm>
          <a:solidFill>
            <a:srgbClr val="00C8FF"/>
          </a:solidFill>
        </p:grpSpPr>
        <p:sp>
          <p:nvSpPr>
            <p:cNvPr id="35" name="Oval 34">
              <a:extLst>
                <a:ext uri="{FF2B5EF4-FFF2-40B4-BE49-F238E27FC236}">
                  <a16:creationId xmlns:a16="http://schemas.microsoft.com/office/drawing/2014/main" xmlns="" id="{12E6FA4E-368A-4707-B591-4AF13EA3EC6B}"/>
                </a:ext>
              </a:extLst>
            </p:cNvPr>
            <p:cNvSpPr>
              <a:spLocks/>
            </p:cNvSpPr>
            <p:nvPr/>
          </p:nvSpPr>
          <p:spPr>
            <a:xfrm>
              <a:off x="679888" y="2181588"/>
              <a:ext cx="216206" cy="21620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36" name="Right Triangle 35">
              <a:extLst>
                <a:ext uri="{FF2B5EF4-FFF2-40B4-BE49-F238E27FC236}">
                  <a16:creationId xmlns:a16="http://schemas.microsoft.com/office/drawing/2014/main" xmlns="" id="{9591312F-AE4D-46F1-B03E-5325AFA6710D}"/>
                </a:ext>
              </a:extLst>
            </p:cNvPr>
            <p:cNvSpPr/>
            <p:nvPr/>
          </p:nvSpPr>
          <p:spPr>
            <a:xfrm>
              <a:off x="788194" y="2219325"/>
              <a:ext cx="45719" cy="457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952" b="1" dirty="0">
                <a:solidFill>
                  <a:schemeClr val="bg1"/>
                </a:solidFill>
                <a:latin typeface="Arial" panose="020B0604020202020204" pitchFamily="34" charset="0"/>
                <a:cs typeface="Arial" panose="020B0604020202020204" pitchFamily="34" charset="0"/>
              </a:endParaRPr>
            </a:p>
          </p:txBody>
        </p:sp>
      </p:grpSp>
      <p:grpSp>
        <p:nvGrpSpPr>
          <p:cNvPr id="37" name="Group 36">
            <a:extLst>
              <a:ext uri="{FF2B5EF4-FFF2-40B4-BE49-F238E27FC236}">
                <a16:creationId xmlns:a16="http://schemas.microsoft.com/office/drawing/2014/main" xmlns="" id="{E477BEFA-4E50-42DA-BEA4-B9F3F0CD0965}"/>
              </a:ext>
            </a:extLst>
          </p:cNvPr>
          <p:cNvGrpSpPr/>
          <p:nvPr/>
        </p:nvGrpSpPr>
        <p:grpSpPr>
          <a:xfrm>
            <a:off x="799873" y="1475492"/>
            <a:ext cx="80884" cy="80884"/>
            <a:chOff x="1007756" y="2322131"/>
            <a:chExt cx="101906" cy="101906"/>
          </a:xfrm>
          <a:solidFill>
            <a:srgbClr val="00C8FF"/>
          </a:solidFill>
        </p:grpSpPr>
        <p:sp>
          <p:nvSpPr>
            <p:cNvPr id="38" name="Oval 37">
              <a:extLst>
                <a:ext uri="{FF2B5EF4-FFF2-40B4-BE49-F238E27FC236}">
                  <a16:creationId xmlns:a16="http://schemas.microsoft.com/office/drawing/2014/main" xmlns="" id="{E2BD97DA-47B8-418D-A317-917BDE105844}"/>
                </a:ext>
              </a:extLst>
            </p:cNvPr>
            <p:cNvSpPr/>
            <p:nvPr/>
          </p:nvSpPr>
          <p:spPr>
            <a:xfrm>
              <a:off x="1007756" y="2322131"/>
              <a:ext cx="101906" cy="101906"/>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39" name="Cross 38">
              <a:extLst>
                <a:ext uri="{FF2B5EF4-FFF2-40B4-BE49-F238E27FC236}">
                  <a16:creationId xmlns:a16="http://schemas.microsoft.com/office/drawing/2014/main" xmlns="" id="{F61D8946-9256-4C16-89B3-D6AE48ABF796}"/>
                </a:ext>
              </a:extLst>
            </p:cNvPr>
            <p:cNvSpPr/>
            <p:nvPr/>
          </p:nvSpPr>
          <p:spPr>
            <a:xfrm>
              <a:off x="1040132" y="2340769"/>
              <a:ext cx="45719" cy="45719"/>
            </a:xfrm>
            <a:prstGeom prst="plu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952" b="1" dirty="0">
                <a:solidFill>
                  <a:schemeClr val="bg1"/>
                </a:solidFill>
                <a:latin typeface="Arial" panose="020B0604020202020204" pitchFamily="34" charset="0"/>
                <a:cs typeface="Arial" panose="020B0604020202020204" pitchFamily="34" charset="0"/>
              </a:endParaRPr>
            </a:p>
          </p:txBody>
        </p:sp>
      </p:grpSp>
      <p:grpSp>
        <p:nvGrpSpPr>
          <p:cNvPr id="40" name="Group 39">
            <a:extLst>
              <a:ext uri="{FF2B5EF4-FFF2-40B4-BE49-F238E27FC236}">
                <a16:creationId xmlns:a16="http://schemas.microsoft.com/office/drawing/2014/main" xmlns="" id="{3E613198-EB92-4B76-8B89-DFB67EE2B577}"/>
              </a:ext>
            </a:extLst>
          </p:cNvPr>
          <p:cNvGrpSpPr/>
          <p:nvPr/>
        </p:nvGrpSpPr>
        <p:grpSpPr>
          <a:xfrm>
            <a:off x="2606118" y="2198117"/>
            <a:ext cx="80884" cy="80884"/>
            <a:chOff x="3283437" y="3232562"/>
            <a:chExt cx="101906" cy="101906"/>
          </a:xfrm>
          <a:solidFill>
            <a:srgbClr val="00C8FF"/>
          </a:solidFill>
        </p:grpSpPr>
        <p:sp>
          <p:nvSpPr>
            <p:cNvPr id="41" name="Oval 40">
              <a:extLst>
                <a:ext uri="{FF2B5EF4-FFF2-40B4-BE49-F238E27FC236}">
                  <a16:creationId xmlns:a16="http://schemas.microsoft.com/office/drawing/2014/main" xmlns="" id="{51DA093B-2977-46C3-AA19-6F8BF2E7A2D3}"/>
                </a:ext>
              </a:extLst>
            </p:cNvPr>
            <p:cNvSpPr/>
            <p:nvPr/>
          </p:nvSpPr>
          <p:spPr>
            <a:xfrm>
              <a:off x="3283437" y="3232562"/>
              <a:ext cx="101906" cy="101906"/>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42" name="Diamond 41">
              <a:extLst>
                <a:ext uri="{FF2B5EF4-FFF2-40B4-BE49-F238E27FC236}">
                  <a16:creationId xmlns:a16="http://schemas.microsoft.com/office/drawing/2014/main" xmlns="" id="{C2E47A5D-22A7-4356-9CCA-0C3B5C9260DC}"/>
                </a:ext>
              </a:extLst>
            </p:cNvPr>
            <p:cNvSpPr/>
            <p:nvPr/>
          </p:nvSpPr>
          <p:spPr>
            <a:xfrm>
              <a:off x="3321844" y="3269456"/>
              <a:ext cx="45719" cy="45719"/>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952" b="1" dirty="0">
                <a:solidFill>
                  <a:schemeClr val="bg1"/>
                </a:solidFill>
                <a:latin typeface="Arial" panose="020B0604020202020204" pitchFamily="34" charset="0"/>
                <a:cs typeface="Arial" panose="020B0604020202020204" pitchFamily="34" charset="0"/>
              </a:endParaRPr>
            </a:p>
          </p:txBody>
        </p:sp>
      </p:grpSp>
      <p:grpSp>
        <p:nvGrpSpPr>
          <p:cNvPr id="43" name="Group 42">
            <a:extLst>
              <a:ext uri="{FF2B5EF4-FFF2-40B4-BE49-F238E27FC236}">
                <a16:creationId xmlns:a16="http://schemas.microsoft.com/office/drawing/2014/main" xmlns="" id="{18DCAD35-E714-4E39-A287-159DB7AEE3C9}"/>
              </a:ext>
            </a:extLst>
          </p:cNvPr>
          <p:cNvGrpSpPr/>
          <p:nvPr/>
        </p:nvGrpSpPr>
        <p:grpSpPr>
          <a:xfrm>
            <a:off x="3973913" y="2403275"/>
            <a:ext cx="80884" cy="80884"/>
            <a:chOff x="3982616" y="3408775"/>
            <a:chExt cx="101906" cy="101906"/>
          </a:xfrm>
          <a:solidFill>
            <a:srgbClr val="00C8FF"/>
          </a:solidFill>
        </p:grpSpPr>
        <p:sp>
          <p:nvSpPr>
            <p:cNvPr id="44" name="Oval 43">
              <a:extLst>
                <a:ext uri="{FF2B5EF4-FFF2-40B4-BE49-F238E27FC236}">
                  <a16:creationId xmlns:a16="http://schemas.microsoft.com/office/drawing/2014/main" xmlns="" id="{8328E08B-DEA1-4679-88AF-92D550DB347C}"/>
                </a:ext>
              </a:extLst>
            </p:cNvPr>
            <p:cNvSpPr/>
            <p:nvPr/>
          </p:nvSpPr>
          <p:spPr>
            <a:xfrm>
              <a:off x="3982616" y="3408775"/>
              <a:ext cx="101906" cy="101906"/>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45" name="Block Arc 44">
              <a:extLst>
                <a:ext uri="{FF2B5EF4-FFF2-40B4-BE49-F238E27FC236}">
                  <a16:creationId xmlns:a16="http://schemas.microsoft.com/office/drawing/2014/main" xmlns="" id="{EE6C1F6B-73E1-477A-9F63-5751ADA72416}"/>
                </a:ext>
              </a:extLst>
            </p:cNvPr>
            <p:cNvSpPr/>
            <p:nvPr/>
          </p:nvSpPr>
          <p:spPr>
            <a:xfrm>
              <a:off x="4005263" y="3438525"/>
              <a:ext cx="45719" cy="45719"/>
            </a:xfrm>
            <a:prstGeom prst="blockArc">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952" b="1" dirty="0">
                <a:solidFill>
                  <a:schemeClr val="bg1"/>
                </a:solidFill>
                <a:latin typeface="Arial" panose="020B0604020202020204" pitchFamily="34" charset="0"/>
                <a:cs typeface="Arial" panose="020B0604020202020204" pitchFamily="34" charset="0"/>
              </a:endParaRPr>
            </a:p>
          </p:txBody>
        </p:sp>
      </p:grpSp>
      <p:grpSp>
        <p:nvGrpSpPr>
          <p:cNvPr id="46" name="Group 45">
            <a:extLst>
              <a:ext uri="{FF2B5EF4-FFF2-40B4-BE49-F238E27FC236}">
                <a16:creationId xmlns:a16="http://schemas.microsoft.com/office/drawing/2014/main" xmlns="" id="{4A3A0EA8-8C3D-459A-A937-62BD53FD111C}"/>
              </a:ext>
            </a:extLst>
          </p:cNvPr>
          <p:cNvGrpSpPr/>
          <p:nvPr/>
        </p:nvGrpSpPr>
        <p:grpSpPr>
          <a:xfrm>
            <a:off x="3793382" y="1532784"/>
            <a:ext cx="171606" cy="171605"/>
            <a:chOff x="4336579" y="2394313"/>
            <a:chExt cx="216206" cy="216204"/>
          </a:xfrm>
          <a:solidFill>
            <a:srgbClr val="00C8FF"/>
          </a:solidFill>
        </p:grpSpPr>
        <p:sp>
          <p:nvSpPr>
            <p:cNvPr id="47" name="Oval 46">
              <a:extLst>
                <a:ext uri="{FF2B5EF4-FFF2-40B4-BE49-F238E27FC236}">
                  <a16:creationId xmlns:a16="http://schemas.microsoft.com/office/drawing/2014/main" xmlns="" id="{BB15E8EA-E98F-4E46-A288-98F01DE43C62}"/>
                </a:ext>
              </a:extLst>
            </p:cNvPr>
            <p:cNvSpPr>
              <a:spLocks/>
            </p:cNvSpPr>
            <p:nvPr/>
          </p:nvSpPr>
          <p:spPr>
            <a:xfrm>
              <a:off x="4336579" y="2394313"/>
              <a:ext cx="216206" cy="21620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cxnSp>
          <p:nvCxnSpPr>
            <p:cNvPr id="48" name="Connector: Curved 47">
              <a:extLst>
                <a:ext uri="{FF2B5EF4-FFF2-40B4-BE49-F238E27FC236}">
                  <a16:creationId xmlns:a16="http://schemas.microsoft.com/office/drawing/2014/main" xmlns="" id="{70711C0D-51D1-42C0-97B5-CDCDB2E52537}"/>
                </a:ext>
              </a:extLst>
            </p:cNvPr>
            <p:cNvCxnSpPr>
              <a:cxnSpLocks/>
            </p:cNvCxnSpPr>
            <p:nvPr/>
          </p:nvCxnSpPr>
          <p:spPr>
            <a:xfrm>
              <a:off x="4402931" y="2464593"/>
              <a:ext cx="64537" cy="23812"/>
            </a:xfrm>
            <a:prstGeom prst="curvedConnector3">
              <a:avLst/>
            </a:prstGeom>
            <a:grpFill/>
            <a:ln>
              <a:noFill/>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xmlns="" id="{18F17F96-9B2A-46B2-BF32-2727AACB5CE0}"/>
              </a:ext>
            </a:extLst>
          </p:cNvPr>
          <p:cNvGrpSpPr/>
          <p:nvPr/>
        </p:nvGrpSpPr>
        <p:grpSpPr>
          <a:xfrm>
            <a:off x="5285920" y="1490613"/>
            <a:ext cx="80884" cy="80884"/>
            <a:chOff x="6217022" y="2341181"/>
            <a:chExt cx="101906" cy="101906"/>
          </a:xfrm>
          <a:solidFill>
            <a:srgbClr val="00C8FF"/>
          </a:solidFill>
        </p:grpSpPr>
        <p:sp>
          <p:nvSpPr>
            <p:cNvPr id="50" name="Oval 49">
              <a:extLst>
                <a:ext uri="{FF2B5EF4-FFF2-40B4-BE49-F238E27FC236}">
                  <a16:creationId xmlns:a16="http://schemas.microsoft.com/office/drawing/2014/main" xmlns="" id="{A02E0684-6F00-48C0-A44E-749558F67A3D}"/>
                </a:ext>
              </a:extLst>
            </p:cNvPr>
            <p:cNvSpPr/>
            <p:nvPr/>
          </p:nvSpPr>
          <p:spPr>
            <a:xfrm>
              <a:off x="6217022" y="2341181"/>
              <a:ext cx="101906" cy="101906"/>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51" name="Lightning Bolt 50">
              <a:extLst>
                <a:ext uri="{FF2B5EF4-FFF2-40B4-BE49-F238E27FC236}">
                  <a16:creationId xmlns:a16="http://schemas.microsoft.com/office/drawing/2014/main" xmlns="" id="{BF3A4DFF-E083-42E2-AAE6-EF0149125311}"/>
                </a:ext>
              </a:extLst>
            </p:cNvPr>
            <p:cNvSpPr/>
            <p:nvPr/>
          </p:nvSpPr>
          <p:spPr>
            <a:xfrm>
              <a:off x="6250781" y="2374106"/>
              <a:ext cx="45719" cy="45719"/>
            </a:xfrm>
            <a:prstGeom prst="lightningBol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952" b="1" dirty="0">
                <a:solidFill>
                  <a:schemeClr val="bg1"/>
                </a:solidFill>
                <a:latin typeface="Arial" panose="020B0604020202020204" pitchFamily="34" charset="0"/>
                <a:cs typeface="Arial" panose="020B0604020202020204" pitchFamily="34" charset="0"/>
              </a:endParaRPr>
            </a:p>
          </p:txBody>
        </p:sp>
      </p:grpSp>
      <p:grpSp>
        <p:nvGrpSpPr>
          <p:cNvPr id="52" name="Group 51">
            <a:extLst>
              <a:ext uri="{FF2B5EF4-FFF2-40B4-BE49-F238E27FC236}">
                <a16:creationId xmlns:a16="http://schemas.microsoft.com/office/drawing/2014/main" xmlns="" id="{1E6BC6F6-45D3-4070-B5C7-597385651CB9}"/>
              </a:ext>
            </a:extLst>
          </p:cNvPr>
          <p:cNvGrpSpPr/>
          <p:nvPr/>
        </p:nvGrpSpPr>
        <p:grpSpPr>
          <a:xfrm>
            <a:off x="5497604" y="1388550"/>
            <a:ext cx="80884" cy="80884"/>
            <a:chOff x="6483721" y="2212593"/>
            <a:chExt cx="101906" cy="101906"/>
          </a:xfrm>
          <a:solidFill>
            <a:srgbClr val="00C8FF"/>
          </a:solidFill>
        </p:grpSpPr>
        <p:sp>
          <p:nvSpPr>
            <p:cNvPr id="53" name="Oval 52">
              <a:extLst>
                <a:ext uri="{FF2B5EF4-FFF2-40B4-BE49-F238E27FC236}">
                  <a16:creationId xmlns:a16="http://schemas.microsoft.com/office/drawing/2014/main" xmlns="" id="{C251DE5A-63C9-4DC6-8F6B-901434A3D78A}"/>
                </a:ext>
              </a:extLst>
            </p:cNvPr>
            <p:cNvSpPr/>
            <p:nvPr/>
          </p:nvSpPr>
          <p:spPr>
            <a:xfrm>
              <a:off x="6483721" y="2212593"/>
              <a:ext cx="101906" cy="101906"/>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54" name="Diagonal Stripe 53">
              <a:extLst>
                <a:ext uri="{FF2B5EF4-FFF2-40B4-BE49-F238E27FC236}">
                  <a16:creationId xmlns:a16="http://schemas.microsoft.com/office/drawing/2014/main" xmlns="" id="{AB5A39AB-E33A-472A-8B91-50292A582A5B}"/>
                </a:ext>
              </a:extLst>
            </p:cNvPr>
            <p:cNvSpPr/>
            <p:nvPr/>
          </p:nvSpPr>
          <p:spPr>
            <a:xfrm>
              <a:off x="6524625" y="2245519"/>
              <a:ext cx="45719" cy="45719"/>
            </a:xfrm>
            <a:prstGeom prst="diagStrip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952" b="1" dirty="0">
                <a:solidFill>
                  <a:schemeClr val="bg1"/>
                </a:solidFill>
                <a:latin typeface="Arial" panose="020B0604020202020204" pitchFamily="34" charset="0"/>
                <a:cs typeface="Arial" panose="020B0604020202020204" pitchFamily="34" charset="0"/>
              </a:endParaRPr>
            </a:p>
          </p:txBody>
        </p:sp>
      </p:grpSp>
      <p:grpSp>
        <p:nvGrpSpPr>
          <p:cNvPr id="55" name="Group 54">
            <a:extLst>
              <a:ext uri="{FF2B5EF4-FFF2-40B4-BE49-F238E27FC236}">
                <a16:creationId xmlns:a16="http://schemas.microsoft.com/office/drawing/2014/main" xmlns="" id="{96D137B9-1E70-4DD7-9DAC-573EE2C2C944}"/>
              </a:ext>
            </a:extLst>
          </p:cNvPr>
          <p:cNvGrpSpPr/>
          <p:nvPr/>
        </p:nvGrpSpPr>
        <p:grpSpPr>
          <a:xfrm>
            <a:off x="6171388" y="1776639"/>
            <a:ext cx="80884" cy="80884"/>
            <a:chOff x="7332619" y="2701544"/>
            <a:chExt cx="101906" cy="101906"/>
          </a:xfrm>
        </p:grpSpPr>
        <p:sp>
          <p:nvSpPr>
            <p:cNvPr id="56" name="Oval 55">
              <a:extLst>
                <a:ext uri="{FF2B5EF4-FFF2-40B4-BE49-F238E27FC236}">
                  <a16:creationId xmlns:a16="http://schemas.microsoft.com/office/drawing/2014/main" xmlns="" id="{D0A350C7-76D9-4FB4-8E0B-171D1D9E4B06}"/>
                </a:ext>
              </a:extLst>
            </p:cNvPr>
            <p:cNvSpPr/>
            <p:nvPr/>
          </p:nvSpPr>
          <p:spPr>
            <a:xfrm>
              <a:off x="7332619" y="2701544"/>
              <a:ext cx="101906" cy="101906"/>
            </a:xfrm>
            <a:prstGeom prst="ellipse">
              <a:avLst/>
            </a:prstGeom>
            <a:solidFill>
              <a:srgbClr val="522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57" name="Teardrop 56">
              <a:extLst>
                <a:ext uri="{FF2B5EF4-FFF2-40B4-BE49-F238E27FC236}">
                  <a16:creationId xmlns:a16="http://schemas.microsoft.com/office/drawing/2014/main" xmlns="" id="{B77806CA-8C80-462A-BFF4-8228FA14D78E}"/>
                </a:ext>
              </a:extLst>
            </p:cNvPr>
            <p:cNvSpPr/>
            <p:nvPr/>
          </p:nvSpPr>
          <p:spPr>
            <a:xfrm>
              <a:off x="7366000" y="2727325"/>
              <a:ext cx="45719" cy="45719"/>
            </a:xfrm>
            <a:prstGeom prst="teardrop">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952" b="1" dirty="0">
                <a:solidFill>
                  <a:schemeClr val="bg1"/>
                </a:solidFill>
                <a:latin typeface="Arial" panose="020B0604020202020204" pitchFamily="34" charset="0"/>
                <a:cs typeface="Arial" panose="020B0604020202020204" pitchFamily="34" charset="0"/>
              </a:endParaRPr>
            </a:p>
          </p:txBody>
        </p:sp>
      </p:grpSp>
      <p:grpSp>
        <p:nvGrpSpPr>
          <p:cNvPr id="58" name="Group 57">
            <a:extLst>
              <a:ext uri="{FF2B5EF4-FFF2-40B4-BE49-F238E27FC236}">
                <a16:creationId xmlns:a16="http://schemas.microsoft.com/office/drawing/2014/main" xmlns="" id="{23A409C9-B0D5-48C0-98A6-2658F40DC3B8}"/>
              </a:ext>
            </a:extLst>
          </p:cNvPr>
          <p:cNvGrpSpPr/>
          <p:nvPr/>
        </p:nvGrpSpPr>
        <p:grpSpPr>
          <a:xfrm>
            <a:off x="6631032" y="2222955"/>
            <a:ext cx="171606" cy="171605"/>
            <a:chOff x="7701009" y="3210461"/>
            <a:chExt cx="216206" cy="216204"/>
          </a:xfrm>
          <a:solidFill>
            <a:schemeClr val="accent2"/>
          </a:solidFill>
        </p:grpSpPr>
        <p:sp>
          <p:nvSpPr>
            <p:cNvPr id="59" name="Oval 58">
              <a:extLst>
                <a:ext uri="{FF2B5EF4-FFF2-40B4-BE49-F238E27FC236}">
                  <a16:creationId xmlns:a16="http://schemas.microsoft.com/office/drawing/2014/main" xmlns="" id="{16F816F1-B400-48DB-9D9E-D0A02CAA6347}"/>
                </a:ext>
              </a:extLst>
            </p:cNvPr>
            <p:cNvSpPr/>
            <p:nvPr/>
          </p:nvSpPr>
          <p:spPr>
            <a:xfrm>
              <a:off x="7701009" y="3210461"/>
              <a:ext cx="216206" cy="21620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60" name="Right Triangle 59">
              <a:extLst>
                <a:ext uri="{FF2B5EF4-FFF2-40B4-BE49-F238E27FC236}">
                  <a16:creationId xmlns:a16="http://schemas.microsoft.com/office/drawing/2014/main" xmlns="" id="{A2A56FA8-6377-459A-9F6C-F01E4DC7B8D0}"/>
                </a:ext>
              </a:extLst>
            </p:cNvPr>
            <p:cNvSpPr/>
            <p:nvPr/>
          </p:nvSpPr>
          <p:spPr>
            <a:xfrm>
              <a:off x="7743825" y="3308350"/>
              <a:ext cx="45719" cy="457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952" b="1" dirty="0">
                <a:solidFill>
                  <a:schemeClr val="bg1"/>
                </a:solidFill>
                <a:latin typeface="Arial" panose="020B0604020202020204" pitchFamily="34" charset="0"/>
                <a:cs typeface="Arial" panose="020B0604020202020204" pitchFamily="34" charset="0"/>
              </a:endParaRPr>
            </a:p>
          </p:txBody>
        </p:sp>
      </p:grpSp>
      <p:grpSp>
        <p:nvGrpSpPr>
          <p:cNvPr id="61" name="Group 60">
            <a:extLst>
              <a:ext uri="{FF2B5EF4-FFF2-40B4-BE49-F238E27FC236}">
                <a16:creationId xmlns:a16="http://schemas.microsoft.com/office/drawing/2014/main" xmlns="" id="{8A10A84B-8842-42E4-B6E3-503533A0EF56}"/>
              </a:ext>
            </a:extLst>
          </p:cNvPr>
          <p:cNvGrpSpPr/>
          <p:nvPr/>
        </p:nvGrpSpPr>
        <p:grpSpPr>
          <a:xfrm>
            <a:off x="7096649" y="1379205"/>
            <a:ext cx="171606" cy="171605"/>
            <a:chOff x="10314735" y="1967326"/>
            <a:chExt cx="216206" cy="216204"/>
          </a:xfrm>
          <a:solidFill>
            <a:schemeClr val="accent2"/>
          </a:solidFill>
        </p:grpSpPr>
        <p:sp>
          <p:nvSpPr>
            <p:cNvPr id="62" name="Oval 61">
              <a:extLst>
                <a:ext uri="{FF2B5EF4-FFF2-40B4-BE49-F238E27FC236}">
                  <a16:creationId xmlns:a16="http://schemas.microsoft.com/office/drawing/2014/main" xmlns="" id="{C142FCAB-BEE7-4794-AD86-EAC9DF730D43}"/>
                </a:ext>
              </a:extLst>
            </p:cNvPr>
            <p:cNvSpPr/>
            <p:nvPr/>
          </p:nvSpPr>
          <p:spPr>
            <a:xfrm>
              <a:off x="10314735" y="1967326"/>
              <a:ext cx="216206" cy="21620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cxnSp>
          <p:nvCxnSpPr>
            <p:cNvPr id="63" name="Connector: Curved 62">
              <a:extLst>
                <a:ext uri="{FF2B5EF4-FFF2-40B4-BE49-F238E27FC236}">
                  <a16:creationId xmlns:a16="http://schemas.microsoft.com/office/drawing/2014/main" xmlns="" id="{EEF08D0D-2139-4BB7-9AC0-22B142E9B078}"/>
                </a:ext>
              </a:extLst>
            </p:cNvPr>
            <p:cNvCxnSpPr/>
            <p:nvPr/>
          </p:nvCxnSpPr>
          <p:spPr>
            <a:xfrm rot="16200000" flipH="1">
              <a:off x="10414000" y="2060575"/>
              <a:ext cx="76200" cy="38100"/>
            </a:xfrm>
            <a:prstGeom prst="curvedConnector3">
              <a:avLst/>
            </a:prstGeom>
            <a:grpFill/>
            <a:ln>
              <a:noFill/>
              <a:tailEnd type="triangle"/>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xmlns="" id="{72E79C1C-E3D3-417E-845D-705FD72C8553}"/>
              </a:ext>
            </a:extLst>
          </p:cNvPr>
          <p:cNvGrpSpPr/>
          <p:nvPr/>
        </p:nvGrpSpPr>
        <p:grpSpPr>
          <a:xfrm>
            <a:off x="7545104" y="1227859"/>
            <a:ext cx="80884" cy="80884"/>
            <a:chOff x="10626679" y="2103057"/>
            <a:chExt cx="101906" cy="101906"/>
          </a:xfrm>
          <a:solidFill>
            <a:schemeClr val="accent2"/>
          </a:solidFill>
        </p:grpSpPr>
        <p:sp>
          <p:nvSpPr>
            <p:cNvPr id="65" name="Oval 64">
              <a:extLst>
                <a:ext uri="{FF2B5EF4-FFF2-40B4-BE49-F238E27FC236}">
                  <a16:creationId xmlns:a16="http://schemas.microsoft.com/office/drawing/2014/main" xmlns="" id="{1833F0B5-16AD-4A4F-8478-58987098DFCA}"/>
                </a:ext>
              </a:extLst>
            </p:cNvPr>
            <p:cNvSpPr/>
            <p:nvPr/>
          </p:nvSpPr>
          <p:spPr>
            <a:xfrm>
              <a:off x="10626679" y="2103057"/>
              <a:ext cx="101906" cy="101906"/>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66" name="Plaque 65">
              <a:extLst>
                <a:ext uri="{FF2B5EF4-FFF2-40B4-BE49-F238E27FC236}">
                  <a16:creationId xmlns:a16="http://schemas.microsoft.com/office/drawing/2014/main" xmlns="" id="{A81E203D-B5DD-4322-A1B9-B0B12B1C7AE0}"/>
                </a:ext>
              </a:extLst>
            </p:cNvPr>
            <p:cNvSpPr/>
            <p:nvPr/>
          </p:nvSpPr>
          <p:spPr>
            <a:xfrm>
              <a:off x="10652125" y="2136775"/>
              <a:ext cx="45719" cy="45719"/>
            </a:xfrm>
            <a:prstGeom prst="plaqu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952" b="1" dirty="0">
                <a:solidFill>
                  <a:schemeClr val="bg1"/>
                </a:solidFill>
                <a:latin typeface="Arial" panose="020B0604020202020204" pitchFamily="34" charset="0"/>
                <a:cs typeface="Arial" panose="020B0604020202020204" pitchFamily="34" charset="0"/>
              </a:endParaRPr>
            </a:p>
          </p:txBody>
        </p:sp>
      </p:grpSp>
      <p:grpSp>
        <p:nvGrpSpPr>
          <p:cNvPr id="105" name="Group 104">
            <a:extLst>
              <a:ext uri="{FF2B5EF4-FFF2-40B4-BE49-F238E27FC236}">
                <a16:creationId xmlns:a16="http://schemas.microsoft.com/office/drawing/2014/main" xmlns="" id="{9342CD1C-34A6-44B3-ACBE-8F8C1BADBD00}"/>
              </a:ext>
            </a:extLst>
          </p:cNvPr>
          <p:cNvGrpSpPr/>
          <p:nvPr/>
        </p:nvGrpSpPr>
        <p:grpSpPr>
          <a:xfrm>
            <a:off x="366083" y="-586769"/>
            <a:ext cx="737448" cy="737445"/>
            <a:chOff x="461226" y="3717022"/>
            <a:chExt cx="929108" cy="929104"/>
          </a:xfrm>
          <a:solidFill>
            <a:srgbClr val="EDEDED"/>
          </a:solidFill>
        </p:grpSpPr>
        <p:sp>
          <p:nvSpPr>
            <p:cNvPr id="106" name="Oval 105">
              <a:extLst>
                <a:ext uri="{FF2B5EF4-FFF2-40B4-BE49-F238E27FC236}">
                  <a16:creationId xmlns:a16="http://schemas.microsoft.com/office/drawing/2014/main" xmlns="" id="{5505C73D-AE52-4F99-85B8-24D22979C96F}"/>
                </a:ext>
              </a:extLst>
            </p:cNvPr>
            <p:cNvSpPr/>
            <p:nvPr/>
          </p:nvSpPr>
          <p:spPr>
            <a:xfrm>
              <a:off x="461226" y="3717022"/>
              <a:ext cx="929108" cy="92910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107" name="Callout: Left Arrow 106">
              <a:extLst>
                <a:ext uri="{FF2B5EF4-FFF2-40B4-BE49-F238E27FC236}">
                  <a16:creationId xmlns:a16="http://schemas.microsoft.com/office/drawing/2014/main" xmlns="" id="{45818CFD-77CC-4D80-B959-0806B405B7FC}"/>
                </a:ext>
              </a:extLst>
            </p:cNvPr>
            <p:cNvSpPr/>
            <p:nvPr/>
          </p:nvSpPr>
          <p:spPr>
            <a:xfrm>
              <a:off x="1090613" y="3981450"/>
              <a:ext cx="47625" cy="45719"/>
            </a:xfrm>
            <a:prstGeom prst="leftArrowCallo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952" b="1" dirty="0">
                <a:solidFill>
                  <a:schemeClr val="bg1"/>
                </a:solidFill>
                <a:latin typeface="Arial" panose="020B0604020202020204" pitchFamily="34" charset="0"/>
                <a:cs typeface="Arial" panose="020B0604020202020204" pitchFamily="34" charset="0"/>
              </a:endParaRPr>
            </a:p>
          </p:txBody>
        </p:sp>
      </p:grpSp>
      <p:grpSp>
        <p:nvGrpSpPr>
          <p:cNvPr id="111" name="Group 110">
            <a:extLst>
              <a:ext uri="{FF2B5EF4-FFF2-40B4-BE49-F238E27FC236}">
                <a16:creationId xmlns:a16="http://schemas.microsoft.com/office/drawing/2014/main" xmlns="" id="{50F508CC-1C8F-410A-926D-F30F91083CBA}"/>
              </a:ext>
            </a:extLst>
          </p:cNvPr>
          <p:cNvGrpSpPr/>
          <p:nvPr/>
        </p:nvGrpSpPr>
        <p:grpSpPr>
          <a:xfrm>
            <a:off x="1137468" y="-645698"/>
            <a:ext cx="269567" cy="269567"/>
            <a:chOff x="1433092" y="4654746"/>
            <a:chExt cx="339626" cy="339626"/>
          </a:xfrm>
          <a:solidFill>
            <a:srgbClr val="EDEDED"/>
          </a:solidFill>
        </p:grpSpPr>
        <p:sp>
          <p:nvSpPr>
            <p:cNvPr id="112" name="Oval 111">
              <a:extLst>
                <a:ext uri="{FF2B5EF4-FFF2-40B4-BE49-F238E27FC236}">
                  <a16:creationId xmlns:a16="http://schemas.microsoft.com/office/drawing/2014/main" xmlns="" id="{42A79E6F-453D-4169-864F-D154FF86CC35}"/>
                </a:ext>
              </a:extLst>
            </p:cNvPr>
            <p:cNvSpPr/>
            <p:nvPr/>
          </p:nvSpPr>
          <p:spPr>
            <a:xfrm>
              <a:off x="1433092" y="4654746"/>
              <a:ext cx="339626" cy="339626"/>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113" name="Flowchart: Preparation 112">
              <a:extLst>
                <a:ext uri="{FF2B5EF4-FFF2-40B4-BE49-F238E27FC236}">
                  <a16:creationId xmlns:a16="http://schemas.microsoft.com/office/drawing/2014/main" xmlns="" id="{BDB3F50D-E43E-43AC-8AF6-230C64E4968B}"/>
                </a:ext>
              </a:extLst>
            </p:cNvPr>
            <p:cNvSpPr/>
            <p:nvPr/>
          </p:nvSpPr>
          <p:spPr>
            <a:xfrm>
              <a:off x="1547813" y="4824413"/>
              <a:ext cx="66675" cy="45719"/>
            </a:xfrm>
            <a:prstGeom prst="flowChartPrepa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952" b="1" dirty="0">
                <a:solidFill>
                  <a:schemeClr val="bg1"/>
                </a:solidFill>
                <a:latin typeface="Arial" panose="020B0604020202020204" pitchFamily="34" charset="0"/>
                <a:cs typeface="Arial" panose="020B0604020202020204" pitchFamily="34" charset="0"/>
              </a:endParaRPr>
            </a:p>
          </p:txBody>
        </p:sp>
      </p:grpSp>
      <p:grpSp>
        <p:nvGrpSpPr>
          <p:cNvPr id="114" name="Group 113">
            <a:extLst>
              <a:ext uri="{FF2B5EF4-FFF2-40B4-BE49-F238E27FC236}">
                <a16:creationId xmlns:a16="http://schemas.microsoft.com/office/drawing/2014/main" xmlns="" id="{05ED4C73-AFC5-459A-B9A0-130B738B6E61}"/>
              </a:ext>
            </a:extLst>
          </p:cNvPr>
          <p:cNvGrpSpPr/>
          <p:nvPr/>
        </p:nvGrpSpPr>
        <p:grpSpPr>
          <a:xfrm>
            <a:off x="8549967" y="2360698"/>
            <a:ext cx="1449590" cy="1449590"/>
            <a:chOff x="9298868" y="6269834"/>
            <a:chExt cx="1826332" cy="1826332"/>
          </a:xfrm>
        </p:grpSpPr>
        <p:sp>
          <p:nvSpPr>
            <p:cNvPr id="115" name="Circle: Hollow 114">
              <a:extLst>
                <a:ext uri="{FF2B5EF4-FFF2-40B4-BE49-F238E27FC236}">
                  <a16:creationId xmlns:a16="http://schemas.microsoft.com/office/drawing/2014/main" xmlns="" id="{EFEDF2AC-D898-4A95-BC8F-8E2B46416165}"/>
                </a:ext>
              </a:extLst>
            </p:cNvPr>
            <p:cNvSpPr/>
            <p:nvPr/>
          </p:nvSpPr>
          <p:spPr>
            <a:xfrm>
              <a:off x="9298868" y="6269834"/>
              <a:ext cx="1826332" cy="1826332"/>
            </a:xfrm>
            <a:prstGeom prst="donut">
              <a:avLst>
                <a:gd name="adj" fmla="val 32683"/>
              </a:avLst>
            </a:prstGeom>
            <a:solidFill>
              <a:srgbClr val="5225B5">
                <a:alpha val="25000"/>
              </a:srgb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solidFill>
                  <a:schemeClr val="tx1"/>
                </a:solidFill>
              </a:endParaRPr>
            </a:p>
          </p:txBody>
        </p:sp>
        <p:sp>
          <p:nvSpPr>
            <p:cNvPr id="116" name="Diagonal Stripe 115">
              <a:extLst>
                <a:ext uri="{FF2B5EF4-FFF2-40B4-BE49-F238E27FC236}">
                  <a16:creationId xmlns:a16="http://schemas.microsoft.com/office/drawing/2014/main" xmlns="" id="{454ED901-3D6A-4AF1-BA11-DC55422232DB}"/>
                </a:ext>
              </a:extLst>
            </p:cNvPr>
            <p:cNvSpPr/>
            <p:nvPr/>
          </p:nvSpPr>
          <p:spPr>
            <a:xfrm>
              <a:off x="10789920" y="7498080"/>
              <a:ext cx="68580" cy="106680"/>
            </a:xfrm>
            <a:prstGeom prst="diagStrip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a:spcBef>
                  <a:spcPts val="159"/>
                </a:spcBef>
                <a:spcAft>
                  <a:spcPts val="159"/>
                </a:spcAft>
              </a:pPr>
              <a:endParaRPr lang="en-GB" sz="873" dirty="0">
                <a:solidFill>
                  <a:schemeClr val="bg1"/>
                </a:solidFill>
              </a:endParaRPr>
            </a:p>
          </p:txBody>
        </p:sp>
      </p:grpSp>
      <p:grpSp>
        <p:nvGrpSpPr>
          <p:cNvPr id="184" name="Group 183">
            <a:extLst>
              <a:ext uri="{FF2B5EF4-FFF2-40B4-BE49-F238E27FC236}">
                <a16:creationId xmlns:a16="http://schemas.microsoft.com/office/drawing/2014/main" xmlns="" id="{98217FD7-20F0-4108-8C19-0D5A90FF24BC}"/>
              </a:ext>
            </a:extLst>
          </p:cNvPr>
          <p:cNvGrpSpPr/>
          <p:nvPr/>
        </p:nvGrpSpPr>
        <p:grpSpPr>
          <a:xfrm>
            <a:off x="8695149" y="571607"/>
            <a:ext cx="269567" cy="269567"/>
            <a:chOff x="10954982" y="4185764"/>
            <a:chExt cx="339626" cy="339626"/>
          </a:xfrm>
          <a:solidFill>
            <a:srgbClr val="EDEDED"/>
          </a:solidFill>
        </p:grpSpPr>
        <p:sp>
          <p:nvSpPr>
            <p:cNvPr id="185" name="Oval 184">
              <a:extLst>
                <a:ext uri="{FF2B5EF4-FFF2-40B4-BE49-F238E27FC236}">
                  <a16:creationId xmlns:a16="http://schemas.microsoft.com/office/drawing/2014/main" xmlns="" id="{158504AB-7A8E-4B22-A050-E0FE56222B2D}"/>
                </a:ext>
              </a:extLst>
            </p:cNvPr>
            <p:cNvSpPr/>
            <p:nvPr/>
          </p:nvSpPr>
          <p:spPr>
            <a:xfrm>
              <a:off x="10954982" y="4185764"/>
              <a:ext cx="339626" cy="339626"/>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186" name="Arrow: Chevron 185">
              <a:extLst>
                <a:ext uri="{FF2B5EF4-FFF2-40B4-BE49-F238E27FC236}">
                  <a16:creationId xmlns:a16="http://schemas.microsoft.com/office/drawing/2014/main" xmlns="" id="{FC40B9A1-8F35-4108-A1F3-E59BED3F9E86}"/>
                </a:ext>
              </a:extLst>
            </p:cNvPr>
            <p:cNvSpPr/>
            <p:nvPr/>
          </p:nvSpPr>
          <p:spPr>
            <a:xfrm>
              <a:off x="11199019" y="4345781"/>
              <a:ext cx="45719" cy="45719"/>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952" b="1" dirty="0">
                <a:solidFill>
                  <a:schemeClr val="bg1"/>
                </a:solidFill>
                <a:latin typeface="Arial" panose="020B0604020202020204" pitchFamily="34" charset="0"/>
                <a:cs typeface="Arial" panose="020B0604020202020204" pitchFamily="34" charset="0"/>
              </a:endParaRPr>
            </a:p>
          </p:txBody>
        </p:sp>
      </p:grpSp>
      <p:grpSp>
        <p:nvGrpSpPr>
          <p:cNvPr id="191" name="Group 190">
            <a:extLst>
              <a:ext uri="{FF2B5EF4-FFF2-40B4-BE49-F238E27FC236}">
                <a16:creationId xmlns:a16="http://schemas.microsoft.com/office/drawing/2014/main" xmlns="" id="{330ED3EF-40EE-45AF-8B04-CE2A1AB81D16}"/>
              </a:ext>
            </a:extLst>
          </p:cNvPr>
          <p:cNvGrpSpPr/>
          <p:nvPr/>
        </p:nvGrpSpPr>
        <p:grpSpPr>
          <a:xfrm>
            <a:off x="4845541" y="-1053341"/>
            <a:ext cx="1773409" cy="1773404"/>
            <a:chOff x="5780322" y="-4010185"/>
            <a:chExt cx="4723107" cy="4723098"/>
          </a:xfrm>
        </p:grpSpPr>
        <p:sp>
          <p:nvSpPr>
            <p:cNvPr id="188" name="Oval 187">
              <a:extLst>
                <a:ext uri="{FF2B5EF4-FFF2-40B4-BE49-F238E27FC236}">
                  <a16:creationId xmlns:a16="http://schemas.microsoft.com/office/drawing/2014/main" xmlns="" id="{B8290C5C-3B5D-4D5C-A2CD-59518B517D2A}"/>
                </a:ext>
              </a:extLst>
            </p:cNvPr>
            <p:cNvSpPr/>
            <p:nvPr/>
          </p:nvSpPr>
          <p:spPr>
            <a:xfrm>
              <a:off x="5780322" y="-4010185"/>
              <a:ext cx="4723107" cy="4723098"/>
            </a:xfrm>
            <a:prstGeom prst="ellipse">
              <a:avLst/>
            </a:prstGeom>
            <a:solidFill>
              <a:srgbClr val="522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190" name="Rectangle: Top Corners Rounded 189">
              <a:extLst>
                <a:ext uri="{FF2B5EF4-FFF2-40B4-BE49-F238E27FC236}">
                  <a16:creationId xmlns:a16="http://schemas.microsoft.com/office/drawing/2014/main" xmlns="" id="{3BDBC382-BE28-4292-98A2-77D776A2CD8D}"/>
                </a:ext>
              </a:extLst>
            </p:cNvPr>
            <p:cNvSpPr/>
            <p:nvPr/>
          </p:nvSpPr>
          <p:spPr>
            <a:xfrm>
              <a:off x="9814560" y="-836023"/>
              <a:ext cx="60960" cy="165463"/>
            </a:xfrm>
            <a:prstGeom prst="round2Same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a:spcBef>
                  <a:spcPts val="159"/>
                </a:spcBef>
                <a:spcAft>
                  <a:spcPts val="159"/>
                </a:spcAft>
              </a:pPr>
              <a:endParaRPr lang="en-GB" sz="873" dirty="0">
                <a:solidFill>
                  <a:schemeClr val="bg1"/>
                </a:solidFill>
              </a:endParaRPr>
            </a:p>
          </p:txBody>
        </p:sp>
      </p:grpSp>
      <p:grpSp>
        <p:nvGrpSpPr>
          <p:cNvPr id="192" name="Group 191">
            <a:extLst>
              <a:ext uri="{FF2B5EF4-FFF2-40B4-BE49-F238E27FC236}">
                <a16:creationId xmlns:a16="http://schemas.microsoft.com/office/drawing/2014/main" xmlns="" id="{F9A62F43-A5FB-4DF5-A77A-E338CB940825}"/>
              </a:ext>
            </a:extLst>
          </p:cNvPr>
          <p:cNvGrpSpPr/>
          <p:nvPr/>
        </p:nvGrpSpPr>
        <p:grpSpPr>
          <a:xfrm>
            <a:off x="6263858" y="161419"/>
            <a:ext cx="445773" cy="445773"/>
            <a:chOff x="8331321" y="3664071"/>
            <a:chExt cx="906342" cy="906342"/>
          </a:xfrm>
        </p:grpSpPr>
        <p:sp>
          <p:nvSpPr>
            <p:cNvPr id="193" name="Oval 192">
              <a:extLst>
                <a:ext uri="{FF2B5EF4-FFF2-40B4-BE49-F238E27FC236}">
                  <a16:creationId xmlns:a16="http://schemas.microsoft.com/office/drawing/2014/main" xmlns="" id="{8862CE2D-5744-4777-8E28-08ACD503E687}"/>
                </a:ext>
              </a:extLst>
            </p:cNvPr>
            <p:cNvSpPr/>
            <p:nvPr/>
          </p:nvSpPr>
          <p:spPr>
            <a:xfrm>
              <a:off x="8331321" y="3664071"/>
              <a:ext cx="906342" cy="906342"/>
            </a:xfrm>
            <a:prstGeom prst="ellipse">
              <a:avLst/>
            </a:prstGeom>
            <a:solidFill>
              <a:schemeClr val="bg1"/>
            </a:solidFill>
            <a:ln>
              <a:noFill/>
            </a:ln>
            <a:effectLst>
              <a:outerShdw blurRad="3302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cxnSp>
          <p:nvCxnSpPr>
            <p:cNvPr id="194" name="Connector: Curved 193">
              <a:extLst>
                <a:ext uri="{FF2B5EF4-FFF2-40B4-BE49-F238E27FC236}">
                  <a16:creationId xmlns:a16="http://schemas.microsoft.com/office/drawing/2014/main" xmlns="" id="{215AE444-AFD8-4790-912E-09ECDBE3758A}"/>
                </a:ext>
              </a:extLst>
            </p:cNvPr>
            <p:cNvCxnSpPr/>
            <p:nvPr/>
          </p:nvCxnSpPr>
          <p:spPr>
            <a:xfrm>
              <a:off x="8807450" y="4184650"/>
              <a:ext cx="88900" cy="57150"/>
            </a:xfrm>
            <a:prstGeom prst="curvedConnector3">
              <a:avLst/>
            </a:prstGeom>
            <a:ln>
              <a:noFill/>
            </a:ln>
          </p:spPr>
          <p:style>
            <a:lnRef idx="1">
              <a:schemeClr val="accent1"/>
            </a:lnRef>
            <a:fillRef idx="0">
              <a:schemeClr val="accent1"/>
            </a:fillRef>
            <a:effectRef idx="0">
              <a:schemeClr val="accent1"/>
            </a:effectRef>
            <a:fontRef idx="minor">
              <a:schemeClr val="tx1"/>
            </a:fontRef>
          </p:style>
        </p:cxnSp>
      </p:grpSp>
      <p:sp>
        <p:nvSpPr>
          <p:cNvPr id="2" name="Freeform: Shape 1">
            <a:extLst>
              <a:ext uri="{FF2B5EF4-FFF2-40B4-BE49-F238E27FC236}">
                <a16:creationId xmlns:a16="http://schemas.microsoft.com/office/drawing/2014/main" xmlns="" id="{443DFDAD-DD04-4A81-95A8-C091DF491172}"/>
              </a:ext>
            </a:extLst>
          </p:cNvPr>
          <p:cNvSpPr/>
          <p:nvPr/>
        </p:nvSpPr>
        <p:spPr>
          <a:xfrm>
            <a:off x="6712836" y="816536"/>
            <a:ext cx="257621" cy="551891"/>
          </a:xfrm>
          <a:custGeom>
            <a:avLst/>
            <a:gdLst>
              <a:gd name="connsiteX0" fmla="*/ 324576 w 324576"/>
              <a:gd name="connsiteY0" fmla="*/ 0 h 695325"/>
              <a:gd name="connsiteX1" fmla="*/ 324576 w 324576"/>
              <a:gd name="connsiteY1" fmla="*/ 0 h 695325"/>
              <a:gd name="connsiteX2" fmla="*/ 143601 w 324576"/>
              <a:gd name="connsiteY2" fmla="*/ 419100 h 695325"/>
              <a:gd name="connsiteX3" fmla="*/ 48351 w 324576"/>
              <a:gd name="connsiteY3" fmla="*/ 609600 h 695325"/>
              <a:gd name="connsiteX4" fmla="*/ 726 w 324576"/>
              <a:gd name="connsiteY4" fmla="*/ 685800 h 695325"/>
              <a:gd name="connsiteX5" fmla="*/ 726 w 324576"/>
              <a:gd name="connsiteY5" fmla="*/ 695325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576" h="695325">
                <a:moveTo>
                  <a:pt x="324576" y="0"/>
                </a:moveTo>
                <a:lnTo>
                  <a:pt x="324576" y="0"/>
                </a:lnTo>
                <a:cubicBezTo>
                  <a:pt x="258808" y="157842"/>
                  <a:pt x="215741" y="267226"/>
                  <a:pt x="143601" y="419100"/>
                </a:cubicBezTo>
                <a:cubicBezTo>
                  <a:pt x="113140" y="483228"/>
                  <a:pt x="80101" y="546100"/>
                  <a:pt x="48351" y="609600"/>
                </a:cubicBezTo>
                <a:cubicBezTo>
                  <a:pt x="-10977" y="728256"/>
                  <a:pt x="74915" y="562152"/>
                  <a:pt x="726" y="685800"/>
                </a:cubicBezTo>
                <a:cubicBezTo>
                  <a:pt x="-908" y="688523"/>
                  <a:pt x="726" y="692150"/>
                  <a:pt x="726" y="695325"/>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29" dirty="0"/>
          </a:p>
        </p:txBody>
      </p:sp>
      <p:sp>
        <p:nvSpPr>
          <p:cNvPr id="74" name="Rectangle: Rounded Corners 25">
            <a:extLst>
              <a:ext uri="{FF2B5EF4-FFF2-40B4-BE49-F238E27FC236}">
                <a16:creationId xmlns:a16="http://schemas.microsoft.com/office/drawing/2014/main" xmlns="" id="{E29B66DE-CCF1-4AB4-B2EF-AD54B76CFBF9}"/>
              </a:ext>
            </a:extLst>
          </p:cNvPr>
          <p:cNvSpPr>
            <a:spLocks/>
          </p:cNvSpPr>
          <p:nvPr/>
        </p:nvSpPr>
        <p:spPr>
          <a:xfrm>
            <a:off x="6112778" y="1630947"/>
            <a:ext cx="1995936" cy="717415"/>
          </a:xfrm>
          <a:prstGeom prst="roundRect">
            <a:avLst>
              <a:gd name="adj" fmla="val 50000"/>
            </a:avLst>
          </a:prstGeom>
          <a:solidFill>
            <a:srgbClr val="00C8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270" b="1" dirty="0">
                <a:solidFill>
                  <a:schemeClr val="bg1"/>
                </a:solidFill>
                <a:latin typeface="Arial" panose="020B0604020202020204" pitchFamily="34" charset="0"/>
                <a:cs typeface="Arial" panose="020B0604020202020204" pitchFamily="34" charset="0"/>
              </a:rPr>
              <a:t>Manufacturing</a:t>
            </a:r>
          </a:p>
        </p:txBody>
      </p:sp>
      <p:grpSp>
        <p:nvGrpSpPr>
          <p:cNvPr id="75" name="Group 74">
            <a:extLst>
              <a:ext uri="{FF2B5EF4-FFF2-40B4-BE49-F238E27FC236}">
                <a16:creationId xmlns:a16="http://schemas.microsoft.com/office/drawing/2014/main" xmlns="" id="{3E613198-EB92-4B76-8B89-DFB67EE2B577}"/>
              </a:ext>
            </a:extLst>
          </p:cNvPr>
          <p:cNvGrpSpPr/>
          <p:nvPr/>
        </p:nvGrpSpPr>
        <p:grpSpPr>
          <a:xfrm>
            <a:off x="2727080" y="2319079"/>
            <a:ext cx="80884" cy="80884"/>
            <a:chOff x="3283437" y="3232562"/>
            <a:chExt cx="101906" cy="101906"/>
          </a:xfrm>
          <a:solidFill>
            <a:srgbClr val="00C8FF"/>
          </a:solidFill>
        </p:grpSpPr>
        <p:sp>
          <p:nvSpPr>
            <p:cNvPr id="76" name="Oval 75">
              <a:extLst>
                <a:ext uri="{FF2B5EF4-FFF2-40B4-BE49-F238E27FC236}">
                  <a16:creationId xmlns:a16="http://schemas.microsoft.com/office/drawing/2014/main" xmlns="" id="{51DA093B-2977-46C3-AA19-6F8BF2E7A2D3}"/>
                </a:ext>
              </a:extLst>
            </p:cNvPr>
            <p:cNvSpPr/>
            <p:nvPr/>
          </p:nvSpPr>
          <p:spPr>
            <a:xfrm>
              <a:off x="3283437" y="3232562"/>
              <a:ext cx="101906" cy="101906"/>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77" name="Diamond 76">
              <a:extLst>
                <a:ext uri="{FF2B5EF4-FFF2-40B4-BE49-F238E27FC236}">
                  <a16:creationId xmlns:a16="http://schemas.microsoft.com/office/drawing/2014/main" xmlns="" id="{C2E47A5D-22A7-4356-9CCA-0C3B5C9260DC}"/>
                </a:ext>
              </a:extLst>
            </p:cNvPr>
            <p:cNvSpPr/>
            <p:nvPr/>
          </p:nvSpPr>
          <p:spPr>
            <a:xfrm>
              <a:off x="3321844" y="3269456"/>
              <a:ext cx="45719" cy="45719"/>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952" b="1" dirty="0">
                <a:solidFill>
                  <a:schemeClr val="bg1"/>
                </a:solidFill>
                <a:latin typeface="Arial" panose="020B0604020202020204" pitchFamily="34" charset="0"/>
                <a:cs typeface="Arial" panose="020B0604020202020204" pitchFamily="34" charset="0"/>
              </a:endParaRPr>
            </a:p>
          </p:txBody>
        </p:sp>
      </p:grpSp>
      <p:grpSp>
        <p:nvGrpSpPr>
          <p:cNvPr id="78" name="Group 77">
            <a:extLst>
              <a:ext uri="{FF2B5EF4-FFF2-40B4-BE49-F238E27FC236}">
                <a16:creationId xmlns:a16="http://schemas.microsoft.com/office/drawing/2014/main" xmlns="" id="{4A3A0EA8-8C3D-459A-A937-62BD53FD111C}"/>
              </a:ext>
            </a:extLst>
          </p:cNvPr>
          <p:cNvGrpSpPr/>
          <p:nvPr/>
        </p:nvGrpSpPr>
        <p:grpSpPr>
          <a:xfrm>
            <a:off x="3914344" y="1653747"/>
            <a:ext cx="171606" cy="171605"/>
            <a:chOff x="4336579" y="2394313"/>
            <a:chExt cx="216206" cy="216204"/>
          </a:xfrm>
          <a:solidFill>
            <a:srgbClr val="00C8FF"/>
          </a:solidFill>
        </p:grpSpPr>
        <p:sp>
          <p:nvSpPr>
            <p:cNvPr id="79" name="Oval 78">
              <a:extLst>
                <a:ext uri="{FF2B5EF4-FFF2-40B4-BE49-F238E27FC236}">
                  <a16:creationId xmlns:a16="http://schemas.microsoft.com/office/drawing/2014/main" xmlns="" id="{BB15E8EA-E98F-4E46-A288-98F01DE43C62}"/>
                </a:ext>
              </a:extLst>
            </p:cNvPr>
            <p:cNvSpPr>
              <a:spLocks/>
            </p:cNvSpPr>
            <p:nvPr/>
          </p:nvSpPr>
          <p:spPr>
            <a:xfrm>
              <a:off x="4336579" y="2394313"/>
              <a:ext cx="216206" cy="21620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cxnSp>
          <p:nvCxnSpPr>
            <p:cNvPr id="80" name="Connector: Curved 47">
              <a:extLst>
                <a:ext uri="{FF2B5EF4-FFF2-40B4-BE49-F238E27FC236}">
                  <a16:creationId xmlns:a16="http://schemas.microsoft.com/office/drawing/2014/main" xmlns="" id="{70711C0D-51D1-42C0-97B5-CDCDB2E52537}"/>
                </a:ext>
              </a:extLst>
            </p:cNvPr>
            <p:cNvCxnSpPr>
              <a:cxnSpLocks/>
            </p:cNvCxnSpPr>
            <p:nvPr/>
          </p:nvCxnSpPr>
          <p:spPr>
            <a:xfrm>
              <a:off x="4402931" y="2464593"/>
              <a:ext cx="64537" cy="23812"/>
            </a:xfrm>
            <a:prstGeom prst="curvedConnector3">
              <a:avLst/>
            </a:prstGeom>
            <a:grpFill/>
            <a:ln>
              <a:noFill/>
            </a:ln>
          </p:spPr>
          <p:style>
            <a:lnRef idx="1">
              <a:schemeClr val="accent1"/>
            </a:lnRef>
            <a:fillRef idx="0">
              <a:schemeClr val="accent1"/>
            </a:fillRef>
            <a:effectRef idx="0">
              <a:schemeClr val="accent1"/>
            </a:effectRef>
            <a:fontRef idx="minor">
              <a:schemeClr val="tx1"/>
            </a:fontRef>
          </p:style>
        </p:cxnSp>
      </p:grpSp>
      <p:sp>
        <p:nvSpPr>
          <p:cNvPr id="5" name="Rectangle 4"/>
          <p:cNvSpPr/>
          <p:nvPr/>
        </p:nvSpPr>
        <p:spPr>
          <a:xfrm>
            <a:off x="3199924" y="2451995"/>
            <a:ext cx="2657897" cy="1850507"/>
          </a:xfrm>
          <a:prstGeom prst="rect">
            <a:avLst/>
          </a:prstGeom>
        </p:spPr>
        <p:txBody>
          <a:bodyPr wrap="square">
            <a:spAutoFit/>
          </a:bodyPr>
          <a:lstStyle/>
          <a:p>
            <a:pPr lvl="1">
              <a:buClr>
                <a:srgbClr val="5F4BA0"/>
              </a:buClr>
            </a:pPr>
            <a:r>
              <a:rPr lang="en-US" sz="952" dirty="0">
                <a:solidFill>
                  <a:srgbClr val="414141"/>
                </a:solidFill>
                <a:cs typeface="Arial" panose="020B0604020202020204" pitchFamily="34" charset="0"/>
              </a:rPr>
              <a:t>Peptides synthesis by </a:t>
            </a:r>
            <a:r>
              <a:rPr lang="en-US" sz="952" b="1" dirty="0">
                <a:solidFill>
                  <a:srgbClr val="414141"/>
                </a:solidFill>
                <a:cs typeface="Arial" panose="020B0604020202020204" pitchFamily="34" charset="0"/>
              </a:rPr>
              <a:t>Solid, solution and hybrid phase</a:t>
            </a:r>
          </a:p>
          <a:p>
            <a:pPr lvl="1">
              <a:buClr>
                <a:srgbClr val="5F4BA0"/>
              </a:buClr>
            </a:pPr>
            <a:endParaRPr lang="en-US" sz="952" dirty="0">
              <a:solidFill>
                <a:srgbClr val="414141"/>
              </a:solidFill>
              <a:cs typeface="Arial" panose="020B0604020202020204" pitchFamily="34" charset="0"/>
            </a:endParaRPr>
          </a:p>
          <a:p>
            <a:pPr lvl="1">
              <a:buClr>
                <a:srgbClr val="5F4BA0"/>
              </a:buClr>
            </a:pPr>
            <a:r>
              <a:rPr lang="en-US" sz="952" dirty="0">
                <a:solidFill>
                  <a:srgbClr val="414141"/>
                </a:solidFill>
                <a:cs typeface="Arial" panose="020B0604020202020204" pitchFamily="34" charset="0"/>
              </a:rPr>
              <a:t>Our expertise includes:</a:t>
            </a:r>
          </a:p>
          <a:p>
            <a:pPr lvl="1">
              <a:buClr>
                <a:srgbClr val="5F4BA0"/>
              </a:buClr>
            </a:pPr>
            <a:endParaRPr lang="en-US" sz="952" dirty="0">
              <a:solidFill>
                <a:srgbClr val="414141"/>
              </a:solidFill>
              <a:cs typeface="Arial" panose="020B0604020202020204" pitchFamily="34" charset="0"/>
            </a:endParaRPr>
          </a:p>
          <a:p>
            <a:pPr lvl="1">
              <a:buClr>
                <a:srgbClr val="5F4BA0"/>
              </a:buClr>
            </a:pPr>
            <a:r>
              <a:rPr lang="en-US" sz="952" dirty="0">
                <a:solidFill>
                  <a:srgbClr val="414141"/>
                </a:solidFill>
                <a:cs typeface="Arial" panose="020B0604020202020204" pitchFamily="34" charset="0"/>
              </a:rPr>
              <a:t>Process optimization and robust process development</a:t>
            </a:r>
          </a:p>
          <a:p>
            <a:pPr lvl="1">
              <a:buClr>
                <a:srgbClr val="5F4BA0"/>
              </a:buClr>
            </a:pPr>
            <a:endParaRPr lang="en-US" sz="952" dirty="0">
              <a:solidFill>
                <a:srgbClr val="414141"/>
              </a:solidFill>
              <a:cs typeface="Arial" panose="020B0604020202020204" pitchFamily="34" charset="0"/>
            </a:endParaRPr>
          </a:p>
          <a:p>
            <a:pPr lvl="1">
              <a:buClr>
                <a:srgbClr val="5F4BA0"/>
              </a:buClr>
            </a:pPr>
            <a:r>
              <a:rPr lang="en-US" sz="952" dirty="0">
                <a:solidFill>
                  <a:srgbClr val="414141"/>
                </a:solidFill>
                <a:cs typeface="Arial" panose="020B0604020202020204" pitchFamily="34" charset="0"/>
              </a:rPr>
              <a:t>Expertise in down stream purification and isolation</a:t>
            </a:r>
          </a:p>
          <a:p>
            <a:pPr lvl="1">
              <a:buClr>
                <a:srgbClr val="5F4BA0"/>
              </a:buClr>
            </a:pPr>
            <a:endParaRPr lang="en-US" sz="952" dirty="0">
              <a:solidFill>
                <a:srgbClr val="414141"/>
              </a:solidFill>
              <a:cs typeface="Arial" panose="020B0604020202020204" pitchFamily="34" charset="0"/>
            </a:endParaRPr>
          </a:p>
          <a:p>
            <a:pPr lvl="1">
              <a:buClr>
                <a:srgbClr val="5F4BA0"/>
              </a:buClr>
            </a:pPr>
            <a:r>
              <a:rPr lang="en-US" sz="952" dirty="0">
                <a:solidFill>
                  <a:srgbClr val="414141"/>
                </a:solidFill>
                <a:cs typeface="Arial" panose="020B0604020202020204" pitchFamily="34" charset="0"/>
              </a:rPr>
              <a:t>Impurity profiling and characterization</a:t>
            </a:r>
          </a:p>
        </p:txBody>
      </p:sp>
      <p:sp>
        <p:nvSpPr>
          <p:cNvPr id="6" name="Rectangle 5"/>
          <p:cNvSpPr/>
          <p:nvPr/>
        </p:nvSpPr>
        <p:spPr>
          <a:xfrm>
            <a:off x="5755413" y="2451995"/>
            <a:ext cx="3129418" cy="2143536"/>
          </a:xfrm>
          <a:prstGeom prst="rect">
            <a:avLst/>
          </a:prstGeom>
        </p:spPr>
        <p:txBody>
          <a:bodyPr wrap="square">
            <a:spAutoFit/>
          </a:bodyPr>
          <a:lstStyle/>
          <a:p>
            <a:pPr lvl="1">
              <a:buClr>
                <a:srgbClr val="5F4BA0"/>
              </a:buClr>
            </a:pPr>
            <a:r>
              <a:rPr lang="en-US" sz="952" dirty="0">
                <a:solidFill>
                  <a:srgbClr val="414141"/>
                </a:solidFill>
                <a:cs typeface="Arial" panose="020B0604020202020204" pitchFamily="34" charset="0"/>
              </a:rPr>
              <a:t>Best in class manufacturing equipment, including:</a:t>
            </a:r>
          </a:p>
          <a:p>
            <a:pPr lvl="1">
              <a:buClr>
                <a:srgbClr val="5F4BA0"/>
              </a:buClr>
            </a:pPr>
            <a:endParaRPr lang="en-US" sz="952" dirty="0">
              <a:solidFill>
                <a:srgbClr val="414141"/>
              </a:solidFill>
              <a:cs typeface="Arial" panose="020B0604020202020204" pitchFamily="34" charset="0"/>
            </a:endParaRPr>
          </a:p>
          <a:p>
            <a:pPr lvl="1">
              <a:buClr>
                <a:srgbClr val="5F4BA0"/>
              </a:buClr>
            </a:pPr>
            <a:r>
              <a:rPr lang="en-US" sz="952" dirty="0">
                <a:solidFill>
                  <a:srgbClr val="414141"/>
                </a:solidFill>
                <a:cs typeface="Arial" panose="020B0604020202020204" pitchFamily="34" charset="0"/>
              </a:rPr>
              <a:t>Automated  peptide synthesizers (80-160 L)</a:t>
            </a:r>
          </a:p>
          <a:p>
            <a:pPr lvl="1">
              <a:buClr>
                <a:srgbClr val="5F4BA0"/>
              </a:buClr>
            </a:pPr>
            <a:endParaRPr lang="en-US" sz="952" dirty="0">
              <a:solidFill>
                <a:srgbClr val="414141"/>
              </a:solidFill>
              <a:cs typeface="Arial" panose="020B0604020202020204" pitchFamily="34" charset="0"/>
            </a:endParaRPr>
          </a:p>
          <a:p>
            <a:pPr lvl="1">
              <a:buClr>
                <a:srgbClr val="5F4BA0"/>
              </a:buClr>
            </a:pPr>
            <a:r>
              <a:rPr lang="en-US" sz="952" dirty="0">
                <a:solidFill>
                  <a:srgbClr val="414141"/>
                </a:solidFill>
                <a:cs typeface="Arial" panose="020B0604020202020204" pitchFamily="34" charset="0"/>
              </a:rPr>
              <a:t>Closed loop filtration operations</a:t>
            </a:r>
          </a:p>
          <a:p>
            <a:pPr lvl="1">
              <a:buClr>
                <a:srgbClr val="5F4BA0"/>
              </a:buClr>
            </a:pPr>
            <a:endParaRPr lang="en-US" sz="952" dirty="0">
              <a:solidFill>
                <a:srgbClr val="414141"/>
              </a:solidFill>
              <a:cs typeface="Arial" panose="020B0604020202020204" pitchFamily="34" charset="0"/>
            </a:endParaRPr>
          </a:p>
          <a:p>
            <a:pPr lvl="1">
              <a:buClr>
                <a:srgbClr val="5F4BA0"/>
              </a:buClr>
            </a:pPr>
            <a:r>
              <a:rPr lang="en-US" sz="952" dirty="0">
                <a:solidFill>
                  <a:srgbClr val="414141"/>
                </a:solidFill>
                <a:cs typeface="Arial" panose="020B0604020202020204" pitchFamily="34" charset="0"/>
              </a:rPr>
              <a:t>Preparative RP-HPLC with PAT (process analytical technology) blending technology</a:t>
            </a:r>
          </a:p>
          <a:p>
            <a:pPr lvl="1">
              <a:buClr>
                <a:srgbClr val="5F4BA0"/>
              </a:buClr>
            </a:pPr>
            <a:endParaRPr lang="en-US" sz="952" dirty="0">
              <a:solidFill>
                <a:srgbClr val="414141"/>
              </a:solidFill>
              <a:cs typeface="Arial" panose="020B0604020202020204" pitchFamily="34" charset="0"/>
            </a:endParaRPr>
          </a:p>
          <a:p>
            <a:pPr lvl="1">
              <a:buClr>
                <a:srgbClr val="5F4BA0"/>
              </a:buClr>
            </a:pPr>
            <a:r>
              <a:rPr lang="en-US" sz="952" dirty="0">
                <a:solidFill>
                  <a:srgbClr val="414141"/>
                </a:solidFill>
                <a:cs typeface="Arial" panose="020B0604020202020204" pitchFamily="34" charset="0"/>
              </a:rPr>
              <a:t>Fully automated ion exchange resin systems</a:t>
            </a:r>
          </a:p>
          <a:p>
            <a:pPr lvl="1">
              <a:buClr>
                <a:srgbClr val="5F4BA0"/>
              </a:buClr>
            </a:pPr>
            <a:endParaRPr lang="en-US" sz="952" dirty="0">
              <a:solidFill>
                <a:srgbClr val="414141"/>
              </a:solidFill>
              <a:cs typeface="Arial" panose="020B0604020202020204" pitchFamily="34" charset="0"/>
            </a:endParaRPr>
          </a:p>
          <a:p>
            <a:pPr lvl="1">
              <a:buClr>
                <a:srgbClr val="5F4BA0"/>
              </a:buClr>
            </a:pPr>
            <a:r>
              <a:rPr lang="en-US" sz="952" dirty="0">
                <a:solidFill>
                  <a:srgbClr val="414141"/>
                </a:solidFill>
                <a:cs typeface="Arial" panose="020B0604020202020204" pitchFamily="34" charset="0"/>
              </a:rPr>
              <a:t>Class 100,000 clean room class area with </a:t>
            </a:r>
            <a:br>
              <a:rPr lang="en-US" sz="952" dirty="0">
                <a:solidFill>
                  <a:srgbClr val="414141"/>
                </a:solidFill>
                <a:cs typeface="Arial" panose="020B0604020202020204" pitchFamily="34" charset="0"/>
              </a:rPr>
            </a:br>
            <a:r>
              <a:rPr lang="en-US" sz="952" dirty="0">
                <a:solidFill>
                  <a:srgbClr val="414141"/>
                </a:solidFill>
                <a:cs typeface="Arial" panose="020B0604020202020204" pitchFamily="34" charset="0"/>
              </a:rPr>
              <a:t>100 L Lyophilizers</a:t>
            </a:r>
          </a:p>
        </p:txBody>
      </p:sp>
      <p:sp>
        <p:nvSpPr>
          <p:cNvPr id="9" name="Footer Placeholder 8">
            <a:extLst>
              <a:ext uri="{FF2B5EF4-FFF2-40B4-BE49-F238E27FC236}">
                <a16:creationId xmlns:a16="http://schemas.microsoft.com/office/drawing/2014/main" xmlns="" id="{11CCADB9-3A04-42F2-A348-71823E26CBBB}"/>
              </a:ext>
            </a:extLst>
          </p:cNvPr>
          <p:cNvSpPr>
            <a:spLocks noGrp="1"/>
          </p:cNvSpPr>
          <p:nvPr>
            <p:ph type="ftr" sz="quarter" idx="11"/>
          </p:nvPr>
        </p:nvSpPr>
        <p:spPr/>
        <p:txBody>
          <a:bodyPr/>
          <a:lstStyle/>
          <a:p>
            <a:r>
              <a:rPr lang="en-US" dirty="0"/>
              <a:t>Copyright Dr. Reddy‘s </a:t>
            </a:r>
          </a:p>
        </p:txBody>
      </p:sp>
      <p:sp>
        <p:nvSpPr>
          <p:cNvPr id="10" name="Slide Number Placeholder 9">
            <a:extLst>
              <a:ext uri="{FF2B5EF4-FFF2-40B4-BE49-F238E27FC236}">
                <a16:creationId xmlns:a16="http://schemas.microsoft.com/office/drawing/2014/main" xmlns="" id="{65EFA330-3AC6-4E77-839F-0B02162B06A6}"/>
              </a:ext>
            </a:extLst>
          </p:cNvPr>
          <p:cNvSpPr>
            <a:spLocks noGrp="1"/>
          </p:cNvSpPr>
          <p:nvPr>
            <p:ph type="sldNum" sz="quarter" idx="12"/>
          </p:nvPr>
        </p:nvSpPr>
        <p:spPr/>
        <p:txBody>
          <a:bodyPr/>
          <a:lstStyle/>
          <a:p>
            <a:fld id="{FCB53D23-1D79-480C-B3BE-829293F4503C}" type="slidenum">
              <a:rPr lang="en-US" smtClean="0"/>
              <a:pPr/>
              <a:t>25</a:t>
            </a:fld>
            <a:endParaRPr lang="en-US" dirty="0"/>
          </a:p>
        </p:txBody>
      </p:sp>
      <p:sp>
        <p:nvSpPr>
          <p:cNvPr id="82" name="Rechteck 81">
            <a:hlinkClick r:id="rId3" action="ppaction://hlinksldjump"/>
            <a:extLst>
              <a:ext uri="{FF2B5EF4-FFF2-40B4-BE49-F238E27FC236}">
                <a16:creationId xmlns:a16="http://schemas.microsoft.com/office/drawing/2014/main" xmlns="" id="{466D5CD4-AB8F-4B9B-8771-B691BA20DF14}"/>
              </a:ext>
            </a:extLst>
          </p:cNvPr>
          <p:cNvSpPr/>
          <p:nvPr/>
        </p:nvSpPr>
        <p:spPr>
          <a:xfrm>
            <a:off x="7985226" y="4587974"/>
            <a:ext cx="1158774" cy="555526"/>
          </a:xfrm>
          <a:prstGeom prst="rect">
            <a:avLst/>
          </a:prstGeom>
          <a:solidFill>
            <a:schemeClr val="bg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a:spcBef>
                <a:spcPts val="159"/>
              </a:spcBef>
              <a:spcAft>
                <a:spcPts val="159"/>
              </a:spcAft>
            </a:pPr>
            <a:endParaRPr lang="de-DE" sz="873" dirty="0" err="1">
              <a:solidFill>
                <a:schemeClr val="bg1"/>
              </a:solidFill>
            </a:endParaRPr>
          </a:p>
        </p:txBody>
      </p:sp>
      <p:sp>
        <p:nvSpPr>
          <p:cNvPr id="83" name="Rectangle: Rounded Corners 26">
            <a:hlinkClick r:id="rId4" action="ppaction://hlinksldjump"/>
            <a:extLst>
              <a:ext uri="{FF2B5EF4-FFF2-40B4-BE49-F238E27FC236}">
                <a16:creationId xmlns:a16="http://schemas.microsoft.com/office/drawing/2014/main" xmlns="" id="{1FAAE03E-413C-445A-9769-20D676674BEC}"/>
              </a:ext>
            </a:extLst>
          </p:cNvPr>
          <p:cNvSpPr/>
          <p:nvPr/>
        </p:nvSpPr>
        <p:spPr>
          <a:xfrm>
            <a:off x="8053517" y="4439651"/>
            <a:ext cx="741941" cy="36000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5721" tIns="0" rIns="85721" bIns="0" rtlCol="0" anchor="ctr">
            <a:spAutoFit/>
          </a:bodyPr>
          <a:lstStyle/>
          <a:p>
            <a:pPr>
              <a:spcBef>
                <a:spcPts val="159"/>
              </a:spcBef>
              <a:spcAft>
                <a:spcPts val="159"/>
              </a:spcAft>
            </a:pPr>
            <a:r>
              <a:rPr lang="de-DE" sz="794" b="1" dirty="0" smtClean="0">
                <a:solidFill>
                  <a:schemeClr val="bg1"/>
                </a:solidFill>
              </a:rPr>
              <a:t>Back</a:t>
            </a:r>
            <a:endParaRPr lang="en-GB" sz="794" b="1" dirty="0">
              <a:solidFill>
                <a:schemeClr val="bg1"/>
              </a:solidFill>
            </a:endParaRPr>
          </a:p>
        </p:txBody>
      </p:sp>
      <p:grpSp>
        <p:nvGrpSpPr>
          <p:cNvPr id="84" name="Group 83">
            <a:extLst>
              <a:ext uri="{FF2B5EF4-FFF2-40B4-BE49-F238E27FC236}">
                <a16:creationId xmlns:a16="http://schemas.microsoft.com/office/drawing/2014/main" xmlns="" id="{26D8936F-F7AC-4D4B-97EC-DB67FBB455BA}"/>
              </a:ext>
            </a:extLst>
          </p:cNvPr>
          <p:cNvGrpSpPr/>
          <p:nvPr/>
        </p:nvGrpSpPr>
        <p:grpSpPr>
          <a:xfrm>
            <a:off x="8514063" y="4595405"/>
            <a:ext cx="61549" cy="48492"/>
            <a:chOff x="7860506" y="5732486"/>
            <a:chExt cx="108744" cy="85676"/>
          </a:xfrm>
        </p:grpSpPr>
        <p:cxnSp>
          <p:nvCxnSpPr>
            <p:cNvPr id="85" name="Straight Connector 84">
              <a:extLst>
                <a:ext uri="{FF2B5EF4-FFF2-40B4-BE49-F238E27FC236}">
                  <a16:creationId xmlns:a16="http://schemas.microsoft.com/office/drawing/2014/main" xmlns="" id="{3B5FAE92-8204-4F93-B501-FEBBA0DA1699}"/>
                </a:ext>
              </a:extLst>
            </p:cNvPr>
            <p:cNvCxnSpPr>
              <a:cxnSpLocks/>
            </p:cNvCxnSpPr>
            <p:nvPr/>
          </p:nvCxnSpPr>
          <p:spPr>
            <a:xfrm>
              <a:off x="7860506" y="5775325"/>
              <a:ext cx="108744"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xmlns="" id="{3BC993B1-507F-488B-8FCF-463AD3BFCDF5}"/>
                </a:ext>
              </a:extLst>
            </p:cNvPr>
            <p:cNvCxnSpPr>
              <a:cxnSpLocks/>
            </p:cNvCxnSpPr>
            <p:nvPr/>
          </p:nvCxnSpPr>
          <p:spPr>
            <a:xfrm>
              <a:off x="7931042" y="5732486"/>
              <a:ext cx="38208" cy="42838"/>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xmlns="" id="{9DBA74E2-A761-4B68-87B8-A99E5BC62996}"/>
                </a:ext>
              </a:extLst>
            </p:cNvPr>
            <p:cNvCxnSpPr>
              <a:cxnSpLocks/>
            </p:cNvCxnSpPr>
            <p:nvPr/>
          </p:nvCxnSpPr>
          <p:spPr>
            <a:xfrm flipV="1">
              <a:off x="7931042" y="5775324"/>
              <a:ext cx="38208" cy="42838"/>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50348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750"/>
                                        <p:tgtEl>
                                          <p:spTgt spid="25"/>
                                        </p:tgtEl>
                                      </p:cBhvr>
                                    </p:animEffect>
                                  </p:childTnLst>
                                </p:cTn>
                              </p:par>
                              <p:par>
                                <p:cTn id="8" presetID="6" presetClass="emph" presetSubtype="0" accel="50000" decel="50000" autoRev="1" fill="hold" grpId="1" nodeType="withEffect">
                                  <p:stCondLst>
                                    <p:cond delay="0"/>
                                  </p:stCondLst>
                                  <p:childTnLst>
                                    <p:animScale>
                                      <p:cBhvr>
                                        <p:cTn id="9" dur="500" fill="hold"/>
                                        <p:tgtEl>
                                          <p:spTgt spid="25"/>
                                        </p:tgtEl>
                                      </p:cBhvr>
                                      <p:by x="108000" y="108000"/>
                                    </p:animScale>
                                  </p:childTnLst>
                                </p:cTn>
                              </p:par>
                              <p:par>
                                <p:cTn id="10" presetID="10" presetClass="entr" presetSubtype="0" fill="hold" nodeType="withEffect">
                                  <p:stCondLst>
                                    <p:cond delay="25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par>
                                <p:cTn id="13" presetID="42" presetClass="path" presetSubtype="0" decel="100000" fill="hold" nodeType="withEffect">
                                  <p:stCondLst>
                                    <p:cond delay="250"/>
                                  </p:stCondLst>
                                  <p:childTnLst>
                                    <p:animMotion origin="layout" path="M -1.2581E-6 -2.03822E-6 L 0.01681 0.03846 " pathEditMode="relative" rAng="0" ptsTypes="AA">
                                      <p:cBhvr>
                                        <p:cTn id="14" dur="1000" spd="-100000" fill="hold"/>
                                        <p:tgtEl>
                                          <p:spTgt spid="37"/>
                                        </p:tgtEl>
                                        <p:attrNameLst>
                                          <p:attrName>ppt_x</p:attrName>
                                          <p:attrName>ppt_y</p:attrName>
                                        </p:attrNameLst>
                                      </p:cBhvr>
                                      <p:rCtr x="841" y="1911"/>
                                    </p:animMotion>
                                  </p:childTnLst>
                                </p:cTn>
                              </p:par>
                              <p:par>
                                <p:cTn id="15" presetID="10" presetClass="entr" presetSubtype="0" fill="hold" nodeType="withEffect">
                                  <p:stCondLst>
                                    <p:cond delay="25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par>
                                <p:cTn id="18" presetID="42" presetClass="path" presetSubtype="0" decel="100000" fill="hold" nodeType="withEffect">
                                  <p:stCondLst>
                                    <p:cond delay="250"/>
                                  </p:stCondLst>
                                  <p:childTnLst>
                                    <p:animMotion origin="layout" path="M 2.19788E-6 1.79324E-6 L 0.02618 0.06002 " pathEditMode="relative" rAng="0" ptsTypes="AA">
                                      <p:cBhvr>
                                        <p:cTn id="19" dur="1000" spd="-100000" fill="hold"/>
                                        <p:tgtEl>
                                          <p:spTgt spid="34"/>
                                        </p:tgtEl>
                                        <p:attrNameLst>
                                          <p:attrName>ppt_x</p:attrName>
                                          <p:attrName>ppt_y</p:attrName>
                                        </p:attrNameLst>
                                      </p:cBhvr>
                                      <p:rCtr x="1309" y="2989"/>
                                    </p:animMotion>
                                  </p:childTnLst>
                                </p:cTn>
                              </p:par>
                              <p:par>
                                <p:cTn id="20" presetID="10" presetClass="entr" presetSubtype="0" fill="hold" nodeType="withEffect">
                                  <p:stCondLst>
                                    <p:cond delay="25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42" presetClass="path" presetSubtype="0" decel="100000" fill="hold" nodeType="withEffect">
                                  <p:stCondLst>
                                    <p:cond delay="250"/>
                                  </p:stCondLst>
                                  <p:childTnLst>
                                    <p:animMotion origin="layout" path="M 4.22489E-6 -4.4047E-6 L -0.02646 -0.01616 " pathEditMode="relative" rAng="0" ptsTypes="AA">
                                      <p:cBhvr>
                                        <p:cTn id="24" dur="1000" spd="-100000" fill="hold"/>
                                        <p:tgtEl>
                                          <p:spTgt spid="40"/>
                                        </p:tgtEl>
                                        <p:attrNameLst>
                                          <p:attrName>ppt_x</p:attrName>
                                          <p:attrName>ppt_y</p:attrName>
                                        </p:attrNameLst>
                                      </p:cBhvr>
                                      <p:rCtr x="-1323" y="-808"/>
                                    </p:animMotion>
                                  </p:childTnLst>
                                </p:cTn>
                              </p:par>
                              <p:par>
                                <p:cTn id="25" presetID="10" presetClass="entr" presetSubtype="0" fill="hold" nodeType="withEffect">
                                  <p:stCondLst>
                                    <p:cond delay="250"/>
                                  </p:stCondLst>
                                  <p:childTnLst>
                                    <p:set>
                                      <p:cBhvr>
                                        <p:cTn id="26" dur="1" fill="hold">
                                          <p:stCondLst>
                                            <p:cond delay="0"/>
                                          </p:stCondLst>
                                        </p:cTn>
                                        <p:tgtEl>
                                          <p:spTgt spid="75"/>
                                        </p:tgtEl>
                                        <p:attrNameLst>
                                          <p:attrName>style.visibility</p:attrName>
                                        </p:attrNameLst>
                                      </p:cBhvr>
                                      <p:to>
                                        <p:strVal val="visible"/>
                                      </p:to>
                                    </p:set>
                                    <p:animEffect transition="in" filter="fade">
                                      <p:cBhvr>
                                        <p:cTn id="27" dur="500"/>
                                        <p:tgtEl>
                                          <p:spTgt spid="75"/>
                                        </p:tgtEl>
                                      </p:cBhvr>
                                    </p:animEffect>
                                  </p:childTnLst>
                                </p:cTn>
                              </p:par>
                              <p:par>
                                <p:cTn id="28" presetID="42" presetClass="path" presetSubtype="0" decel="100000" fill="hold" nodeType="withEffect">
                                  <p:stCondLst>
                                    <p:cond delay="250"/>
                                  </p:stCondLst>
                                  <p:childTnLst>
                                    <p:animMotion origin="layout" path="M 4.22489E-6 -4.4047E-6 L -0.02646 -0.01616 " pathEditMode="relative" rAng="0" ptsTypes="AA">
                                      <p:cBhvr>
                                        <p:cTn id="29" dur="1000" spd="-100000" fill="hold"/>
                                        <p:tgtEl>
                                          <p:spTgt spid="75"/>
                                        </p:tgtEl>
                                        <p:attrNameLst>
                                          <p:attrName>ppt_x</p:attrName>
                                          <p:attrName>ppt_y</p:attrName>
                                        </p:attrNameLst>
                                      </p:cBhvr>
                                      <p:rCtr x="-1323" y="-808"/>
                                    </p:animMotion>
                                  </p:childTnLst>
                                </p:cTn>
                              </p:par>
                              <p:par>
                                <p:cTn id="30" presetID="10" presetClass="entr" presetSubtype="0" fill="hold" grpId="0" nodeType="withEffect">
                                  <p:stCondLst>
                                    <p:cond delay="50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grpId="0" nodeType="withEffect">
                                  <p:stCondLst>
                                    <p:cond delay="100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750"/>
                                        <p:tgtEl>
                                          <p:spTgt spid="26"/>
                                        </p:tgtEl>
                                      </p:cBhvr>
                                    </p:animEffect>
                                  </p:childTnLst>
                                </p:cTn>
                              </p:par>
                              <p:par>
                                <p:cTn id="36" presetID="6" presetClass="emph" presetSubtype="0" accel="50000" decel="50000" autoRev="1" fill="hold" grpId="1" nodeType="withEffect">
                                  <p:stCondLst>
                                    <p:cond delay="1000"/>
                                  </p:stCondLst>
                                  <p:childTnLst>
                                    <p:animScale>
                                      <p:cBhvr>
                                        <p:cTn id="37" dur="500" fill="hold"/>
                                        <p:tgtEl>
                                          <p:spTgt spid="26"/>
                                        </p:tgtEl>
                                      </p:cBhvr>
                                      <p:by x="108000" y="108000"/>
                                    </p:animScale>
                                  </p:childTnLst>
                                </p:cTn>
                              </p:par>
                              <p:par>
                                <p:cTn id="38" presetID="10" presetClass="entr" presetSubtype="0" fill="hold" grpId="0" nodeType="withEffect">
                                  <p:stCondLst>
                                    <p:cond delay="150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par>
                                <p:cTn id="41" presetID="10" presetClass="entr" presetSubtype="0" fill="hold" nodeType="withEffect">
                                  <p:stCondLst>
                                    <p:cond delay="125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500"/>
                                        <p:tgtEl>
                                          <p:spTgt spid="43"/>
                                        </p:tgtEl>
                                      </p:cBhvr>
                                    </p:animEffect>
                                  </p:childTnLst>
                                </p:cTn>
                              </p:par>
                              <p:par>
                                <p:cTn id="44" presetID="42" presetClass="path" presetSubtype="0" decel="100000" fill="hold" nodeType="withEffect">
                                  <p:stCondLst>
                                    <p:cond delay="1250"/>
                                  </p:stCondLst>
                                  <p:childTnLst>
                                    <p:animMotion origin="layout" path="M -4.68789E-6 3.04263E-6 L 0.02371 -0.03136 " pathEditMode="relative" rAng="0" ptsTypes="AA">
                                      <p:cBhvr>
                                        <p:cTn id="45" dur="1000" spd="-100000" fill="hold"/>
                                        <p:tgtEl>
                                          <p:spTgt spid="43"/>
                                        </p:tgtEl>
                                        <p:attrNameLst>
                                          <p:attrName>ppt_x</p:attrName>
                                          <p:attrName>ppt_y</p:attrName>
                                        </p:attrNameLst>
                                      </p:cBhvr>
                                      <p:rCtr x="1185" y="-1568"/>
                                    </p:animMotion>
                                  </p:childTnLst>
                                </p:cTn>
                              </p:par>
                              <p:par>
                                <p:cTn id="46" presetID="10" presetClass="entr" presetSubtype="0" fill="hold" nodeType="withEffect">
                                  <p:stCondLst>
                                    <p:cond delay="1250"/>
                                  </p:stCondLst>
                                  <p:childTnLst>
                                    <p:set>
                                      <p:cBhvr>
                                        <p:cTn id="47" dur="1" fill="hold">
                                          <p:stCondLst>
                                            <p:cond delay="0"/>
                                          </p:stCondLst>
                                        </p:cTn>
                                        <p:tgtEl>
                                          <p:spTgt spid="46"/>
                                        </p:tgtEl>
                                        <p:attrNameLst>
                                          <p:attrName>style.visibility</p:attrName>
                                        </p:attrNameLst>
                                      </p:cBhvr>
                                      <p:to>
                                        <p:strVal val="visible"/>
                                      </p:to>
                                    </p:set>
                                    <p:animEffect transition="in" filter="fade">
                                      <p:cBhvr>
                                        <p:cTn id="48" dur="500"/>
                                        <p:tgtEl>
                                          <p:spTgt spid="46"/>
                                        </p:tgtEl>
                                      </p:cBhvr>
                                    </p:animEffect>
                                  </p:childTnLst>
                                </p:cTn>
                              </p:par>
                              <p:par>
                                <p:cTn id="49" presetID="42" presetClass="path" presetSubtype="0" decel="100000" fill="hold" nodeType="withEffect">
                                  <p:stCondLst>
                                    <p:cond delay="1250"/>
                                  </p:stCondLst>
                                  <p:childTnLst>
                                    <p:animMotion origin="layout" path="M -4.36682E-6 4.74767E-6 L 0.01999 0.03062 " pathEditMode="relative" rAng="0" ptsTypes="AA">
                                      <p:cBhvr>
                                        <p:cTn id="50" dur="1000" spd="-100000" fill="hold"/>
                                        <p:tgtEl>
                                          <p:spTgt spid="46"/>
                                        </p:tgtEl>
                                        <p:attrNameLst>
                                          <p:attrName>ppt_x</p:attrName>
                                          <p:attrName>ppt_y</p:attrName>
                                        </p:attrNameLst>
                                      </p:cBhvr>
                                      <p:rCtr x="992" y="1519"/>
                                    </p:animMotion>
                                  </p:childTnLst>
                                </p:cTn>
                              </p:par>
                              <p:par>
                                <p:cTn id="51" presetID="10" presetClass="entr" presetSubtype="0" fill="hold" nodeType="withEffect">
                                  <p:stCondLst>
                                    <p:cond delay="1250"/>
                                  </p:stCondLst>
                                  <p:childTnLst>
                                    <p:set>
                                      <p:cBhvr>
                                        <p:cTn id="52" dur="1" fill="hold">
                                          <p:stCondLst>
                                            <p:cond delay="0"/>
                                          </p:stCondLst>
                                        </p:cTn>
                                        <p:tgtEl>
                                          <p:spTgt spid="49"/>
                                        </p:tgtEl>
                                        <p:attrNameLst>
                                          <p:attrName>style.visibility</p:attrName>
                                        </p:attrNameLst>
                                      </p:cBhvr>
                                      <p:to>
                                        <p:strVal val="visible"/>
                                      </p:to>
                                    </p:set>
                                    <p:animEffect transition="in" filter="fade">
                                      <p:cBhvr>
                                        <p:cTn id="53" dur="500"/>
                                        <p:tgtEl>
                                          <p:spTgt spid="49"/>
                                        </p:tgtEl>
                                      </p:cBhvr>
                                    </p:animEffect>
                                  </p:childTnLst>
                                </p:cTn>
                              </p:par>
                              <p:par>
                                <p:cTn id="54" presetID="42" presetClass="path" presetSubtype="0" decel="100000" fill="hold" nodeType="withEffect">
                                  <p:stCondLst>
                                    <p:cond delay="1250"/>
                                  </p:stCondLst>
                                  <p:childTnLst>
                                    <p:animMotion origin="layout" path="M 3.54279E-6 -1.77364E-6 L -0.01103 0.03528 " pathEditMode="relative" rAng="0" ptsTypes="AA">
                                      <p:cBhvr>
                                        <p:cTn id="55" dur="1000" spd="-100000" fill="hold"/>
                                        <p:tgtEl>
                                          <p:spTgt spid="49"/>
                                        </p:tgtEl>
                                        <p:attrNameLst>
                                          <p:attrName>ppt_x</p:attrName>
                                          <p:attrName>ppt_y</p:attrName>
                                        </p:attrNameLst>
                                      </p:cBhvr>
                                      <p:rCtr x="-551" y="1764"/>
                                    </p:animMotion>
                                  </p:childTnLst>
                                </p:cTn>
                              </p:par>
                              <p:par>
                                <p:cTn id="56" presetID="10" presetClass="entr" presetSubtype="0" fill="hold" nodeType="withEffect">
                                  <p:stCondLst>
                                    <p:cond delay="1250"/>
                                  </p:stCondLst>
                                  <p:childTnLst>
                                    <p:set>
                                      <p:cBhvr>
                                        <p:cTn id="57" dur="1" fill="hold">
                                          <p:stCondLst>
                                            <p:cond delay="0"/>
                                          </p:stCondLst>
                                        </p:cTn>
                                        <p:tgtEl>
                                          <p:spTgt spid="52"/>
                                        </p:tgtEl>
                                        <p:attrNameLst>
                                          <p:attrName>style.visibility</p:attrName>
                                        </p:attrNameLst>
                                      </p:cBhvr>
                                      <p:to>
                                        <p:strVal val="visible"/>
                                      </p:to>
                                    </p:set>
                                    <p:animEffect transition="in" filter="fade">
                                      <p:cBhvr>
                                        <p:cTn id="58" dur="500"/>
                                        <p:tgtEl>
                                          <p:spTgt spid="52"/>
                                        </p:tgtEl>
                                      </p:cBhvr>
                                    </p:animEffect>
                                  </p:childTnLst>
                                </p:cTn>
                              </p:par>
                              <p:par>
                                <p:cTn id="59" presetID="42" presetClass="path" presetSubtype="0" decel="100000" fill="hold" nodeType="withEffect">
                                  <p:stCondLst>
                                    <p:cond delay="1250"/>
                                  </p:stCondLst>
                                  <p:childTnLst>
                                    <p:animMotion origin="layout" path="M 3.48078E-6 1.44047E-6 L -0.02715 0.06467 " pathEditMode="relative" rAng="0" ptsTypes="AA">
                                      <p:cBhvr>
                                        <p:cTn id="60" dur="1000" spd="-100000" fill="hold"/>
                                        <p:tgtEl>
                                          <p:spTgt spid="52"/>
                                        </p:tgtEl>
                                        <p:attrNameLst>
                                          <p:attrName>ppt_x</p:attrName>
                                          <p:attrName>ppt_y</p:attrName>
                                        </p:attrNameLst>
                                      </p:cBhvr>
                                      <p:rCtr x="-1364" y="3234"/>
                                    </p:animMotion>
                                  </p:childTnLst>
                                </p:cTn>
                              </p:par>
                            </p:childTnLst>
                          </p:cTn>
                        </p:par>
                        <p:par>
                          <p:cTn id="61" fill="hold">
                            <p:stCondLst>
                              <p:cond delay="2250"/>
                            </p:stCondLst>
                            <p:childTnLst>
                              <p:par>
                                <p:cTn id="62" presetID="10" presetClass="entr" presetSubtype="0" fill="hold" grpId="0" nodeType="afterEffect">
                                  <p:stCondLst>
                                    <p:cond delay="0"/>
                                  </p:stCondLst>
                                  <p:childTnLst>
                                    <p:set>
                                      <p:cBhvr>
                                        <p:cTn id="63" dur="1" fill="hold">
                                          <p:stCondLst>
                                            <p:cond delay="0"/>
                                          </p:stCondLst>
                                        </p:cTn>
                                        <p:tgtEl>
                                          <p:spTgt spid="74"/>
                                        </p:tgtEl>
                                        <p:attrNameLst>
                                          <p:attrName>style.visibility</p:attrName>
                                        </p:attrNameLst>
                                      </p:cBhvr>
                                      <p:to>
                                        <p:strVal val="visible"/>
                                      </p:to>
                                    </p:set>
                                    <p:animEffect transition="in" filter="fade">
                                      <p:cBhvr>
                                        <p:cTn id="64" dur="750"/>
                                        <p:tgtEl>
                                          <p:spTgt spid="74"/>
                                        </p:tgtEl>
                                      </p:cBhvr>
                                    </p:animEffect>
                                  </p:childTnLst>
                                </p:cTn>
                              </p:par>
                              <p:par>
                                <p:cTn id="65" presetID="6" presetClass="emph" presetSubtype="0" accel="50000" decel="50000" autoRev="1" fill="hold" grpId="1" nodeType="withEffect">
                                  <p:stCondLst>
                                    <p:cond delay="0"/>
                                  </p:stCondLst>
                                  <p:childTnLst>
                                    <p:animScale>
                                      <p:cBhvr>
                                        <p:cTn id="66" dur="500" fill="hold"/>
                                        <p:tgtEl>
                                          <p:spTgt spid="74"/>
                                        </p:tgtEl>
                                      </p:cBhvr>
                                      <p:by x="108000" y="108000"/>
                                    </p:animScale>
                                  </p:childTnLst>
                                </p:cTn>
                              </p:par>
                              <p:par>
                                <p:cTn id="67" presetID="10" presetClass="entr" presetSubtype="0" fill="hold"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500"/>
                                        <p:tgtEl>
                                          <p:spTgt spid="78"/>
                                        </p:tgtEl>
                                      </p:cBhvr>
                                    </p:animEffect>
                                  </p:childTnLst>
                                </p:cTn>
                              </p:par>
                              <p:par>
                                <p:cTn id="70" presetID="42" presetClass="path" presetSubtype="0" decel="100000" fill="hold" nodeType="withEffect">
                                  <p:stCondLst>
                                    <p:cond delay="350"/>
                                  </p:stCondLst>
                                  <p:childTnLst>
                                    <p:animMotion origin="layout" path="M -4.36682E-6 4.74767E-6 L 0.01999 0.03062 " pathEditMode="relative" rAng="0" ptsTypes="AA">
                                      <p:cBhvr>
                                        <p:cTn id="71" dur="1000" spd="-100000" fill="hold"/>
                                        <p:tgtEl>
                                          <p:spTgt spid="78"/>
                                        </p:tgtEl>
                                        <p:attrNameLst>
                                          <p:attrName>ppt_x</p:attrName>
                                          <p:attrName>ppt_y</p:attrName>
                                        </p:attrNameLst>
                                      </p:cBhvr>
                                      <p:rCtr x="992" y="1519"/>
                                    </p:animMotion>
                                  </p:childTnLst>
                                </p:cTn>
                              </p:par>
                              <p:par>
                                <p:cTn id="72" presetID="10" presetClass="entr" presetSubtype="0" fill="hold" nodeType="withEffect">
                                  <p:stCondLst>
                                    <p:cond delay="250"/>
                                  </p:stCondLst>
                                  <p:childTnLst>
                                    <p:set>
                                      <p:cBhvr>
                                        <p:cTn id="73" dur="1" fill="hold">
                                          <p:stCondLst>
                                            <p:cond delay="0"/>
                                          </p:stCondLst>
                                        </p:cTn>
                                        <p:tgtEl>
                                          <p:spTgt spid="55"/>
                                        </p:tgtEl>
                                        <p:attrNameLst>
                                          <p:attrName>style.visibility</p:attrName>
                                        </p:attrNameLst>
                                      </p:cBhvr>
                                      <p:to>
                                        <p:strVal val="visible"/>
                                      </p:to>
                                    </p:set>
                                    <p:animEffect transition="in" filter="fade">
                                      <p:cBhvr>
                                        <p:cTn id="74" dur="500"/>
                                        <p:tgtEl>
                                          <p:spTgt spid="55"/>
                                        </p:tgtEl>
                                      </p:cBhvr>
                                    </p:animEffect>
                                  </p:childTnLst>
                                </p:cTn>
                              </p:par>
                              <p:par>
                                <p:cTn id="75" presetID="42" presetClass="path" presetSubtype="0" decel="100000" fill="hold" nodeType="withEffect">
                                  <p:stCondLst>
                                    <p:cond delay="250"/>
                                  </p:stCondLst>
                                  <p:childTnLst>
                                    <p:animMotion origin="layout" path="M 1.55712E-6 -1.76874E-6 L 0.03693 0.01984 " pathEditMode="relative" rAng="0" ptsTypes="AA">
                                      <p:cBhvr>
                                        <p:cTn id="76" dur="1000" spd="-100000" fill="hold"/>
                                        <p:tgtEl>
                                          <p:spTgt spid="55"/>
                                        </p:tgtEl>
                                        <p:attrNameLst>
                                          <p:attrName>ppt_x</p:attrName>
                                          <p:attrName>ppt_y</p:attrName>
                                        </p:attrNameLst>
                                      </p:cBhvr>
                                      <p:rCtr x="1846" y="980"/>
                                    </p:animMotion>
                                  </p:childTnLst>
                                </p:cTn>
                              </p:par>
                              <p:par>
                                <p:cTn id="77" presetID="10" presetClass="entr" presetSubtype="0" fill="hold" nodeType="withEffect">
                                  <p:stCondLst>
                                    <p:cond delay="250"/>
                                  </p:stCondLst>
                                  <p:childTnLst>
                                    <p:set>
                                      <p:cBhvr>
                                        <p:cTn id="78" dur="1" fill="hold">
                                          <p:stCondLst>
                                            <p:cond delay="0"/>
                                          </p:stCondLst>
                                        </p:cTn>
                                        <p:tgtEl>
                                          <p:spTgt spid="58"/>
                                        </p:tgtEl>
                                        <p:attrNameLst>
                                          <p:attrName>style.visibility</p:attrName>
                                        </p:attrNameLst>
                                      </p:cBhvr>
                                      <p:to>
                                        <p:strVal val="visible"/>
                                      </p:to>
                                    </p:set>
                                    <p:animEffect transition="in" filter="fade">
                                      <p:cBhvr>
                                        <p:cTn id="79" dur="500"/>
                                        <p:tgtEl>
                                          <p:spTgt spid="58"/>
                                        </p:tgtEl>
                                      </p:cBhvr>
                                    </p:animEffect>
                                  </p:childTnLst>
                                </p:cTn>
                              </p:par>
                              <p:par>
                                <p:cTn id="80" presetID="42" presetClass="path" presetSubtype="0" decel="100000" fill="hold" nodeType="withEffect">
                                  <p:stCondLst>
                                    <p:cond delay="250"/>
                                  </p:stCondLst>
                                  <p:childTnLst>
                                    <p:animMotion origin="layout" path="M 1.69629E-6 -3.91965E-6 L 0.02797 -0.02866 " pathEditMode="relative" rAng="0" ptsTypes="AA">
                                      <p:cBhvr>
                                        <p:cTn id="81" dur="1000" spd="-100000" fill="hold"/>
                                        <p:tgtEl>
                                          <p:spTgt spid="58"/>
                                        </p:tgtEl>
                                        <p:attrNameLst>
                                          <p:attrName>ppt_x</p:attrName>
                                          <p:attrName>ppt_y</p:attrName>
                                        </p:attrNameLst>
                                      </p:cBhvr>
                                      <p:rCtr x="1392" y="-1445"/>
                                    </p:animMotion>
                                  </p:childTnLst>
                                </p:cTn>
                              </p:par>
                              <p:par>
                                <p:cTn id="82" presetID="10" presetClass="entr" presetSubtype="0" fill="hold" nodeType="withEffect">
                                  <p:stCondLst>
                                    <p:cond delay="250"/>
                                  </p:stCondLst>
                                  <p:childTnLst>
                                    <p:set>
                                      <p:cBhvr>
                                        <p:cTn id="83" dur="1" fill="hold">
                                          <p:stCondLst>
                                            <p:cond delay="0"/>
                                          </p:stCondLst>
                                        </p:cTn>
                                        <p:tgtEl>
                                          <p:spTgt spid="61"/>
                                        </p:tgtEl>
                                        <p:attrNameLst>
                                          <p:attrName>style.visibility</p:attrName>
                                        </p:attrNameLst>
                                      </p:cBhvr>
                                      <p:to>
                                        <p:strVal val="visible"/>
                                      </p:to>
                                    </p:set>
                                    <p:animEffect transition="in" filter="fade">
                                      <p:cBhvr>
                                        <p:cTn id="84" dur="500"/>
                                        <p:tgtEl>
                                          <p:spTgt spid="61"/>
                                        </p:tgtEl>
                                      </p:cBhvr>
                                    </p:animEffect>
                                  </p:childTnLst>
                                </p:cTn>
                              </p:par>
                              <p:par>
                                <p:cTn id="85" presetID="42" presetClass="path" presetSubtype="0" decel="100000" fill="hold" nodeType="withEffect">
                                  <p:stCondLst>
                                    <p:cond delay="250"/>
                                  </p:stCondLst>
                                  <p:childTnLst>
                                    <p:animMotion origin="layout" path="M -3.7922E-6 3.81676E-6 L -0.03362 0.0414 " pathEditMode="relative" rAng="0" ptsTypes="AA">
                                      <p:cBhvr>
                                        <p:cTn id="86" dur="1000" spd="-100000" fill="hold"/>
                                        <p:tgtEl>
                                          <p:spTgt spid="61"/>
                                        </p:tgtEl>
                                        <p:attrNameLst>
                                          <p:attrName>ppt_x</p:attrName>
                                          <p:attrName>ppt_y</p:attrName>
                                        </p:attrNameLst>
                                      </p:cBhvr>
                                      <p:rCtr x="-1681" y="2058"/>
                                    </p:animMotion>
                                  </p:childTnLst>
                                </p:cTn>
                              </p:par>
                              <p:par>
                                <p:cTn id="87" presetID="10" presetClass="entr" presetSubtype="0" fill="hold" nodeType="withEffect">
                                  <p:stCondLst>
                                    <p:cond delay="250"/>
                                  </p:stCondLst>
                                  <p:childTnLst>
                                    <p:set>
                                      <p:cBhvr>
                                        <p:cTn id="88" dur="1" fill="hold">
                                          <p:stCondLst>
                                            <p:cond delay="0"/>
                                          </p:stCondLst>
                                        </p:cTn>
                                        <p:tgtEl>
                                          <p:spTgt spid="64"/>
                                        </p:tgtEl>
                                        <p:attrNameLst>
                                          <p:attrName>style.visibility</p:attrName>
                                        </p:attrNameLst>
                                      </p:cBhvr>
                                      <p:to>
                                        <p:strVal val="visible"/>
                                      </p:to>
                                    </p:set>
                                    <p:animEffect transition="in" filter="fade">
                                      <p:cBhvr>
                                        <p:cTn id="89" dur="500"/>
                                        <p:tgtEl>
                                          <p:spTgt spid="64"/>
                                        </p:tgtEl>
                                      </p:cBhvr>
                                    </p:animEffect>
                                  </p:childTnLst>
                                </p:cTn>
                              </p:par>
                              <p:par>
                                <p:cTn id="90" presetID="42" presetClass="path" presetSubtype="0" decel="100000" fill="hold" nodeType="withEffect">
                                  <p:stCondLst>
                                    <p:cond delay="250"/>
                                  </p:stCondLst>
                                  <p:childTnLst>
                                    <p:animMotion origin="layout" path="M 7.31707E-7 4.91916E-6 L -0.05939 0.04581 " pathEditMode="relative" rAng="0" ptsTypes="AA">
                                      <p:cBhvr>
                                        <p:cTn id="91" dur="1000" spd="-100000" fill="hold"/>
                                        <p:tgtEl>
                                          <p:spTgt spid="64"/>
                                        </p:tgtEl>
                                        <p:attrNameLst>
                                          <p:attrName>ppt_x</p:attrName>
                                          <p:attrName>ppt_y</p:attrName>
                                        </p:attrNameLst>
                                      </p:cBhvr>
                                      <p:rCtr x="-2976" y="2278"/>
                                    </p:animMotion>
                                  </p:childTnLst>
                                </p:cTn>
                              </p:par>
                              <p:par>
                                <p:cTn id="92" presetID="10" presetClass="entr" presetSubtype="0" fill="hold" grpId="0" nodeType="withEffect">
                                  <p:stCondLst>
                                    <p:cond delay="50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500"/>
                                        <p:tgtEl>
                                          <p:spTgt spid="6"/>
                                        </p:tgtEl>
                                      </p:cBhvr>
                                    </p:animEffect>
                                  </p:childTnLst>
                                </p:cTn>
                              </p:par>
                              <p:par>
                                <p:cTn id="95" presetID="10" presetClass="entr" presetSubtype="0" fill="hold" grpId="0" nodeType="withEffect">
                                  <p:stCondLst>
                                    <p:cond delay="500"/>
                                  </p:stCondLst>
                                  <p:childTnLst>
                                    <p:set>
                                      <p:cBhvr>
                                        <p:cTn id="96" dur="1" fill="hold">
                                          <p:stCondLst>
                                            <p:cond delay="0"/>
                                          </p:stCondLst>
                                        </p:cTn>
                                        <p:tgtEl>
                                          <p:spTgt spid="83"/>
                                        </p:tgtEl>
                                        <p:attrNameLst>
                                          <p:attrName>style.visibility</p:attrName>
                                        </p:attrNameLst>
                                      </p:cBhvr>
                                      <p:to>
                                        <p:strVal val="visible"/>
                                      </p:to>
                                    </p:set>
                                    <p:animEffect transition="in" filter="fade">
                                      <p:cBhvr>
                                        <p:cTn id="97" dur="500"/>
                                        <p:tgtEl>
                                          <p:spTgt spid="83"/>
                                        </p:tgtEl>
                                      </p:cBhvr>
                                    </p:animEffect>
                                  </p:childTnLst>
                                </p:cTn>
                              </p:par>
                              <p:par>
                                <p:cTn id="98" presetID="6" presetClass="emph" presetSubtype="0" accel="50000" decel="50000" autoRev="1" fill="hold" grpId="1" nodeType="withEffect">
                                  <p:stCondLst>
                                    <p:cond delay="500"/>
                                  </p:stCondLst>
                                  <p:childTnLst>
                                    <p:animScale>
                                      <p:cBhvr>
                                        <p:cTn id="99" dur="250" fill="hold"/>
                                        <p:tgtEl>
                                          <p:spTgt spid="83"/>
                                        </p:tgtEl>
                                      </p:cBhvr>
                                      <p:by x="108000" y="108000"/>
                                    </p:animScale>
                                  </p:childTnLst>
                                </p:cTn>
                              </p:par>
                              <p:par>
                                <p:cTn id="100" presetID="10" presetClass="entr" presetSubtype="0" fill="hold" nodeType="withEffect">
                                  <p:stCondLst>
                                    <p:cond delay="0"/>
                                  </p:stCondLst>
                                  <p:childTnLst>
                                    <p:set>
                                      <p:cBhvr>
                                        <p:cTn id="101" dur="1" fill="hold">
                                          <p:stCondLst>
                                            <p:cond delay="0"/>
                                          </p:stCondLst>
                                        </p:cTn>
                                        <p:tgtEl>
                                          <p:spTgt spid="84"/>
                                        </p:tgtEl>
                                        <p:attrNameLst>
                                          <p:attrName>style.visibility</p:attrName>
                                        </p:attrNameLst>
                                      </p:cBhvr>
                                      <p:to>
                                        <p:strVal val="visible"/>
                                      </p:to>
                                    </p:set>
                                    <p:animEffect transition="in" filter="fade">
                                      <p:cBhvr>
                                        <p:cTn id="102"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5" grpId="0" animBg="1"/>
      <p:bldP spid="25" grpId="1" animBg="1"/>
      <p:bldP spid="26" grpId="0" animBg="1"/>
      <p:bldP spid="26" grpId="1" animBg="1"/>
      <p:bldP spid="74" grpId="0" animBg="1"/>
      <p:bldP spid="74" grpId="1" animBg="1"/>
      <p:bldP spid="5" grpId="0"/>
      <p:bldP spid="6" grpId="0"/>
      <p:bldP spid="83" grpId="0" animBg="1"/>
      <p:bldP spid="83"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feld 6">
            <a:extLst>
              <a:ext uri="{FF2B5EF4-FFF2-40B4-BE49-F238E27FC236}">
                <a16:creationId xmlns:a16="http://schemas.microsoft.com/office/drawing/2014/main" xmlns="" id="{2EC418E0-8C19-4CE7-8CDF-02EFEC5A9793}"/>
              </a:ext>
            </a:extLst>
          </p:cNvPr>
          <p:cNvSpPr txBox="1">
            <a:spLocks/>
          </p:cNvSpPr>
          <p:nvPr/>
        </p:nvSpPr>
        <p:spPr>
          <a:xfrm>
            <a:off x="3605874" y="2078409"/>
            <a:ext cx="1193315" cy="1966701"/>
          </a:xfrm>
          <a:prstGeom prst="rect">
            <a:avLst/>
          </a:prstGeom>
          <a:noFill/>
        </p:spPr>
        <p:txBody>
          <a:bodyPr wrap="square" lIns="0" tIns="0" rIns="0" bIns="0" rtlCol="0">
            <a:noAutofit/>
          </a:bodyPr>
          <a:lstStyle/>
          <a:p>
            <a:pPr>
              <a:spcBef>
                <a:spcPts val="159"/>
              </a:spcBef>
              <a:spcAft>
                <a:spcPts val="159"/>
              </a:spcAft>
              <a:buClr>
                <a:srgbClr val="5F4BA0"/>
              </a:buClr>
              <a:buSzPct val="110000"/>
            </a:pPr>
            <a:r>
              <a:rPr lang="en-GB" sz="1270" b="1" dirty="0">
                <a:solidFill>
                  <a:srgbClr val="5225B5"/>
                </a:solidFill>
                <a:cs typeface="Arial" panose="020B0604020202020204" pitchFamily="34" charset="0"/>
              </a:rPr>
              <a:t>HVAC</a:t>
            </a:r>
          </a:p>
          <a:p>
            <a:pPr marL="136080" indent="-136080">
              <a:spcBef>
                <a:spcPts val="952"/>
              </a:spcBef>
              <a:buClr>
                <a:srgbClr val="5F4BA0"/>
              </a:buClr>
              <a:buSzPct val="110000"/>
              <a:buFont typeface="Arial" panose="020B0604020202020204" pitchFamily="34" charset="0"/>
              <a:buChar char="•"/>
            </a:pPr>
            <a:r>
              <a:rPr lang="en-IN" sz="952" dirty="0">
                <a:solidFill>
                  <a:srgbClr val="414141"/>
                </a:solidFill>
                <a:cs typeface="Arial" panose="020B0604020202020204" pitchFamily="34" charset="0"/>
              </a:rPr>
              <a:t>HVAC system with zone classification to avoid cross-contamination</a:t>
            </a:r>
          </a:p>
          <a:p>
            <a:pPr marL="136080" indent="-136080">
              <a:spcBef>
                <a:spcPts val="952"/>
              </a:spcBef>
              <a:buClr>
                <a:srgbClr val="5F4BA0"/>
              </a:buClr>
              <a:buSzPct val="110000"/>
              <a:buFont typeface="Arial" panose="020B0604020202020204" pitchFamily="34" charset="0"/>
              <a:buChar char="•"/>
            </a:pPr>
            <a:r>
              <a:rPr lang="en-IN" sz="952" dirty="0">
                <a:solidFill>
                  <a:srgbClr val="414141"/>
                </a:solidFill>
                <a:cs typeface="Arial" panose="020B0604020202020204" pitchFamily="34" charset="0"/>
              </a:rPr>
              <a:t>Differential pressure system with temperature and humidity control</a:t>
            </a:r>
          </a:p>
          <a:p>
            <a:pPr marL="136080" indent="-136080">
              <a:spcBef>
                <a:spcPts val="952"/>
              </a:spcBef>
              <a:buClr>
                <a:srgbClr val="5F4BA0"/>
              </a:buClr>
              <a:buSzPct val="110000"/>
              <a:buFont typeface="Arial" panose="020B0604020202020204" pitchFamily="34" charset="0"/>
              <a:buChar char="•"/>
            </a:pPr>
            <a:r>
              <a:rPr lang="en-IN" sz="952" dirty="0">
                <a:solidFill>
                  <a:srgbClr val="414141"/>
                </a:solidFill>
                <a:cs typeface="Arial" panose="020B0604020202020204" pitchFamily="34" charset="0"/>
              </a:rPr>
              <a:t>EPA filtered air</a:t>
            </a:r>
          </a:p>
        </p:txBody>
      </p:sp>
      <p:grpSp>
        <p:nvGrpSpPr>
          <p:cNvPr id="28" name="Group 27">
            <a:extLst>
              <a:ext uri="{FF2B5EF4-FFF2-40B4-BE49-F238E27FC236}">
                <a16:creationId xmlns:a16="http://schemas.microsoft.com/office/drawing/2014/main" xmlns="" id="{C55F2646-5C84-46BF-9FD8-B7D6E9F60752}"/>
              </a:ext>
            </a:extLst>
          </p:cNvPr>
          <p:cNvGrpSpPr/>
          <p:nvPr/>
        </p:nvGrpSpPr>
        <p:grpSpPr>
          <a:xfrm>
            <a:off x="-135829" y="2091447"/>
            <a:ext cx="1082732" cy="1082732"/>
            <a:chOff x="-153497" y="1125769"/>
            <a:chExt cx="1364130" cy="1364130"/>
          </a:xfrm>
        </p:grpSpPr>
        <p:sp>
          <p:nvSpPr>
            <p:cNvPr id="29" name="Circle: Hollow 28">
              <a:extLst>
                <a:ext uri="{FF2B5EF4-FFF2-40B4-BE49-F238E27FC236}">
                  <a16:creationId xmlns:a16="http://schemas.microsoft.com/office/drawing/2014/main" xmlns="" id="{3FEAED79-AFAE-44F7-8284-48EB43472368}"/>
                </a:ext>
              </a:extLst>
            </p:cNvPr>
            <p:cNvSpPr/>
            <p:nvPr/>
          </p:nvSpPr>
          <p:spPr>
            <a:xfrm>
              <a:off x="-153497" y="1125769"/>
              <a:ext cx="1364130" cy="1364130"/>
            </a:xfrm>
            <a:prstGeom prst="donut">
              <a:avLst>
                <a:gd name="adj" fmla="val 32683"/>
              </a:avLst>
            </a:prstGeom>
            <a:solidFill>
              <a:srgbClr val="00C8FF">
                <a:alpha val="34000"/>
              </a:srgb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solidFill>
                  <a:schemeClr val="tx1"/>
                </a:solidFill>
              </a:endParaRPr>
            </a:p>
          </p:txBody>
        </p:sp>
        <p:sp>
          <p:nvSpPr>
            <p:cNvPr id="30" name="Left Brace 29">
              <a:extLst>
                <a:ext uri="{FF2B5EF4-FFF2-40B4-BE49-F238E27FC236}">
                  <a16:creationId xmlns:a16="http://schemas.microsoft.com/office/drawing/2014/main" xmlns="" id="{722F6699-E54C-4B14-97E7-16E70C955355}"/>
                </a:ext>
              </a:extLst>
            </p:cNvPr>
            <p:cNvSpPr/>
            <p:nvPr/>
          </p:nvSpPr>
          <p:spPr>
            <a:xfrm>
              <a:off x="123825" y="1590200"/>
              <a:ext cx="45719" cy="45719"/>
            </a:xfrm>
            <a:prstGeom prst="leftBrace">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29" dirty="0"/>
            </a:p>
          </p:txBody>
        </p:sp>
      </p:grpSp>
      <p:grpSp>
        <p:nvGrpSpPr>
          <p:cNvPr id="14" name="Group 13">
            <a:extLst>
              <a:ext uri="{FF2B5EF4-FFF2-40B4-BE49-F238E27FC236}">
                <a16:creationId xmlns:a16="http://schemas.microsoft.com/office/drawing/2014/main" xmlns="" id="{3EBA27A4-B80C-4381-8B82-B11E2A6EF3AC}"/>
              </a:ext>
            </a:extLst>
          </p:cNvPr>
          <p:cNvGrpSpPr/>
          <p:nvPr/>
        </p:nvGrpSpPr>
        <p:grpSpPr>
          <a:xfrm>
            <a:off x="6469298" y="1431365"/>
            <a:ext cx="666566" cy="666566"/>
            <a:chOff x="-318196" y="4279993"/>
            <a:chExt cx="839804" cy="839804"/>
          </a:xfrm>
        </p:grpSpPr>
        <p:sp>
          <p:nvSpPr>
            <p:cNvPr id="15" name="Circle: Hollow 14">
              <a:extLst>
                <a:ext uri="{FF2B5EF4-FFF2-40B4-BE49-F238E27FC236}">
                  <a16:creationId xmlns:a16="http://schemas.microsoft.com/office/drawing/2014/main" xmlns="" id="{99C1FF7C-4DFA-45F9-A656-5D2CF8EB6AB7}"/>
                </a:ext>
              </a:extLst>
            </p:cNvPr>
            <p:cNvSpPr/>
            <p:nvPr/>
          </p:nvSpPr>
          <p:spPr>
            <a:xfrm>
              <a:off x="-318196" y="4279993"/>
              <a:ext cx="839804" cy="839804"/>
            </a:xfrm>
            <a:prstGeom prst="donut">
              <a:avLst>
                <a:gd name="adj" fmla="val 38036"/>
              </a:avLst>
            </a:prstGeom>
            <a:solidFill>
              <a:srgbClr val="5225B5">
                <a:alpha val="34000"/>
              </a:srgbClr>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solidFill>
                  <a:schemeClr val="tx1"/>
                </a:solidFill>
              </a:endParaRPr>
            </a:p>
          </p:txBody>
        </p:sp>
        <p:sp>
          <p:nvSpPr>
            <p:cNvPr id="16" name="Arc 15">
              <a:extLst>
                <a:ext uri="{FF2B5EF4-FFF2-40B4-BE49-F238E27FC236}">
                  <a16:creationId xmlns:a16="http://schemas.microsoft.com/office/drawing/2014/main" xmlns="" id="{4E8B4129-8365-4312-9A7F-E19B32431BE6}"/>
                </a:ext>
              </a:extLst>
            </p:cNvPr>
            <p:cNvSpPr/>
            <p:nvPr/>
          </p:nvSpPr>
          <p:spPr>
            <a:xfrm>
              <a:off x="152400" y="4438650"/>
              <a:ext cx="63500" cy="45719"/>
            </a:xfrm>
            <a:prstGeom prst="arc">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29" dirty="0"/>
            </a:p>
          </p:txBody>
        </p:sp>
      </p:grpSp>
      <p:sp>
        <p:nvSpPr>
          <p:cNvPr id="22" name="TextBox 21">
            <a:extLst>
              <a:ext uri="{FF2B5EF4-FFF2-40B4-BE49-F238E27FC236}">
                <a16:creationId xmlns:a16="http://schemas.microsoft.com/office/drawing/2014/main" xmlns="" id="{F51384EF-81D7-41F2-8030-E0CF4103813F}"/>
              </a:ext>
            </a:extLst>
          </p:cNvPr>
          <p:cNvSpPr txBox="1"/>
          <p:nvPr/>
        </p:nvSpPr>
        <p:spPr>
          <a:xfrm>
            <a:off x="571669" y="714453"/>
            <a:ext cx="3714594" cy="857611"/>
          </a:xfrm>
          <a:prstGeom prst="rect">
            <a:avLst/>
          </a:prstGeom>
          <a:noFill/>
        </p:spPr>
        <p:txBody>
          <a:bodyPr wrap="square" lIns="0" tIns="0" rIns="0" bIns="0" rtlCol="0">
            <a:noAutofit/>
          </a:bodyPr>
          <a:lstStyle/>
          <a:p>
            <a:pPr>
              <a:lnSpc>
                <a:spcPct val="80000"/>
              </a:lnSpc>
            </a:pPr>
            <a:r>
              <a:rPr lang="en-IN" sz="2540" b="1" dirty="0">
                <a:solidFill>
                  <a:srgbClr val="5225B5"/>
                </a:solidFill>
                <a:cs typeface="Arial" panose="020B0604020202020204" pitchFamily="34" charset="0"/>
              </a:rPr>
              <a:t>Highly Potent APIs </a:t>
            </a:r>
            <a:r>
              <a:rPr lang="en-GB" sz="2540" b="1" dirty="0">
                <a:solidFill>
                  <a:srgbClr val="5225B5"/>
                </a:solidFill>
                <a:latin typeface="Arial" panose="020B0604020202020204" pitchFamily="34" charset="0"/>
                <a:cs typeface="Arial" panose="020B0604020202020204" pitchFamily="34" charset="0"/>
              </a:rPr>
              <a:t>– best practice </a:t>
            </a:r>
            <a:r>
              <a:rPr lang="en-GB" sz="2540" b="1" dirty="0">
                <a:solidFill>
                  <a:schemeClr val="accent2"/>
                </a:solidFill>
                <a:latin typeface="Arial" panose="020B0604020202020204" pitchFamily="34" charset="0"/>
                <a:cs typeface="Arial" panose="020B0604020202020204" pitchFamily="34" charset="0"/>
              </a:rPr>
              <a:t>safety and containment </a:t>
            </a:r>
            <a:r>
              <a:rPr lang="en-GB" sz="2540" b="1" dirty="0">
                <a:solidFill>
                  <a:srgbClr val="5225B5"/>
                </a:solidFill>
                <a:latin typeface="Arial" panose="020B0604020202020204" pitchFamily="34" charset="0"/>
                <a:cs typeface="Arial" panose="020B0604020202020204" pitchFamily="34" charset="0"/>
              </a:rPr>
              <a:t>control.</a:t>
            </a:r>
            <a:endParaRPr lang="de-DE" sz="2540" b="1" dirty="0">
              <a:solidFill>
                <a:srgbClr val="5225B5"/>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xmlns="" id="{38B29DE1-9CC3-49B8-9E9B-62E92EA91D28}"/>
              </a:ext>
            </a:extLst>
          </p:cNvPr>
          <p:cNvSpPr/>
          <p:nvPr/>
        </p:nvSpPr>
        <p:spPr>
          <a:xfrm>
            <a:off x="571670" y="339425"/>
            <a:ext cx="857199" cy="232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de-DE" sz="794" b="1" cap="all" dirty="0">
                <a:solidFill>
                  <a:srgbClr val="5225B5"/>
                </a:solidFill>
                <a:latin typeface="Arial" panose="020B0604020202020204" pitchFamily="34" charset="0"/>
              </a:rPr>
              <a:t>API Business</a:t>
            </a:r>
            <a:endParaRPr lang="en-GB" sz="794" b="1" cap="all" dirty="0">
              <a:solidFill>
                <a:srgbClr val="5225B5"/>
              </a:solidFill>
              <a:latin typeface="Arial" panose="020B0604020202020204" pitchFamily="34" charset="0"/>
            </a:endParaRPr>
          </a:p>
        </p:txBody>
      </p:sp>
      <p:cxnSp>
        <p:nvCxnSpPr>
          <p:cNvPr id="24" name="Straight Connector 23">
            <a:extLst>
              <a:ext uri="{FF2B5EF4-FFF2-40B4-BE49-F238E27FC236}">
                <a16:creationId xmlns:a16="http://schemas.microsoft.com/office/drawing/2014/main" xmlns="" id="{026D7C4F-1768-4310-8816-2FE2C40AB76B}"/>
              </a:ext>
            </a:extLst>
          </p:cNvPr>
          <p:cNvCxnSpPr>
            <a:cxnSpLocks/>
          </p:cNvCxnSpPr>
          <p:nvPr/>
        </p:nvCxnSpPr>
        <p:spPr>
          <a:xfrm>
            <a:off x="571670" y="568911"/>
            <a:ext cx="711036" cy="0"/>
          </a:xfrm>
          <a:prstGeom prst="line">
            <a:avLst/>
          </a:prstGeom>
          <a:ln w="28575" cap="rnd">
            <a:solidFill>
              <a:srgbClr val="5225B5"/>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xmlns="" id="{57C2D239-98A4-48B4-8487-CACBB903698A}"/>
              </a:ext>
            </a:extLst>
          </p:cNvPr>
          <p:cNvGrpSpPr/>
          <p:nvPr/>
        </p:nvGrpSpPr>
        <p:grpSpPr>
          <a:xfrm>
            <a:off x="319897" y="4857653"/>
            <a:ext cx="822946" cy="822944"/>
            <a:chOff x="403037" y="5961763"/>
            <a:chExt cx="1036826" cy="1036824"/>
          </a:xfrm>
        </p:grpSpPr>
        <p:sp>
          <p:nvSpPr>
            <p:cNvPr id="32" name="Oval 31">
              <a:extLst>
                <a:ext uri="{FF2B5EF4-FFF2-40B4-BE49-F238E27FC236}">
                  <a16:creationId xmlns:a16="http://schemas.microsoft.com/office/drawing/2014/main" xmlns="" id="{D3825FB5-12B7-4D4D-A6F8-15FBC9FBBC23}"/>
                </a:ext>
              </a:extLst>
            </p:cNvPr>
            <p:cNvSpPr/>
            <p:nvPr/>
          </p:nvSpPr>
          <p:spPr>
            <a:xfrm>
              <a:off x="403037" y="5961763"/>
              <a:ext cx="1036826" cy="1036824"/>
            </a:xfrm>
            <a:prstGeom prst="ellipse">
              <a:avLst/>
            </a:prstGeom>
            <a:solidFill>
              <a:srgbClr val="00C8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33" name="Right Bracket 32">
              <a:extLst>
                <a:ext uri="{FF2B5EF4-FFF2-40B4-BE49-F238E27FC236}">
                  <a16:creationId xmlns:a16="http://schemas.microsoft.com/office/drawing/2014/main" xmlns="" id="{F397D243-BABC-44CA-AC48-910EFAE04C9F}"/>
                </a:ext>
              </a:extLst>
            </p:cNvPr>
            <p:cNvSpPr/>
            <p:nvPr/>
          </p:nvSpPr>
          <p:spPr>
            <a:xfrm>
              <a:off x="1003300" y="6362700"/>
              <a:ext cx="107950" cy="152400"/>
            </a:xfrm>
            <a:prstGeom prst="rightBracke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29" dirty="0"/>
            </a:p>
          </p:txBody>
        </p:sp>
      </p:grpSp>
      <p:grpSp>
        <p:nvGrpSpPr>
          <p:cNvPr id="105" name="Group 104">
            <a:extLst>
              <a:ext uri="{FF2B5EF4-FFF2-40B4-BE49-F238E27FC236}">
                <a16:creationId xmlns:a16="http://schemas.microsoft.com/office/drawing/2014/main" xmlns="" id="{9342CD1C-34A6-44B3-ACBE-8F8C1BADBD00}"/>
              </a:ext>
            </a:extLst>
          </p:cNvPr>
          <p:cNvGrpSpPr/>
          <p:nvPr/>
        </p:nvGrpSpPr>
        <p:grpSpPr>
          <a:xfrm>
            <a:off x="366083" y="-586769"/>
            <a:ext cx="737448" cy="737445"/>
            <a:chOff x="461226" y="3717022"/>
            <a:chExt cx="929108" cy="929104"/>
          </a:xfrm>
          <a:solidFill>
            <a:srgbClr val="EDEDED"/>
          </a:solidFill>
        </p:grpSpPr>
        <p:sp>
          <p:nvSpPr>
            <p:cNvPr id="106" name="Oval 105">
              <a:extLst>
                <a:ext uri="{FF2B5EF4-FFF2-40B4-BE49-F238E27FC236}">
                  <a16:creationId xmlns:a16="http://schemas.microsoft.com/office/drawing/2014/main" xmlns="" id="{5505C73D-AE52-4F99-85B8-24D22979C96F}"/>
                </a:ext>
              </a:extLst>
            </p:cNvPr>
            <p:cNvSpPr/>
            <p:nvPr/>
          </p:nvSpPr>
          <p:spPr>
            <a:xfrm>
              <a:off x="461226" y="3717022"/>
              <a:ext cx="929108" cy="92910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107" name="Callout: Left Arrow 106">
              <a:extLst>
                <a:ext uri="{FF2B5EF4-FFF2-40B4-BE49-F238E27FC236}">
                  <a16:creationId xmlns:a16="http://schemas.microsoft.com/office/drawing/2014/main" xmlns="" id="{45818CFD-77CC-4D80-B959-0806B405B7FC}"/>
                </a:ext>
              </a:extLst>
            </p:cNvPr>
            <p:cNvSpPr/>
            <p:nvPr/>
          </p:nvSpPr>
          <p:spPr>
            <a:xfrm>
              <a:off x="1090613" y="3981450"/>
              <a:ext cx="47625" cy="45719"/>
            </a:xfrm>
            <a:prstGeom prst="leftArrowCallo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952" b="1" dirty="0">
                <a:solidFill>
                  <a:schemeClr val="bg1"/>
                </a:solidFill>
                <a:latin typeface="Arial" panose="020B0604020202020204" pitchFamily="34" charset="0"/>
                <a:cs typeface="Arial" panose="020B0604020202020204" pitchFamily="34" charset="0"/>
              </a:endParaRPr>
            </a:p>
          </p:txBody>
        </p:sp>
      </p:grpSp>
      <p:grpSp>
        <p:nvGrpSpPr>
          <p:cNvPr id="111" name="Group 110">
            <a:extLst>
              <a:ext uri="{FF2B5EF4-FFF2-40B4-BE49-F238E27FC236}">
                <a16:creationId xmlns:a16="http://schemas.microsoft.com/office/drawing/2014/main" xmlns="" id="{50F508CC-1C8F-410A-926D-F30F91083CBA}"/>
              </a:ext>
            </a:extLst>
          </p:cNvPr>
          <p:cNvGrpSpPr/>
          <p:nvPr/>
        </p:nvGrpSpPr>
        <p:grpSpPr>
          <a:xfrm>
            <a:off x="1137468" y="-645698"/>
            <a:ext cx="269567" cy="269567"/>
            <a:chOff x="1433092" y="4654746"/>
            <a:chExt cx="339626" cy="339626"/>
          </a:xfrm>
          <a:solidFill>
            <a:srgbClr val="EDEDED"/>
          </a:solidFill>
        </p:grpSpPr>
        <p:sp>
          <p:nvSpPr>
            <p:cNvPr id="112" name="Oval 111">
              <a:extLst>
                <a:ext uri="{FF2B5EF4-FFF2-40B4-BE49-F238E27FC236}">
                  <a16:creationId xmlns:a16="http://schemas.microsoft.com/office/drawing/2014/main" xmlns="" id="{42A79E6F-453D-4169-864F-D154FF86CC35}"/>
                </a:ext>
              </a:extLst>
            </p:cNvPr>
            <p:cNvSpPr/>
            <p:nvPr/>
          </p:nvSpPr>
          <p:spPr>
            <a:xfrm>
              <a:off x="1433092" y="4654746"/>
              <a:ext cx="339626" cy="339626"/>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113" name="Flowchart: Preparation 112">
              <a:extLst>
                <a:ext uri="{FF2B5EF4-FFF2-40B4-BE49-F238E27FC236}">
                  <a16:creationId xmlns:a16="http://schemas.microsoft.com/office/drawing/2014/main" xmlns="" id="{BDB3F50D-E43E-43AC-8AF6-230C64E4968B}"/>
                </a:ext>
              </a:extLst>
            </p:cNvPr>
            <p:cNvSpPr/>
            <p:nvPr/>
          </p:nvSpPr>
          <p:spPr>
            <a:xfrm>
              <a:off x="1547813" y="4824413"/>
              <a:ext cx="66675" cy="45719"/>
            </a:xfrm>
            <a:prstGeom prst="flowChartPrepa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952" b="1" dirty="0">
                <a:solidFill>
                  <a:schemeClr val="bg1"/>
                </a:solidFill>
                <a:latin typeface="Arial" panose="020B0604020202020204" pitchFamily="34" charset="0"/>
                <a:cs typeface="Arial" panose="020B0604020202020204" pitchFamily="34" charset="0"/>
              </a:endParaRPr>
            </a:p>
          </p:txBody>
        </p:sp>
      </p:grpSp>
      <p:grpSp>
        <p:nvGrpSpPr>
          <p:cNvPr id="114" name="Group 113">
            <a:extLst>
              <a:ext uri="{FF2B5EF4-FFF2-40B4-BE49-F238E27FC236}">
                <a16:creationId xmlns:a16="http://schemas.microsoft.com/office/drawing/2014/main" xmlns="" id="{05ED4C73-AFC5-459A-B9A0-130B738B6E61}"/>
              </a:ext>
            </a:extLst>
          </p:cNvPr>
          <p:cNvGrpSpPr/>
          <p:nvPr/>
        </p:nvGrpSpPr>
        <p:grpSpPr>
          <a:xfrm>
            <a:off x="8549967" y="2360698"/>
            <a:ext cx="1449590" cy="1449590"/>
            <a:chOff x="9298868" y="6269834"/>
            <a:chExt cx="1826332" cy="1826332"/>
          </a:xfrm>
        </p:grpSpPr>
        <p:sp>
          <p:nvSpPr>
            <p:cNvPr id="115" name="Circle: Hollow 114">
              <a:extLst>
                <a:ext uri="{FF2B5EF4-FFF2-40B4-BE49-F238E27FC236}">
                  <a16:creationId xmlns:a16="http://schemas.microsoft.com/office/drawing/2014/main" xmlns="" id="{EFEDF2AC-D898-4A95-BC8F-8E2B46416165}"/>
                </a:ext>
              </a:extLst>
            </p:cNvPr>
            <p:cNvSpPr/>
            <p:nvPr/>
          </p:nvSpPr>
          <p:spPr>
            <a:xfrm>
              <a:off x="9298868" y="6269834"/>
              <a:ext cx="1826332" cy="1826332"/>
            </a:xfrm>
            <a:prstGeom prst="donut">
              <a:avLst>
                <a:gd name="adj" fmla="val 32683"/>
              </a:avLst>
            </a:prstGeom>
            <a:solidFill>
              <a:srgbClr val="5225B5">
                <a:alpha val="25000"/>
              </a:srgb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solidFill>
                  <a:schemeClr val="tx1"/>
                </a:solidFill>
              </a:endParaRPr>
            </a:p>
          </p:txBody>
        </p:sp>
        <p:sp>
          <p:nvSpPr>
            <p:cNvPr id="116" name="Diagonal Stripe 115">
              <a:extLst>
                <a:ext uri="{FF2B5EF4-FFF2-40B4-BE49-F238E27FC236}">
                  <a16:creationId xmlns:a16="http://schemas.microsoft.com/office/drawing/2014/main" xmlns="" id="{454ED901-3D6A-4AF1-BA11-DC55422232DB}"/>
                </a:ext>
              </a:extLst>
            </p:cNvPr>
            <p:cNvSpPr/>
            <p:nvPr/>
          </p:nvSpPr>
          <p:spPr>
            <a:xfrm>
              <a:off x="10789920" y="7498080"/>
              <a:ext cx="68580" cy="106680"/>
            </a:xfrm>
            <a:prstGeom prst="diagStrip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a:spcBef>
                  <a:spcPts val="159"/>
                </a:spcBef>
                <a:spcAft>
                  <a:spcPts val="159"/>
                </a:spcAft>
              </a:pPr>
              <a:endParaRPr lang="en-GB" sz="873" dirty="0">
                <a:solidFill>
                  <a:schemeClr val="bg1"/>
                </a:solidFill>
              </a:endParaRPr>
            </a:p>
          </p:txBody>
        </p:sp>
      </p:grpSp>
      <p:grpSp>
        <p:nvGrpSpPr>
          <p:cNvPr id="184" name="Group 183">
            <a:extLst>
              <a:ext uri="{FF2B5EF4-FFF2-40B4-BE49-F238E27FC236}">
                <a16:creationId xmlns:a16="http://schemas.microsoft.com/office/drawing/2014/main" xmlns="" id="{98217FD7-20F0-4108-8C19-0D5A90FF24BC}"/>
              </a:ext>
            </a:extLst>
          </p:cNvPr>
          <p:cNvGrpSpPr/>
          <p:nvPr/>
        </p:nvGrpSpPr>
        <p:grpSpPr>
          <a:xfrm>
            <a:off x="8695149" y="571607"/>
            <a:ext cx="269567" cy="269567"/>
            <a:chOff x="10954982" y="4185764"/>
            <a:chExt cx="339626" cy="339626"/>
          </a:xfrm>
          <a:solidFill>
            <a:srgbClr val="EDEDED"/>
          </a:solidFill>
        </p:grpSpPr>
        <p:sp>
          <p:nvSpPr>
            <p:cNvPr id="185" name="Oval 184">
              <a:extLst>
                <a:ext uri="{FF2B5EF4-FFF2-40B4-BE49-F238E27FC236}">
                  <a16:creationId xmlns:a16="http://schemas.microsoft.com/office/drawing/2014/main" xmlns="" id="{158504AB-7A8E-4B22-A050-E0FE56222B2D}"/>
                </a:ext>
              </a:extLst>
            </p:cNvPr>
            <p:cNvSpPr/>
            <p:nvPr/>
          </p:nvSpPr>
          <p:spPr>
            <a:xfrm>
              <a:off x="10954982" y="4185764"/>
              <a:ext cx="339626" cy="339626"/>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186" name="Arrow: Chevron 185">
              <a:extLst>
                <a:ext uri="{FF2B5EF4-FFF2-40B4-BE49-F238E27FC236}">
                  <a16:creationId xmlns:a16="http://schemas.microsoft.com/office/drawing/2014/main" xmlns="" id="{FC40B9A1-8F35-4108-A1F3-E59BED3F9E86}"/>
                </a:ext>
              </a:extLst>
            </p:cNvPr>
            <p:cNvSpPr/>
            <p:nvPr/>
          </p:nvSpPr>
          <p:spPr>
            <a:xfrm>
              <a:off x="11199019" y="4345781"/>
              <a:ext cx="45719" cy="45719"/>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952" b="1" dirty="0">
                <a:solidFill>
                  <a:schemeClr val="bg1"/>
                </a:solidFill>
                <a:latin typeface="Arial" panose="020B0604020202020204" pitchFamily="34" charset="0"/>
                <a:cs typeface="Arial" panose="020B0604020202020204" pitchFamily="34" charset="0"/>
              </a:endParaRPr>
            </a:p>
          </p:txBody>
        </p:sp>
      </p:grpSp>
      <p:grpSp>
        <p:nvGrpSpPr>
          <p:cNvPr id="191" name="Group 190">
            <a:extLst>
              <a:ext uri="{FF2B5EF4-FFF2-40B4-BE49-F238E27FC236}">
                <a16:creationId xmlns:a16="http://schemas.microsoft.com/office/drawing/2014/main" xmlns="" id="{330ED3EF-40EE-45AF-8B04-CE2A1AB81D16}"/>
              </a:ext>
            </a:extLst>
          </p:cNvPr>
          <p:cNvGrpSpPr/>
          <p:nvPr/>
        </p:nvGrpSpPr>
        <p:grpSpPr>
          <a:xfrm>
            <a:off x="4845541" y="-1053341"/>
            <a:ext cx="1773409" cy="1773404"/>
            <a:chOff x="5780322" y="-4010185"/>
            <a:chExt cx="4723107" cy="4723098"/>
          </a:xfrm>
        </p:grpSpPr>
        <p:sp>
          <p:nvSpPr>
            <p:cNvPr id="188" name="Oval 187">
              <a:extLst>
                <a:ext uri="{FF2B5EF4-FFF2-40B4-BE49-F238E27FC236}">
                  <a16:creationId xmlns:a16="http://schemas.microsoft.com/office/drawing/2014/main" xmlns="" id="{B8290C5C-3B5D-4D5C-A2CD-59518B517D2A}"/>
                </a:ext>
              </a:extLst>
            </p:cNvPr>
            <p:cNvSpPr/>
            <p:nvPr/>
          </p:nvSpPr>
          <p:spPr>
            <a:xfrm>
              <a:off x="5780322" y="-4010185"/>
              <a:ext cx="4723107" cy="4723098"/>
            </a:xfrm>
            <a:prstGeom prst="ellipse">
              <a:avLst/>
            </a:prstGeom>
            <a:solidFill>
              <a:srgbClr val="522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190" name="Rectangle: Top Corners Rounded 189">
              <a:extLst>
                <a:ext uri="{FF2B5EF4-FFF2-40B4-BE49-F238E27FC236}">
                  <a16:creationId xmlns:a16="http://schemas.microsoft.com/office/drawing/2014/main" xmlns="" id="{3BDBC382-BE28-4292-98A2-77D776A2CD8D}"/>
                </a:ext>
              </a:extLst>
            </p:cNvPr>
            <p:cNvSpPr/>
            <p:nvPr/>
          </p:nvSpPr>
          <p:spPr>
            <a:xfrm>
              <a:off x="9814560" y="-836023"/>
              <a:ext cx="60960" cy="165463"/>
            </a:xfrm>
            <a:prstGeom prst="round2Same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a:spcBef>
                  <a:spcPts val="159"/>
                </a:spcBef>
                <a:spcAft>
                  <a:spcPts val="159"/>
                </a:spcAft>
              </a:pPr>
              <a:endParaRPr lang="en-GB" sz="873" dirty="0">
                <a:solidFill>
                  <a:schemeClr val="bg1"/>
                </a:solidFill>
              </a:endParaRPr>
            </a:p>
          </p:txBody>
        </p:sp>
      </p:grpSp>
      <p:grpSp>
        <p:nvGrpSpPr>
          <p:cNvPr id="192" name="Group 191">
            <a:extLst>
              <a:ext uri="{FF2B5EF4-FFF2-40B4-BE49-F238E27FC236}">
                <a16:creationId xmlns:a16="http://schemas.microsoft.com/office/drawing/2014/main" xmlns="" id="{F9A62F43-A5FB-4DF5-A77A-E338CB940825}"/>
              </a:ext>
            </a:extLst>
          </p:cNvPr>
          <p:cNvGrpSpPr/>
          <p:nvPr/>
        </p:nvGrpSpPr>
        <p:grpSpPr>
          <a:xfrm>
            <a:off x="6263858" y="161419"/>
            <a:ext cx="445773" cy="445773"/>
            <a:chOff x="8331321" y="3664071"/>
            <a:chExt cx="906342" cy="906342"/>
          </a:xfrm>
        </p:grpSpPr>
        <p:sp>
          <p:nvSpPr>
            <p:cNvPr id="193" name="Oval 192">
              <a:extLst>
                <a:ext uri="{FF2B5EF4-FFF2-40B4-BE49-F238E27FC236}">
                  <a16:creationId xmlns:a16="http://schemas.microsoft.com/office/drawing/2014/main" xmlns="" id="{8862CE2D-5744-4777-8E28-08ACD503E687}"/>
                </a:ext>
              </a:extLst>
            </p:cNvPr>
            <p:cNvSpPr/>
            <p:nvPr/>
          </p:nvSpPr>
          <p:spPr>
            <a:xfrm>
              <a:off x="8331321" y="3664071"/>
              <a:ext cx="906342" cy="906342"/>
            </a:xfrm>
            <a:prstGeom prst="ellipse">
              <a:avLst/>
            </a:prstGeom>
            <a:solidFill>
              <a:schemeClr val="bg1"/>
            </a:solidFill>
            <a:ln>
              <a:noFill/>
            </a:ln>
            <a:effectLst>
              <a:outerShdw blurRad="3302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cxnSp>
          <p:nvCxnSpPr>
            <p:cNvPr id="194" name="Connector: Curved 193">
              <a:extLst>
                <a:ext uri="{FF2B5EF4-FFF2-40B4-BE49-F238E27FC236}">
                  <a16:creationId xmlns:a16="http://schemas.microsoft.com/office/drawing/2014/main" xmlns="" id="{215AE444-AFD8-4790-912E-09ECDBE3758A}"/>
                </a:ext>
              </a:extLst>
            </p:cNvPr>
            <p:cNvCxnSpPr/>
            <p:nvPr/>
          </p:nvCxnSpPr>
          <p:spPr>
            <a:xfrm>
              <a:off x="8807450" y="4184650"/>
              <a:ext cx="88900" cy="57150"/>
            </a:xfrm>
            <a:prstGeom prst="curvedConnector3">
              <a:avLst/>
            </a:prstGeom>
            <a:ln>
              <a:noFill/>
            </a:ln>
          </p:spPr>
          <p:style>
            <a:lnRef idx="1">
              <a:schemeClr val="accent1"/>
            </a:lnRef>
            <a:fillRef idx="0">
              <a:schemeClr val="accent1"/>
            </a:fillRef>
            <a:effectRef idx="0">
              <a:schemeClr val="accent1"/>
            </a:effectRef>
            <a:fontRef idx="minor">
              <a:schemeClr val="tx1"/>
            </a:fontRef>
          </p:style>
        </p:cxnSp>
      </p:grpSp>
      <p:sp>
        <p:nvSpPr>
          <p:cNvPr id="2" name="Freeform: Shape 1">
            <a:extLst>
              <a:ext uri="{FF2B5EF4-FFF2-40B4-BE49-F238E27FC236}">
                <a16:creationId xmlns:a16="http://schemas.microsoft.com/office/drawing/2014/main" xmlns="" id="{443DFDAD-DD04-4A81-95A8-C091DF491172}"/>
              </a:ext>
            </a:extLst>
          </p:cNvPr>
          <p:cNvSpPr/>
          <p:nvPr/>
        </p:nvSpPr>
        <p:spPr>
          <a:xfrm>
            <a:off x="6712836" y="816536"/>
            <a:ext cx="257621" cy="551891"/>
          </a:xfrm>
          <a:custGeom>
            <a:avLst/>
            <a:gdLst>
              <a:gd name="connsiteX0" fmla="*/ 324576 w 324576"/>
              <a:gd name="connsiteY0" fmla="*/ 0 h 695325"/>
              <a:gd name="connsiteX1" fmla="*/ 324576 w 324576"/>
              <a:gd name="connsiteY1" fmla="*/ 0 h 695325"/>
              <a:gd name="connsiteX2" fmla="*/ 143601 w 324576"/>
              <a:gd name="connsiteY2" fmla="*/ 419100 h 695325"/>
              <a:gd name="connsiteX3" fmla="*/ 48351 w 324576"/>
              <a:gd name="connsiteY3" fmla="*/ 609600 h 695325"/>
              <a:gd name="connsiteX4" fmla="*/ 726 w 324576"/>
              <a:gd name="connsiteY4" fmla="*/ 685800 h 695325"/>
              <a:gd name="connsiteX5" fmla="*/ 726 w 324576"/>
              <a:gd name="connsiteY5" fmla="*/ 695325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576" h="695325">
                <a:moveTo>
                  <a:pt x="324576" y="0"/>
                </a:moveTo>
                <a:lnTo>
                  <a:pt x="324576" y="0"/>
                </a:lnTo>
                <a:cubicBezTo>
                  <a:pt x="258808" y="157842"/>
                  <a:pt x="215741" y="267226"/>
                  <a:pt x="143601" y="419100"/>
                </a:cubicBezTo>
                <a:cubicBezTo>
                  <a:pt x="113140" y="483228"/>
                  <a:pt x="80101" y="546100"/>
                  <a:pt x="48351" y="609600"/>
                </a:cubicBezTo>
                <a:cubicBezTo>
                  <a:pt x="-10977" y="728256"/>
                  <a:pt x="74915" y="562152"/>
                  <a:pt x="726" y="685800"/>
                </a:cubicBezTo>
                <a:cubicBezTo>
                  <a:pt x="-908" y="688523"/>
                  <a:pt x="726" y="692150"/>
                  <a:pt x="726" y="695325"/>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29" dirty="0"/>
          </a:p>
        </p:txBody>
      </p:sp>
      <p:sp>
        <p:nvSpPr>
          <p:cNvPr id="81" name="Textfeld 6">
            <a:extLst>
              <a:ext uri="{FF2B5EF4-FFF2-40B4-BE49-F238E27FC236}">
                <a16:creationId xmlns:a16="http://schemas.microsoft.com/office/drawing/2014/main" xmlns="" id="{DA8C6148-9930-4DFD-B2A0-E2AABE475203}"/>
              </a:ext>
            </a:extLst>
          </p:cNvPr>
          <p:cNvSpPr txBox="1">
            <a:spLocks/>
          </p:cNvSpPr>
          <p:nvPr/>
        </p:nvSpPr>
        <p:spPr>
          <a:xfrm>
            <a:off x="6893219" y="2129066"/>
            <a:ext cx="1588013" cy="466250"/>
          </a:xfrm>
          <a:prstGeom prst="rect">
            <a:avLst/>
          </a:prstGeom>
          <a:noFill/>
        </p:spPr>
        <p:txBody>
          <a:bodyPr wrap="square" lIns="0" tIns="0" rIns="0" bIns="0" rtlCol="0">
            <a:noAutofit/>
          </a:bodyPr>
          <a:lstStyle/>
          <a:p>
            <a:pPr>
              <a:spcBef>
                <a:spcPts val="159"/>
              </a:spcBef>
              <a:spcAft>
                <a:spcPts val="159"/>
              </a:spcAft>
              <a:buClr>
                <a:schemeClr val="accent1"/>
              </a:buClr>
              <a:buSzPct val="110000"/>
            </a:pPr>
            <a:r>
              <a:rPr lang="en-GB" sz="1111" b="1" dirty="0">
                <a:solidFill>
                  <a:srgbClr val="5225B5"/>
                </a:solidFill>
                <a:latin typeface="Arial" panose="020B0604020202020204" pitchFamily="34" charset="0"/>
                <a:cs typeface="Arial" panose="020B0604020202020204" pitchFamily="34" charset="0"/>
              </a:rPr>
              <a:t>Dr. Reddy’s can handle molecules of </a:t>
            </a:r>
            <a:r>
              <a:rPr lang="en-GB" sz="1587" b="1" dirty="0">
                <a:solidFill>
                  <a:srgbClr val="5225B5"/>
                </a:solidFill>
                <a:latin typeface="Arial" panose="020B0604020202020204" pitchFamily="34" charset="0"/>
                <a:cs typeface="Arial" panose="020B0604020202020204" pitchFamily="34" charset="0"/>
              </a:rPr>
              <a:t>OEL up to 0.1 µg/m</a:t>
            </a:r>
            <a:r>
              <a:rPr lang="en-GB" sz="1587" b="1" baseline="30000" dirty="0">
                <a:solidFill>
                  <a:srgbClr val="5225B5"/>
                </a:solidFill>
                <a:latin typeface="Arial" panose="020B0604020202020204" pitchFamily="34" charset="0"/>
                <a:cs typeface="Arial" panose="020B0604020202020204" pitchFamily="34" charset="0"/>
              </a:rPr>
              <a:t>3</a:t>
            </a:r>
            <a:r>
              <a:rPr lang="en-GB" sz="1587" b="1" dirty="0">
                <a:solidFill>
                  <a:srgbClr val="5225B5"/>
                </a:solidFill>
                <a:latin typeface="Arial" panose="020B0604020202020204" pitchFamily="34" charset="0"/>
                <a:cs typeface="Arial" panose="020B0604020202020204" pitchFamily="34" charset="0"/>
              </a:rPr>
              <a:t>  </a:t>
            </a:r>
            <a:r>
              <a:rPr lang="en-GB" sz="1111" b="1" dirty="0">
                <a:solidFill>
                  <a:srgbClr val="5225B5"/>
                </a:solidFill>
                <a:latin typeface="Arial" panose="020B0604020202020204" pitchFamily="34" charset="0"/>
                <a:cs typeface="Arial" panose="020B0604020202020204" pitchFamily="34" charset="0"/>
              </a:rPr>
              <a:t>Protecting environment, people &amp; product</a:t>
            </a:r>
          </a:p>
        </p:txBody>
      </p:sp>
      <p:sp>
        <p:nvSpPr>
          <p:cNvPr id="82" name="Textfeld 6">
            <a:extLst>
              <a:ext uri="{FF2B5EF4-FFF2-40B4-BE49-F238E27FC236}">
                <a16:creationId xmlns:a16="http://schemas.microsoft.com/office/drawing/2014/main" xmlns="" id="{2EC418E0-8C19-4CE7-8CDF-02EFEC5A9793}"/>
              </a:ext>
            </a:extLst>
          </p:cNvPr>
          <p:cNvSpPr txBox="1">
            <a:spLocks/>
          </p:cNvSpPr>
          <p:nvPr/>
        </p:nvSpPr>
        <p:spPr>
          <a:xfrm>
            <a:off x="542987" y="2078409"/>
            <a:ext cx="997746" cy="1966701"/>
          </a:xfrm>
          <a:prstGeom prst="rect">
            <a:avLst/>
          </a:prstGeom>
          <a:noFill/>
        </p:spPr>
        <p:txBody>
          <a:bodyPr wrap="square" lIns="0" tIns="0" rIns="0" bIns="0" rtlCol="0">
            <a:noAutofit/>
          </a:bodyPr>
          <a:lstStyle/>
          <a:p>
            <a:pPr>
              <a:spcBef>
                <a:spcPts val="159"/>
              </a:spcBef>
              <a:spcAft>
                <a:spcPts val="159"/>
              </a:spcAft>
              <a:buClr>
                <a:srgbClr val="5F4BA0"/>
              </a:buClr>
              <a:buSzPct val="110000"/>
            </a:pPr>
            <a:r>
              <a:rPr lang="en-GB" sz="1270" b="1" dirty="0">
                <a:solidFill>
                  <a:srgbClr val="5225B5"/>
                </a:solidFill>
                <a:cs typeface="Arial" panose="020B0604020202020204" pitchFamily="34" charset="0"/>
              </a:rPr>
              <a:t>Process</a:t>
            </a:r>
          </a:p>
          <a:p>
            <a:pPr marL="136080" indent="-136080">
              <a:spcBef>
                <a:spcPts val="952"/>
              </a:spcBef>
              <a:buClr>
                <a:srgbClr val="5F4BA0"/>
              </a:buClr>
              <a:buSzPct val="110000"/>
              <a:buFont typeface="Arial" panose="020B0604020202020204" pitchFamily="34" charset="0"/>
              <a:buChar char="•"/>
            </a:pPr>
            <a:r>
              <a:rPr lang="en-IN" sz="952" dirty="0">
                <a:solidFill>
                  <a:srgbClr val="414141"/>
                </a:solidFill>
                <a:cs typeface="Arial" panose="020B0604020202020204" pitchFamily="34" charset="0"/>
              </a:rPr>
              <a:t>Blow legs and collection in isolators for sampling</a:t>
            </a:r>
          </a:p>
          <a:p>
            <a:pPr marL="136080" indent="-136080">
              <a:spcBef>
                <a:spcPts val="952"/>
              </a:spcBef>
              <a:buClr>
                <a:srgbClr val="5F4BA0"/>
              </a:buClr>
              <a:buSzPct val="110000"/>
              <a:buFont typeface="Arial" panose="020B0604020202020204" pitchFamily="34" charset="0"/>
              <a:buChar char="•"/>
            </a:pPr>
            <a:r>
              <a:rPr lang="en-IN" sz="952" dirty="0">
                <a:solidFill>
                  <a:srgbClr val="414141"/>
                </a:solidFill>
                <a:cs typeface="Arial" panose="020B0604020202020204" pitchFamily="34" charset="0"/>
              </a:rPr>
              <a:t>Segregation and separate treatment of effluents</a:t>
            </a:r>
          </a:p>
        </p:txBody>
      </p:sp>
      <p:sp>
        <p:nvSpPr>
          <p:cNvPr id="83" name="Textfeld 6">
            <a:extLst>
              <a:ext uri="{FF2B5EF4-FFF2-40B4-BE49-F238E27FC236}">
                <a16:creationId xmlns:a16="http://schemas.microsoft.com/office/drawing/2014/main" xmlns="" id="{2EC418E0-8C19-4CE7-8CDF-02EFEC5A9793}"/>
              </a:ext>
            </a:extLst>
          </p:cNvPr>
          <p:cNvSpPr txBox="1">
            <a:spLocks/>
          </p:cNvSpPr>
          <p:nvPr/>
        </p:nvSpPr>
        <p:spPr>
          <a:xfrm>
            <a:off x="1935764" y="2078409"/>
            <a:ext cx="1356842" cy="1966701"/>
          </a:xfrm>
          <a:prstGeom prst="rect">
            <a:avLst/>
          </a:prstGeom>
          <a:noFill/>
        </p:spPr>
        <p:txBody>
          <a:bodyPr wrap="square" lIns="0" tIns="0" rIns="0" bIns="0" rtlCol="0">
            <a:noAutofit/>
          </a:bodyPr>
          <a:lstStyle/>
          <a:p>
            <a:pPr>
              <a:spcBef>
                <a:spcPts val="159"/>
              </a:spcBef>
              <a:spcAft>
                <a:spcPts val="159"/>
              </a:spcAft>
              <a:buClr>
                <a:srgbClr val="5F4BA0"/>
              </a:buClr>
              <a:buSzPct val="110000"/>
            </a:pPr>
            <a:r>
              <a:rPr lang="en-GB" sz="1270" b="1" dirty="0">
                <a:solidFill>
                  <a:srgbClr val="5225B5"/>
                </a:solidFill>
                <a:cs typeface="Arial" panose="020B0604020202020204" pitchFamily="34" charset="0"/>
              </a:rPr>
              <a:t>Material Handling</a:t>
            </a:r>
          </a:p>
          <a:p>
            <a:pPr marL="136080" indent="-136080">
              <a:spcBef>
                <a:spcPts val="952"/>
              </a:spcBef>
              <a:buClr>
                <a:srgbClr val="5F4BA0"/>
              </a:buClr>
              <a:buSzPct val="110000"/>
              <a:buFont typeface="Arial" panose="020B0604020202020204" pitchFamily="34" charset="0"/>
              <a:buChar char="•"/>
            </a:pPr>
            <a:r>
              <a:rPr lang="en-IN" sz="952" dirty="0">
                <a:solidFill>
                  <a:srgbClr val="414141"/>
                </a:solidFill>
                <a:cs typeface="Arial" panose="020B0604020202020204" pitchFamily="34" charset="0"/>
              </a:rPr>
              <a:t>cGMP compliant isolator systems (OEL 0.1µg/m³) for high potent raw materials, intermediates charging, filtration and drying, dispensing and packaging</a:t>
            </a:r>
          </a:p>
          <a:p>
            <a:pPr marL="136080" indent="-136080">
              <a:spcBef>
                <a:spcPts val="952"/>
              </a:spcBef>
              <a:buClr>
                <a:srgbClr val="5F4BA0"/>
              </a:buClr>
              <a:buSzPct val="110000"/>
              <a:buFont typeface="Arial" panose="020B0604020202020204" pitchFamily="34" charset="0"/>
              <a:buChar char="•"/>
            </a:pPr>
            <a:r>
              <a:rPr lang="en-IN" sz="952" dirty="0">
                <a:solidFill>
                  <a:srgbClr val="414141"/>
                </a:solidFill>
                <a:cs typeface="Arial" panose="020B0604020202020204" pitchFamily="34" charset="0"/>
              </a:rPr>
              <a:t>Reaction mass transfer through closed loop lines</a:t>
            </a:r>
          </a:p>
          <a:p>
            <a:pPr marL="136080" indent="-136080">
              <a:spcBef>
                <a:spcPts val="952"/>
              </a:spcBef>
              <a:buClr>
                <a:srgbClr val="5F4BA0"/>
              </a:buClr>
              <a:buSzPct val="110000"/>
              <a:buFont typeface="Arial" panose="020B0604020202020204" pitchFamily="34" charset="0"/>
              <a:buChar char="•"/>
            </a:pPr>
            <a:r>
              <a:rPr lang="en-IN" sz="952" dirty="0">
                <a:solidFill>
                  <a:srgbClr val="414141"/>
                </a:solidFill>
                <a:cs typeface="Arial" panose="020B0604020202020204" pitchFamily="34" charset="0"/>
              </a:rPr>
              <a:t>Rapid transfer ports for solid material transfer</a:t>
            </a:r>
          </a:p>
        </p:txBody>
      </p:sp>
      <p:sp>
        <p:nvSpPr>
          <p:cNvPr id="85" name="Textfeld 6">
            <a:extLst>
              <a:ext uri="{FF2B5EF4-FFF2-40B4-BE49-F238E27FC236}">
                <a16:creationId xmlns:a16="http://schemas.microsoft.com/office/drawing/2014/main" xmlns="" id="{2EC418E0-8C19-4CE7-8CDF-02EFEC5A9793}"/>
              </a:ext>
            </a:extLst>
          </p:cNvPr>
          <p:cNvSpPr txBox="1">
            <a:spLocks/>
          </p:cNvSpPr>
          <p:nvPr/>
        </p:nvSpPr>
        <p:spPr>
          <a:xfrm>
            <a:off x="5112457" y="2078409"/>
            <a:ext cx="1193315" cy="1966701"/>
          </a:xfrm>
          <a:prstGeom prst="rect">
            <a:avLst/>
          </a:prstGeom>
          <a:noFill/>
        </p:spPr>
        <p:txBody>
          <a:bodyPr wrap="square" lIns="0" tIns="0" rIns="0" bIns="0" rtlCol="0">
            <a:noAutofit/>
          </a:bodyPr>
          <a:lstStyle/>
          <a:p>
            <a:pPr>
              <a:spcBef>
                <a:spcPts val="159"/>
              </a:spcBef>
              <a:spcAft>
                <a:spcPts val="159"/>
              </a:spcAft>
              <a:buClr>
                <a:srgbClr val="5F4BA0"/>
              </a:buClr>
              <a:buSzPct val="110000"/>
            </a:pPr>
            <a:r>
              <a:rPr lang="en-GB" sz="1270" b="1" dirty="0">
                <a:solidFill>
                  <a:srgbClr val="5225B5"/>
                </a:solidFill>
                <a:cs typeface="Arial" panose="020B0604020202020204" pitchFamily="34" charset="0"/>
              </a:rPr>
              <a:t>Utilities</a:t>
            </a:r>
          </a:p>
          <a:p>
            <a:pPr marL="136080" indent="-136080">
              <a:spcBef>
                <a:spcPts val="952"/>
              </a:spcBef>
              <a:buClr>
                <a:srgbClr val="5F4BA0"/>
              </a:buClr>
              <a:buSzPct val="110000"/>
              <a:buFont typeface="Arial" panose="020B0604020202020204" pitchFamily="34" charset="0"/>
              <a:buChar char="•"/>
            </a:pPr>
            <a:r>
              <a:rPr lang="en-IN" sz="952" dirty="0">
                <a:solidFill>
                  <a:srgbClr val="414141"/>
                </a:solidFill>
                <a:cs typeface="Arial" panose="020B0604020202020204" pitchFamily="34" charset="0"/>
              </a:rPr>
              <a:t>Multiple utilities (cooling tower water, hot water, chilled brine, nitrogen, compressed air &amp; steam</a:t>
            </a:r>
          </a:p>
        </p:txBody>
      </p:sp>
      <p:sp>
        <p:nvSpPr>
          <p:cNvPr id="7" name="Footer Placeholder 6">
            <a:extLst>
              <a:ext uri="{FF2B5EF4-FFF2-40B4-BE49-F238E27FC236}">
                <a16:creationId xmlns:a16="http://schemas.microsoft.com/office/drawing/2014/main" xmlns="" id="{88664875-4FE1-42EA-8652-BCBC6C9ACF22}"/>
              </a:ext>
            </a:extLst>
          </p:cNvPr>
          <p:cNvSpPr>
            <a:spLocks noGrp="1"/>
          </p:cNvSpPr>
          <p:nvPr>
            <p:ph type="ftr" sz="quarter" idx="11"/>
          </p:nvPr>
        </p:nvSpPr>
        <p:spPr/>
        <p:txBody>
          <a:bodyPr/>
          <a:lstStyle/>
          <a:p>
            <a:r>
              <a:rPr lang="en-US" dirty="0"/>
              <a:t>Copyright Dr. Reddy‘s </a:t>
            </a:r>
          </a:p>
        </p:txBody>
      </p:sp>
      <p:sp>
        <p:nvSpPr>
          <p:cNvPr id="8" name="Slide Number Placeholder 7">
            <a:extLst>
              <a:ext uri="{FF2B5EF4-FFF2-40B4-BE49-F238E27FC236}">
                <a16:creationId xmlns:a16="http://schemas.microsoft.com/office/drawing/2014/main" xmlns="" id="{9A4EB4AD-693E-4CC9-935D-EDDA8F41DB8C}"/>
              </a:ext>
            </a:extLst>
          </p:cNvPr>
          <p:cNvSpPr>
            <a:spLocks noGrp="1"/>
          </p:cNvSpPr>
          <p:nvPr>
            <p:ph type="sldNum" sz="quarter" idx="12"/>
          </p:nvPr>
        </p:nvSpPr>
        <p:spPr/>
        <p:txBody>
          <a:bodyPr/>
          <a:lstStyle/>
          <a:p>
            <a:fld id="{FCB53D23-1D79-480C-B3BE-829293F4503C}" type="slidenum">
              <a:rPr lang="en-US" smtClean="0"/>
              <a:pPr/>
              <a:t>26</a:t>
            </a:fld>
            <a:endParaRPr lang="en-US" dirty="0"/>
          </a:p>
        </p:txBody>
      </p:sp>
      <p:sp>
        <p:nvSpPr>
          <p:cNvPr id="56" name="Rechteck 55">
            <a:hlinkClick r:id="rId3" action="ppaction://hlinksldjump"/>
            <a:extLst>
              <a:ext uri="{FF2B5EF4-FFF2-40B4-BE49-F238E27FC236}">
                <a16:creationId xmlns:a16="http://schemas.microsoft.com/office/drawing/2014/main" xmlns="" id="{3166D4FD-9498-46FD-AF9E-28E51342E519}"/>
              </a:ext>
            </a:extLst>
          </p:cNvPr>
          <p:cNvSpPr/>
          <p:nvPr/>
        </p:nvSpPr>
        <p:spPr>
          <a:xfrm>
            <a:off x="7985226" y="4587974"/>
            <a:ext cx="1158774" cy="555526"/>
          </a:xfrm>
          <a:prstGeom prst="rect">
            <a:avLst/>
          </a:prstGeom>
          <a:solidFill>
            <a:schemeClr val="bg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a:spcBef>
                <a:spcPts val="159"/>
              </a:spcBef>
              <a:spcAft>
                <a:spcPts val="159"/>
              </a:spcAft>
            </a:pPr>
            <a:endParaRPr lang="de-DE" sz="873" dirty="0" err="1">
              <a:solidFill>
                <a:schemeClr val="bg1"/>
              </a:solidFill>
            </a:endParaRPr>
          </a:p>
        </p:txBody>
      </p:sp>
      <p:sp>
        <p:nvSpPr>
          <p:cNvPr id="42" name="Rectangle: Rounded Corners 26">
            <a:hlinkClick r:id="rId4" action="ppaction://hlinksldjump"/>
            <a:extLst>
              <a:ext uri="{FF2B5EF4-FFF2-40B4-BE49-F238E27FC236}">
                <a16:creationId xmlns:a16="http://schemas.microsoft.com/office/drawing/2014/main" xmlns="" id="{1FAAE03E-413C-445A-9769-20D676674BEC}"/>
              </a:ext>
            </a:extLst>
          </p:cNvPr>
          <p:cNvSpPr/>
          <p:nvPr/>
        </p:nvSpPr>
        <p:spPr>
          <a:xfrm>
            <a:off x="8053517" y="4439651"/>
            <a:ext cx="741941" cy="36000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5721" tIns="0" rIns="85721" bIns="0" rtlCol="0" anchor="ctr">
            <a:spAutoFit/>
          </a:bodyPr>
          <a:lstStyle/>
          <a:p>
            <a:pPr>
              <a:spcBef>
                <a:spcPts val="159"/>
              </a:spcBef>
              <a:spcAft>
                <a:spcPts val="159"/>
              </a:spcAft>
            </a:pPr>
            <a:r>
              <a:rPr lang="de-DE" sz="794" b="1" dirty="0" smtClean="0">
                <a:solidFill>
                  <a:schemeClr val="bg1"/>
                </a:solidFill>
              </a:rPr>
              <a:t>Back</a:t>
            </a:r>
            <a:endParaRPr lang="en-GB" sz="794" b="1" dirty="0">
              <a:solidFill>
                <a:schemeClr val="bg1"/>
              </a:solidFill>
            </a:endParaRPr>
          </a:p>
        </p:txBody>
      </p:sp>
      <p:grpSp>
        <p:nvGrpSpPr>
          <p:cNvPr id="43" name="Group 42">
            <a:extLst>
              <a:ext uri="{FF2B5EF4-FFF2-40B4-BE49-F238E27FC236}">
                <a16:creationId xmlns:a16="http://schemas.microsoft.com/office/drawing/2014/main" xmlns="" id="{26D8936F-F7AC-4D4B-97EC-DB67FBB455BA}"/>
              </a:ext>
            </a:extLst>
          </p:cNvPr>
          <p:cNvGrpSpPr/>
          <p:nvPr/>
        </p:nvGrpSpPr>
        <p:grpSpPr>
          <a:xfrm>
            <a:off x="8514063" y="4595405"/>
            <a:ext cx="61549" cy="48492"/>
            <a:chOff x="7860506" y="5732486"/>
            <a:chExt cx="108744" cy="85676"/>
          </a:xfrm>
        </p:grpSpPr>
        <p:cxnSp>
          <p:nvCxnSpPr>
            <p:cNvPr id="44" name="Straight Connector 43">
              <a:extLst>
                <a:ext uri="{FF2B5EF4-FFF2-40B4-BE49-F238E27FC236}">
                  <a16:creationId xmlns:a16="http://schemas.microsoft.com/office/drawing/2014/main" xmlns="" id="{3B5FAE92-8204-4F93-B501-FEBBA0DA1699}"/>
                </a:ext>
              </a:extLst>
            </p:cNvPr>
            <p:cNvCxnSpPr>
              <a:cxnSpLocks/>
            </p:cNvCxnSpPr>
            <p:nvPr/>
          </p:nvCxnSpPr>
          <p:spPr>
            <a:xfrm>
              <a:off x="7860506" y="5775325"/>
              <a:ext cx="108744"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3BC993B1-507F-488B-8FCF-463AD3BFCDF5}"/>
                </a:ext>
              </a:extLst>
            </p:cNvPr>
            <p:cNvCxnSpPr>
              <a:cxnSpLocks/>
            </p:cNvCxnSpPr>
            <p:nvPr/>
          </p:nvCxnSpPr>
          <p:spPr>
            <a:xfrm>
              <a:off x="7931042" y="5732486"/>
              <a:ext cx="38208" cy="42838"/>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9DBA74E2-A761-4B68-87B8-A99E5BC62996}"/>
                </a:ext>
              </a:extLst>
            </p:cNvPr>
            <p:cNvCxnSpPr>
              <a:cxnSpLocks/>
            </p:cNvCxnSpPr>
            <p:nvPr/>
          </p:nvCxnSpPr>
          <p:spPr>
            <a:xfrm flipV="1">
              <a:off x="7931042" y="5775324"/>
              <a:ext cx="38208" cy="42838"/>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9805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6" presetClass="emph" presetSubtype="0" accel="50000" decel="50000" autoRev="1" fill="hold" grpId="1" nodeType="withEffect">
                                  <p:stCondLst>
                                    <p:cond delay="500"/>
                                  </p:stCondLst>
                                  <p:childTnLst>
                                    <p:animScale>
                                      <p:cBhvr>
                                        <p:cTn id="9" dur="250" fill="hold"/>
                                        <p:tgtEl>
                                          <p:spTgt spid="42"/>
                                        </p:tgtEl>
                                      </p:cBhvr>
                                      <p:by x="108000" y="108000"/>
                                    </p:animScale>
                                  </p:childTnLst>
                                </p:cTn>
                              </p:par>
                              <p:par>
                                <p:cTn id="10" presetID="10" presetClass="entr" presetSubtype="0" fill="hold"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65">
            <a:extLst>
              <a:ext uri="{FF2B5EF4-FFF2-40B4-BE49-F238E27FC236}">
                <a16:creationId xmlns:a16="http://schemas.microsoft.com/office/drawing/2014/main" xmlns="" id="{A6DE6F4F-24D7-4D82-882C-448639ACD899}"/>
              </a:ext>
            </a:extLst>
          </p:cNvPr>
          <p:cNvGrpSpPr/>
          <p:nvPr/>
        </p:nvGrpSpPr>
        <p:grpSpPr>
          <a:xfrm>
            <a:off x="4629150" y="-415509"/>
            <a:ext cx="2074183" cy="2074179"/>
            <a:chOff x="9298868" y="6269834"/>
            <a:chExt cx="1826332" cy="1826332"/>
          </a:xfrm>
        </p:grpSpPr>
        <p:sp>
          <p:nvSpPr>
            <p:cNvPr id="29" name="Circle: Hollow 66">
              <a:extLst>
                <a:ext uri="{FF2B5EF4-FFF2-40B4-BE49-F238E27FC236}">
                  <a16:creationId xmlns:a16="http://schemas.microsoft.com/office/drawing/2014/main" xmlns="" id="{63B27FA3-CA6A-4446-A41A-D8DCC9FA6CC4}"/>
                </a:ext>
              </a:extLst>
            </p:cNvPr>
            <p:cNvSpPr/>
            <p:nvPr/>
          </p:nvSpPr>
          <p:spPr>
            <a:xfrm>
              <a:off x="9298868" y="6269834"/>
              <a:ext cx="1826332" cy="1826332"/>
            </a:xfrm>
            <a:prstGeom prst="donut">
              <a:avLst>
                <a:gd name="adj" fmla="val 31222"/>
              </a:avLst>
            </a:prstGeom>
            <a:solidFill>
              <a:srgbClr val="5225B5">
                <a:alpha val="15000"/>
              </a:srgbClr>
            </a:solidFill>
            <a:ln>
              <a:noFill/>
            </a:ln>
            <a:effectLst>
              <a:softEdge rad="3302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black"/>
                </a:solidFill>
                <a:latin typeface="Arial"/>
              </a:endParaRPr>
            </a:p>
          </p:txBody>
        </p:sp>
        <p:sp>
          <p:nvSpPr>
            <p:cNvPr id="30" name="Diagonal Stripe 67">
              <a:extLst>
                <a:ext uri="{FF2B5EF4-FFF2-40B4-BE49-F238E27FC236}">
                  <a16:creationId xmlns:a16="http://schemas.microsoft.com/office/drawing/2014/main" xmlns="" id="{C9102786-185D-42C2-9996-6FC6DCDE964F}"/>
                </a:ext>
              </a:extLst>
            </p:cNvPr>
            <p:cNvSpPr/>
            <p:nvPr/>
          </p:nvSpPr>
          <p:spPr>
            <a:xfrm>
              <a:off x="10789920" y="7498080"/>
              <a:ext cx="68580" cy="106680"/>
            </a:xfrm>
            <a:prstGeom prst="diagStrip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defTabSz="914338">
                <a:spcBef>
                  <a:spcPts val="159"/>
                </a:spcBef>
                <a:spcAft>
                  <a:spcPts val="159"/>
                </a:spcAft>
                <a:defRPr/>
              </a:pPr>
              <a:endParaRPr lang="en-GB" sz="873" dirty="0">
                <a:solidFill>
                  <a:prstClr val="white"/>
                </a:solidFill>
                <a:latin typeface="Arial"/>
              </a:endParaRPr>
            </a:p>
          </p:txBody>
        </p:sp>
      </p:grpSp>
      <p:sp>
        <p:nvSpPr>
          <p:cNvPr id="19" name="Oval 77">
            <a:extLst>
              <a:ext uri="{FF2B5EF4-FFF2-40B4-BE49-F238E27FC236}">
                <a16:creationId xmlns:a16="http://schemas.microsoft.com/office/drawing/2014/main" xmlns="" id="{68509A47-C862-4FB0-9474-5C09FD4B0367}"/>
              </a:ext>
            </a:extLst>
          </p:cNvPr>
          <p:cNvSpPr/>
          <p:nvPr/>
        </p:nvSpPr>
        <p:spPr>
          <a:xfrm flipH="1">
            <a:off x="5400287" y="1922838"/>
            <a:ext cx="735856" cy="735854"/>
          </a:xfrm>
          <a:prstGeom prst="ellipse">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sp>
        <p:nvSpPr>
          <p:cNvPr id="18" name="Oval 77">
            <a:extLst>
              <a:ext uri="{FF2B5EF4-FFF2-40B4-BE49-F238E27FC236}">
                <a16:creationId xmlns:a16="http://schemas.microsoft.com/office/drawing/2014/main" xmlns="" id="{9D2E4D9D-00F5-455F-B955-B92EA37C683C}"/>
              </a:ext>
            </a:extLst>
          </p:cNvPr>
          <p:cNvSpPr/>
          <p:nvPr/>
        </p:nvSpPr>
        <p:spPr>
          <a:xfrm>
            <a:off x="4886192" y="2956058"/>
            <a:ext cx="3518000" cy="3517989"/>
          </a:xfrm>
          <a:prstGeom prst="ellipse">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sp>
        <p:nvSpPr>
          <p:cNvPr id="3" name="TextBox 3">
            <a:extLst>
              <a:ext uri="{FF2B5EF4-FFF2-40B4-BE49-F238E27FC236}">
                <a16:creationId xmlns:a16="http://schemas.microsoft.com/office/drawing/2014/main" xmlns="" id="{8F26C882-E077-43D2-875A-42439324287D}"/>
              </a:ext>
            </a:extLst>
          </p:cNvPr>
          <p:cNvSpPr txBox="1"/>
          <p:nvPr/>
        </p:nvSpPr>
        <p:spPr>
          <a:xfrm>
            <a:off x="571669" y="714453"/>
            <a:ext cx="3285987" cy="1000071"/>
          </a:xfrm>
          <a:prstGeom prst="rect">
            <a:avLst/>
          </a:prstGeom>
          <a:noFill/>
        </p:spPr>
        <p:txBody>
          <a:bodyPr wrap="square" lIns="0" tIns="0" rIns="0" bIns="0" rtlCol="0">
            <a:noAutofit/>
          </a:bodyPr>
          <a:lstStyle/>
          <a:p>
            <a:pPr defTabSz="914338">
              <a:lnSpc>
                <a:spcPct val="80000"/>
              </a:lnSpc>
              <a:defRPr/>
            </a:pPr>
            <a:r>
              <a:rPr lang="en-GB" sz="2540" b="1" dirty="0">
                <a:solidFill>
                  <a:srgbClr val="5225B5"/>
                </a:solidFill>
                <a:latin typeface="Arial"/>
                <a:cs typeface="Arial" panose="020B0604020202020204" pitchFamily="34" charset="0"/>
              </a:rPr>
              <a:t>API Manufacturing</a:t>
            </a:r>
          </a:p>
        </p:txBody>
      </p:sp>
      <p:pic>
        <p:nvPicPr>
          <p:cNvPr id="21" name="Grafik 20" descr="Ein Bild, das Gebäude, drinnen, stehend, Personen enthält.&#10;&#10;Automatisch generierte Beschreibung">
            <a:extLst>
              <a:ext uri="{FF2B5EF4-FFF2-40B4-BE49-F238E27FC236}">
                <a16:creationId xmlns:a16="http://schemas.microsoft.com/office/drawing/2014/main" xmlns="" id="{FA078CC8-3C9A-4E7E-955F-A31624DACE50}"/>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5460711" y="40"/>
            <a:ext cx="5508931" cy="5143421"/>
          </a:xfrm>
          <a:custGeom>
            <a:avLst/>
            <a:gdLst>
              <a:gd name="connsiteX0" fmla="*/ 1317119 w 6940679"/>
              <a:gd name="connsiteY0" fmla="*/ 0 h 6480175"/>
              <a:gd name="connsiteX1" fmla="*/ 5680688 w 6940679"/>
              <a:gd name="connsiteY1" fmla="*/ 0 h 6480175"/>
              <a:gd name="connsiteX2" fmla="*/ 5758640 w 6940679"/>
              <a:gd name="connsiteY2" fmla="*/ 193251 h 6480175"/>
              <a:gd name="connsiteX3" fmla="*/ 6822753 w 6940679"/>
              <a:gd name="connsiteY3" fmla="*/ 4753862 h 6480175"/>
              <a:gd name="connsiteX4" fmla="*/ 6921727 w 6940679"/>
              <a:gd name="connsiteY4" fmla="*/ 6112815 h 6480175"/>
              <a:gd name="connsiteX5" fmla="*/ 6940679 w 6940679"/>
              <a:gd name="connsiteY5" fmla="*/ 6480175 h 6480175"/>
              <a:gd name="connsiteX6" fmla="*/ 0 w 6940679"/>
              <a:gd name="connsiteY6" fmla="*/ 6480175 h 6480175"/>
              <a:gd name="connsiteX7" fmla="*/ 23852 w 6940679"/>
              <a:gd name="connsiteY7" fmla="*/ 6387753 h 6480175"/>
              <a:gd name="connsiteX8" fmla="*/ 639905 w 6940679"/>
              <a:gd name="connsiteY8" fmla="*/ 4328552 h 6480175"/>
              <a:gd name="connsiteX9" fmla="*/ 312026 w 6940679"/>
              <a:gd name="connsiteY9" fmla="*/ 1384098 h 6480175"/>
              <a:gd name="connsiteX10" fmla="*/ 1249797 w 6940679"/>
              <a:gd name="connsiteY10" fmla="*/ 62160 h 648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679" h="6480175">
                <a:moveTo>
                  <a:pt x="1317119" y="0"/>
                </a:moveTo>
                <a:lnTo>
                  <a:pt x="5680688" y="0"/>
                </a:lnTo>
                <a:lnTo>
                  <a:pt x="5758640" y="193251"/>
                </a:lnTo>
                <a:cubicBezTo>
                  <a:pt x="6254404" y="1481341"/>
                  <a:pt x="6696627" y="3280613"/>
                  <a:pt x="6822753" y="4753862"/>
                </a:cubicBezTo>
                <a:cubicBezTo>
                  <a:pt x="6857151" y="5155657"/>
                  <a:pt x="6893058" y="5619083"/>
                  <a:pt x="6921727" y="6112815"/>
                </a:cubicBezTo>
                <a:lnTo>
                  <a:pt x="6940679" y="6480175"/>
                </a:lnTo>
                <a:lnTo>
                  <a:pt x="0" y="6480175"/>
                </a:lnTo>
                <a:lnTo>
                  <a:pt x="23852" y="6387753"/>
                </a:lnTo>
                <a:cubicBezTo>
                  <a:pt x="218590" y="5697519"/>
                  <a:pt x="589161" y="5042174"/>
                  <a:pt x="639905" y="4328552"/>
                </a:cubicBezTo>
                <a:cubicBezTo>
                  <a:pt x="707562" y="3377057"/>
                  <a:pt x="-5443" y="2259255"/>
                  <a:pt x="312026" y="1384098"/>
                </a:cubicBezTo>
                <a:cubicBezTo>
                  <a:pt x="470761" y="946519"/>
                  <a:pt x="830517" y="476224"/>
                  <a:pt x="1249797" y="62160"/>
                </a:cubicBezTo>
                <a:close/>
              </a:path>
            </a:pathLst>
          </a:custGeom>
        </p:spPr>
      </p:pic>
      <p:sp>
        <p:nvSpPr>
          <p:cNvPr id="8" name="Textfeld 7">
            <a:extLst>
              <a:ext uri="{FF2B5EF4-FFF2-40B4-BE49-F238E27FC236}">
                <a16:creationId xmlns:a16="http://schemas.microsoft.com/office/drawing/2014/main" xmlns="" id="{2F3250FD-07B9-444D-8E27-F12E11CE494C}"/>
              </a:ext>
            </a:extLst>
          </p:cNvPr>
          <p:cNvSpPr txBox="1"/>
          <p:nvPr/>
        </p:nvSpPr>
        <p:spPr>
          <a:xfrm>
            <a:off x="571669" y="1152959"/>
            <a:ext cx="2019353" cy="3847563"/>
          </a:xfrm>
          <a:prstGeom prst="rect">
            <a:avLst/>
          </a:prstGeom>
          <a:noFill/>
        </p:spPr>
        <p:txBody>
          <a:bodyPr wrap="square" lIns="0" tIns="0" rIns="0" bIns="0" rtlCol="0">
            <a:noAutofit/>
          </a:bodyPr>
          <a:lstStyle/>
          <a:p>
            <a:pPr defTabSz="914338">
              <a:spcBef>
                <a:spcPts val="159"/>
              </a:spcBef>
              <a:spcAft>
                <a:spcPts val="159"/>
              </a:spcAft>
              <a:buClr>
                <a:srgbClr val="5F4BA0"/>
              </a:buClr>
              <a:buSzPct val="110000"/>
              <a:defRPr/>
            </a:pPr>
            <a:r>
              <a:rPr lang="en-US" sz="794" b="1" dirty="0">
                <a:solidFill>
                  <a:srgbClr val="414141"/>
                </a:solidFill>
                <a:latin typeface="Arial" panose="020B0604020202020204" pitchFamily="34" charset="0"/>
                <a:cs typeface="Arial" panose="020B0604020202020204" pitchFamily="34" charset="0"/>
              </a:rPr>
              <a:t>API HYDERABAD PLANT 1</a:t>
            </a:r>
            <a:br>
              <a:rPr lang="en-US" sz="794" b="1" dirty="0">
                <a:solidFill>
                  <a:srgbClr val="414141"/>
                </a:solidFill>
                <a:latin typeface="Arial" panose="020B0604020202020204" pitchFamily="34" charset="0"/>
                <a:cs typeface="Arial" panose="020B0604020202020204" pitchFamily="34" charset="0"/>
              </a:rPr>
            </a:br>
            <a:r>
              <a:rPr lang="en-US" sz="635" dirty="0">
                <a:solidFill>
                  <a:prstClr val="white">
                    <a:lumMod val="65000"/>
                  </a:prstClr>
                </a:solidFill>
                <a:latin typeface="Arial" panose="020B0604020202020204" pitchFamily="34" charset="0"/>
                <a:cs typeface="Arial" panose="020B0604020202020204" pitchFamily="34" charset="0"/>
              </a:rPr>
              <a:t>Plot No. 137, 138 &amp; 146,</a:t>
            </a:r>
            <a:br>
              <a:rPr lang="en-US" sz="635" dirty="0">
                <a:solidFill>
                  <a:prstClr val="white">
                    <a:lumMod val="65000"/>
                  </a:prstClr>
                </a:solidFill>
                <a:latin typeface="Arial" panose="020B0604020202020204" pitchFamily="34" charset="0"/>
                <a:cs typeface="Arial" panose="020B0604020202020204" pitchFamily="34" charset="0"/>
              </a:rPr>
            </a:br>
            <a:r>
              <a:rPr lang="en-US" sz="635" dirty="0">
                <a:solidFill>
                  <a:prstClr val="white">
                    <a:lumMod val="65000"/>
                  </a:prstClr>
                </a:solidFill>
                <a:latin typeface="Arial" panose="020B0604020202020204" pitchFamily="34" charset="0"/>
                <a:cs typeface="Arial" panose="020B0604020202020204" pitchFamily="34" charset="0"/>
              </a:rPr>
              <a:t>IDA Bollaram, Jinnram Mandal,</a:t>
            </a:r>
            <a:br>
              <a:rPr lang="en-US" sz="635" dirty="0">
                <a:solidFill>
                  <a:prstClr val="white">
                    <a:lumMod val="65000"/>
                  </a:prstClr>
                </a:solidFill>
                <a:latin typeface="Arial" panose="020B0604020202020204" pitchFamily="34" charset="0"/>
                <a:cs typeface="Arial" panose="020B0604020202020204" pitchFamily="34" charset="0"/>
              </a:rPr>
            </a:br>
            <a:r>
              <a:rPr lang="en-US" sz="635" dirty="0">
                <a:solidFill>
                  <a:prstClr val="white">
                    <a:lumMod val="65000"/>
                  </a:prstClr>
                </a:solidFill>
                <a:latin typeface="Arial" panose="020B0604020202020204" pitchFamily="34" charset="0"/>
                <a:cs typeface="Arial" panose="020B0604020202020204" pitchFamily="34" charset="0"/>
              </a:rPr>
              <a:t>Sangareddy District, Telangana,</a:t>
            </a:r>
            <a:br>
              <a:rPr lang="en-US" sz="635" dirty="0">
                <a:solidFill>
                  <a:prstClr val="white">
                    <a:lumMod val="65000"/>
                  </a:prstClr>
                </a:solidFill>
                <a:latin typeface="Arial" panose="020B0604020202020204" pitchFamily="34" charset="0"/>
                <a:cs typeface="Arial" panose="020B0604020202020204" pitchFamily="34" charset="0"/>
              </a:rPr>
            </a:br>
            <a:r>
              <a:rPr lang="en-US" sz="635" dirty="0">
                <a:solidFill>
                  <a:prstClr val="white">
                    <a:lumMod val="65000"/>
                  </a:prstClr>
                </a:solidFill>
                <a:latin typeface="Arial" panose="020B0604020202020204" pitchFamily="34" charset="0"/>
                <a:cs typeface="Arial" panose="020B0604020202020204" pitchFamily="34" charset="0"/>
              </a:rPr>
              <a:t>Pin: 502 325</a:t>
            </a:r>
          </a:p>
          <a:p>
            <a:pPr defTabSz="914338">
              <a:spcBef>
                <a:spcPts val="476"/>
              </a:spcBef>
              <a:spcAft>
                <a:spcPts val="159"/>
              </a:spcAft>
              <a:buClr>
                <a:srgbClr val="5F4BA0"/>
              </a:buClr>
              <a:buSzPct val="110000"/>
              <a:defRPr/>
            </a:pPr>
            <a:r>
              <a:rPr lang="en-US" sz="794" b="1" dirty="0">
                <a:solidFill>
                  <a:srgbClr val="414141"/>
                </a:solidFill>
                <a:latin typeface="Arial" panose="020B0604020202020204" pitchFamily="34" charset="0"/>
                <a:cs typeface="Arial" panose="020B0604020202020204" pitchFamily="34" charset="0"/>
              </a:rPr>
              <a:t>API HYDERABAD PLANT 2</a:t>
            </a:r>
            <a:br>
              <a:rPr lang="en-US" sz="794" b="1" dirty="0">
                <a:solidFill>
                  <a:srgbClr val="414141"/>
                </a:solidFill>
                <a:latin typeface="Arial" panose="020B0604020202020204" pitchFamily="34" charset="0"/>
                <a:cs typeface="Arial" panose="020B0604020202020204" pitchFamily="34" charset="0"/>
              </a:rPr>
            </a:br>
            <a:r>
              <a:rPr lang="en-US" sz="635" dirty="0">
                <a:solidFill>
                  <a:prstClr val="white">
                    <a:lumMod val="65000"/>
                  </a:prstClr>
                </a:solidFill>
                <a:latin typeface="Arial" panose="020B0604020202020204" pitchFamily="34" charset="0"/>
                <a:cs typeface="Arial" panose="020B0604020202020204" pitchFamily="34" charset="0"/>
              </a:rPr>
              <a:t>Plot No. 75B,105, 110, 111, 112 &amp; 121/3,</a:t>
            </a:r>
            <a:br>
              <a:rPr lang="en-US" sz="635" dirty="0">
                <a:solidFill>
                  <a:prstClr val="white">
                    <a:lumMod val="65000"/>
                  </a:prstClr>
                </a:solidFill>
                <a:latin typeface="Arial" panose="020B0604020202020204" pitchFamily="34" charset="0"/>
                <a:cs typeface="Arial" panose="020B0604020202020204" pitchFamily="34" charset="0"/>
              </a:rPr>
            </a:br>
            <a:r>
              <a:rPr lang="en-US" sz="635" dirty="0">
                <a:solidFill>
                  <a:prstClr val="white">
                    <a:lumMod val="65000"/>
                  </a:prstClr>
                </a:solidFill>
                <a:latin typeface="Arial" panose="020B0604020202020204" pitchFamily="34" charset="0"/>
                <a:cs typeface="Arial" panose="020B0604020202020204" pitchFamily="34" charset="0"/>
              </a:rPr>
              <a:t>IDA Bollaram, Jinnram Mandal, </a:t>
            </a:r>
            <a:br>
              <a:rPr lang="en-US" sz="635" dirty="0">
                <a:solidFill>
                  <a:prstClr val="white">
                    <a:lumMod val="65000"/>
                  </a:prstClr>
                </a:solidFill>
                <a:latin typeface="Arial" panose="020B0604020202020204" pitchFamily="34" charset="0"/>
                <a:cs typeface="Arial" panose="020B0604020202020204" pitchFamily="34" charset="0"/>
              </a:rPr>
            </a:br>
            <a:r>
              <a:rPr lang="en-US" sz="635" dirty="0">
                <a:solidFill>
                  <a:prstClr val="white">
                    <a:lumMod val="65000"/>
                  </a:prstClr>
                </a:solidFill>
                <a:latin typeface="Arial" panose="020B0604020202020204" pitchFamily="34" charset="0"/>
                <a:cs typeface="Arial" panose="020B0604020202020204" pitchFamily="34" charset="0"/>
              </a:rPr>
              <a:t>Sangareddy District, Telangana</a:t>
            </a:r>
            <a:br>
              <a:rPr lang="en-US" sz="635" dirty="0">
                <a:solidFill>
                  <a:prstClr val="white">
                    <a:lumMod val="65000"/>
                  </a:prstClr>
                </a:solidFill>
                <a:latin typeface="Arial" panose="020B0604020202020204" pitchFamily="34" charset="0"/>
                <a:cs typeface="Arial" panose="020B0604020202020204" pitchFamily="34" charset="0"/>
              </a:rPr>
            </a:br>
            <a:r>
              <a:rPr lang="en-US" sz="635" dirty="0">
                <a:solidFill>
                  <a:prstClr val="white">
                    <a:lumMod val="65000"/>
                  </a:prstClr>
                </a:solidFill>
                <a:latin typeface="Arial" panose="020B0604020202020204" pitchFamily="34" charset="0"/>
                <a:cs typeface="Arial" panose="020B0604020202020204" pitchFamily="34" charset="0"/>
              </a:rPr>
              <a:t>Pin: 502 325</a:t>
            </a:r>
          </a:p>
          <a:p>
            <a:pPr defTabSz="914338">
              <a:spcBef>
                <a:spcPts val="476"/>
              </a:spcBef>
              <a:spcAft>
                <a:spcPts val="159"/>
              </a:spcAft>
              <a:buClr>
                <a:srgbClr val="5F4BA0"/>
              </a:buClr>
              <a:buSzPct val="110000"/>
              <a:defRPr/>
            </a:pPr>
            <a:r>
              <a:rPr lang="en-US" sz="794" b="1" dirty="0">
                <a:solidFill>
                  <a:srgbClr val="414141"/>
                </a:solidFill>
                <a:latin typeface="Arial" panose="020B0604020202020204" pitchFamily="34" charset="0"/>
                <a:cs typeface="Arial" panose="020B0604020202020204" pitchFamily="34" charset="0"/>
              </a:rPr>
              <a:t>API HYDERABAD PLANT 3</a:t>
            </a:r>
            <a:br>
              <a:rPr lang="en-US" sz="794" b="1" dirty="0">
                <a:solidFill>
                  <a:srgbClr val="414141"/>
                </a:solidFill>
                <a:latin typeface="Arial" panose="020B0604020202020204" pitchFamily="34" charset="0"/>
                <a:cs typeface="Arial" panose="020B0604020202020204" pitchFamily="34" charset="0"/>
              </a:rPr>
            </a:br>
            <a:r>
              <a:rPr lang="en-US" sz="635" dirty="0">
                <a:solidFill>
                  <a:prstClr val="white">
                    <a:lumMod val="65000"/>
                  </a:prstClr>
                </a:solidFill>
                <a:latin typeface="Arial" panose="020B0604020202020204" pitchFamily="34" charset="0"/>
                <a:cs typeface="Arial" panose="020B0604020202020204" pitchFamily="34" charset="0"/>
              </a:rPr>
              <a:t>Plot No. 116,</a:t>
            </a:r>
            <a:br>
              <a:rPr lang="en-US" sz="635" dirty="0">
                <a:solidFill>
                  <a:prstClr val="white">
                    <a:lumMod val="65000"/>
                  </a:prstClr>
                </a:solidFill>
                <a:latin typeface="Arial" panose="020B0604020202020204" pitchFamily="34" charset="0"/>
                <a:cs typeface="Arial" panose="020B0604020202020204" pitchFamily="34" charset="0"/>
              </a:rPr>
            </a:br>
            <a:r>
              <a:rPr lang="en-US" sz="635" dirty="0">
                <a:solidFill>
                  <a:prstClr val="white">
                    <a:lumMod val="65000"/>
                  </a:prstClr>
                </a:solidFill>
                <a:latin typeface="Arial" panose="020B0604020202020204" pitchFamily="34" charset="0"/>
                <a:cs typeface="Arial" panose="020B0604020202020204" pitchFamily="34" charset="0"/>
              </a:rPr>
              <a:t>IDA Bollaram, Jinnram Mandal, </a:t>
            </a:r>
            <a:br>
              <a:rPr lang="en-US" sz="635" dirty="0">
                <a:solidFill>
                  <a:prstClr val="white">
                    <a:lumMod val="65000"/>
                  </a:prstClr>
                </a:solidFill>
                <a:latin typeface="Arial" panose="020B0604020202020204" pitchFamily="34" charset="0"/>
                <a:cs typeface="Arial" panose="020B0604020202020204" pitchFamily="34" charset="0"/>
              </a:rPr>
            </a:br>
            <a:r>
              <a:rPr lang="en-US" sz="635" dirty="0">
                <a:solidFill>
                  <a:prstClr val="white">
                    <a:lumMod val="65000"/>
                  </a:prstClr>
                </a:solidFill>
                <a:latin typeface="Arial" panose="020B0604020202020204" pitchFamily="34" charset="0"/>
                <a:cs typeface="Arial" panose="020B0604020202020204" pitchFamily="34" charset="0"/>
              </a:rPr>
              <a:t>Sangareddy District, Telangana,</a:t>
            </a:r>
            <a:br>
              <a:rPr lang="en-US" sz="635" dirty="0">
                <a:solidFill>
                  <a:prstClr val="white">
                    <a:lumMod val="65000"/>
                  </a:prstClr>
                </a:solidFill>
                <a:latin typeface="Arial" panose="020B0604020202020204" pitchFamily="34" charset="0"/>
                <a:cs typeface="Arial" panose="020B0604020202020204" pitchFamily="34" charset="0"/>
              </a:rPr>
            </a:br>
            <a:r>
              <a:rPr lang="en-US" sz="635" dirty="0">
                <a:solidFill>
                  <a:prstClr val="white">
                    <a:lumMod val="65000"/>
                  </a:prstClr>
                </a:solidFill>
                <a:latin typeface="Arial" panose="020B0604020202020204" pitchFamily="34" charset="0"/>
                <a:cs typeface="Arial" panose="020B0604020202020204" pitchFamily="34" charset="0"/>
              </a:rPr>
              <a:t>Pin: 502 325</a:t>
            </a:r>
          </a:p>
          <a:p>
            <a:pPr defTabSz="914338">
              <a:spcBef>
                <a:spcPts val="476"/>
              </a:spcBef>
              <a:spcAft>
                <a:spcPts val="159"/>
              </a:spcAft>
              <a:buClr>
                <a:srgbClr val="5F4BA0"/>
              </a:buClr>
              <a:buSzPct val="110000"/>
              <a:defRPr/>
            </a:pPr>
            <a:r>
              <a:rPr lang="en-US" sz="794" b="1" dirty="0">
                <a:solidFill>
                  <a:srgbClr val="414141"/>
                </a:solidFill>
                <a:latin typeface="Arial" panose="020B0604020202020204" pitchFamily="34" charset="0"/>
                <a:cs typeface="Arial" panose="020B0604020202020204" pitchFamily="34" charset="0"/>
              </a:rPr>
              <a:t>API NALGONDA PLANT</a:t>
            </a:r>
            <a:br>
              <a:rPr lang="en-US" sz="794" b="1" dirty="0">
                <a:solidFill>
                  <a:srgbClr val="414141"/>
                </a:solidFill>
                <a:latin typeface="Arial" panose="020B0604020202020204" pitchFamily="34" charset="0"/>
                <a:cs typeface="Arial" panose="020B0604020202020204" pitchFamily="34" charset="0"/>
              </a:rPr>
            </a:br>
            <a:r>
              <a:rPr lang="en-US" sz="635" dirty="0">
                <a:solidFill>
                  <a:prstClr val="white">
                    <a:lumMod val="65000"/>
                  </a:prstClr>
                </a:solidFill>
                <a:latin typeface="Arial" panose="020B0604020202020204" pitchFamily="34" charset="0"/>
                <a:cs typeface="Arial" panose="020B0604020202020204" pitchFamily="34" charset="0"/>
              </a:rPr>
              <a:t>Peddadevulapally,Tripuraram Mandal,</a:t>
            </a:r>
            <a:br>
              <a:rPr lang="en-US" sz="635" dirty="0">
                <a:solidFill>
                  <a:prstClr val="white">
                    <a:lumMod val="65000"/>
                  </a:prstClr>
                </a:solidFill>
                <a:latin typeface="Arial" panose="020B0604020202020204" pitchFamily="34" charset="0"/>
                <a:cs typeface="Arial" panose="020B0604020202020204" pitchFamily="34" charset="0"/>
              </a:rPr>
            </a:br>
            <a:r>
              <a:rPr lang="en-US" sz="635" dirty="0">
                <a:solidFill>
                  <a:prstClr val="white">
                    <a:lumMod val="65000"/>
                  </a:prstClr>
                </a:solidFill>
                <a:latin typeface="Arial" panose="020B0604020202020204" pitchFamily="34" charset="0"/>
                <a:cs typeface="Arial" panose="020B0604020202020204" pitchFamily="34" charset="0"/>
              </a:rPr>
              <a:t>Nalgonda District, Telangana,</a:t>
            </a:r>
            <a:br>
              <a:rPr lang="en-US" sz="635" dirty="0">
                <a:solidFill>
                  <a:prstClr val="white">
                    <a:lumMod val="65000"/>
                  </a:prstClr>
                </a:solidFill>
                <a:latin typeface="Arial" panose="020B0604020202020204" pitchFamily="34" charset="0"/>
                <a:cs typeface="Arial" panose="020B0604020202020204" pitchFamily="34" charset="0"/>
              </a:rPr>
            </a:br>
            <a:r>
              <a:rPr lang="en-US" sz="635" dirty="0">
                <a:solidFill>
                  <a:prstClr val="white">
                    <a:lumMod val="65000"/>
                  </a:prstClr>
                </a:solidFill>
                <a:latin typeface="Arial" panose="020B0604020202020204" pitchFamily="34" charset="0"/>
                <a:cs typeface="Arial" panose="020B0604020202020204" pitchFamily="34" charset="0"/>
              </a:rPr>
              <a:t>Pin: 508 207</a:t>
            </a:r>
          </a:p>
          <a:p>
            <a:pPr defTabSz="914338">
              <a:spcBef>
                <a:spcPts val="476"/>
              </a:spcBef>
              <a:spcAft>
                <a:spcPts val="159"/>
              </a:spcAft>
              <a:buClr>
                <a:srgbClr val="5F4BA0"/>
              </a:buClr>
              <a:buSzPct val="110000"/>
              <a:defRPr/>
            </a:pPr>
            <a:r>
              <a:rPr lang="en-US" sz="794" b="1" dirty="0">
                <a:solidFill>
                  <a:srgbClr val="414141"/>
                </a:solidFill>
                <a:latin typeface="Arial" panose="020B0604020202020204" pitchFamily="34" charset="0"/>
                <a:cs typeface="Arial" panose="020B0604020202020204" pitchFamily="34" charset="0"/>
              </a:rPr>
              <a:t>API SKIKAKULAM PLANT</a:t>
            </a:r>
            <a:br>
              <a:rPr lang="en-US" sz="794" b="1" dirty="0">
                <a:solidFill>
                  <a:srgbClr val="414141"/>
                </a:solidFill>
                <a:latin typeface="Arial" panose="020B0604020202020204" pitchFamily="34" charset="0"/>
                <a:cs typeface="Arial" panose="020B0604020202020204" pitchFamily="34" charset="0"/>
              </a:rPr>
            </a:br>
            <a:r>
              <a:rPr lang="en-US" sz="635" dirty="0">
                <a:solidFill>
                  <a:prstClr val="white">
                    <a:lumMod val="65000"/>
                  </a:prstClr>
                </a:solidFill>
                <a:latin typeface="Arial" panose="020B0604020202020204" pitchFamily="34" charset="0"/>
                <a:cs typeface="Arial" panose="020B0604020202020204" pitchFamily="34" charset="0"/>
              </a:rPr>
              <a:t>Sy No. 5 to 9</a:t>
            </a:r>
            <a:br>
              <a:rPr lang="en-US" sz="635" dirty="0">
                <a:solidFill>
                  <a:prstClr val="white">
                    <a:lumMod val="65000"/>
                  </a:prstClr>
                </a:solidFill>
                <a:latin typeface="Arial" panose="020B0604020202020204" pitchFamily="34" charset="0"/>
                <a:cs typeface="Arial" panose="020B0604020202020204" pitchFamily="34" charset="0"/>
              </a:rPr>
            </a:br>
            <a:r>
              <a:rPr lang="en-US" sz="635" dirty="0">
                <a:solidFill>
                  <a:prstClr val="white">
                    <a:lumMod val="65000"/>
                  </a:prstClr>
                </a:solidFill>
                <a:latin typeface="Arial" panose="020B0604020202020204" pitchFamily="34" charset="0"/>
                <a:cs typeface="Arial" panose="020B0604020202020204" pitchFamily="34" charset="0"/>
              </a:rPr>
              <a:t>Plot Nos.5/1, 5/2, 5/3 &amp; 5/4, APIIC,</a:t>
            </a:r>
            <a:br>
              <a:rPr lang="en-US" sz="635" dirty="0">
                <a:solidFill>
                  <a:prstClr val="white">
                    <a:lumMod val="65000"/>
                  </a:prstClr>
                </a:solidFill>
                <a:latin typeface="Arial" panose="020B0604020202020204" pitchFamily="34" charset="0"/>
                <a:cs typeface="Arial" panose="020B0604020202020204" pitchFamily="34" charset="0"/>
              </a:rPr>
            </a:br>
            <a:r>
              <a:rPr lang="en-US" sz="635" dirty="0">
                <a:solidFill>
                  <a:prstClr val="white">
                    <a:lumMod val="65000"/>
                  </a:prstClr>
                </a:solidFill>
                <a:latin typeface="Arial" panose="020B0604020202020204" pitchFamily="34" charset="0"/>
                <a:cs typeface="Arial" panose="020B0604020202020204" pitchFamily="34" charset="0"/>
              </a:rPr>
              <a:t>IDA Pydibheemavaram, Ransthalam Mandal,</a:t>
            </a:r>
            <a:br>
              <a:rPr lang="en-US" sz="635" dirty="0">
                <a:solidFill>
                  <a:prstClr val="white">
                    <a:lumMod val="65000"/>
                  </a:prstClr>
                </a:solidFill>
                <a:latin typeface="Arial" panose="020B0604020202020204" pitchFamily="34" charset="0"/>
                <a:cs typeface="Arial" panose="020B0604020202020204" pitchFamily="34" charset="0"/>
              </a:rPr>
            </a:br>
            <a:r>
              <a:rPr lang="en-US" sz="635" dirty="0">
                <a:solidFill>
                  <a:prstClr val="white">
                    <a:lumMod val="65000"/>
                  </a:prstClr>
                </a:solidFill>
                <a:latin typeface="Arial" panose="020B0604020202020204" pitchFamily="34" charset="0"/>
                <a:cs typeface="Arial" panose="020B0604020202020204" pitchFamily="34" charset="0"/>
              </a:rPr>
              <a:t>Srikakulam District, Andhra Pradesh,</a:t>
            </a:r>
            <a:br>
              <a:rPr lang="en-US" sz="635" dirty="0">
                <a:solidFill>
                  <a:prstClr val="white">
                    <a:lumMod val="65000"/>
                  </a:prstClr>
                </a:solidFill>
                <a:latin typeface="Arial" panose="020B0604020202020204" pitchFamily="34" charset="0"/>
                <a:cs typeface="Arial" panose="020B0604020202020204" pitchFamily="34" charset="0"/>
              </a:rPr>
            </a:br>
            <a:r>
              <a:rPr lang="en-US" sz="635" dirty="0">
                <a:solidFill>
                  <a:prstClr val="white">
                    <a:lumMod val="65000"/>
                  </a:prstClr>
                </a:solidFill>
                <a:latin typeface="Arial" panose="020B0604020202020204" pitchFamily="34" charset="0"/>
                <a:cs typeface="Arial" panose="020B0604020202020204" pitchFamily="34" charset="0"/>
              </a:rPr>
              <a:t>Pin: 532 409</a:t>
            </a:r>
          </a:p>
          <a:p>
            <a:pPr defTabSz="914338">
              <a:spcBef>
                <a:spcPts val="476"/>
              </a:spcBef>
              <a:spcAft>
                <a:spcPts val="159"/>
              </a:spcAft>
              <a:buClr>
                <a:srgbClr val="5F4BA0"/>
              </a:buClr>
              <a:buSzPct val="110000"/>
              <a:defRPr/>
            </a:pPr>
            <a:r>
              <a:rPr lang="en-US" sz="794" b="1" dirty="0">
                <a:solidFill>
                  <a:srgbClr val="414141"/>
                </a:solidFill>
                <a:latin typeface="Arial" panose="020B0604020202020204" pitchFamily="34" charset="0"/>
                <a:cs typeface="Arial" panose="020B0604020202020204" pitchFamily="34" charset="0"/>
              </a:rPr>
              <a:t>API SKIKAKULAM PLANT (SEZ)</a:t>
            </a:r>
            <a:br>
              <a:rPr lang="en-US" sz="794" b="1" dirty="0">
                <a:solidFill>
                  <a:srgbClr val="414141"/>
                </a:solidFill>
                <a:latin typeface="Arial" panose="020B0604020202020204" pitchFamily="34" charset="0"/>
                <a:cs typeface="Arial" panose="020B0604020202020204" pitchFamily="34" charset="0"/>
              </a:rPr>
            </a:br>
            <a:r>
              <a:rPr lang="en-US" sz="635" dirty="0">
                <a:solidFill>
                  <a:prstClr val="white">
                    <a:lumMod val="65000"/>
                  </a:prstClr>
                </a:solidFill>
                <a:latin typeface="Arial" panose="020B0604020202020204" pitchFamily="34" charset="0"/>
                <a:cs typeface="Arial" panose="020B0604020202020204" pitchFamily="34" charset="0"/>
              </a:rPr>
              <a:t>PU1 &amp; Developer</a:t>
            </a:r>
            <a:br>
              <a:rPr lang="en-US" sz="635" dirty="0">
                <a:solidFill>
                  <a:prstClr val="white">
                    <a:lumMod val="65000"/>
                  </a:prstClr>
                </a:solidFill>
                <a:latin typeface="Arial" panose="020B0604020202020204" pitchFamily="34" charset="0"/>
                <a:cs typeface="Arial" panose="020B0604020202020204" pitchFamily="34" charset="0"/>
              </a:rPr>
            </a:br>
            <a:r>
              <a:rPr lang="en-US" sz="635" dirty="0">
                <a:solidFill>
                  <a:prstClr val="white">
                    <a:lumMod val="65000"/>
                  </a:prstClr>
                </a:solidFill>
                <a:latin typeface="Arial" panose="020B0604020202020204" pitchFamily="34" charset="0"/>
                <a:cs typeface="Arial" panose="020B0604020202020204" pitchFamily="34" charset="0"/>
              </a:rPr>
              <a:t>Sector No. 28 &amp; 34, Devunipalavalasa</a:t>
            </a:r>
            <a:br>
              <a:rPr lang="en-US" sz="635" dirty="0">
                <a:solidFill>
                  <a:prstClr val="white">
                    <a:lumMod val="65000"/>
                  </a:prstClr>
                </a:solidFill>
                <a:latin typeface="Arial" panose="020B0604020202020204" pitchFamily="34" charset="0"/>
                <a:cs typeface="Arial" panose="020B0604020202020204" pitchFamily="34" charset="0"/>
              </a:rPr>
            </a:br>
            <a:r>
              <a:rPr lang="en-US" sz="635" dirty="0">
                <a:solidFill>
                  <a:prstClr val="white">
                    <a:lumMod val="65000"/>
                  </a:prstClr>
                </a:solidFill>
                <a:latin typeface="Arial" panose="020B0604020202020204" pitchFamily="34" charset="0"/>
                <a:cs typeface="Arial" panose="020B0604020202020204" pitchFamily="34" charset="0"/>
              </a:rPr>
              <a:t>Village, Ranastalam Mandal,</a:t>
            </a:r>
            <a:br>
              <a:rPr lang="en-US" sz="635" dirty="0">
                <a:solidFill>
                  <a:prstClr val="white">
                    <a:lumMod val="65000"/>
                  </a:prstClr>
                </a:solidFill>
                <a:latin typeface="Arial" panose="020B0604020202020204" pitchFamily="34" charset="0"/>
                <a:cs typeface="Arial" panose="020B0604020202020204" pitchFamily="34" charset="0"/>
              </a:rPr>
            </a:br>
            <a:r>
              <a:rPr lang="en-US" sz="635" dirty="0">
                <a:solidFill>
                  <a:prstClr val="white">
                    <a:lumMod val="65000"/>
                  </a:prstClr>
                </a:solidFill>
                <a:latin typeface="Arial" panose="020B0604020202020204" pitchFamily="34" charset="0"/>
                <a:cs typeface="Arial" panose="020B0604020202020204" pitchFamily="34" charset="0"/>
              </a:rPr>
              <a:t>Srikakulam District, Andhra Pradesh,</a:t>
            </a:r>
            <a:br>
              <a:rPr lang="en-US" sz="635" dirty="0">
                <a:solidFill>
                  <a:prstClr val="white">
                    <a:lumMod val="65000"/>
                  </a:prstClr>
                </a:solidFill>
                <a:latin typeface="Arial" panose="020B0604020202020204" pitchFamily="34" charset="0"/>
                <a:cs typeface="Arial" panose="020B0604020202020204" pitchFamily="34" charset="0"/>
              </a:rPr>
            </a:br>
            <a:r>
              <a:rPr lang="en-US" sz="635" dirty="0">
                <a:solidFill>
                  <a:prstClr val="white">
                    <a:lumMod val="65000"/>
                  </a:prstClr>
                </a:solidFill>
                <a:latin typeface="Arial" panose="020B0604020202020204" pitchFamily="34" charset="0"/>
                <a:cs typeface="Arial" panose="020B0604020202020204" pitchFamily="34" charset="0"/>
              </a:rPr>
              <a:t>Pin: 532 409</a:t>
            </a:r>
          </a:p>
        </p:txBody>
      </p:sp>
      <p:sp>
        <p:nvSpPr>
          <p:cNvPr id="9" name="Textfeld 8">
            <a:extLst>
              <a:ext uri="{FF2B5EF4-FFF2-40B4-BE49-F238E27FC236}">
                <a16:creationId xmlns:a16="http://schemas.microsoft.com/office/drawing/2014/main" xmlns="" id="{5C38AF2C-A3BD-4E86-B280-CE4F56CDE9EC}"/>
              </a:ext>
            </a:extLst>
          </p:cNvPr>
          <p:cNvSpPr txBox="1"/>
          <p:nvPr/>
        </p:nvSpPr>
        <p:spPr>
          <a:xfrm>
            <a:off x="2992656" y="1467756"/>
            <a:ext cx="1763232" cy="2176062"/>
          </a:xfrm>
          <a:prstGeom prst="rect">
            <a:avLst/>
          </a:prstGeom>
          <a:noFill/>
        </p:spPr>
        <p:txBody>
          <a:bodyPr wrap="square" lIns="0" tIns="0" rIns="0" bIns="0" rtlCol="0">
            <a:noAutofit/>
          </a:bodyPr>
          <a:lstStyle/>
          <a:p>
            <a:pPr defTabSz="914338">
              <a:spcBef>
                <a:spcPts val="476"/>
              </a:spcBef>
              <a:spcAft>
                <a:spcPts val="159"/>
              </a:spcAft>
              <a:buClr>
                <a:srgbClr val="5F4BA0"/>
              </a:buClr>
              <a:buSzPct val="110000"/>
              <a:defRPr/>
            </a:pPr>
            <a:r>
              <a:rPr lang="en-US" sz="794" b="1" dirty="0">
                <a:solidFill>
                  <a:srgbClr val="414141"/>
                </a:solidFill>
                <a:latin typeface="Arial" panose="020B0604020202020204" pitchFamily="34" charset="0"/>
                <a:cs typeface="Arial" panose="020B0604020202020204" pitchFamily="34" charset="0"/>
              </a:rPr>
              <a:t>API CUERNAVACA PLANT</a:t>
            </a:r>
            <a:br>
              <a:rPr lang="en-US" sz="794" b="1" dirty="0">
                <a:solidFill>
                  <a:srgbClr val="414141"/>
                </a:solidFill>
                <a:latin typeface="Arial" panose="020B0604020202020204" pitchFamily="34" charset="0"/>
                <a:cs typeface="Arial" panose="020B0604020202020204" pitchFamily="34" charset="0"/>
              </a:rPr>
            </a:br>
            <a:r>
              <a:rPr lang="en-US" sz="635" dirty="0">
                <a:solidFill>
                  <a:prstClr val="white">
                    <a:lumMod val="65000"/>
                  </a:prstClr>
                </a:solidFill>
                <a:latin typeface="Arial" panose="020B0604020202020204" pitchFamily="34" charset="0"/>
                <a:cs typeface="Arial" panose="020B0604020202020204" pitchFamily="34" charset="0"/>
              </a:rPr>
              <a:t>Industrias Quemicas Falcon De Mexico</a:t>
            </a:r>
            <a:br>
              <a:rPr lang="en-US" sz="635" dirty="0">
                <a:solidFill>
                  <a:prstClr val="white">
                    <a:lumMod val="65000"/>
                  </a:prstClr>
                </a:solidFill>
                <a:latin typeface="Arial" panose="020B0604020202020204" pitchFamily="34" charset="0"/>
                <a:cs typeface="Arial" panose="020B0604020202020204" pitchFamily="34" charset="0"/>
              </a:rPr>
            </a:br>
            <a:r>
              <a:rPr lang="en-US" sz="635" dirty="0">
                <a:solidFill>
                  <a:prstClr val="white">
                    <a:lumMod val="65000"/>
                  </a:prstClr>
                </a:solidFill>
                <a:latin typeface="Arial" panose="020B0604020202020204" pitchFamily="34" charset="0"/>
                <a:cs typeface="Arial" panose="020B0604020202020204" pitchFamily="34" charset="0"/>
              </a:rPr>
              <a:t>S.A. de C.V.</a:t>
            </a:r>
            <a:br>
              <a:rPr lang="en-US" sz="635" dirty="0">
                <a:solidFill>
                  <a:prstClr val="white">
                    <a:lumMod val="65000"/>
                  </a:prstClr>
                </a:solidFill>
                <a:latin typeface="Arial" panose="020B0604020202020204" pitchFamily="34" charset="0"/>
                <a:cs typeface="Arial" panose="020B0604020202020204" pitchFamily="34" charset="0"/>
              </a:rPr>
            </a:br>
            <a:r>
              <a:rPr lang="en-US" sz="635" dirty="0">
                <a:solidFill>
                  <a:prstClr val="white">
                    <a:lumMod val="65000"/>
                  </a:prstClr>
                </a:solidFill>
                <a:latin typeface="Arial" panose="020B0604020202020204" pitchFamily="34" charset="0"/>
                <a:cs typeface="Arial" panose="020B0604020202020204" pitchFamily="34" charset="0"/>
              </a:rPr>
              <a:t>Carretera Federal Cuernavaca-Cuautla KM</a:t>
            </a:r>
            <a:br>
              <a:rPr lang="en-US" sz="635" dirty="0">
                <a:solidFill>
                  <a:prstClr val="white">
                    <a:lumMod val="65000"/>
                  </a:prstClr>
                </a:solidFill>
                <a:latin typeface="Arial" panose="020B0604020202020204" pitchFamily="34" charset="0"/>
                <a:cs typeface="Arial" panose="020B0604020202020204" pitchFamily="34" charset="0"/>
              </a:rPr>
            </a:br>
            <a:r>
              <a:rPr lang="en-US" sz="635" dirty="0">
                <a:solidFill>
                  <a:prstClr val="white">
                    <a:lumMod val="65000"/>
                  </a:prstClr>
                </a:solidFill>
                <a:latin typeface="Arial" panose="020B0604020202020204" pitchFamily="34" charset="0"/>
                <a:cs typeface="Arial" panose="020B0604020202020204" pitchFamily="34" charset="0"/>
              </a:rPr>
              <a:t>4.5 CIVAC, Jiutepec Morelos, Mexico 62578</a:t>
            </a:r>
          </a:p>
          <a:p>
            <a:pPr defTabSz="914338">
              <a:spcBef>
                <a:spcPts val="476"/>
              </a:spcBef>
              <a:spcAft>
                <a:spcPts val="159"/>
              </a:spcAft>
              <a:buClr>
                <a:srgbClr val="5F4BA0"/>
              </a:buClr>
              <a:buSzPct val="110000"/>
              <a:defRPr/>
            </a:pPr>
            <a:r>
              <a:rPr lang="en-US" sz="794" b="1" dirty="0">
                <a:solidFill>
                  <a:srgbClr val="414141"/>
                </a:solidFill>
                <a:latin typeface="Arial" panose="020B0604020202020204" pitchFamily="34" charset="0"/>
                <a:cs typeface="Arial" panose="020B0604020202020204" pitchFamily="34" charset="0"/>
              </a:rPr>
              <a:t>API MIRFIELD PLANT</a:t>
            </a:r>
            <a:r>
              <a:rPr lang="en-US" sz="635" dirty="0">
                <a:solidFill>
                  <a:srgbClr val="414141"/>
                </a:solidFill>
                <a:latin typeface="Arial" panose="020B0604020202020204" pitchFamily="34" charset="0"/>
                <a:cs typeface="Arial" panose="020B0604020202020204" pitchFamily="34" charset="0"/>
              </a:rPr>
              <a:t/>
            </a:r>
            <a:br>
              <a:rPr lang="en-US" sz="635" dirty="0">
                <a:solidFill>
                  <a:srgbClr val="414141"/>
                </a:solidFill>
                <a:latin typeface="Arial" panose="020B0604020202020204" pitchFamily="34" charset="0"/>
                <a:cs typeface="Arial" panose="020B0604020202020204" pitchFamily="34" charset="0"/>
              </a:rPr>
            </a:br>
            <a:r>
              <a:rPr lang="en-US" sz="635" dirty="0">
                <a:solidFill>
                  <a:prstClr val="white">
                    <a:lumMod val="65000"/>
                  </a:prstClr>
                </a:solidFill>
                <a:latin typeface="Arial" panose="020B0604020202020204" pitchFamily="34" charset="0"/>
                <a:cs typeface="Arial" panose="020B0604020202020204" pitchFamily="34" charset="0"/>
              </a:rPr>
              <a:t>Dr. Reddy’s Laboratories (EU) Ltd.</a:t>
            </a:r>
            <a:br>
              <a:rPr lang="en-US" sz="635" dirty="0">
                <a:solidFill>
                  <a:prstClr val="white">
                    <a:lumMod val="65000"/>
                  </a:prstClr>
                </a:solidFill>
                <a:latin typeface="Arial" panose="020B0604020202020204" pitchFamily="34" charset="0"/>
                <a:cs typeface="Arial" panose="020B0604020202020204" pitchFamily="34" charset="0"/>
              </a:rPr>
            </a:br>
            <a:r>
              <a:rPr lang="en-US" sz="635" dirty="0">
                <a:solidFill>
                  <a:prstClr val="white">
                    <a:lumMod val="65000"/>
                  </a:prstClr>
                </a:solidFill>
                <a:latin typeface="Arial" panose="020B0604020202020204" pitchFamily="34" charset="0"/>
                <a:cs typeface="Arial" panose="020B0604020202020204" pitchFamily="34" charset="0"/>
              </a:rPr>
              <a:t>Mirfield, West Yorkshire, WF 14, 8HZ,</a:t>
            </a:r>
            <a:br>
              <a:rPr lang="en-US" sz="635" dirty="0">
                <a:solidFill>
                  <a:prstClr val="white">
                    <a:lumMod val="65000"/>
                  </a:prstClr>
                </a:solidFill>
                <a:latin typeface="Arial" panose="020B0604020202020204" pitchFamily="34" charset="0"/>
                <a:cs typeface="Arial" panose="020B0604020202020204" pitchFamily="34" charset="0"/>
              </a:rPr>
            </a:br>
            <a:r>
              <a:rPr lang="en-US" sz="635" dirty="0">
                <a:solidFill>
                  <a:prstClr val="white">
                    <a:lumMod val="65000"/>
                  </a:prstClr>
                </a:solidFill>
                <a:latin typeface="Arial" panose="020B0604020202020204" pitchFamily="34" charset="0"/>
                <a:cs typeface="Arial" panose="020B0604020202020204" pitchFamily="34" charset="0"/>
              </a:rPr>
              <a:t>United Kingdom</a:t>
            </a:r>
          </a:p>
        </p:txBody>
      </p:sp>
      <p:sp>
        <p:nvSpPr>
          <p:cNvPr id="10" name="Rectangle: Rounded Corners 35">
            <a:extLst>
              <a:ext uri="{FF2B5EF4-FFF2-40B4-BE49-F238E27FC236}">
                <a16:creationId xmlns:a16="http://schemas.microsoft.com/office/drawing/2014/main" xmlns="" id="{67C8F4A4-CC03-407F-B763-CCD9D22246DE}"/>
              </a:ext>
            </a:extLst>
          </p:cNvPr>
          <p:cNvSpPr/>
          <p:nvPr/>
        </p:nvSpPr>
        <p:spPr>
          <a:xfrm>
            <a:off x="2981252" y="1147232"/>
            <a:ext cx="919314" cy="219462"/>
          </a:xfrm>
          <a:prstGeom prst="roundRect">
            <a:avLst>
              <a:gd name="adj" fmla="val 50000"/>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defTabSz="914338">
              <a:spcBef>
                <a:spcPts val="159"/>
              </a:spcBef>
              <a:spcAft>
                <a:spcPts val="159"/>
              </a:spcAft>
              <a:defRPr/>
            </a:pPr>
            <a:r>
              <a:rPr lang="en-GB" sz="873" b="1" dirty="0">
                <a:solidFill>
                  <a:srgbClr val="414141"/>
                </a:solidFill>
                <a:latin typeface="Arial"/>
              </a:rPr>
              <a:t>Outside India</a:t>
            </a:r>
          </a:p>
        </p:txBody>
      </p:sp>
      <p:sp>
        <p:nvSpPr>
          <p:cNvPr id="11" name="Rectangle 4">
            <a:extLst>
              <a:ext uri="{FF2B5EF4-FFF2-40B4-BE49-F238E27FC236}">
                <a16:creationId xmlns:a16="http://schemas.microsoft.com/office/drawing/2014/main" xmlns="" id="{3370B2A2-C11D-4C54-8077-EED0241C5838}"/>
              </a:ext>
            </a:extLst>
          </p:cNvPr>
          <p:cNvSpPr/>
          <p:nvPr/>
        </p:nvSpPr>
        <p:spPr>
          <a:xfrm>
            <a:off x="571670" y="339425"/>
            <a:ext cx="1804737" cy="232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defTabSz="914338">
              <a:defRPr/>
            </a:pPr>
            <a:r>
              <a:rPr lang="en-GB" sz="794" b="1" cap="all" dirty="0">
                <a:solidFill>
                  <a:srgbClr val="5225B5"/>
                </a:solidFill>
                <a:latin typeface="Arial" panose="020B0604020202020204" pitchFamily="34" charset="0"/>
              </a:rPr>
              <a:t>PSAI Business</a:t>
            </a:r>
          </a:p>
        </p:txBody>
      </p:sp>
      <p:cxnSp>
        <p:nvCxnSpPr>
          <p:cNvPr id="13" name="Straight Connector 58">
            <a:extLst>
              <a:ext uri="{FF2B5EF4-FFF2-40B4-BE49-F238E27FC236}">
                <a16:creationId xmlns:a16="http://schemas.microsoft.com/office/drawing/2014/main" xmlns="" id="{F71331D8-3690-4237-8649-8B468AD26FA8}"/>
              </a:ext>
            </a:extLst>
          </p:cNvPr>
          <p:cNvCxnSpPr>
            <a:cxnSpLocks/>
          </p:cNvCxnSpPr>
          <p:nvPr/>
        </p:nvCxnSpPr>
        <p:spPr>
          <a:xfrm>
            <a:off x="571669" y="568911"/>
            <a:ext cx="779077" cy="0"/>
          </a:xfrm>
          <a:prstGeom prst="line">
            <a:avLst/>
          </a:prstGeom>
          <a:ln w="28575" cap="rnd">
            <a:solidFill>
              <a:srgbClr val="5225B5"/>
            </a:solidFill>
          </a:ln>
        </p:spPr>
        <p:style>
          <a:lnRef idx="1">
            <a:schemeClr val="accent1"/>
          </a:lnRef>
          <a:fillRef idx="0">
            <a:schemeClr val="accent1"/>
          </a:fillRef>
          <a:effectRef idx="0">
            <a:schemeClr val="accent1"/>
          </a:effectRef>
          <a:fontRef idx="minor">
            <a:schemeClr val="tx1"/>
          </a:fontRef>
        </p:style>
      </p:cxnSp>
      <p:sp>
        <p:nvSpPr>
          <p:cNvPr id="14" name="Oval 77">
            <a:extLst>
              <a:ext uri="{FF2B5EF4-FFF2-40B4-BE49-F238E27FC236}">
                <a16:creationId xmlns:a16="http://schemas.microsoft.com/office/drawing/2014/main" xmlns="" id="{10B13651-1224-4123-84EC-81A1ACD1DB1B}"/>
              </a:ext>
            </a:extLst>
          </p:cNvPr>
          <p:cNvSpPr/>
          <p:nvPr/>
        </p:nvSpPr>
        <p:spPr>
          <a:xfrm>
            <a:off x="7144984" y="-1856480"/>
            <a:ext cx="2499472" cy="2499464"/>
          </a:xfrm>
          <a:prstGeom prst="ellipse">
            <a:avLst/>
          </a:prstGeom>
          <a:solidFill>
            <a:srgbClr val="522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grpSp>
        <p:nvGrpSpPr>
          <p:cNvPr id="15" name="Group 82">
            <a:extLst>
              <a:ext uri="{FF2B5EF4-FFF2-40B4-BE49-F238E27FC236}">
                <a16:creationId xmlns:a16="http://schemas.microsoft.com/office/drawing/2014/main" xmlns="" id="{3B1A3886-80E6-4497-953D-4AF1ACEE7713}"/>
              </a:ext>
            </a:extLst>
          </p:cNvPr>
          <p:cNvGrpSpPr/>
          <p:nvPr/>
        </p:nvGrpSpPr>
        <p:grpSpPr>
          <a:xfrm>
            <a:off x="7185802" y="-102986"/>
            <a:ext cx="609284" cy="609284"/>
            <a:chOff x="8331321" y="3664071"/>
            <a:chExt cx="906342" cy="906342"/>
          </a:xfrm>
        </p:grpSpPr>
        <p:sp>
          <p:nvSpPr>
            <p:cNvPr id="16" name="Oval 83">
              <a:extLst>
                <a:ext uri="{FF2B5EF4-FFF2-40B4-BE49-F238E27FC236}">
                  <a16:creationId xmlns:a16="http://schemas.microsoft.com/office/drawing/2014/main" xmlns="" id="{A941027E-631D-4899-813C-C556606BBBB6}"/>
                </a:ext>
              </a:extLst>
            </p:cNvPr>
            <p:cNvSpPr/>
            <p:nvPr/>
          </p:nvSpPr>
          <p:spPr>
            <a:xfrm>
              <a:off x="8331321" y="3664071"/>
              <a:ext cx="906342" cy="906342"/>
            </a:xfrm>
            <a:prstGeom prst="ellipse">
              <a:avLst/>
            </a:prstGeom>
            <a:solidFill>
              <a:schemeClr val="bg1"/>
            </a:solidFill>
            <a:ln>
              <a:noFill/>
            </a:ln>
            <a:effectLst>
              <a:outerShdw blurRad="2667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cxnSp>
          <p:nvCxnSpPr>
            <p:cNvPr id="17" name="Connector: Curved 84">
              <a:extLst>
                <a:ext uri="{FF2B5EF4-FFF2-40B4-BE49-F238E27FC236}">
                  <a16:creationId xmlns:a16="http://schemas.microsoft.com/office/drawing/2014/main" xmlns="" id="{9AD85087-5BD0-4B3B-AC74-A335F80BD8B7}"/>
                </a:ext>
              </a:extLst>
            </p:cNvPr>
            <p:cNvCxnSpPr/>
            <p:nvPr/>
          </p:nvCxnSpPr>
          <p:spPr>
            <a:xfrm>
              <a:off x="8807450" y="4184650"/>
              <a:ext cx="88900" cy="57150"/>
            </a:xfrm>
            <a:prstGeom prst="curvedConnector3">
              <a:avLst/>
            </a:prstGeom>
            <a:ln>
              <a:noFill/>
            </a:ln>
          </p:spPr>
          <p:style>
            <a:lnRef idx="1">
              <a:schemeClr val="accent1"/>
            </a:lnRef>
            <a:fillRef idx="0">
              <a:schemeClr val="accent1"/>
            </a:fillRef>
            <a:effectRef idx="0">
              <a:schemeClr val="accent1"/>
            </a:effectRef>
            <a:fontRef idx="minor">
              <a:schemeClr val="tx1"/>
            </a:fontRef>
          </p:style>
        </p:cxnSp>
      </p:grpSp>
      <p:sp>
        <p:nvSpPr>
          <p:cNvPr id="20" name="Oval 77">
            <a:extLst>
              <a:ext uri="{FF2B5EF4-FFF2-40B4-BE49-F238E27FC236}">
                <a16:creationId xmlns:a16="http://schemas.microsoft.com/office/drawing/2014/main" xmlns="" id="{A1E268E6-0E4A-413C-9AA2-0C6273DBA6FE}"/>
              </a:ext>
            </a:extLst>
          </p:cNvPr>
          <p:cNvSpPr/>
          <p:nvPr/>
        </p:nvSpPr>
        <p:spPr>
          <a:xfrm flipH="1">
            <a:off x="5318207" y="2726555"/>
            <a:ext cx="191881" cy="191881"/>
          </a:xfrm>
          <a:prstGeom prst="ellipse">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sp>
        <p:nvSpPr>
          <p:cNvPr id="23" name="Oval 77">
            <a:extLst>
              <a:ext uri="{FF2B5EF4-FFF2-40B4-BE49-F238E27FC236}">
                <a16:creationId xmlns:a16="http://schemas.microsoft.com/office/drawing/2014/main" xmlns="" id="{60BE15A9-664F-4364-974B-2B931A81AEB4}"/>
              </a:ext>
            </a:extLst>
          </p:cNvPr>
          <p:cNvSpPr/>
          <p:nvPr/>
        </p:nvSpPr>
        <p:spPr>
          <a:xfrm>
            <a:off x="90423" y="4767974"/>
            <a:ext cx="237005" cy="237005"/>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sp>
        <p:nvSpPr>
          <p:cNvPr id="24" name="Oval 77">
            <a:extLst>
              <a:ext uri="{FF2B5EF4-FFF2-40B4-BE49-F238E27FC236}">
                <a16:creationId xmlns:a16="http://schemas.microsoft.com/office/drawing/2014/main" xmlns="" id="{F1E79A15-D56B-49C2-8F65-BB09B21474A5}"/>
              </a:ext>
            </a:extLst>
          </p:cNvPr>
          <p:cNvSpPr/>
          <p:nvPr/>
        </p:nvSpPr>
        <p:spPr>
          <a:xfrm>
            <a:off x="-629787" y="3971638"/>
            <a:ext cx="796267" cy="796267"/>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grpSp>
        <p:nvGrpSpPr>
          <p:cNvPr id="25" name="Group 65">
            <a:extLst>
              <a:ext uri="{FF2B5EF4-FFF2-40B4-BE49-F238E27FC236}">
                <a16:creationId xmlns:a16="http://schemas.microsoft.com/office/drawing/2014/main" xmlns="" id="{DF018EC6-C473-4531-B1A7-FC89FC875932}"/>
              </a:ext>
            </a:extLst>
          </p:cNvPr>
          <p:cNvGrpSpPr/>
          <p:nvPr/>
        </p:nvGrpSpPr>
        <p:grpSpPr>
          <a:xfrm>
            <a:off x="-823048" y="1778027"/>
            <a:ext cx="1214522" cy="1214522"/>
            <a:chOff x="9298868" y="6269834"/>
            <a:chExt cx="1826332" cy="1826332"/>
          </a:xfrm>
        </p:grpSpPr>
        <p:sp>
          <p:nvSpPr>
            <p:cNvPr id="26" name="Circle: Hollow 66">
              <a:extLst>
                <a:ext uri="{FF2B5EF4-FFF2-40B4-BE49-F238E27FC236}">
                  <a16:creationId xmlns:a16="http://schemas.microsoft.com/office/drawing/2014/main" xmlns="" id="{0CD262D4-6CBF-4BB9-AFCD-5B476B0FFCE0}"/>
                </a:ext>
              </a:extLst>
            </p:cNvPr>
            <p:cNvSpPr/>
            <p:nvPr/>
          </p:nvSpPr>
          <p:spPr>
            <a:xfrm>
              <a:off x="9298868" y="6269834"/>
              <a:ext cx="1826332" cy="1826332"/>
            </a:xfrm>
            <a:prstGeom prst="donut">
              <a:avLst>
                <a:gd name="adj" fmla="val 32683"/>
              </a:avLst>
            </a:prstGeom>
            <a:solidFill>
              <a:srgbClr val="5225B5">
                <a:alpha val="15000"/>
              </a:srgbClr>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black"/>
                </a:solidFill>
                <a:latin typeface="Arial"/>
              </a:endParaRPr>
            </a:p>
          </p:txBody>
        </p:sp>
        <p:sp>
          <p:nvSpPr>
            <p:cNvPr id="27" name="Diagonal Stripe 67">
              <a:extLst>
                <a:ext uri="{FF2B5EF4-FFF2-40B4-BE49-F238E27FC236}">
                  <a16:creationId xmlns:a16="http://schemas.microsoft.com/office/drawing/2014/main" xmlns="" id="{49AED848-B89E-4DF6-85A6-B7C86EC78A41}"/>
                </a:ext>
              </a:extLst>
            </p:cNvPr>
            <p:cNvSpPr/>
            <p:nvPr/>
          </p:nvSpPr>
          <p:spPr>
            <a:xfrm>
              <a:off x="10789920" y="7498080"/>
              <a:ext cx="68580" cy="106680"/>
            </a:xfrm>
            <a:prstGeom prst="diagStrip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defTabSz="914338">
                <a:spcBef>
                  <a:spcPts val="159"/>
                </a:spcBef>
                <a:spcAft>
                  <a:spcPts val="159"/>
                </a:spcAft>
                <a:defRPr/>
              </a:pPr>
              <a:endParaRPr lang="en-GB" sz="873" dirty="0">
                <a:solidFill>
                  <a:prstClr val="white"/>
                </a:solidFill>
                <a:latin typeface="Arial"/>
              </a:endParaRPr>
            </a:p>
          </p:txBody>
        </p:sp>
      </p:grpSp>
      <p:sp>
        <p:nvSpPr>
          <p:cNvPr id="35" name="Textfeld 8">
            <a:extLst>
              <a:ext uri="{FF2B5EF4-FFF2-40B4-BE49-F238E27FC236}">
                <a16:creationId xmlns:a16="http://schemas.microsoft.com/office/drawing/2014/main" xmlns="" id="{79FCF756-D8A1-43D7-94C8-261AB32622B7}"/>
              </a:ext>
            </a:extLst>
          </p:cNvPr>
          <p:cNvSpPr txBox="1"/>
          <p:nvPr/>
        </p:nvSpPr>
        <p:spPr>
          <a:xfrm>
            <a:off x="3013248" y="3170581"/>
            <a:ext cx="1774636" cy="561724"/>
          </a:xfrm>
          <a:prstGeom prst="rect">
            <a:avLst/>
          </a:prstGeom>
          <a:noFill/>
        </p:spPr>
        <p:txBody>
          <a:bodyPr wrap="square" lIns="0" tIns="0" rIns="0" bIns="0" rtlCol="0">
            <a:noAutofit/>
          </a:bodyPr>
          <a:lstStyle>
            <a:defPPr>
              <a:defRPr lang="en-US"/>
            </a:defPPr>
            <a:lvl1pPr>
              <a:spcBef>
                <a:spcPts val="200"/>
              </a:spcBef>
              <a:spcAft>
                <a:spcPts val="200"/>
              </a:spcAft>
              <a:buClr>
                <a:schemeClr val="accent1"/>
              </a:buClr>
              <a:buSzPct val="110000"/>
              <a:defRPr sz="1200" b="1">
                <a:solidFill>
                  <a:srgbClr val="00C8FF"/>
                </a:solidFill>
                <a:latin typeface="Arial" panose="020B0604020202020204" pitchFamily="34" charset="0"/>
                <a:cs typeface="Arial" panose="020B0604020202020204" pitchFamily="34" charset="0"/>
              </a:defRPr>
            </a:lvl1pPr>
          </a:lstStyle>
          <a:p>
            <a:pPr>
              <a:buClr>
                <a:srgbClr val="5F4BA0"/>
              </a:buClr>
            </a:pPr>
            <a:r>
              <a:rPr lang="en-GB" sz="794" dirty="0">
                <a:solidFill>
                  <a:srgbClr val="414141"/>
                </a:solidFill>
              </a:rPr>
              <a:t>All our plants are operated in accordance with </a:t>
            </a:r>
            <a:br>
              <a:rPr lang="en-GB" sz="794" dirty="0">
                <a:solidFill>
                  <a:srgbClr val="414141"/>
                </a:solidFill>
              </a:rPr>
            </a:br>
            <a:r>
              <a:rPr lang="en-GB" sz="1111" dirty="0">
                <a:solidFill>
                  <a:srgbClr val="5225B5"/>
                </a:solidFill>
              </a:rPr>
              <a:t>cGMP (ICH Q7a</a:t>
            </a:r>
            <a:r>
              <a:rPr lang="en-GB" sz="794" dirty="0">
                <a:solidFill>
                  <a:srgbClr val="5225B5"/>
                </a:solidFill>
              </a:rPr>
              <a:t>) </a:t>
            </a:r>
            <a:br>
              <a:rPr lang="en-GB" sz="794" dirty="0">
                <a:solidFill>
                  <a:srgbClr val="5225B5"/>
                </a:solidFill>
              </a:rPr>
            </a:br>
            <a:r>
              <a:rPr lang="en-GB" sz="794" dirty="0">
                <a:solidFill>
                  <a:srgbClr val="414141"/>
                </a:solidFill>
              </a:rPr>
              <a:t>and regularly inspected/audited by international authorities and customers. </a:t>
            </a:r>
          </a:p>
        </p:txBody>
      </p:sp>
      <p:sp>
        <p:nvSpPr>
          <p:cNvPr id="7" name="Footer Placeholder 6">
            <a:extLst>
              <a:ext uri="{FF2B5EF4-FFF2-40B4-BE49-F238E27FC236}">
                <a16:creationId xmlns:a16="http://schemas.microsoft.com/office/drawing/2014/main" xmlns="" id="{995748FA-840F-4319-8352-62B4D26B9677}"/>
              </a:ext>
            </a:extLst>
          </p:cNvPr>
          <p:cNvSpPr>
            <a:spLocks noGrp="1"/>
          </p:cNvSpPr>
          <p:nvPr>
            <p:ph type="ftr" sz="quarter" idx="11"/>
          </p:nvPr>
        </p:nvSpPr>
        <p:spPr/>
        <p:txBody>
          <a:bodyPr/>
          <a:lstStyle/>
          <a:p>
            <a:r>
              <a:rPr lang="en-US" dirty="0">
                <a:solidFill>
                  <a:schemeClr val="bg1"/>
                </a:solidFill>
              </a:rPr>
              <a:t>Copyright Dr. Reddy‘s </a:t>
            </a:r>
          </a:p>
        </p:txBody>
      </p:sp>
      <p:sp>
        <p:nvSpPr>
          <p:cNvPr id="12" name="Slide Number Placeholder 11">
            <a:extLst>
              <a:ext uri="{FF2B5EF4-FFF2-40B4-BE49-F238E27FC236}">
                <a16:creationId xmlns:a16="http://schemas.microsoft.com/office/drawing/2014/main" xmlns="" id="{E38FA650-E698-4484-AB53-A26FD8D2842D}"/>
              </a:ext>
            </a:extLst>
          </p:cNvPr>
          <p:cNvSpPr>
            <a:spLocks noGrp="1"/>
          </p:cNvSpPr>
          <p:nvPr>
            <p:ph type="sldNum" sz="quarter" idx="12"/>
          </p:nvPr>
        </p:nvSpPr>
        <p:spPr/>
        <p:txBody>
          <a:bodyPr/>
          <a:lstStyle/>
          <a:p>
            <a:fld id="{FCB53D23-1D79-480C-B3BE-829293F4503C}" type="slidenum">
              <a:rPr lang="en-US" smtClean="0">
                <a:solidFill>
                  <a:schemeClr val="bg1"/>
                </a:solidFill>
              </a:rPr>
              <a:pPr/>
              <a:t>27</a:t>
            </a:fld>
            <a:endParaRPr lang="en-US" dirty="0">
              <a:solidFill>
                <a:schemeClr val="bg1"/>
              </a:solidFill>
            </a:endParaRPr>
          </a:p>
        </p:txBody>
      </p:sp>
      <p:sp>
        <p:nvSpPr>
          <p:cNvPr id="32" name="Rechteck 31">
            <a:hlinkClick r:id="rId3" action="ppaction://hlinksldjump"/>
            <a:extLst>
              <a:ext uri="{FF2B5EF4-FFF2-40B4-BE49-F238E27FC236}">
                <a16:creationId xmlns:a16="http://schemas.microsoft.com/office/drawing/2014/main" xmlns="" id="{2E8850AE-55CB-48C7-95B6-B511652BCC2C}"/>
              </a:ext>
            </a:extLst>
          </p:cNvPr>
          <p:cNvSpPr/>
          <p:nvPr/>
        </p:nvSpPr>
        <p:spPr>
          <a:xfrm>
            <a:off x="7985226" y="4587974"/>
            <a:ext cx="1158774" cy="555526"/>
          </a:xfrm>
          <a:prstGeom prst="rect">
            <a:avLst/>
          </a:prstGeom>
          <a:solidFill>
            <a:schemeClr val="bg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a:spcBef>
                <a:spcPts val="159"/>
              </a:spcBef>
              <a:spcAft>
                <a:spcPts val="159"/>
              </a:spcAft>
            </a:pPr>
            <a:endParaRPr lang="de-DE" sz="873" dirty="0" err="1">
              <a:solidFill>
                <a:schemeClr val="bg1"/>
              </a:solidFill>
            </a:endParaRPr>
          </a:p>
        </p:txBody>
      </p:sp>
      <p:sp>
        <p:nvSpPr>
          <p:cNvPr id="38" name="Rectangle: Rounded Corners 26">
            <a:hlinkClick r:id="" action="ppaction://noaction"/>
            <a:extLst>
              <a:ext uri="{FF2B5EF4-FFF2-40B4-BE49-F238E27FC236}">
                <a16:creationId xmlns:a16="http://schemas.microsoft.com/office/drawing/2014/main" xmlns="" id="{1FAAE03E-413C-445A-9769-20D676674BEC}"/>
              </a:ext>
            </a:extLst>
          </p:cNvPr>
          <p:cNvSpPr/>
          <p:nvPr/>
        </p:nvSpPr>
        <p:spPr>
          <a:xfrm>
            <a:off x="2996665" y="4371109"/>
            <a:ext cx="741941" cy="36000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5721" tIns="0" rIns="85721" bIns="0" rtlCol="0" anchor="ctr">
            <a:spAutoFit/>
          </a:bodyPr>
          <a:lstStyle/>
          <a:p>
            <a:pPr>
              <a:spcBef>
                <a:spcPts val="159"/>
              </a:spcBef>
              <a:spcAft>
                <a:spcPts val="159"/>
              </a:spcAft>
            </a:pPr>
            <a:r>
              <a:rPr lang="de-DE" sz="794" b="1" dirty="0" smtClean="0">
                <a:solidFill>
                  <a:schemeClr val="bg1"/>
                </a:solidFill>
              </a:rPr>
              <a:t>Back</a:t>
            </a:r>
            <a:endParaRPr lang="en-GB" sz="794" b="1" dirty="0">
              <a:solidFill>
                <a:schemeClr val="bg1"/>
              </a:solidFill>
            </a:endParaRPr>
          </a:p>
        </p:txBody>
      </p:sp>
      <p:grpSp>
        <p:nvGrpSpPr>
          <p:cNvPr id="39" name="Group 38">
            <a:extLst>
              <a:ext uri="{FF2B5EF4-FFF2-40B4-BE49-F238E27FC236}">
                <a16:creationId xmlns:a16="http://schemas.microsoft.com/office/drawing/2014/main" xmlns="" id="{26D8936F-F7AC-4D4B-97EC-DB67FBB455BA}"/>
              </a:ext>
            </a:extLst>
          </p:cNvPr>
          <p:cNvGrpSpPr/>
          <p:nvPr/>
        </p:nvGrpSpPr>
        <p:grpSpPr>
          <a:xfrm>
            <a:off x="3457211" y="4526863"/>
            <a:ext cx="61549" cy="48492"/>
            <a:chOff x="7860506" y="5732486"/>
            <a:chExt cx="108744" cy="85676"/>
          </a:xfrm>
        </p:grpSpPr>
        <p:cxnSp>
          <p:nvCxnSpPr>
            <p:cNvPr id="40" name="Straight Connector 39">
              <a:extLst>
                <a:ext uri="{FF2B5EF4-FFF2-40B4-BE49-F238E27FC236}">
                  <a16:creationId xmlns:a16="http://schemas.microsoft.com/office/drawing/2014/main" xmlns="" id="{3B5FAE92-8204-4F93-B501-FEBBA0DA1699}"/>
                </a:ext>
              </a:extLst>
            </p:cNvPr>
            <p:cNvCxnSpPr>
              <a:cxnSpLocks/>
            </p:cNvCxnSpPr>
            <p:nvPr/>
          </p:nvCxnSpPr>
          <p:spPr>
            <a:xfrm>
              <a:off x="7860506" y="5775325"/>
              <a:ext cx="108744"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3BC993B1-507F-488B-8FCF-463AD3BFCDF5}"/>
                </a:ext>
              </a:extLst>
            </p:cNvPr>
            <p:cNvCxnSpPr>
              <a:cxnSpLocks/>
            </p:cNvCxnSpPr>
            <p:nvPr/>
          </p:nvCxnSpPr>
          <p:spPr>
            <a:xfrm>
              <a:off x="7931042" y="5732486"/>
              <a:ext cx="38208" cy="42838"/>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9DBA74E2-A761-4B68-87B8-A99E5BC62996}"/>
                </a:ext>
              </a:extLst>
            </p:cNvPr>
            <p:cNvCxnSpPr>
              <a:cxnSpLocks/>
            </p:cNvCxnSpPr>
            <p:nvPr/>
          </p:nvCxnSpPr>
          <p:spPr>
            <a:xfrm flipV="1">
              <a:off x="7931042" y="5775324"/>
              <a:ext cx="38208" cy="42838"/>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2671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6" presetClass="emph" presetSubtype="0" accel="50000" decel="50000" autoRev="1" fill="hold" grpId="1" nodeType="withEffect">
                                  <p:stCondLst>
                                    <p:cond delay="500"/>
                                  </p:stCondLst>
                                  <p:childTnLst>
                                    <p:animScale>
                                      <p:cBhvr>
                                        <p:cTn id="9" dur="250" fill="hold"/>
                                        <p:tgtEl>
                                          <p:spTgt spid="38"/>
                                        </p:tgtEl>
                                      </p:cBhvr>
                                      <p:by x="108000" y="108000"/>
                                    </p:animScale>
                                  </p:childTnLst>
                                </p:cTn>
                              </p:par>
                              <p:par>
                                <p:cTn id="10" presetID="10" presetClass="entr" presetSubtype="0" fill="hold"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4E93693-33EC-4B83-A6B4-EDD9305400C8}"/>
              </a:ext>
            </a:extLst>
          </p:cNvPr>
          <p:cNvSpPr txBox="1"/>
          <p:nvPr/>
        </p:nvSpPr>
        <p:spPr>
          <a:xfrm>
            <a:off x="571669" y="571585"/>
            <a:ext cx="5429020" cy="806926"/>
          </a:xfrm>
          <a:prstGeom prst="rect">
            <a:avLst/>
          </a:prstGeom>
          <a:noFill/>
        </p:spPr>
        <p:txBody>
          <a:bodyPr wrap="square" lIns="0" tIns="0" rIns="0" bIns="0" rtlCol="0">
            <a:noAutofit/>
          </a:bodyPr>
          <a:lstStyle/>
          <a:p>
            <a:pPr>
              <a:lnSpc>
                <a:spcPct val="80000"/>
              </a:lnSpc>
            </a:pPr>
            <a:r>
              <a:rPr lang="de-DE" sz="2540" b="1" dirty="0">
                <a:solidFill>
                  <a:srgbClr val="5225B5"/>
                </a:solidFill>
                <a:latin typeface="Arial" panose="020B0604020202020204" pitchFamily="34" charset="0"/>
                <a:cs typeface="Arial" panose="020B0604020202020204" pitchFamily="34" charset="0"/>
              </a:rPr>
              <a:t>C</a:t>
            </a:r>
            <a:r>
              <a:rPr lang="en-GB" sz="2540" b="1" dirty="0">
                <a:solidFill>
                  <a:srgbClr val="5225B5"/>
                </a:solidFill>
                <a:latin typeface="Arial" panose="020B0604020202020204" pitchFamily="34" charset="0"/>
                <a:cs typeface="Arial" panose="020B0604020202020204" pitchFamily="34" charset="0"/>
              </a:rPr>
              <a:t>ase Study</a:t>
            </a:r>
          </a:p>
        </p:txBody>
      </p:sp>
      <p:sp>
        <p:nvSpPr>
          <p:cNvPr id="5" name="TextBox 4">
            <a:extLst>
              <a:ext uri="{FF2B5EF4-FFF2-40B4-BE49-F238E27FC236}">
                <a16:creationId xmlns:a16="http://schemas.microsoft.com/office/drawing/2014/main" xmlns="" id="{CDA63A9C-B2F5-4D22-8C23-A073220FA82B}"/>
              </a:ext>
            </a:extLst>
          </p:cNvPr>
          <p:cNvSpPr txBox="1"/>
          <p:nvPr/>
        </p:nvSpPr>
        <p:spPr>
          <a:xfrm>
            <a:off x="571669" y="1143060"/>
            <a:ext cx="1714428" cy="571476"/>
          </a:xfrm>
          <a:prstGeom prst="rect">
            <a:avLst/>
          </a:prstGeom>
          <a:noFill/>
        </p:spPr>
        <p:txBody>
          <a:bodyPr wrap="square" lIns="0" tIns="0" rIns="0" bIns="0" rtlCol="0">
            <a:noAutofit/>
          </a:bodyPr>
          <a:lstStyle/>
          <a:p>
            <a:pPr>
              <a:spcBef>
                <a:spcPts val="952"/>
              </a:spcBef>
            </a:pPr>
            <a:r>
              <a:rPr lang="en-GB" sz="794" b="1" dirty="0">
                <a:solidFill>
                  <a:srgbClr val="414141"/>
                </a:solidFill>
                <a:cs typeface="Arial" panose="020B0604020202020204" pitchFamily="34" charset="0"/>
              </a:rPr>
              <a:t>Fast execution has helped expedite access to market for our partner with a basket of products</a:t>
            </a:r>
            <a:endParaRPr lang="en-GB" sz="794" dirty="0">
              <a:solidFill>
                <a:schemeClr val="bg1">
                  <a:lumMod val="65000"/>
                </a:schemeClr>
              </a:solidFill>
              <a:latin typeface="Arial" panose="020B0604020202020204" pitchFamily="34" charset="0"/>
              <a:cs typeface="Arial" panose="020B0604020202020204" pitchFamily="34" charset="0"/>
            </a:endParaRPr>
          </a:p>
        </p:txBody>
      </p:sp>
      <p:sp>
        <p:nvSpPr>
          <p:cNvPr id="8" name="Graphic 6">
            <a:extLst>
              <a:ext uri="{FF2B5EF4-FFF2-40B4-BE49-F238E27FC236}">
                <a16:creationId xmlns:a16="http://schemas.microsoft.com/office/drawing/2014/main" xmlns="" id="{5AC678A4-4523-464A-939E-B8078D2C37B4}"/>
              </a:ext>
            </a:extLst>
          </p:cNvPr>
          <p:cNvSpPr/>
          <p:nvPr/>
        </p:nvSpPr>
        <p:spPr>
          <a:xfrm>
            <a:off x="540230" y="2151543"/>
            <a:ext cx="2165982" cy="626360"/>
          </a:xfrm>
          <a:custGeom>
            <a:avLst/>
            <a:gdLst>
              <a:gd name="connsiteX0" fmla="*/ 10670574 w 11509038"/>
              <a:gd name="connsiteY0" fmla="*/ 2764352 h 2764351"/>
              <a:gd name="connsiteX1" fmla="*/ 301381 w 11509038"/>
              <a:gd name="connsiteY1" fmla="*/ 2764352 h 2764351"/>
              <a:gd name="connsiteX2" fmla="*/ 31847 w 11509038"/>
              <a:gd name="connsiteY2" fmla="*/ 2329364 h 2764351"/>
              <a:gd name="connsiteX3" fmla="*/ 436101 w 11509038"/>
              <a:gd name="connsiteY3" fmla="*/ 1516142 h 2764351"/>
              <a:gd name="connsiteX4" fmla="*/ 436101 w 11509038"/>
              <a:gd name="connsiteY4" fmla="*/ 1248210 h 2764351"/>
              <a:gd name="connsiteX5" fmla="*/ 31847 w 11509038"/>
              <a:gd name="connsiteY5" fmla="*/ 434988 h 2764351"/>
              <a:gd name="connsiteX6" fmla="*/ 301381 w 11509038"/>
              <a:gd name="connsiteY6" fmla="*/ 0 h 2764351"/>
              <a:gd name="connsiteX7" fmla="*/ 10670574 w 11509038"/>
              <a:gd name="connsiteY7" fmla="*/ 0 h 2764351"/>
              <a:gd name="connsiteX8" fmla="*/ 10940108 w 11509038"/>
              <a:gd name="connsiteY8" fmla="*/ 166962 h 2764351"/>
              <a:gd name="connsiteX9" fmla="*/ 11477574 w 11509038"/>
              <a:gd name="connsiteY9" fmla="*/ 1248210 h 2764351"/>
              <a:gd name="connsiteX10" fmla="*/ 11477574 w 11509038"/>
              <a:gd name="connsiteY10" fmla="*/ 1516142 h 2764351"/>
              <a:gd name="connsiteX11" fmla="*/ 10940108 w 11509038"/>
              <a:gd name="connsiteY11" fmla="*/ 2597389 h 2764351"/>
              <a:gd name="connsiteX12" fmla="*/ 10670574 w 11509038"/>
              <a:gd name="connsiteY12" fmla="*/ 2764352 h 2764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09038" h="2764351">
                <a:moveTo>
                  <a:pt x="10670574" y="2764352"/>
                </a:moveTo>
                <a:lnTo>
                  <a:pt x="301381" y="2764352"/>
                </a:lnTo>
                <a:cubicBezTo>
                  <a:pt x="77948" y="2764352"/>
                  <a:pt x="-67614" y="2529511"/>
                  <a:pt x="31847" y="2329364"/>
                </a:cubicBezTo>
                <a:lnTo>
                  <a:pt x="436101" y="1516142"/>
                </a:lnTo>
                <a:cubicBezTo>
                  <a:pt x="478054" y="1431765"/>
                  <a:pt x="478054" y="1332587"/>
                  <a:pt x="436101" y="1248210"/>
                </a:cubicBezTo>
                <a:lnTo>
                  <a:pt x="31847" y="434988"/>
                </a:lnTo>
                <a:cubicBezTo>
                  <a:pt x="-67614" y="234841"/>
                  <a:pt x="77948" y="0"/>
                  <a:pt x="301381" y="0"/>
                </a:cubicBezTo>
                <a:lnTo>
                  <a:pt x="10670574" y="0"/>
                </a:lnTo>
                <a:cubicBezTo>
                  <a:pt x="10784836" y="0"/>
                  <a:pt x="10889200" y="64673"/>
                  <a:pt x="10940108" y="166962"/>
                </a:cubicBezTo>
                <a:lnTo>
                  <a:pt x="11477574" y="1248210"/>
                </a:lnTo>
                <a:cubicBezTo>
                  <a:pt x="11519527" y="1332587"/>
                  <a:pt x="11519527" y="1431765"/>
                  <a:pt x="11477574" y="1516142"/>
                </a:cubicBezTo>
                <a:lnTo>
                  <a:pt x="10940108" y="2597389"/>
                </a:lnTo>
                <a:cubicBezTo>
                  <a:pt x="10889200" y="2699678"/>
                  <a:pt x="10784836" y="2764352"/>
                  <a:pt x="10670574" y="2764352"/>
                </a:cubicBezTo>
                <a:close/>
              </a:path>
            </a:pathLst>
          </a:custGeom>
          <a:solidFill>
            <a:srgbClr val="5225B5"/>
          </a:solidFill>
          <a:ln w="9424" cap="flat">
            <a:noFill/>
            <a:prstDash val="solid"/>
            <a:miter/>
          </a:ln>
        </p:spPr>
        <p:txBody>
          <a:bodyPr rtlCol="0" anchor="ctr"/>
          <a:lstStyle/>
          <a:p>
            <a:pPr algn="ctr"/>
            <a:r>
              <a:rPr lang="en-GB" sz="1111" b="1" dirty="0">
                <a:solidFill>
                  <a:schemeClr val="bg1"/>
                </a:solidFill>
              </a:rPr>
              <a:t>Scope &amp; Objective</a:t>
            </a:r>
          </a:p>
        </p:txBody>
      </p:sp>
      <p:sp>
        <p:nvSpPr>
          <p:cNvPr id="9" name="Graphic 6">
            <a:extLst>
              <a:ext uri="{FF2B5EF4-FFF2-40B4-BE49-F238E27FC236}">
                <a16:creationId xmlns:a16="http://schemas.microsoft.com/office/drawing/2014/main" xmlns="" id="{8C79111C-2E32-4ADE-9AB4-4D33E9C4AC9E}"/>
              </a:ext>
            </a:extLst>
          </p:cNvPr>
          <p:cNvSpPr/>
          <p:nvPr/>
        </p:nvSpPr>
        <p:spPr>
          <a:xfrm>
            <a:off x="3489010" y="2151543"/>
            <a:ext cx="2165982" cy="626360"/>
          </a:xfrm>
          <a:custGeom>
            <a:avLst/>
            <a:gdLst>
              <a:gd name="connsiteX0" fmla="*/ 10670574 w 11509038"/>
              <a:gd name="connsiteY0" fmla="*/ 2764352 h 2764351"/>
              <a:gd name="connsiteX1" fmla="*/ 301381 w 11509038"/>
              <a:gd name="connsiteY1" fmla="*/ 2764352 h 2764351"/>
              <a:gd name="connsiteX2" fmla="*/ 31847 w 11509038"/>
              <a:gd name="connsiteY2" fmla="*/ 2329364 h 2764351"/>
              <a:gd name="connsiteX3" fmla="*/ 436101 w 11509038"/>
              <a:gd name="connsiteY3" fmla="*/ 1516142 h 2764351"/>
              <a:gd name="connsiteX4" fmla="*/ 436101 w 11509038"/>
              <a:gd name="connsiteY4" fmla="*/ 1248210 h 2764351"/>
              <a:gd name="connsiteX5" fmla="*/ 31847 w 11509038"/>
              <a:gd name="connsiteY5" fmla="*/ 434988 h 2764351"/>
              <a:gd name="connsiteX6" fmla="*/ 301381 w 11509038"/>
              <a:gd name="connsiteY6" fmla="*/ 0 h 2764351"/>
              <a:gd name="connsiteX7" fmla="*/ 10670574 w 11509038"/>
              <a:gd name="connsiteY7" fmla="*/ 0 h 2764351"/>
              <a:gd name="connsiteX8" fmla="*/ 10940108 w 11509038"/>
              <a:gd name="connsiteY8" fmla="*/ 166962 h 2764351"/>
              <a:gd name="connsiteX9" fmla="*/ 11477574 w 11509038"/>
              <a:gd name="connsiteY9" fmla="*/ 1248210 h 2764351"/>
              <a:gd name="connsiteX10" fmla="*/ 11477574 w 11509038"/>
              <a:gd name="connsiteY10" fmla="*/ 1516142 h 2764351"/>
              <a:gd name="connsiteX11" fmla="*/ 10940108 w 11509038"/>
              <a:gd name="connsiteY11" fmla="*/ 2597389 h 2764351"/>
              <a:gd name="connsiteX12" fmla="*/ 10670574 w 11509038"/>
              <a:gd name="connsiteY12" fmla="*/ 2764352 h 2764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09038" h="2764351">
                <a:moveTo>
                  <a:pt x="10670574" y="2764352"/>
                </a:moveTo>
                <a:lnTo>
                  <a:pt x="301381" y="2764352"/>
                </a:lnTo>
                <a:cubicBezTo>
                  <a:pt x="77948" y="2764352"/>
                  <a:pt x="-67614" y="2529511"/>
                  <a:pt x="31847" y="2329364"/>
                </a:cubicBezTo>
                <a:lnTo>
                  <a:pt x="436101" y="1516142"/>
                </a:lnTo>
                <a:cubicBezTo>
                  <a:pt x="478054" y="1431765"/>
                  <a:pt x="478054" y="1332587"/>
                  <a:pt x="436101" y="1248210"/>
                </a:cubicBezTo>
                <a:lnTo>
                  <a:pt x="31847" y="434988"/>
                </a:lnTo>
                <a:cubicBezTo>
                  <a:pt x="-67614" y="234841"/>
                  <a:pt x="77948" y="0"/>
                  <a:pt x="301381" y="0"/>
                </a:cubicBezTo>
                <a:lnTo>
                  <a:pt x="10670574" y="0"/>
                </a:lnTo>
                <a:cubicBezTo>
                  <a:pt x="10784836" y="0"/>
                  <a:pt x="10889200" y="64673"/>
                  <a:pt x="10940108" y="166962"/>
                </a:cubicBezTo>
                <a:lnTo>
                  <a:pt x="11477574" y="1248210"/>
                </a:lnTo>
                <a:cubicBezTo>
                  <a:pt x="11519527" y="1332587"/>
                  <a:pt x="11519527" y="1431765"/>
                  <a:pt x="11477574" y="1516142"/>
                </a:cubicBezTo>
                <a:lnTo>
                  <a:pt x="10940108" y="2597389"/>
                </a:lnTo>
                <a:cubicBezTo>
                  <a:pt x="10889200" y="2699678"/>
                  <a:pt x="10784836" y="2764352"/>
                  <a:pt x="10670574" y="2764352"/>
                </a:cubicBezTo>
                <a:close/>
              </a:path>
            </a:pathLst>
          </a:custGeom>
          <a:solidFill>
            <a:srgbClr val="5225B5"/>
          </a:solidFill>
          <a:ln w="9424" cap="flat">
            <a:noFill/>
            <a:prstDash val="solid"/>
            <a:miter/>
          </a:ln>
        </p:spPr>
        <p:txBody>
          <a:bodyPr rtlCol="0" anchor="ctr"/>
          <a:lstStyle/>
          <a:p>
            <a:pPr algn="ctr"/>
            <a:r>
              <a:rPr lang="en-GB" sz="1111" b="1" dirty="0">
                <a:solidFill>
                  <a:schemeClr val="bg1"/>
                </a:solidFill>
              </a:rPr>
              <a:t>Approach</a:t>
            </a:r>
          </a:p>
        </p:txBody>
      </p:sp>
      <p:sp>
        <p:nvSpPr>
          <p:cNvPr id="10" name="Graphic 6">
            <a:extLst>
              <a:ext uri="{FF2B5EF4-FFF2-40B4-BE49-F238E27FC236}">
                <a16:creationId xmlns:a16="http://schemas.microsoft.com/office/drawing/2014/main" xmlns="" id="{AF373A72-0598-48CC-8FCB-BF1F3C1A8053}"/>
              </a:ext>
            </a:extLst>
          </p:cNvPr>
          <p:cNvSpPr/>
          <p:nvPr/>
        </p:nvSpPr>
        <p:spPr>
          <a:xfrm>
            <a:off x="6437789" y="2151543"/>
            <a:ext cx="2165982" cy="626360"/>
          </a:xfrm>
          <a:custGeom>
            <a:avLst/>
            <a:gdLst>
              <a:gd name="connsiteX0" fmla="*/ 10670574 w 11509038"/>
              <a:gd name="connsiteY0" fmla="*/ 2764352 h 2764351"/>
              <a:gd name="connsiteX1" fmla="*/ 301381 w 11509038"/>
              <a:gd name="connsiteY1" fmla="*/ 2764352 h 2764351"/>
              <a:gd name="connsiteX2" fmla="*/ 31847 w 11509038"/>
              <a:gd name="connsiteY2" fmla="*/ 2329364 h 2764351"/>
              <a:gd name="connsiteX3" fmla="*/ 436101 w 11509038"/>
              <a:gd name="connsiteY3" fmla="*/ 1516142 h 2764351"/>
              <a:gd name="connsiteX4" fmla="*/ 436101 w 11509038"/>
              <a:gd name="connsiteY4" fmla="*/ 1248210 h 2764351"/>
              <a:gd name="connsiteX5" fmla="*/ 31847 w 11509038"/>
              <a:gd name="connsiteY5" fmla="*/ 434988 h 2764351"/>
              <a:gd name="connsiteX6" fmla="*/ 301381 w 11509038"/>
              <a:gd name="connsiteY6" fmla="*/ 0 h 2764351"/>
              <a:gd name="connsiteX7" fmla="*/ 10670574 w 11509038"/>
              <a:gd name="connsiteY7" fmla="*/ 0 h 2764351"/>
              <a:gd name="connsiteX8" fmla="*/ 10940108 w 11509038"/>
              <a:gd name="connsiteY8" fmla="*/ 166962 h 2764351"/>
              <a:gd name="connsiteX9" fmla="*/ 11477574 w 11509038"/>
              <a:gd name="connsiteY9" fmla="*/ 1248210 h 2764351"/>
              <a:gd name="connsiteX10" fmla="*/ 11477574 w 11509038"/>
              <a:gd name="connsiteY10" fmla="*/ 1516142 h 2764351"/>
              <a:gd name="connsiteX11" fmla="*/ 10940108 w 11509038"/>
              <a:gd name="connsiteY11" fmla="*/ 2597389 h 2764351"/>
              <a:gd name="connsiteX12" fmla="*/ 10670574 w 11509038"/>
              <a:gd name="connsiteY12" fmla="*/ 2764352 h 2764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09038" h="2764351">
                <a:moveTo>
                  <a:pt x="10670574" y="2764352"/>
                </a:moveTo>
                <a:lnTo>
                  <a:pt x="301381" y="2764352"/>
                </a:lnTo>
                <a:cubicBezTo>
                  <a:pt x="77948" y="2764352"/>
                  <a:pt x="-67614" y="2529511"/>
                  <a:pt x="31847" y="2329364"/>
                </a:cubicBezTo>
                <a:lnTo>
                  <a:pt x="436101" y="1516142"/>
                </a:lnTo>
                <a:cubicBezTo>
                  <a:pt x="478054" y="1431765"/>
                  <a:pt x="478054" y="1332587"/>
                  <a:pt x="436101" y="1248210"/>
                </a:cubicBezTo>
                <a:lnTo>
                  <a:pt x="31847" y="434988"/>
                </a:lnTo>
                <a:cubicBezTo>
                  <a:pt x="-67614" y="234841"/>
                  <a:pt x="77948" y="0"/>
                  <a:pt x="301381" y="0"/>
                </a:cubicBezTo>
                <a:lnTo>
                  <a:pt x="10670574" y="0"/>
                </a:lnTo>
                <a:cubicBezTo>
                  <a:pt x="10784836" y="0"/>
                  <a:pt x="10889200" y="64673"/>
                  <a:pt x="10940108" y="166962"/>
                </a:cubicBezTo>
                <a:lnTo>
                  <a:pt x="11477574" y="1248210"/>
                </a:lnTo>
                <a:cubicBezTo>
                  <a:pt x="11519527" y="1332587"/>
                  <a:pt x="11519527" y="1431765"/>
                  <a:pt x="11477574" y="1516142"/>
                </a:cubicBezTo>
                <a:lnTo>
                  <a:pt x="10940108" y="2597389"/>
                </a:lnTo>
                <a:cubicBezTo>
                  <a:pt x="10889200" y="2699678"/>
                  <a:pt x="10784836" y="2764352"/>
                  <a:pt x="10670574" y="2764352"/>
                </a:cubicBezTo>
                <a:close/>
              </a:path>
            </a:pathLst>
          </a:custGeom>
          <a:solidFill>
            <a:srgbClr val="5225B5"/>
          </a:solidFill>
          <a:ln w="9424" cap="flat">
            <a:noFill/>
            <a:prstDash val="solid"/>
            <a:miter/>
          </a:ln>
        </p:spPr>
        <p:txBody>
          <a:bodyPr rtlCol="0" anchor="ctr"/>
          <a:lstStyle/>
          <a:p>
            <a:pPr algn="ctr"/>
            <a:r>
              <a:rPr lang="en-GB" sz="1111" b="1" dirty="0">
                <a:solidFill>
                  <a:schemeClr val="bg1"/>
                </a:solidFill>
              </a:rPr>
              <a:t>Impact</a:t>
            </a:r>
          </a:p>
        </p:txBody>
      </p:sp>
      <p:sp>
        <p:nvSpPr>
          <p:cNvPr id="11" name="TextBox 10">
            <a:extLst>
              <a:ext uri="{FF2B5EF4-FFF2-40B4-BE49-F238E27FC236}">
                <a16:creationId xmlns:a16="http://schemas.microsoft.com/office/drawing/2014/main" xmlns="" id="{2C47CAD5-2A24-48C7-B32C-3A48AA151F8A}"/>
              </a:ext>
            </a:extLst>
          </p:cNvPr>
          <p:cNvSpPr txBox="1"/>
          <p:nvPr/>
        </p:nvSpPr>
        <p:spPr>
          <a:xfrm>
            <a:off x="571669" y="3212034"/>
            <a:ext cx="1948380" cy="1503019"/>
          </a:xfrm>
          <a:prstGeom prst="rect">
            <a:avLst/>
          </a:prstGeom>
          <a:noFill/>
        </p:spPr>
        <p:txBody>
          <a:bodyPr wrap="square" lIns="0" tIns="0" rIns="0" bIns="0" rtlCol="0">
            <a:noAutofit/>
          </a:bodyPr>
          <a:lstStyle/>
          <a:p>
            <a:pPr marL="114293" indent="-114293">
              <a:lnSpc>
                <a:spcPct val="80000"/>
              </a:lnSpc>
              <a:spcBef>
                <a:spcPts val="952"/>
              </a:spcBef>
              <a:buClr>
                <a:srgbClr val="5225B5"/>
              </a:buClr>
              <a:buFont typeface="Arial" panose="020B0604020202020204" pitchFamily="34" charset="0"/>
              <a:buChar char="•"/>
            </a:pPr>
            <a:r>
              <a:rPr lang="en-GB" sz="794" dirty="0">
                <a:solidFill>
                  <a:schemeClr val="bg1">
                    <a:lumMod val="65000"/>
                  </a:schemeClr>
                </a:solidFill>
                <a:latin typeface="Arial" panose="020B0604020202020204" pitchFamily="34" charset="0"/>
                <a:cs typeface="Arial" panose="020B0604020202020204" pitchFamily="34" charset="0"/>
              </a:rPr>
              <a:t>Build partnership with a leading formulation company in the Middle East aspiring to capitalize the opportunity in Oncology segment in the region</a:t>
            </a:r>
          </a:p>
          <a:p>
            <a:pPr marL="114293" indent="-114293">
              <a:lnSpc>
                <a:spcPct val="80000"/>
              </a:lnSpc>
              <a:spcBef>
                <a:spcPts val="952"/>
              </a:spcBef>
              <a:buClr>
                <a:srgbClr val="5225B5"/>
              </a:buClr>
              <a:buFont typeface="Arial" panose="020B0604020202020204" pitchFamily="34" charset="0"/>
              <a:buChar char="•"/>
            </a:pPr>
            <a:r>
              <a:rPr lang="en-GB" sz="794" dirty="0">
                <a:solidFill>
                  <a:schemeClr val="bg1">
                    <a:lumMod val="65000"/>
                  </a:schemeClr>
                </a:solidFill>
                <a:latin typeface="Arial" panose="020B0604020202020204" pitchFamily="34" charset="0"/>
                <a:cs typeface="Arial" panose="020B0604020202020204" pitchFamily="34" charset="0"/>
              </a:rPr>
              <a:t>Execute a partnership agreement and explore basket of products relevant for the selected GCC markets</a:t>
            </a:r>
          </a:p>
        </p:txBody>
      </p:sp>
      <p:sp>
        <p:nvSpPr>
          <p:cNvPr id="12" name="TextBox 11">
            <a:extLst>
              <a:ext uri="{FF2B5EF4-FFF2-40B4-BE49-F238E27FC236}">
                <a16:creationId xmlns:a16="http://schemas.microsoft.com/office/drawing/2014/main" xmlns="" id="{0C896933-5EBE-4B1B-B3F3-C79BAE54EC00}"/>
              </a:ext>
            </a:extLst>
          </p:cNvPr>
          <p:cNvSpPr txBox="1"/>
          <p:nvPr/>
        </p:nvSpPr>
        <p:spPr>
          <a:xfrm>
            <a:off x="3520449" y="3212034"/>
            <a:ext cx="1948380" cy="1503019"/>
          </a:xfrm>
          <a:prstGeom prst="rect">
            <a:avLst/>
          </a:prstGeom>
          <a:noFill/>
        </p:spPr>
        <p:txBody>
          <a:bodyPr wrap="square" lIns="0" tIns="0" rIns="0" bIns="0" rtlCol="0">
            <a:noAutofit/>
          </a:bodyPr>
          <a:lstStyle/>
          <a:p>
            <a:pPr marL="114293" indent="-114293">
              <a:lnSpc>
                <a:spcPct val="80000"/>
              </a:lnSpc>
              <a:spcBef>
                <a:spcPts val="952"/>
              </a:spcBef>
              <a:buClr>
                <a:srgbClr val="5225B5"/>
              </a:buClr>
              <a:buFont typeface="Arial" panose="020B0604020202020204" pitchFamily="34" charset="0"/>
              <a:buChar char="•"/>
            </a:pPr>
            <a:r>
              <a:rPr lang="en-GB" sz="794" dirty="0">
                <a:solidFill>
                  <a:schemeClr val="bg1">
                    <a:lumMod val="65000"/>
                  </a:schemeClr>
                </a:solidFill>
                <a:latin typeface="Arial" panose="020B0604020202020204" pitchFamily="34" charset="0"/>
                <a:cs typeface="Arial" panose="020B0604020202020204" pitchFamily="34" charset="0"/>
              </a:rPr>
              <a:t>Phase-wise identification and deal signing on products with unmet need for the GCC markets</a:t>
            </a:r>
          </a:p>
          <a:p>
            <a:pPr marL="114293" indent="-114293">
              <a:lnSpc>
                <a:spcPct val="80000"/>
              </a:lnSpc>
              <a:spcBef>
                <a:spcPts val="952"/>
              </a:spcBef>
              <a:buClr>
                <a:srgbClr val="5225B5"/>
              </a:buClr>
              <a:buFont typeface="Arial" panose="020B0604020202020204" pitchFamily="34" charset="0"/>
              <a:buChar char="•"/>
            </a:pPr>
            <a:r>
              <a:rPr lang="en-GB" sz="794" dirty="0">
                <a:solidFill>
                  <a:schemeClr val="bg1">
                    <a:lumMod val="65000"/>
                  </a:schemeClr>
                </a:solidFill>
                <a:latin typeface="Arial" panose="020B0604020202020204" pitchFamily="34" charset="0"/>
                <a:cs typeface="Arial" panose="020B0604020202020204" pitchFamily="34" charset="0"/>
              </a:rPr>
              <a:t>Focus on:</a:t>
            </a:r>
          </a:p>
          <a:p>
            <a:pPr marL="250373" indent="-136080">
              <a:lnSpc>
                <a:spcPct val="80000"/>
              </a:lnSpc>
              <a:spcBef>
                <a:spcPts val="794"/>
              </a:spcBef>
              <a:buClr>
                <a:schemeClr val="bg1">
                  <a:lumMod val="65000"/>
                </a:schemeClr>
              </a:buClr>
              <a:buFont typeface="Scada" panose="00000500000000000000" pitchFamily="2" charset="0"/>
              <a:buChar char="–"/>
            </a:pPr>
            <a:r>
              <a:rPr lang="en-GB" sz="794" dirty="0">
                <a:solidFill>
                  <a:schemeClr val="bg1">
                    <a:lumMod val="65000"/>
                  </a:schemeClr>
                </a:solidFill>
                <a:latin typeface="Arial" panose="020B0604020202020204" pitchFamily="34" charset="0"/>
                <a:cs typeface="Arial" panose="020B0604020202020204" pitchFamily="34" charset="0"/>
              </a:rPr>
              <a:t>Fast execution of dossier filing with the local regulatory authorities</a:t>
            </a:r>
          </a:p>
          <a:p>
            <a:pPr marL="250373" indent="-136080">
              <a:lnSpc>
                <a:spcPct val="80000"/>
              </a:lnSpc>
              <a:spcBef>
                <a:spcPts val="794"/>
              </a:spcBef>
              <a:buClr>
                <a:schemeClr val="bg1">
                  <a:lumMod val="65000"/>
                </a:schemeClr>
              </a:buClr>
              <a:buFont typeface="Scada" panose="00000500000000000000" pitchFamily="2" charset="0"/>
              <a:buChar char="–"/>
            </a:pPr>
            <a:r>
              <a:rPr lang="en-GB" sz="794" dirty="0">
                <a:solidFill>
                  <a:schemeClr val="bg1">
                    <a:lumMod val="65000"/>
                  </a:schemeClr>
                </a:solidFill>
                <a:latin typeface="Arial" panose="020B0604020202020204" pitchFamily="34" charset="0"/>
                <a:cs typeface="Arial" panose="020B0604020202020204" pitchFamily="34" charset="0"/>
              </a:rPr>
              <a:t>Quick turnaround on deficiency responses to expedite approvals</a:t>
            </a:r>
          </a:p>
          <a:p>
            <a:pPr marL="114293" indent="-114293">
              <a:lnSpc>
                <a:spcPct val="80000"/>
              </a:lnSpc>
              <a:spcBef>
                <a:spcPts val="952"/>
              </a:spcBef>
              <a:buClr>
                <a:srgbClr val="5225B5"/>
              </a:buClr>
              <a:buFont typeface="Arial" panose="020B0604020202020204" pitchFamily="34" charset="0"/>
              <a:buChar char="•"/>
            </a:pPr>
            <a:r>
              <a:rPr lang="en-GB" sz="794" dirty="0">
                <a:solidFill>
                  <a:schemeClr val="bg1">
                    <a:lumMod val="65000"/>
                  </a:schemeClr>
                </a:solidFill>
                <a:latin typeface="Arial" panose="020B0604020202020204" pitchFamily="34" charset="0"/>
                <a:cs typeface="Arial" panose="020B0604020202020204" pitchFamily="34" charset="0"/>
              </a:rPr>
              <a:t>Targeting of tenders for quick launch into the markets backed by robust supply chain and expedited supplies</a:t>
            </a:r>
          </a:p>
        </p:txBody>
      </p:sp>
      <p:sp>
        <p:nvSpPr>
          <p:cNvPr id="13" name="TextBox 12">
            <a:extLst>
              <a:ext uri="{FF2B5EF4-FFF2-40B4-BE49-F238E27FC236}">
                <a16:creationId xmlns:a16="http://schemas.microsoft.com/office/drawing/2014/main" xmlns="" id="{705E65E4-CEF5-4882-BE7A-9FCC2F3BE22C}"/>
              </a:ext>
            </a:extLst>
          </p:cNvPr>
          <p:cNvSpPr txBox="1"/>
          <p:nvPr/>
        </p:nvSpPr>
        <p:spPr>
          <a:xfrm>
            <a:off x="6469228" y="3212034"/>
            <a:ext cx="1948380" cy="1503019"/>
          </a:xfrm>
          <a:prstGeom prst="rect">
            <a:avLst/>
          </a:prstGeom>
          <a:noFill/>
        </p:spPr>
        <p:txBody>
          <a:bodyPr wrap="square" lIns="0" tIns="0" rIns="0" bIns="0" rtlCol="0">
            <a:noAutofit/>
          </a:bodyPr>
          <a:lstStyle/>
          <a:p>
            <a:pPr marL="114293" indent="-114293">
              <a:lnSpc>
                <a:spcPct val="80000"/>
              </a:lnSpc>
              <a:spcBef>
                <a:spcPts val="952"/>
              </a:spcBef>
              <a:buClr>
                <a:srgbClr val="5225B5"/>
              </a:buClr>
              <a:buFont typeface="Arial" panose="020B0604020202020204" pitchFamily="34" charset="0"/>
              <a:buChar char="•"/>
            </a:pPr>
            <a:r>
              <a:rPr lang="en-GB" sz="794" dirty="0">
                <a:solidFill>
                  <a:schemeClr val="bg1">
                    <a:lumMod val="65000"/>
                  </a:schemeClr>
                </a:solidFill>
                <a:latin typeface="Arial" panose="020B0604020202020204" pitchFamily="34" charset="0"/>
                <a:cs typeface="Arial" panose="020B0604020202020204" pitchFamily="34" charset="0"/>
              </a:rPr>
              <a:t>A total of 19 products in the Oncology and other therapy areas were signed with the partner over a period of last couple of years</a:t>
            </a:r>
          </a:p>
          <a:p>
            <a:pPr marL="114293" indent="-114293">
              <a:lnSpc>
                <a:spcPct val="80000"/>
              </a:lnSpc>
              <a:spcBef>
                <a:spcPts val="952"/>
              </a:spcBef>
              <a:buClr>
                <a:srgbClr val="5225B5"/>
              </a:buClr>
              <a:buFont typeface="Arial" panose="020B0604020202020204" pitchFamily="34" charset="0"/>
              <a:buChar char="•"/>
            </a:pPr>
            <a:r>
              <a:rPr lang="en-GB" sz="794" dirty="0">
                <a:solidFill>
                  <a:schemeClr val="bg1">
                    <a:lumMod val="65000"/>
                  </a:schemeClr>
                </a:solidFill>
                <a:latin typeface="Arial" panose="020B0604020202020204" pitchFamily="34" charset="0"/>
                <a:cs typeface="Arial" panose="020B0604020202020204" pitchFamily="34" charset="0"/>
              </a:rPr>
              <a:t>Out of 19 products, 12 product dossier were filled and approvals have been received within 9 ~ 12 months – a record timeframe in execution</a:t>
            </a:r>
          </a:p>
          <a:p>
            <a:pPr marL="114293" indent="-114293">
              <a:lnSpc>
                <a:spcPct val="80000"/>
              </a:lnSpc>
              <a:spcBef>
                <a:spcPts val="952"/>
              </a:spcBef>
              <a:buClr>
                <a:srgbClr val="5225B5"/>
              </a:buClr>
              <a:buFont typeface="Arial" panose="020B0604020202020204" pitchFamily="34" charset="0"/>
              <a:buChar char="•"/>
            </a:pPr>
            <a:r>
              <a:rPr lang="en-GB" sz="794" dirty="0">
                <a:solidFill>
                  <a:schemeClr val="bg1">
                    <a:lumMod val="65000"/>
                  </a:schemeClr>
                </a:solidFill>
                <a:latin typeface="Arial" panose="020B0604020202020204" pitchFamily="34" charset="0"/>
                <a:cs typeface="Arial" panose="020B0604020202020204" pitchFamily="34" charset="0"/>
              </a:rPr>
              <a:t>Out of 19 products, 11 products have already been launched in the market by the partner and other products are in various stages of approvals.</a:t>
            </a:r>
          </a:p>
        </p:txBody>
      </p:sp>
      <p:sp>
        <p:nvSpPr>
          <p:cNvPr id="30" name="Oval 29">
            <a:extLst>
              <a:ext uri="{FF2B5EF4-FFF2-40B4-BE49-F238E27FC236}">
                <a16:creationId xmlns:a16="http://schemas.microsoft.com/office/drawing/2014/main" xmlns="" id="{E436F32D-58CE-4DDD-819F-6002DEBCD4EC}"/>
              </a:ext>
            </a:extLst>
          </p:cNvPr>
          <p:cNvSpPr>
            <a:spLocks/>
          </p:cNvSpPr>
          <p:nvPr/>
        </p:nvSpPr>
        <p:spPr>
          <a:xfrm>
            <a:off x="5626045" y="2096980"/>
            <a:ext cx="171606" cy="171605"/>
          </a:xfrm>
          <a:prstGeom prst="ellipse">
            <a:avLst/>
          </a:prstGeom>
          <a:solidFill>
            <a:srgbClr val="522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33" name="Oval 32">
            <a:extLst>
              <a:ext uri="{FF2B5EF4-FFF2-40B4-BE49-F238E27FC236}">
                <a16:creationId xmlns:a16="http://schemas.microsoft.com/office/drawing/2014/main" xmlns="" id="{61D677FD-4074-4581-B621-8FDC07683C16}"/>
              </a:ext>
            </a:extLst>
          </p:cNvPr>
          <p:cNvSpPr/>
          <p:nvPr/>
        </p:nvSpPr>
        <p:spPr>
          <a:xfrm>
            <a:off x="5879284" y="2307795"/>
            <a:ext cx="80884" cy="80884"/>
          </a:xfrm>
          <a:prstGeom prst="ellipse">
            <a:avLst/>
          </a:prstGeom>
          <a:solidFill>
            <a:srgbClr val="522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39" name="Oval 38">
            <a:extLst>
              <a:ext uri="{FF2B5EF4-FFF2-40B4-BE49-F238E27FC236}">
                <a16:creationId xmlns:a16="http://schemas.microsoft.com/office/drawing/2014/main" xmlns="" id="{4BF35465-F3F1-4D52-967C-2AC0A72EB98F}"/>
              </a:ext>
            </a:extLst>
          </p:cNvPr>
          <p:cNvSpPr>
            <a:spLocks/>
          </p:cNvSpPr>
          <p:nvPr/>
        </p:nvSpPr>
        <p:spPr>
          <a:xfrm>
            <a:off x="478283" y="1880405"/>
            <a:ext cx="171606" cy="171605"/>
          </a:xfrm>
          <a:prstGeom prst="ellipse">
            <a:avLst/>
          </a:prstGeom>
          <a:solidFill>
            <a:srgbClr val="522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42" name="Oval 41">
            <a:extLst>
              <a:ext uri="{FF2B5EF4-FFF2-40B4-BE49-F238E27FC236}">
                <a16:creationId xmlns:a16="http://schemas.microsoft.com/office/drawing/2014/main" xmlns="" id="{9207EC10-7058-449A-BAA5-E874BDDED9E7}"/>
              </a:ext>
            </a:extLst>
          </p:cNvPr>
          <p:cNvSpPr/>
          <p:nvPr/>
        </p:nvSpPr>
        <p:spPr>
          <a:xfrm>
            <a:off x="1003121" y="1978726"/>
            <a:ext cx="80884" cy="80884"/>
          </a:xfrm>
          <a:prstGeom prst="ellipse">
            <a:avLst/>
          </a:prstGeom>
          <a:solidFill>
            <a:srgbClr val="522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45" name="Oval 44">
            <a:extLst>
              <a:ext uri="{FF2B5EF4-FFF2-40B4-BE49-F238E27FC236}">
                <a16:creationId xmlns:a16="http://schemas.microsoft.com/office/drawing/2014/main" xmlns="" id="{9B00F15D-02E1-4473-92AD-5811549473DC}"/>
              </a:ext>
            </a:extLst>
          </p:cNvPr>
          <p:cNvSpPr/>
          <p:nvPr/>
        </p:nvSpPr>
        <p:spPr>
          <a:xfrm>
            <a:off x="2757322" y="2744820"/>
            <a:ext cx="80884" cy="80884"/>
          </a:xfrm>
          <a:prstGeom prst="ellipse">
            <a:avLst/>
          </a:prstGeom>
          <a:solidFill>
            <a:srgbClr val="522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47" name="Oval 46">
            <a:extLst>
              <a:ext uri="{FF2B5EF4-FFF2-40B4-BE49-F238E27FC236}">
                <a16:creationId xmlns:a16="http://schemas.microsoft.com/office/drawing/2014/main" xmlns="" id="{F087F223-7885-4783-B4B7-BEE5F1FAB3D2}"/>
              </a:ext>
            </a:extLst>
          </p:cNvPr>
          <p:cNvSpPr/>
          <p:nvPr/>
        </p:nvSpPr>
        <p:spPr>
          <a:xfrm>
            <a:off x="3989193" y="1947347"/>
            <a:ext cx="80884" cy="80884"/>
          </a:xfrm>
          <a:prstGeom prst="ellipse">
            <a:avLst/>
          </a:prstGeom>
          <a:solidFill>
            <a:srgbClr val="522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48" name="Oval 47">
            <a:extLst>
              <a:ext uri="{FF2B5EF4-FFF2-40B4-BE49-F238E27FC236}">
                <a16:creationId xmlns:a16="http://schemas.microsoft.com/office/drawing/2014/main" xmlns="" id="{BB4EE7FC-21AC-4234-A397-C40A37ABE997}"/>
              </a:ext>
            </a:extLst>
          </p:cNvPr>
          <p:cNvSpPr>
            <a:spLocks/>
          </p:cNvSpPr>
          <p:nvPr/>
        </p:nvSpPr>
        <p:spPr>
          <a:xfrm>
            <a:off x="8688933" y="2556647"/>
            <a:ext cx="171606" cy="171605"/>
          </a:xfrm>
          <a:prstGeom prst="ellipse">
            <a:avLst/>
          </a:prstGeom>
          <a:solidFill>
            <a:srgbClr val="522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49" name="Oval 48">
            <a:extLst>
              <a:ext uri="{FF2B5EF4-FFF2-40B4-BE49-F238E27FC236}">
                <a16:creationId xmlns:a16="http://schemas.microsoft.com/office/drawing/2014/main" xmlns="" id="{3F0A396D-4747-4CD3-AC4A-80EF0421548B}"/>
              </a:ext>
            </a:extLst>
          </p:cNvPr>
          <p:cNvSpPr/>
          <p:nvPr/>
        </p:nvSpPr>
        <p:spPr>
          <a:xfrm>
            <a:off x="8309873" y="2818106"/>
            <a:ext cx="80884" cy="80884"/>
          </a:xfrm>
          <a:prstGeom prst="ellipse">
            <a:avLst/>
          </a:prstGeom>
          <a:solidFill>
            <a:srgbClr val="522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50" name="Oval 49">
            <a:extLst>
              <a:ext uri="{FF2B5EF4-FFF2-40B4-BE49-F238E27FC236}">
                <a16:creationId xmlns:a16="http://schemas.microsoft.com/office/drawing/2014/main" xmlns="" id="{24718638-504B-4BF5-B5AA-51C5FB1F0F04}"/>
              </a:ext>
            </a:extLst>
          </p:cNvPr>
          <p:cNvSpPr/>
          <p:nvPr/>
        </p:nvSpPr>
        <p:spPr>
          <a:xfrm>
            <a:off x="6404661" y="2004048"/>
            <a:ext cx="80884" cy="80884"/>
          </a:xfrm>
          <a:prstGeom prst="ellipse">
            <a:avLst/>
          </a:prstGeom>
          <a:solidFill>
            <a:srgbClr val="522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51" name="Oval 43">
            <a:extLst>
              <a:ext uri="{FF2B5EF4-FFF2-40B4-BE49-F238E27FC236}">
                <a16:creationId xmlns:a16="http://schemas.microsoft.com/office/drawing/2014/main" xmlns="" id="{52A0AE1F-843D-4652-A46F-17C69BA0019B}"/>
              </a:ext>
            </a:extLst>
          </p:cNvPr>
          <p:cNvSpPr/>
          <p:nvPr/>
        </p:nvSpPr>
        <p:spPr>
          <a:xfrm>
            <a:off x="-838955" y="4429046"/>
            <a:ext cx="1922961" cy="1922961"/>
          </a:xfrm>
          <a:prstGeom prst="ellipse">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52" name="Oval 51">
            <a:extLst>
              <a:ext uri="{FF2B5EF4-FFF2-40B4-BE49-F238E27FC236}">
                <a16:creationId xmlns:a16="http://schemas.microsoft.com/office/drawing/2014/main" xmlns="" id="{06DD9248-8D52-46BD-932D-415A03C0E13C}"/>
              </a:ext>
            </a:extLst>
          </p:cNvPr>
          <p:cNvSpPr/>
          <p:nvPr/>
        </p:nvSpPr>
        <p:spPr>
          <a:xfrm flipV="1">
            <a:off x="567715" y="4455488"/>
            <a:ext cx="573563" cy="573563"/>
          </a:xfrm>
          <a:prstGeom prst="ellipse">
            <a:avLst/>
          </a:prstGeom>
          <a:solidFill>
            <a:srgbClr val="522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53" name="Oval 52">
            <a:extLst>
              <a:ext uri="{FF2B5EF4-FFF2-40B4-BE49-F238E27FC236}">
                <a16:creationId xmlns:a16="http://schemas.microsoft.com/office/drawing/2014/main" xmlns="" id="{CA63CA3C-702D-494E-9093-4D87172839F4}"/>
              </a:ext>
            </a:extLst>
          </p:cNvPr>
          <p:cNvSpPr/>
          <p:nvPr/>
        </p:nvSpPr>
        <p:spPr>
          <a:xfrm rot="10800000" flipV="1">
            <a:off x="1157911" y="4926737"/>
            <a:ext cx="126002" cy="126002"/>
          </a:xfrm>
          <a:prstGeom prst="ellipse">
            <a:avLst/>
          </a:prstGeom>
          <a:solidFill>
            <a:srgbClr val="522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54" name="Circle: Hollow 53">
            <a:extLst>
              <a:ext uri="{FF2B5EF4-FFF2-40B4-BE49-F238E27FC236}">
                <a16:creationId xmlns:a16="http://schemas.microsoft.com/office/drawing/2014/main" xmlns="" id="{07E46BF4-92B5-4A5A-B3D8-81810B444B8E}"/>
              </a:ext>
            </a:extLst>
          </p:cNvPr>
          <p:cNvSpPr/>
          <p:nvPr/>
        </p:nvSpPr>
        <p:spPr>
          <a:xfrm>
            <a:off x="7918854" y="928740"/>
            <a:ext cx="1820014" cy="1820014"/>
          </a:xfrm>
          <a:prstGeom prst="donut">
            <a:avLst>
              <a:gd name="adj" fmla="val 32683"/>
            </a:avLst>
          </a:prstGeom>
          <a:solidFill>
            <a:srgbClr val="5225B5">
              <a:alpha val="25000"/>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solidFill>
                <a:schemeClr val="tx1"/>
              </a:solidFill>
            </a:endParaRPr>
          </a:p>
        </p:txBody>
      </p:sp>
      <p:sp>
        <p:nvSpPr>
          <p:cNvPr id="55" name="Oval 54">
            <a:extLst>
              <a:ext uri="{FF2B5EF4-FFF2-40B4-BE49-F238E27FC236}">
                <a16:creationId xmlns:a16="http://schemas.microsoft.com/office/drawing/2014/main" xmlns="" id="{76D3032A-FFE1-4F4C-B312-4BF687005887}"/>
              </a:ext>
            </a:extLst>
          </p:cNvPr>
          <p:cNvSpPr/>
          <p:nvPr/>
        </p:nvSpPr>
        <p:spPr>
          <a:xfrm flipV="1">
            <a:off x="5446148" y="-933262"/>
            <a:ext cx="1768319" cy="1768319"/>
          </a:xfrm>
          <a:prstGeom prst="ellipse">
            <a:avLst/>
          </a:prstGeom>
          <a:solidFill>
            <a:srgbClr val="522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56" name="Oval 83">
            <a:extLst>
              <a:ext uri="{FF2B5EF4-FFF2-40B4-BE49-F238E27FC236}">
                <a16:creationId xmlns:a16="http://schemas.microsoft.com/office/drawing/2014/main" xmlns="" id="{8CC735F3-E823-4B5F-830F-A306ACEF626A}"/>
              </a:ext>
            </a:extLst>
          </p:cNvPr>
          <p:cNvSpPr/>
          <p:nvPr/>
        </p:nvSpPr>
        <p:spPr>
          <a:xfrm>
            <a:off x="5496923" y="294882"/>
            <a:ext cx="485881" cy="485881"/>
          </a:xfrm>
          <a:prstGeom prst="ellipse">
            <a:avLst/>
          </a:prstGeom>
          <a:solidFill>
            <a:schemeClr val="bg1"/>
          </a:solidFill>
          <a:ln>
            <a:noFill/>
          </a:ln>
          <a:effectLst>
            <a:outerShdw blurRad="2667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57" name="Oval 43">
            <a:extLst>
              <a:ext uri="{FF2B5EF4-FFF2-40B4-BE49-F238E27FC236}">
                <a16:creationId xmlns:a16="http://schemas.microsoft.com/office/drawing/2014/main" xmlns="" id="{BC9D099B-54A8-4F87-BFBC-5E85B7DCBEDC}"/>
              </a:ext>
            </a:extLst>
          </p:cNvPr>
          <p:cNvSpPr/>
          <p:nvPr/>
        </p:nvSpPr>
        <p:spPr>
          <a:xfrm>
            <a:off x="4955624" y="162339"/>
            <a:ext cx="242925" cy="242925"/>
          </a:xfrm>
          <a:prstGeom prst="ellipse">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14" name="Footer Placeholder 13">
            <a:extLst>
              <a:ext uri="{FF2B5EF4-FFF2-40B4-BE49-F238E27FC236}">
                <a16:creationId xmlns:a16="http://schemas.microsoft.com/office/drawing/2014/main" xmlns="" id="{2EE6703F-D925-45DF-A781-6D1A4F8E0EE8}"/>
              </a:ext>
            </a:extLst>
          </p:cNvPr>
          <p:cNvSpPr>
            <a:spLocks noGrp="1"/>
          </p:cNvSpPr>
          <p:nvPr>
            <p:ph type="ftr" sz="quarter" idx="11"/>
          </p:nvPr>
        </p:nvSpPr>
        <p:spPr/>
        <p:txBody>
          <a:bodyPr/>
          <a:lstStyle/>
          <a:p>
            <a:r>
              <a:rPr lang="en-US" dirty="0"/>
              <a:t>Copyright Dr. Reddy‘s </a:t>
            </a:r>
          </a:p>
        </p:txBody>
      </p:sp>
      <p:sp>
        <p:nvSpPr>
          <p:cNvPr id="15" name="Slide Number Placeholder 14">
            <a:extLst>
              <a:ext uri="{FF2B5EF4-FFF2-40B4-BE49-F238E27FC236}">
                <a16:creationId xmlns:a16="http://schemas.microsoft.com/office/drawing/2014/main" xmlns="" id="{F4FCFCBD-F58F-4593-8960-FFB5FC0E8C4D}"/>
              </a:ext>
            </a:extLst>
          </p:cNvPr>
          <p:cNvSpPr>
            <a:spLocks noGrp="1"/>
          </p:cNvSpPr>
          <p:nvPr>
            <p:ph type="sldNum" sz="quarter" idx="12"/>
          </p:nvPr>
        </p:nvSpPr>
        <p:spPr/>
        <p:txBody>
          <a:bodyPr/>
          <a:lstStyle/>
          <a:p>
            <a:fld id="{FCB53D23-1D79-480C-B3BE-829293F4503C}" type="slidenum">
              <a:rPr lang="en-US" smtClean="0"/>
              <a:pPr/>
              <a:t>28</a:t>
            </a:fld>
            <a:endParaRPr lang="en-US" dirty="0"/>
          </a:p>
        </p:txBody>
      </p:sp>
    </p:spTree>
    <p:extLst>
      <p:ext uri="{BB962C8B-B14F-4D97-AF65-F5344CB8AC3E}">
        <p14:creationId xmlns:p14="http://schemas.microsoft.com/office/powerpoint/2010/main" val="2996778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par>
                                <p:cTn id="8" presetID="6" presetClass="emph" presetSubtype="0" accel="50000" decel="50000" autoRev="1" fill="hold" grpId="1" nodeType="withEffect">
                                  <p:stCondLst>
                                    <p:cond delay="0"/>
                                  </p:stCondLst>
                                  <p:childTnLst>
                                    <p:animScale>
                                      <p:cBhvr>
                                        <p:cTn id="9" dur="500" fill="hold"/>
                                        <p:tgtEl>
                                          <p:spTgt spid="8"/>
                                        </p:tgtEl>
                                      </p:cBhvr>
                                      <p:by x="108000" y="108000"/>
                                    </p:animScale>
                                  </p:childTnLst>
                                </p:cTn>
                              </p:par>
                              <p:par>
                                <p:cTn id="10" presetID="10" presetClass="entr" presetSubtype="0" fill="hold" grpId="0" nodeType="withEffect">
                                  <p:stCondLst>
                                    <p:cond delay="25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par>
                                <p:cTn id="13" presetID="42" presetClass="path" presetSubtype="0" decel="100000" fill="hold" grpId="1" nodeType="withEffect">
                                  <p:stCondLst>
                                    <p:cond delay="250"/>
                                  </p:stCondLst>
                                  <p:childTnLst>
                                    <p:animMotion origin="layout" path="M -3.49869E-6 4.3949E-6 L 0.03376 0.05267 " pathEditMode="relative" rAng="0" ptsTypes="AA">
                                      <p:cBhvr>
                                        <p:cTn id="14" dur="1000" spd="-100000" fill="hold"/>
                                        <p:tgtEl>
                                          <p:spTgt spid="39"/>
                                        </p:tgtEl>
                                        <p:attrNameLst>
                                          <p:attrName>ppt_x</p:attrName>
                                          <p:attrName>ppt_y</p:attrName>
                                        </p:attrNameLst>
                                      </p:cBhvr>
                                      <p:rCtr x="1681" y="2621"/>
                                    </p:animMotion>
                                  </p:childTnLst>
                                </p:cTn>
                              </p:par>
                              <p:par>
                                <p:cTn id="15" presetID="10" presetClass="entr" presetSubtype="0" fill="hold" grpId="0" nodeType="withEffect">
                                  <p:stCondLst>
                                    <p:cond delay="25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par>
                                <p:cTn id="18" presetID="42" presetClass="path" presetSubtype="0" decel="100000" fill="hold" grpId="1" nodeType="withEffect">
                                  <p:stCondLst>
                                    <p:cond delay="250"/>
                                  </p:stCondLst>
                                  <p:childTnLst>
                                    <p:animMotion origin="layout" path="M 3.26581E-6 -4.67908E-6 L 0.00923 0.04729 " pathEditMode="relative" rAng="0" ptsTypes="AA">
                                      <p:cBhvr>
                                        <p:cTn id="19" dur="1000" spd="-100000" fill="hold"/>
                                        <p:tgtEl>
                                          <p:spTgt spid="42"/>
                                        </p:tgtEl>
                                        <p:attrNameLst>
                                          <p:attrName>ppt_x</p:attrName>
                                          <p:attrName>ppt_y</p:attrName>
                                        </p:attrNameLst>
                                      </p:cBhvr>
                                      <p:rCtr x="455" y="2352"/>
                                    </p:animMotion>
                                  </p:childTnLst>
                                </p:cTn>
                              </p:par>
                              <p:par>
                                <p:cTn id="20" presetID="10" presetClass="entr" presetSubtype="0" fill="hold" grpId="0" nodeType="withEffect">
                                  <p:stCondLst>
                                    <p:cond delay="25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500"/>
                                        <p:tgtEl>
                                          <p:spTgt spid="45"/>
                                        </p:tgtEl>
                                      </p:cBhvr>
                                    </p:animEffect>
                                  </p:childTnLst>
                                </p:cTn>
                              </p:par>
                              <p:par>
                                <p:cTn id="23" presetID="42" presetClass="path" presetSubtype="0" decel="100000" fill="hold" grpId="1" nodeType="withEffect">
                                  <p:stCondLst>
                                    <p:cond delay="250"/>
                                  </p:stCondLst>
                                  <p:childTnLst>
                                    <p:animMotion origin="layout" path="M -1.53369E-6 -1.27389E-6 L -0.03197 -0.02352 " pathEditMode="relative" rAng="0" ptsTypes="AA">
                                      <p:cBhvr>
                                        <p:cTn id="24" dur="1000" spd="-100000" fill="hold"/>
                                        <p:tgtEl>
                                          <p:spTgt spid="45"/>
                                        </p:tgtEl>
                                        <p:attrNameLst>
                                          <p:attrName>ppt_x</p:attrName>
                                          <p:attrName>ppt_y</p:attrName>
                                        </p:attrNameLst>
                                      </p:cBhvr>
                                      <p:rCtr x="-1598" y="-1176"/>
                                    </p:animMotion>
                                  </p:childTnLst>
                                </p:cTn>
                              </p:par>
                              <p:par>
                                <p:cTn id="25" presetID="10" presetClass="entr" presetSubtype="0" fill="hold" grpId="0" nodeType="withEffect">
                                  <p:stCondLst>
                                    <p:cond delay="100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750"/>
                                        <p:tgtEl>
                                          <p:spTgt spid="9"/>
                                        </p:tgtEl>
                                      </p:cBhvr>
                                    </p:animEffect>
                                  </p:childTnLst>
                                </p:cTn>
                              </p:par>
                              <p:par>
                                <p:cTn id="28" presetID="6" presetClass="emph" presetSubtype="0" accel="50000" decel="50000" autoRev="1" fill="hold" grpId="1" nodeType="withEffect">
                                  <p:stCondLst>
                                    <p:cond delay="1000"/>
                                  </p:stCondLst>
                                  <p:childTnLst>
                                    <p:animScale>
                                      <p:cBhvr>
                                        <p:cTn id="29" dur="500" fill="hold"/>
                                        <p:tgtEl>
                                          <p:spTgt spid="9"/>
                                        </p:tgtEl>
                                      </p:cBhvr>
                                      <p:by x="108000" y="108000"/>
                                    </p:animScale>
                                  </p:childTnLst>
                                </p:cTn>
                              </p:par>
                              <p:par>
                                <p:cTn id="30" presetID="10" presetClass="entr" presetSubtype="0" fill="hold" grpId="0" nodeType="withEffect">
                                  <p:stCondLst>
                                    <p:cond delay="125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par>
                                <p:cTn id="33" presetID="42" presetClass="path" presetSubtype="0" decel="100000" fill="hold" grpId="1" nodeType="withEffect">
                                  <p:stCondLst>
                                    <p:cond delay="1250"/>
                                  </p:stCondLst>
                                  <p:childTnLst>
                                    <p:animMotion origin="layout" path="M 1.71972E-6 -1.81284E-6 L -0.02825 0.0245 " pathEditMode="relative" rAng="0" ptsTypes="AA">
                                      <p:cBhvr>
                                        <p:cTn id="34" dur="1000" spd="-100000" fill="hold"/>
                                        <p:tgtEl>
                                          <p:spTgt spid="30"/>
                                        </p:tgtEl>
                                        <p:attrNameLst>
                                          <p:attrName>ppt_x</p:attrName>
                                          <p:attrName>ppt_y</p:attrName>
                                        </p:attrNameLst>
                                      </p:cBhvr>
                                      <p:rCtr x="-1419" y="1225"/>
                                    </p:animMotion>
                                  </p:childTnLst>
                                </p:cTn>
                              </p:par>
                              <p:par>
                                <p:cTn id="35" presetID="10" presetClass="entr" presetSubtype="0" fill="hold" grpId="0" nodeType="withEffect">
                                  <p:stCondLst>
                                    <p:cond delay="125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par>
                                <p:cTn id="38" presetID="42" presetClass="path" presetSubtype="0" decel="100000" fill="hold" grpId="1" nodeType="withEffect">
                                  <p:stCondLst>
                                    <p:cond delay="1250"/>
                                  </p:stCondLst>
                                  <p:childTnLst>
                                    <p:animMotion origin="layout" path="M -4.94833E-6 1.0975E-6 L -0.05332 0.0071 " pathEditMode="relative" rAng="0" ptsTypes="AA">
                                      <p:cBhvr>
                                        <p:cTn id="39" dur="1000" spd="-100000" fill="hold"/>
                                        <p:tgtEl>
                                          <p:spTgt spid="33"/>
                                        </p:tgtEl>
                                        <p:attrNameLst>
                                          <p:attrName>ppt_x</p:attrName>
                                          <p:attrName>ppt_y</p:attrName>
                                        </p:attrNameLst>
                                      </p:cBhvr>
                                      <p:rCtr x="-2673" y="343"/>
                                    </p:animMotion>
                                  </p:childTnLst>
                                </p:cTn>
                              </p:par>
                              <p:par>
                                <p:cTn id="40" presetID="10" presetClass="entr" presetSubtype="0" fill="hold" grpId="0" nodeType="withEffect">
                                  <p:stCondLst>
                                    <p:cond delay="125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500"/>
                                        <p:tgtEl>
                                          <p:spTgt spid="47"/>
                                        </p:tgtEl>
                                      </p:cBhvr>
                                    </p:animEffect>
                                  </p:childTnLst>
                                </p:cTn>
                              </p:par>
                              <p:par>
                                <p:cTn id="43" presetID="42" presetClass="path" presetSubtype="0" decel="100000" fill="hold" grpId="1" nodeType="withEffect">
                                  <p:stCondLst>
                                    <p:cond delay="1250"/>
                                  </p:stCondLst>
                                  <p:childTnLst>
                                    <p:animMotion origin="layout" path="M 2.0339E-6 -2.30279E-7 L 0.01157 0.05365 " pathEditMode="relative" rAng="0" ptsTypes="AA">
                                      <p:cBhvr>
                                        <p:cTn id="44" dur="1000" spd="-100000" fill="hold"/>
                                        <p:tgtEl>
                                          <p:spTgt spid="47"/>
                                        </p:tgtEl>
                                        <p:attrNameLst>
                                          <p:attrName>ppt_x</p:attrName>
                                          <p:attrName>ppt_y</p:attrName>
                                        </p:attrNameLst>
                                      </p:cBhvr>
                                      <p:rCtr x="579" y="2670"/>
                                    </p:animMotion>
                                  </p:childTnLst>
                                </p:cTn>
                              </p:par>
                              <p:par>
                                <p:cTn id="45" presetID="10" presetClass="entr" presetSubtype="0" fill="hold" grpId="0" nodeType="withEffect">
                                  <p:stCondLst>
                                    <p:cond delay="200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750"/>
                                        <p:tgtEl>
                                          <p:spTgt spid="10"/>
                                        </p:tgtEl>
                                      </p:cBhvr>
                                    </p:animEffect>
                                  </p:childTnLst>
                                </p:cTn>
                              </p:par>
                              <p:par>
                                <p:cTn id="48" presetID="6" presetClass="emph" presetSubtype="0" accel="50000" decel="50000" autoRev="1" fill="hold" grpId="1" nodeType="withEffect">
                                  <p:stCondLst>
                                    <p:cond delay="2000"/>
                                  </p:stCondLst>
                                  <p:childTnLst>
                                    <p:animScale>
                                      <p:cBhvr>
                                        <p:cTn id="49" dur="500" fill="hold"/>
                                        <p:tgtEl>
                                          <p:spTgt spid="10"/>
                                        </p:tgtEl>
                                      </p:cBhvr>
                                      <p:by x="108000" y="108000"/>
                                    </p:animScale>
                                  </p:childTnLst>
                                </p:cTn>
                              </p:par>
                              <p:par>
                                <p:cTn id="50" presetID="10" presetClass="entr" presetSubtype="0" fill="hold" grpId="0" nodeType="withEffect">
                                  <p:stCondLst>
                                    <p:cond delay="2250"/>
                                  </p:stCondLst>
                                  <p:childTnLst>
                                    <p:set>
                                      <p:cBhvr>
                                        <p:cTn id="51" dur="1" fill="hold">
                                          <p:stCondLst>
                                            <p:cond delay="0"/>
                                          </p:stCondLst>
                                        </p:cTn>
                                        <p:tgtEl>
                                          <p:spTgt spid="48"/>
                                        </p:tgtEl>
                                        <p:attrNameLst>
                                          <p:attrName>style.visibility</p:attrName>
                                        </p:attrNameLst>
                                      </p:cBhvr>
                                      <p:to>
                                        <p:strVal val="visible"/>
                                      </p:to>
                                    </p:set>
                                    <p:animEffect transition="in" filter="fade">
                                      <p:cBhvr>
                                        <p:cTn id="52" dur="500"/>
                                        <p:tgtEl>
                                          <p:spTgt spid="48"/>
                                        </p:tgtEl>
                                      </p:cBhvr>
                                    </p:animEffect>
                                  </p:childTnLst>
                                </p:cTn>
                              </p:par>
                              <p:par>
                                <p:cTn id="53" presetID="42" presetClass="path" presetSubtype="0" decel="100000" fill="hold" grpId="1" nodeType="withEffect">
                                  <p:stCondLst>
                                    <p:cond delay="2250"/>
                                  </p:stCondLst>
                                  <p:childTnLst>
                                    <p:animMotion origin="layout" path="M 4.81053E-6 1.23469E-6 L -0.05182 -0.01911 " pathEditMode="relative" rAng="0" ptsTypes="AA">
                                      <p:cBhvr>
                                        <p:cTn id="54" dur="1000" spd="-100000" fill="hold"/>
                                        <p:tgtEl>
                                          <p:spTgt spid="48"/>
                                        </p:tgtEl>
                                        <p:attrNameLst>
                                          <p:attrName>ppt_x</p:attrName>
                                          <p:attrName>ppt_y</p:attrName>
                                        </p:attrNameLst>
                                      </p:cBhvr>
                                      <p:rCtr x="-2591" y="-955"/>
                                    </p:animMotion>
                                  </p:childTnLst>
                                </p:cTn>
                              </p:par>
                              <p:par>
                                <p:cTn id="55" presetID="10" presetClass="entr" presetSubtype="0" fill="hold" grpId="0" nodeType="withEffect">
                                  <p:stCondLst>
                                    <p:cond delay="2250"/>
                                  </p:stCondLst>
                                  <p:childTnLst>
                                    <p:set>
                                      <p:cBhvr>
                                        <p:cTn id="56" dur="1" fill="hold">
                                          <p:stCondLst>
                                            <p:cond delay="0"/>
                                          </p:stCondLst>
                                        </p:cTn>
                                        <p:tgtEl>
                                          <p:spTgt spid="49"/>
                                        </p:tgtEl>
                                        <p:attrNameLst>
                                          <p:attrName>style.visibility</p:attrName>
                                        </p:attrNameLst>
                                      </p:cBhvr>
                                      <p:to>
                                        <p:strVal val="visible"/>
                                      </p:to>
                                    </p:set>
                                    <p:animEffect transition="in" filter="fade">
                                      <p:cBhvr>
                                        <p:cTn id="57" dur="500"/>
                                        <p:tgtEl>
                                          <p:spTgt spid="49"/>
                                        </p:tgtEl>
                                      </p:cBhvr>
                                    </p:animEffect>
                                  </p:childTnLst>
                                </p:cTn>
                              </p:par>
                              <p:par>
                                <p:cTn id="58" presetID="42" presetClass="path" presetSubtype="0" decel="100000" fill="hold" grpId="1" nodeType="withEffect">
                                  <p:stCondLst>
                                    <p:cond delay="2250"/>
                                  </p:stCondLst>
                                  <p:childTnLst>
                                    <p:animMotion origin="layout" path="M 2.73253E-6 -4.97305E-6 L -0.01902 -0.03184 " pathEditMode="relative" rAng="0" ptsTypes="AA">
                                      <p:cBhvr>
                                        <p:cTn id="59" dur="1000" spd="-100000" fill="hold"/>
                                        <p:tgtEl>
                                          <p:spTgt spid="49"/>
                                        </p:tgtEl>
                                        <p:attrNameLst>
                                          <p:attrName>ppt_x</p:attrName>
                                          <p:attrName>ppt_y</p:attrName>
                                        </p:attrNameLst>
                                      </p:cBhvr>
                                      <p:rCtr x="-951" y="-1592"/>
                                    </p:animMotion>
                                  </p:childTnLst>
                                </p:cTn>
                              </p:par>
                              <p:par>
                                <p:cTn id="60" presetID="10" presetClass="entr" presetSubtype="0" fill="hold" grpId="0" nodeType="withEffect">
                                  <p:stCondLst>
                                    <p:cond delay="2250"/>
                                  </p:stCondLst>
                                  <p:childTnLst>
                                    <p:set>
                                      <p:cBhvr>
                                        <p:cTn id="61" dur="1" fill="hold">
                                          <p:stCondLst>
                                            <p:cond delay="0"/>
                                          </p:stCondLst>
                                        </p:cTn>
                                        <p:tgtEl>
                                          <p:spTgt spid="50"/>
                                        </p:tgtEl>
                                        <p:attrNameLst>
                                          <p:attrName>style.visibility</p:attrName>
                                        </p:attrNameLst>
                                      </p:cBhvr>
                                      <p:to>
                                        <p:strVal val="visible"/>
                                      </p:to>
                                    </p:set>
                                    <p:animEffect transition="in" filter="fade">
                                      <p:cBhvr>
                                        <p:cTn id="62" dur="500"/>
                                        <p:tgtEl>
                                          <p:spTgt spid="50"/>
                                        </p:tgtEl>
                                      </p:cBhvr>
                                    </p:animEffect>
                                  </p:childTnLst>
                                </p:cTn>
                              </p:par>
                              <p:par>
                                <p:cTn id="63" presetID="42" presetClass="path" presetSubtype="0" decel="100000" fill="hold" grpId="1" nodeType="withEffect">
                                  <p:stCondLst>
                                    <p:cond delay="2250"/>
                                  </p:stCondLst>
                                  <p:childTnLst>
                                    <p:animMotion origin="layout" path="M 3.29062E-6 -4.23812E-6 L 0.02356 0.03896 " pathEditMode="relative" rAng="0" ptsTypes="AA">
                                      <p:cBhvr>
                                        <p:cTn id="64" dur="1000" spd="-100000" fill="hold"/>
                                        <p:tgtEl>
                                          <p:spTgt spid="50"/>
                                        </p:tgtEl>
                                        <p:attrNameLst>
                                          <p:attrName>ppt_x</p:attrName>
                                          <p:attrName>ppt_y</p:attrName>
                                        </p:attrNameLst>
                                      </p:cBhvr>
                                      <p:rCtr x="1171" y="19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30" grpId="0" animBg="1"/>
      <p:bldP spid="30" grpId="1" animBg="1"/>
      <p:bldP spid="33" grpId="0" animBg="1"/>
      <p:bldP spid="33" grpId="1" animBg="1"/>
      <p:bldP spid="39" grpId="0" animBg="1"/>
      <p:bldP spid="39" grpId="1" animBg="1"/>
      <p:bldP spid="42" grpId="0" animBg="1"/>
      <p:bldP spid="42" grpId="1" animBg="1"/>
      <p:bldP spid="45" grpId="0" animBg="1"/>
      <p:bldP spid="45" grpId="1" animBg="1"/>
      <p:bldP spid="47" grpId="0" animBg="1"/>
      <p:bldP spid="47" grpId="1" animBg="1"/>
      <p:bldP spid="48" grpId="0" animBg="1"/>
      <p:bldP spid="48" grpId="1" animBg="1"/>
      <p:bldP spid="49" grpId="0" animBg="1"/>
      <p:bldP spid="49" grpId="1" animBg="1"/>
      <p:bldP spid="50" grpId="0" animBg="1"/>
      <p:bldP spid="50"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endParaRPr lang="en-US" dirty="0"/>
          </a:p>
        </p:txBody>
      </p:sp>
      <p:sp>
        <p:nvSpPr>
          <p:cNvPr id="3" name="Title 2"/>
          <p:cNvSpPr>
            <a:spLocks noGrp="1"/>
          </p:cNvSpPr>
          <p:nvPr>
            <p:ph type="ctrTitle"/>
          </p:nvPr>
        </p:nvSpPr>
        <p:spPr>
          <a:xfrm>
            <a:off x="899592" y="1023938"/>
            <a:ext cx="5076564" cy="2987972"/>
          </a:xfrm>
        </p:spPr>
        <p:txBody>
          <a:bodyPr/>
          <a:lstStyle/>
          <a:p>
            <a:r>
              <a:rPr lang="en-US" dirty="0" smtClean="0"/>
              <a:t>Organograms</a:t>
            </a:r>
            <a:endParaRPr lang="en-US" dirty="0"/>
          </a:p>
        </p:txBody>
      </p:sp>
      <p:sp>
        <p:nvSpPr>
          <p:cNvPr id="4" name="Picture Placeholder 3"/>
          <p:cNvSpPr>
            <a:spLocks noGrp="1"/>
          </p:cNvSpPr>
          <p:nvPr>
            <p:ph type="pic" sz="quarter" idx="13"/>
          </p:nvPr>
        </p:nvSpPr>
        <p:spPr/>
      </p:sp>
      <p:sp>
        <p:nvSpPr>
          <p:cNvPr id="5" name="Text Placeholder 4"/>
          <p:cNvSpPr>
            <a:spLocks noGrp="1"/>
          </p:cNvSpPr>
          <p:nvPr>
            <p:ph type="body" sz="quarter" idx="22"/>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Copyright Dr. Reddy‘s </a:t>
            </a:r>
            <a:endParaRPr lang="en-US" dirty="0"/>
          </a:p>
        </p:txBody>
      </p:sp>
      <p:sp>
        <p:nvSpPr>
          <p:cNvPr id="7" name="Slide Number Placeholder 6"/>
          <p:cNvSpPr>
            <a:spLocks noGrp="1"/>
          </p:cNvSpPr>
          <p:nvPr>
            <p:ph type="sldNum" sz="quarter" idx="12"/>
          </p:nvPr>
        </p:nvSpPr>
        <p:spPr/>
        <p:txBody>
          <a:bodyPr/>
          <a:lstStyle/>
          <a:p>
            <a:fld id="{FCB53D23-1D79-480C-B3BE-829293F4503C}" type="slidenum">
              <a:rPr lang="en-US" smtClean="0"/>
              <a:pPr/>
              <a:t>29</a:t>
            </a:fld>
            <a:endParaRPr lang="en-US" dirty="0"/>
          </a:p>
        </p:txBody>
      </p:sp>
    </p:spTree>
    <p:extLst>
      <p:ext uri="{BB962C8B-B14F-4D97-AF65-F5344CB8AC3E}">
        <p14:creationId xmlns:p14="http://schemas.microsoft.com/office/powerpoint/2010/main" val="249430663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xmlns="" id="{9D592EE4-BBE3-460C-B4AF-28C40C44C30F}"/>
              </a:ext>
            </a:extLst>
          </p:cNvPr>
          <p:cNvSpPr txBox="1"/>
          <p:nvPr/>
        </p:nvSpPr>
        <p:spPr bwMode="gray">
          <a:xfrm>
            <a:off x="325909" y="3106001"/>
            <a:ext cx="756000" cy="1117047"/>
          </a:xfrm>
          <a:prstGeom prst="rect">
            <a:avLst/>
          </a:prstGeom>
          <a:noFill/>
        </p:spPr>
        <p:txBody>
          <a:bodyPr wrap="square" lIns="0" tIns="0" rIns="0" bIns="0" rtlCol="0">
            <a:noAutofit/>
          </a:bodyPr>
          <a:lstStyle/>
          <a:p>
            <a:pPr defTabSz="914338">
              <a:defRPr/>
            </a:pPr>
            <a:r>
              <a:rPr lang="en-GB" sz="1000" b="1" dirty="0">
                <a:latin typeface="Arial" panose="020B0604020202020204" pitchFamily="34" charset="0"/>
                <a:cs typeface="Arial" panose="020B0604020202020204" pitchFamily="34" charset="0"/>
              </a:rPr>
              <a:t>Founded </a:t>
            </a:r>
            <a:br>
              <a:rPr lang="en-GB" sz="1000" b="1" dirty="0">
                <a:latin typeface="Arial" panose="020B0604020202020204" pitchFamily="34" charset="0"/>
                <a:cs typeface="Arial" panose="020B0604020202020204" pitchFamily="34" charset="0"/>
              </a:rPr>
            </a:br>
            <a:r>
              <a:rPr lang="en-GB" sz="1000" b="1" dirty="0">
                <a:latin typeface="Arial" panose="020B0604020202020204" pitchFamily="34" charset="0"/>
                <a:cs typeface="Arial" panose="020B0604020202020204" pitchFamily="34" charset="0"/>
              </a:rPr>
              <a:t>by </a:t>
            </a:r>
            <a:br>
              <a:rPr lang="en-GB" sz="1000" b="1" dirty="0">
                <a:latin typeface="Arial" panose="020B0604020202020204" pitchFamily="34" charset="0"/>
                <a:cs typeface="Arial" panose="020B0604020202020204" pitchFamily="34" charset="0"/>
              </a:rPr>
            </a:br>
            <a:r>
              <a:rPr lang="en-GB" sz="1000" b="1" dirty="0">
                <a:latin typeface="Arial" panose="020B0604020202020204" pitchFamily="34" charset="0"/>
                <a:cs typeface="Arial" panose="020B0604020202020204" pitchFamily="34" charset="0"/>
              </a:rPr>
              <a:t>Dr. Anji Reddy </a:t>
            </a:r>
            <a:endParaRPr lang="en-GB" sz="1000"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xmlns="" id="{3A10440C-B088-40D9-AAE7-46B152C1BBF8}"/>
              </a:ext>
            </a:extLst>
          </p:cNvPr>
          <p:cNvSpPr txBox="1">
            <a:spLocks/>
          </p:cNvSpPr>
          <p:nvPr/>
        </p:nvSpPr>
        <p:spPr bwMode="gray">
          <a:xfrm>
            <a:off x="1185468" y="3106001"/>
            <a:ext cx="756000" cy="1117047"/>
          </a:xfrm>
          <a:prstGeom prst="rect">
            <a:avLst/>
          </a:prstGeom>
          <a:noFill/>
        </p:spPr>
        <p:txBody>
          <a:bodyPr wrap="square" lIns="0" tIns="0" rIns="0" bIns="0" rtlCol="0">
            <a:noAutofit/>
          </a:bodyPr>
          <a:lstStyle/>
          <a:p>
            <a:pPr defTabSz="914338">
              <a:defRPr/>
            </a:pPr>
            <a:r>
              <a:rPr lang="en-GB" sz="1000" b="1" dirty="0">
                <a:latin typeface="Arial" panose="020B0604020202020204" pitchFamily="34" charset="0"/>
                <a:cs typeface="Arial" panose="020B0604020202020204" pitchFamily="34" charset="0"/>
              </a:rPr>
              <a:t>Begin formulation operations</a:t>
            </a:r>
          </a:p>
          <a:p>
            <a:pPr defTabSz="914338">
              <a:defRPr/>
            </a:pPr>
            <a:endParaRPr lang="en-GB" sz="1000" b="1" dirty="0">
              <a:latin typeface="Arial" panose="020B0604020202020204" pitchFamily="34" charset="0"/>
              <a:cs typeface="Arial" panose="020B0604020202020204" pitchFamily="34" charset="0"/>
            </a:endParaRPr>
          </a:p>
          <a:p>
            <a:pPr defTabSz="914338">
              <a:defRPr/>
            </a:pPr>
            <a:r>
              <a:rPr lang="en-US" sz="1000" dirty="0">
                <a:latin typeface="Arial" panose="020B0604020202020204" pitchFamily="34" charset="0"/>
                <a:cs typeface="Arial" panose="020B0604020202020204" pitchFamily="34" charset="0"/>
              </a:rPr>
              <a:t>First Indian company to export APIs to Europe </a:t>
            </a:r>
          </a:p>
        </p:txBody>
      </p:sp>
      <p:sp>
        <p:nvSpPr>
          <p:cNvPr id="23" name="TextBox 22">
            <a:extLst>
              <a:ext uri="{FF2B5EF4-FFF2-40B4-BE49-F238E27FC236}">
                <a16:creationId xmlns:a16="http://schemas.microsoft.com/office/drawing/2014/main" xmlns="" id="{B6E06491-8C05-4165-B9BB-84B42EC8A2BF}"/>
              </a:ext>
            </a:extLst>
          </p:cNvPr>
          <p:cNvSpPr txBox="1">
            <a:spLocks/>
          </p:cNvSpPr>
          <p:nvPr/>
        </p:nvSpPr>
        <p:spPr bwMode="gray">
          <a:xfrm>
            <a:off x="2045027" y="3106001"/>
            <a:ext cx="756000" cy="1117047"/>
          </a:xfrm>
          <a:prstGeom prst="rect">
            <a:avLst/>
          </a:prstGeom>
          <a:noFill/>
        </p:spPr>
        <p:txBody>
          <a:bodyPr wrap="square" lIns="0" tIns="0" rIns="0" bIns="0" rtlCol="0">
            <a:noAutofit/>
          </a:bodyPr>
          <a:lstStyle/>
          <a:p>
            <a:pPr defTabSz="914338">
              <a:defRPr/>
            </a:pPr>
            <a:r>
              <a:rPr lang="en-US" sz="1000" b="1" dirty="0">
                <a:latin typeface="Arial" panose="020B0604020202020204" pitchFamily="34" charset="0"/>
                <a:cs typeface="Arial" panose="020B0604020202020204" pitchFamily="34" charset="0"/>
              </a:rPr>
              <a:t>1</a:t>
            </a:r>
            <a:r>
              <a:rPr lang="en-US" sz="1000" b="1" baseline="30000" dirty="0">
                <a:latin typeface="Arial" panose="020B0604020202020204" pitchFamily="34" charset="0"/>
                <a:cs typeface="Arial" panose="020B0604020202020204" pitchFamily="34" charset="0"/>
              </a:rPr>
              <a:t>st</a:t>
            </a:r>
            <a:r>
              <a:rPr lang="en-US" sz="1000" b="1" dirty="0">
                <a:latin typeface="Arial" panose="020B0604020202020204" pitchFamily="34" charset="0"/>
                <a:cs typeface="Arial" panose="020B0604020202020204" pitchFamily="34" charset="0"/>
              </a:rPr>
              <a:t> inter-national move to Russia</a:t>
            </a:r>
          </a:p>
        </p:txBody>
      </p:sp>
      <p:sp>
        <p:nvSpPr>
          <p:cNvPr id="24" name="TextBox 23">
            <a:extLst>
              <a:ext uri="{FF2B5EF4-FFF2-40B4-BE49-F238E27FC236}">
                <a16:creationId xmlns:a16="http://schemas.microsoft.com/office/drawing/2014/main" xmlns="" id="{4B4066A7-B5B9-49D5-9ED2-85ED69CF5079}"/>
              </a:ext>
            </a:extLst>
          </p:cNvPr>
          <p:cNvSpPr txBox="1">
            <a:spLocks/>
          </p:cNvSpPr>
          <p:nvPr/>
        </p:nvSpPr>
        <p:spPr bwMode="gray">
          <a:xfrm>
            <a:off x="2904586" y="3106001"/>
            <a:ext cx="756000" cy="1117047"/>
          </a:xfrm>
          <a:prstGeom prst="rect">
            <a:avLst/>
          </a:prstGeom>
          <a:noFill/>
        </p:spPr>
        <p:txBody>
          <a:bodyPr wrap="square" lIns="0" tIns="0" rIns="0" bIns="0" rtlCol="0">
            <a:noAutofit/>
          </a:bodyPr>
          <a:lstStyle/>
          <a:p>
            <a:pPr defTabSz="914338">
              <a:defRPr/>
            </a:pPr>
            <a:r>
              <a:rPr lang="en-US" sz="1000" dirty="0">
                <a:latin typeface="Arial" panose="020B0604020202020204" pitchFamily="34" charset="0"/>
                <a:cs typeface="Arial" panose="020B0604020202020204" pitchFamily="34" charset="0"/>
              </a:rPr>
              <a:t>First Indian company to </a:t>
            </a:r>
            <a:r>
              <a:rPr lang="en-US" sz="1000" dirty="0" smtClean="0">
                <a:latin typeface="Arial" panose="020B0604020202020204" pitchFamily="34" charset="0"/>
                <a:cs typeface="Arial" panose="020B0604020202020204" pitchFamily="34" charset="0"/>
              </a:rPr>
              <a:t>out license </a:t>
            </a:r>
            <a:r>
              <a:rPr lang="en-US" sz="1000" dirty="0">
                <a:latin typeface="Arial" panose="020B0604020202020204" pitchFamily="34" charset="0"/>
                <a:cs typeface="Arial" panose="020B0604020202020204" pitchFamily="34" charset="0"/>
              </a:rPr>
              <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NCE to an </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MNC innovator company</a:t>
            </a:r>
          </a:p>
        </p:txBody>
      </p:sp>
      <p:sp>
        <p:nvSpPr>
          <p:cNvPr id="31" name="TextBox 30">
            <a:extLst>
              <a:ext uri="{FF2B5EF4-FFF2-40B4-BE49-F238E27FC236}">
                <a16:creationId xmlns:a16="http://schemas.microsoft.com/office/drawing/2014/main" xmlns="" id="{F793201A-54D2-444C-9797-0321560270A0}"/>
              </a:ext>
            </a:extLst>
          </p:cNvPr>
          <p:cNvSpPr txBox="1">
            <a:spLocks/>
          </p:cNvSpPr>
          <p:nvPr/>
        </p:nvSpPr>
        <p:spPr bwMode="gray">
          <a:xfrm>
            <a:off x="4623704" y="3106001"/>
            <a:ext cx="756000" cy="1117047"/>
          </a:xfrm>
          <a:prstGeom prst="rect">
            <a:avLst/>
          </a:prstGeom>
          <a:noFill/>
        </p:spPr>
        <p:txBody>
          <a:bodyPr wrap="square" lIns="0" tIns="0" rIns="0" bIns="0" rtlCol="0">
            <a:noAutofit/>
          </a:bodyPr>
          <a:lstStyle/>
          <a:p>
            <a:pPr defTabSz="914338">
              <a:defRPr/>
            </a:pPr>
            <a:r>
              <a:rPr lang="en-US" sz="1000" b="1" dirty="0">
                <a:latin typeface="Arial" panose="020B0604020202020204" pitchFamily="34" charset="0"/>
                <a:cs typeface="Arial" panose="020B0604020202020204" pitchFamily="34" charset="0"/>
              </a:rPr>
              <a:t>1st authorized generic launched</a:t>
            </a:r>
            <a:br>
              <a:rPr lang="en-US" sz="1000" b="1" dirty="0">
                <a:latin typeface="Arial" panose="020B0604020202020204" pitchFamily="34" charset="0"/>
                <a:cs typeface="Arial" panose="020B0604020202020204" pitchFamily="34" charset="0"/>
              </a:rPr>
            </a:br>
            <a:endParaRPr lang="en-US" sz="1000" b="1" dirty="0">
              <a:latin typeface="Arial" panose="020B0604020202020204" pitchFamily="34" charset="0"/>
              <a:cs typeface="Arial" panose="020B0604020202020204" pitchFamily="34" charset="0"/>
            </a:endParaRPr>
          </a:p>
          <a:p>
            <a:pPr defTabSz="914338">
              <a:defRPr/>
            </a:pPr>
            <a:r>
              <a:rPr lang="en-US" sz="1000" b="1" dirty="0">
                <a:latin typeface="Arial" panose="020B0604020202020204" pitchFamily="34" charset="0"/>
                <a:cs typeface="Arial" panose="020B0604020202020204" pitchFamily="34" charset="0"/>
              </a:rPr>
              <a:t>1st Indian company to </a:t>
            </a:r>
            <a:br>
              <a:rPr lang="en-US" sz="1000" b="1" dirty="0">
                <a:latin typeface="Arial" panose="020B0604020202020204" pitchFamily="34" charset="0"/>
                <a:cs typeface="Arial" panose="020B0604020202020204" pitchFamily="34" charset="0"/>
              </a:rPr>
            </a:br>
            <a:r>
              <a:rPr lang="en-US" sz="1000" b="1" dirty="0">
                <a:latin typeface="Arial" panose="020B0604020202020204" pitchFamily="34" charset="0"/>
                <a:cs typeface="Arial" panose="020B0604020202020204" pitchFamily="34" charset="0"/>
              </a:rPr>
              <a:t>be Sarbanes – Oxley </a:t>
            </a:r>
            <a:r>
              <a:rPr lang="en-US" sz="1000" b="1" dirty="0" smtClean="0">
                <a:latin typeface="Arial" panose="020B0604020202020204" pitchFamily="34" charset="0"/>
                <a:cs typeface="Arial" panose="020B0604020202020204" pitchFamily="34" charset="0"/>
              </a:rPr>
              <a:t>certified</a:t>
            </a:r>
            <a:endParaRPr lang="en-US" sz="1000" b="1" dirty="0">
              <a:latin typeface="Arial" panose="020B0604020202020204" pitchFamily="34" charset="0"/>
              <a:cs typeface="Arial" panose="020B0604020202020204" pitchFamily="34" charset="0"/>
            </a:endParaRPr>
          </a:p>
        </p:txBody>
      </p:sp>
      <p:grpSp>
        <p:nvGrpSpPr>
          <p:cNvPr id="71" name="Group 70">
            <a:extLst>
              <a:ext uri="{FF2B5EF4-FFF2-40B4-BE49-F238E27FC236}">
                <a16:creationId xmlns:a16="http://schemas.microsoft.com/office/drawing/2014/main" xmlns="" id="{55F15F98-221F-4997-9233-D6A7513DFF63}"/>
              </a:ext>
            </a:extLst>
          </p:cNvPr>
          <p:cNvGrpSpPr/>
          <p:nvPr/>
        </p:nvGrpSpPr>
        <p:grpSpPr bwMode="gray">
          <a:xfrm>
            <a:off x="-135829" y="-335361"/>
            <a:ext cx="1082732" cy="1082732"/>
            <a:chOff x="-153497" y="1125769"/>
            <a:chExt cx="1364130" cy="1364130"/>
          </a:xfrm>
        </p:grpSpPr>
        <p:sp>
          <p:nvSpPr>
            <p:cNvPr id="72" name="Circle: Hollow 71">
              <a:extLst>
                <a:ext uri="{FF2B5EF4-FFF2-40B4-BE49-F238E27FC236}">
                  <a16:creationId xmlns:a16="http://schemas.microsoft.com/office/drawing/2014/main" xmlns="" id="{68A9172D-D230-404A-BC3F-8BFF958D3816}"/>
                </a:ext>
              </a:extLst>
            </p:cNvPr>
            <p:cNvSpPr/>
            <p:nvPr/>
          </p:nvSpPr>
          <p:spPr bwMode="gray">
            <a:xfrm>
              <a:off x="-153497" y="1125769"/>
              <a:ext cx="1364130" cy="1364130"/>
            </a:xfrm>
            <a:prstGeom prst="donut">
              <a:avLst>
                <a:gd name="adj" fmla="val 32683"/>
              </a:avLst>
            </a:prstGeom>
            <a:solidFill>
              <a:srgbClr val="00C8FF">
                <a:alpha val="34000"/>
              </a:srgb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black"/>
                </a:solidFill>
                <a:latin typeface="Arial"/>
              </a:endParaRPr>
            </a:p>
          </p:txBody>
        </p:sp>
        <p:sp>
          <p:nvSpPr>
            <p:cNvPr id="73" name="Left Brace 72">
              <a:extLst>
                <a:ext uri="{FF2B5EF4-FFF2-40B4-BE49-F238E27FC236}">
                  <a16:creationId xmlns:a16="http://schemas.microsoft.com/office/drawing/2014/main" xmlns="" id="{86E10DA4-CD46-4F96-8939-26780A695834}"/>
                </a:ext>
              </a:extLst>
            </p:cNvPr>
            <p:cNvSpPr/>
            <p:nvPr/>
          </p:nvSpPr>
          <p:spPr bwMode="gray">
            <a:xfrm>
              <a:off x="123825" y="1590200"/>
              <a:ext cx="45719" cy="45719"/>
            </a:xfrm>
            <a:prstGeom prst="leftBrace">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38">
                <a:defRPr/>
              </a:pPr>
              <a:endParaRPr lang="en-GB" dirty="0">
                <a:solidFill>
                  <a:prstClr val="black"/>
                </a:solidFill>
                <a:latin typeface="Arial"/>
              </a:endParaRPr>
            </a:p>
          </p:txBody>
        </p:sp>
      </p:grpSp>
      <p:cxnSp>
        <p:nvCxnSpPr>
          <p:cNvPr id="26" name="Straight Connector 25">
            <a:extLst>
              <a:ext uri="{FF2B5EF4-FFF2-40B4-BE49-F238E27FC236}">
                <a16:creationId xmlns:a16="http://schemas.microsoft.com/office/drawing/2014/main" xmlns="" id="{39D3207C-243D-4550-A0D6-682B8D329BF2}"/>
              </a:ext>
            </a:extLst>
          </p:cNvPr>
          <p:cNvCxnSpPr>
            <a:cxnSpLocks/>
          </p:cNvCxnSpPr>
          <p:nvPr/>
        </p:nvCxnSpPr>
        <p:spPr bwMode="gray">
          <a:xfrm>
            <a:off x="703909" y="2679762"/>
            <a:ext cx="0" cy="286158"/>
          </a:xfrm>
          <a:prstGeom prst="line">
            <a:avLst/>
          </a:prstGeom>
          <a:ln w="12700" cap="rnd">
            <a:solidFill>
              <a:srgbClr val="EFEAD8"/>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F2778A81-03F4-4A87-A2B7-EA6F25226209}"/>
              </a:ext>
            </a:extLst>
          </p:cNvPr>
          <p:cNvCxnSpPr>
            <a:cxnSpLocks/>
          </p:cNvCxnSpPr>
          <p:nvPr/>
        </p:nvCxnSpPr>
        <p:spPr bwMode="gray">
          <a:xfrm>
            <a:off x="6720822" y="2679762"/>
            <a:ext cx="0" cy="286158"/>
          </a:xfrm>
          <a:prstGeom prst="line">
            <a:avLst/>
          </a:prstGeom>
          <a:ln w="12700" cap="rnd">
            <a:solidFill>
              <a:srgbClr val="EFEAD8"/>
            </a:solidFil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xmlns="" id="{4C229EFE-41C3-439F-B8A6-BF0FD988DBA8}"/>
              </a:ext>
            </a:extLst>
          </p:cNvPr>
          <p:cNvSpPr/>
          <p:nvPr/>
        </p:nvSpPr>
        <p:spPr bwMode="gray">
          <a:xfrm>
            <a:off x="3348450" y="-153872"/>
            <a:ext cx="678934" cy="678932"/>
          </a:xfrm>
          <a:prstGeom prst="ellipse">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endParaRPr lang="en-GB" sz="1275" dirty="0">
              <a:solidFill>
                <a:prstClr val="white"/>
              </a:solidFill>
              <a:latin typeface="Arial"/>
            </a:endParaRPr>
          </a:p>
        </p:txBody>
      </p:sp>
      <p:grpSp>
        <p:nvGrpSpPr>
          <p:cNvPr id="33" name="Group 32">
            <a:extLst>
              <a:ext uri="{FF2B5EF4-FFF2-40B4-BE49-F238E27FC236}">
                <a16:creationId xmlns:a16="http://schemas.microsoft.com/office/drawing/2014/main" xmlns="" id="{113066FE-FB3B-4714-AEF5-7EBF053C18A4}"/>
              </a:ext>
            </a:extLst>
          </p:cNvPr>
          <p:cNvGrpSpPr/>
          <p:nvPr/>
        </p:nvGrpSpPr>
        <p:grpSpPr bwMode="gray">
          <a:xfrm>
            <a:off x="8110801" y="-355855"/>
            <a:ext cx="666566" cy="666566"/>
            <a:chOff x="-318196" y="4279993"/>
            <a:chExt cx="839804" cy="839804"/>
          </a:xfrm>
        </p:grpSpPr>
        <p:sp>
          <p:nvSpPr>
            <p:cNvPr id="34" name="Circle: Hollow 33">
              <a:extLst>
                <a:ext uri="{FF2B5EF4-FFF2-40B4-BE49-F238E27FC236}">
                  <a16:creationId xmlns:a16="http://schemas.microsoft.com/office/drawing/2014/main" xmlns="" id="{36DB0952-2BD1-4D5B-9401-30F39799B880}"/>
                </a:ext>
              </a:extLst>
            </p:cNvPr>
            <p:cNvSpPr/>
            <p:nvPr/>
          </p:nvSpPr>
          <p:spPr bwMode="gray">
            <a:xfrm>
              <a:off x="-318196" y="4279993"/>
              <a:ext cx="839804" cy="839804"/>
            </a:xfrm>
            <a:prstGeom prst="donut">
              <a:avLst>
                <a:gd name="adj" fmla="val 38036"/>
              </a:avLst>
            </a:prstGeom>
            <a:solidFill>
              <a:srgbClr val="5225B5">
                <a:alpha val="34000"/>
              </a:srgbClr>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black"/>
                </a:solidFill>
                <a:latin typeface="Arial"/>
              </a:endParaRPr>
            </a:p>
          </p:txBody>
        </p:sp>
        <p:sp>
          <p:nvSpPr>
            <p:cNvPr id="35" name="Arc 34">
              <a:extLst>
                <a:ext uri="{FF2B5EF4-FFF2-40B4-BE49-F238E27FC236}">
                  <a16:creationId xmlns:a16="http://schemas.microsoft.com/office/drawing/2014/main" xmlns="" id="{6752D3BB-32D6-4F9B-9E3B-1DDADC54732F}"/>
                </a:ext>
              </a:extLst>
            </p:cNvPr>
            <p:cNvSpPr/>
            <p:nvPr/>
          </p:nvSpPr>
          <p:spPr bwMode="gray">
            <a:xfrm>
              <a:off x="152400" y="4438650"/>
              <a:ext cx="63500" cy="45719"/>
            </a:xfrm>
            <a:prstGeom prst="arc">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38">
                <a:defRPr/>
              </a:pPr>
              <a:endParaRPr lang="en-GB" dirty="0">
                <a:solidFill>
                  <a:prstClr val="black"/>
                </a:solidFill>
                <a:latin typeface="Arial"/>
              </a:endParaRPr>
            </a:p>
          </p:txBody>
        </p:sp>
      </p:grpSp>
      <p:sp>
        <p:nvSpPr>
          <p:cNvPr id="36" name="Oval 35">
            <a:extLst>
              <a:ext uri="{FF2B5EF4-FFF2-40B4-BE49-F238E27FC236}">
                <a16:creationId xmlns:a16="http://schemas.microsoft.com/office/drawing/2014/main" xmlns="" id="{0933CA26-6B01-4AC5-A23A-7D4E77CADB53}"/>
              </a:ext>
            </a:extLst>
          </p:cNvPr>
          <p:cNvSpPr/>
          <p:nvPr/>
        </p:nvSpPr>
        <p:spPr bwMode="gray">
          <a:xfrm>
            <a:off x="3793360" y="650945"/>
            <a:ext cx="185639" cy="185639"/>
          </a:xfrm>
          <a:prstGeom prst="ellipse">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endParaRPr lang="en-GB" sz="1275" dirty="0">
              <a:solidFill>
                <a:prstClr val="white"/>
              </a:solidFill>
              <a:latin typeface="Arial"/>
            </a:endParaRPr>
          </a:p>
        </p:txBody>
      </p:sp>
      <p:grpSp>
        <p:nvGrpSpPr>
          <p:cNvPr id="37" name="Group 36">
            <a:extLst>
              <a:ext uri="{FF2B5EF4-FFF2-40B4-BE49-F238E27FC236}">
                <a16:creationId xmlns:a16="http://schemas.microsoft.com/office/drawing/2014/main" xmlns="" id="{111E4CFB-7DC0-4922-8532-C6347C0D7324}"/>
              </a:ext>
            </a:extLst>
          </p:cNvPr>
          <p:cNvGrpSpPr/>
          <p:nvPr/>
        </p:nvGrpSpPr>
        <p:grpSpPr bwMode="gray">
          <a:xfrm>
            <a:off x="5567532" y="4429943"/>
            <a:ext cx="1865830" cy="1865825"/>
            <a:chOff x="403037" y="5961763"/>
            <a:chExt cx="1036826" cy="1036824"/>
          </a:xfrm>
          <a:solidFill>
            <a:schemeClr val="accent1"/>
          </a:solidFill>
        </p:grpSpPr>
        <p:sp>
          <p:nvSpPr>
            <p:cNvPr id="38" name="Oval 37">
              <a:extLst>
                <a:ext uri="{FF2B5EF4-FFF2-40B4-BE49-F238E27FC236}">
                  <a16:creationId xmlns:a16="http://schemas.microsoft.com/office/drawing/2014/main" xmlns="" id="{9CDB84A5-0649-47FC-9C85-F9320C3430A8}"/>
                </a:ext>
              </a:extLst>
            </p:cNvPr>
            <p:cNvSpPr/>
            <p:nvPr/>
          </p:nvSpPr>
          <p:spPr bwMode="gray">
            <a:xfrm>
              <a:off x="403037" y="5961763"/>
              <a:ext cx="1036826" cy="103682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sp>
          <p:nvSpPr>
            <p:cNvPr id="39" name="Right Bracket 38">
              <a:extLst>
                <a:ext uri="{FF2B5EF4-FFF2-40B4-BE49-F238E27FC236}">
                  <a16:creationId xmlns:a16="http://schemas.microsoft.com/office/drawing/2014/main" xmlns="" id="{422ACB13-1A20-4315-993F-824FA51928BA}"/>
                </a:ext>
              </a:extLst>
            </p:cNvPr>
            <p:cNvSpPr/>
            <p:nvPr/>
          </p:nvSpPr>
          <p:spPr bwMode="gray">
            <a:xfrm>
              <a:off x="1003300" y="6362700"/>
              <a:ext cx="107950" cy="152400"/>
            </a:xfrm>
            <a:prstGeom prst="rightBracket">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38">
                <a:defRPr/>
              </a:pPr>
              <a:endParaRPr lang="en-GB" dirty="0">
                <a:solidFill>
                  <a:prstClr val="black"/>
                </a:solidFill>
                <a:latin typeface="Arial"/>
              </a:endParaRPr>
            </a:p>
          </p:txBody>
        </p:sp>
      </p:grpSp>
      <p:grpSp>
        <p:nvGrpSpPr>
          <p:cNvPr id="51" name="Group 50">
            <a:extLst>
              <a:ext uri="{FF2B5EF4-FFF2-40B4-BE49-F238E27FC236}">
                <a16:creationId xmlns:a16="http://schemas.microsoft.com/office/drawing/2014/main" xmlns="" id="{91DEB8D5-6E79-4848-B48C-E43A7D3C6A45}"/>
              </a:ext>
            </a:extLst>
          </p:cNvPr>
          <p:cNvGrpSpPr/>
          <p:nvPr/>
        </p:nvGrpSpPr>
        <p:grpSpPr bwMode="gray">
          <a:xfrm>
            <a:off x="3055774" y="-3226516"/>
            <a:ext cx="3748808" cy="3748800"/>
            <a:chOff x="8231481" y="5759450"/>
            <a:chExt cx="4723107" cy="4723098"/>
          </a:xfrm>
        </p:grpSpPr>
        <p:sp>
          <p:nvSpPr>
            <p:cNvPr id="52" name="Oval 51">
              <a:extLst>
                <a:ext uri="{FF2B5EF4-FFF2-40B4-BE49-F238E27FC236}">
                  <a16:creationId xmlns:a16="http://schemas.microsoft.com/office/drawing/2014/main" xmlns="" id="{A0B4AA4A-51E5-4457-94B0-5C391461EA34}"/>
                </a:ext>
              </a:extLst>
            </p:cNvPr>
            <p:cNvSpPr/>
            <p:nvPr/>
          </p:nvSpPr>
          <p:spPr bwMode="gray">
            <a:xfrm>
              <a:off x="8231481" y="5759450"/>
              <a:ext cx="4723107" cy="4723098"/>
            </a:xfrm>
            <a:prstGeom prst="ellipse">
              <a:avLst/>
            </a:prstGeom>
            <a:solidFill>
              <a:srgbClr val="522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sp>
          <p:nvSpPr>
            <p:cNvPr id="53" name="Arrow: Notched Right 52">
              <a:extLst>
                <a:ext uri="{FF2B5EF4-FFF2-40B4-BE49-F238E27FC236}">
                  <a16:creationId xmlns:a16="http://schemas.microsoft.com/office/drawing/2014/main" xmlns="" id="{16D85C61-509A-4BAB-8724-7BC8DC6C306A}"/>
                </a:ext>
              </a:extLst>
            </p:cNvPr>
            <p:cNvSpPr/>
            <p:nvPr/>
          </p:nvSpPr>
          <p:spPr bwMode="gray">
            <a:xfrm>
              <a:off x="10598331" y="9422674"/>
              <a:ext cx="322218" cy="95795"/>
            </a:xfrm>
            <a:prstGeom prst="notchedRight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38">
                <a:defRPr/>
              </a:pPr>
              <a:endParaRPr lang="en-GB" sz="952" b="1" dirty="0">
                <a:solidFill>
                  <a:prstClr val="white"/>
                </a:solidFill>
                <a:latin typeface="Arial"/>
                <a:cs typeface="Arial" panose="020B0604020202020204" pitchFamily="34" charset="0"/>
              </a:endParaRPr>
            </a:p>
          </p:txBody>
        </p:sp>
      </p:grpSp>
      <p:sp>
        <p:nvSpPr>
          <p:cNvPr id="75" name="Oval 74">
            <a:extLst>
              <a:ext uri="{FF2B5EF4-FFF2-40B4-BE49-F238E27FC236}">
                <a16:creationId xmlns:a16="http://schemas.microsoft.com/office/drawing/2014/main" xmlns="" id="{EF680866-D1C5-4988-A9EE-337EB81E69F6}"/>
              </a:ext>
            </a:extLst>
          </p:cNvPr>
          <p:cNvSpPr/>
          <p:nvPr/>
        </p:nvSpPr>
        <p:spPr bwMode="gray">
          <a:xfrm>
            <a:off x="2898696" y="4913534"/>
            <a:ext cx="1183784" cy="1183779"/>
          </a:xfrm>
          <a:prstGeom prst="ellipse">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sp>
        <p:nvSpPr>
          <p:cNvPr id="77" name="Oval 76">
            <a:extLst>
              <a:ext uri="{FF2B5EF4-FFF2-40B4-BE49-F238E27FC236}">
                <a16:creationId xmlns:a16="http://schemas.microsoft.com/office/drawing/2014/main" xmlns="" id="{9929763C-B35D-46BD-8DE3-DEE323539992}"/>
              </a:ext>
            </a:extLst>
          </p:cNvPr>
          <p:cNvSpPr/>
          <p:nvPr/>
        </p:nvSpPr>
        <p:spPr bwMode="gray">
          <a:xfrm>
            <a:off x="3964678" y="4694288"/>
            <a:ext cx="352167" cy="352166"/>
          </a:xfrm>
          <a:prstGeom prst="ellipse">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cxnSp>
        <p:nvCxnSpPr>
          <p:cNvPr id="85" name="Straight Connector 25">
            <a:extLst>
              <a:ext uri="{FF2B5EF4-FFF2-40B4-BE49-F238E27FC236}">
                <a16:creationId xmlns:a16="http://schemas.microsoft.com/office/drawing/2014/main" xmlns="" id="{74B555C8-D1D1-4552-9920-52207CAD15CD}"/>
              </a:ext>
            </a:extLst>
          </p:cNvPr>
          <p:cNvCxnSpPr>
            <a:cxnSpLocks/>
          </p:cNvCxnSpPr>
          <p:nvPr/>
        </p:nvCxnSpPr>
        <p:spPr bwMode="gray">
          <a:xfrm>
            <a:off x="1563468" y="2679762"/>
            <a:ext cx="0" cy="286158"/>
          </a:xfrm>
          <a:prstGeom prst="line">
            <a:avLst/>
          </a:prstGeom>
          <a:ln w="12700" cap="rnd">
            <a:solidFill>
              <a:srgbClr val="EFEAD8"/>
            </a:solidFill>
          </a:ln>
        </p:spPr>
        <p:style>
          <a:lnRef idx="1">
            <a:schemeClr val="accent1"/>
          </a:lnRef>
          <a:fillRef idx="0">
            <a:schemeClr val="accent1"/>
          </a:fillRef>
          <a:effectRef idx="0">
            <a:schemeClr val="accent1"/>
          </a:effectRef>
          <a:fontRef idx="minor">
            <a:schemeClr val="tx1"/>
          </a:fontRef>
        </p:style>
      </p:cxnSp>
      <p:cxnSp>
        <p:nvCxnSpPr>
          <p:cNvPr id="86" name="Straight Connector 25">
            <a:extLst>
              <a:ext uri="{FF2B5EF4-FFF2-40B4-BE49-F238E27FC236}">
                <a16:creationId xmlns:a16="http://schemas.microsoft.com/office/drawing/2014/main" xmlns="" id="{EB58D5FA-6637-491C-8559-11D5EA3780A6}"/>
              </a:ext>
            </a:extLst>
          </p:cNvPr>
          <p:cNvCxnSpPr>
            <a:cxnSpLocks/>
          </p:cNvCxnSpPr>
          <p:nvPr/>
        </p:nvCxnSpPr>
        <p:spPr bwMode="gray">
          <a:xfrm>
            <a:off x="3282586" y="2679762"/>
            <a:ext cx="0" cy="286158"/>
          </a:xfrm>
          <a:prstGeom prst="line">
            <a:avLst/>
          </a:prstGeom>
          <a:ln w="12700" cap="rnd">
            <a:solidFill>
              <a:srgbClr val="EFEAD8"/>
            </a:solidFill>
          </a:ln>
        </p:spPr>
        <p:style>
          <a:lnRef idx="1">
            <a:schemeClr val="accent1"/>
          </a:lnRef>
          <a:fillRef idx="0">
            <a:schemeClr val="accent1"/>
          </a:fillRef>
          <a:effectRef idx="0">
            <a:schemeClr val="accent1"/>
          </a:effectRef>
          <a:fontRef idx="minor">
            <a:schemeClr val="tx1"/>
          </a:fontRef>
        </p:style>
      </p:cxnSp>
      <p:cxnSp>
        <p:nvCxnSpPr>
          <p:cNvPr id="87" name="Straight Connector 25">
            <a:extLst>
              <a:ext uri="{FF2B5EF4-FFF2-40B4-BE49-F238E27FC236}">
                <a16:creationId xmlns:a16="http://schemas.microsoft.com/office/drawing/2014/main" xmlns="" id="{253C91F0-E3A9-49BB-BE6E-FFC26B12EB03}"/>
              </a:ext>
            </a:extLst>
          </p:cNvPr>
          <p:cNvCxnSpPr>
            <a:cxnSpLocks/>
          </p:cNvCxnSpPr>
          <p:nvPr/>
        </p:nvCxnSpPr>
        <p:spPr bwMode="gray">
          <a:xfrm>
            <a:off x="4142145" y="2679762"/>
            <a:ext cx="0" cy="286158"/>
          </a:xfrm>
          <a:prstGeom prst="line">
            <a:avLst/>
          </a:prstGeom>
          <a:ln w="12700" cap="rnd">
            <a:solidFill>
              <a:srgbClr val="EFEAD8"/>
            </a:solidFill>
          </a:ln>
        </p:spPr>
        <p:style>
          <a:lnRef idx="1">
            <a:schemeClr val="accent1"/>
          </a:lnRef>
          <a:fillRef idx="0">
            <a:schemeClr val="accent1"/>
          </a:fillRef>
          <a:effectRef idx="0">
            <a:schemeClr val="accent1"/>
          </a:effectRef>
          <a:fontRef idx="minor">
            <a:schemeClr val="tx1"/>
          </a:fontRef>
        </p:style>
      </p:cxnSp>
      <p:cxnSp>
        <p:nvCxnSpPr>
          <p:cNvPr id="88" name="Straight Connector 25">
            <a:extLst>
              <a:ext uri="{FF2B5EF4-FFF2-40B4-BE49-F238E27FC236}">
                <a16:creationId xmlns:a16="http://schemas.microsoft.com/office/drawing/2014/main" xmlns="" id="{4EFFB088-F387-4ECB-BB58-F277BDC9E83F}"/>
              </a:ext>
            </a:extLst>
          </p:cNvPr>
          <p:cNvCxnSpPr>
            <a:cxnSpLocks/>
          </p:cNvCxnSpPr>
          <p:nvPr/>
        </p:nvCxnSpPr>
        <p:spPr bwMode="gray">
          <a:xfrm>
            <a:off x="5001704" y="2679762"/>
            <a:ext cx="0" cy="286158"/>
          </a:xfrm>
          <a:prstGeom prst="line">
            <a:avLst/>
          </a:prstGeom>
          <a:ln w="12700" cap="rnd">
            <a:solidFill>
              <a:srgbClr val="EFEAD8"/>
            </a:solidFill>
          </a:ln>
        </p:spPr>
        <p:style>
          <a:lnRef idx="1">
            <a:schemeClr val="accent1"/>
          </a:lnRef>
          <a:fillRef idx="0">
            <a:schemeClr val="accent1"/>
          </a:fillRef>
          <a:effectRef idx="0">
            <a:schemeClr val="accent1"/>
          </a:effectRef>
          <a:fontRef idx="minor">
            <a:schemeClr val="tx1"/>
          </a:fontRef>
        </p:style>
      </p:cxnSp>
      <p:sp>
        <p:nvSpPr>
          <p:cNvPr id="127" name="Circle: Hollow 1">
            <a:extLst>
              <a:ext uri="{FF2B5EF4-FFF2-40B4-BE49-F238E27FC236}">
                <a16:creationId xmlns:a16="http://schemas.microsoft.com/office/drawing/2014/main" xmlns="" id="{E7E9BF8D-E0BB-4B74-98A0-469A3DD10751}"/>
              </a:ext>
            </a:extLst>
          </p:cNvPr>
          <p:cNvSpPr/>
          <p:nvPr/>
        </p:nvSpPr>
        <p:spPr bwMode="gray">
          <a:xfrm>
            <a:off x="6791207" y="4075784"/>
            <a:ext cx="1313108" cy="1313108"/>
          </a:xfrm>
          <a:prstGeom prst="donut">
            <a:avLst>
              <a:gd name="adj" fmla="val 32683"/>
            </a:avLst>
          </a:prstGeom>
          <a:solidFill>
            <a:schemeClr val="accent4">
              <a:alpha val="25000"/>
            </a:schemeClr>
          </a:solidFill>
          <a:ln>
            <a:solidFill>
              <a:schemeClr val="accent4"/>
            </a:solid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2" tIns="43201" rIns="86402" bIns="43201" numCol="1" spcCol="0" rtlCol="0" fromWordArt="0" anchor="ctr" anchorCtr="0" forceAA="0" compatLnSpc="1">
            <a:prstTxWarp prst="textNoShape">
              <a:avLst/>
            </a:prstTxWarp>
            <a:noAutofit/>
          </a:bodyPr>
          <a:lstStyle/>
          <a:p>
            <a:pPr algn="ctr"/>
            <a:endParaRPr lang="en-GB" sz="1607" dirty="0">
              <a:solidFill>
                <a:schemeClr val="tx1"/>
              </a:solidFill>
            </a:endParaRPr>
          </a:p>
        </p:txBody>
      </p:sp>
      <p:sp>
        <p:nvSpPr>
          <p:cNvPr id="6" name="Footer Placeholder 5">
            <a:extLst>
              <a:ext uri="{FF2B5EF4-FFF2-40B4-BE49-F238E27FC236}">
                <a16:creationId xmlns:a16="http://schemas.microsoft.com/office/drawing/2014/main" xmlns="" id="{418E62F9-13EE-4ECF-A16F-27A421AD7F06}"/>
              </a:ext>
            </a:extLst>
          </p:cNvPr>
          <p:cNvSpPr>
            <a:spLocks noGrp="1"/>
          </p:cNvSpPr>
          <p:nvPr>
            <p:ph type="ftr" sz="quarter" idx="11"/>
          </p:nvPr>
        </p:nvSpPr>
        <p:spPr bwMode="gray"/>
        <p:txBody>
          <a:bodyPr/>
          <a:lstStyle/>
          <a:p>
            <a:r>
              <a:rPr lang="en-US" dirty="0"/>
              <a:t>Copyright Dr. Reddy‘s </a:t>
            </a:r>
          </a:p>
        </p:txBody>
      </p:sp>
      <p:sp>
        <p:nvSpPr>
          <p:cNvPr id="7" name="Slide Number Placeholder 6">
            <a:extLst>
              <a:ext uri="{FF2B5EF4-FFF2-40B4-BE49-F238E27FC236}">
                <a16:creationId xmlns:a16="http://schemas.microsoft.com/office/drawing/2014/main" xmlns="" id="{589B5E8E-DB63-4A58-860A-BD34C8C40705}"/>
              </a:ext>
            </a:extLst>
          </p:cNvPr>
          <p:cNvSpPr>
            <a:spLocks noGrp="1"/>
          </p:cNvSpPr>
          <p:nvPr>
            <p:ph type="sldNum" sz="quarter" idx="12"/>
          </p:nvPr>
        </p:nvSpPr>
        <p:spPr bwMode="gray"/>
        <p:txBody>
          <a:bodyPr/>
          <a:lstStyle/>
          <a:p>
            <a:fld id="{FCB53D23-1D79-480C-B3BE-829293F4503C}" type="slidenum">
              <a:rPr lang="en-US" smtClean="0"/>
              <a:pPr/>
              <a:t>3</a:t>
            </a:fld>
            <a:endParaRPr lang="en-US" dirty="0"/>
          </a:p>
        </p:txBody>
      </p:sp>
      <p:sp>
        <p:nvSpPr>
          <p:cNvPr id="65" name="TextBox 64">
            <a:extLst>
              <a:ext uri="{FF2B5EF4-FFF2-40B4-BE49-F238E27FC236}">
                <a16:creationId xmlns:a16="http://schemas.microsoft.com/office/drawing/2014/main" xmlns="" id="{EE4FA034-B9E2-489C-848C-E183A708665C}"/>
              </a:ext>
            </a:extLst>
          </p:cNvPr>
          <p:cNvSpPr txBox="1"/>
          <p:nvPr/>
        </p:nvSpPr>
        <p:spPr bwMode="gray">
          <a:xfrm>
            <a:off x="571669" y="714453"/>
            <a:ext cx="3428910" cy="857611"/>
          </a:xfrm>
          <a:prstGeom prst="rect">
            <a:avLst/>
          </a:prstGeom>
          <a:noFill/>
        </p:spPr>
        <p:txBody>
          <a:bodyPr wrap="square" lIns="0" tIns="0" rIns="0" bIns="0" rtlCol="0">
            <a:noAutofit/>
          </a:bodyPr>
          <a:lstStyle/>
          <a:p>
            <a:pPr>
              <a:lnSpc>
                <a:spcPct val="80000"/>
              </a:lnSpc>
            </a:pPr>
            <a:r>
              <a:rPr lang="en-US" sz="2540" b="1" dirty="0">
                <a:solidFill>
                  <a:srgbClr val="5225B5"/>
                </a:solidFill>
                <a:latin typeface="Arial" panose="020B0604020202020204" pitchFamily="34" charset="0"/>
                <a:cs typeface="Arial" panose="020B0604020202020204" pitchFamily="34" charset="0"/>
              </a:rPr>
              <a:t>Dr. Reddy’s has a legacy of being first</a:t>
            </a:r>
          </a:p>
        </p:txBody>
      </p:sp>
      <p:sp>
        <p:nvSpPr>
          <p:cNvPr id="66" name="Rectangle 65">
            <a:extLst>
              <a:ext uri="{FF2B5EF4-FFF2-40B4-BE49-F238E27FC236}">
                <a16:creationId xmlns:a16="http://schemas.microsoft.com/office/drawing/2014/main" xmlns="" id="{70CCABAA-24D2-4558-A1FD-E2DEE85495F9}"/>
              </a:ext>
            </a:extLst>
          </p:cNvPr>
          <p:cNvSpPr/>
          <p:nvPr/>
        </p:nvSpPr>
        <p:spPr bwMode="gray">
          <a:xfrm>
            <a:off x="571670" y="339425"/>
            <a:ext cx="1408042" cy="232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de-DE" sz="794" b="1" cap="all">
                <a:solidFill>
                  <a:srgbClr val="5225B5"/>
                </a:solidFill>
              </a:rPr>
              <a:t>GLOBAL Business</a:t>
            </a:r>
            <a:endParaRPr lang="en-GB" sz="794" b="1" cap="all" dirty="0">
              <a:solidFill>
                <a:srgbClr val="5225B5"/>
              </a:solidFill>
            </a:endParaRPr>
          </a:p>
        </p:txBody>
      </p:sp>
      <p:cxnSp>
        <p:nvCxnSpPr>
          <p:cNvPr id="67" name="Straight Connector 66">
            <a:extLst>
              <a:ext uri="{FF2B5EF4-FFF2-40B4-BE49-F238E27FC236}">
                <a16:creationId xmlns:a16="http://schemas.microsoft.com/office/drawing/2014/main" xmlns="" id="{C42A891A-8202-4424-9009-1FF90B1B2389}"/>
              </a:ext>
            </a:extLst>
          </p:cNvPr>
          <p:cNvCxnSpPr>
            <a:cxnSpLocks/>
          </p:cNvCxnSpPr>
          <p:nvPr/>
        </p:nvCxnSpPr>
        <p:spPr bwMode="gray">
          <a:xfrm>
            <a:off x="571670" y="568911"/>
            <a:ext cx="711036" cy="0"/>
          </a:xfrm>
          <a:prstGeom prst="line">
            <a:avLst/>
          </a:prstGeom>
          <a:ln w="28575" cap="rnd">
            <a:solidFill>
              <a:srgbClr val="5225B5"/>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xmlns="" id="{FB8B9203-67E7-4A5D-8BDC-EBCF9C179D73}"/>
              </a:ext>
            </a:extLst>
          </p:cNvPr>
          <p:cNvGrpSpPr/>
          <p:nvPr/>
        </p:nvGrpSpPr>
        <p:grpSpPr bwMode="gray">
          <a:xfrm>
            <a:off x="703909" y="1684894"/>
            <a:ext cx="7736020" cy="943981"/>
            <a:chOff x="785884" y="2085733"/>
            <a:chExt cx="7070048" cy="800520"/>
          </a:xfrm>
        </p:grpSpPr>
        <p:sp>
          <p:nvSpPr>
            <p:cNvPr id="42" name="Bogen 41">
              <a:extLst>
                <a:ext uri="{FF2B5EF4-FFF2-40B4-BE49-F238E27FC236}">
                  <a16:creationId xmlns:a16="http://schemas.microsoft.com/office/drawing/2014/main" xmlns="" id="{8990DF8E-B1DF-4CE8-8167-D31E39A77F73}"/>
                </a:ext>
              </a:extLst>
            </p:cNvPr>
            <p:cNvSpPr>
              <a:spLocks/>
            </p:cNvSpPr>
            <p:nvPr/>
          </p:nvSpPr>
          <p:spPr bwMode="gray">
            <a:xfrm rot="10800000" flipV="1">
              <a:off x="3928596" y="2085733"/>
              <a:ext cx="785709" cy="785711"/>
            </a:xfrm>
            <a:prstGeom prst="arc">
              <a:avLst>
                <a:gd name="adj1" fmla="val 10839813"/>
                <a:gd name="adj2" fmla="val 0"/>
              </a:avLst>
            </a:prstGeom>
            <a:ln w="19050" cap="rnd">
              <a:solidFill>
                <a:schemeClr val="accent4"/>
              </a:solidFill>
              <a:extLst>
                <a:ext uri="{C807C97D-BFC1-408E-A445-0C87EB9F89A2}">
                  <ask:lineSketchStyleProps xmlns="" xmlns:ask="http://schemas.microsoft.com/office/drawing/2018/sketchyshapes" sd="1219033472">
                    <a:custGeom>
                      <a:avLst/>
                      <a:gdLst>
                        <a:gd name="connsiteX0" fmla="*/ 47 w 1408775"/>
                        <a:gd name="connsiteY0" fmla="*/ 696230 h 1408775"/>
                        <a:gd name="connsiteX1" fmla="*/ 708467 w 1408775"/>
                        <a:gd name="connsiteY1" fmla="*/ 11 h 1408775"/>
                        <a:gd name="connsiteX2" fmla="*/ 1408776 w 1408775"/>
                        <a:gd name="connsiteY2" fmla="*/ 704387 h 1408775"/>
                        <a:gd name="connsiteX3" fmla="*/ 704388 w 1408775"/>
                        <a:gd name="connsiteY3" fmla="*/ 704388 h 1408775"/>
                        <a:gd name="connsiteX4" fmla="*/ 47 w 1408775"/>
                        <a:gd name="connsiteY4" fmla="*/ 696230 h 1408775"/>
                        <a:gd name="connsiteX0" fmla="*/ 47 w 1408775"/>
                        <a:gd name="connsiteY0" fmla="*/ 696230 h 1408775"/>
                        <a:gd name="connsiteX1" fmla="*/ 708467 w 1408775"/>
                        <a:gd name="connsiteY1" fmla="*/ 11 h 1408775"/>
                        <a:gd name="connsiteX2" fmla="*/ 1408776 w 1408775"/>
                        <a:gd name="connsiteY2" fmla="*/ 704387 h 1408775"/>
                      </a:gdLst>
                      <a:ahLst/>
                      <a:cxnLst>
                        <a:cxn ang="0">
                          <a:pos x="connsiteX0" y="connsiteY0"/>
                        </a:cxn>
                        <a:cxn ang="0">
                          <a:pos x="connsiteX1" y="connsiteY1"/>
                        </a:cxn>
                        <a:cxn ang="0">
                          <a:pos x="connsiteX2" y="connsiteY2"/>
                        </a:cxn>
                      </a:cxnLst>
                      <a:rect l="l" t="t" r="r" b="b"/>
                      <a:pathLst>
                        <a:path w="1408775" h="1408775" stroke="0" extrusionOk="0">
                          <a:moveTo>
                            <a:pt x="47" y="696230"/>
                          </a:moveTo>
                          <a:cubicBezTo>
                            <a:pt x="-34276" y="284886"/>
                            <a:pt x="281074" y="12769"/>
                            <a:pt x="708467" y="11"/>
                          </a:cubicBezTo>
                          <a:cubicBezTo>
                            <a:pt x="1162938" y="16369"/>
                            <a:pt x="1396832" y="317337"/>
                            <a:pt x="1408776" y="704387"/>
                          </a:cubicBezTo>
                          <a:cubicBezTo>
                            <a:pt x="1258163" y="659331"/>
                            <a:pt x="976615" y="669976"/>
                            <a:pt x="704388" y="704388"/>
                          </a:cubicBezTo>
                          <a:cubicBezTo>
                            <a:pt x="499020" y="725943"/>
                            <a:pt x="304236" y="678141"/>
                            <a:pt x="47" y="696230"/>
                          </a:cubicBezTo>
                          <a:close/>
                        </a:path>
                        <a:path w="1408775" h="1408775" fill="none" extrusionOk="0">
                          <a:moveTo>
                            <a:pt x="47" y="696230"/>
                          </a:moveTo>
                          <a:cubicBezTo>
                            <a:pt x="13278" y="309862"/>
                            <a:pt x="348807" y="-59371"/>
                            <a:pt x="708467" y="11"/>
                          </a:cubicBezTo>
                          <a:cubicBezTo>
                            <a:pt x="1051590" y="-4530"/>
                            <a:pt x="1398808" y="326342"/>
                            <a:pt x="1408776" y="704387"/>
                          </a:cubicBezTo>
                        </a:path>
                      </a:pathLst>
                    </a:custGeom>
                    <ask:type>
                      <ask:lineSketchNone/>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defTabSz="914338">
                <a:defRPr/>
              </a:pPr>
              <a:endParaRPr lang="de-DE" dirty="0">
                <a:solidFill>
                  <a:prstClr val="black"/>
                </a:solidFill>
                <a:latin typeface="Arial"/>
              </a:endParaRPr>
            </a:p>
          </p:txBody>
        </p:sp>
        <p:sp>
          <p:nvSpPr>
            <p:cNvPr id="80" name="Bogen 79">
              <a:extLst>
                <a:ext uri="{FF2B5EF4-FFF2-40B4-BE49-F238E27FC236}">
                  <a16:creationId xmlns:a16="http://schemas.microsoft.com/office/drawing/2014/main" xmlns="" id="{B10F4F29-5C51-4785-914F-9C97048B6D38}"/>
                </a:ext>
              </a:extLst>
            </p:cNvPr>
            <p:cNvSpPr>
              <a:spLocks/>
            </p:cNvSpPr>
            <p:nvPr/>
          </p:nvSpPr>
          <p:spPr bwMode="gray">
            <a:xfrm flipV="1">
              <a:off x="3141800" y="2100545"/>
              <a:ext cx="785711" cy="785708"/>
            </a:xfrm>
            <a:prstGeom prst="arc">
              <a:avLst>
                <a:gd name="adj1" fmla="val 10644679"/>
                <a:gd name="adj2" fmla="val 78977"/>
              </a:avLst>
            </a:prstGeom>
            <a:ln w="19050" cap="rnd">
              <a:solidFill>
                <a:schemeClr val="accent4"/>
              </a:solidFill>
              <a:extLst>
                <a:ext uri="{C807C97D-BFC1-408E-A445-0C87EB9F89A2}">
                  <ask:lineSketchStyleProps xmlns="" xmlns:ask="http://schemas.microsoft.com/office/drawing/2018/sketchyshapes" sd="2834375569">
                    <a:custGeom>
                      <a:avLst/>
                      <a:gdLst>
                        <a:gd name="connsiteX0" fmla="*/ 47 w 1408775"/>
                        <a:gd name="connsiteY0" fmla="*/ 696230 h 1408775"/>
                        <a:gd name="connsiteX1" fmla="*/ 708467 w 1408775"/>
                        <a:gd name="connsiteY1" fmla="*/ 11 h 1408775"/>
                        <a:gd name="connsiteX2" fmla="*/ 1408776 w 1408775"/>
                        <a:gd name="connsiteY2" fmla="*/ 704387 h 1408775"/>
                        <a:gd name="connsiteX3" fmla="*/ 704388 w 1408775"/>
                        <a:gd name="connsiteY3" fmla="*/ 704388 h 1408775"/>
                        <a:gd name="connsiteX4" fmla="*/ 47 w 1408775"/>
                        <a:gd name="connsiteY4" fmla="*/ 696230 h 1408775"/>
                        <a:gd name="connsiteX0" fmla="*/ 47 w 1408775"/>
                        <a:gd name="connsiteY0" fmla="*/ 696230 h 1408775"/>
                        <a:gd name="connsiteX1" fmla="*/ 708467 w 1408775"/>
                        <a:gd name="connsiteY1" fmla="*/ 11 h 1408775"/>
                        <a:gd name="connsiteX2" fmla="*/ 1408776 w 1408775"/>
                        <a:gd name="connsiteY2" fmla="*/ 704387 h 1408775"/>
                      </a:gdLst>
                      <a:ahLst/>
                      <a:cxnLst>
                        <a:cxn ang="0">
                          <a:pos x="connsiteX0" y="connsiteY0"/>
                        </a:cxn>
                        <a:cxn ang="0">
                          <a:pos x="connsiteX1" y="connsiteY1"/>
                        </a:cxn>
                        <a:cxn ang="0">
                          <a:pos x="connsiteX2" y="connsiteY2"/>
                        </a:cxn>
                      </a:cxnLst>
                      <a:rect l="l" t="t" r="r" b="b"/>
                      <a:pathLst>
                        <a:path w="1408775" h="1408775" stroke="0" extrusionOk="0">
                          <a:moveTo>
                            <a:pt x="47" y="696230"/>
                          </a:moveTo>
                          <a:cubicBezTo>
                            <a:pt x="18313" y="271418"/>
                            <a:pt x="290020" y="-9914"/>
                            <a:pt x="708467" y="11"/>
                          </a:cubicBezTo>
                          <a:cubicBezTo>
                            <a:pt x="1098982" y="39602"/>
                            <a:pt x="1409151" y="357093"/>
                            <a:pt x="1408776" y="704387"/>
                          </a:cubicBezTo>
                          <a:cubicBezTo>
                            <a:pt x="1057091" y="699870"/>
                            <a:pt x="1022560" y="731371"/>
                            <a:pt x="704388" y="704388"/>
                          </a:cubicBezTo>
                          <a:cubicBezTo>
                            <a:pt x="493092" y="684400"/>
                            <a:pt x="317337" y="699784"/>
                            <a:pt x="47" y="696230"/>
                          </a:cubicBezTo>
                          <a:close/>
                        </a:path>
                        <a:path w="1408775" h="1408775" fill="none" extrusionOk="0">
                          <a:moveTo>
                            <a:pt x="47" y="696230"/>
                          </a:moveTo>
                          <a:cubicBezTo>
                            <a:pt x="-8589" y="304896"/>
                            <a:pt x="295556" y="16560"/>
                            <a:pt x="708467" y="11"/>
                          </a:cubicBezTo>
                          <a:cubicBezTo>
                            <a:pt x="1047601" y="44057"/>
                            <a:pt x="1352998" y="342165"/>
                            <a:pt x="1408776" y="704387"/>
                          </a:cubicBezTo>
                        </a:path>
                      </a:pathLst>
                    </a:custGeom>
                    <ask:type>
                      <ask:lineSketchNone/>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defTabSz="914338">
                <a:defRPr/>
              </a:pPr>
              <a:endParaRPr lang="de-DE" dirty="0">
                <a:solidFill>
                  <a:prstClr val="black"/>
                </a:solidFill>
                <a:latin typeface="Arial"/>
              </a:endParaRPr>
            </a:p>
          </p:txBody>
        </p:sp>
        <p:sp>
          <p:nvSpPr>
            <p:cNvPr id="81" name="Bogen 80">
              <a:extLst>
                <a:ext uri="{FF2B5EF4-FFF2-40B4-BE49-F238E27FC236}">
                  <a16:creationId xmlns:a16="http://schemas.microsoft.com/office/drawing/2014/main" xmlns="" id="{4D711773-0EF5-4E5D-94BE-EB35550BAB22}"/>
                </a:ext>
              </a:extLst>
            </p:cNvPr>
            <p:cNvSpPr>
              <a:spLocks/>
            </p:cNvSpPr>
            <p:nvPr/>
          </p:nvSpPr>
          <p:spPr bwMode="gray">
            <a:xfrm rot="10800000" flipV="1">
              <a:off x="2355009" y="2085735"/>
              <a:ext cx="785710" cy="785710"/>
            </a:xfrm>
            <a:prstGeom prst="arc">
              <a:avLst>
                <a:gd name="adj1" fmla="val 10839813"/>
                <a:gd name="adj2" fmla="val 0"/>
              </a:avLst>
            </a:prstGeom>
            <a:ln w="19050" cap="rnd">
              <a:solidFill>
                <a:schemeClr val="accent4"/>
              </a:solidFill>
              <a:extLst>
                <a:ext uri="{C807C97D-BFC1-408E-A445-0C87EB9F89A2}">
                  <ask:lineSketchStyleProps xmlns="" xmlns:ask="http://schemas.microsoft.com/office/drawing/2018/sketchyshapes" sd="2225865239">
                    <a:custGeom>
                      <a:avLst/>
                      <a:gdLst>
                        <a:gd name="connsiteX0" fmla="*/ 47 w 1408775"/>
                        <a:gd name="connsiteY0" fmla="*/ 696230 h 1408775"/>
                        <a:gd name="connsiteX1" fmla="*/ 708467 w 1408775"/>
                        <a:gd name="connsiteY1" fmla="*/ 11 h 1408775"/>
                        <a:gd name="connsiteX2" fmla="*/ 1408776 w 1408775"/>
                        <a:gd name="connsiteY2" fmla="*/ 704387 h 1408775"/>
                        <a:gd name="connsiteX3" fmla="*/ 704388 w 1408775"/>
                        <a:gd name="connsiteY3" fmla="*/ 704388 h 1408775"/>
                        <a:gd name="connsiteX4" fmla="*/ 47 w 1408775"/>
                        <a:gd name="connsiteY4" fmla="*/ 696230 h 1408775"/>
                        <a:gd name="connsiteX0" fmla="*/ 47 w 1408775"/>
                        <a:gd name="connsiteY0" fmla="*/ 696230 h 1408775"/>
                        <a:gd name="connsiteX1" fmla="*/ 708467 w 1408775"/>
                        <a:gd name="connsiteY1" fmla="*/ 11 h 1408775"/>
                        <a:gd name="connsiteX2" fmla="*/ 1408776 w 1408775"/>
                        <a:gd name="connsiteY2" fmla="*/ 704387 h 1408775"/>
                      </a:gdLst>
                      <a:ahLst/>
                      <a:cxnLst>
                        <a:cxn ang="0">
                          <a:pos x="connsiteX0" y="connsiteY0"/>
                        </a:cxn>
                        <a:cxn ang="0">
                          <a:pos x="connsiteX1" y="connsiteY1"/>
                        </a:cxn>
                        <a:cxn ang="0">
                          <a:pos x="connsiteX2" y="connsiteY2"/>
                        </a:cxn>
                      </a:cxnLst>
                      <a:rect l="l" t="t" r="r" b="b"/>
                      <a:pathLst>
                        <a:path w="1408775" h="1408775" stroke="0" extrusionOk="0">
                          <a:moveTo>
                            <a:pt x="47" y="696230"/>
                          </a:moveTo>
                          <a:cubicBezTo>
                            <a:pt x="6412" y="363223"/>
                            <a:pt x="301009" y="-573"/>
                            <a:pt x="708467" y="11"/>
                          </a:cubicBezTo>
                          <a:cubicBezTo>
                            <a:pt x="1088778" y="143"/>
                            <a:pt x="1418555" y="311542"/>
                            <a:pt x="1408776" y="704387"/>
                          </a:cubicBezTo>
                          <a:cubicBezTo>
                            <a:pt x="1087724" y="707728"/>
                            <a:pt x="813234" y="666805"/>
                            <a:pt x="704388" y="704388"/>
                          </a:cubicBezTo>
                          <a:cubicBezTo>
                            <a:pt x="458518" y="668130"/>
                            <a:pt x="109035" y="746421"/>
                            <a:pt x="47" y="696230"/>
                          </a:cubicBezTo>
                          <a:close/>
                        </a:path>
                        <a:path w="1408775" h="1408775" fill="none" extrusionOk="0">
                          <a:moveTo>
                            <a:pt x="47" y="696230"/>
                          </a:moveTo>
                          <a:cubicBezTo>
                            <a:pt x="-5844" y="267344"/>
                            <a:pt x="368369" y="40129"/>
                            <a:pt x="708467" y="11"/>
                          </a:cubicBezTo>
                          <a:cubicBezTo>
                            <a:pt x="1081316" y="6311"/>
                            <a:pt x="1344480" y="303395"/>
                            <a:pt x="1408776" y="704387"/>
                          </a:cubicBezTo>
                        </a:path>
                      </a:pathLst>
                    </a:custGeom>
                    <ask:type>
                      <ask:lineSketchNone/>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defTabSz="914338">
                <a:defRPr/>
              </a:pPr>
              <a:endParaRPr lang="de-DE" dirty="0">
                <a:solidFill>
                  <a:prstClr val="black"/>
                </a:solidFill>
                <a:latin typeface="Arial"/>
              </a:endParaRPr>
            </a:p>
          </p:txBody>
        </p:sp>
        <p:sp>
          <p:nvSpPr>
            <p:cNvPr id="82" name="Bogen 81">
              <a:extLst>
                <a:ext uri="{FF2B5EF4-FFF2-40B4-BE49-F238E27FC236}">
                  <a16:creationId xmlns:a16="http://schemas.microsoft.com/office/drawing/2014/main" xmlns="" id="{4D5610A5-D047-448E-B1EA-3C6DDDC5CBFD}"/>
                </a:ext>
              </a:extLst>
            </p:cNvPr>
            <p:cNvSpPr>
              <a:spLocks/>
            </p:cNvSpPr>
            <p:nvPr/>
          </p:nvSpPr>
          <p:spPr bwMode="gray">
            <a:xfrm flipV="1">
              <a:off x="1570445" y="2135491"/>
              <a:ext cx="785669" cy="735952"/>
            </a:xfrm>
            <a:prstGeom prst="arc">
              <a:avLst>
                <a:gd name="adj1" fmla="val 10582200"/>
                <a:gd name="adj2" fmla="val 172625"/>
              </a:avLst>
            </a:prstGeom>
            <a:ln w="19050" cap="rnd">
              <a:solidFill>
                <a:schemeClr val="accent4"/>
              </a:solidFill>
              <a:extLst>
                <a:ext uri="{C807C97D-BFC1-408E-A445-0C87EB9F89A2}">
                  <ask:lineSketchStyleProps xmlns="" xmlns:ask="http://schemas.microsoft.com/office/drawing/2018/sketchyshapes" sd="3328984544">
                    <a:custGeom>
                      <a:avLst/>
                      <a:gdLst>
                        <a:gd name="connsiteX0" fmla="*/ 1610 w 1408775"/>
                        <a:gd name="connsiteY0" fmla="*/ 751984 h 1408775"/>
                        <a:gd name="connsiteX1" fmla="*/ 325060 w 1408775"/>
                        <a:gd name="connsiteY1" fmla="*/ 110862 h 1408775"/>
                        <a:gd name="connsiteX2" fmla="*/ 1042743 w 1408775"/>
                        <a:gd name="connsiteY2" fmla="*/ 86587 h 1408775"/>
                        <a:gd name="connsiteX3" fmla="*/ 1408776 w 1408775"/>
                        <a:gd name="connsiteY3" fmla="*/ 704388 h 1408775"/>
                        <a:gd name="connsiteX4" fmla="*/ 704388 w 1408775"/>
                        <a:gd name="connsiteY4" fmla="*/ 704388 h 1408775"/>
                        <a:gd name="connsiteX5" fmla="*/ 1610 w 1408775"/>
                        <a:gd name="connsiteY5" fmla="*/ 751984 h 1408775"/>
                        <a:gd name="connsiteX0" fmla="*/ 1610 w 1408775"/>
                        <a:gd name="connsiteY0" fmla="*/ 751984 h 1408775"/>
                        <a:gd name="connsiteX1" fmla="*/ 325060 w 1408775"/>
                        <a:gd name="connsiteY1" fmla="*/ 110862 h 1408775"/>
                        <a:gd name="connsiteX2" fmla="*/ 1042743 w 1408775"/>
                        <a:gd name="connsiteY2" fmla="*/ 86587 h 1408775"/>
                        <a:gd name="connsiteX3" fmla="*/ 1408776 w 1408775"/>
                        <a:gd name="connsiteY3" fmla="*/ 704388 h 1408775"/>
                      </a:gdLst>
                      <a:ahLst/>
                      <a:cxnLst>
                        <a:cxn ang="0">
                          <a:pos x="connsiteX0" y="connsiteY0"/>
                        </a:cxn>
                        <a:cxn ang="0">
                          <a:pos x="connsiteX1" y="connsiteY1"/>
                        </a:cxn>
                        <a:cxn ang="0">
                          <a:pos x="connsiteX2" y="connsiteY2"/>
                        </a:cxn>
                        <a:cxn ang="0">
                          <a:pos x="connsiteX3" y="connsiteY3"/>
                        </a:cxn>
                      </a:cxnLst>
                      <a:rect l="l" t="t" r="r" b="b"/>
                      <a:pathLst>
                        <a:path w="1408775" h="1408775" stroke="0" extrusionOk="0">
                          <a:moveTo>
                            <a:pt x="1610" y="751984"/>
                          </a:moveTo>
                          <a:cubicBezTo>
                            <a:pt x="-60965" y="485930"/>
                            <a:pt x="114676" y="255089"/>
                            <a:pt x="325060" y="110862"/>
                          </a:cubicBezTo>
                          <a:cubicBezTo>
                            <a:pt x="559248" y="-17995"/>
                            <a:pt x="789569" y="-19687"/>
                            <a:pt x="1042743" y="86587"/>
                          </a:cubicBezTo>
                          <a:cubicBezTo>
                            <a:pt x="1224651" y="191133"/>
                            <a:pt x="1427178" y="468322"/>
                            <a:pt x="1408776" y="704388"/>
                          </a:cubicBezTo>
                          <a:cubicBezTo>
                            <a:pt x="1098277" y="759021"/>
                            <a:pt x="882347" y="751241"/>
                            <a:pt x="704388" y="704388"/>
                          </a:cubicBezTo>
                          <a:cubicBezTo>
                            <a:pt x="372738" y="673095"/>
                            <a:pt x="261137" y="693840"/>
                            <a:pt x="1610" y="751984"/>
                          </a:cubicBezTo>
                          <a:close/>
                        </a:path>
                        <a:path w="1408775" h="1408775" fill="none" extrusionOk="0">
                          <a:moveTo>
                            <a:pt x="1610" y="751984"/>
                          </a:moveTo>
                          <a:cubicBezTo>
                            <a:pt x="15289" y="510264"/>
                            <a:pt x="91677" y="236555"/>
                            <a:pt x="325060" y="110862"/>
                          </a:cubicBezTo>
                          <a:cubicBezTo>
                            <a:pt x="549389" y="-41537"/>
                            <a:pt x="814145" y="-31155"/>
                            <a:pt x="1042743" y="86587"/>
                          </a:cubicBezTo>
                          <a:cubicBezTo>
                            <a:pt x="1268772" y="180741"/>
                            <a:pt x="1404717" y="491524"/>
                            <a:pt x="1408776" y="704388"/>
                          </a:cubicBezTo>
                        </a:path>
                      </a:pathLst>
                    </a:custGeom>
                    <ask:type>
                      <ask:lineSketchNone/>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defTabSz="914338">
                <a:defRPr/>
              </a:pPr>
              <a:endParaRPr lang="de-DE" dirty="0">
                <a:solidFill>
                  <a:prstClr val="black"/>
                </a:solidFill>
                <a:latin typeface="Arial"/>
              </a:endParaRPr>
            </a:p>
          </p:txBody>
        </p:sp>
        <p:sp>
          <p:nvSpPr>
            <p:cNvPr id="83" name="Bogen 82">
              <a:extLst>
                <a:ext uri="{FF2B5EF4-FFF2-40B4-BE49-F238E27FC236}">
                  <a16:creationId xmlns:a16="http://schemas.microsoft.com/office/drawing/2014/main" xmlns="" id="{5FE839C5-BD26-4A6C-B8D6-55ED6FA776C5}"/>
                </a:ext>
              </a:extLst>
            </p:cNvPr>
            <p:cNvSpPr>
              <a:spLocks/>
            </p:cNvSpPr>
            <p:nvPr/>
          </p:nvSpPr>
          <p:spPr bwMode="gray">
            <a:xfrm rot="10800000" flipV="1">
              <a:off x="785884" y="2085734"/>
              <a:ext cx="785709" cy="785711"/>
            </a:xfrm>
            <a:prstGeom prst="arc">
              <a:avLst>
                <a:gd name="adj1" fmla="val 10839813"/>
                <a:gd name="adj2" fmla="val 0"/>
              </a:avLst>
            </a:prstGeom>
            <a:ln w="19050" cap="rnd">
              <a:solidFill>
                <a:schemeClr val="accent4"/>
              </a:solidFill>
              <a:extLst>
                <a:ext uri="{C807C97D-BFC1-408E-A445-0C87EB9F89A2}">
                  <ask:lineSketchStyleProps xmlns="" xmlns:ask="http://schemas.microsoft.com/office/drawing/2018/sketchyshapes" sd="3279749619">
                    <a:custGeom>
                      <a:avLst/>
                      <a:gdLst>
                        <a:gd name="connsiteX0" fmla="*/ 47 w 1408775"/>
                        <a:gd name="connsiteY0" fmla="*/ 696230 h 1408775"/>
                        <a:gd name="connsiteX1" fmla="*/ 708467 w 1408775"/>
                        <a:gd name="connsiteY1" fmla="*/ 11 h 1408775"/>
                        <a:gd name="connsiteX2" fmla="*/ 1408776 w 1408775"/>
                        <a:gd name="connsiteY2" fmla="*/ 704387 h 1408775"/>
                        <a:gd name="connsiteX3" fmla="*/ 704388 w 1408775"/>
                        <a:gd name="connsiteY3" fmla="*/ 704388 h 1408775"/>
                        <a:gd name="connsiteX4" fmla="*/ 47 w 1408775"/>
                        <a:gd name="connsiteY4" fmla="*/ 696230 h 1408775"/>
                        <a:gd name="connsiteX0" fmla="*/ 47 w 1408775"/>
                        <a:gd name="connsiteY0" fmla="*/ 696230 h 1408775"/>
                        <a:gd name="connsiteX1" fmla="*/ 708467 w 1408775"/>
                        <a:gd name="connsiteY1" fmla="*/ 11 h 1408775"/>
                        <a:gd name="connsiteX2" fmla="*/ 1408776 w 1408775"/>
                        <a:gd name="connsiteY2" fmla="*/ 704387 h 1408775"/>
                      </a:gdLst>
                      <a:ahLst/>
                      <a:cxnLst>
                        <a:cxn ang="0">
                          <a:pos x="connsiteX0" y="connsiteY0"/>
                        </a:cxn>
                        <a:cxn ang="0">
                          <a:pos x="connsiteX1" y="connsiteY1"/>
                        </a:cxn>
                        <a:cxn ang="0">
                          <a:pos x="connsiteX2" y="connsiteY2"/>
                        </a:cxn>
                      </a:cxnLst>
                      <a:rect l="l" t="t" r="r" b="b"/>
                      <a:pathLst>
                        <a:path w="1408775" h="1408775" stroke="0" extrusionOk="0">
                          <a:moveTo>
                            <a:pt x="47" y="696230"/>
                          </a:moveTo>
                          <a:cubicBezTo>
                            <a:pt x="38440" y="333131"/>
                            <a:pt x="358500" y="-17595"/>
                            <a:pt x="708467" y="11"/>
                          </a:cubicBezTo>
                          <a:cubicBezTo>
                            <a:pt x="1102496" y="54365"/>
                            <a:pt x="1418143" y="289135"/>
                            <a:pt x="1408776" y="704387"/>
                          </a:cubicBezTo>
                          <a:cubicBezTo>
                            <a:pt x="1058883" y="667205"/>
                            <a:pt x="836864" y="664113"/>
                            <a:pt x="704388" y="704388"/>
                          </a:cubicBezTo>
                          <a:cubicBezTo>
                            <a:pt x="526538" y="664291"/>
                            <a:pt x="164769" y="700608"/>
                            <a:pt x="47" y="696230"/>
                          </a:cubicBezTo>
                          <a:close/>
                        </a:path>
                        <a:path w="1408775" h="1408775" fill="none" extrusionOk="0">
                          <a:moveTo>
                            <a:pt x="47" y="696230"/>
                          </a:moveTo>
                          <a:cubicBezTo>
                            <a:pt x="-47204" y="330151"/>
                            <a:pt x="293214" y="-71889"/>
                            <a:pt x="708467" y="11"/>
                          </a:cubicBezTo>
                          <a:cubicBezTo>
                            <a:pt x="1093662" y="-24166"/>
                            <a:pt x="1353785" y="322476"/>
                            <a:pt x="1408776" y="704387"/>
                          </a:cubicBezTo>
                        </a:path>
                      </a:pathLst>
                    </a:custGeom>
                    <ask:type>
                      <ask:lineSketchNone/>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defTabSz="914338">
                <a:defRPr/>
              </a:pPr>
              <a:endParaRPr lang="de-DE" dirty="0">
                <a:solidFill>
                  <a:prstClr val="black"/>
                </a:solidFill>
                <a:latin typeface="Arial"/>
              </a:endParaRPr>
            </a:p>
          </p:txBody>
        </p:sp>
        <p:sp>
          <p:nvSpPr>
            <p:cNvPr id="59" name="Bogen 79">
              <a:extLst>
                <a:ext uri="{FF2B5EF4-FFF2-40B4-BE49-F238E27FC236}">
                  <a16:creationId xmlns:a16="http://schemas.microsoft.com/office/drawing/2014/main" xmlns="" id="{06F2057E-085A-481F-8D9C-5FC2E76F9232}"/>
                </a:ext>
              </a:extLst>
            </p:cNvPr>
            <p:cNvSpPr>
              <a:spLocks/>
            </p:cNvSpPr>
            <p:nvPr/>
          </p:nvSpPr>
          <p:spPr bwMode="gray">
            <a:xfrm>
              <a:off x="7070221" y="2085733"/>
              <a:ext cx="785711" cy="785708"/>
            </a:xfrm>
            <a:prstGeom prst="arc">
              <a:avLst>
                <a:gd name="adj1" fmla="val 10644679"/>
                <a:gd name="adj2" fmla="val 78977"/>
              </a:avLst>
            </a:prstGeom>
            <a:ln w="19050" cap="rnd">
              <a:solidFill>
                <a:schemeClr val="accent4"/>
              </a:solidFill>
              <a:extLst>
                <a:ext uri="{C807C97D-BFC1-408E-A445-0C87EB9F89A2}">
                  <ask:lineSketchStyleProps xmlns="" xmlns:ask="http://schemas.microsoft.com/office/drawing/2018/sketchyshapes" sd="2834375569">
                    <a:custGeom>
                      <a:avLst/>
                      <a:gdLst>
                        <a:gd name="connsiteX0" fmla="*/ 47 w 1408775"/>
                        <a:gd name="connsiteY0" fmla="*/ 696230 h 1408775"/>
                        <a:gd name="connsiteX1" fmla="*/ 708467 w 1408775"/>
                        <a:gd name="connsiteY1" fmla="*/ 11 h 1408775"/>
                        <a:gd name="connsiteX2" fmla="*/ 1408776 w 1408775"/>
                        <a:gd name="connsiteY2" fmla="*/ 704387 h 1408775"/>
                        <a:gd name="connsiteX3" fmla="*/ 704388 w 1408775"/>
                        <a:gd name="connsiteY3" fmla="*/ 704388 h 1408775"/>
                        <a:gd name="connsiteX4" fmla="*/ 47 w 1408775"/>
                        <a:gd name="connsiteY4" fmla="*/ 696230 h 1408775"/>
                        <a:gd name="connsiteX0" fmla="*/ 47 w 1408775"/>
                        <a:gd name="connsiteY0" fmla="*/ 696230 h 1408775"/>
                        <a:gd name="connsiteX1" fmla="*/ 708467 w 1408775"/>
                        <a:gd name="connsiteY1" fmla="*/ 11 h 1408775"/>
                        <a:gd name="connsiteX2" fmla="*/ 1408776 w 1408775"/>
                        <a:gd name="connsiteY2" fmla="*/ 704387 h 1408775"/>
                      </a:gdLst>
                      <a:ahLst/>
                      <a:cxnLst>
                        <a:cxn ang="0">
                          <a:pos x="connsiteX0" y="connsiteY0"/>
                        </a:cxn>
                        <a:cxn ang="0">
                          <a:pos x="connsiteX1" y="connsiteY1"/>
                        </a:cxn>
                        <a:cxn ang="0">
                          <a:pos x="connsiteX2" y="connsiteY2"/>
                        </a:cxn>
                      </a:cxnLst>
                      <a:rect l="l" t="t" r="r" b="b"/>
                      <a:pathLst>
                        <a:path w="1408775" h="1408775" stroke="0" extrusionOk="0">
                          <a:moveTo>
                            <a:pt x="47" y="696230"/>
                          </a:moveTo>
                          <a:cubicBezTo>
                            <a:pt x="18313" y="271418"/>
                            <a:pt x="290020" y="-9914"/>
                            <a:pt x="708467" y="11"/>
                          </a:cubicBezTo>
                          <a:cubicBezTo>
                            <a:pt x="1098982" y="39602"/>
                            <a:pt x="1409151" y="357093"/>
                            <a:pt x="1408776" y="704387"/>
                          </a:cubicBezTo>
                          <a:cubicBezTo>
                            <a:pt x="1057091" y="699870"/>
                            <a:pt x="1022560" y="731371"/>
                            <a:pt x="704388" y="704388"/>
                          </a:cubicBezTo>
                          <a:cubicBezTo>
                            <a:pt x="493092" y="684400"/>
                            <a:pt x="317337" y="699784"/>
                            <a:pt x="47" y="696230"/>
                          </a:cubicBezTo>
                          <a:close/>
                        </a:path>
                        <a:path w="1408775" h="1408775" fill="none" extrusionOk="0">
                          <a:moveTo>
                            <a:pt x="47" y="696230"/>
                          </a:moveTo>
                          <a:cubicBezTo>
                            <a:pt x="-8589" y="304896"/>
                            <a:pt x="295556" y="16560"/>
                            <a:pt x="708467" y="11"/>
                          </a:cubicBezTo>
                          <a:cubicBezTo>
                            <a:pt x="1047601" y="44057"/>
                            <a:pt x="1352998" y="342165"/>
                            <a:pt x="1408776" y="704387"/>
                          </a:cubicBezTo>
                        </a:path>
                      </a:pathLst>
                    </a:custGeom>
                    <ask:type>
                      <ask:lineSketchNone/>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defTabSz="914338">
                <a:defRPr/>
              </a:pPr>
              <a:endParaRPr lang="de-DE" dirty="0">
                <a:solidFill>
                  <a:prstClr val="black"/>
                </a:solidFill>
                <a:latin typeface="Arial"/>
              </a:endParaRPr>
            </a:p>
          </p:txBody>
        </p:sp>
        <p:sp>
          <p:nvSpPr>
            <p:cNvPr id="60" name="Bogen 80">
              <a:extLst>
                <a:ext uri="{FF2B5EF4-FFF2-40B4-BE49-F238E27FC236}">
                  <a16:creationId xmlns:a16="http://schemas.microsoft.com/office/drawing/2014/main" xmlns="" id="{7693236A-D763-478E-A756-920D23F2CE13}"/>
                </a:ext>
              </a:extLst>
            </p:cNvPr>
            <p:cNvSpPr>
              <a:spLocks/>
            </p:cNvSpPr>
            <p:nvPr/>
          </p:nvSpPr>
          <p:spPr bwMode="gray">
            <a:xfrm rot="10800000">
              <a:off x="6283430" y="2100541"/>
              <a:ext cx="785710" cy="785710"/>
            </a:xfrm>
            <a:prstGeom prst="arc">
              <a:avLst>
                <a:gd name="adj1" fmla="val 10839813"/>
                <a:gd name="adj2" fmla="val 0"/>
              </a:avLst>
            </a:prstGeom>
            <a:ln w="19050" cap="rnd">
              <a:solidFill>
                <a:schemeClr val="accent4"/>
              </a:solidFill>
              <a:extLst>
                <a:ext uri="{C807C97D-BFC1-408E-A445-0C87EB9F89A2}">
                  <ask:lineSketchStyleProps xmlns="" xmlns:ask="http://schemas.microsoft.com/office/drawing/2018/sketchyshapes" sd="2225865239">
                    <a:custGeom>
                      <a:avLst/>
                      <a:gdLst>
                        <a:gd name="connsiteX0" fmla="*/ 47 w 1408775"/>
                        <a:gd name="connsiteY0" fmla="*/ 696230 h 1408775"/>
                        <a:gd name="connsiteX1" fmla="*/ 708467 w 1408775"/>
                        <a:gd name="connsiteY1" fmla="*/ 11 h 1408775"/>
                        <a:gd name="connsiteX2" fmla="*/ 1408776 w 1408775"/>
                        <a:gd name="connsiteY2" fmla="*/ 704387 h 1408775"/>
                        <a:gd name="connsiteX3" fmla="*/ 704388 w 1408775"/>
                        <a:gd name="connsiteY3" fmla="*/ 704388 h 1408775"/>
                        <a:gd name="connsiteX4" fmla="*/ 47 w 1408775"/>
                        <a:gd name="connsiteY4" fmla="*/ 696230 h 1408775"/>
                        <a:gd name="connsiteX0" fmla="*/ 47 w 1408775"/>
                        <a:gd name="connsiteY0" fmla="*/ 696230 h 1408775"/>
                        <a:gd name="connsiteX1" fmla="*/ 708467 w 1408775"/>
                        <a:gd name="connsiteY1" fmla="*/ 11 h 1408775"/>
                        <a:gd name="connsiteX2" fmla="*/ 1408776 w 1408775"/>
                        <a:gd name="connsiteY2" fmla="*/ 704387 h 1408775"/>
                      </a:gdLst>
                      <a:ahLst/>
                      <a:cxnLst>
                        <a:cxn ang="0">
                          <a:pos x="connsiteX0" y="connsiteY0"/>
                        </a:cxn>
                        <a:cxn ang="0">
                          <a:pos x="connsiteX1" y="connsiteY1"/>
                        </a:cxn>
                        <a:cxn ang="0">
                          <a:pos x="connsiteX2" y="connsiteY2"/>
                        </a:cxn>
                      </a:cxnLst>
                      <a:rect l="l" t="t" r="r" b="b"/>
                      <a:pathLst>
                        <a:path w="1408775" h="1408775" stroke="0" extrusionOk="0">
                          <a:moveTo>
                            <a:pt x="47" y="696230"/>
                          </a:moveTo>
                          <a:cubicBezTo>
                            <a:pt x="6412" y="363223"/>
                            <a:pt x="301009" y="-573"/>
                            <a:pt x="708467" y="11"/>
                          </a:cubicBezTo>
                          <a:cubicBezTo>
                            <a:pt x="1088778" y="143"/>
                            <a:pt x="1418555" y="311542"/>
                            <a:pt x="1408776" y="704387"/>
                          </a:cubicBezTo>
                          <a:cubicBezTo>
                            <a:pt x="1087724" y="707728"/>
                            <a:pt x="813234" y="666805"/>
                            <a:pt x="704388" y="704388"/>
                          </a:cubicBezTo>
                          <a:cubicBezTo>
                            <a:pt x="458518" y="668130"/>
                            <a:pt x="109035" y="746421"/>
                            <a:pt x="47" y="696230"/>
                          </a:cubicBezTo>
                          <a:close/>
                        </a:path>
                        <a:path w="1408775" h="1408775" fill="none" extrusionOk="0">
                          <a:moveTo>
                            <a:pt x="47" y="696230"/>
                          </a:moveTo>
                          <a:cubicBezTo>
                            <a:pt x="-5844" y="267344"/>
                            <a:pt x="368369" y="40129"/>
                            <a:pt x="708467" y="11"/>
                          </a:cubicBezTo>
                          <a:cubicBezTo>
                            <a:pt x="1081316" y="6311"/>
                            <a:pt x="1344480" y="303395"/>
                            <a:pt x="1408776" y="704387"/>
                          </a:cubicBezTo>
                        </a:path>
                      </a:pathLst>
                    </a:custGeom>
                    <ask:type>
                      <ask:lineSketchNone/>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defTabSz="914338">
                <a:defRPr/>
              </a:pPr>
              <a:endParaRPr lang="de-DE" dirty="0">
                <a:solidFill>
                  <a:prstClr val="black"/>
                </a:solidFill>
                <a:latin typeface="Arial"/>
              </a:endParaRPr>
            </a:p>
          </p:txBody>
        </p:sp>
        <p:sp>
          <p:nvSpPr>
            <p:cNvPr id="61" name="Bogen 81">
              <a:extLst>
                <a:ext uri="{FF2B5EF4-FFF2-40B4-BE49-F238E27FC236}">
                  <a16:creationId xmlns:a16="http://schemas.microsoft.com/office/drawing/2014/main" xmlns="" id="{0CE661AB-AE42-4303-9BF0-C47AB24A397F}"/>
                </a:ext>
              </a:extLst>
            </p:cNvPr>
            <p:cNvSpPr>
              <a:spLocks/>
            </p:cNvSpPr>
            <p:nvPr/>
          </p:nvSpPr>
          <p:spPr bwMode="gray">
            <a:xfrm>
              <a:off x="5498866" y="2100543"/>
              <a:ext cx="785669" cy="735952"/>
            </a:xfrm>
            <a:prstGeom prst="arc">
              <a:avLst>
                <a:gd name="adj1" fmla="val 10582200"/>
                <a:gd name="adj2" fmla="val 172625"/>
              </a:avLst>
            </a:prstGeom>
            <a:ln w="19050" cap="rnd">
              <a:solidFill>
                <a:schemeClr val="accent4"/>
              </a:solidFill>
              <a:extLst>
                <a:ext uri="{C807C97D-BFC1-408E-A445-0C87EB9F89A2}">
                  <ask:lineSketchStyleProps xmlns="" xmlns:ask="http://schemas.microsoft.com/office/drawing/2018/sketchyshapes" sd="3328984544">
                    <a:custGeom>
                      <a:avLst/>
                      <a:gdLst>
                        <a:gd name="connsiteX0" fmla="*/ 1610 w 1408775"/>
                        <a:gd name="connsiteY0" fmla="*/ 751984 h 1408775"/>
                        <a:gd name="connsiteX1" fmla="*/ 325060 w 1408775"/>
                        <a:gd name="connsiteY1" fmla="*/ 110862 h 1408775"/>
                        <a:gd name="connsiteX2" fmla="*/ 1042743 w 1408775"/>
                        <a:gd name="connsiteY2" fmla="*/ 86587 h 1408775"/>
                        <a:gd name="connsiteX3" fmla="*/ 1408776 w 1408775"/>
                        <a:gd name="connsiteY3" fmla="*/ 704388 h 1408775"/>
                        <a:gd name="connsiteX4" fmla="*/ 704388 w 1408775"/>
                        <a:gd name="connsiteY4" fmla="*/ 704388 h 1408775"/>
                        <a:gd name="connsiteX5" fmla="*/ 1610 w 1408775"/>
                        <a:gd name="connsiteY5" fmla="*/ 751984 h 1408775"/>
                        <a:gd name="connsiteX0" fmla="*/ 1610 w 1408775"/>
                        <a:gd name="connsiteY0" fmla="*/ 751984 h 1408775"/>
                        <a:gd name="connsiteX1" fmla="*/ 325060 w 1408775"/>
                        <a:gd name="connsiteY1" fmla="*/ 110862 h 1408775"/>
                        <a:gd name="connsiteX2" fmla="*/ 1042743 w 1408775"/>
                        <a:gd name="connsiteY2" fmla="*/ 86587 h 1408775"/>
                        <a:gd name="connsiteX3" fmla="*/ 1408776 w 1408775"/>
                        <a:gd name="connsiteY3" fmla="*/ 704388 h 1408775"/>
                      </a:gdLst>
                      <a:ahLst/>
                      <a:cxnLst>
                        <a:cxn ang="0">
                          <a:pos x="connsiteX0" y="connsiteY0"/>
                        </a:cxn>
                        <a:cxn ang="0">
                          <a:pos x="connsiteX1" y="connsiteY1"/>
                        </a:cxn>
                        <a:cxn ang="0">
                          <a:pos x="connsiteX2" y="connsiteY2"/>
                        </a:cxn>
                        <a:cxn ang="0">
                          <a:pos x="connsiteX3" y="connsiteY3"/>
                        </a:cxn>
                      </a:cxnLst>
                      <a:rect l="l" t="t" r="r" b="b"/>
                      <a:pathLst>
                        <a:path w="1408775" h="1408775" stroke="0" extrusionOk="0">
                          <a:moveTo>
                            <a:pt x="1610" y="751984"/>
                          </a:moveTo>
                          <a:cubicBezTo>
                            <a:pt x="-60965" y="485930"/>
                            <a:pt x="114676" y="255089"/>
                            <a:pt x="325060" y="110862"/>
                          </a:cubicBezTo>
                          <a:cubicBezTo>
                            <a:pt x="559248" y="-17995"/>
                            <a:pt x="789569" y="-19687"/>
                            <a:pt x="1042743" y="86587"/>
                          </a:cubicBezTo>
                          <a:cubicBezTo>
                            <a:pt x="1224651" y="191133"/>
                            <a:pt x="1427178" y="468322"/>
                            <a:pt x="1408776" y="704388"/>
                          </a:cubicBezTo>
                          <a:cubicBezTo>
                            <a:pt x="1098277" y="759021"/>
                            <a:pt x="882347" y="751241"/>
                            <a:pt x="704388" y="704388"/>
                          </a:cubicBezTo>
                          <a:cubicBezTo>
                            <a:pt x="372738" y="673095"/>
                            <a:pt x="261137" y="693840"/>
                            <a:pt x="1610" y="751984"/>
                          </a:cubicBezTo>
                          <a:close/>
                        </a:path>
                        <a:path w="1408775" h="1408775" fill="none" extrusionOk="0">
                          <a:moveTo>
                            <a:pt x="1610" y="751984"/>
                          </a:moveTo>
                          <a:cubicBezTo>
                            <a:pt x="15289" y="510264"/>
                            <a:pt x="91677" y="236555"/>
                            <a:pt x="325060" y="110862"/>
                          </a:cubicBezTo>
                          <a:cubicBezTo>
                            <a:pt x="549389" y="-41537"/>
                            <a:pt x="814145" y="-31155"/>
                            <a:pt x="1042743" y="86587"/>
                          </a:cubicBezTo>
                          <a:cubicBezTo>
                            <a:pt x="1268772" y="180741"/>
                            <a:pt x="1404717" y="491524"/>
                            <a:pt x="1408776" y="704388"/>
                          </a:cubicBezTo>
                        </a:path>
                      </a:pathLst>
                    </a:custGeom>
                    <ask:type>
                      <ask:lineSketchNone/>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defTabSz="914338">
                <a:defRPr/>
              </a:pPr>
              <a:endParaRPr lang="de-DE" dirty="0">
                <a:solidFill>
                  <a:prstClr val="black"/>
                </a:solidFill>
                <a:latin typeface="Arial"/>
              </a:endParaRPr>
            </a:p>
          </p:txBody>
        </p:sp>
        <p:sp>
          <p:nvSpPr>
            <p:cNvPr id="62" name="Bogen 82">
              <a:extLst>
                <a:ext uri="{FF2B5EF4-FFF2-40B4-BE49-F238E27FC236}">
                  <a16:creationId xmlns:a16="http://schemas.microsoft.com/office/drawing/2014/main" xmlns="" id="{25A4079C-3898-41B9-959E-480532B8FDE1}"/>
                </a:ext>
              </a:extLst>
            </p:cNvPr>
            <p:cNvSpPr>
              <a:spLocks/>
            </p:cNvSpPr>
            <p:nvPr/>
          </p:nvSpPr>
          <p:spPr bwMode="gray">
            <a:xfrm rot="10800000">
              <a:off x="4714305" y="2100541"/>
              <a:ext cx="785709" cy="785711"/>
            </a:xfrm>
            <a:prstGeom prst="arc">
              <a:avLst>
                <a:gd name="adj1" fmla="val 10839813"/>
                <a:gd name="adj2" fmla="val 0"/>
              </a:avLst>
            </a:prstGeom>
            <a:ln w="19050" cap="rnd">
              <a:solidFill>
                <a:schemeClr val="accent4"/>
              </a:solidFill>
              <a:extLst>
                <a:ext uri="{C807C97D-BFC1-408E-A445-0C87EB9F89A2}">
                  <ask:lineSketchStyleProps xmlns="" xmlns:ask="http://schemas.microsoft.com/office/drawing/2018/sketchyshapes" sd="3279749619">
                    <a:custGeom>
                      <a:avLst/>
                      <a:gdLst>
                        <a:gd name="connsiteX0" fmla="*/ 47 w 1408775"/>
                        <a:gd name="connsiteY0" fmla="*/ 696230 h 1408775"/>
                        <a:gd name="connsiteX1" fmla="*/ 708467 w 1408775"/>
                        <a:gd name="connsiteY1" fmla="*/ 11 h 1408775"/>
                        <a:gd name="connsiteX2" fmla="*/ 1408776 w 1408775"/>
                        <a:gd name="connsiteY2" fmla="*/ 704387 h 1408775"/>
                        <a:gd name="connsiteX3" fmla="*/ 704388 w 1408775"/>
                        <a:gd name="connsiteY3" fmla="*/ 704388 h 1408775"/>
                        <a:gd name="connsiteX4" fmla="*/ 47 w 1408775"/>
                        <a:gd name="connsiteY4" fmla="*/ 696230 h 1408775"/>
                        <a:gd name="connsiteX0" fmla="*/ 47 w 1408775"/>
                        <a:gd name="connsiteY0" fmla="*/ 696230 h 1408775"/>
                        <a:gd name="connsiteX1" fmla="*/ 708467 w 1408775"/>
                        <a:gd name="connsiteY1" fmla="*/ 11 h 1408775"/>
                        <a:gd name="connsiteX2" fmla="*/ 1408776 w 1408775"/>
                        <a:gd name="connsiteY2" fmla="*/ 704387 h 1408775"/>
                      </a:gdLst>
                      <a:ahLst/>
                      <a:cxnLst>
                        <a:cxn ang="0">
                          <a:pos x="connsiteX0" y="connsiteY0"/>
                        </a:cxn>
                        <a:cxn ang="0">
                          <a:pos x="connsiteX1" y="connsiteY1"/>
                        </a:cxn>
                        <a:cxn ang="0">
                          <a:pos x="connsiteX2" y="connsiteY2"/>
                        </a:cxn>
                      </a:cxnLst>
                      <a:rect l="l" t="t" r="r" b="b"/>
                      <a:pathLst>
                        <a:path w="1408775" h="1408775" stroke="0" extrusionOk="0">
                          <a:moveTo>
                            <a:pt x="47" y="696230"/>
                          </a:moveTo>
                          <a:cubicBezTo>
                            <a:pt x="38440" y="333131"/>
                            <a:pt x="358500" y="-17595"/>
                            <a:pt x="708467" y="11"/>
                          </a:cubicBezTo>
                          <a:cubicBezTo>
                            <a:pt x="1102496" y="54365"/>
                            <a:pt x="1418143" y="289135"/>
                            <a:pt x="1408776" y="704387"/>
                          </a:cubicBezTo>
                          <a:cubicBezTo>
                            <a:pt x="1058883" y="667205"/>
                            <a:pt x="836864" y="664113"/>
                            <a:pt x="704388" y="704388"/>
                          </a:cubicBezTo>
                          <a:cubicBezTo>
                            <a:pt x="526538" y="664291"/>
                            <a:pt x="164769" y="700608"/>
                            <a:pt x="47" y="696230"/>
                          </a:cubicBezTo>
                          <a:close/>
                        </a:path>
                        <a:path w="1408775" h="1408775" fill="none" extrusionOk="0">
                          <a:moveTo>
                            <a:pt x="47" y="696230"/>
                          </a:moveTo>
                          <a:cubicBezTo>
                            <a:pt x="-47204" y="330151"/>
                            <a:pt x="293214" y="-71889"/>
                            <a:pt x="708467" y="11"/>
                          </a:cubicBezTo>
                          <a:cubicBezTo>
                            <a:pt x="1093662" y="-24166"/>
                            <a:pt x="1353785" y="322476"/>
                            <a:pt x="1408776" y="704387"/>
                          </a:cubicBezTo>
                        </a:path>
                      </a:pathLst>
                    </a:custGeom>
                    <ask:type>
                      <ask:lineSketchNone/>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defTabSz="914338">
                <a:defRPr/>
              </a:pPr>
              <a:endParaRPr lang="de-DE" dirty="0">
                <a:solidFill>
                  <a:prstClr val="black"/>
                </a:solidFill>
                <a:latin typeface="Arial"/>
              </a:endParaRPr>
            </a:p>
          </p:txBody>
        </p:sp>
      </p:grpSp>
      <p:sp>
        <p:nvSpPr>
          <p:cNvPr id="15" name="Oval 14">
            <a:extLst>
              <a:ext uri="{FF2B5EF4-FFF2-40B4-BE49-F238E27FC236}">
                <a16:creationId xmlns:a16="http://schemas.microsoft.com/office/drawing/2014/main" xmlns="" id="{DF256EDB-49E7-47B3-A93F-403FCB4D355F}"/>
              </a:ext>
            </a:extLst>
          </p:cNvPr>
          <p:cNvSpPr/>
          <p:nvPr/>
        </p:nvSpPr>
        <p:spPr bwMode="gray">
          <a:xfrm>
            <a:off x="439197" y="1892174"/>
            <a:ext cx="529424" cy="52942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338">
              <a:defRPr/>
            </a:pPr>
            <a:r>
              <a:rPr lang="en-GB" sz="1100" b="1" dirty="0">
                <a:solidFill>
                  <a:prstClr val="white"/>
                </a:solidFill>
                <a:latin typeface="Arial"/>
                <a:cs typeface="Arial" panose="020B0604020202020204" pitchFamily="34" charset="0"/>
              </a:rPr>
              <a:t>1984</a:t>
            </a:r>
          </a:p>
        </p:txBody>
      </p:sp>
      <p:sp>
        <p:nvSpPr>
          <p:cNvPr id="16" name="Oval 15">
            <a:extLst>
              <a:ext uri="{FF2B5EF4-FFF2-40B4-BE49-F238E27FC236}">
                <a16:creationId xmlns:a16="http://schemas.microsoft.com/office/drawing/2014/main" xmlns="" id="{032ADE9C-68AC-4BC6-B0BD-49C586AB029F}"/>
              </a:ext>
            </a:extLst>
          </p:cNvPr>
          <p:cNvSpPr/>
          <p:nvPr/>
        </p:nvSpPr>
        <p:spPr bwMode="gray">
          <a:xfrm>
            <a:off x="1298756" y="1892174"/>
            <a:ext cx="529424" cy="52942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54000" rIns="0" bIns="0" numCol="1" spcCol="0" rtlCol="0" fromWordArt="0" anchor="ctr" anchorCtr="0" forceAA="0" compatLnSpc="1">
            <a:prstTxWarp prst="textNoShape">
              <a:avLst/>
            </a:prstTxWarp>
            <a:noAutofit/>
          </a:bodyPr>
          <a:lstStyle/>
          <a:p>
            <a:pPr algn="ctr" defTabSz="914338">
              <a:lnSpc>
                <a:spcPct val="80000"/>
              </a:lnSpc>
              <a:defRPr/>
            </a:pPr>
            <a:r>
              <a:rPr lang="en-GB" sz="1100" b="1" dirty="0">
                <a:solidFill>
                  <a:prstClr val="white"/>
                </a:solidFill>
                <a:cs typeface="Arial" panose="020B0604020202020204" pitchFamily="34" charset="0"/>
              </a:rPr>
              <a:t>1986-</a:t>
            </a:r>
            <a:br>
              <a:rPr lang="en-GB" sz="1100" b="1" dirty="0">
                <a:solidFill>
                  <a:prstClr val="white"/>
                </a:solidFill>
                <a:cs typeface="Arial" panose="020B0604020202020204" pitchFamily="34" charset="0"/>
              </a:rPr>
            </a:br>
            <a:r>
              <a:rPr lang="en-GB" sz="1100" b="1" dirty="0">
                <a:solidFill>
                  <a:prstClr val="white"/>
                </a:solidFill>
                <a:cs typeface="Arial" panose="020B0604020202020204" pitchFamily="34" charset="0"/>
              </a:rPr>
              <a:t>87</a:t>
            </a:r>
          </a:p>
        </p:txBody>
      </p:sp>
      <p:sp>
        <p:nvSpPr>
          <p:cNvPr id="17" name="Oval 16">
            <a:extLst>
              <a:ext uri="{FF2B5EF4-FFF2-40B4-BE49-F238E27FC236}">
                <a16:creationId xmlns:a16="http://schemas.microsoft.com/office/drawing/2014/main" xmlns="" id="{8187EC65-843C-4C1F-85BC-A3938D7B8E6F}"/>
              </a:ext>
            </a:extLst>
          </p:cNvPr>
          <p:cNvSpPr/>
          <p:nvPr/>
        </p:nvSpPr>
        <p:spPr bwMode="gray">
          <a:xfrm>
            <a:off x="2158315" y="1892174"/>
            <a:ext cx="529424" cy="52942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338">
              <a:defRPr/>
            </a:pPr>
            <a:r>
              <a:rPr lang="de-DE" sz="1100" b="1">
                <a:solidFill>
                  <a:prstClr val="white"/>
                </a:solidFill>
                <a:cs typeface="Arial" panose="020B0604020202020204" pitchFamily="34" charset="0"/>
              </a:rPr>
              <a:t>1992</a:t>
            </a:r>
          </a:p>
        </p:txBody>
      </p:sp>
      <p:sp>
        <p:nvSpPr>
          <p:cNvPr id="18" name="Oval 17">
            <a:extLst>
              <a:ext uri="{FF2B5EF4-FFF2-40B4-BE49-F238E27FC236}">
                <a16:creationId xmlns:a16="http://schemas.microsoft.com/office/drawing/2014/main" xmlns="" id="{20080410-1438-4A38-8185-09DBDAB2A29C}"/>
              </a:ext>
            </a:extLst>
          </p:cNvPr>
          <p:cNvSpPr/>
          <p:nvPr/>
        </p:nvSpPr>
        <p:spPr bwMode="gray">
          <a:xfrm>
            <a:off x="3017874" y="1892174"/>
            <a:ext cx="529424" cy="52942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338">
              <a:defRPr/>
            </a:pPr>
            <a:r>
              <a:rPr lang="de-DE" sz="1100" b="1">
                <a:solidFill>
                  <a:prstClr val="white"/>
                </a:solidFill>
                <a:cs typeface="Arial" panose="020B0604020202020204" pitchFamily="34" charset="0"/>
              </a:rPr>
              <a:t>1997</a:t>
            </a:r>
          </a:p>
        </p:txBody>
      </p:sp>
      <p:sp>
        <p:nvSpPr>
          <p:cNvPr id="19" name="Oval 18">
            <a:extLst>
              <a:ext uri="{FF2B5EF4-FFF2-40B4-BE49-F238E27FC236}">
                <a16:creationId xmlns:a16="http://schemas.microsoft.com/office/drawing/2014/main" xmlns="" id="{86269AA7-A907-4DFC-B989-6295ABD8D9DB}"/>
              </a:ext>
            </a:extLst>
          </p:cNvPr>
          <p:cNvSpPr/>
          <p:nvPr/>
        </p:nvSpPr>
        <p:spPr bwMode="gray">
          <a:xfrm>
            <a:off x="4736992" y="1892174"/>
            <a:ext cx="529424" cy="52942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338">
              <a:defRPr/>
            </a:pPr>
            <a:r>
              <a:rPr lang="de-DE" sz="1100" b="1">
                <a:solidFill>
                  <a:prstClr val="white"/>
                </a:solidFill>
                <a:cs typeface="Arial" panose="020B0604020202020204" pitchFamily="34" charset="0"/>
              </a:rPr>
              <a:t>2006</a:t>
            </a:r>
            <a:endParaRPr lang="de-DE" sz="1100" b="1" dirty="0">
              <a:solidFill>
                <a:prstClr val="white"/>
              </a:solidFill>
              <a:cs typeface="Arial" panose="020B0604020202020204" pitchFamily="34" charset="0"/>
            </a:endParaRPr>
          </a:p>
        </p:txBody>
      </p:sp>
      <p:sp>
        <p:nvSpPr>
          <p:cNvPr id="74" name="Oval 73">
            <a:extLst>
              <a:ext uri="{FF2B5EF4-FFF2-40B4-BE49-F238E27FC236}">
                <a16:creationId xmlns:a16="http://schemas.microsoft.com/office/drawing/2014/main" xmlns="" id="{20080410-1438-4A38-8185-09DBDAB2A29C}"/>
              </a:ext>
            </a:extLst>
          </p:cNvPr>
          <p:cNvSpPr/>
          <p:nvPr/>
        </p:nvSpPr>
        <p:spPr bwMode="gray">
          <a:xfrm>
            <a:off x="3877433" y="1892174"/>
            <a:ext cx="529424" cy="52942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338">
              <a:defRPr/>
            </a:pPr>
            <a:r>
              <a:rPr lang="de-DE" sz="1100" b="1">
                <a:solidFill>
                  <a:prstClr val="white"/>
                </a:solidFill>
                <a:latin typeface="Arial"/>
                <a:cs typeface="Arial" panose="020B0604020202020204" pitchFamily="34" charset="0"/>
              </a:rPr>
              <a:t>2001</a:t>
            </a:r>
            <a:endParaRPr lang="en-GB" sz="1100" b="1" dirty="0">
              <a:solidFill>
                <a:prstClr val="white"/>
              </a:solidFill>
              <a:latin typeface="Arial"/>
              <a:cs typeface="Arial" panose="020B0604020202020204" pitchFamily="34" charset="0"/>
            </a:endParaRPr>
          </a:p>
        </p:txBody>
      </p:sp>
      <p:sp>
        <p:nvSpPr>
          <p:cNvPr id="68" name="Oval 67">
            <a:extLst>
              <a:ext uri="{FF2B5EF4-FFF2-40B4-BE49-F238E27FC236}">
                <a16:creationId xmlns:a16="http://schemas.microsoft.com/office/drawing/2014/main" xmlns="" id="{90706DDE-D0F9-46FA-A410-36D806EA2F5C}"/>
              </a:ext>
            </a:extLst>
          </p:cNvPr>
          <p:cNvSpPr/>
          <p:nvPr/>
        </p:nvSpPr>
        <p:spPr bwMode="gray">
          <a:xfrm>
            <a:off x="5596551" y="1892174"/>
            <a:ext cx="529424" cy="52942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338">
              <a:defRPr/>
            </a:pPr>
            <a:r>
              <a:rPr lang="de-DE" sz="1100" b="1">
                <a:solidFill>
                  <a:prstClr val="white"/>
                </a:solidFill>
                <a:cs typeface="Arial" panose="020B0604020202020204" pitchFamily="34" charset="0"/>
              </a:rPr>
              <a:t>2007</a:t>
            </a:r>
            <a:endParaRPr lang="en-GB" sz="1100" b="1" dirty="0">
              <a:solidFill>
                <a:prstClr val="white"/>
              </a:solidFill>
              <a:cs typeface="Arial" panose="020B0604020202020204" pitchFamily="34" charset="0"/>
            </a:endParaRPr>
          </a:p>
        </p:txBody>
      </p:sp>
      <p:sp>
        <p:nvSpPr>
          <p:cNvPr id="50" name="Oval 49">
            <a:extLst>
              <a:ext uri="{FF2B5EF4-FFF2-40B4-BE49-F238E27FC236}">
                <a16:creationId xmlns:a16="http://schemas.microsoft.com/office/drawing/2014/main" xmlns="" id="{4E56B6CA-1458-4405-9E06-E7EE2181D6D5}"/>
              </a:ext>
            </a:extLst>
          </p:cNvPr>
          <p:cNvSpPr/>
          <p:nvPr/>
        </p:nvSpPr>
        <p:spPr bwMode="gray">
          <a:xfrm>
            <a:off x="6456110" y="1892174"/>
            <a:ext cx="529424" cy="52942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338">
              <a:defRPr/>
            </a:pPr>
            <a:r>
              <a:rPr lang="de-DE" sz="1100" b="1">
                <a:solidFill>
                  <a:prstClr val="white"/>
                </a:solidFill>
                <a:cs typeface="Arial" panose="020B0604020202020204" pitchFamily="34" charset="0"/>
              </a:rPr>
              <a:t>2010</a:t>
            </a:r>
            <a:endParaRPr lang="en-GB" sz="1100" b="1" dirty="0">
              <a:solidFill>
                <a:prstClr val="white"/>
              </a:solidFill>
              <a:cs typeface="Arial" panose="020B0604020202020204" pitchFamily="34" charset="0"/>
            </a:endParaRPr>
          </a:p>
        </p:txBody>
      </p:sp>
      <p:sp>
        <p:nvSpPr>
          <p:cNvPr id="54" name="Oval 53">
            <a:extLst>
              <a:ext uri="{FF2B5EF4-FFF2-40B4-BE49-F238E27FC236}">
                <a16:creationId xmlns:a16="http://schemas.microsoft.com/office/drawing/2014/main" xmlns="" id="{30CBC1B2-356B-4956-8D6B-94EBAB99FB75}"/>
              </a:ext>
            </a:extLst>
          </p:cNvPr>
          <p:cNvSpPr/>
          <p:nvPr/>
        </p:nvSpPr>
        <p:spPr bwMode="gray">
          <a:xfrm>
            <a:off x="8175223" y="1892174"/>
            <a:ext cx="529424" cy="52942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338">
              <a:defRPr/>
            </a:pPr>
            <a:r>
              <a:rPr lang="de-DE" sz="1100" b="1">
                <a:solidFill>
                  <a:prstClr val="white"/>
                </a:solidFill>
                <a:cs typeface="Arial" panose="020B0604020202020204" pitchFamily="34" charset="0"/>
              </a:rPr>
              <a:t>2019</a:t>
            </a:r>
            <a:endParaRPr lang="de-DE" sz="1100" b="1" dirty="0">
              <a:solidFill>
                <a:prstClr val="white"/>
              </a:solidFill>
              <a:cs typeface="Arial" panose="020B0604020202020204" pitchFamily="34" charset="0"/>
            </a:endParaRPr>
          </a:p>
        </p:txBody>
      </p:sp>
      <p:sp>
        <p:nvSpPr>
          <p:cNvPr id="55" name="Oval 54">
            <a:extLst>
              <a:ext uri="{FF2B5EF4-FFF2-40B4-BE49-F238E27FC236}">
                <a16:creationId xmlns:a16="http://schemas.microsoft.com/office/drawing/2014/main" xmlns="" id="{4A1D89AE-6E11-44D5-B2E2-FF703D2B420C}"/>
              </a:ext>
            </a:extLst>
          </p:cNvPr>
          <p:cNvSpPr/>
          <p:nvPr/>
        </p:nvSpPr>
        <p:spPr bwMode="gray">
          <a:xfrm>
            <a:off x="7315669" y="1892174"/>
            <a:ext cx="529424" cy="52942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338">
              <a:defRPr/>
            </a:pPr>
            <a:r>
              <a:rPr lang="de-DE" sz="1100" b="1">
                <a:solidFill>
                  <a:prstClr val="white"/>
                </a:solidFill>
                <a:cs typeface="Arial" panose="020B0604020202020204" pitchFamily="34" charset="0"/>
              </a:rPr>
              <a:t>2015</a:t>
            </a:r>
            <a:endParaRPr lang="de-DE" sz="1100" b="1" dirty="0">
              <a:solidFill>
                <a:prstClr val="white"/>
              </a:solidFill>
              <a:cs typeface="Arial" panose="020B0604020202020204" pitchFamily="34" charset="0"/>
            </a:endParaRPr>
          </a:p>
        </p:txBody>
      </p:sp>
      <p:cxnSp>
        <p:nvCxnSpPr>
          <p:cNvPr id="63" name="Straight Connector 25">
            <a:extLst>
              <a:ext uri="{FF2B5EF4-FFF2-40B4-BE49-F238E27FC236}">
                <a16:creationId xmlns:a16="http://schemas.microsoft.com/office/drawing/2014/main" xmlns="" id="{40DD9D7A-660B-48D7-92AE-42AE352E4B62}"/>
              </a:ext>
            </a:extLst>
          </p:cNvPr>
          <p:cNvCxnSpPr>
            <a:cxnSpLocks/>
          </p:cNvCxnSpPr>
          <p:nvPr/>
        </p:nvCxnSpPr>
        <p:spPr bwMode="gray">
          <a:xfrm>
            <a:off x="2423027" y="2679762"/>
            <a:ext cx="0" cy="286158"/>
          </a:xfrm>
          <a:prstGeom prst="line">
            <a:avLst/>
          </a:prstGeom>
          <a:ln w="12700" cap="rnd">
            <a:solidFill>
              <a:srgbClr val="EFEAD8"/>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xmlns="" id="{20CCB733-B4D0-4850-8FD0-25CF03E71956}"/>
              </a:ext>
            </a:extLst>
          </p:cNvPr>
          <p:cNvCxnSpPr>
            <a:cxnSpLocks/>
          </p:cNvCxnSpPr>
          <p:nvPr/>
        </p:nvCxnSpPr>
        <p:spPr bwMode="gray">
          <a:xfrm>
            <a:off x="5861263" y="2679762"/>
            <a:ext cx="0" cy="286158"/>
          </a:xfrm>
          <a:prstGeom prst="line">
            <a:avLst/>
          </a:prstGeom>
          <a:ln w="12700" cap="rnd">
            <a:solidFill>
              <a:srgbClr val="EFEAD8"/>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xmlns="" id="{DF55D1B0-61A9-41B7-9405-B06397CDB383}"/>
              </a:ext>
            </a:extLst>
          </p:cNvPr>
          <p:cNvCxnSpPr>
            <a:cxnSpLocks/>
          </p:cNvCxnSpPr>
          <p:nvPr/>
        </p:nvCxnSpPr>
        <p:spPr bwMode="gray">
          <a:xfrm>
            <a:off x="8439936" y="2679762"/>
            <a:ext cx="0" cy="286158"/>
          </a:xfrm>
          <a:prstGeom prst="line">
            <a:avLst/>
          </a:prstGeom>
          <a:ln w="12700" cap="rnd">
            <a:solidFill>
              <a:srgbClr val="EFEAD8"/>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xmlns="" id="{A8967617-11F4-4482-9DAA-E17F3E3ED63C}"/>
              </a:ext>
            </a:extLst>
          </p:cNvPr>
          <p:cNvSpPr txBox="1">
            <a:spLocks/>
          </p:cNvSpPr>
          <p:nvPr/>
        </p:nvSpPr>
        <p:spPr bwMode="gray">
          <a:xfrm>
            <a:off x="5483263" y="3106001"/>
            <a:ext cx="756000" cy="1117047"/>
          </a:xfrm>
          <a:prstGeom prst="rect">
            <a:avLst/>
          </a:prstGeom>
          <a:noFill/>
        </p:spPr>
        <p:txBody>
          <a:bodyPr wrap="square" lIns="0" tIns="0" rIns="0" bIns="0" rtlCol="0">
            <a:noAutofit/>
          </a:bodyPr>
          <a:lstStyle/>
          <a:p>
            <a:pPr defTabSz="914338">
              <a:defRPr/>
            </a:pPr>
            <a:r>
              <a:rPr lang="en-US" sz="1000" b="1" dirty="0">
                <a:latin typeface="Arial" panose="020B0604020202020204" pitchFamily="34" charset="0"/>
                <a:cs typeface="Arial" panose="020B0604020202020204" pitchFamily="34" charset="0"/>
              </a:rPr>
              <a:t>Launched world’s first biosimilar monoclonal antibody </a:t>
            </a:r>
            <a:r>
              <a:rPr lang="en-US" sz="1000" dirty="0">
                <a:latin typeface="Arial" panose="020B0604020202020204" pitchFamily="34" charset="0"/>
                <a:cs typeface="Arial" panose="020B0604020202020204" pitchFamily="34" charset="0"/>
              </a:rPr>
              <a:t>(</a:t>
            </a:r>
            <a:r>
              <a:rPr lang="en-US" sz="1000" dirty="0" smtClean="0">
                <a:latin typeface="Arial" panose="020B0604020202020204" pitchFamily="34" charset="0"/>
                <a:cs typeface="Arial" panose="020B0604020202020204" pitchFamily="34" charset="0"/>
              </a:rPr>
              <a:t>Rituximab</a:t>
            </a:r>
            <a:r>
              <a:rPr lang="en-US" sz="1000" dirty="0">
                <a:latin typeface="Arial" panose="020B0604020202020204" pitchFamily="34" charset="0"/>
                <a:cs typeface="Arial" panose="020B0604020202020204" pitchFamily="34" charset="0"/>
              </a:rPr>
              <a:t>)</a:t>
            </a:r>
          </a:p>
        </p:txBody>
      </p:sp>
      <p:sp>
        <p:nvSpPr>
          <p:cNvPr id="89" name="TextBox 88">
            <a:extLst>
              <a:ext uri="{FF2B5EF4-FFF2-40B4-BE49-F238E27FC236}">
                <a16:creationId xmlns:a16="http://schemas.microsoft.com/office/drawing/2014/main" xmlns="" id="{87C0371D-F76A-4A4C-BF72-1DECFF54CEB3}"/>
              </a:ext>
            </a:extLst>
          </p:cNvPr>
          <p:cNvSpPr txBox="1">
            <a:spLocks/>
          </p:cNvSpPr>
          <p:nvPr/>
        </p:nvSpPr>
        <p:spPr bwMode="gray">
          <a:xfrm>
            <a:off x="6342822" y="3106001"/>
            <a:ext cx="756000" cy="1117047"/>
          </a:xfrm>
          <a:prstGeom prst="rect">
            <a:avLst/>
          </a:prstGeom>
          <a:noFill/>
        </p:spPr>
        <p:txBody>
          <a:bodyPr wrap="square" lIns="0" tIns="0" rIns="0" bIns="0" rtlCol="0">
            <a:noAutofit/>
          </a:bodyPr>
          <a:lstStyle/>
          <a:p>
            <a:pPr defTabSz="914338">
              <a:defRPr/>
            </a:pPr>
            <a:r>
              <a:rPr lang="en-US" sz="1000" b="1" dirty="0">
                <a:latin typeface="Arial" panose="020B0604020202020204" pitchFamily="34" charset="0"/>
                <a:cs typeface="Arial" panose="020B0604020202020204" pitchFamily="34" charset="0"/>
              </a:rPr>
              <a:t>First biosimilar </a:t>
            </a:r>
            <a:endParaRPr lang="en-US" sz="1000" b="1" dirty="0" smtClean="0">
              <a:latin typeface="Arial" panose="020B0604020202020204" pitchFamily="34" charset="0"/>
              <a:cs typeface="Arial" panose="020B0604020202020204" pitchFamily="34" charset="0"/>
            </a:endParaRPr>
          </a:p>
          <a:p>
            <a:pPr defTabSz="914338">
              <a:defRPr/>
            </a:pPr>
            <a:r>
              <a:rPr lang="en-US" sz="1000" b="1" dirty="0">
                <a:latin typeface="Arial" panose="020B0604020202020204" pitchFamily="34" charset="0"/>
                <a:cs typeface="Arial" panose="020B0604020202020204" pitchFamily="34" charset="0"/>
              </a:rPr>
              <a:t>darbepoetin </a:t>
            </a:r>
            <a:r>
              <a:rPr lang="en-US" sz="1000" b="1" dirty="0" smtClean="0">
                <a:latin typeface="Arial" panose="020B0604020202020204" pitchFamily="34" charset="0"/>
                <a:cs typeface="Arial" panose="020B0604020202020204" pitchFamily="34" charset="0"/>
              </a:rPr>
              <a:t>alfa in </a:t>
            </a:r>
            <a:r>
              <a:rPr lang="en-US" sz="1000" b="1" dirty="0">
                <a:latin typeface="Arial" panose="020B0604020202020204" pitchFamily="34" charset="0"/>
                <a:cs typeface="Arial" panose="020B0604020202020204" pitchFamily="34" charset="0"/>
              </a:rPr>
              <a:t>the world</a:t>
            </a:r>
          </a:p>
        </p:txBody>
      </p:sp>
      <p:sp>
        <p:nvSpPr>
          <p:cNvPr id="91" name="TextBox 90">
            <a:extLst>
              <a:ext uri="{FF2B5EF4-FFF2-40B4-BE49-F238E27FC236}">
                <a16:creationId xmlns:a16="http://schemas.microsoft.com/office/drawing/2014/main" xmlns="" id="{C07D0412-4143-4855-B0BC-7CBED811F83B}"/>
              </a:ext>
            </a:extLst>
          </p:cNvPr>
          <p:cNvSpPr txBox="1">
            <a:spLocks/>
          </p:cNvSpPr>
          <p:nvPr/>
        </p:nvSpPr>
        <p:spPr bwMode="gray">
          <a:xfrm>
            <a:off x="8061936" y="3106001"/>
            <a:ext cx="756000" cy="1117047"/>
          </a:xfrm>
          <a:prstGeom prst="rect">
            <a:avLst/>
          </a:prstGeom>
          <a:noFill/>
        </p:spPr>
        <p:txBody>
          <a:bodyPr wrap="square" lIns="0" tIns="0" rIns="0" bIns="0" rtlCol="0">
            <a:noAutofit/>
          </a:bodyPr>
          <a:lstStyle/>
          <a:p>
            <a:pPr defTabSz="914338">
              <a:defRPr/>
            </a:pPr>
            <a:r>
              <a:rPr lang="en-US" sz="1000" dirty="0">
                <a:latin typeface="Arial" panose="020B0604020202020204" pitchFamily="34" charset="0"/>
                <a:cs typeface="Arial" panose="020B0604020202020204" pitchFamily="34" charset="0"/>
              </a:rPr>
              <a:t>1st Indian Pharma firm </a:t>
            </a:r>
            <a:r>
              <a:rPr lang="en-US" sz="1000" b="1" dirty="0">
                <a:latin typeface="Arial" panose="020B0604020202020204" pitchFamily="34" charset="0"/>
                <a:cs typeface="Arial" panose="020B0604020202020204" pitchFamily="34" charset="0"/>
              </a:rPr>
              <a:t>accepted under China’s new drug-buying plan</a:t>
            </a:r>
            <a:br>
              <a:rPr lang="en-US" sz="1000" b="1" dirty="0">
                <a:latin typeface="Arial" panose="020B0604020202020204" pitchFamily="34" charset="0"/>
                <a:cs typeface="Arial" panose="020B0604020202020204" pitchFamily="34" charset="0"/>
              </a:rPr>
            </a:br>
            <a:r>
              <a:rPr lang="en-US" sz="1000" b="1" dirty="0">
                <a:latin typeface="Arial" panose="020B0604020202020204" pitchFamily="34" charset="0"/>
                <a:cs typeface="Arial" panose="020B0604020202020204" pitchFamily="34" charset="0"/>
              </a:rPr>
              <a:t/>
            </a:r>
            <a:br>
              <a:rPr lang="en-US" sz="1000" b="1" dirty="0">
                <a:latin typeface="Arial" panose="020B0604020202020204" pitchFamily="34" charset="0"/>
                <a:cs typeface="Arial" panose="020B0604020202020204" pitchFamily="34" charset="0"/>
              </a:rPr>
            </a:br>
            <a:endParaRPr lang="en-US" sz="1000" b="1" dirty="0">
              <a:latin typeface="Arial" panose="020B0604020202020204" pitchFamily="34" charset="0"/>
              <a:cs typeface="Arial" panose="020B0604020202020204" pitchFamily="34" charset="0"/>
            </a:endParaRPr>
          </a:p>
        </p:txBody>
      </p:sp>
      <p:sp>
        <p:nvSpPr>
          <p:cNvPr id="103" name="Oval 102">
            <a:extLst>
              <a:ext uri="{FF2B5EF4-FFF2-40B4-BE49-F238E27FC236}">
                <a16:creationId xmlns:a16="http://schemas.microsoft.com/office/drawing/2014/main" xmlns="" id="{9F86CF4A-6C1D-48A5-A302-56C50061C09D}"/>
              </a:ext>
            </a:extLst>
          </p:cNvPr>
          <p:cNvSpPr/>
          <p:nvPr/>
        </p:nvSpPr>
        <p:spPr bwMode="gray">
          <a:xfrm>
            <a:off x="8236001" y="256123"/>
            <a:ext cx="1082732" cy="1082727"/>
          </a:xfrm>
          <a:prstGeom prst="ellipse">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sp>
        <p:nvSpPr>
          <p:cNvPr id="104" name="Oval 103">
            <a:extLst>
              <a:ext uri="{FF2B5EF4-FFF2-40B4-BE49-F238E27FC236}">
                <a16:creationId xmlns:a16="http://schemas.microsoft.com/office/drawing/2014/main" xmlns="" id="{8275C296-95EA-4A32-9B5D-2E298DB2B5EB}"/>
              </a:ext>
            </a:extLst>
          </p:cNvPr>
          <p:cNvSpPr/>
          <p:nvPr/>
        </p:nvSpPr>
        <p:spPr bwMode="gray">
          <a:xfrm>
            <a:off x="7952477" y="241538"/>
            <a:ext cx="283524" cy="283522"/>
          </a:xfrm>
          <a:prstGeom prst="ellipse">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sp>
        <p:nvSpPr>
          <p:cNvPr id="69" name="TextBox 68">
            <a:extLst>
              <a:ext uri="{FF2B5EF4-FFF2-40B4-BE49-F238E27FC236}">
                <a16:creationId xmlns:a16="http://schemas.microsoft.com/office/drawing/2014/main" xmlns="" id="{87C0371D-F76A-4A4C-BF72-1DECFF54CEB3}"/>
              </a:ext>
            </a:extLst>
          </p:cNvPr>
          <p:cNvSpPr txBox="1">
            <a:spLocks/>
          </p:cNvSpPr>
          <p:nvPr/>
        </p:nvSpPr>
        <p:spPr bwMode="gray">
          <a:xfrm>
            <a:off x="7202381" y="3110887"/>
            <a:ext cx="756000" cy="1117047"/>
          </a:xfrm>
          <a:prstGeom prst="rect">
            <a:avLst/>
          </a:prstGeom>
          <a:noFill/>
        </p:spPr>
        <p:txBody>
          <a:bodyPr wrap="square" lIns="0" tIns="0" rIns="0" bIns="0" rtlCol="0">
            <a:noAutofit/>
          </a:bodyPr>
          <a:lstStyle/>
          <a:p>
            <a:pPr defTabSz="914338">
              <a:defRPr/>
            </a:pPr>
            <a:r>
              <a:rPr lang="en-US" sz="1000" dirty="0"/>
              <a:t>From medicines to health. </a:t>
            </a:r>
            <a:br>
              <a:rPr lang="en-US" sz="1000" dirty="0"/>
            </a:br>
            <a:r>
              <a:rPr lang="en-US" sz="1000" dirty="0"/>
              <a:t>New brand identity, that guides our </a:t>
            </a:r>
            <a:r>
              <a:rPr lang="en-US" sz="1000" dirty="0" smtClean="0"/>
              <a:t>actions: </a:t>
            </a:r>
            <a:r>
              <a:rPr lang="en-US" sz="1000" b="1" dirty="0"/>
              <a:t>Good Health Can’t Wait</a:t>
            </a:r>
            <a:endParaRPr lang="en-US" sz="1000" b="1" dirty="0">
              <a:latin typeface="Arial" panose="020B0604020202020204" pitchFamily="34" charset="0"/>
              <a:cs typeface="Arial" panose="020B0604020202020204" pitchFamily="34" charset="0"/>
            </a:endParaRPr>
          </a:p>
        </p:txBody>
      </p:sp>
      <p:cxnSp>
        <p:nvCxnSpPr>
          <p:cNvPr id="76" name="Straight Connector 75">
            <a:extLst>
              <a:ext uri="{FF2B5EF4-FFF2-40B4-BE49-F238E27FC236}">
                <a16:creationId xmlns:a16="http://schemas.microsoft.com/office/drawing/2014/main" xmlns="" id="{38B9CD48-AF65-40AB-8A93-E11BDF48B5BE}"/>
              </a:ext>
            </a:extLst>
          </p:cNvPr>
          <p:cNvCxnSpPr>
            <a:cxnSpLocks/>
          </p:cNvCxnSpPr>
          <p:nvPr/>
        </p:nvCxnSpPr>
        <p:spPr bwMode="gray">
          <a:xfrm>
            <a:off x="7580381" y="2679762"/>
            <a:ext cx="0" cy="286158"/>
          </a:xfrm>
          <a:prstGeom prst="line">
            <a:avLst/>
          </a:prstGeom>
          <a:ln w="12700" cap="rnd">
            <a:solidFill>
              <a:srgbClr val="EFEAD8"/>
            </a:solidFill>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xmlns="" id="{F793201A-54D2-444C-9797-0321560270A0}"/>
              </a:ext>
            </a:extLst>
          </p:cNvPr>
          <p:cNvSpPr txBox="1">
            <a:spLocks/>
          </p:cNvSpPr>
          <p:nvPr/>
        </p:nvSpPr>
        <p:spPr bwMode="gray">
          <a:xfrm>
            <a:off x="3764145" y="3106001"/>
            <a:ext cx="756000" cy="1117047"/>
          </a:xfrm>
          <a:prstGeom prst="rect">
            <a:avLst/>
          </a:prstGeom>
          <a:noFill/>
        </p:spPr>
        <p:txBody>
          <a:bodyPr wrap="square" lIns="0" tIns="0" rIns="0" bIns="0" rtlCol="0">
            <a:noAutofit/>
          </a:bodyPr>
          <a:lstStyle/>
          <a:p>
            <a:pPr defTabSz="914338">
              <a:defRPr/>
            </a:pPr>
            <a:r>
              <a:rPr lang="en-US" sz="1000" b="1" dirty="0">
                <a:latin typeface="Arial" panose="020B0604020202020204" pitchFamily="34" charset="0"/>
                <a:cs typeface="Arial" panose="020B0604020202020204" pitchFamily="34" charset="0"/>
              </a:rPr>
              <a:t>First Indian pharma-ceutical company to obtain FTF 180 days exclusive marketing rights </a:t>
            </a:r>
            <a:r>
              <a:rPr lang="en-US" sz="1000" dirty="0">
                <a:latin typeface="Arial" panose="020B0604020202020204" pitchFamily="34" charset="0"/>
                <a:cs typeface="Arial" panose="020B0604020202020204" pitchFamily="34" charset="0"/>
              </a:rPr>
              <a:t>(Fluoxetine 40mg)</a:t>
            </a:r>
          </a:p>
        </p:txBody>
      </p:sp>
    </p:spTree>
    <p:extLst>
      <p:ext uri="{BB962C8B-B14F-4D97-AF65-F5344CB8AC3E}">
        <p14:creationId xmlns:p14="http://schemas.microsoft.com/office/powerpoint/2010/main" val="500602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75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22" presetClass="entr" presetSubtype="1"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up)">
                                      <p:cBhvr>
                                        <p:cTn id="13" dur="500"/>
                                        <p:tgtEl>
                                          <p:spTgt spid="26"/>
                                        </p:tgtEl>
                                      </p:cBhvr>
                                    </p:animEffect>
                                  </p:childTnLst>
                                </p:cTn>
                              </p:par>
                              <p:par>
                                <p:cTn id="14" presetID="6" presetClass="emph" presetSubtype="0" accel="50000" decel="50000" autoRev="1" fill="hold" grpId="1" nodeType="withEffect">
                                  <p:stCondLst>
                                    <p:cond delay="0"/>
                                  </p:stCondLst>
                                  <p:childTnLst>
                                    <p:animScale>
                                      <p:cBhvr>
                                        <p:cTn id="15" dur="250" fill="hold"/>
                                        <p:tgtEl>
                                          <p:spTgt spid="15"/>
                                        </p:tgtEl>
                                      </p:cBhvr>
                                      <p:by x="110000" y="110000"/>
                                    </p:animScale>
                                  </p:childTnLst>
                                </p:cTn>
                              </p:par>
                              <p:par>
                                <p:cTn id="16" presetID="10" presetClass="entr" presetSubtype="0" fill="hold" grpId="0" nodeType="withEffect">
                                  <p:stCondLst>
                                    <p:cond delay="50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100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22" presetClass="entr" presetSubtype="1" fill="hold" nodeType="withEffect">
                                  <p:stCondLst>
                                    <p:cond delay="1000"/>
                                  </p:stCondLst>
                                  <p:childTnLst>
                                    <p:set>
                                      <p:cBhvr>
                                        <p:cTn id="23" dur="1" fill="hold">
                                          <p:stCondLst>
                                            <p:cond delay="0"/>
                                          </p:stCondLst>
                                        </p:cTn>
                                        <p:tgtEl>
                                          <p:spTgt spid="85"/>
                                        </p:tgtEl>
                                        <p:attrNameLst>
                                          <p:attrName>style.visibility</p:attrName>
                                        </p:attrNameLst>
                                      </p:cBhvr>
                                      <p:to>
                                        <p:strVal val="visible"/>
                                      </p:to>
                                    </p:set>
                                    <p:animEffect transition="in" filter="wipe(up)">
                                      <p:cBhvr>
                                        <p:cTn id="24" dur="500"/>
                                        <p:tgtEl>
                                          <p:spTgt spid="85"/>
                                        </p:tgtEl>
                                      </p:cBhvr>
                                    </p:animEffect>
                                  </p:childTnLst>
                                </p:cTn>
                              </p:par>
                              <p:par>
                                <p:cTn id="25" presetID="6" presetClass="emph" presetSubtype="0" accel="50000" decel="50000" autoRev="1" fill="hold" grpId="1" nodeType="withEffect">
                                  <p:stCondLst>
                                    <p:cond delay="1000"/>
                                  </p:stCondLst>
                                  <p:childTnLst>
                                    <p:animScale>
                                      <p:cBhvr>
                                        <p:cTn id="26" dur="250" fill="hold"/>
                                        <p:tgtEl>
                                          <p:spTgt spid="16"/>
                                        </p:tgtEl>
                                      </p:cBhvr>
                                      <p:by x="110000" y="110000"/>
                                    </p:animScale>
                                  </p:childTnLst>
                                </p:cTn>
                              </p:par>
                              <p:par>
                                <p:cTn id="27" presetID="10" presetClass="entr" presetSubtype="0" fill="hold" grpId="0" nodeType="withEffect">
                                  <p:stCondLst>
                                    <p:cond delay="150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10" presetClass="entr" presetSubtype="0" fill="hold" grpId="0" nodeType="withEffect">
                                  <p:stCondLst>
                                    <p:cond delay="200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22" presetClass="entr" presetSubtype="1" fill="hold" nodeType="withEffect">
                                  <p:stCondLst>
                                    <p:cond delay="2000"/>
                                  </p:stCondLst>
                                  <p:childTnLst>
                                    <p:set>
                                      <p:cBhvr>
                                        <p:cTn id="34" dur="1" fill="hold">
                                          <p:stCondLst>
                                            <p:cond delay="0"/>
                                          </p:stCondLst>
                                        </p:cTn>
                                        <p:tgtEl>
                                          <p:spTgt spid="63"/>
                                        </p:tgtEl>
                                        <p:attrNameLst>
                                          <p:attrName>style.visibility</p:attrName>
                                        </p:attrNameLst>
                                      </p:cBhvr>
                                      <p:to>
                                        <p:strVal val="visible"/>
                                      </p:to>
                                    </p:set>
                                    <p:animEffect transition="in" filter="wipe(up)">
                                      <p:cBhvr>
                                        <p:cTn id="35" dur="500"/>
                                        <p:tgtEl>
                                          <p:spTgt spid="63"/>
                                        </p:tgtEl>
                                      </p:cBhvr>
                                    </p:animEffect>
                                  </p:childTnLst>
                                </p:cTn>
                              </p:par>
                              <p:par>
                                <p:cTn id="36" presetID="6" presetClass="emph" presetSubtype="0" accel="50000" decel="50000" autoRev="1" fill="hold" grpId="1" nodeType="withEffect">
                                  <p:stCondLst>
                                    <p:cond delay="2000"/>
                                  </p:stCondLst>
                                  <p:childTnLst>
                                    <p:animScale>
                                      <p:cBhvr>
                                        <p:cTn id="37" dur="250" fill="hold"/>
                                        <p:tgtEl>
                                          <p:spTgt spid="17"/>
                                        </p:tgtEl>
                                      </p:cBhvr>
                                      <p:by x="110000" y="110000"/>
                                    </p:animScale>
                                  </p:childTnLst>
                                </p:cTn>
                              </p:par>
                              <p:par>
                                <p:cTn id="38" presetID="10" presetClass="entr" presetSubtype="0" fill="hold" grpId="0" nodeType="withEffect">
                                  <p:stCondLst>
                                    <p:cond delay="250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grpId="0" nodeType="withEffect">
                                  <p:stCondLst>
                                    <p:cond delay="300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22" presetClass="entr" presetSubtype="1" fill="hold" nodeType="withEffect">
                                  <p:stCondLst>
                                    <p:cond delay="3000"/>
                                  </p:stCondLst>
                                  <p:childTnLst>
                                    <p:set>
                                      <p:cBhvr>
                                        <p:cTn id="45" dur="1" fill="hold">
                                          <p:stCondLst>
                                            <p:cond delay="0"/>
                                          </p:stCondLst>
                                        </p:cTn>
                                        <p:tgtEl>
                                          <p:spTgt spid="86"/>
                                        </p:tgtEl>
                                        <p:attrNameLst>
                                          <p:attrName>style.visibility</p:attrName>
                                        </p:attrNameLst>
                                      </p:cBhvr>
                                      <p:to>
                                        <p:strVal val="visible"/>
                                      </p:to>
                                    </p:set>
                                    <p:animEffect transition="in" filter="wipe(up)">
                                      <p:cBhvr>
                                        <p:cTn id="46" dur="500"/>
                                        <p:tgtEl>
                                          <p:spTgt spid="86"/>
                                        </p:tgtEl>
                                      </p:cBhvr>
                                    </p:animEffect>
                                  </p:childTnLst>
                                </p:cTn>
                              </p:par>
                              <p:par>
                                <p:cTn id="47" presetID="6" presetClass="emph" presetSubtype="0" accel="50000" decel="50000" autoRev="1" fill="hold" grpId="1" nodeType="withEffect">
                                  <p:stCondLst>
                                    <p:cond delay="3000"/>
                                  </p:stCondLst>
                                  <p:childTnLst>
                                    <p:animScale>
                                      <p:cBhvr>
                                        <p:cTn id="48" dur="250" fill="hold"/>
                                        <p:tgtEl>
                                          <p:spTgt spid="18"/>
                                        </p:tgtEl>
                                      </p:cBhvr>
                                      <p:by x="110000" y="110000"/>
                                    </p:animScale>
                                  </p:childTnLst>
                                </p:cTn>
                              </p:par>
                              <p:par>
                                <p:cTn id="49" presetID="10" presetClass="entr" presetSubtype="0" fill="hold" grpId="0" nodeType="withEffect">
                                  <p:stCondLst>
                                    <p:cond delay="350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par>
                                <p:cTn id="52" presetID="10" presetClass="entr" presetSubtype="0" fill="hold" grpId="0" nodeType="withEffect">
                                  <p:stCondLst>
                                    <p:cond delay="4000"/>
                                  </p:stCondLst>
                                  <p:childTnLst>
                                    <p:set>
                                      <p:cBhvr>
                                        <p:cTn id="53" dur="1" fill="hold">
                                          <p:stCondLst>
                                            <p:cond delay="0"/>
                                          </p:stCondLst>
                                        </p:cTn>
                                        <p:tgtEl>
                                          <p:spTgt spid="74"/>
                                        </p:tgtEl>
                                        <p:attrNameLst>
                                          <p:attrName>style.visibility</p:attrName>
                                        </p:attrNameLst>
                                      </p:cBhvr>
                                      <p:to>
                                        <p:strVal val="visible"/>
                                      </p:to>
                                    </p:set>
                                    <p:animEffect transition="in" filter="fade">
                                      <p:cBhvr>
                                        <p:cTn id="54" dur="500"/>
                                        <p:tgtEl>
                                          <p:spTgt spid="74"/>
                                        </p:tgtEl>
                                      </p:cBhvr>
                                    </p:animEffect>
                                  </p:childTnLst>
                                </p:cTn>
                              </p:par>
                              <p:par>
                                <p:cTn id="55" presetID="22" presetClass="entr" presetSubtype="1" fill="hold" nodeType="withEffect">
                                  <p:stCondLst>
                                    <p:cond delay="4000"/>
                                  </p:stCondLst>
                                  <p:childTnLst>
                                    <p:set>
                                      <p:cBhvr>
                                        <p:cTn id="56" dur="1" fill="hold">
                                          <p:stCondLst>
                                            <p:cond delay="0"/>
                                          </p:stCondLst>
                                        </p:cTn>
                                        <p:tgtEl>
                                          <p:spTgt spid="87"/>
                                        </p:tgtEl>
                                        <p:attrNameLst>
                                          <p:attrName>style.visibility</p:attrName>
                                        </p:attrNameLst>
                                      </p:cBhvr>
                                      <p:to>
                                        <p:strVal val="visible"/>
                                      </p:to>
                                    </p:set>
                                    <p:animEffect transition="in" filter="wipe(up)">
                                      <p:cBhvr>
                                        <p:cTn id="57" dur="500"/>
                                        <p:tgtEl>
                                          <p:spTgt spid="87"/>
                                        </p:tgtEl>
                                      </p:cBhvr>
                                    </p:animEffect>
                                  </p:childTnLst>
                                </p:cTn>
                              </p:par>
                              <p:par>
                                <p:cTn id="58" presetID="6" presetClass="emph" presetSubtype="0" accel="50000" decel="50000" autoRev="1" fill="hold" grpId="1" nodeType="withEffect">
                                  <p:stCondLst>
                                    <p:cond delay="4000"/>
                                  </p:stCondLst>
                                  <p:childTnLst>
                                    <p:animScale>
                                      <p:cBhvr>
                                        <p:cTn id="59" dur="250" fill="hold"/>
                                        <p:tgtEl>
                                          <p:spTgt spid="74"/>
                                        </p:tgtEl>
                                      </p:cBhvr>
                                      <p:by x="110000" y="110000"/>
                                    </p:animScale>
                                  </p:childTnLst>
                                </p:cTn>
                              </p:par>
                              <p:par>
                                <p:cTn id="60" presetID="10" presetClass="entr" presetSubtype="0" fill="hold" grpId="0" nodeType="withEffect">
                                  <p:stCondLst>
                                    <p:cond delay="4500"/>
                                  </p:stCondLst>
                                  <p:childTnLst>
                                    <p:set>
                                      <p:cBhvr>
                                        <p:cTn id="61" dur="1" fill="hold">
                                          <p:stCondLst>
                                            <p:cond delay="0"/>
                                          </p:stCondLst>
                                        </p:cTn>
                                        <p:tgtEl>
                                          <p:spTgt spid="78"/>
                                        </p:tgtEl>
                                        <p:attrNameLst>
                                          <p:attrName>style.visibility</p:attrName>
                                        </p:attrNameLst>
                                      </p:cBhvr>
                                      <p:to>
                                        <p:strVal val="visible"/>
                                      </p:to>
                                    </p:set>
                                    <p:animEffect transition="in" filter="fade">
                                      <p:cBhvr>
                                        <p:cTn id="62" dur="500"/>
                                        <p:tgtEl>
                                          <p:spTgt spid="78"/>
                                        </p:tgtEl>
                                      </p:cBhvr>
                                    </p:animEffect>
                                  </p:childTnLst>
                                </p:cTn>
                              </p:par>
                              <p:par>
                                <p:cTn id="63" presetID="10" presetClass="entr" presetSubtype="0" fill="hold" grpId="0" nodeType="withEffect">
                                  <p:stCondLst>
                                    <p:cond delay="500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par>
                                <p:cTn id="66" presetID="22" presetClass="entr" presetSubtype="1" fill="hold" nodeType="withEffect">
                                  <p:stCondLst>
                                    <p:cond delay="5000"/>
                                  </p:stCondLst>
                                  <p:childTnLst>
                                    <p:set>
                                      <p:cBhvr>
                                        <p:cTn id="67" dur="1" fill="hold">
                                          <p:stCondLst>
                                            <p:cond delay="0"/>
                                          </p:stCondLst>
                                        </p:cTn>
                                        <p:tgtEl>
                                          <p:spTgt spid="88"/>
                                        </p:tgtEl>
                                        <p:attrNameLst>
                                          <p:attrName>style.visibility</p:attrName>
                                        </p:attrNameLst>
                                      </p:cBhvr>
                                      <p:to>
                                        <p:strVal val="visible"/>
                                      </p:to>
                                    </p:set>
                                    <p:animEffect transition="in" filter="wipe(up)">
                                      <p:cBhvr>
                                        <p:cTn id="68" dur="500"/>
                                        <p:tgtEl>
                                          <p:spTgt spid="88"/>
                                        </p:tgtEl>
                                      </p:cBhvr>
                                    </p:animEffect>
                                  </p:childTnLst>
                                </p:cTn>
                              </p:par>
                              <p:par>
                                <p:cTn id="69" presetID="6" presetClass="emph" presetSubtype="0" accel="50000" decel="50000" autoRev="1" fill="hold" grpId="1" nodeType="withEffect">
                                  <p:stCondLst>
                                    <p:cond delay="5000"/>
                                  </p:stCondLst>
                                  <p:childTnLst>
                                    <p:animScale>
                                      <p:cBhvr>
                                        <p:cTn id="70" dur="250" fill="hold"/>
                                        <p:tgtEl>
                                          <p:spTgt spid="19"/>
                                        </p:tgtEl>
                                      </p:cBhvr>
                                      <p:by x="110000" y="110000"/>
                                    </p:animScale>
                                  </p:childTnLst>
                                </p:cTn>
                              </p:par>
                              <p:par>
                                <p:cTn id="71" presetID="10" presetClass="entr" presetSubtype="0" fill="hold" grpId="0" nodeType="withEffect">
                                  <p:stCondLst>
                                    <p:cond delay="5500"/>
                                  </p:stCondLst>
                                  <p:childTnLst>
                                    <p:set>
                                      <p:cBhvr>
                                        <p:cTn id="72" dur="1" fill="hold">
                                          <p:stCondLst>
                                            <p:cond delay="0"/>
                                          </p:stCondLst>
                                        </p:cTn>
                                        <p:tgtEl>
                                          <p:spTgt spid="31"/>
                                        </p:tgtEl>
                                        <p:attrNameLst>
                                          <p:attrName>style.visibility</p:attrName>
                                        </p:attrNameLst>
                                      </p:cBhvr>
                                      <p:to>
                                        <p:strVal val="visible"/>
                                      </p:to>
                                    </p:set>
                                    <p:animEffect transition="in" filter="fade">
                                      <p:cBhvr>
                                        <p:cTn id="73" dur="500"/>
                                        <p:tgtEl>
                                          <p:spTgt spid="31"/>
                                        </p:tgtEl>
                                      </p:cBhvr>
                                    </p:animEffect>
                                  </p:childTnLst>
                                </p:cTn>
                              </p:par>
                              <p:par>
                                <p:cTn id="74" presetID="10" presetClass="entr" presetSubtype="0" fill="hold" grpId="0" nodeType="withEffect">
                                  <p:stCondLst>
                                    <p:cond delay="6000"/>
                                  </p:stCondLst>
                                  <p:childTnLst>
                                    <p:set>
                                      <p:cBhvr>
                                        <p:cTn id="75" dur="1" fill="hold">
                                          <p:stCondLst>
                                            <p:cond delay="0"/>
                                          </p:stCondLst>
                                        </p:cTn>
                                        <p:tgtEl>
                                          <p:spTgt spid="68"/>
                                        </p:tgtEl>
                                        <p:attrNameLst>
                                          <p:attrName>style.visibility</p:attrName>
                                        </p:attrNameLst>
                                      </p:cBhvr>
                                      <p:to>
                                        <p:strVal val="visible"/>
                                      </p:to>
                                    </p:set>
                                    <p:animEffect transition="in" filter="fade">
                                      <p:cBhvr>
                                        <p:cTn id="76" dur="500"/>
                                        <p:tgtEl>
                                          <p:spTgt spid="68"/>
                                        </p:tgtEl>
                                      </p:cBhvr>
                                    </p:animEffect>
                                  </p:childTnLst>
                                </p:cTn>
                              </p:par>
                              <p:par>
                                <p:cTn id="77" presetID="22" presetClass="entr" presetSubtype="1" fill="hold" nodeType="withEffect">
                                  <p:stCondLst>
                                    <p:cond delay="6000"/>
                                  </p:stCondLst>
                                  <p:childTnLst>
                                    <p:set>
                                      <p:cBhvr>
                                        <p:cTn id="78" dur="1" fill="hold">
                                          <p:stCondLst>
                                            <p:cond delay="0"/>
                                          </p:stCondLst>
                                        </p:cTn>
                                        <p:tgtEl>
                                          <p:spTgt spid="70"/>
                                        </p:tgtEl>
                                        <p:attrNameLst>
                                          <p:attrName>style.visibility</p:attrName>
                                        </p:attrNameLst>
                                      </p:cBhvr>
                                      <p:to>
                                        <p:strVal val="visible"/>
                                      </p:to>
                                    </p:set>
                                    <p:animEffect transition="in" filter="wipe(up)">
                                      <p:cBhvr>
                                        <p:cTn id="79" dur="500"/>
                                        <p:tgtEl>
                                          <p:spTgt spid="70"/>
                                        </p:tgtEl>
                                      </p:cBhvr>
                                    </p:animEffect>
                                  </p:childTnLst>
                                </p:cTn>
                              </p:par>
                              <p:par>
                                <p:cTn id="80" presetID="6" presetClass="emph" presetSubtype="0" accel="50000" decel="50000" autoRev="1" fill="hold" grpId="1" nodeType="withEffect">
                                  <p:stCondLst>
                                    <p:cond delay="6000"/>
                                  </p:stCondLst>
                                  <p:childTnLst>
                                    <p:animScale>
                                      <p:cBhvr>
                                        <p:cTn id="81" dur="250" fill="hold"/>
                                        <p:tgtEl>
                                          <p:spTgt spid="68"/>
                                        </p:tgtEl>
                                      </p:cBhvr>
                                      <p:by x="110000" y="110000"/>
                                    </p:animScale>
                                  </p:childTnLst>
                                </p:cTn>
                              </p:par>
                              <p:par>
                                <p:cTn id="82" presetID="10" presetClass="entr" presetSubtype="0" fill="hold" grpId="0" nodeType="withEffect">
                                  <p:stCondLst>
                                    <p:cond delay="6500"/>
                                  </p:stCondLst>
                                  <p:childTnLst>
                                    <p:set>
                                      <p:cBhvr>
                                        <p:cTn id="83" dur="1" fill="hold">
                                          <p:stCondLst>
                                            <p:cond delay="0"/>
                                          </p:stCondLst>
                                        </p:cTn>
                                        <p:tgtEl>
                                          <p:spTgt spid="84"/>
                                        </p:tgtEl>
                                        <p:attrNameLst>
                                          <p:attrName>style.visibility</p:attrName>
                                        </p:attrNameLst>
                                      </p:cBhvr>
                                      <p:to>
                                        <p:strVal val="visible"/>
                                      </p:to>
                                    </p:set>
                                    <p:animEffect transition="in" filter="fade">
                                      <p:cBhvr>
                                        <p:cTn id="84" dur="500"/>
                                        <p:tgtEl>
                                          <p:spTgt spid="84"/>
                                        </p:tgtEl>
                                      </p:cBhvr>
                                    </p:animEffect>
                                  </p:childTnLst>
                                </p:cTn>
                              </p:par>
                              <p:par>
                                <p:cTn id="85" presetID="10" presetClass="entr" presetSubtype="0" fill="hold" grpId="0" nodeType="withEffect">
                                  <p:stCondLst>
                                    <p:cond delay="700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500"/>
                                        <p:tgtEl>
                                          <p:spTgt spid="50"/>
                                        </p:tgtEl>
                                      </p:cBhvr>
                                    </p:animEffect>
                                  </p:childTnLst>
                                </p:cTn>
                              </p:par>
                              <p:par>
                                <p:cTn id="88" presetID="22" presetClass="entr" presetSubtype="1" fill="hold" nodeType="withEffect">
                                  <p:stCondLst>
                                    <p:cond delay="7000"/>
                                  </p:stCondLst>
                                  <p:childTnLst>
                                    <p:set>
                                      <p:cBhvr>
                                        <p:cTn id="89" dur="1" fill="hold">
                                          <p:stCondLst>
                                            <p:cond delay="0"/>
                                          </p:stCondLst>
                                        </p:cTn>
                                        <p:tgtEl>
                                          <p:spTgt spid="27"/>
                                        </p:tgtEl>
                                        <p:attrNameLst>
                                          <p:attrName>style.visibility</p:attrName>
                                        </p:attrNameLst>
                                      </p:cBhvr>
                                      <p:to>
                                        <p:strVal val="visible"/>
                                      </p:to>
                                    </p:set>
                                    <p:animEffect transition="in" filter="wipe(up)">
                                      <p:cBhvr>
                                        <p:cTn id="90" dur="500"/>
                                        <p:tgtEl>
                                          <p:spTgt spid="27"/>
                                        </p:tgtEl>
                                      </p:cBhvr>
                                    </p:animEffect>
                                  </p:childTnLst>
                                </p:cTn>
                              </p:par>
                              <p:par>
                                <p:cTn id="91" presetID="6" presetClass="emph" presetSubtype="0" accel="50000" decel="50000" autoRev="1" fill="hold" grpId="1" nodeType="withEffect">
                                  <p:stCondLst>
                                    <p:cond delay="7000"/>
                                  </p:stCondLst>
                                  <p:childTnLst>
                                    <p:animScale>
                                      <p:cBhvr>
                                        <p:cTn id="92" dur="250" fill="hold"/>
                                        <p:tgtEl>
                                          <p:spTgt spid="50"/>
                                        </p:tgtEl>
                                      </p:cBhvr>
                                      <p:by x="110000" y="110000"/>
                                    </p:animScale>
                                  </p:childTnLst>
                                </p:cTn>
                              </p:par>
                              <p:par>
                                <p:cTn id="93" presetID="10" presetClass="entr" presetSubtype="0" fill="hold" grpId="0" nodeType="withEffect">
                                  <p:stCondLst>
                                    <p:cond delay="750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500"/>
                                        <p:tgtEl>
                                          <p:spTgt spid="89"/>
                                        </p:tgtEl>
                                      </p:cBhvr>
                                    </p:animEffect>
                                  </p:childTnLst>
                                </p:cTn>
                              </p:par>
                              <p:par>
                                <p:cTn id="96" presetID="10" presetClass="entr" presetSubtype="0" fill="hold" grpId="0" nodeType="withEffect">
                                  <p:stCondLst>
                                    <p:cond delay="8000"/>
                                  </p:stCondLst>
                                  <p:childTnLst>
                                    <p:set>
                                      <p:cBhvr>
                                        <p:cTn id="97" dur="1" fill="hold">
                                          <p:stCondLst>
                                            <p:cond delay="0"/>
                                          </p:stCondLst>
                                        </p:cTn>
                                        <p:tgtEl>
                                          <p:spTgt spid="55"/>
                                        </p:tgtEl>
                                        <p:attrNameLst>
                                          <p:attrName>style.visibility</p:attrName>
                                        </p:attrNameLst>
                                      </p:cBhvr>
                                      <p:to>
                                        <p:strVal val="visible"/>
                                      </p:to>
                                    </p:set>
                                    <p:animEffect transition="in" filter="fade">
                                      <p:cBhvr>
                                        <p:cTn id="98" dur="500"/>
                                        <p:tgtEl>
                                          <p:spTgt spid="55"/>
                                        </p:tgtEl>
                                      </p:cBhvr>
                                    </p:animEffect>
                                  </p:childTnLst>
                                </p:cTn>
                              </p:par>
                              <p:par>
                                <p:cTn id="99" presetID="22" presetClass="entr" presetSubtype="1" fill="hold" nodeType="withEffect">
                                  <p:stCondLst>
                                    <p:cond delay="8000"/>
                                  </p:stCondLst>
                                  <p:childTnLst>
                                    <p:set>
                                      <p:cBhvr>
                                        <p:cTn id="100" dur="1" fill="hold">
                                          <p:stCondLst>
                                            <p:cond delay="0"/>
                                          </p:stCondLst>
                                        </p:cTn>
                                        <p:tgtEl>
                                          <p:spTgt spid="76"/>
                                        </p:tgtEl>
                                        <p:attrNameLst>
                                          <p:attrName>style.visibility</p:attrName>
                                        </p:attrNameLst>
                                      </p:cBhvr>
                                      <p:to>
                                        <p:strVal val="visible"/>
                                      </p:to>
                                    </p:set>
                                    <p:animEffect transition="in" filter="wipe(up)">
                                      <p:cBhvr>
                                        <p:cTn id="101" dur="500"/>
                                        <p:tgtEl>
                                          <p:spTgt spid="76"/>
                                        </p:tgtEl>
                                      </p:cBhvr>
                                    </p:animEffect>
                                  </p:childTnLst>
                                </p:cTn>
                              </p:par>
                              <p:par>
                                <p:cTn id="102" presetID="6" presetClass="emph" presetSubtype="0" accel="50000" decel="50000" autoRev="1" fill="hold" grpId="1" nodeType="withEffect">
                                  <p:stCondLst>
                                    <p:cond delay="8000"/>
                                  </p:stCondLst>
                                  <p:childTnLst>
                                    <p:animScale>
                                      <p:cBhvr>
                                        <p:cTn id="103" dur="250" fill="hold"/>
                                        <p:tgtEl>
                                          <p:spTgt spid="55"/>
                                        </p:tgtEl>
                                      </p:cBhvr>
                                      <p:by x="110000" y="110000"/>
                                    </p:animScale>
                                  </p:childTnLst>
                                </p:cTn>
                              </p:par>
                              <p:par>
                                <p:cTn id="104" presetID="10" presetClass="entr" presetSubtype="0" fill="hold" grpId="0" nodeType="withEffect">
                                  <p:stCondLst>
                                    <p:cond delay="8500"/>
                                  </p:stCondLst>
                                  <p:childTnLst>
                                    <p:set>
                                      <p:cBhvr>
                                        <p:cTn id="105" dur="1" fill="hold">
                                          <p:stCondLst>
                                            <p:cond delay="0"/>
                                          </p:stCondLst>
                                        </p:cTn>
                                        <p:tgtEl>
                                          <p:spTgt spid="69"/>
                                        </p:tgtEl>
                                        <p:attrNameLst>
                                          <p:attrName>style.visibility</p:attrName>
                                        </p:attrNameLst>
                                      </p:cBhvr>
                                      <p:to>
                                        <p:strVal val="visible"/>
                                      </p:to>
                                    </p:set>
                                    <p:animEffect transition="in" filter="fade">
                                      <p:cBhvr>
                                        <p:cTn id="106" dur="500"/>
                                        <p:tgtEl>
                                          <p:spTgt spid="69"/>
                                        </p:tgtEl>
                                      </p:cBhvr>
                                    </p:animEffect>
                                  </p:childTnLst>
                                </p:cTn>
                              </p:par>
                              <p:par>
                                <p:cTn id="107" presetID="10" presetClass="entr" presetSubtype="0" fill="hold" grpId="0" nodeType="withEffect">
                                  <p:stCondLst>
                                    <p:cond delay="9000"/>
                                  </p:stCondLst>
                                  <p:childTnLst>
                                    <p:set>
                                      <p:cBhvr>
                                        <p:cTn id="108" dur="1" fill="hold">
                                          <p:stCondLst>
                                            <p:cond delay="0"/>
                                          </p:stCondLst>
                                        </p:cTn>
                                        <p:tgtEl>
                                          <p:spTgt spid="54"/>
                                        </p:tgtEl>
                                        <p:attrNameLst>
                                          <p:attrName>style.visibility</p:attrName>
                                        </p:attrNameLst>
                                      </p:cBhvr>
                                      <p:to>
                                        <p:strVal val="visible"/>
                                      </p:to>
                                    </p:set>
                                    <p:animEffect transition="in" filter="fade">
                                      <p:cBhvr>
                                        <p:cTn id="109" dur="500"/>
                                        <p:tgtEl>
                                          <p:spTgt spid="54"/>
                                        </p:tgtEl>
                                      </p:cBhvr>
                                    </p:animEffect>
                                  </p:childTnLst>
                                </p:cTn>
                              </p:par>
                              <p:par>
                                <p:cTn id="110" presetID="22" presetClass="entr" presetSubtype="1" fill="hold" nodeType="withEffect">
                                  <p:stCondLst>
                                    <p:cond delay="9000"/>
                                  </p:stCondLst>
                                  <p:childTnLst>
                                    <p:set>
                                      <p:cBhvr>
                                        <p:cTn id="111" dur="1" fill="hold">
                                          <p:stCondLst>
                                            <p:cond delay="0"/>
                                          </p:stCondLst>
                                        </p:cTn>
                                        <p:tgtEl>
                                          <p:spTgt spid="79"/>
                                        </p:tgtEl>
                                        <p:attrNameLst>
                                          <p:attrName>style.visibility</p:attrName>
                                        </p:attrNameLst>
                                      </p:cBhvr>
                                      <p:to>
                                        <p:strVal val="visible"/>
                                      </p:to>
                                    </p:set>
                                    <p:animEffect transition="in" filter="wipe(up)">
                                      <p:cBhvr>
                                        <p:cTn id="112" dur="500"/>
                                        <p:tgtEl>
                                          <p:spTgt spid="79"/>
                                        </p:tgtEl>
                                      </p:cBhvr>
                                    </p:animEffect>
                                  </p:childTnLst>
                                </p:cTn>
                              </p:par>
                              <p:par>
                                <p:cTn id="113" presetID="6" presetClass="emph" presetSubtype="0" accel="50000" decel="50000" autoRev="1" fill="hold" grpId="1" nodeType="withEffect">
                                  <p:stCondLst>
                                    <p:cond delay="9000"/>
                                  </p:stCondLst>
                                  <p:childTnLst>
                                    <p:animScale>
                                      <p:cBhvr>
                                        <p:cTn id="114" dur="250" fill="hold"/>
                                        <p:tgtEl>
                                          <p:spTgt spid="54"/>
                                        </p:tgtEl>
                                      </p:cBhvr>
                                      <p:by x="110000" y="110000"/>
                                    </p:animScale>
                                  </p:childTnLst>
                                </p:cTn>
                              </p:par>
                              <p:par>
                                <p:cTn id="115" presetID="10" presetClass="entr" presetSubtype="0" fill="hold" grpId="0" nodeType="withEffect">
                                  <p:stCondLst>
                                    <p:cond delay="950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31" grpId="0"/>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74" grpId="0" animBg="1"/>
      <p:bldP spid="74" grpId="1" animBg="1"/>
      <p:bldP spid="68" grpId="0" animBg="1"/>
      <p:bldP spid="68" grpId="1" animBg="1"/>
      <p:bldP spid="50" grpId="0" animBg="1"/>
      <p:bldP spid="50" grpId="1" animBg="1"/>
      <p:bldP spid="54" grpId="0" animBg="1"/>
      <p:bldP spid="54" grpId="1" animBg="1"/>
      <p:bldP spid="55" grpId="0" animBg="1"/>
      <p:bldP spid="55" grpId="1" animBg="1"/>
      <p:bldP spid="84" grpId="0"/>
      <p:bldP spid="89" grpId="0"/>
      <p:bldP spid="91" grpId="0"/>
      <p:bldP spid="69" grpId="0"/>
      <p:bldP spid="7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Oval 43">
            <a:extLst>
              <a:ext uri="{FF2B5EF4-FFF2-40B4-BE49-F238E27FC236}">
                <a16:creationId xmlns:a16="http://schemas.microsoft.com/office/drawing/2014/main" xmlns="" id="{624D0C52-0F2B-4E31-9556-CFABA3884D45}"/>
              </a:ext>
            </a:extLst>
          </p:cNvPr>
          <p:cNvSpPr/>
          <p:nvPr/>
        </p:nvSpPr>
        <p:spPr bwMode="gray">
          <a:xfrm>
            <a:off x="-2177095" y="1735927"/>
            <a:ext cx="2812085" cy="2812079"/>
          </a:xfrm>
          <a:prstGeom prst="ellipse">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sp>
        <p:nvSpPr>
          <p:cNvPr id="58" name="Oval 152">
            <a:extLst>
              <a:ext uri="{FF2B5EF4-FFF2-40B4-BE49-F238E27FC236}">
                <a16:creationId xmlns:a16="http://schemas.microsoft.com/office/drawing/2014/main" xmlns="" id="{229B0BBC-ABF8-4218-962D-0408411209A0}"/>
              </a:ext>
            </a:extLst>
          </p:cNvPr>
          <p:cNvSpPr/>
          <p:nvPr/>
        </p:nvSpPr>
        <p:spPr bwMode="gray">
          <a:xfrm>
            <a:off x="890438" y="379371"/>
            <a:ext cx="483059" cy="483057"/>
          </a:xfrm>
          <a:prstGeom prst="ellipse">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sp>
        <p:nvSpPr>
          <p:cNvPr id="59" name="Oval 152">
            <a:extLst>
              <a:ext uri="{FF2B5EF4-FFF2-40B4-BE49-F238E27FC236}">
                <a16:creationId xmlns:a16="http://schemas.microsoft.com/office/drawing/2014/main" xmlns="" id="{C6836770-CE8D-477D-97E8-9374CBAB6F4A}"/>
              </a:ext>
            </a:extLst>
          </p:cNvPr>
          <p:cNvSpPr/>
          <p:nvPr/>
        </p:nvSpPr>
        <p:spPr bwMode="gray">
          <a:xfrm>
            <a:off x="388789" y="256620"/>
            <a:ext cx="187531" cy="187530"/>
          </a:xfrm>
          <a:prstGeom prst="ellipse">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sp>
        <p:nvSpPr>
          <p:cNvPr id="60" name="Oval 43">
            <a:extLst>
              <a:ext uri="{FF2B5EF4-FFF2-40B4-BE49-F238E27FC236}">
                <a16:creationId xmlns:a16="http://schemas.microsoft.com/office/drawing/2014/main" xmlns="" id="{D362E72A-54ED-4962-8967-A92B9E3AF6D7}"/>
              </a:ext>
            </a:extLst>
          </p:cNvPr>
          <p:cNvSpPr/>
          <p:nvPr/>
        </p:nvSpPr>
        <p:spPr bwMode="gray">
          <a:xfrm>
            <a:off x="7715532" y="-885775"/>
            <a:ext cx="1771632" cy="1771629"/>
          </a:xfrm>
          <a:prstGeom prst="ellipse">
            <a:avLst/>
          </a:prstGeom>
          <a:solidFill>
            <a:srgbClr val="522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sp>
        <p:nvSpPr>
          <p:cNvPr id="61" name="Oval 83">
            <a:extLst>
              <a:ext uri="{FF2B5EF4-FFF2-40B4-BE49-F238E27FC236}">
                <a16:creationId xmlns:a16="http://schemas.microsoft.com/office/drawing/2014/main" xmlns="" id="{C202A90E-834A-4863-9FE1-5230E49642ED}"/>
              </a:ext>
            </a:extLst>
          </p:cNvPr>
          <p:cNvSpPr/>
          <p:nvPr/>
        </p:nvSpPr>
        <p:spPr bwMode="gray">
          <a:xfrm>
            <a:off x="7379454" y="73760"/>
            <a:ext cx="672156" cy="672156"/>
          </a:xfrm>
          <a:prstGeom prst="ellipse">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endParaRPr lang="en-GB" sz="1275" dirty="0">
              <a:solidFill>
                <a:prstClr val="white"/>
              </a:solidFill>
              <a:latin typeface="Arial"/>
            </a:endParaRPr>
          </a:p>
        </p:txBody>
      </p:sp>
      <p:sp>
        <p:nvSpPr>
          <p:cNvPr id="62" name="Oval 43">
            <a:extLst>
              <a:ext uri="{FF2B5EF4-FFF2-40B4-BE49-F238E27FC236}">
                <a16:creationId xmlns:a16="http://schemas.microsoft.com/office/drawing/2014/main" xmlns="" id="{B05EEC02-AB77-403F-B5C0-45B266344332}"/>
              </a:ext>
            </a:extLst>
          </p:cNvPr>
          <p:cNvSpPr/>
          <p:nvPr/>
        </p:nvSpPr>
        <p:spPr bwMode="gray">
          <a:xfrm flipV="1">
            <a:off x="7924598" y="885854"/>
            <a:ext cx="163056" cy="163056"/>
          </a:xfrm>
          <a:prstGeom prst="ellipse">
            <a:avLst/>
          </a:prstGeom>
          <a:solidFill>
            <a:srgbClr val="522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sp>
        <p:nvSpPr>
          <p:cNvPr id="63" name="Oval 43">
            <a:extLst>
              <a:ext uri="{FF2B5EF4-FFF2-40B4-BE49-F238E27FC236}">
                <a16:creationId xmlns:a16="http://schemas.microsoft.com/office/drawing/2014/main" xmlns="" id="{F7BDBB48-32EE-4050-B6B8-D2862A5BF4CC}"/>
              </a:ext>
            </a:extLst>
          </p:cNvPr>
          <p:cNvSpPr/>
          <p:nvPr/>
        </p:nvSpPr>
        <p:spPr bwMode="gray">
          <a:xfrm>
            <a:off x="7211561" y="695632"/>
            <a:ext cx="100567" cy="100567"/>
          </a:xfrm>
          <a:prstGeom prst="ellipse">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lumMod val="65000"/>
                </a:prstClr>
              </a:solidFill>
              <a:latin typeface="Arial"/>
            </a:endParaRPr>
          </a:p>
        </p:txBody>
      </p:sp>
      <p:sp>
        <p:nvSpPr>
          <p:cNvPr id="14" name="TextBox 13">
            <a:extLst>
              <a:ext uri="{FF2B5EF4-FFF2-40B4-BE49-F238E27FC236}">
                <a16:creationId xmlns:a16="http://schemas.microsoft.com/office/drawing/2014/main" xmlns="" id="{C103B4B5-5D5B-44FA-A272-7B4B5E27651C}"/>
              </a:ext>
            </a:extLst>
          </p:cNvPr>
          <p:cNvSpPr txBox="1"/>
          <p:nvPr/>
        </p:nvSpPr>
        <p:spPr bwMode="gray">
          <a:xfrm>
            <a:off x="571669" y="714454"/>
            <a:ext cx="2714510" cy="679382"/>
          </a:xfrm>
          <a:prstGeom prst="rect">
            <a:avLst/>
          </a:prstGeom>
          <a:noFill/>
        </p:spPr>
        <p:txBody>
          <a:bodyPr wrap="square" lIns="0" tIns="0" rIns="0" bIns="0" rtlCol="0">
            <a:noAutofit/>
          </a:bodyPr>
          <a:lstStyle/>
          <a:p>
            <a:pPr defTabSz="914338">
              <a:lnSpc>
                <a:spcPct val="80000"/>
              </a:lnSpc>
              <a:defRPr/>
            </a:pPr>
            <a:r>
              <a:rPr lang="en-GB" sz="2540" b="1" dirty="0">
                <a:solidFill>
                  <a:srgbClr val="5225B5"/>
                </a:solidFill>
                <a:cs typeface="Arial" panose="020B0604020202020204" pitchFamily="34" charset="0"/>
              </a:rPr>
              <a:t>API Commercial</a:t>
            </a:r>
            <a:endParaRPr lang="ja-JP" altLang="de-DE" sz="2540" b="1" dirty="0">
              <a:solidFill>
                <a:srgbClr val="5225B5"/>
              </a:solidFill>
              <a:latin typeface="Arial"/>
              <a:cs typeface="Arial" panose="020B0604020202020204" pitchFamily="34" charset="0"/>
            </a:endParaRPr>
          </a:p>
        </p:txBody>
      </p:sp>
      <p:cxnSp>
        <p:nvCxnSpPr>
          <p:cNvPr id="322" name="Gerader Verbinder 321">
            <a:extLst>
              <a:ext uri="{FF2B5EF4-FFF2-40B4-BE49-F238E27FC236}">
                <a16:creationId xmlns:a16="http://schemas.microsoft.com/office/drawing/2014/main" xmlns="" id="{75626FC4-1F44-42B9-97CE-2FAB6B10BDC6}"/>
              </a:ext>
            </a:extLst>
          </p:cNvPr>
          <p:cNvCxnSpPr>
            <a:cxnSpLocks/>
          </p:cNvCxnSpPr>
          <p:nvPr/>
        </p:nvCxnSpPr>
        <p:spPr bwMode="gray">
          <a:xfrm flipV="1">
            <a:off x="4572000" y="1863962"/>
            <a:ext cx="0" cy="1507438"/>
          </a:xfrm>
          <a:prstGeom prst="line">
            <a:avLst/>
          </a:prstGeom>
          <a:noFill/>
          <a:ln w="28575" cap="rnd">
            <a:solidFill>
              <a:srgbClr val="EDEDED"/>
            </a:solidFill>
            <a:headEnd type="oval"/>
            <a:tailEnd type="none"/>
            <a:extLst>
              <a:ext uri="{C807C97D-BFC1-408E-A445-0C87EB9F89A2}">
                <ask:lineSketchStyleProps xmlns:ask="http://schemas.microsoft.com/office/drawing/2018/sketchyshapes" xmlns="" sd="162010726">
                  <a:custGeom>
                    <a:avLst/>
                    <a:gdLst>
                      <a:gd name="connsiteX0" fmla="*/ 0 w 2771776"/>
                      <a:gd name="connsiteY0" fmla="*/ 385056 h 385056"/>
                      <a:gd name="connsiteX1" fmla="*/ 0 w 2771776"/>
                      <a:gd name="connsiteY1" fmla="*/ 339945 h 385056"/>
                      <a:gd name="connsiteX2" fmla="*/ 100455 w 2771776"/>
                      <a:gd name="connsiteY2" fmla="*/ 199078 h 385056"/>
                      <a:gd name="connsiteX3" fmla="*/ 768880 w 2771776"/>
                      <a:gd name="connsiteY3" fmla="*/ 199078 h 385056"/>
                      <a:gd name="connsiteX4" fmla="*/ 1463013 w 2771776"/>
                      <a:gd name="connsiteY4" fmla="*/ 199078 h 385056"/>
                      <a:gd name="connsiteX5" fmla="*/ 2028604 w 2771776"/>
                      <a:gd name="connsiteY5" fmla="*/ 199078 h 385056"/>
                      <a:gd name="connsiteX6" fmla="*/ 2671320 w 2771776"/>
                      <a:gd name="connsiteY6" fmla="*/ 199078 h 385056"/>
                      <a:gd name="connsiteX7" fmla="*/ 2771776 w 2771776"/>
                      <a:gd name="connsiteY7" fmla="*/ 58210 h 385056"/>
                      <a:gd name="connsiteX8" fmla="*/ 2771776 w 2771776"/>
                      <a:gd name="connsiteY8" fmla="*/ 0 h 385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1776" h="385056" extrusionOk="0">
                        <a:moveTo>
                          <a:pt x="0" y="385056"/>
                        </a:moveTo>
                        <a:cubicBezTo>
                          <a:pt x="-112" y="367304"/>
                          <a:pt x="2173" y="362316"/>
                          <a:pt x="0" y="339945"/>
                        </a:cubicBezTo>
                        <a:cubicBezTo>
                          <a:pt x="2362" y="260687"/>
                          <a:pt x="34632" y="201868"/>
                          <a:pt x="100455" y="199078"/>
                        </a:cubicBezTo>
                        <a:cubicBezTo>
                          <a:pt x="379202" y="218818"/>
                          <a:pt x="474343" y="219599"/>
                          <a:pt x="768880" y="199078"/>
                        </a:cubicBezTo>
                        <a:cubicBezTo>
                          <a:pt x="1063418" y="178557"/>
                          <a:pt x="1272659" y="213889"/>
                          <a:pt x="1463013" y="199078"/>
                        </a:cubicBezTo>
                        <a:cubicBezTo>
                          <a:pt x="1653367" y="184267"/>
                          <a:pt x="1811922" y="203346"/>
                          <a:pt x="2028604" y="199078"/>
                        </a:cubicBezTo>
                        <a:cubicBezTo>
                          <a:pt x="2245286" y="194810"/>
                          <a:pt x="2361763" y="223321"/>
                          <a:pt x="2671320" y="199078"/>
                        </a:cubicBezTo>
                        <a:cubicBezTo>
                          <a:pt x="2720868" y="199440"/>
                          <a:pt x="2766800" y="134794"/>
                          <a:pt x="2771776" y="58210"/>
                        </a:cubicBezTo>
                        <a:cubicBezTo>
                          <a:pt x="2772566" y="31643"/>
                          <a:pt x="2770637" y="14081"/>
                          <a:pt x="2771776" y="0"/>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cxnSp>
      <p:grpSp>
        <p:nvGrpSpPr>
          <p:cNvPr id="337" name="Gruppieren 336">
            <a:extLst>
              <a:ext uri="{FF2B5EF4-FFF2-40B4-BE49-F238E27FC236}">
                <a16:creationId xmlns:a16="http://schemas.microsoft.com/office/drawing/2014/main" xmlns="" id="{0931397C-09F4-4DCF-818E-88BE037E8D5A}"/>
              </a:ext>
            </a:extLst>
          </p:cNvPr>
          <p:cNvGrpSpPr/>
          <p:nvPr/>
        </p:nvGrpSpPr>
        <p:grpSpPr bwMode="gray">
          <a:xfrm>
            <a:off x="3604623" y="1555156"/>
            <a:ext cx="1836000" cy="300374"/>
            <a:chOff x="4531089" y="1629085"/>
            <a:chExt cx="2313169" cy="378440"/>
          </a:xfrm>
        </p:grpSpPr>
        <p:sp>
          <p:nvSpPr>
            <p:cNvPr id="338" name="TextBox 33">
              <a:extLst>
                <a:ext uri="{FF2B5EF4-FFF2-40B4-BE49-F238E27FC236}">
                  <a16:creationId xmlns:a16="http://schemas.microsoft.com/office/drawing/2014/main" xmlns="" id="{ED463D03-862D-45B3-B115-CE6D0842668C}"/>
                </a:ext>
              </a:extLst>
            </p:cNvPr>
            <p:cNvSpPr txBox="1">
              <a:spLocks/>
            </p:cNvSpPr>
            <p:nvPr/>
          </p:nvSpPr>
          <p:spPr bwMode="gray">
            <a:xfrm>
              <a:off x="4531089" y="1629085"/>
              <a:ext cx="2313169" cy="378440"/>
            </a:xfrm>
            <a:prstGeom prst="roundRect">
              <a:avLst>
                <a:gd name="adj" fmla="val 50000"/>
              </a:avLst>
            </a:prstGeom>
            <a:solidFill>
              <a:srgbClr val="5225B5"/>
            </a:solidFill>
            <a:ln>
              <a:solidFill>
                <a:srgbClr val="5225B5"/>
              </a:solidFill>
            </a:ln>
          </p:spPr>
          <p:style>
            <a:lnRef idx="2">
              <a:schemeClr val="accent1">
                <a:shade val="50000"/>
              </a:schemeClr>
            </a:lnRef>
            <a:fillRef idx="1">
              <a:schemeClr val="accent1"/>
            </a:fillRef>
            <a:effectRef idx="0">
              <a:schemeClr val="accent1"/>
            </a:effectRef>
            <a:fontRef idx="minor">
              <a:schemeClr val="lt1"/>
            </a:fontRef>
          </p:style>
          <p:txBody>
            <a:bodyPr wrap="none" lIns="314312" tIns="28574" rIns="57148" bIns="28574" rtlCol="0" anchor="ctr">
              <a:noAutofit/>
            </a:bodyPr>
            <a:lstStyle>
              <a:defPPr>
                <a:defRPr lang="en-US"/>
              </a:defPPr>
              <a:lvl1pPr algn="ctr">
                <a:defRPr sz="8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914338">
                <a:defRPr/>
              </a:pPr>
              <a:r>
                <a:rPr lang="en-GB" sz="794" dirty="0">
                  <a:solidFill>
                    <a:prstClr val="white"/>
                  </a:solidFill>
                  <a:latin typeface="Arial"/>
                </a:rPr>
                <a:t>Erez Israeli</a:t>
              </a:r>
            </a:p>
            <a:p>
              <a:pPr algn="l" defTabSz="914338">
                <a:defRPr/>
              </a:pPr>
              <a:r>
                <a:rPr lang="en-GB" sz="556" b="0" dirty="0">
                  <a:solidFill>
                    <a:prstClr val="white"/>
                  </a:solidFill>
                  <a:latin typeface="Arial"/>
                </a:rPr>
                <a:t>CEO, Dr. Reddy’s</a:t>
              </a:r>
            </a:p>
          </p:txBody>
        </p:sp>
        <p:pic>
          <p:nvPicPr>
            <p:cNvPr id="339" name="Grafik 338">
              <a:extLst>
                <a:ext uri="{FF2B5EF4-FFF2-40B4-BE49-F238E27FC236}">
                  <a16:creationId xmlns:a16="http://schemas.microsoft.com/office/drawing/2014/main" xmlns="" id="{00E258D2-5AEC-4283-8A61-CC0E226BBF4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4277" r="6191" b="3685"/>
            <a:stretch/>
          </p:blipFill>
          <p:spPr bwMode="gray">
            <a:xfrm>
              <a:off x="4552520" y="1642466"/>
              <a:ext cx="346678" cy="351678"/>
            </a:xfrm>
            <a:custGeom>
              <a:avLst/>
              <a:gdLst>
                <a:gd name="connsiteX0" fmla="*/ 270000 w 540000"/>
                <a:gd name="connsiteY0" fmla="*/ 0 h 580914"/>
                <a:gd name="connsiteX1" fmla="*/ 540000 w 540000"/>
                <a:gd name="connsiteY1" fmla="*/ 0 h 580914"/>
                <a:gd name="connsiteX2" fmla="*/ 540000 w 540000"/>
                <a:gd name="connsiteY2" fmla="*/ 580913 h 580914"/>
                <a:gd name="connsiteX3" fmla="*/ 270000 w 540000"/>
                <a:gd name="connsiteY3" fmla="*/ 580914 h 580914"/>
                <a:gd name="connsiteX4" fmla="*/ 0 w 540000"/>
                <a:gd name="connsiteY4" fmla="*/ 290457 h 580914"/>
                <a:gd name="connsiteX5" fmla="*/ 270000 w 540000"/>
                <a:gd name="connsiteY5" fmla="*/ 0 h 580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80914">
                  <a:moveTo>
                    <a:pt x="270000" y="0"/>
                  </a:moveTo>
                  <a:lnTo>
                    <a:pt x="540000" y="0"/>
                  </a:lnTo>
                  <a:lnTo>
                    <a:pt x="540000" y="580913"/>
                  </a:lnTo>
                  <a:lnTo>
                    <a:pt x="270000" y="580914"/>
                  </a:lnTo>
                  <a:cubicBezTo>
                    <a:pt x="120883" y="580914"/>
                    <a:pt x="0" y="450872"/>
                    <a:pt x="0" y="290457"/>
                  </a:cubicBezTo>
                  <a:cubicBezTo>
                    <a:pt x="0" y="130042"/>
                    <a:pt x="120883" y="0"/>
                    <a:pt x="270000" y="0"/>
                  </a:cubicBezTo>
                  <a:close/>
                </a:path>
              </a:pathLst>
            </a:custGeom>
            <a:noFill/>
            <a:ln>
              <a:solidFill>
                <a:srgbClr val="5225B5"/>
              </a:solidFill>
            </a:ln>
          </p:spPr>
        </p:pic>
      </p:grpSp>
      <p:sp>
        <p:nvSpPr>
          <p:cNvPr id="4" name="Footer Placeholder 3">
            <a:extLst>
              <a:ext uri="{FF2B5EF4-FFF2-40B4-BE49-F238E27FC236}">
                <a16:creationId xmlns:a16="http://schemas.microsoft.com/office/drawing/2014/main" xmlns="" id="{712AC31D-2FF5-4654-9137-9949AB91F72B}"/>
              </a:ext>
            </a:extLst>
          </p:cNvPr>
          <p:cNvSpPr>
            <a:spLocks noGrp="1"/>
          </p:cNvSpPr>
          <p:nvPr>
            <p:ph type="ftr" sz="quarter" idx="11"/>
          </p:nvPr>
        </p:nvSpPr>
        <p:spPr bwMode="gray"/>
        <p:txBody>
          <a:bodyPr/>
          <a:lstStyle/>
          <a:p>
            <a:r>
              <a:rPr lang="en-US" dirty="0"/>
              <a:t>Copyright Dr. Reddy‘s </a:t>
            </a:r>
          </a:p>
        </p:txBody>
      </p:sp>
      <p:sp>
        <p:nvSpPr>
          <p:cNvPr id="13" name="Slide Number Placeholder 12">
            <a:extLst>
              <a:ext uri="{FF2B5EF4-FFF2-40B4-BE49-F238E27FC236}">
                <a16:creationId xmlns:a16="http://schemas.microsoft.com/office/drawing/2014/main" xmlns="" id="{DA418D8E-73FA-4BCD-9140-FA955D5D8F82}"/>
              </a:ext>
            </a:extLst>
          </p:cNvPr>
          <p:cNvSpPr>
            <a:spLocks noGrp="1"/>
          </p:cNvSpPr>
          <p:nvPr>
            <p:ph type="sldNum" sz="quarter" idx="12"/>
          </p:nvPr>
        </p:nvSpPr>
        <p:spPr bwMode="gray"/>
        <p:txBody>
          <a:bodyPr/>
          <a:lstStyle/>
          <a:p>
            <a:fld id="{FCB53D23-1D79-480C-B3BE-829293F4503C}" type="slidenum">
              <a:rPr lang="en-US" smtClean="0"/>
              <a:pPr/>
              <a:t>30</a:t>
            </a:fld>
            <a:endParaRPr lang="en-US" dirty="0"/>
          </a:p>
        </p:txBody>
      </p:sp>
      <p:grpSp>
        <p:nvGrpSpPr>
          <p:cNvPr id="47" name="Gruppieren 46">
            <a:extLst>
              <a:ext uri="{FF2B5EF4-FFF2-40B4-BE49-F238E27FC236}">
                <a16:creationId xmlns:a16="http://schemas.microsoft.com/office/drawing/2014/main" xmlns="" id="{3176D8F1-F231-4969-A75A-88E5A926C6CE}"/>
              </a:ext>
            </a:extLst>
          </p:cNvPr>
          <p:cNvGrpSpPr/>
          <p:nvPr/>
        </p:nvGrpSpPr>
        <p:grpSpPr bwMode="gray">
          <a:xfrm>
            <a:off x="3604623" y="2035928"/>
            <a:ext cx="1836000" cy="300374"/>
            <a:chOff x="2801938" y="2336913"/>
            <a:chExt cx="2313169" cy="378440"/>
          </a:xfrm>
        </p:grpSpPr>
        <p:sp>
          <p:nvSpPr>
            <p:cNvPr id="110" name="TextBox 33">
              <a:extLst>
                <a:ext uri="{FF2B5EF4-FFF2-40B4-BE49-F238E27FC236}">
                  <a16:creationId xmlns:a16="http://schemas.microsoft.com/office/drawing/2014/main" xmlns="" id="{7E421A09-B442-4DB9-91CF-24CEE293A354}"/>
                </a:ext>
              </a:extLst>
            </p:cNvPr>
            <p:cNvSpPr txBox="1">
              <a:spLocks/>
            </p:cNvSpPr>
            <p:nvPr/>
          </p:nvSpPr>
          <p:spPr bwMode="gray">
            <a:xfrm>
              <a:off x="2801938" y="2336913"/>
              <a:ext cx="2313169" cy="378440"/>
            </a:xfrm>
            <a:prstGeom prst="roundRect">
              <a:avLst>
                <a:gd name="adj" fmla="val 50000"/>
              </a:avLst>
            </a:prstGeom>
            <a:solidFill>
              <a:srgbClr val="5225B5"/>
            </a:solidFill>
            <a:ln>
              <a:solidFill>
                <a:srgbClr val="5225B5"/>
              </a:solidFill>
            </a:ln>
          </p:spPr>
          <p:style>
            <a:lnRef idx="2">
              <a:schemeClr val="accent1">
                <a:shade val="50000"/>
              </a:schemeClr>
            </a:lnRef>
            <a:fillRef idx="1">
              <a:schemeClr val="accent1"/>
            </a:fillRef>
            <a:effectRef idx="0">
              <a:schemeClr val="accent1"/>
            </a:effectRef>
            <a:fontRef idx="minor">
              <a:schemeClr val="lt1"/>
            </a:fontRef>
          </p:style>
          <p:txBody>
            <a:bodyPr wrap="none" lIns="314312" tIns="28574" rIns="57148" bIns="28574" rtlCol="0" anchor="ctr">
              <a:noAutofit/>
            </a:bodyPr>
            <a:lstStyle>
              <a:defPPr>
                <a:defRPr lang="en-US"/>
              </a:defPPr>
              <a:lvl1pPr algn="ctr">
                <a:defRPr sz="8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914338">
                <a:defRPr/>
              </a:pPr>
              <a:r>
                <a:rPr lang="en-US" sz="794" dirty="0">
                  <a:solidFill>
                    <a:prstClr val="white"/>
                  </a:solidFill>
                  <a:latin typeface="Arial"/>
                </a:rPr>
                <a:t>Deepak Sapra</a:t>
              </a:r>
            </a:p>
            <a:p>
              <a:pPr algn="l" defTabSz="914338">
                <a:defRPr/>
              </a:pPr>
              <a:r>
                <a:rPr lang="en-US" sz="556" b="0" dirty="0">
                  <a:solidFill>
                    <a:prstClr val="white"/>
                  </a:solidFill>
                  <a:latin typeface="Arial"/>
                </a:rPr>
                <a:t>(Senior VP and Head – PSAI Business Unit)</a:t>
              </a:r>
              <a:endParaRPr lang="en-GB" sz="317" b="0" dirty="0">
                <a:solidFill>
                  <a:prstClr val="white"/>
                </a:solidFill>
                <a:latin typeface="Arial"/>
              </a:endParaRPr>
            </a:p>
          </p:txBody>
        </p:sp>
        <p:pic>
          <p:nvPicPr>
            <p:cNvPr id="115" name="Grafik 114">
              <a:extLst>
                <a:ext uri="{FF2B5EF4-FFF2-40B4-BE49-F238E27FC236}">
                  <a16:creationId xmlns:a16="http://schemas.microsoft.com/office/drawing/2014/main" xmlns="" id="{D3A1AFBE-BB4B-46CD-B84D-567E934E9A1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7519" t="1" r="-2" b="1387"/>
            <a:stretch/>
          </p:blipFill>
          <p:spPr bwMode="gray">
            <a:xfrm>
              <a:off x="2822890" y="2350294"/>
              <a:ext cx="346678" cy="351678"/>
            </a:xfrm>
            <a:custGeom>
              <a:avLst/>
              <a:gdLst>
                <a:gd name="connsiteX0" fmla="*/ 175894 w 351787"/>
                <a:gd name="connsiteY0" fmla="*/ 0 h 378440"/>
                <a:gd name="connsiteX1" fmla="*/ 351787 w 351787"/>
                <a:gd name="connsiteY1" fmla="*/ 0 h 378440"/>
                <a:gd name="connsiteX2" fmla="*/ 351787 w 351787"/>
                <a:gd name="connsiteY2" fmla="*/ 378439 h 378440"/>
                <a:gd name="connsiteX3" fmla="*/ 175894 w 351787"/>
                <a:gd name="connsiteY3" fmla="*/ 378440 h 378440"/>
                <a:gd name="connsiteX4" fmla="*/ 0 w 351787"/>
                <a:gd name="connsiteY4" fmla="*/ 189220 h 378440"/>
                <a:gd name="connsiteX5" fmla="*/ 175894 w 351787"/>
                <a:gd name="connsiteY5" fmla="*/ 0 h 37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787" h="378440">
                  <a:moveTo>
                    <a:pt x="175894" y="0"/>
                  </a:moveTo>
                  <a:lnTo>
                    <a:pt x="351787" y="0"/>
                  </a:lnTo>
                  <a:lnTo>
                    <a:pt x="351787" y="378439"/>
                  </a:lnTo>
                  <a:lnTo>
                    <a:pt x="175894" y="378440"/>
                  </a:lnTo>
                  <a:cubicBezTo>
                    <a:pt x="78750" y="378440"/>
                    <a:pt x="0" y="293723"/>
                    <a:pt x="0" y="189220"/>
                  </a:cubicBezTo>
                  <a:cubicBezTo>
                    <a:pt x="0" y="84717"/>
                    <a:pt x="78750" y="0"/>
                    <a:pt x="175894" y="0"/>
                  </a:cubicBezTo>
                  <a:close/>
                </a:path>
              </a:pathLst>
            </a:custGeom>
            <a:solidFill>
              <a:srgbClr val="FFFFFF"/>
            </a:solidFill>
            <a:ln>
              <a:solidFill>
                <a:srgbClr val="5225B5"/>
              </a:solidFill>
            </a:ln>
          </p:spPr>
        </p:pic>
      </p:grpSp>
      <p:grpSp>
        <p:nvGrpSpPr>
          <p:cNvPr id="2" name="Group 1">
            <a:extLst>
              <a:ext uri="{FF2B5EF4-FFF2-40B4-BE49-F238E27FC236}">
                <a16:creationId xmlns:a16="http://schemas.microsoft.com/office/drawing/2014/main" xmlns="" id="{7411A32D-0890-4F4E-8092-B183D04CC193}"/>
              </a:ext>
            </a:extLst>
          </p:cNvPr>
          <p:cNvGrpSpPr/>
          <p:nvPr/>
        </p:nvGrpSpPr>
        <p:grpSpPr>
          <a:xfrm>
            <a:off x="1444094" y="3456191"/>
            <a:ext cx="1836000" cy="300374"/>
            <a:chOff x="6971681" y="4076523"/>
            <a:chExt cx="1836000" cy="300374"/>
          </a:xfrm>
        </p:grpSpPr>
        <p:sp>
          <p:nvSpPr>
            <p:cNvPr id="365" name="TextBox 33">
              <a:extLst>
                <a:ext uri="{FF2B5EF4-FFF2-40B4-BE49-F238E27FC236}">
                  <a16:creationId xmlns:a16="http://schemas.microsoft.com/office/drawing/2014/main" xmlns="" id="{FC242A56-F2BC-437E-A77C-E04F29F9719D}"/>
                </a:ext>
              </a:extLst>
            </p:cNvPr>
            <p:cNvSpPr txBox="1">
              <a:spLocks/>
            </p:cNvSpPr>
            <p:nvPr/>
          </p:nvSpPr>
          <p:spPr bwMode="gray">
            <a:xfrm>
              <a:off x="6971681" y="4076523"/>
              <a:ext cx="1836000" cy="300374"/>
            </a:xfrm>
            <a:prstGeom prst="roundRect">
              <a:avLst>
                <a:gd name="adj" fmla="val 500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314312" tIns="28574" rIns="57148" bIns="28574" rtlCol="0" anchor="ctr">
              <a:noAutofit/>
            </a:bodyPr>
            <a:lstStyle>
              <a:defPPr>
                <a:defRPr lang="en-US"/>
              </a:defPPr>
              <a:lvl1pPr defTabSz="914338">
                <a:defRPr sz="794" b="1">
                  <a:solidFill>
                    <a:schemeClr val="accen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Amit Kaptain</a:t>
              </a:r>
            </a:p>
            <a:p>
              <a:r>
                <a:rPr lang="en-US" sz="556" b="0" dirty="0"/>
                <a:t>Head API S&amp;M</a:t>
              </a:r>
            </a:p>
          </p:txBody>
        </p:sp>
        <p:pic>
          <p:nvPicPr>
            <p:cNvPr id="127" name="Grafik 126">
              <a:extLst>
                <a:ext uri="{FF2B5EF4-FFF2-40B4-BE49-F238E27FC236}">
                  <a16:creationId xmlns:a16="http://schemas.microsoft.com/office/drawing/2014/main" xmlns="" id="{FFF24CDB-A75C-46C8-AA29-588BA9EB43D6}"/>
                </a:ext>
              </a:extLst>
            </p:cNvPr>
            <p:cNvPicPr>
              <a:picLocks noChangeAspect="1"/>
            </p:cNvPicPr>
            <p:nvPr/>
          </p:nvPicPr>
          <p:blipFill rotWithShape="1">
            <a:blip r:embed="rId5"/>
            <a:srcRect l="12088" t="9904" r="33858" b="32315"/>
            <a:stretch/>
          </p:blipFill>
          <p:spPr bwMode="gray">
            <a:xfrm>
              <a:off x="6988204" y="4087144"/>
              <a:ext cx="275164" cy="279133"/>
            </a:xfrm>
            <a:custGeom>
              <a:avLst/>
              <a:gdLst>
                <a:gd name="connsiteX0" fmla="*/ 173340 w 346678"/>
                <a:gd name="connsiteY0" fmla="*/ 0 h 351678"/>
                <a:gd name="connsiteX1" fmla="*/ 346678 w 346678"/>
                <a:gd name="connsiteY1" fmla="*/ 0 h 351678"/>
                <a:gd name="connsiteX2" fmla="*/ 346678 w 346678"/>
                <a:gd name="connsiteY2" fmla="*/ 351677 h 351678"/>
                <a:gd name="connsiteX3" fmla="*/ 173340 w 346678"/>
                <a:gd name="connsiteY3" fmla="*/ 351678 h 351678"/>
                <a:gd name="connsiteX4" fmla="*/ 0 w 346678"/>
                <a:gd name="connsiteY4" fmla="*/ 175839 h 351678"/>
                <a:gd name="connsiteX5" fmla="*/ 173340 w 346678"/>
                <a:gd name="connsiteY5" fmla="*/ 0 h 351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678" h="351678">
                  <a:moveTo>
                    <a:pt x="173340" y="0"/>
                  </a:moveTo>
                  <a:lnTo>
                    <a:pt x="346678" y="0"/>
                  </a:lnTo>
                  <a:lnTo>
                    <a:pt x="346678" y="351677"/>
                  </a:lnTo>
                  <a:lnTo>
                    <a:pt x="173340" y="351678"/>
                  </a:lnTo>
                  <a:cubicBezTo>
                    <a:pt x="77607" y="351678"/>
                    <a:pt x="0" y="272952"/>
                    <a:pt x="0" y="175839"/>
                  </a:cubicBezTo>
                  <a:cubicBezTo>
                    <a:pt x="0" y="78726"/>
                    <a:pt x="77607" y="0"/>
                    <a:pt x="173340" y="0"/>
                  </a:cubicBezTo>
                  <a:close/>
                </a:path>
              </a:pathLst>
            </a:custGeom>
          </p:spPr>
        </p:pic>
      </p:grpSp>
      <p:grpSp>
        <p:nvGrpSpPr>
          <p:cNvPr id="8" name="Group 7">
            <a:extLst>
              <a:ext uri="{FF2B5EF4-FFF2-40B4-BE49-F238E27FC236}">
                <a16:creationId xmlns:a16="http://schemas.microsoft.com/office/drawing/2014/main" xmlns="" id="{2D803731-23DC-4ED9-9733-478BC6C9F04F}"/>
              </a:ext>
            </a:extLst>
          </p:cNvPr>
          <p:cNvGrpSpPr/>
          <p:nvPr/>
        </p:nvGrpSpPr>
        <p:grpSpPr bwMode="gray">
          <a:xfrm>
            <a:off x="5863906" y="3456191"/>
            <a:ext cx="1836000" cy="300374"/>
            <a:chOff x="338307" y="3824298"/>
            <a:chExt cx="1836000" cy="300374"/>
          </a:xfrm>
        </p:grpSpPr>
        <p:sp>
          <p:nvSpPr>
            <p:cNvPr id="377" name="TextBox 33">
              <a:extLst>
                <a:ext uri="{FF2B5EF4-FFF2-40B4-BE49-F238E27FC236}">
                  <a16:creationId xmlns:a16="http://schemas.microsoft.com/office/drawing/2014/main" xmlns="" id="{F930C808-8B77-4225-85CF-2F8784386955}"/>
                </a:ext>
              </a:extLst>
            </p:cNvPr>
            <p:cNvSpPr txBox="1">
              <a:spLocks/>
            </p:cNvSpPr>
            <p:nvPr/>
          </p:nvSpPr>
          <p:spPr bwMode="gray">
            <a:xfrm>
              <a:off x="338307" y="3824298"/>
              <a:ext cx="1836000" cy="300374"/>
            </a:xfrm>
            <a:prstGeom prst="roundRect">
              <a:avLst>
                <a:gd name="adj" fmla="val 500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314312" tIns="28574" rIns="57148" bIns="28574" rtlCol="0" anchor="ctr">
              <a:noAutofit/>
            </a:bodyPr>
            <a:lstStyle>
              <a:defPPr>
                <a:defRPr lang="en-US"/>
              </a:defPPr>
              <a:lvl1pPr defTabSz="914338">
                <a:defRPr sz="794" b="1">
                  <a:solidFill>
                    <a:schemeClr val="accen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Dr. Rajeev Rehani</a:t>
              </a:r>
            </a:p>
            <a:p>
              <a:r>
                <a:rPr lang="en-US" sz="556" b="0" dirty="0"/>
                <a:t>Head API R&amp;D</a:t>
              </a:r>
            </a:p>
          </p:txBody>
        </p:sp>
        <p:sp>
          <p:nvSpPr>
            <p:cNvPr id="79" name="Flowchart: Delay 78">
              <a:extLst>
                <a:ext uri="{FF2B5EF4-FFF2-40B4-BE49-F238E27FC236}">
                  <a16:creationId xmlns:a16="http://schemas.microsoft.com/office/drawing/2014/main" xmlns="" id="{52C56651-28B1-49F6-9B21-B01B32676E7C}"/>
                </a:ext>
              </a:extLst>
            </p:cNvPr>
            <p:cNvSpPr/>
            <p:nvPr/>
          </p:nvSpPr>
          <p:spPr bwMode="gray">
            <a:xfrm flipH="1">
              <a:off x="338307" y="3824298"/>
              <a:ext cx="302400" cy="300374"/>
            </a:xfrm>
            <a:prstGeom prst="flowChartDelay">
              <a:avLst/>
            </a:prstGeom>
            <a:solidFill>
              <a:schemeClr val="accent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314312" tIns="28574" rIns="57148" bIns="28574" rtlCol="0" anchor="ctr">
              <a:noAutofit/>
            </a:bodyPr>
            <a:lstStyle/>
            <a:p>
              <a:pPr defTabSz="914338"/>
              <a:endParaRPr lang="de-DE" sz="794" b="1" dirty="0" err="1">
                <a:solidFill>
                  <a:schemeClr val="bg1"/>
                </a:solidFill>
              </a:endParaRPr>
            </a:p>
          </p:txBody>
        </p:sp>
      </p:grpSp>
      <p:grpSp>
        <p:nvGrpSpPr>
          <p:cNvPr id="6" name="Group 5">
            <a:extLst>
              <a:ext uri="{FF2B5EF4-FFF2-40B4-BE49-F238E27FC236}">
                <a16:creationId xmlns:a16="http://schemas.microsoft.com/office/drawing/2014/main" xmlns="" id="{79AEFBAA-78D8-4A3E-AAE9-ED9A1B14F55D}"/>
              </a:ext>
            </a:extLst>
          </p:cNvPr>
          <p:cNvGrpSpPr/>
          <p:nvPr/>
        </p:nvGrpSpPr>
        <p:grpSpPr bwMode="gray">
          <a:xfrm>
            <a:off x="2549882" y="4093593"/>
            <a:ext cx="1836000" cy="300374"/>
            <a:chOff x="338307" y="4192405"/>
            <a:chExt cx="1836000" cy="300374"/>
          </a:xfrm>
        </p:grpSpPr>
        <p:sp>
          <p:nvSpPr>
            <p:cNvPr id="75" name="TextBox 33">
              <a:extLst>
                <a:ext uri="{FF2B5EF4-FFF2-40B4-BE49-F238E27FC236}">
                  <a16:creationId xmlns:a16="http://schemas.microsoft.com/office/drawing/2014/main" xmlns="" id="{ECDD49F8-1A1D-4428-8CCD-F926385E9DC1}"/>
                </a:ext>
              </a:extLst>
            </p:cNvPr>
            <p:cNvSpPr txBox="1">
              <a:spLocks/>
            </p:cNvSpPr>
            <p:nvPr/>
          </p:nvSpPr>
          <p:spPr bwMode="gray">
            <a:xfrm>
              <a:off x="338307" y="4192405"/>
              <a:ext cx="1836000" cy="300374"/>
            </a:xfrm>
            <a:prstGeom prst="roundRect">
              <a:avLst>
                <a:gd name="adj" fmla="val 500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314312" tIns="28574" rIns="57148" bIns="28574" rtlCol="0" anchor="ctr">
              <a:noAutofit/>
            </a:bodyPr>
            <a:lstStyle>
              <a:defPPr>
                <a:defRPr lang="en-US"/>
              </a:defPPr>
              <a:lvl1pPr defTabSz="914338">
                <a:defRPr sz="794" b="1">
                  <a:solidFill>
                    <a:schemeClr val="accen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E Sreedhar</a:t>
              </a:r>
            </a:p>
            <a:p>
              <a:r>
                <a:rPr lang="en-US" sz="556" b="0" dirty="0"/>
                <a:t>Head of API RA, IPDO &amp; PSAI </a:t>
              </a:r>
            </a:p>
          </p:txBody>
        </p:sp>
        <p:sp>
          <p:nvSpPr>
            <p:cNvPr id="80" name="Flowchart: Delay 79">
              <a:extLst>
                <a:ext uri="{FF2B5EF4-FFF2-40B4-BE49-F238E27FC236}">
                  <a16:creationId xmlns:a16="http://schemas.microsoft.com/office/drawing/2014/main" xmlns="" id="{1DF34947-4D15-4E98-8212-C0A77D9853AF}"/>
                </a:ext>
              </a:extLst>
            </p:cNvPr>
            <p:cNvSpPr/>
            <p:nvPr/>
          </p:nvSpPr>
          <p:spPr bwMode="gray">
            <a:xfrm flipH="1">
              <a:off x="338307" y="4192405"/>
              <a:ext cx="302400" cy="300374"/>
            </a:xfrm>
            <a:prstGeom prst="flowChartDelay">
              <a:avLst/>
            </a:prstGeom>
            <a:solidFill>
              <a:schemeClr val="accent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314312" tIns="28574" rIns="57148" bIns="28574" rtlCol="0" anchor="ctr">
              <a:noAutofit/>
            </a:bodyPr>
            <a:lstStyle/>
            <a:p>
              <a:pPr defTabSz="914338"/>
              <a:endParaRPr lang="de-DE" sz="794" b="1" dirty="0" err="1">
                <a:solidFill>
                  <a:schemeClr val="bg1"/>
                </a:solidFill>
              </a:endParaRPr>
            </a:p>
          </p:txBody>
        </p:sp>
      </p:grpSp>
      <p:grpSp>
        <p:nvGrpSpPr>
          <p:cNvPr id="56" name="Group 55">
            <a:extLst>
              <a:ext uri="{FF2B5EF4-FFF2-40B4-BE49-F238E27FC236}">
                <a16:creationId xmlns:a16="http://schemas.microsoft.com/office/drawing/2014/main" xmlns="" id="{CBD81C80-4F82-45AC-99FD-4AE3015C4789}"/>
              </a:ext>
            </a:extLst>
          </p:cNvPr>
          <p:cNvGrpSpPr/>
          <p:nvPr/>
        </p:nvGrpSpPr>
        <p:grpSpPr bwMode="gray">
          <a:xfrm>
            <a:off x="3655669" y="3456191"/>
            <a:ext cx="1836000" cy="300374"/>
            <a:chOff x="338307" y="3456191"/>
            <a:chExt cx="1836000" cy="300374"/>
          </a:xfrm>
        </p:grpSpPr>
        <p:sp>
          <p:nvSpPr>
            <p:cNvPr id="64" name="TextBox 33">
              <a:extLst>
                <a:ext uri="{FF2B5EF4-FFF2-40B4-BE49-F238E27FC236}">
                  <a16:creationId xmlns:a16="http://schemas.microsoft.com/office/drawing/2014/main" xmlns="" id="{F20BF2C8-EB50-4AE0-9EED-57876F3A0D86}"/>
                </a:ext>
              </a:extLst>
            </p:cNvPr>
            <p:cNvSpPr txBox="1">
              <a:spLocks/>
            </p:cNvSpPr>
            <p:nvPr/>
          </p:nvSpPr>
          <p:spPr bwMode="gray">
            <a:xfrm>
              <a:off x="338307" y="3456191"/>
              <a:ext cx="1836000" cy="300374"/>
            </a:xfrm>
            <a:prstGeom prst="roundRect">
              <a:avLst>
                <a:gd name="adj" fmla="val 500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314312" tIns="28574" rIns="57148" bIns="28574" rtlCol="0" anchor="ctr">
              <a:noAutofit/>
            </a:bodyPr>
            <a:lstStyle>
              <a:defPPr>
                <a:defRPr lang="en-US"/>
              </a:defPPr>
              <a:lvl1pPr defTabSz="914338">
                <a:defRPr sz="794" b="1">
                  <a:solidFill>
                    <a:srgbClr val="F0504B"/>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accent1"/>
                  </a:solidFill>
                </a:rPr>
                <a:t>RV Ramesh</a:t>
              </a:r>
            </a:p>
            <a:p>
              <a:r>
                <a:rPr lang="en-US" sz="556" b="0" dirty="0">
                  <a:solidFill>
                    <a:schemeClr val="accent1"/>
                  </a:solidFill>
                </a:rPr>
                <a:t>Head Global Manufacturing</a:t>
              </a:r>
            </a:p>
          </p:txBody>
        </p:sp>
        <p:sp>
          <p:nvSpPr>
            <p:cNvPr id="66" name="Flowchart: Delay 65">
              <a:extLst>
                <a:ext uri="{FF2B5EF4-FFF2-40B4-BE49-F238E27FC236}">
                  <a16:creationId xmlns:a16="http://schemas.microsoft.com/office/drawing/2014/main" xmlns="" id="{93139B9F-52B3-48C8-AB1E-28AD4BF92780}"/>
                </a:ext>
              </a:extLst>
            </p:cNvPr>
            <p:cNvSpPr/>
            <p:nvPr/>
          </p:nvSpPr>
          <p:spPr bwMode="gray">
            <a:xfrm flipH="1">
              <a:off x="338307" y="3456191"/>
              <a:ext cx="302400" cy="300374"/>
            </a:xfrm>
            <a:prstGeom prst="flowChartDelay">
              <a:avLst/>
            </a:prstGeom>
            <a:solidFill>
              <a:schemeClr val="accent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314312" tIns="28574" rIns="57148" bIns="28574" rtlCol="0" anchor="ctr">
              <a:noAutofit/>
            </a:bodyPr>
            <a:lstStyle/>
            <a:p>
              <a:pPr defTabSz="914338"/>
              <a:endParaRPr lang="de-DE" sz="794" b="1" dirty="0" err="1">
                <a:solidFill>
                  <a:schemeClr val="bg1"/>
                </a:solidFill>
              </a:endParaRPr>
            </a:p>
          </p:txBody>
        </p:sp>
      </p:grpSp>
      <p:grpSp>
        <p:nvGrpSpPr>
          <p:cNvPr id="67" name="Group 66">
            <a:extLst>
              <a:ext uri="{FF2B5EF4-FFF2-40B4-BE49-F238E27FC236}">
                <a16:creationId xmlns:a16="http://schemas.microsoft.com/office/drawing/2014/main" xmlns="" id="{CCBB5F1A-1682-47DE-BB74-6AD97C7EC395}"/>
              </a:ext>
            </a:extLst>
          </p:cNvPr>
          <p:cNvGrpSpPr/>
          <p:nvPr/>
        </p:nvGrpSpPr>
        <p:grpSpPr bwMode="gray">
          <a:xfrm>
            <a:off x="4783974" y="4093593"/>
            <a:ext cx="1836000" cy="300374"/>
            <a:chOff x="338307" y="4192405"/>
            <a:chExt cx="1836000" cy="300374"/>
          </a:xfrm>
        </p:grpSpPr>
        <p:sp>
          <p:nvSpPr>
            <p:cNvPr id="68" name="TextBox 33">
              <a:extLst>
                <a:ext uri="{FF2B5EF4-FFF2-40B4-BE49-F238E27FC236}">
                  <a16:creationId xmlns:a16="http://schemas.microsoft.com/office/drawing/2014/main" xmlns="" id="{632FEDA7-6316-4F30-A9BE-9444FC892821}"/>
                </a:ext>
              </a:extLst>
            </p:cNvPr>
            <p:cNvSpPr txBox="1">
              <a:spLocks/>
            </p:cNvSpPr>
            <p:nvPr/>
          </p:nvSpPr>
          <p:spPr bwMode="gray">
            <a:xfrm>
              <a:off x="338307" y="4192405"/>
              <a:ext cx="1836000" cy="300374"/>
            </a:xfrm>
            <a:prstGeom prst="roundRect">
              <a:avLst>
                <a:gd name="adj" fmla="val 500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314312" tIns="28574" rIns="57148" bIns="28574" rtlCol="0" anchor="ctr">
              <a:noAutofit/>
            </a:bodyPr>
            <a:lstStyle>
              <a:defPPr>
                <a:defRPr lang="en-US"/>
              </a:defPPr>
              <a:lvl1pPr defTabSz="914338">
                <a:defRPr sz="794" b="1">
                  <a:solidFill>
                    <a:schemeClr val="accen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err="1"/>
                <a:t>B</a:t>
              </a:r>
              <a:r>
                <a:rPr lang="en-US" smtClean="0"/>
                <a:t>. Dinesh </a:t>
              </a:r>
              <a:r>
                <a:rPr lang="en-US" dirty="0" smtClean="0"/>
                <a:t>Kumar</a:t>
              </a:r>
            </a:p>
            <a:p>
              <a:r>
                <a:rPr lang="en-US" sz="556" b="0" dirty="0" smtClean="0"/>
                <a:t>Head </a:t>
              </a:r>
              <a:r>
                <a:rPr lang="en-US" sz="556" b="0" dirty="0"/>
                <a:t>of Intellectual Property Management </a:t>
              </a:r>
            </a:p>
          </p:txBody>
        </p:sp>
        <p:sp>
          <p:nvSpPr>
            <p:cNvPr id="69" name="Flowchart: Delay 68">
              <a:extLst>
                <a:ext uri="{FF2B5EF4-FFF2-40B4-BE49-F238E27FC236}">
                  <a16:creationId xmlns:a16="http://schemas.microsoft.com/office/drawing/2014/main" xmlns="" id="{5960307E-62F9-4D68-A986-DD150DBE73A1}"/>
                </a:ext>
              </a:extLst>
            </p:cNvPr>
            <p:cNvSpPr/>
            <p:nvPr/>
          </p:nvSpPr>
          <p:spPr bwMode="gray">
            <a:xfrm flipH="1">
              <a:off x="338307" y="4192405"/>
              <a:ext cx="302400" cy="300374"/>
            </a:xfrm>
            <a:prstGeom prst="flowChartDelay">
              <a:avLst/>
            </a:prstGeom>
            <a:solidFill>
              <a:schemeClr val="accent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314312" tIns="28574" rIns="57148" bIns="28574" rtlCol="0" anchor="ctr">
              <a:noAutofit/>
            </a:bodyPr>
            <a:lstStyle/>
            <a:p>
              <a:pPr defTabSz="914338"/>
              <a:endParaRPr lang="de-DE" sz="794" b="1" dirty="0" err="1">
                <a:solidFill>
                  <a:schemeClr val="bg1"/>
                </a:solidFill>
              </a:endParaRPr>
            </a:p>
          </p:txBody>
        </p:sp>
      </p:grpSp>
      <p:grpSp>
        <p:nvGrpSpPr>
          <p:cNvPr id="17" name="Group 16">
            <a:extLst>
              <a:ext uri="{FF2B5EF4-FFF2-40B4-BE49-F238E27FC236}">
                <a16:creationId xmlns:a16="http://schemas.microsoft.com/office/drawing/2014/main" xmlns="" id="{665F3041-FA8E-48DD-86E8-B637D7A34410}"/>
              </a:ext>
            </a:extLst>
          </p:cNvPr>
          <p:cNvGrpSpPr/>
          <p:nvPr/>
        </p:nvGrpSpPr>
        <p:grpSpPr>
          <a:xfrm>
            <a:off x="2375756" y="3083399"/>
            <a:ext cx="4456194" cy="929801"/>
            <a:chOff x="2375756" y="3083399"/>
            <a:chExt cx="4456194" cy="929801"/>
          </a:xfrm>
        </p:grpSpPr>
        <p:sp>
          <p:nvSpPr>
            <p:cNvPr id="99" name="Graphic 66">
              <a:extLst>
                <a:ext uri="{FF2B5EF4-FFF2-40B4-BE49-F238E27FC236}">
                  <a16:creationId xmlns:a16="http://schemas.microsoft.com/office/drawing/2014/main" xmlns="" id="{0060D275-B088-4DA7-BCB0-38CFD2CA24EF}"/>
                </a:ext>
              </a:extLst>
            </p:cNvPr>
            <p:cNvSpPr/>
            <p:nvPr/>
          </p:nvSpPr>
          <p:spPr bwMode="gray">
            <a:xfrm flipH="1">
              <a:off x="4571999" y="3083399"/>
              <a:ext cx="2259951" cy="288000"/>
            </a:xfrm>
            <a:custGeom>
              <a:avLst/>
              <a:gdLst>
                <a:gd name="connsiteX0" fmla="*/ 0 w 4013168"/>
                <a:gd name="connsiteY0" fmla="*/ 397574 h 397573"/>
                <a:gd name="connsiteX1" fmla="*/ 0 w 4013168"/>
                <a:gd name="connsiteY1" fmla="*/ 350996 h 397573"/>
                <a:gd name="connsiteX2" fmla="*/ 145447 w 4013168"/>
                <a:gd name="connsiteY2" fmla="*/ 205550 h 397573"/>
                <a:gd name="connsiteX3" fmla="*/ 3867722 w 4013168"/>
                <a:gd name="connsiteY3" fmla="*/ 205550 h 397573"/>
                <a:gd name="connsiteX4" fmla="*/ 4013168 w 4013168"/>
                <a:gd name="connsiteY4" fmla="*/ 60103 h 397573"/>
                <a:gd name="connsiteX5" fmla="*/ 4013168 w 4013168"/>
                <a:gd name="connsiteY5" fmla="*/ 0 h 39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3168" h="397573">
                  <a:moveTo>
                    <a:pt x="0" y="397574"/>
                  </a:moveTo>
                  <a:lnTo>
                    <a:pt x="0" y="350996"/>
                  </a:lnTo>
                  <a:cubicBezTo>
                    <a:pt x="0" y="270701"/>
                    <a:pt x="65151" y="205550"/>
                    <a:pt x="145447" y="205550"/>
                  </a:cubicBezTo>
                  <a:lnTo>
                    <a:pt x="3867722" y="205550"/>
                  </a:lnTo>
                  <a:cubicBezTo>
                    <a:pt x="3948017" y="205550"/>
                    <a:pt x="4013168" y="140399"/>
                    <a:pt x="4013168" y="60103"/>
                  </a:cubicBezTo>
                  <a:lnTo>
                    <a:pt x="4013168" y="0"/>
                  </a:lnTo>
                </a:path>
              </a:pathLst>
            </a:custGeom>
            <a:noFill/>
            <a:ln w="28575" cap="rnd">
              <a:solidFill>
                <a:srgbClr val="EDEDED"/>
              </a:solidFill>
              <a:headEnd type="oval"/>
              <a:tailEnd type="none"/>
              <a:extLst>
                <a:ext uri="{C807C97D-BFC1-408E-A445-0C87EB9F89A2}">
                  <ask:lineSketchStyleProps xmlns:ask="http://schemas.microsoft.com/office/drawing/2018/sketchyshapes" xmlns="" sd="162010726">
                    <a:custGeom>
                      <a:avLst/>
                      <a:gdLst>
                        <a:gd name="connsiteX0" fmla="*/ 0 w 2771776"/>
                        <a:gd name="connsiteY0" fmla="*/ 385056 h 385056"/>
                        <a:gd name="connsiteX1" fmla="*/ 0 w 2771776"/>
                        <a:gd name="connsiteY1" fmla="*/ 339945 h 385056"/>
                        <a:gd name="connsiteX2" fmla="*/ 100455 w 2771776"/>
                        <a:gd name="connsiteY2" fmla="*/ 199078 h 385056"/>
                        <a:gd name="connsiteX3" fmla="*/ 768880 w 2771776"/>
                        <a:gd name="connsiteY3" fmla="*/ 199078 h 385056"/>
                        <a:gd name="connsiteX4" fmla="*/ 1463013 w 2771776"/>
                        <a:gd name="connsiteY4" fmla="*/ 199078 h 385056"/>
                        <a:gd name="connsiteX5" fmla="*/ 2028604 w 2771776"/>
                        <a:gd name="connsiteY5" fmla="*/ 199078 h 385056"/>
                        <a:gd name="connsiteX6" fmla="*/ 2671320 w 2771776"/>
                        <a:gd name="connsiteY6" fmla="*/ 199078 h 385056"/>
                        <a:gd name="connsiteX7" fmla="*/ 2771776 w 2771776"/>
                        <a:gd name="connsiteY7" fmla="*/ 58210 h 385056"/>
                        <a:gd name="connsiteX8" fmla="*/ 2771776 w 2771776"/>
                        <a:gd name="connsiteY8" fmla="*/ 0 h 385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1776" h="385056" extrusionOk="0">
                          <a:moveTo>
                            <a:pt x="0" y="385056"/>
                          </a:moveTo>
                          <a:cubicBezTo>
                            <a:pt x="-112" y="367304"/>
                            <a:pt x="2173" y="362316"/>
                            <a:pt x="0" y="339945"/>
                          </a:cubicBezTo>
                          <a:cubicBezTo>
                            <a:pt x="2362" y="260687"/>
                            <a:pt x="34632" y="201868"/>
                            <a:pt x="100455" y="199078"/>
                          </a:cubicBezTo>
                          <a:cubicBezTo>
                            <a:pt x="379202" y="218818"/>
                            <a:pt x="474343" y="219599"/>
                            <a:pt x="768880" y="199078"/>
                          </a:cubicBezTo>
                          <a:cubicBezTo>
                            <a:pt x="1063418" y="178557"/>
                            <a:pt x="1272659" y="213889"/>
                            <a:pt x="1463013" y="199078"/>
                          </a:cubicBezTo>
                          <a:cubicBezTo>
                            <a:pt x="1653367" y="184267"/>
                            <a:pt x="1811922" y="203346"/>
                            <a:pt x="2028604" y="199078"/>
                          </a:cubicBezTo>
                          <a:cubicBezTo>
                            <a:pt x="2245286" y="194810"/>
                            <a:pt x="2361763" y="223321"/>
                            <a:pt x="2671320" y="199078"/>
                          </a:cubicBezTo>
                          <a:cubicBezTo>
                            <a:pt x="2720868" y="199440"/>
                            <a:pt x="2766800" y="134794"/>
                            <a:pt x="2771776" y="58210"/>
                          </a:cubicBezTo>
                          <a:cubicBezTo>
                            <a:pt x="2772566" y="31643"/>
                            <a:pt x="2770637" y="14081"/>
                            <a:pt x="2771776" y="0"/>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38">
                <a:defRPr/>
              </a:pPr>
              <a:endParaRPr lang="en-GB" dirty="0">
                <a:solidFill>
                  <a:prstClr val="white"/>
                </a:solidFill>
                <a:latin typeface="Arial"/>
              </a:endParaRPr>
            </a:p>
          </p:txBody>
        </p:sp>
        <p:sp>
          <p:nvSpPr>
            <p:cNvPr id="102" name="Graphic 66">
              <a:extLst>
                <a:ext uri="{FF2B5EF4-FFF2-40B4-BE49-F238E27FC236}">
                  <a16:creationId xmlns:a16="http://schemas.microsoft.com/office/drawing/2014/main" xmlns="" id="{18917DB4-315C-454C-851E-A1585D11ADCB}"/>
                </a:ext>
              </a:extLst>
            </p:cNvPr>
            <p:cNvSpPr/>
            <p:nvPr/>
          </p:nvSpPr>
          <p:spPr bwMode="gray">
            <a:xfrm>
              <a:off x="3467882" y="3231979"/>
              <a:ext cx="959656" cy="781221"/>
            </a:xfrm>
            <a:custGeom>
              <a:avLst/>
              <a:gdLst>
                <a:gd name="connsiteX0" fmla="*/ 0 w 4013168"/>
                <a:gd name="connsiteY0" fmla="*/ 397574 h 397573"/>
                <a:gd name="connsiteX1" fmla="*/ 0 w 4013168"/>
                <a:gd name="connsiteY1" fmla="*/ 350996 h 397573"/>
                <a:gd name="connsiteX2" fmla="*/ 145447 w 4013168"/>
                <a:gd name="connsiteY2" fmla="*/ 205550 h 397573"/>
                <a:gd name="connsiteX3" fmla="*/ 3867722 w 4013168"/>
                <a:gd name="connsiteY3" fmla="*/ 205550 h 397573"/>
                <a:gd name="connsiteX4" fmla="*/ 4013168 w 4013168"/>
                <a:gd name="connsiteY4" fmla="*/ 60103 h 397573"/>
                <a:gd name="connsiteX5" fmla="*/ 4013168 w 4013168"/>
                <a:gd name="connsiteY5" fmla="*/ 0 h 397573"/>
                <a:gd name="connsiteX0" fmla="*/ 0 w 4013168"/>
                <a:gd name="connsiteY0" fmla="*/ 397574 h 397574"/>
                <a:gd name="connsiteX1" fmla="*/ 0 w 4013168"/>
                <a:gd name="connsiteY1" fmla="*/ 350996 h 397574"/>
                <a:gd name="connsiteX2" fmla="*/ 145447 w 4013168"/>
                <a:gd name="connsiteY2" fmla="*/ 205550 h 397574"/>
                <a:gd name="connsiteX3" fmla="*/ 1728197 w 4013168"/>
                <a:gd name="connsiteY3" fmla="*/ 205109 h 397574"/>
                <a:gd name="connsiteX4" fmla="*/ 3867722 w 4013168"/>
                <a:gd name="connsiteY4" fmla="*/ 205550 h 397574"/>
                <a:gd name="connsiteX5" fmla="*/ 4013168 w 4013168"/>
                <a:gd name="connsiteY5" fmla="*/ 60103 h 397574"/>
                <a:gd name="connsiteX6" fmla="*/ 4013168 w 4013168"/>
                <a:gd name="connsiteY6" fmla="*/ 0 h 397574"/>
                <a:gd name="connsiteX0" fmla="*/ 0 w 4013168"/>
                <a:gd name="connsiteY0" fmla="*/ 397574 h 397574"/>
                <a:gd name="connsiteX1" fmla="*/ 0 w 4013168"/>
                <a:gd name="connsiteY1" fmla="*/ 350996 h 397574"/>
                <a:gd name="connsiteX2" fmla="*/ 145447 w 4013168"/>
                <a:gd name="connsiteY2" fmla="*/ 205550 h 397574"/>
                <a:gd name="connsiteX3" fmla="*/ 1728197 w 4013168"/>
                <a:gd name="connsiteY3" fmla="*/ 205109 h 397574"/>
                <a:gd name="connsiteX4" fmla="*/ 4013168 w 4013168"/>
                <a:gd name="connsiteY4" fmla="*/ 60103 h 397574"/>
                <a:gd name="connsiteX5" fmla="*/ 4013168 w 4013168"/>
                <a:gd name="connsiteY5" fmla="*/ 0 h 397574"/>
                <a:gd name="connsiteX0" fmla="*/ 0 w 4013168"/>
                <a:gd name="connsiteY0" fmla="*/ 397574 h 397574"/>
                <a:gd name="connsiteX1" fmla="*/ 0 w 4013168"/>
                <a:gd name="connsiteY1" fmla="*/ 350996 h 397574"/>
                <a:gd name="connsiteX2" fmla="*/ 145447 w 4013168"/>
                <a:gd name="connsiteY2" fmla="*/ 205550 h 397574"/>
                <a:gd name="connsiteX3" fmla="*/ 1728197 w 4013168"/>
                <a:gd name="connsiteY3" fmla="*/ 205109 h 397574"/>
                <a:gd name="connsiteX4" fmla="*/ 4013168 w 4013168"/>
                <a:gd name="connsiteY4" fmla="*/ 0 h 397574"/>
                <a:gd name="connsiteX0" fmla="*/ 0 w 1728197"/>
                <a:gd name="connsiteY0" fmla="*/ 192465 h 192465"/>
                <a:gd name="connsiteX1" fmla="*/ 0 w 1728197"/>
                <a:gd name="connsiteY1" fmla="*/ 145887 h 192465"/>
                <a:gd name="connsiteX2" fmla="*/ 145447 w 1728197"/>
                <a:gd name="connsiteY2" fmla="*/ 441 h 192465"/>
                <a:gd name="connsiteX3" fmla="*/ 1728197 w 1728197"/>
                <a:gd name="connsiteY3" fmla="*/ 0 h 192465"/>
                <a:gd name="connsiteX0" fmla="*/ 0 w 1728197"/>
                <a:gd name="connsiteY0" fmla="*/ 192465 h 192465"/>
                <a:gd name="connsiteX1" fmla="*/ 11435 w 1728197"/>
                <a:gd name="connsiteY1" fmla="*/ 88004 h 192465"/>
                <a:gd name="connsiteX2" fmla="*/ 145447 w 1728197"/>
                <a:gd name="connsiteY2" fmla="*/ 441 h 192465"/>
                <a:gd name="connsiteX3" fmla="*/ 1728197 w 1728197"/>
                <a:gd name="connsiteY3" fmla="*/ 0 h 192465"/>
                <a:gd name="connsiteX0" fmla="*/ 0 w 1728197"/>
                <a:gd name="connsiteY0" fmla="*/ 208225 h 208225"/>
                <a:gd name="connsiteX1" fmla="*/ 7148 w 1728197"/>
                <a:gd name="connsiteY1" fmla="*/ 45099 h 208225"/>
                <a:gd name="connsiteX2" fmla="*/ 145447 w 1728197"/>
                <a:gd name="connsiteY2" fmla="*/ 16201 h 208225"/>
                <a:gd name="connsiteX3" fmla="*/ 1728197 w 1728197"/>
                <a:gd name="connsiteY3" fmla="*/ 15760 h 208225"/>
                <a:gd name="connsiteX0" fmla="*/ 0 w 1728197"/>
                <a:gd name="connsiteY0" fmla="*/ 192465 h 192465"/>
                <a:gd name="connsiteX1" fmla="*/ 7148 w 1728197"/>
                <a:gd name="connsiteY1" fmla="*/ 29339 h 192465"/>
                <a:gd name="connsiteX2" fmla="*/ 145447 w 1728197"/>
                <a:gd name="connsiteY2" fmla="*/ 441 h 192465"/>
                <a:gd name="connsiteX3" fmla="*/ 1728197 w 1728197"/>
                <a:gd name="connsiteY3" fmla="*/ 0 h 192465"/>
                <a:gd name="connsiteX0" fmla="*/ 5718 w 1733915"/>
                <a:gd name="connsiteY0" fmla="*/ 192465 h 192465"/>
                <a:gd name="connsiteX1" fmla="*/ 0 w 1733915"/>
                <a:gd name="connsiteY1" fmla="*/ 29339 h 192465"/>
                <a:gd name="connsiteX2" fmla="*/ 151165 w 1733915"/>
                <a:gd name="connsiteY2" fmla="*/ 441 h 192465"/>
                <a:gd name="connsiteX3" fmla="*/ 1733915 w 1733915"/>
                <a:gd name="connsiteY3" fmla="*/ 0 h 192465"/>
                <a:gd name="connsiteX0" fmla="*/ 1430 w 1729627"/>
                <a:gd name="connsiteY0" fmla="*/ 192465 h 192465"/>
                <a:gd name="connsiteX1" fmla="*/ 0 w 1729627"/>
                <a:gd name="connsiteY1" fmla="*/ 29339 h 192465"/>
                <a:gd name="connsiteX2" fmla="*/ 146877 w 1729627"/>
                <a:gd name="connsiteY2" fmla="*/ 441 h 192465"/>
                <a:gd name="connsiteX3" fmla="*/ 1729627 w 1729627"/>
                <a:gd name="connsiteY3" fmla="*/ 0 h 192465"/>
                <a:gd name="connsiteX0" fmla="*/ 1430 w 1729627"/>
                <a:gd name="connsiteY0" fmla="*/ 192465 h 192465"/>
                <a:gd name="connsiteX1" fmla="*/ 0 w 1729627"/>
                <a:gd name="connsiteY1" fmla="*/ 29339 h 192465"/>
                <a:gd name="connsiteX2" fmla="*/ 146877 w 1729627"/>
                <a:gd name="connsiteY2" fmla="*/ 441 h 192465"/>
                <a:gd name="connsiteX3" fmla="*/ 1729627 w 1729627"/>
                <a:gd name="connsiteY3" fmla="*/ 0 h 192465"/>
                <a:gd name="connsiteX0" fmla="*/ 1615 w 1729812"/>
                <a:gd name="connsiteY0" fmla="*/ 192465 h 192465"/>
                <a:gd name="connsiteX1" fmla="*/ 185 w 1729812"/>
                <a:gd name="connsiteY1" fmla="*/ 29339 h 192465"/>
                <a:gd name="connsiteX2" fmla="*/ 147062 w 1729812"/>
                <a:gd name="connsiteY2" fmla="*/ 441 h 192465"/>
                <a:gd name="connsiteX3" fmla="*/ 1729812 w 1729812"/>
                <a:gd name="connsiteY3" fmla="*/ 0 h 192465"/>
                <a:gd name="connsiteX0" fmla="*/ 0 w 1728197"/>
                <a:gd name="connsiteY0" fmla="*/ 192465 h 192465"/>
                <a:gd name="connsiteX1" fmla="*/ 2860 w 1728197"/>
                <a:gd name="connsiteY1" fmla="*/ 34619 h 192465"/>
                <a:gd name="connsiteX2" fmla="*/ 145447 w 1728197"/>
                <a:gd name="connsiteY2" fmla="*/ 441 h 192465"/>
                <a:gd name="connsiteX3" fmla="*/ 1728197 w 1728197"/>
                <a:gd name="connsiteY3" fmla="*/ 0 h 192465"/>
                <a:gd name="connsiteX0" fmla="*/ 0 w 1728197"/>
                <a:gd name="connsiteY0" fmla="*/ 192465 h 192465"/>
                <a:gd name="connsiteX1" fmla="*/ 2860 w 1728197"/>
                <a:gd name="connsiteY1" fmla="*/ 34619 h 192465"/>
                <a:gd name="connsiteX2" fmla="*/ 145447 w 1728197"/>
                <a:gd name="connsiteY2" fmla="*/ 441 h 192465"/>
                <a:gd name="connsiteX3" fmla="*/ 1728197 w 1728197"/>
                <a:gd name="connsiteY3" fmla="*/ 0 h 192465"/>
                <a:gd name="connsiteX0" fmla="*/ 0 w 1728197"/>
                <a:gd name="connsiteY0" fmla="*/ 192465 h 192465"/>
                <a:gd name="connsiteX1" fmla="*/ 2860 w 1728197"/>
                <a:gd name="connsiteY1" fmla="*/ 34619 h 192465"/>
                <a:gd name="connsiteX2" fmla="*/ 145447 w 1728197"/>
                <a:gd name="connsiteY2" fmla="*/ 441 h 192465"/>
                <a:gd name="connsiteX3" fmla="*/ 1728197 w 1728197"/>
                <a:gd name="connsiteY3" fmla="*/ 0 h 192465"/>
              </a:gdLst>
              <a:ahLst/>
              <a:cxnLst>
                <a:cxn ang="0">
                  <a:pos x="connsiteX0" y="connsiteY0"/>
                </a:cxn>
                <a:cxn ang="0">
                  <a:pos x="connsiteX1" y="connsiteY1"/>
                </a:cxn>
                <a:cxn ang="0">
                  <a:pos x="connsiteX2" y="connsiteY2"/>
                </a:cxn>
                <a:cxn ang="0">
                  <a:pos x="connsiteX3" y="connsiteY3"/>
                </a:cxn>
              </a:cxnLst>
              <a:rect l="l" t="t" r="r" b="b"/>
              <a:pathLst>
                <a:path w="1728197" h="192465">
                  <a:moveTo>
                    <a:pt x="0" y="192465"/>
                  </a:moveTo>
                  <a:cubicBezTo>
                    <a:pt x="0" y="176939"/>
                    <a:pt x="2860" y="50145"/>
                    <a:pt x="2860" y="34619"/>
                  </a:cubicBezTo>
                  <a:cubicBezTo>
                    <a:pt x="-10004" y="1842"/>
                    <a:pt x="65151" y="441"/>
                    <a:pt x="145447" y="441"/>
                  </a:cubicBezTo>
                  <a:cubicBezTo>
                    <a:pt x="145574" y="-293"/>
                    <a:pt x="1200614" y="147"/>
                    <a:pt x="1728197" y="0"/>
                  </a:cubicBezTo>
                </a:path>
              </a:pathLst>
            </a:custGeom>
            <a:noFill/>
            <a:ln w="28575" cap="rnd">
              <a:solidFill>
                <a:srgbClr val="EDEDED"/>
              </a:solidFill>
              <a:headEnd type="oval"/>
              <a:tailEnd type="none"/>
              <a:extLst>
                <a:ext uri="{C807C97D-BFC1-408E-A445-0C87EB9F89A2}">
                  <ask:lineSketchStyleProps xmlns:ask="http://schemas.microsoft.com/office/drawing/2018/sketchyshapes" xmlns="" sd="162010726">
                    <a:custGeom>
                      <a:avLst/>
                      <a:gdLst>
                        <a:gd name="connsiteX0" fmla="*/ 0 w 2771776"/>
                        <a:gd name="connsiteY0" fmla="*/ 385056 h 385056"/>
                        <a:gd name="connsiteX1" fmla="*/ 0 w 2771776"/>
                        <a:gd name="connsiteY1" fmla="*/ 339945 h 385056"/>
                        <a:gd name="connsiteX2" fmla="*/ 100455 w 2771776"/>
                        <a:gd name="connsiteY2" fmla="*/ 199078 h 385056"/>
                        <a:gd name="connsiteX3" fmla="*/ 768880 w 2771776"/>
                        <a:gd name="connsiteY3" fmla="*/ 199078 h 385056"/>
                        <a:gd name="connsiteX4" fmla="*/ 1463013 w 2771776"/>
                        <a:gd name="connsiteY4" fmla="*/ 199078 h 385056"/>
                        <a:gd name="connsiteX5" fmla="*/ 2028604 w 2771776"/>
                        <a:gd name="connsiteY5" fmla="*/ 199078 h 385056"/>
                        <a:gd name="connsiteX6" fmla="*/ 2671320 w 2771776"/>
                        <a:gd name="connsiteY6" fmla="*/ 199078 h 385056"/>
                        <a:gd name="connsiteX7" fmla="*/ 2771776 w 2771776"/>
                        <a:gd name="connsiteY7" fmla="*/ 58210 h 385056"/>
                        <a:gd name="connsiteX8" fmla="*/ 2771776 w 2771776"/>
                        <a:gd name="connsiteY8" fmla="*/ 0 h 385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1776" h="385056" extrusionOk="0">
                          <a:moveTo>
                            <a:pt x="0" y="385056"/>
                          </a:moveTo>
                          <a:cubicBezTo>
                            <a:pt x="-112" y="367304"/>
                            <a:pt x="2173" y="362316"/>
                            <a:pt x="0" y="339945"/>
                          </a:cubicBezTo>
                          <a:cubicBezTo>
                            <a:pt x="2362" y="260687"/>
                            <a:pt x="34632" y="201868"/>
                            <a:pt x="100455" y="199078"/>
                          </a:cubicBezTo>
                          <a:cubicBezTo>
                            <a:pt x="379202" y="218818"/>
                            <a:pt x="474343" y="219599"/>
                            <a:pt x="768880" y="199078"/>
                          </a:cubicBezTo>
                          <a:cubicBezTo>
                            <a:pt x="1063418" y="178557"/>
                            <a:pt x="1272659" y="213889"/>
                            <a:pt x="1463013" y="199078"/>
                          </a:cubicBezTo>
                          <a:cubicBezTo>
                            <a:pt x="1653367" y="184267"/>
                            <a:pt x="1811922" y="203346"/>
                            <a:pt x="2028604" y="199078"/>
                          </a:cubicBezTo>
                          <a:cubicBezTo>
                            <a:pt x="2245286" y="194810"/>
                            <a:pt x="2361763" y="223321"/>
                            <a:pt x="2671320" y="199078"/>
                          </a:cubicBezTo>
                          <a:cubicBezTo>
                            <a:pt x="2720868" y="199440"/>
                            <a:pt x="2766800" y="134794"/>
                            <a:pt x="2771776" y="58210"/>
                          </a:cubicBezTo>
                          <a:cubicBezTo>
                            <a:pt x="2772566" y="31643"/>
                            <a:pt x="2770637" y="14081"/>
                            <a:pt x="2771776" y="0"/>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38">
                <a:defRPr/>
              </a:pPr>
              <a:endParaRPr lang="en-GB" dirty="0">
                <a:solidFill>
                  <a:prstClr val="white"/>
                </a:solidFill>
                <a:latin typeface="Arial"/>
              </a:endParaRPr>
            </a:p>
          </p:txBody>
        </p:sp>
        <p:sp>
          <p:nvSpPr>
            <p:cNvPr id="103" name="Graphic 66">
              <a:extLst>
                <a:ext uri="{FF2B5EF4-FFF2-40B4-BE49-F238E27FC236}">
                  <a16:creationId xmlns:a16="http://schemas.microsoft.com/office/drawing/2014/main" xmlns="" id="{A8C0D390-FBCE-435C-817A-A9E10FC9B29F}"/>
                </a:ext>
              </a:extLst>
            </p:cNvPr>
            <p:cNvSpPr/>
            <p:nvPr/>
          </p:nvSpPr>
          <p:spPr bwMode="gray">
            <a:xfrm>
              <a:off x="2375756" y="3083399"/>
              <a:ext cx="2196243" cy="288000"/>
            </a:xfrm>
            <a:custGeom>
              <a:avLst/>
              <a:gdLst>
                <a:gd name="connsiteX0" fmla="*/ 0 w 4013168"/>
                <a:gd name="connsiteY0" fmla="*/ 397574 h 397573"/>
                <a:gd name="connsiteX1" fmla="*/ 0 w 4013168"/>
                <a:gd name="connsiteY1" fmla="*/ 350996 h 397573"/>
                <a:gd name="connsiteX2" fmla="*/ 145447 w 4013168"/>
                <a:gd name="connsiteY2" fmla="*/ 205550 h 397573"/>
                <a:gd name="connsiteX3" fmla="*/ 3867722 w 4013168"/>
                <a:gd name="connsiteY3" fmla="*/ 205550 h 397573"/>
                <a:gd name="connsiteX4" fmla="*/ 4013168 w 4013168"/>
                <a:gd name="connsiteY4" fmla="*/ 60103 h 397573"/>
                <a:gd name="connsiteX5" fmla="*/ 4013168 w 4013168"/>
                <a:gd name="connsiteY5" fmla="*/ 0 h 39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3168" h="397573">
                  <a:moveTo>
                    <a:pt x="0" y="397574"/>
                  </a:moveTo>
                  <a:lnTo>
                    <a:pt x="0" y="350996"/>
                  </a:lnTo>
                  <a:cubicBezTo>
                    <a:pt x="0" y="270701"/>
                    <a:pt x="65151" y="205550"/>
                    <a:pt x="145447" y="205550"/>
                  </a:cubicBezTo>
                  <a:lnTo>
                    <a:pt x="3867722" y="205550"/>
                  </a:lnTo>
                  <a:cubicBezTo>
                    <a:pt x="3948017" y="205550"/>
                    <a:pt x="4013168" y="140399"/>
                    <a:pt x="4013168" y="60103"/>
                  </a:cubicBezTo>
                  <a:lnTo>
                    <a:pt x="4013168" y="0"/>
                  </a:lnTo>
                </a:path>
              </a:pathLst>
            </a:custGeom>
            <a:noFill/>
            <a:ln w="28575" cap="rnd">
              <a:solidFill>
                <a:srgbClr val="EDEDED"/>
              </a:solidFill>
              <a:headEnd type="oval"/>
              <a:tailEnd type="none"/>
              <a:extLst>
                <a:ext uri="{C807C97D-BFC1-408E-A445-0C87EB9F89A2}">
                  <ask:lineSketchStyleProps xmlns:ask="http://schemas.microsoft.com/office/drawing/2018/sketchyshapes" xmlns="" sd="162010726">
                    <a:custGeom>
                      <a:avLst/>
                      <a:gdLst>
                        <a:gd name="connsiteX0" fmla="*/ 0 w 2771776"/>
                        <a:gd name="connsiteY0" fmla="*/ 385056 h 385056"/>
                        <a:gd name="connsiteX1" fmla="*/ 0 w 2771776"/>
                        <a:gd name="connsiteY1" fmla="*/ 339945 h 385056"/>
                        <a:gd name="connsiteX2" fmla="*/ 100455 w 2771776"/>
                        <a:gd name="connsiteY2" fmla="*/ 199078 h 385056"/>
                        <a:gd name="connsiteX3" fmla="*/ 768880 w 2771776"/>
                        <a:gd name="connsiteY3" fmla="*/ 199078 h 385056"/>
                        <a:gd name="connsiteX4" fmla="*/ 1463013 w 2771776"/>
                        <a:gd name="connsiteY4" fmla="*/ 199078 h 385056"/>
                        <a:gd name="connsiteX5" fmla="*/ 2028604 w 2771776"/>
                        <a:gd name="connsiteY5" fmla="*/ 199078 h 385056"/>
                        <a:gd name="connsiteX6" fmla="*/ 2671320 w 2771776"/>
                        <a:gd name="connsiteY6" fmla="*/ 199078 h 385056"/>
                        <a:gd name="connsiteX7" fmla="*/ 2771776 w 2771776"/>
                        <a:gd name="connsiteY7" fmla="*/ 58210 h 385056"/>
                        <a:gd name="connsiteX8" fmla="*/ 2771776 w 2771776"/>
                        <a:gd name="connsiteY8" fmla="*/ 0 h 385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1776" h="385056" extrusionOk="0">
                          <a:moveTo>
                            <a:pt x="0" y="385056"/>
                          </a:moveTo>
                          <a:cubicBezTo>
                            <a:pt x="-112" y="367304"/>
                            <a:pt x="2173" y="362316"/>
                            <a:pt x="0" y="339945"/>
                          </a:cubicBezTo>
                          <a:cubicBezTo>
                            <a:pt x="2362" y="260687"/>
                            <a:pt x="34632" y="201868"/>
                            <a:pt x="100455" y="199078"/>
                          </a:cubicBezTo>
                          <a:cubicBezTo>
                            <a:pt x="379202" y="218818"/>
                            <a:pt x="474343" y="219599"/>
                            <a:pt x="768880" y="199078"/>
                          </a:cubicBezTo>
                          <a:cubicBezTo>
                            <a:pt x="1063418" y="178557"/>
                            <a:pt x="1272659" y="213889"/>
                            <a:pt x="1463013" y="199078"/>
                          </a:cubicBezTo>
                          <a:cubicBezTo>
                            <a:pt x="1653367" y="184267"/>
                            <a:pt x="1811922" y="203346"/>
                            <a:pt x="2028604" y="199078"/>
                          </a:cubicBezTo>
                          <a:cubicBezTo>
                            <a:pt x="2245286" y="194810"/>
                            <a:pt x="2361763" y="223321"/>
                            <a:pt x="2671320" y="199078"/>
                          </a:cubicBezTo>
                          <a:cubicBezTo>
                            <a:pt x="2720868" y="199440"/>
                            <a:pt x="2766800" y="134794"/>
                            <a:pt x="2771776" y="58210"/>
                          </a:cubicBezTo>
                          <a:cubicBezTo>
                            <a:pt x="2772566" y="31643"/>
                            <a:pt x="2770637" y="14081"/>
                            <a:pt x="2771776" y="0"/>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38">
                <a:defRPr/>
              </a:pPr>
              <a:endParaRPr lang="en-GB" dirty="0">
                <a:solidFill>
                  <a:prstClr val="white"/>
                </a:solidFill>
                <a:latin typeface="Arial"/>
              </a:endParaRPr>
            </a:p>
          </p:txBody>
        </p:sp>
        <p:sp>
          <p:nvSpPr>
            <p:cNvPr id="85" name="Graphic 66">
              <a:extLst>
                <a:ext uri="{FF2B5EF4-FFF2-40B4-BE49-F238E27FC236}">
                  <a16:creationId xmlns:a16="http://schemas.microsoft.com/office/drawing/2014/main" xmlns="" id="{F009FF71-D755-4C64-A85E-36D457DFFBD6}"/>
                </a:ext>
              </a:extLst>
            </p:cNvPr>
            <p:cNvSpPr/>
            <p:nvPr/>
          </p:nvSpPr>
          <p:spPr bwMode="gray">
            <a:xfrm flipH="1">
              <a:off x="4714510" y="3231979"/>
              <a:ext cx="959656" cy="781221"/>
            </a:xfrm>
            <a:custGeom>
              <a:avLst/>
              <a:gdLst>
                <a:gd name="connsiteX0" fmla="*/ 0 w 4013168"/>
                <a:gd name="connsiteY0" fmla="*/ 397574 h 397573"/>
                <a:gd name="connsiteX1" fmla="*/ 0 w 4013168"/>
                <a:gd name="connsiteY1" fmla="*/ 350996 h 397573"/>
                <a:gd name="connsiteX2" fmla="*/ 145447 w 4013168"/>
                <a:gd name="connsiteY2" fmla="*/ 205550 h 397573"/>
                <a:gd name="connsiteX3" fmla="*/ 3867722 w 4013168"/>
                <a:gd name="connsiteY3" fmla="*/ 205550 h 397573"/>
                <a:gd name="connsiteX4" fmla="*/ 4013168 w 4013168"/>
                <a:gd name="connsiteY4" fmla="*/ 60103 h 397573"/>
                <a:gd name="connsiteX5" fmla="*/ 4013168 w 4013168"/>
                <a:gd name="connsiteY5" fmla="*/ 0 h 397573"/>
                <a:gd name="connsiteX0" fmla="*/ 0 w 4013168"/>
                <a:gd name="connsiteY0" fmla="*/ 397574 h 397574"/>
                <a:gd name="connsiteX1" fmla="*/ 0 w 4013168"/>
                <a:gd name="connsiteY1" fmla="*/ 350996 h 397574"/>
                <a:gd name="connsiteX2" fmla="*/ 145447 w 4013168"/>
                <a:gd name="connsiteY2" fmla="*/ 205550 h 397574"/>
                <a:gd name="connsiteX3" fmla="*/ 1728197 w 4013168"/>
                <a:gd name="connsiteY3" fmla="*/ 205109 h 397574"/>
                <a:gd name="connsiteX4" fmla="*/ 3867722 w 4013168"/>
                <a:gd name="connsiteY4" fmla="*/ 205550 h 397574"/>
                <a:gd name="connsiteX5" fmla="*/ 4013168 w 4013168"/>
                <a:gd name="connsiteY5" fmla="*/ 60103 h 397574"/>
                <a:gd name="connsiteX6" fmla="*/ 4013168 w 4013168"/>
                <a:gd name="connsiteY6" fmla="*/ 0 h 397574"/>
                <a:gd name="connsiteX0" fmla="*/ 0 w 4013168"/>
                <a:gd name="connsiteY0" fmla="*/ 397574 h 397574"/>
                <a:gd name="connsiteX1" fmla="*/ 0 w 4013168"/>
                <a:gd name="connsiteY1" fmla="*/ 350996 h 397574"/>
                <a:gd name="connsiteX2" fmla="*/ 145447 w 4013168"/>
                <a:gd name="connsiteY2" fmla="*/ 205550 h 397574"/>
                <a:gd name="connsiteX3" fmla="*/ 1728197 w 4013168"/>
                <a:gd name="connsiteY3" fmla="*/ 205109 h 397574"/>
                <a:gd name="connsiteX4" fmla="*/ 4013168 w 4013168"/>
                <a:gd name="connsiteY4" fmla="*/ 60103 h 397574"/>
                <a:gd name="connsiteX5" fmla="*/ 4013168 w 4013168"/>
                <a:gd name="connsiteY5" fmla="*/ 0 h 397574"/>
                <a:gd name="connsiteX0" fmla="*/ 0 w 4013168"/>
                <a:gd name="connsiteY0" fmla="*/ 397574 h 397574"/>
                <a:gd name="connsiteX1" fmla="*/ 0 w 4013168"/>
                <a:gd name="connsiteY1" fmla="*/ 350996 h 397574"/>
                <a:gd name="connsiteX2" fmla="*/ 145447 w 4013168"/>
                <a:gd name="connsiteY2" fmla="*/ 205550 h 397574"/>
                <a:gd name="connsiteX3" fmla="*/ 1728197 w 4013168"/>
                <a:gd name="connsiteY3" fmla="*/ 205109 h 397574"/>
                <a:gd name="connsiteX4" fmla="*/ 4013168 w 4013168"/>
                <a:gd name="connsiteY4" fmla="*/ 0 h 397574"/>
                <a:gd name="connsiteX0" fmla="*/ 0 w 1728197"/>
                <a:gd name="connsiteY0" fmla="*/ 192465 h 192465"/>
                <a:gd name="connsiteX1" fmla="*/ 0 w 1728197"/>
                <a:gd name="connsiteY1" fmla="*/ 145887 h 192465"/>
                <a:gd name="connsiteX2" fmla="*/ 145447 w 1728197"/>
                <a:gd name="connsiteY2" fmla="*/ 441 h 192465"/>
                <a:gd name="connsiteX3" fmla="*/ 1728197 w 1728197"/>
                <a:gd name="connsiteY3" fmla="*/ 0 h 192465"/>
                <a:gd name="connsiteX0" fmla="*/ 0 w 1728197"/>
                <a:gd name="connsiteY0" fmla="*/ 192465 h 192465"/>
                <a:gd name="connsiteX1" fmla="*/ 11435 w 1728197"/>
                <a:gd name="connsiteY1" fmla="*/ 88004 h 192465"/>
                <a:gd name="connsiteX2" fmla="*/ 145447 w 1728197"/>
                <a:gd name="connsiteY2" fmla="*/ 441 h 192465"/>
                <a:gd name="connsiteX3" fmla="*/ 1728197 w 1728197"/>
                <a:gd name="connsiteY3" fmla="*/ 0 h 192465"/>
                <a:gd name="connsiteX0" fmla="*/ 0 w 1728197"/>
                <a:gd name="connsiteY0" fmla="*/ 208225 h 208225"/>
                <a:gd name="connsiteX1" fmla="*/ 7148 w 1728197"/>
                <a:gd name="connsiteY1" fmla="*/ 45099 h 208225"/>
                <a:gd name="connsiteX2" fmla="*/ 145447 w 1728197"/>
                <a:gd name="connsiteY2" fmla="*/ 16201 h 208225"/>
                <a:gd name="connsiteX3" fmla="*/ 1728197 w 1728197"/>
                <a:gd name="connsiteY3" fmla="*/ 15760 h 208225"/>
                <a:gd name="connsiteX0" fmla="*/ 0 w 1728197"/>
                <a:gd name="connsiteY0" fmla="*/ 192465 h 192465"/>
                <a:gd name="connsiteX1" fmla="*/ 7148 w 1728197"/>
                <a:gd name="connsiteY1" fmla="*/ 29339 h 192465"/>
                <a:gd name="connsiteX2" fmla="*/ 145447 w 1728197"/>
                <a:gd name="connsiteY2" fmla="*/ 441 h 192465"/>
                <a:gd name="connsiteX3" fmla="*/ 1728197 w 1728197"/>
                <a:gd name="connsiteY3" fmla="*/ 0 h 192465"/>
                <a:gd name="connsiteX0" fmla="*/ 5718 w 1733915"/>
                <a:gd name="connsiteY0" fmla="*/ 192465 h 192465"/>
                <a:gd name="connsiteX1" fmla="*/ 0 w 1733915"/>
                <a:gd name="connsiteY1" fmla="*/ 29339 h 192465"/>
                <a:gd name="connsiteX2" fmla="*/ 151165 w 1733915"/>
                <a:gd name="connsiteY2" fmla="*/ 441 h 192465"/>
                <a:gd name="connsiteX3" fmla="*/ 1733915 w 1733915"/>
                <a:gd name="connsiteY3" fmla="*/ 0 h 192465"/>
                <a:gd name="connsiteX0" fmla="*/ 1430 w 1729627"/>
                <a:gd name="connsiteY0" fmla="*/ 192465 h 192465"/>
                <a:gd name="connsiteX1" fmla="*/ 0 w 1729627"/>
                <a:gd name="connsiteY1" fmla="*/ 29339 h 192465"/>
                <a:gd name="connsiteX2" fmla="*/ 146877 w 1729627"/>
                <a:gd name="connsiteY2" fmla="*/ 441 h 192465"/>
                <a:gd name="connsiteX3" fmla="*/ 1729627 w 1729627"/>
                <a:gd name="connsiteY3" fmla="*/ 0 h 192465"/>
                <a:gd name="connsiteX0" fmla="*/ 1430 w 1729627"/>
                <a:gd name="connsiteY0" fmla="*/ 192465 h 192465"/>
                <a:gd name="connsiteX1" fmla="*/ 0 w 1729627"/>
                <a:gd name="connsiteY1" fmla="*/ 29339 h 192465"/>
                <a:gd name="connsiteX2" fmla="*/ 146877 w 1729627"/>
                <a:gd name="connsiteY2" fmla="*/ 441 h 192465"/>
                <a:gd name="connsiteX3" fmla="*/ 1729627 w 1729627"/>
                <a:gd name="connsiteY3" fmla="*/ 0 h 192465"/>
                <a:gd name="connsiteX0" fmla="*/ 1615 w 1729812"/>
                <a:gd name="connsiteY0" fmla="*/ 192465 h 192465"/>
                <a:gd name="connsiteX1" fmla="*/ 185 w 1729812"/>
                <a:gd name="connsiteY1" fmla="*/ 29339 h 192465"/>
                <a:gd name="connsiteX2" fmla="*/ 147062 w 1729812"/>
                <a:gd name="connsiteY2" fmla="*/ 441 h 192465"/>
                <a:gd name="connsiteX3" fmla="*/ 1729812 w 1729812"/>
                <a:gd name="connsiteY3" fmla="*/ 0 h 192465"/>
                <a:gd name="connsiteX0" fmla="*/ 0 w 1728197"/>
                <a:gd name="connsiteY0" fmla="*/ 192465 h 192465"/>
                <a:gd name="connsiteX1" fmla="*/ 2860 w 1728197"/>
                <a:gd name="connsiteY1" fmla="*/ 34619 h 192465"/>
                <a:gd name="connsiteX2" fmla="*/ 145447 w 1728197"/>
                <a:gd name="connsiteY2" fmla="*/ 441 h 192465"/>
                <a:gd name="connsiteX3" fmla="*/ 1728197 w 1728197"/>
                <a:gd name="connsiteY3" fmla="*/ 0 h 192465"/>
                <a:gd name="connsiteX0" fmla="*/ 0 w 1728197"/>
                <a:gd name="connsiteY0" fmla="*/ 192465 h 192465"/>
                <a:gd name="connsiteX1" fmla="*/ 2860 w 1728197"/>
                <a:gd name="connsiteY1" fmla="*/ 34619 h 192465"/>
                <a:gd name="connsiteX2" fmla="*/ 145447 w 1728197"/>
                <a:gd name="connsiteY2" fmla="*/ 441 h 192465"/>
                <a:gd name="connsiteX3" fmla="*/ 1728197 w 1728197"/>
                <a:gd name="connsiteY3" fmla="*/ 0 h 192465"/>
                <a:gd name="connsiteX0" fmla="*/ 0 w 1728197"/>
                <a:gd name="connsiteY0" fmla="*/ 192465 h 192465"/>
                <a:gd name="connsiteX1" fmla="*/ 2860 w 1728197"/>
                <a:gd name="connsiteY1" fmla="*/ 34619 h 192465"/>
                <a:gd name="connsiteX2" fmla="*/ 145447 w 1728197"/>
                <a:gd name="connsiteY2" fmla="*/ 441 h 192465"/>
                <a:gd name="connsiteX3" fmla="*/ 1728197 w 1728197"/>
                <a:gd name="connsiteY3" fmla="*/ 0 h 192465"/>
              </a:gdLst>
              <a:ahLst/>
              <a:cxnLst>
                <a:cxn ang="0">
                  <a:pos x="connsiteX0" y="connsiteY0"/>
                </a:cxn>
                <a:cxn ang="0">
                  <a:pos x="connsiteX1" y="connsiteY1"/>
                </a:cxn>
                <a:cxn ang="0">
                  <a:pos x="connsiteX2" y="connsiteY2"/>
                </a:cxn>
                <a:cxn ang="0">
                  <a:pos x="connsiteX3" y="connsiteY3"/>
                </a:cxn>
              </a:cxnLst>
              <a:rect l="l" t="t" r="r" b="b"/>
              <a:pathLst>
                <a:path w="1728197" h="192465">
                  <a:moveTo>
                    <a:pt x="0" y="192465"/>
                  </a:moveTo>
                  <a:cubicBezTo>
                    <a:pt x="0" y="176939"/>
                    <a:pt x="2860" y="50145"/>
                    <a:pt x="2860" y="34619"/>
                  </a:cubicBezTo>
                  <a:cubicBezTo>
                    <a:pt x="-10004" y="1842"/>
                    <a:pt x="65151" y="441"/>
                    <a:pt x="145447" y="441"/>
                  </a:cubicBezTo>
                  <a:cubicBezTo>
                    <a:pt x="145574" y="-293"/>
                    <a:pt x="1200614" y="147"/>
                    <a:pt x="1728197" y="0"/>
                  </a:cubicBezTo>
                </a:path>
              </a:pathLst>
            </a:custGeom>
            <a:noFill/>
            <a:ln w="28575" cap="rnd">
              <a:solidFill>
                <a:srgbClr val="EDEDED"/>
              </a:solidFill>
              <a:headEnd type="oval"/>
              <a:tailEnd type="none"/>
              <a:extLst>
                <a:ext uri="{C807C97D-BFC1-408E-A445-0C87EB9F89A2}">
                  <ask:lineSketchStyleProps xmlns:ask="http://schemas.microsoft.com/office/drawing/2018/sketchyshapes" xmlns="" sd="162010726">
                    <a:custGeom>
                      <a:avLst/>
                      <a:gdLst>
                        <a:gd name="connsiteX0" fmla="*/ 0 w 2771776"/>
                        <a:gd name="connsiteY0" fmla="*/ 385056 h 385056"/>
                        <a:gd name="connsiteX1" fmla="*/ 0 w 2771776"/>
                        <a:gd name="connsiteY1" fmla="*/ 339945 h 385056"/>
                        <a:gd name="connsiteX2" fmla="*/ 100455 w 2771776"/>
                        <a:gd name="connsiteY2" fmla="*/ 199078 h 385056"/>
                        <a:gd name="connsiteX3" fmla="*/ 768880 w 2771776"/>
                        <a:gd name="connsiteY3" fmla="*/ 199078 h 385056"/>
                        <a:gd name="connsiteX4" fmla="*/ 1463013 w 2771776"/>
                        <a:gd name="connsiteY4" fmla="*/ 199078 h 385056"/>
                        <a:gd name="connsiteX5" fmla="*/ 2028604 w 2771776"/>
                        <a:gd name="connsiteY5" fmla="*/ 199078 h 385056"/>
                        <a:gd name="connsiteX6" fmla="*/ 2671320 w 2771776"/>
                        <a:gd name="connsiteY6" fmla="*/ 199078 h 385056"/>
                        <a:gd name="connsiteX7" fmla="*/ 2771776 w 2771776"/>
                        <a:gd name="connsiteY7" fmla="*/ 58210 h 385056"/>
                        <a:gd name="connsiteX8" fmla="*/ 2771776 w 2771776"/>
                        <a:gd name="connsiteY8" fmla="*/ 0 h 385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1776" h="385056" extrusionOk="0">
                          <a:moveTo>
                            <a:pt x="0" y="385056"/>
                          </a:moveTo>
                          <a:cubicBezTo>
                            <a:pt x="-112" y="367304"/>
                            <a:pt x="2173" y="362316"/>
                            <a:pt x="0" y="339945"/>
                          </a:cubicBezTo>
                          <a:cubicBezTo>
                            <a:pt x="2362" y="260687"/>
                            <a:pt x="34632" y="201868"/>
                            <a:pt x="100455" y="199078"/>
                          </a:cubicBezTo>
                          <a:cubicBezTo>
                            <a:pt x="379202" y="218818"/>
                            <a:pt x="474343" y="219599"/>
                            <a:pt x="768880" y="199078"/>
                          </a:cubicBezTo>
                          <a:cubicBezTo>
                            <a:pt x="1063418" y="178557"/>
                            <a:pt x="1272659" y="213889"/>
                            <a:pt x="1463013" y="199078"/>
                          </a:cubicBezTo>
                          <a:cubicBezTo>
                            <a:pt x="1653367" y="184267"/>
                            <a:pt x="1811922" y="203346"/>
                            <a:pt x="2028604" y="199078"/>
                          </a:cubicBezTo>
                          <a:cubicBezTo>
                            <a:pt x="2245286" y="194810"/>
                            <a:pt x="2361763" y="223321"/>
                            <a:pt x="2671320" y="199078"/>
                          </a:cubicBezTo>
                          <a:cubicBezTo>
                            <a:pt x="2720868" y="199440"/>
                            <a:pt x="2766800" y="134794"/>
                            <a:pt x="2771776" y="58210"/>
                          </a:cubicBezTo>
                          <a:cubicBezTo>
                            <a:pt x="2772566" y="31643"/>
                            <a:pt x="2770637" y="14081"/>
                            <a:pt x="2771776" y="0"/>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38">
                <a:defRPr/>
              </a:pPr>
              <a:endParaRPr lang="en-GB" dirty="0">
                <a:solidFill>
                  <a:prstClr val="white"/>
                </a:solidFill>
                <a:latin typeface="Arial"/>
              </a:endParaRPr>
            </a:p>
          </p:txBody>
        </p:sp>
      </p:grpSp>
    </p:spTree>
    <p:extLst>
      <p:ext uri="{BB962C8B-B14F-4D97-AF65-F5344CB8AC3E}">
        <p14:creationId xmlns:p14="http://schemas.microsoft.com/office/powerpoint/2010/main" val="1619392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Oval 152">
            <a:extLst>
              <a:ext uri="{FF2B5EF4-FFF2-40B4-BE49-F238E27FC236}">
                <a16:creationId xmlns:a16="http://schemas.microsoft.com/office/drawing/2014/main" xmlns="" id="{CF94540A-67FB-4CEE-A050-1E897C21C2E4}"/>
              </a:ext>
            </a:extLst>
          </p:cNvPr>
          <p:cNvSpPr/>
          <p:nvPr/>
        </p:nvSpPr>
        <p:spPr bwMode="gray">
          <a:xfrm>
            <a:off x="890438" y="379371"/>
            <a:ext cx="483059" cy="483057"/>
          </a:xfrm>
          <a:prstGeom prst="ellipse">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sp>
        <p:nvSpPr>
          <p:cNvPr id="347" name="Oval 152">
            <a:extLst>
              <a:ext uri="{FF2B5EF4-FFF2-40B4-BE49-F238E27FC236}">
                <a16:creationId xmlns:a16="http://schemas.microsoft.com/office/drawing/2014/main" xmlns="" id="{D326A317-1443-4203-AE2F-F5C7CB6BD59C}"/>
              </a:ext>
            </a:extLst>
          </p:cNvPr>
          <p:cNvSpPr/>
          <p:nvPr/>
        </p:nvSpPr>
        <p:spPr bwMode="gray">
          <a:xfrm>
            <a:off x="388789" y="256620"/>
            <a:ext cx="187531" cy="187530"/>
          </a:xfrm>
          <a:prstGeom prst="ellipse">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sp>
        <p:nvSpPr>
          <p:cNvPr id="148" name="Oval 43">
            <a:extLst>
              <a:ext uri="{FF2B5EF4-FFF2-40B4-BE49-F238E27FC236}">
                <a16:creationId xmlns:a16="http://schemas.microsoft.com/office/drawing/2014/main" xmlns="" id="{B75714BC-1397-43FD-A475-0216590EB00B}"/>
              </a:ext>
            </a:extLst>
          </p:cNvPr>
          <p:cNvSpPr/>
          <p:nvPr/>
        </p:nvSpPr>
        <p:spPr bwMode="gray">
          <a:xfrm>
            <a:off x="7715532" y="-885775"/>
            <a:ext cx="1771632" cy="1771629"/>
          </a:xfrm>
          <a:prstGeom prst="ellipse">
            <a:avLst/>
          </a:prstGeom>
          <a:solidFill>
            <a:srgbClr val="522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sp>
        <p:nvSpPr>
          <p:cNvPr id="149" name="Oval 83">
            <a:extLst>
              <a:ext uri="{FF2B5EF4-FFF2-40B4-BE49-F238E27FC236}">
                <a16:creationId xmlns:a16="http://schemas.microsoft.com/office/drawing/2014/main" xmlns="" id="{093012A1-7DEB-4018-AD20-8BD5FF2D224F}"/>
              </a:ext>
            </a:extLst>
          </p:cNvPr>
          <p:cNvSpPr/>
          <p:nvPr/>
        </p:nvSpPr>
        <p:spPr bwMode="gray">
          <a:xfrm>
            <a:off x="7379454" y="73760"/>
            <a:ext cx="672156" cy="672156"/>
          </a:xfrm>
          <a:prstGeom prst="ellipse">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endParaRPr lang="en-GB" sz="1275" dirty="0">
              <a:solidFill>
                <a:prstClr val="white"/>
              </a:solidFill>
              <a:latin typeface="Arial"/>
            </a:endParaRPr>
          </a:p>
        </p:txBody>
      </p:sp>
      <p:sp>
        <p:nvSpPr>
          <p:cNvPr id="150" name="Oval 43">
            <a:extLst>
              <a:ext uri="{FF2B5EF4-FFF2-40B4-BE49-F238E27FC236}">
                <a16:creationId xmlns:a16="http://schemas.microsoft.com/office/drawing/2014/main" xmlns="" id="{30218B3C-F46E-4F32-A536-BBBE0B7014A9}"/>
              </a:ext>
            </a:extLst>
          </p:cNvPr>
          <p:cNvSpPr/>
          <p:nvPr/>
        </p:nvSpPr>
        <p:spPr bwMode="gray">
          <a:xfrm flipV="1">
            <a:off x="8253561" y="1346382"/>
            <a:ext cx="163056" cy="163056"/>
          </a:xfrm>
          <a:prstGeom prst="ellipse">
            <a:avLst/>
          </a:prstGeom>
          <a:solidFill>
            <a:srgbClr val="522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sp>
        <p:nvSpPr>
          <p:cNvPr id="153" name="Oval 43">
            <a:extLst>
              <a:ext uri="{FF2B5EF4-FFF2-40B4-BE49-F238E27FC236}">
                <a16:creationId xmlns:a16="http://schemas.microsoft.com/office/drawing/2014/main" xmlns="" id="{C6570B0F-9628-4CEE-9EE8-C250FB65E353}"/>
              </a:ext>
            </a:extLst>
          </p:cNvPr>
          <p:cNvSpPr/>
          <p:nvPr/>
        </p:nvSpPr>
        <p:spPr bwMode="gray">
          <a:xfrm>
            <a:off x="7211561" y="695632"/>
            <a:ext cx="100567" cy="100567"/>
          </a:xfrm>
          <a:prstGeom prst="ellipse">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lumMod val="65000"/>
                </a:prstClr>
              </a:solidFill>
              <a:latin typeface="Arial"/>
            </a:endParaRPr>
          </a:p>
        </p:txBody>
      </p:sp>
      <p:sp>
        <p:nvSpPr>
          <p:cNvPr id="14" name="TextBox 13">
            <a:extLst>
              <a:ext uri="{FF2B5EF4-FFF2-40B4-BE49-F238E27FC236}">
                <a16:creationId xmlns:a16="http://schemas.microsoft.com/office/drawing/2014/main" xmlns="" id="{C103B4B5-5D5B-44FA-A272-7B4B5E27651C}"/>
              </a:ext>
            </a:extLst>
          </p:cNvPr>
          <p:cNvSpPr txBox="1"/>
          <p:nvPr/>
        </p:nvSpPr>
        <p:spPr bwMode="gray">
          <a:xfrm>
            <a:off x="571668" y="714454"/>
            <a:ext cx="2896214" cy="679382"/>
          </a:xfrm>
          <a:prstGeom prst="rect">
            <a:avLst/>
          </a:prstGeom>
          <a:noFill/>
        </p:spPr>
        <p:txBody>
          <a:bodyPr wrap="square" lIns="0" tIns="0" rIns="0" bIns="0" rtlCol="0">
            <a:noAutofit/>
          </a:bodyPr>
          <a:lstStyle/>
          <a:p>
            <a:pPr defTabSz="914338">
              <a:lnSpc>
                <a:spcPct val="80000"/>
              </a:lnSpc>
              <a:defRPr/>
            </a:pPr>
            <a:r>
              <a:rPr lang="en-US" sz="2540" b="1" dirty="0" smtClean="0">
                <a:solidFill>
                  <a:srgbClr val="5225B5"/>
                </a:solidFill>
                <a:cs typeface="Arial" panose="020B0604020202020204" pitchFamily="34" charset="0"/>
              </a:rPr>
              <a:t>Latin</a:t>
            </a:r>
            <a:r>
              <a:rPr lang="es-ES" sz="2540" b="1" dirty="0" smtClean="0">
                <a:solidFill>
                  <a:srgbClr val="5225B5"/>
                </a:solidFill>
                <a:cs typeface="Arial" panose="020B0604020202020204" pitchFamily="34" charset="0"/>
              </a:rPr>
              <a:t> </a:t>
            </a:r>
            <a:r>
              <a:rPr lang="es-ES" sz="2540" b="1" dirty="0">
                <a:solidFill>
                  <a:srgbClr val="5225B5"/>
                </a:solidFill>
                <a:cs typeface="Arial" panose="020B0604020202020204" pitchFamily="34" charset="0"/>
              </a:rPr>
              <a:t>America (Venezuela, Brazil &amp; Columbia) </a:t>
            </a:r>
            <a:br>
              <a:rPr lang="es-ES" sz="2540" b="1" dirty="0">
                <a:solidFill>
                  <a:srgbClr val="5225B5"/>
                </a:solidFill>
                <a:cs typeface="Arial" panose="020B0604020202020204" pitchFamily="34" charset="0"/>
              </a:rPr>
            </a:br>
            <a:r>
              <a:rPr lang="es-ES" sz="2540" b="1" dirty="0">
                <a:solidFill>
                  <a:srgbClr val="5225B5"/>
                </a:solidFill>
                <a:cs typeface="Arial" panose="020B0604020202020204" pitchFamily="34" charset="0"/>
              </a:rPr>
              <a:t>and Mexico</a:t>
            </a:r>
            <a:endParaRPr lang="ja-JP" altLang="de-DE" sz="2540" b="1" dirty="0">
              <a:solidFill>
                <a:srgbClr val="5225B5"/>
              </a:solidFill>
              <a:cs typeface="Arial" panose="020B0604020202020204" pitchFamily="34" charset="0"/>
            </a:endParaRPr>
          </a:p>
        </p:txBody>
      </p:sp>
      <p:sp>
        <p:nvSpPr>
          <p:cNvPr id="4" name="Footer Placeholder 3">
            <a:extLst>
              <a:ext uri="{FF2B5EF4-FFF2-40B4-BE49-F238E27FC236}">
                <a16:creationId xmlns:a16="http://schemas.microsoft.com/office/drawing/2014/main" xmlns="" id="{712AC31D-2FF5-4654-9137-9949AB91F72B}"/>
              </a:ext>
            </a:extLst>
          </p:cNvPr>
          <p:cNvSpPr>
            <a:spLocks noGrp="1"/>
          </p:cNvSpPr>
          <p:nvPr>
            <p:ph type="ftr" sz="quarter" idx="11"/>
          </p:nvPr>
        </p:nvSpPr>
        <p:spPr bwMode="gray"/>
        <p:txBody>
          <a:bodyPr/>
          <a:lstStyle/>
          <a:p>
            <a:r>
              <a:rPr lang="en-US" dirty="0"/>
              <a:t>Copyright Dr. Reddy‘s </a:t>
            </a:r>
          </a:p>
        </p:txBody>
      </p:sp>
      <p:sp>
        <p:nvSpPr>
          <p:cNvPr id="13" name="Slide Number Placeholder 12">
            <a:extLst>
              <a:ext uri="{FF2B5EF4-FFF2-40B4-BE49-F238E27FC236}">
                <a16:creationId xmlns:a16="http://schemas.microsoft.com/office/drawing/2014/main" xmlns="" id="{DA418D8E-73FA-4BCD-9140-FA955D5D8F82}"/>
              </a:ext>
            </a:extLst>
          </p:cNvPr>
          <p:cNvSpPr>
            <a:spLocks noGrp="1"/>
          </p:cNvSpPr>
          <p:nvPr>
            <p:ph type="sldNum" sz="quarter" idx="12"/>
          </p:nvPr>
        </p:nvSpPr>
        <p:spPr bwMode="gray"/>
        <p:txBody>
          <a:bodyPr/>
          <a:lstStyle/>
          <a:p>
            <a:fld id="{FCB53D23-1D79-480C-B3BE-829293F4503C}" type="slidenum">
              <a:rPr lang="en-US" smtClean="0"/>
              <a:pPr/>
              <a:t>31</a:t>
            </a:fld>
            <a:endParaRPr lang="en-US" dirty="0"/>
          </a:p>
        </p:txBody>
      </p:sp>
      <p:sp>
        <p:nvSpPr>
          <p:cNvPr id="154" name="Rectangle 153">
            <a:extLst>
              <a:ext uri="{FF2B5EF4-FFF2-40B4-BE49-F238E27FC236}">
                <a16:creationId xmlns:a16="http://schemas.microsoft.com/office/drawing/2014/main" xmlns="" id="{1F2EB396-7BA1-409A-AADD-CC8769D78FE8}"/>
              </a:ext>
            </a:extLst>
          </p:cNvPr>
          <p:cNvSpPr/>
          <p:nvPr/>
        </p:nvSpPr>
        <p:spPr bwMode="gray">
          <a:xfrm>
            <a:off x="571670" y="339425"/>
            <a:ext cx="857199" cy="232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de-DE" sz="794" b="1" cap="all">
                <a:solidFill>
                  <a:srgbClr val="5225B5"/>
                </a:solidFill>
              </a:rPr>
              <a:t>API Business</a:t>
            </a:r>
            <a:endParaRPr lang="en-GB" sz="794" b="1" cap="all" dirty="0">
              <a:solidFill>
                <a:srgbClr val="5225B5"/>
              </a:solidFill>
            </a:endParaRPr>
          </a:p>
        </p:txBody>
      </p:sp>
      <p:cxnSp>
        <p:nvCxnSpPr>
          <p:cNvPr id="157" name="Straight Connector 156">
            <a:extLst>
              <a:ext uri="{FF2B5EF4-FFF2-40B4-BE49-F238E27FC236}">
                <a16:creationId xmlns:a16="http://schemas.microsoft.com/office/drawing/2014/main" xmlns="" id="{581BC599-CCCB-4F35-A77A-C7ABBB5C50DC}"/>
              </a:ext>
            </a:extLst>
          </p:cNvPr>
          <p:cNvCxnSpPr>
            <a:cxnSpLocks/>
          </p:cNvCxnSpPr>
          <p:nvPr/>
        </p:nvCxnSpPr>
        <p:spPr bwMode="gray">
          <a:xfrm>
            <a:off x="571670" y="568911"/>
            <a:ext cx="711036" cy="0"/>
          </a:xfrm>
          <a:prstGeom prst="line">
            <a:avLst/>
          </a:prstGeom>
          <a:ln w="28575" cap="rnd">
            <a:solidFill>
              <a:srgbClr val="5225B5"/>
            </a:solidFill>
          </a:ln>
        </p:spPr>
        <p:style>
          <a:lnRef idx="1">
            <a:schemeClr val="accent1"/>
          </a:lnRef>
          <a:fillRef idx="0">
            <a:schemeClr val="accent1"/>
          </a:fillRef>
          <a:effectRef idx="0">
            <a:schemeClr val="accent1"/>
          </a:effectRef>
          <a:fontRef idx="minor">
            <a:schemeClr val="tx1"/>
          </a:fontRef>
        </p:style>
      </p:cxnSp>
      <p:cxnSp>
        <p:nvCxnSpPr>
          <p:cNvPr id="309" name="Gerader Verbinder 299">
            <a:extLst>
              <a:ext uri="{FF2B5EF4-FFF2-40B4-BE49-F238E27FC236}">
                <a16:creationId xmlns:a16="http://schemas.microsoft.com/office/drawing/2014/main" xmlns="" id="{F5369BDC-8346-4216-B989-8F6A62A65388}"/>
              </a:ext>
            </a:extLst>
          </p:cNvPr>
          <p:cNvCxnSpPr>
            <a:cxnSpLocks/>
            <a:stCxn id="71" idx="4"/>
            <a:endCxn id="59" idx="2"/>
          </p:cNvCxnSpPr>
          <p:nvPr/>
        </p:nvCxnSpPr>
        <p:spPr bwMode="gray">
          <a:xfrm flipH="1" flipV="1">
            <a:off x="4571999" y="1338456"/>
            <a:ext cx="1" cy="1471152"/>
          </a:xfrm>
          <a:prstGeom prst="line">
            <a:avLst/>
          </a:prstGeom>
          <a:noFill/>
          <a:ln w="28575" cap="rnd">
            <a:solidFill>
              <a:srgbClr val="EDEDED"/>
            </a:solidFill>
            <a:headEnd type="none"/>
            <a:tailEnd type="none"/>
            <a:extLst>
              <a:ext uri="{C807C97D-BFC1-408E-A445-0C87EB9F89A2}">
                <ask:lineSketchStyleProps xmlns:ask="http://schemas.microsoft.com/office/drawing/2018/sketchyshapes" xmlns="" sd="162010726">
                  <a:custGeom>
                    <a:avLst/>
                    <a:gdLst>
                      <a:gd name="connsiteX0" fmla="*/ 0 w 2771776"/>
                      <a:gd name="connsiteY0" fmla="*/ 385056 h 385056"/>
                      <a:gd name="connsiteX1" fmla="*/ 0 w 2771776"/>
                      <a:gd name="connsiteY1" fmla="*/ 339945 h 385056"/>
                      <a:gd name="connsiteX2" fmla="*/ 100455 w 2771776"/>
                      <a:gd name="connsiteY2" fmla="*/ 199078 h 385056"/>
                      <a:gd name="connsiteX3" fmla="*/ 768880 w 2771776"/>
                      <a:gd name="connsiteY3" fmla="*/ 199078 h 385056"/>
                      <a:gd name="connsiteX4" fmla="*/ 1463013 w 2771776"/>
                      <a:gd name="connsiteY4" fmla="*/ 199078 h 385056"/>
                      <a:gd name="connsiteX5" fmla="*/ 2028604 w 2771776"/>
                      <a:gd name="connsiteY5" fmla="*/ 199078 h 385056"/>
                      <a:gd name="connsiteX6" fmla="*/ 2671320 w 2771776"/>
                      <a:gd name="connsiteY6" fmla="*/ 199078 h 385056"/>
                      <a:gd name="connsiteX7" fmla="*/ 2771776 w 2771776"/>
                      <a:gd name="connsiteY7" fmla="*/ 58210 h 385056"/>
                      <a:gd name="connsiteX8" fmla="*/ 2771776 w 2771776"/>
                      <a:gd name="connsiteY8" fmla="*/ 0 h 385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1776" h="385056" extrusionOk="0">
                        <a:moveTo>
                          <a:pt x="0" y="385056"/>
                        </a:moveTo>
                        <a:cubicBezTo>
                          <a:pt x="-112" y="367304"/>
                          <a:pt x="2173" y="362316"/>
                          <a:pt x="0" y="339945"/>
                        </a:cubicBezTo>
                        <a:cubicBezTo>
                          <a:pt x="2362" y="260687"/>
                          <a:pt x="34632" y="201868"/>
                          <a:pt x="100455" y="199078"/>
                        </a:cubicBezTo>
                        <a:cubicBezTo>
                          <a:pt x="379202" y="218818"/>
                          <a:pt x="474343" y="219599"/>
                          <a:pt x="768880" y="199078"/>
                        </a:cubicBezTo>
                        <a:cubicBezTo>
                          <a:pt x="1063418" y="178557"/>
                          <a:pt x="1272659" y="213889"/>
                          <a:pt x="1463013" y="199078"/>
                        </a:cubicBezTo>
                        <a:cubicBezTo>
                          <a:pt x="1653367" y="184267"/>
                          <a:pt x="1811922" y="203346"/>
                          <a:pt x="2028604" y="199078"/>
                        </a:cubicBezTo>
                        <a:cubicBezTo>
                          <a:pt x="2245286" y="194810"/>
                          <a:pt x="2361763" y="223321"/>
                          <a:pt x="2671320" y="199078"/>
                        </a:cubicBezTo>
                        <a:cubicBezTo>
                          <a:pt x="2720868" y="199440"/>
                          <a:pt x="2766800" y="134794"/>
                          <a:pt x="2771776" y="58210"/>
                        </a:cubicBezTo>
                        <a:cubicBezTo>
                          <a:pt x="2772566" y="31643"/>
                          <a:pt x="2770637" y="14081"/>
                          <a:pt x="2771776" y="0"/>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cxnSp>
      <p:sp>
        <p:nvSpPr>
          <p:cNvPr id="110" name="TextBox 33">
            <a:extLst>
              <a:ext uri="{FF2B5EF4-FFF2-40B4-BE49-F238E27FC236}">
                <a16:creationId xmlns:a16="http://schemas.microsoft.com/office/drawing/2014/main" xmlns="" id="{7E421A09-B442-4DB9-91CF-24CEE293A354}"/>
              </a:ext>
            </a:extLst>
          </p:cNvPr>
          <p:cNvSpPr txBox="1">
            <a:spLocks/>
          </p:cNvSpPr>
          <p:nvPr/>
        </p:nvSpPr>
        <p:spPr bwMode="gray">
          <a:xfrm>
            <a:off x="3540841" y="1555156"/>
            <a:ext cx="2062318" cy="300374"/>
          </a:xfrm>
          <a:prstGeom prst="roundRect">
            <a:avLst>
              <a:gd name="adj" fmla="val 50000"/>
            </a:avLst>
          </a:prstGeom>
          <a:solidFill>
            <a:srgbClr val="5225B5"/>
          </a:solidFill>
          <a:ln>
            <a:solidFill>
              <a:srgbClr val="5225B5"/>
            </a:solidFill>
          </a:ln>
        </p:spPr>
        <p:style>
          <a:lnRef idx="2">
            <a:schemeClr val="accent1">
              <a:shade val="50000"/>
            </a:schemeClr>
          </a:lnRef>
          <a:fillRef idx="1">
            <a:schemeClr val="accent1"/>
          </a:fillRef>
          <a:effectRef idx="0">
            <a:schemeClr val="accent1"/>
          </a:effectRef>
          <a:fontRef idx="minor">
            <a:schemeClr val="lt1"/>
          </a:fontRef>
        </p:style>
        <p:txBody>
          <a:bodyPr wrap="none" lIns="314312" tIns="28574" rIns="57148" bIns="28574" rtlCol="0" anchor="ctr">
            <a:noAutofit/>
          </a:bodyPr>
          <a:lstStyle>
            <a:defPPr>
              <a:defRPr lang="en-US"/>
            </a:defPPr>
            <a:lvl1pPr algn="ctr">
              <a:defRPr sz="8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914338">
              <a:defRPr/>
            </a:pPr>
            <a:r>
              <a:rPr lang="en-US" sz="794" dirty="0">
                <a:solidFill>
                  <a:prstClr val="white"/>
                </a:solidFill>
              </a:rPr>
              <a:t>Hitesh Mangal</a:t>
            </a:r>
          </a:p>
          <a:p>
            <a:pPr algn="l" defTabSz="914338">
              <a:defRPr/>
            </a:pPr>
            <a:r>
              <a:rPr lang="en-US" sz="556" b="0" dirty="0">
                <a:solidFill>
                  <a:prstClr val="white"/>
                </a:solidFill>
              </a:rPr>
              <a:t>Region Head LATAM &amp; Mexico </a:t>
            </a:r>
          </a:p>
        </p:txBody>
      </p:sp>
      <p:grpSp>
        <p:nvGrpSpPr>
          <p:cNvPr id="77" name="Group 76">
            <a:extLst>
              <a:ext uri="{FF2B5EF4-FFF2-40B4-BE49-F238E27FC236}">
                <a16:creationId xmlns:a16="http://schemas.microsoft.com/office/drawing/2014/main" xmlns="" id="{7E11A20A-845B-4790-A29F-3393A0A0F01D}"/>
              </a:ext>
            </a:extLst>
          </p:cNvPr>
          <p:cNvGrpSpPr/>
          <p:nvPr/>
        </p:nvGrpSpPr>
        <p:grpSpPr bwMode="gray">
          <a:xfrm>
            <a:off x="1207928" y="2766070"/>
            <a:ext cx="3364072" cy="288001"/>
            <a:chOff x="1207928" y="1851670"/>
            <a:chExt cx="3364072" cy="288001"/>
          </a:xfrm>
        </p:grpSpPr>
        <p:sp>
          <p:nvSpPr>
            <p:cNvPr id="78" name="Graphic 66">
              <a:extLst>
                <a:ext uri="{FF2B5EF4-FFF2-40B4-BE49-F238E27FC236}">
                  <a16:creationId xmlns:a16="http://schemas.microsoft.com/office/drawing/2014/main" xmlns="" id="{DB49E6C9-08ED-4246-A0F4-B5C727D8256B}"/>
                </a:ext>
              </a:extLst>
            </p:cNvPr>
            <p:cNvSpPr/>
            <p:nvPr/>
          </p:nvSpPr>
          <p:spPr bwMode="gray">
            <a:xfrm>
              <a:off x="3467882" y="2000250"/>
              <a:ext cx="959656" cy="139421"/>
            </a:xfrm>
            <a:custGeom>
              <a:avLst/>
              <a:gdLst>
                <a:gd name="connsiteX0" fmla="*/ 0 w 4013168"/>
                <a:gd name="connsiteY0" fmla="*/ 397574 h 397573"/>
                <a:gd name="connsiteX1" fmla="*/ 0 w 4013168"/>
                <a:gd name="connsiteY1" fmla="*/ 350996 h 397573"/>
                <a:gd name="connsiteX2" fmla="*/ 145447 w 4013168"/>
                <a:gd name="connsiteY2" fmla="*/ 205550 h 397573"/>
                <a:gd name="connsiteX3" fmla="*/ 3867722 w 4013168"/>
                <a:gd name="connsiteY3" fmla="*/ 205550 h 397573"/>
                <a:gd name="connsiteX4" fmla="*/ 4013168 w 4013168"/>
                <a:gd name="connsiteY4" fmla="*/ 60103 h 397573"/>
                <a:gd name="connsiteX5" fmla="*/ 4013168 w 4013168"/>
                <a:gd name="connsiteY5" fmla="*/ 0 h 397573"/>
                <a:gd name="connsiteX0" fmla="*/ 0 w 4013168"/>
                <a:gd name="connsiteY0" fmla="*/ 397574 h 397574"/>
                <a:gd name="connsiteX1" fmla="*/ 0 w 4013168"/>
                <a:gd name="connsiteY1" fmla="*/ 350996 h 397574"/>
                <a:gd name="connsiteX2" fmla="*/ 145447 w 4013168"/>
                <a:gd name="connsiteY2" fmla="*/ 205550 h 397574"/>
                <a:gd name="connsiteX3" fmla="*/ 1728197 w 4013168"/>
                <a:gd name="connsiteY3" fmla="*/ 205109 h 397574"/>
                <a:gd name="connsiteX4" fmla="*/ 3867722 w 4013168"/>
                <a:gd name="connsiteY4" fmla="*/ 205550 h 397574"/>
                <a:gd name="connsiteX5" fmla="*/ 4013168 w 4013168"/>
                <a:gd name="connsiteY5" fmla="*/ 60103 h 397574"/>
                <a:gd name="connsiteX6" fmla="*/ 4013168 w 4013168"/>
                <a:gd name="connsiteY6" fmla="*/ 0 h 397574"/>
                <a:gd name="connsiteX0" fmla="*/ 0 w 4013168"/>
                <a:gd name="connsiteY0" fmla="*/ 397574 h 397574"/>
                <a:gd name="connsiteX1" fmla="*/ 0 w 4013168"/>
                <a:gd name="connsiteY1" fmla="*/ 350996 h 397574"/>
                <a:gd name="connsiteX2" fmla="*/ 145447 w 4013168"/>
                <a:gd name="connsiteY2" fmla="*/ 205550 h 397574"/>
                <a:gd name="connsiteX3" fmla="*/ 1728197 w 4013168"/>
                <a:gd name="connsiteY3" fmla="*/ 205109 h 397574"/>
                <a:gd name="connsiteX4" fmla="*/ 4013168 w 4013168"/>
                <a:gd name="connsiteY4" fmla="*/ 60103 h 397574"/>
                <a:gd name="connsiteX5" fmla="*/ 4013168 w 4013168"/>
                <a:gd name="connsiteY5" fmla="*/ 0 h 397574"/>
                <a:gd name="connsiteX0" fmla="*/ 0 w 4013168"/>
                <a:gd name="connsiteY0" fmla="*/ 397574 h 397574"/>
                <a:gd name="connsiteX1" fmla="*/ 0 w 4013168"/>
                <a:gd name="connsiteY1" fmla="*/ 350996 h 397574"/>
                <a:gd name="connsiteX2" fmla="*/ 145447 w 4013168"/>
                <a:gd name="connsiteY2" fmla="*/ 205550 h 397574"/>
                <a:gd name="connsiteX3" fmla="*/ 1728197 w 4013168"/>
                <a:gd name="connsiteY3" fmla="*/ 205109 h 397574"/>
                <a:gd name="connsiteX4" fmla="*/ 4013168 w 4013168"/>
                <a:gd name="connsiteY4" fmla="*/ 0 h 397574"/>
                <a:gd name="connsiteX0" fmla="*/ 0 w 1728197"/>
                <a:gd name="connsiteY0" fmla="*/ 192465 h 192465"/>
                <a:gd name="connsiteX1" fmla="*/ 0 w 1728197"/>
                <a:gd name="connsiteY1" fmla="*/ 145887 h 192465"/>
                <a:gd name="connsiteX2" fmla="*/ 145447 w 1728197"/>
                <a:gd name="connsiteY2" fmla="*/ 441 h 192465"/>
                <a:gd name="connsiteX3" fmla="*/ 1728197 w 1728197"/>
                <a:gd name="connsiteY3" fmla="*/ 0 h 192465"/>
              </a:gdLst>
              <a:ahLst/>
              <a:cxnLst>
                <a:cxn ang="0">
                  <a:pos x="connsiteX0" y="connsiteY0"/>
                </a:cxn>
                <a:cxn ang="0">
                  <a:pos x="connsiteX1" y="connsiteY1"/>
                </a:cxn>
                <a:cxn ang="0">
                  <a:pos x="connsiteX2" y="connsiteY2"/>
                </a:cxn>
                <a:cxn ang="0">
                  <a:pos x="connsiteX3" y="connsiteY3"/>
                </a:cxn>
              </a:cxnLst>
              <a:rect l="l" t="t" r="r" b="b"/>
              <a:pathLst>
                <a:path w="1728197" h="192465">
                  <a:moveTo>
                    <a:pt x="0" y="192465"/>
                  </a:moveTo>
                  <a:lnTo>
                    <a:pt x="0" y="145887"/>
                  </a:lnTo>
                  <a:cubicBezTo>
                    <a:pt x="0" y="65592"/>
                    <a:pt x="65151" y="441"/>
                    <a:pt x="145447" y="441"/>
                  </a:cubicBezTo>
                  <a:lnTo>
                    <a:pt x="1728197" y="0"/>
                  </a:lnTo>
                </a:path>
              </a:pathLst>
            </a:custGeom>
            <a:noFill/>
            <a:ln w="28575" cap="rnd">
              <a:solidFill>
                <a:srgbClr val="EDEDED"/>
              </a:solidFill>
              <a:headEnd type="oval"/>
              <a:tailEnd type="none"/>
              <a:extLst>
                <a:ext uri="{C807C97D-BFC1-408E-A445-0C87EB9F89A2}">
                  <ask:lineSketchStyleProps xmlns:ask="http://schemas.microsoft.com/office/drawing/2018/sketchyshapes" xmlns="" sd="162010726">
                    <a:custGeom>
                      <a:avLst/>
                      <a:gdLst>
                        <a:gd name="connsiteX0" fmla="*/ 0 w 2771776"/>
                        <a:gd name="connsiteY0" fmla="*/ 385056 h 385056"/>
                        <a:gd name="connsiteX1" fmla="*/ 0 w 2771776"/>
                        <a:gd name="connsiteY1" fmla="*/ 339945 h 385056"/>
                        <a:gd name="connsiteX2" fmla="*/ 100455 w 2771776"/>
                        <a:gd name="connsiteY2" fmla="*/ 199078 h 385056"/>
                        <a:gd name="connsiteX3" fmla="*/ 768880 w 2771776"/>
                        <a:gd name="connsiteY3" fmla="*/ 199078 h 385056"/>
                        <a:gd name="connsiteX4" fmla="*/ 1463013 w 2771776"/>
                        <a:gd name="connsiteY4" fmla="*/ 199078 h 385056"/>
                        <a:gd name="connsiteX5" fmla="*/ 2028604 w 2771776"/>
                        <a:gd name="connsiteY5" fmla="*/ 199078 h 385056"/>
                        <a:gd name="connsiteX6" fmla="*/ 2671320 w 2771776"/>
                        <a:gd name="connsiteY6" fmla="*/ 199078 h 385056"/>
                        <a:gd name="connsiteX7" fmla="*/ 2771776 w 2771776"/>
                        <a:gd name="connsiteY7" fmla="*/ 58210 h 385056"/>
                        <a:gd name="connsiteX8" fmla="*/ 2771776 w 2771776"/>
                        <a:gd name="connsiteY8" fmla="*/ 0 h 385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1776" h="385056" extrusionOk="0">
                          <a:moveTo>
                            <a:pt x="0" y="385056"/>
                          </a:moveTo>
                          <a:cubicBezTo>
                            <a:pt x="-112" y="367304"/>
                            <a:pt x="2173" y="362316"/>
                            <a:pt x="0" y="339945"/>
                          </a:cubicBezTo>
                          <a:cubicBezTo>
                            <a:pt x="2362" y="260687"/>
                            <a:pt x="34632" y="201868"/>
                            <a:pt x="100455" y="199078"/>
                          </a:cubicBezTo>
                          <a:cubicBezTo>
                            <a:pt x="379202" y="218818"/>
                            <a:pt x="474343" y="219599"/>
                            <a:pt x="768880" y="199078"/>
                          </a:cubicBezTo>
                          <a:cubicBezTo>
                            <a:pt x="1063418" y="178557"/>
                            <a:pt x="1272659" y="213889"/>
                            <a:pt x="1463013" y="199078"/>
                          </a:cubicBezTo>
                          <a:cubicBezTo>
                            <a:pt x="1653367" y="184267"/>
                            <a:pt x="1811922" y="203346"/>
                            <a:pt x="2028604" y="199078"/>
                          </a:cubicBezTo>
                          <a:cubicBezTo>
                            <a:pt x="2245286" y="194810"/>
                            <a:pt x="2361763" y="223321"/>
                            <a:pt x="2671320" y="199078"/>
                          </a:cubicBezTo>
                          <a:cubicBezTo>
                            <a:pt x="2720868" y="199440"/>
                            <a:pt x="2766800" y="134794"/>
                            <a:pt x="2771776" y="58210"/>
                          </a:cubicBezTo>
                          <a:cubicBezTo>
                            <a:pt x="2772566" y="31643"/>
                            <a:pt x="2770637" y="14081"/>
                            <a:pt x="2771776" y="0"/>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38">
                <a:defRPr/>
              </a:pPr>
              <a:endParaRPr lang="en-GB" dirty="0">
                <a:solidFill>
                  <a:prstClr val="white"/>
                </a:solidFill>
                <a:latin typeface="Arial"/>
              </a:endParaRPr>
            </a:p>
          </p:txBody>
        </p:sp>
        <p:sp>
          <p:nvSpPr>
            <p:cNvPr id="79" name="Graphic 66">
              <a:extLst>
                <a:ext uri="{FF2B5EF4-FFF2-40B4-BE49-F238E27FC236}">
                  <a16:creationId xmlns:a16="http://schemas.microsoft.com/office/drawing/2014/main" xmlns="" id="{F4A1241E-8813-485B-85AA-6D1ED614CEEC}"/>
                </a:ext>
              </a:extLst>
            </p:cNvPr>
            <p:cNvSpPr/>
            <p:nvPr/>
          </p:nvSpPr>
          <p:spPr bwMode="gray">
            <a:xfrm>
              <a:off x="1207928" y="1851670"/>
              <a:ext cx="3364072" cy="288000"/>
            </a:xfrm>
            <a:custGeom>
              <a:avLst/>
              <a:gdLst>
                <a:gd name="connsiteX0" fmla="*/ 0 w 4013168"/>
                <a:gd name="connsiteY0" fmla="*/ 397574 h 397573"/>
                <a:gd name="connsiteX1" fmla="*/ 0 w 4013168"/>
                <a:gd name="connsiteY1" fmla="*/ 350996 h 397573"/>
                <a:gd name="connsiteX2" fmla="*/ 145447 w 4013168"/>
                <a:gd name="connsiteY2" fmla="*/ 205550 h 397573"/>
                <a:gd name="connsiteX3" fmla="*/ 3867722 w 4013168"/>
                <a:gd name="connsiteY3" fmla="*/ 205550 h 397573"/>
                <a:gd name="connsiteX4" fmla="*/ 4013168 w 4013168"/>
                <a:gd name="connsiteY4" fmla="*/ 60103 h 397573"/>
                <a:gd name="connsiteX5" fmla="*/ 4013168 w 4013168"/>
                <a:gd name="connsiteY5" fmla="*/ 0 h 39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3168" h="397573">
                  <a:moveTo>
                    <a:pt x="0" y="397574"/>
                  </a:moveTo>
                  <a:lnTo>
                    <a:pt x="0" y="350996"/>
                  </a:lnTo>
                  <a:cubicBezTo>
                    <a:pt x="0" y="270701"/>
                    <a:pt x="65151" y="205550"/>
                    <a:pt x="145447" y="205550"/>
                  </a:cubicBezTo>
                  <a:lnTo>
                    <a:pt x="3867722" y="205550"/>
                  </a:lnTo>
                  <a:cubicBezTo>
                    <a:pt x="3948017" y="205550"/>
                    <a:pt x="4013168" y="140399"/>
                    <a:pt x="4013168" y="60103"/>
                  </a:cubicBezTo>
                  <a:lnTo>
                    <a:pt x="4013168" y="0"/>
                  </a:lnTo>
                </a:path>
              </a:pathLst>
            </a:custGeom>
            <a:noFill/>
            <a:ln w="28575" cap="rnd">
              <a:solidFill>
                <a:srgbClr val="EDEDED"/>
              </a:solidFill>
              <a:headEnd type="oval"/>
              <a:tailEnd type="none"/>
              <a:extLst>
                <a:ext uri="{C807C97D-BFC1-408E-A445-0C87EB9F89A2}">
                  <ask:lineSketchStyleProps xmlns:ask="http://schemas.microsoft.com/office/drawing/2018/sketchyshapes" xmlns="" sd="162010726">
                    <a:custGeom>
                      <a:avLst/>
                      <a:gdLst>
                        <a:gd name="connsiteX0" fmla="*/ 0 w 2771776"/>
                        <a:gd name="connsiteY0" fmla="*/ 385056 h 385056"/>
                        <a:gd name="connsiteX1" fmla="*/ 0 w 2771776"/>
                        <a:gd name="connsiteY1" fmla="*/ 339945 h 385056"/>
                        <a:gd name="connsiteX2" fmla="*/ 100455 w 2771776"/>
                        <a:gd name="connsiteY2" fmla="*/ 199078 h 385056"/>
                        <a:gd name="connsiteX3" fmla="*/ 768880 w 2771776"/>
                        <a:gd name="connsiteY3" fmla="*/ 199078 h 385056"/>
                        <a:gd name="connsiteX4" fmla="*/ 1463013 w 2771776"/>
                        <a:gd name="connsiteY4" fmla="*/ 199078 h 385056"/>
                        <a:gd name="connsiteX5" fmla="*/ 2028604 w 2771776"/>
                        <a:gd name="connsiteY5" fmla="*/ 199078 h 385056"/>
                        <a:gd name="connsiteX6" fmla="*/ 2671320 w 2771776"/>
                        <a:gd name="connsiteY6" fmla="*/ 199078 h 385056"/>
                        <a:gd name="connsiteX7" fmla="*/ 2771776 w 2771776"/>
                        <a:gd name="connsiteY7" fmla="*/ 58210 h 385056"/>
                        <a:gd name="connsiteX8" fmla="*/ 2771776 w 2771776"/>
                        <a:gd name="connsiteY8" fmla="*/ 0 h 385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1776" h="385056" extrusionOk="0">
                          <a:moveTo>
                            <a:pt x="0" y="385056"/>
                          </a:moveTo>
                          <a:cubicBezTo>
                            <a:pt x="-112" y="367304"/>
                            <a:pt x="2173" y="362316"/>
                            <a:pt x="0" y="339945"/>
                          </a:cubicBezTo>
                          <a:cubicBezTo>
                            <a:pt x="2362" y="260687"/>
                            <a:pt x="34632" y="201868"/>
                            <a:pt x="100455" y="199078"/>
                          </a:cubicBezTo>
                          <a:cubicBezTo>
                            <a:pt x="379202" y="218818"/>
                            <a:pt x="474343" y="219599"/>
                            <a:pt x="768880" y="199078"/>
                          </a:cubicBezTo>
                          <a:cubicBezTo>
                            <a:pt x="1063418" y="178557"/>
                            <a:pt x="1272659" y="213889"/>
                            <a:pt x="1463013" y="199078"/>
                          </a:cubicBezTo>
                          <a:cubicBezTo>
                            <a:pt x="1653367" y="184267"/>
                            <a:pt x="1811922" y="203346"/>
                            <a:pt x="2028604" y="199078"/>
                          </a:cubicBezTo>
                          <a:cubicBezTo>
                            <a:pt x="2245286" y="194810"/>
                            <a:pt x="2361763" y="223321"/>
                            <a:pt x="2671320" y="199078"/>
                          </a:cubicBezTo>
                          <a:cubicBezTo>
                            <a:pt x="2720868" y="199440"/>
                            <a:pt x="2766800" y="134794"/>
                            <a:pt x="2771776" y="58210"/>
                          </a:cubicBezTo>
                          <a:cubicBezTo>
                            <a:pt x="2772566" y="31643"/>
                            <a:pt x="2770637" y="14081"/>
                            <a:pt x="2771776" y="0"/>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38">
                <a:defRPr/>
              </a:pPr>
              <a:endParaRPr lang="en-GB" dirty="0">
                <a:solidFill>
                  <a:prstClr val="white"/>
                </a:solidFill>
                <a:latin typeface="Arial"/>
              </a:endParaRPr>
            </a:p>
          </p:txBody>
        </p:sp>
      </p:grpSp>
      <p:grpSp>
        <p:nvGrpSpPr>
          <p:cNvPr id="64" name="Group 63">
            <a:extLst>
              <a:ext uri="{FF2B5EF4-FFF2-40B4-BE49-F238E27FC236}">
                <a16:creationId xmlns:a16="http://schemas.microsoft.com/office/drawing/2014/main" xmlns="" id="{BF6510DD-38F5-4890-9314-FE76BE74D929}"/>
              </a:ext>
            </a:extLst>
          </p:cNvPr>
          <p:cNvGrpSpPr/>
          <p:nvPr/>
        </p:nvGrpSpPr>
        <p:grpSpPr bwMode="gray">
          <a:xfrm>
            <a:off x="1207928" y="2114063"/>
            <a:ext cx="6728144" cy="288001"/>
            <a:chOff x="1207928" y="2114063"/>
            <a:chExt cx="6728144" cy="288001"/>
          </a:xfrm>
        </p:grpSpPr>
        <p:sp>
          <p:nvSpPr>
            <p:cNvPr id="65" name="Graphic 66">
              <a:extLst>
                <a:ext uri="{FF2B5EF4-FFF2-40B4-BE49-F238E27FC236}">
                  <a16:creationId xmlns:a16="http://schemas.microsoft.com/office/drawing/2014/main" xmlns="" id="{AA446392-C2DB-4D49-8CCF-763DD6687987}"/>
                </a:ext>
              </a:extLst>
            </p:cNvPr>
            <p:cNvSpPr/>
            <p:nvPr/>
          </p:nvSpPr>
          <p:spPr bwMode="gray">
            <a:xfrm>
              <a:off x="3467882" y="2262643"/>
              <a:ext cx="959656" cy="139421"/>
            </a:xfrm>
            <a:custGeom>
              <a:avLst/>
              <a:gdLst>
                <a:gd name="connsiteX0" fmla="*/ 0 w 4013168"/>
                <a:gd name="connsiteY0" fmla="*/ 397574 h 397573"/>
                <a:gd name="connsiteX1" fmla="*/ 0 w 4013168"/>
                <a:gd name="connsiteY1" fmla="*/ 350996 h 397573"/>
                <a:gd name="connsiteX2" fmla="*/ 145447 w 4013168"/>
                <a:gd name="connsiteY2" fmla="*/ 205550 h 397573"/>
                <a:gd name="connsiteX3" fmla="*/ 3867722 w 4013168"/>
                <a:gd name="connsiteY3" fmla="*/ 205550 h 397573"/>
                <a:gd name="connsiteX4" fmla="*/ 4013168 w 4013168"/>
                <a:gd name="connsiteY4" fmla="*/ 60103 h 397573"/>
                <a:gd name="connsiteX5" fmla="*/ 4013168 w 4013168"/>
                <a:gd name="connsiteY5" fmla="*/ 0 h 397573"/>
                <a:gd name="connsiteX0" fmla="*/ 0 w 4013168"/>
                <a:gd name="connsiteY0" fmla="*/ 397574 h 397574"/>
                <a:gd name="connsiteX1" fmla="*/ 0 w 4013168"/>
                <a:gd name="connsiteY1" fmla="*/ 350996 h 397574"/>
                <a:gd name="connsiteX2" fmla="*/ 145447 w 4013168"/>
                <a:gd name="connsiteY2" fmla="*/ 205550 h 397574"/>
                <a:gd name="connsiteX3" fmla="*/ 1728197 w 4013168"/>
                <a:gd name="connsiteY3" fmla="*/ 205109 h 397574"/>
                <a:gd name="connsiteX4" fmla="*/ 3867722 w 4013168"/>
                <a:gd name="connsiteY4" fmla="*/ 205550 h 397574"/>
                <a:gd name="connsiteX5" fmla="*/ 4013168 w 4013168"/>
                <a:gd name="connsiteY5" fmla="*/ 60103 h 397574"/>
                <a:gd name="connsiteX6" fmla="*/ 4013168 w 4013168"/>
                <a:gd name="connsiteY6" fmla="*/ 0 h 397574"/>
                <a:gd name="connsiteX0" fmla="*/ 0 w 4013168"/>
                <a:gd name="connsiteY0" fmla="*/ 397574 h 397574"/>
                <a:gd name="connsiteX1" fmla="*/ 0 w 4013168"/>
                <a:gd name="connsiteY1" fmla="*/ 350996 h 397574"/>
                <a:gd name="connsiteX2" fmla="*/ 145447 w 4013168"/>
                <a:gd name="connsiteY2" fmla="*/ 205550 h 397574"/>
                <a:gd name="connsiteX3" fmla="*/ 1728197 w 4013168"/>
                <a:gd name="connsiteY3" fmla="*/ 205109 h 397574"/>
                <a:gd name="connsiteX4" fmla="*/ 4013168 w 4013168"/>
                <a:gd name="connsiteY4" fmla="*/ 60103 h 397574"/>
                <a:gd name="connsiteX5" fmla="*/ 4013168 w 4013168"/>
                <a:gd name="connsiteY5" fmla="*/ 0 h 397574"/>
                <a:gd name="connsiteX0" fmla="*/ 0 w 4013168"/>
                <a:gd name="connsiteY0" fmla="*/ 397574 h 397574"/>
                <a:gd name="connsiteX1" fmla="*/ 0 w 4013168"/>
                <a:gd name="connsiteY1" fmla="*/ 350996 h 397574"/>
                <a:gd name="connsiteX2" fmla="*/ 145447 w 4013168"/>
                <a:gd name="connsiteY2" fmla="*/ 205550 h 397574"/>
                <a:gd name="connsiteX3" fmla="*/ 1728197 w 4013168"/>
                <a:gd name="connsiteY3" fmla="*/ 205109 h 397574"/>
                <a:gd name="connsiteX4" fmla="*/ 4013168 w 4013168"/>
                <a:gd name="connsiteY4" fmla="*/ 0 h 397574"/>
                <a:gd name="connsiteX0" fmla="*/ 0 w 1728197"/>
                <a:gd name="connsiteY0" fmla="*/ 192465 h 192465"/>
                <a:gd name="connsiteX1" fmla="*/ 0 w 1728197"/>
                <a:gd name="connsiteY1" fmla="*/ 145887 h 192465"/>
                <a:gd name="connsiteX2" fmla="*/ 145447 w 1728197"/>
                <a:gd name="connsiteY2" fmla="*/ 441 h 192465"/>
                <a:gd name="connsiteX3" fmla="*/ 1728197 w 1728197"/>
                <a:gd name="connsiteY3" fmla="*/ 0 h 192465"/>
              </a:gdLst>
              <a:ahLst/>
              <a:cxnLst>
                <a:cxn ang="0">
                  <a:pos x="connsiteX0" y="connsiteY0"/>
                </a:cxn>
                <a:cxn ang="0">
                  <a:pos x="connsiteX1" y="connsiteY1"/>
                </a:cxn>
                <a:cxn ang="0">
                  <a:pos x="connsiteX2" y="connsiteY2"/>
                </a:cxn>
                <a:cxn ang="0">
                  <a:pos x="connsiteX3" y="connsiteY3"/>
                </a:cxn>
              </a:cxnLst>
              <a:rect l="l" t="t" r="r" b="b"/>
              <a:pathLst>
                <a:path w="1728197" h="192465">
                  <a:moveTo>
                    <a:pt x="0" y="192465"/>
                  </a:moveTo>
                  <a:lnTo>
                    <a:pt x="0" y="145887"/>
                  </a:lnTo>
                  <a:cubicBezTo>
                    <a:pt x="0" y="65592"/>
                    <a:pt x="65151" y="441"/>
                    <a:pt x="145447" y="441"/>
                  </a:cubicBezTo>
                  <a:lnTo>
                    <a:pt x="1728197" y="0"/>
                  </a:lnTo>
                </a:path>
              </a:pathLst>
            </a:custGeom>
            <a:noFill/>
            <a:ln w="28575" cap="rnd">
              <a:solidFill>
                <a:srgbClr val="EDEDED"/>
              </a:solidFill>
              <a:headEnd type="oval"/>
              <a:tailEnd type="none"/>
              <a:extLst>
                <a:ext uri="{C807C97D-BFC1-408E-A445-0C87EB9F89A2}">
                  <ask:lineSketchStyleProps xmlns:ask="http://schemas.microsoft.com/office/drawing/2018/sketchyshapes" xmlns="" sd="162010726">
                    <a:custGeom>
                      <a:avLst/>
                      <a:gdLst>
                        <a:gd name="connsiteX0" fmla="*/ 0 w 2771776"/>
                        <a:gd name="connsiteY0" fmla="*/ 385056 h 385056"/>
                        <a:gd name="connsiteX1" fmla="*/ 0 w 2771776"/>
                        <a:gd name="connsiteY1" fmla="*/ 339945 h 385056"/>
                        <a:gd name="connsiteX2" fmla="*/ 100455 w 2771776"/>
                        <a:gd name="connsiteY2" fmla="*/ 199078 h 385056"/>
                        <a:gd name="connsiteX3" fmla="*/ 768880 w 2771776"/>
                        <a:gd name="connsiteY3" fmla="*/ 199078 h 385056"/>
                        <a:gd name="connsiteX4" fmla="*/ 1463013 w 2771776"/>
                        <a:gd name="connsiteY4" fmla="*/ 199078 h 385056"/>
                        <a:gd name="connsiteX5" fmla="*/ 2028604 w 2771776"/>
                        <a:gd name="connsiteY5" fmla="*/ 199078 h 385056"/>
                        <a:gd name="connsiteX6" fmla="*/ 2671320 w 2771776"/>
                        <a:gd name="connsiteY6" fmla="*/ 199078 h 385056"/>
                        <a:gd name="connsiteX7" fmla="*/ 2771776 w 2771776"/>
                        <a:gd name="connsiteY7" fmla="*/ 58210 h 385056"/>
                        <a:gd name="connsiteX8" fmla="*/ 2771776 w 2771776"/>
                        <a:gd name="connsiteY8" fmla="*/ 0 h 385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1776" h="385056" extrusionOk="0">
                          <a:moveTo>
                            <a:pt x="0" y="385056"/>
                          </a:moveTo>
                          <a:cubicBezTo>
                            <a:pt x="-112" y="367304"/>
                            <a:pt x="2173" y="362316"/>
                            <a:pt x="0" y="339945"/>
                          </a:cubicBezTo>
                          <a:cubicBezTo>
                            <a:pt x="2362" y="260687"/>
                            <a:pt x="34632" y="201868"/>
                            <a:pt x="100455" y="199078"/>
                          </a:cubicBezTo>
                          <a:cubicBezTo>
                            <a:pt x="379202" y="218818"/>
                            <a:pt x="474343" y="219599"/>
                            <a:pt x="768880" y="199078"/>
                          </a:cubicBezTo>
                          <a:cubicBezTo>
                            <a:pt x="1063418" y="178557"/>
                            <a:pt x="1272659" y="213889"/>
                            <a:pt x="1463013" y="199078"/>
                          </a:cubicBezTo>
                          <a:cubicBezTo>
                            <a:pt x="1653367" y="184267"/>
                            <a:pt x="1811922" y="203346"/>
                            <a:pt x="2028604" y="199078"/>
                          </a:cubicBezTo>
                          <a:cubicBezTo>
                            <a:pt x="2245286" y="194810"/>
                            <a:pt x="2361763" y="223321"/>
                            <a:pt x="2671320" y="199078"/>
                          </a:cubicBezTo>
                          <a:cubicBezTo>
                            <a:pt x="2720868" y="199440"/>
                            <a:pt x="2766800" y="134794"/>
                            <a:pt x="2771776" y="58210"/>
                          </a:cubicBezTo>
                          <a:cubicBezTo>
                            <a:pt x="2772566" y="31643"/>
                            <a:pt x="2770637" y="14081"/>
                            <a:pt x="2771776" y="0"/>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38">
                <a:defRPr/>
              </a:pPr>
              <a:endParaRPr lang="en-GB" dirty="0">
                <a:solidFill>
                  <a:prstClr val="white"/>
                </a:solidFill>
                <a:latin typeface="Arial"/>
              </a:endParaRPr>
            </a:p>
          </p:txBody>
        </p:sp>
        <p:sp>
          <p:nvSpPr>
            <p:cNvPr id="66" name="Graphic 66">
              <a:extLst>
                <a:ext uri="{FF2B5EF4-FFF2-40B4-BE49-F238E27FC236}">
                  <a16:creationId xmlns:a16="http://schemas.microsoft.com/office/drawing/2014/main" xmlns="" id="{5C4069D3-D8A8-4CFE-91E6-6505913BA9DB}"/>
                </a:ext>
              </a:extLst>
            </p:cNvPr>
            <p:cNvSpPr/>
            <p:nvPr/>
          </p:nvSpPr>
          <p:spPr bwMode="gray">
            <a:xfrm>
              <a:off x="1207928" y="2114063"/>
              <a:ext cx="3364072" cy="288000"/>
            </a:xfrm>
            <a:custGeom>
              <a:avLst/>
              <a:gdLst>
                <a:gd name="connsiteX0" fmla="*/ 0 w 4013168"/>
                <a:gd name="connsiteY0" fmla="*/ 397574 h 397573"/>
                <a:gd name="connsiteX1" fmla="*/ 0 w 4013168"/>
                <a:gd name="connsiteY1" fmla="*/ 350996 h 397573"/>
                <a:gd name="connsiteX2" fmla="*/ 145447 w 4013168"/>
                <a:gd name="connsiteY2" fmla="*/ 205550 h 397573"/>
                <a:gd name="connsiteX3" fmla="*/ 3867722 w 4013168"/>
                <a:gd name="connsiteY3" fmla="*/ 205550 h 397573"/>
                <a:gd name="connsiteX4" fmla="*/ 4013168 w 4013168"/>
                <a:gd name="connsiteY4" fmla="*/ 60103 h 397573"/>
                <a:gd name="connsiteX5" fmla="*/ 4013168 w 4013168"/>
                <a:gd name="connsiteY5" fmla="*/ 0 h 39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3168" h="397573">
                  <a:moveTo>
                    <a:pt x="0" y="397574"/>
                  </a:moveTo>
                  <a:lnTo>
                    <a:pt x="0" y="350996"/>
                  </a:lnTo>
                  <a:cubicBezTo>
                    <a:pt x="0" y="270701"/>
                    <a:pt x="65151" y="205550"/>
                    <a:pt x="145447" y="205550"/>
                  </a:cubicBezTo>
                  <a:lnTo>
                    <a:pt x="3867722" y="205550"/>
                  </a:lnTo>
                  <a:cubicBezTo>
                    <a:pt x="3948017" y="205550"/>
                    <a:pt x="4013168" y="140399"/>
                    <a:pt x="4013168" y="60103"/>
                  </a:cubicBezTo>
                  <a:lnTo>
                    <a:pt x="4013168" y="0"/>
                  </a:lnTo>
                </a:path>
              </a:pathLst>
            </a:custGeom>
            <a:noFill/>
            <a:ln w="28575" cap="rnd">
              <a:solidFill>
                <a:srgbClr val="EDEDED"/>
              </a:solidFill>
              <a:headEnd type="oval"/>
              <a:tailEnd type="none"/>
              <a:extLst>
                <a:ext uri="{C807C97D-BFC1-408E-A445-0C87EB9F89A2}">
                  <ask:lineSketchStyleProps xmlns:ask="http://schemas.microsoft.com/office/drawing/2018/sketchyshapes" xmlns="" sd="162010726">
                    <a:custGeom>
                      <a:avLst/>
                      <a:gdLst>
                        <a:gd name="connsiteX0" fmla="*/ 0 w 2771776"/>
                        <a:gd name="connsiteY0" fmla="*/ 385056 h 385056"/>
                        <a:gd name="connsiteX1" fmla="*/ 0 w 2771776"/>
                        <a:gd name="connsiteY1" fmla="*/ 339945 h 385056"/>
                        <a:gd name="connsiteX2" fmla="*/ 100455 w 2771776"/>
                        <a:gd name="connsiteY2" fmla="*/ 199078 h 385056"/>
                        <a:gd name="connsiteX3" fmla="*/ 768880 w 2771776"/>
                        <a:gd name="connsiteY3" fmla="*/ 199078 h 385056"/>
                        <a:gd name="connsiteX4" fmla="*/ 1463013 w 2771776"/>
                        <a:gd name="connsiteY4" fmla="*/ 199078 h 385056"/>
                        <a:gd name="connsiteX5" fmla="*/ 2028604 w 2771776"/>
                        <a:gd name="connsiteY5" fmla="*/ 199078 h 385056"/>
                        <a:gd name="connsiteX6" fmla="*/ 2671320 w 2771776"/>
                        <a:gd name="connsiteY6" fmla="*/ 199078 h 385056"/>
                        <a:gd name="connsiteX7" fmla="*/ 2771776 w 2771776"/>
                        <a:gd name="connsiteY7" fmla="*/ 58210 h 385056"/>
                        <a:gd name="connsiteX8" fmla="*/ 2771776 w 2771776"/>
                        <a:gd name="connsiteY8" fmla="*/ 0 h 385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1776" h="385056" extrusionOk="0">
                          <a:moveTo>
                            <a:pt x="0" y="385056"/>
                          </a:moveTo>
                          <a:cubicBezTo>
                            <a:pt x="-112" y="367304"/>
                            <a:pt x="2173" y="362316"/>
                            <a:pt x="0" y="339945"/>
                          </a:cubicBezTo>
                          <a:cubicBezTo>
                            <a:pt x="2362" y="260687"/>
                            <a:pt x="34632" y="201868"/>
                            <a:pt x="100455" y="199078"/>
                          </a:cubicBezTo>
                          <a:cubicBezTo>
                            <a:pt x="379202" y="218818"/>
                            <a:pt x="474343" y="219599"/>
                            <a:pt x="768880" y="199078"/>
                          </a:cubicBezTo>
                          <a:cubicBezTo>
                            <a:pt x="1063418" y="178557"/>
                            <a:pt x="1272659" y="213889"/>
                            <a:pt x="1463013" y="199078"/>
                          </a:cubicBezTo>
                          <a:cubicBezTo>
                            <a:pt x="1653367" y="184267"/>
                            <a:pt x="1811922" y="203346"/>
                            <a:pt x="2028604" y="199078"/>
                          </a:cubicBezTo>
                          <a:cubicBezTo>
                            <a:pt x="2245286" y="194810"/>
                            <a:pt x="2361763" y="223321"/>
                            <a:pt x="2671320" y="199078"/>
                          </a:cubicBezTo>
                          <a:cubicBezTo>
                            <a:pt x="2720868" y="199440"/>
                            <a:pt x="2766800" y="134794"/>
                            <a:pt x="2771776" y="58210"/>
                          </a:cubicBezTo>
                          <a:cubicBezTo>
                            <a:pt x="2772566" y="31643"/>
                            <a:pt x="2770637" y="14081"/>
                            <a:pt x="2771776" y="0"/>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38">
                <a:defRPr/>
              </a:pPr>
              <a:endParaRPr lang="en-GB" dirty="0">
                <a:solidFill>
                  <a:prstClr val="white"/>
                </a:solidFill>
                <a:latin typeface="Arial"/>
              </a:endParaRPr>
            </a:p>
          </p:txBody>
        </p:sp>
        <p:sp>
          <p:nvSpPr>
            <p:cNvPr id="67" name="Graphic 66">
              <a:extLst>
                <a:ext uri="{FF2B5EF4-FFF2-40B4-BE49-F238E27FC236}">
                  <a16:creationId xmlns:a16="http://schemas.microsoft.com/office/drawing/2014/main" xmlns="" id="{428F4CC3-9436-444D-A9B6-5EF0345FA729}"/>
                </a:ext>
              </a:extLst>
            </p:cNvPr>
            <p:cNvSpPr/>
            <p:nvPr/>
          </p:nvSpPr>
          <p:spPr bwMode="gray">
            <a:xfrm flipH="1">
              <a:off x="4716462" y="2262643"/>
              <a:ext cx="959656" cy="139421"/>
            </a:xfrm>
            <a:custGeom>
              <a:avLst/>
              <a:gdLst>
                <a:gd name="connsiteX0" fmla="*/ 0 w 4013168"/>
                <a:gd name="connsiteY0" fmla="*/ 397574 h 397573"/>
                <a:gd name="connsiteX1" fmla="*/ 0 w 4013168"/>
                <a:gd name="connsiteY1" fmla="*/ 350996 h 397573"/>
                <a:gd name="connsiteX2" fmla="*/ 145447 w 4013168"/>
                <a:gd name="connsiteY2" fmla="*/ 205550 h 397573"/>
                <a:gd name="connsiteX3" fmla="*/ 3867722 w 4013168"/>
                <a:gd name="connsiteY3" fmla="*/ 205550 h 397573"/>
                <a:gd name="connsiteX4" fmla="*/ 4013168 w 4013168"/>
                <a:gd name="connsiteY4" fmla="*/ 60103 h 397573"/>
                <a:gd name="connsiteX5" fmla="*/ 4013168 w 4013168"/>
                <a:gd name="connsiteY5" fmla="*/ 0 h 397573"/>
                <a:gd name="connsiteX0" fmla="*/ 0 w 4013168"/>
                <a:gd name="connsiteY0" fmla="*/ 397574 h 397574"/>
                <a:gd name="connsiteX1" fmla="*/ 0 w 4013168"/>
                <a:gd name="connsiteY1" fmla="*/ 350996 h 397574"/>
                <a:gd name="connsiteX2" fmla="*/ 145447 w 4013168"/>
                <a:gd name="connsiteY2" fmla="*/ 205550 h 397574"/>
                <a:gd name="connsiteX3" fmla="*/ 1728197 w 4013168"/>
                <a:gd name="connsiteY3" fmla="*/ 205109 h 397574"/>
                <a:gd name="connsiteX4" fmla="*/ 3867722 w 4013168"/>
                <a:gd name="connsiteY4" fmla="*/ 205550 h 397574"/>
                <a:gd name="connsiteX5" fmla="*/ 4013168 w 4013168"/>
                <a:gd name="connsiteY5" fmla="*/ 60103 h 397574"/>
                <a:gd name="connsiteX6" fmla="*/ 4013168 w 4013168"/>
                <a:gd name="connsiteY6" fmla="*/ 0 h 397574"/>
                <a:gd name="connsiteX0" fmla="*/ 0 w 4013168"/>
                <a:gd name="connsiteY0" fmla="*/ 397574 h 397574"/>
                <a:gd name="connsiteX1" fmla="*/ 0 w 4013168"/>
                <a:gd name="connsiteY1" fmla="*/ 350996 h 397574"/>
                <a:gd name="connsiteX2" fmla="*/ 145447 w 4013168"/>
                <a:gd name="connsiteY2" fmla="*/ 205550 h 397574"/>
                <a:gd name="connsiteX3" fmla="*/ 1728197 w 4013168"/>
                <a:gd name="connsiteY3" fmla="*/ 205109 h 397574"/>
                <a:gd name="connsiteX4" fmla="*/ 4013168 w 4013168"/>
                <a:gd name="connsiteY4" fmla="*/ 60103 h 397574"/>
                <a:gd name="connsiteX5" fmla="*/ 4013168 w 4013168"/>
                <a:gd name="connsiteY5" fmla="*/ 0 h 397574"/>
                <a:gd name="connsiteX0" fmla="*/ 0 w 4013168"/>
                <a:gd name="connsiteY0" fmla="*/ 397574 h 397574"/>
                <a:gd name="connsiteX1" fmla="*/ 0 w 4013168"/>
                <a:gd name="connsiteY1" fmla="*/ 350996 h 397574"/>
                <a:gd name="connsiteX2" fmla="*/ 145447 w 4013168"/>
                <a:gd name="connsiteY2" fmla="*/ 205550 h 397574"/>
                <a:gd name="connsiteX3" fmla="*/ 1728197 w 4013168"/>
                <a:gd name="connsiteY3" fmla="*/ 205109 h 397574"/>
                <a:gd name="connsiteX4" fmla="*/ 4013168 w 4013168"/>
                <a:gd name="connsiteY4" fmla="*/ 0 h 397574"/>
                <a:gd name="connsiteX0" fmla="*/ 0 w 1728197"/>
                <a:gd name="connsiteY0" fmla="*/ 192465 h 192465"/>
                <a:gd name="connsiteX1" fmla="*/ 0 w 1728197"/>
                <a:gd name="connsiteY1" fmla="*/ 145887 h 192465"/>
                <a:gd name="connsiteX2" fmla="*/ 145447 w 1728197"/>
                <a:gd name="connsiteY2" fmla="*/ 441 h 192465"/>
                <a:gd name="connsiteX3" fmla="*/ 1728197 w 1728197"/>
                <a:gd name="connsiteY3" fmla="*/ 0 h 192465"/>
              </a:gdLst>
              <a:ahLst/>
              <a:cxnLst>
                <a:cxn ang="0">
                  <a:pos x="connsiteX0" y="connsiteY0"/>
                </a:cxn>
                <a:cxn ang="0">
                  <a:pos x="connsiteX1" y="connsiteY1"/>
                </a:cxn>
                <a:cxn ang="0">
                  <a:pos x="connsiteX2" y="connsiteY2"/>
                </a:cxn>
                <a:cxn ang="0">
                  <a:pos x="connsiteX3" y="connsiteY3"/>
                </a:cxn>
              </a:cxnLst>
              <a:rect l="l" t="t" r="r" b="b"/>
              <a:pathLst>
                <a:path w="1728197" h="192465">
                  <a:moveTo>
                    <a:pt x="0" y="192465"/>
                  </a:moveTo>
                  <a:lnTo>
                    <a:pt x="0" y="145887"/>
                  </a:lnTo>
                  <a:cubicBezTo>
                    <a:pt x="0" y="65592"/>
                    <a:pt x="65151" y="441"/>
                    <a:pt x="145447" y="441"/>
                  </a:cubicBezTo>
                  <a:lnTo>
                    <a:pt x="1728197" y="0"/>
                  </a:lnTo>
                </a:path>
              </a:pathLst>
            </a:custGeom>
            <a:noFill/>
            <a:ln w="28575" cap="rnd">
              <a:solidFill>
                <a:srgbClr val="EDEDED"/>
              </a:solidFill>
              <a:headEnd type="oval"/>
              <a:tailEnd type="none"/>
              <a:extLst>
                <a:ext uri="{C807C97D-BFC1-408E-A445-0C87EB9F89A2}">
                  <ask:lineSketchStyleProps xmlns:ask="http://schemas.microsoft.com/office/drawing/2018/sketchyshapes" xmlns="" sd="162010726">
                    <a:custGeom>
                      <a:avLst/>
                      <a:gdLst>
                        <a:gd name="connsiteX0" fmla="*/ 0 w 2771776"/>
                        <a:gd name="connsiteY0" fmla="*/ 385056 h 385056"/>
                        <a:gd name="connsiteX1" fmla="*/ 0 w 2771776"/>
                        <a:gd name="connsiteY1" fmla="*/ 339945 h 385056"/>
                        <a:gd name="connsiteX2" fmla="*/ 100455 w 2771776"/>
                        <a:gd name="connsiteY2" fmla="*/ 199078 h 385056"/>
                        <a:gd name="connsiteX3" fmla="*/ 768880 w 2771776"/>
                        <a:gd name="connsiteY3" fmla="*/ 199078 h 385056"/>
                        <a:gd name="connsiteX4" fmla="*/ 1463013 w 2771776"/>
                        <a:gd name="connsiteY4" fmla="*/ 199078 h 385056"/>
                        <a:gd name="connsiteX5" fmla="*/ 2028604 w 2771776"/>
                        <a:gd name="connsiteY5" fmla="*/ 199078 h 385056"/>
                        <a:gd name="connsiteX6" fmla="*/ 2671320 w 2771776"/>
                        <a:gd name="connsiteY6" fmla="*/ 199078 h 385056"/>
                        <a:gd name="connsiteX7" fmla="*/ 2771776 w 2771776"/>
                        <a:gd name="connsiteY7" fmla="*/ 58210 h 385056"/>
                        <a:gd name="connsiteX8" fmla="*/ 2771776 w 2771776"/>
                        <a:gd name="connsiteY8" fmla="*/ 0 h 385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1776" h="385056" extrusionOk="0">
                          <a:moveTo>
                            <a:pt x="0" y="385056"/>
                          </a:moveTo>
                          <a:cubicBezTo>
                            <a:pt x="-112" y="367304"/>
                            <a:pt x="2173" y="362316"/>
                            <a:pt x="0" y="339945"/>
                          </a:cubicBezTo>
                          <a:cubicBezTo>
                            <a:pt x="2362" y="260687"/>
                            <a:pt x="34632" y="201868"/>
                            <a:pt x="100455" y="199078"/>
                          </a:cubicBezTo>
                          <a:cubicBezTo>
                            <a:pt x="379202" y="218818"/>
                            <a:pt x="474343" y="219599"/>
                            <a:pt x="768880" y="199078"/>
                          </a:cubicBezTo>
                          <a:cubicBezTo>
                            <a:pt x="1063418" y="178557"/>
                            <a:pt x="1272659" y="213889"/>
                            <a:pt x="1463013" y="199078"/>
                          </a:cubicBezTo>
                          <a:cubicBezTo>
                            <a:pt x="1653367" y="184267"/>
                            <a:pt x="1811922" y="203346"/>
                            <a:pt x="2028604" y="199078"/>
                          </a:cubicBezTo>
                          <a:cubicBezTo>
                            <a:pt x="2245286" y="194810"/>
                            <a:pt x="2361763" y="223321"/>
                            <a:pt x="2671320" y="199078"/>
                          </a:cubicBezTo>
                          <a:cubicBezTo>
                            <a:pt x="2720868" y="199440"/>
                            <a:pt x="2766800" y="134794"/>
                            <a:pt x="2771776" y="58210"/>
                          </a:cubicBezTo>
                          <a:cubicBezTo>
                            <a:pt x="2772566" y="31643"/>
                            <a:pt x="2770637" y="14081"/>
                            <a:pt x="2771776" y="0"/>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38">
                <a:defRPr/>
              </a:pPr>
              <a:endParaRPr lang="en-GB" dirty="0">
                <a:solidFill>
                  <a:prstClr val="white"/>
                </a:solidFill>
                <a:latin typeface="Arial"/>
              </a:endParaRPr>
            </a:p>
          </p:txBody>
        </p:sp>
        <p:sp>
          <p:nvSpPr>
            <p:cNvPr id="68" name="Graphic 66">
              <a:extLst>
                <a:ext uri="{FF2B5EF4-FFF2-40B4-BE49-F238E27FC236}">
                  <a16:creationId xmlns:a16="http://schemas.microsoft.com/office/drawing/2014/main" xmlns="" id="{94963908-1957-40B0-8DB9-E80C874E8C0C}"/>
                </a:ext>
              </a:extLst>
            </p:cNvPr>
            <p:cNvSpPr/>
            <p:nvPr/>
          </p:nvSpPr>
          <p:spPr bwMode="gray">
            <a:xfrm flipH="1">
              <a:off x="4572000" y="2114063"/>
              <a:ext cx="3364072" cy="288000"/>
            </a:xfrm>
            <a:custGeom>
              <a:avLst/>
              <a:gdLst>
                <a:gd name="connsiteX0" fmla="*/ 0 w 4013168"/>
                <a:gd name="connsiteY0" fmla="*/ 397574 h 397573"/>
                <a:gd name="connsiteX1" fmla="*/ 0 w 4013168"/>
                <a:gd name="connsiteY1" fmla="*/ 350996 h 397573"/>
                <a:gd name="connsiteX2" fmla="*/ 145447 w 4013168"/>
                <a:gd name="connsiteY2" fmla="*/ 205550 h 397573"/>
                <a:gd name="connsiteX3" fmla="*/ 3867722 w 4013168"/>
                <a:gd name="connsiteY3" fmla="*/ 205550 h 397573"/>
                <a:gd name="connsiteX4" fmla="*/ 4013168 w 4013168"/>
                <a:gd name="connsiteY4" fmla="*/ 60103 h 397573"/>
                <a:gd name="connsiteX5" fmla="*/ 4013168 w 4013168"/>
                <a:gd name="connsiteY5" fmla="*/ 0 h 39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3168" h="397573">
                  <a:moveTo>
                    <a:pt x="0" y="397574"/>
                  </a:moveTo>
                  <a:lnTo>
                    <a:pt x="0" y="350996"/>
                  </a:lnTo>
                  <a:cubicBezTo>
                    <a:pt x="0" y="270701"/>
                    <a:pt x="65151" y="205550"/>
                    <a:pt x="145447" y="205550"/>
                  </a:cubicBezTo>
                  <a:lnTo>
                    <a:pt x="3867722" y="205550"/>
                  </a:lnTo>
                  <a:cubicBezTo>
                    <a:pt x="3948017" y="205550"/>
                    <a:pt x="4013168" y="140399"/>
                    <a:pt x="4013168" y="60103"/>
                  </a:cubicBezTo>
                  <a:lnTo>
                    <a:pt x="4013168" y="0"/>
                  </a:lnTo>
                </a:path>
              </a:pathLst>
            </a:custGeom>
            <a:noFill/>
            <a:ln w="28575" cap="rnd">
              <a:solidFill>
                <a:srgbClr val="EDEDED"/>
              </a:solidFill>
              <a:headEnd type="oval"/>
              <a:tailEnd type="none"/>
              <a:extLst>
                <a:ext uri="{C807C97D-BFC1-408E-A445-0C87EB9F89A2}">
                  <ask:lineSketchStyleProps xmlns:ask="http://schemas.microsoft.com/office/drawing/2018/sketchyshapes" xmlns="" sd="162010726">
                    <a:custGeom>
                      <a:avLst/>
                      <a:gdLst>
                        <a:gd name="connsiteX0" fmla="*/ 0 w 2771776"/>
                        <a:gd name="connsiteY0" fmla="*/ 385056 h 385056"/>
                        <a:gd name="connsiteX1" fmla="*/ 0 w 2771776"/>
                        <a:gd name="connsiteY1" fmla="*/ 339945 h 385056"/>
                        <a:gd name="connsiteX2" fmla="*/ 100455 w 2771776"/>
                        <a:gd name="connsiteY2" fmla="*/ 199078 h 385056"/>
                        <a:gd name="connsiteX3" fmla="*/ 768880 w 2771776"/>
                        <a:gd name="connsiteY3" fmla="*/ 199078 h 385056"/>
                        <a:gd name="connsiteX4" fmla="*/ 1463013 w 2771776"/>
                        <a:gd name="connsiteY4" fmla="*/ 199078 h 385056"/>
                        <a:gd name="connsiteX5" fmla="*/ 2028604 w 2771776"/>
                        <a:gd name="connsiteY5" fmla="*/ 199078 h 385056"/>
                        <a:gd name="connsiteX6" fmla="*/ 2671320 w 2771776"/>
                        <a:gd name="connsiteY6" fmla="*/ 199078 h 385056"/>
                        <a:gd name="connsiteX7" fmla="*/ 2771776 w 2771776"/>
                        <a:gd name="connsiteY7" fmla="*/ 58210 h 385056"/>
                        <a:gd name="connsiteX8" fmla="*/ 2771776 w 2771776"/>
                        <a:gd name="connsiteY8" fmla="*/ 0 h 385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1776" h="385056" extrusionOk="0">
                          <a:moveTo>
                            <a:pt x="0" y="385056"/>
                          </a:moveTo>
                          <a:cubicBezTo>
                            <a:pt x="-112" y="367304"/>
                            <a:pt x="2173" y="362316"/>
                            <a:pt x="0" y="339945"/>
                          </a:cubicBezTo>
                          <a:cubicBezTo>
                            <a:pt x="2362" y="260687"/>
                            <a:pt x="34632" y="201868"/>
                            <a:pt x="100455" y="199078"/>
                          </a:cubicBezTo>
                          <a:cubicBezTo>
                            <a:pt x="379202" y="218818"/>
                            <a:pt x="474343" y="219599"/>
                            <a:pt x="768880" y="199078"/>
                          </a:cubicBezTo>
                          <a:cubicBezTo>
                            <a:pt x="1063418" y="178557"/>
                            <a:pt x="1272659" y="213889"/>
                            <a:pt x="1463013" y="199078"/>
                          </a:cubicBezTo>
                          <a:cubicBezTo>
                            <a:pt x="1653367" y="184267"/>
                            <a:pt x="1811922" y="203346"/>
                            <a:pt x="2028604" y="199078"/>
                          </a:cubicBezTo>
                          <a:cubicBezTo>
                            <a:pt x="2245286" y="194810"/>
                            <a:pt x="2361763" y="223321"/>
                            <a:pt x="2671320" y="199078"/>
                          </a:cubicBezTo>
                          <a:cubicBezTo>
                            <a:pt x="2720868" y="199440"/>
                            <a:pt x="2766800" y="134794"/>
                            <a:pt x="2771776" y="58210"/>
                          </a:cubicBezTo>
                          <a:cubicBezTo>
                            <a:pt x="2772566" y="31643"/>
                            <a:pt x="2770637" y="14081"/>
                            <a:pt x="2771776" y="0"/>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38">
                <a:defRPr/>
              </a:pPr>
              <a:endParaRPr lang="en-GB" dirty="0">
                <a:solidFill>
                  <a:prstClr val="white"/>
                </a:solidFill>
                <a:latin typeface="Arial"/>
              </a:endParaRPr>
            </a:p>
          </p:txBody>
        </p:sp>
      </p:grpSp>
      <p:grpSp>
        <p:nvGrpSpPr>
          <p:cNvPr id="69" name="Group 68">
            <a:extLst>
              <a:ext uri="{FF2B5EF4-FFF2-40B4-BE49-F238E27FC236}">
                <a16:creationId xmlns:a16="http://schemas.microsoft.com/office/drawing/2014/main" xmlns="" id="{F8814F6C-A3B7-4E51-8B8B-EF52D2FEA8DE}"/>
              </a:ext>
            </a:extLst>
          </p:cNvPr>
          <p:cNvGrpSpPr/>
          <p:nvPr/>
        </p:nvGrpSpPr>
        <p:grpSpPr bwMode="gray">
          <a:xfrm flipH="1">
            <a:off x="4572000" y="2766070"/>
            <a:ext cx="3364072" cy="288001"/>
            <a:chOff x="1207928" y="1851670"/>
            <a:chExt cx="3364072" cy="288001"/>
          </a:xfrm>
        </p:grpSpPr>
        <p:sp>
          <p:nvSpPr>
            <p:cNvPr id="70" name="Graphic 66">
              <a:extLst>
                <a:ext uri="{FF2B5EF4-FFF2-40B4-BE49-F238E27FC236}">
                  <a16:creationId xmlns:a16="http://schemas.microsoft.com/office/drawing/2014/main" xmlns="" id="{2A6FC1E5-66C1-4CD8-8292-DD4894FDC26C}"/>
                </a:ext>
              </a:extLst>
            </p:cNvPr>
            <p:cNvSpPr/>
            <p:nvPr/>
          </p:nvSpPr>
          <p:spPr bwMode="gray">
            <a:xfrm>
              <a:off x="3467882" y="2000250"/>
              <a:ext cx="959656" cy="139421"/>
            </a:xfrm>
            <a:custGeom>
              <a:avLst/>
              <a:gdLst>
                <a:gd name="connsiteX0" fmla="*/ 0 w 4013168"/>
                <a:gd name="connsiteY0" fmla="*/ 397574 h 397573"/>
                <a:gd name="connsiteX1" fmla="*/ 0 w 4013168"/>
                <a:gd name="connsiteY1" fmla="*/ 350996 h 397573"/>
                <a:gd name="connsiteX2" fmla="*/ 145447 w 4013168"/>
                <a:gd name="connsiteY2" fmla="*/ 205550 h 397573"/>
                <a:gd name="connsiteX3" fmla="*/ 3867722 w 4013168"/>
                <a:gd name="connsiteY3" fmla="*/ 205550 h 397573"/>
                <a:gd name="connsiteX4" fmla="*/ 4013168 w 4013168"/>
                <a:gd name="connsiteY4" fmla="*/ 60103 h 397573"/>
                <a:gd name="connsiteX5" fmla="*/ 4013168 w 4013168"/>
                <a:gd name="connsiteY5" fmla="*/ 0 h 397573"/>
                <a:gd name="connsiteX0" fmla="*/ 0 w 4013168"/>
                <a:gd name="connsiteY0" fmla="*/ 397574 h 397574"/>
                <a:gd name="connsiteX1" fmla="*/ 0 w 4013168"/>
                <a:gd name="connsiteY1" fmla="*/ 350996 h 397574"/>
                <a:gd name="connsiteX2" fmla="*/ 145447 w 4013168"/>
                <a:gd name="connsiteY2" fmla="*/ 205550 h 397574"/>
                <a:gd name="connsiteX3" fmla="*/ 1728197 w 4013168"/>
                <a:gd name="connsiteY3" fmla="*/ 205109 h 397574"/>
                <a:gd name="connsiteX4" fmla="*/ 3867722 w 4013168"/>
                <a:gd name="connsiteY4" fmla="*/ 205550 h 397574"/>
                <a:gd name="connsiteX5" fmla="*/ 4013168 w 4013168"/>
                <a:gd name="connsiteY5" fmla="*/ 60103 h 397574"/>
                <a:gd name="connsiteX6" fmla="*/ 4013168 w 4013168"/>
                <a:gd name="connsiteY6" fmla="*/ 0 h 397574"/>
                <a:gd name="connsiteX0" fmla="*/ 0 w 4013168"/>
                <a:gd name="connsiteY0" fmla="*/ 397574 h 397574"/>
                <a:gd name="connsiteX1" fmla="*/ 0 w 4013168"/>
                <a:gd name="connsiteY1" fmla="*/ 350996 h 397574"/>
                <a:gd name="connsiteX2" fmla="*/ 145447 w 4013168"/>
                <a:gd name="connsiteY2" fmla="*/ 205550 h 397574"/>
                <a:gd name="connsiteX3" fmla="*/ 1728197 w 4013168"/>
                <a:gd name="connsiteY3" fmla="*/ 205109 h 397574"/>
                <a:gd name="connsiteX4" fmla="*/ 4013168 w 4013168"/>
                <a:gd name="connsiteY4" fmla="*/ 60103 h 397574"/>
                <a:gd name="connsiteX5" fmla="*/ 4013168 w 4013168"/>
                <a:gd name="connsiteY5" fmla="*/ 0 h 397574"/>
                <a:gd name="connsiteX0" fmla="*/ 0 w 4013168"/>
                <a:gd name="connsiteY0" fmla="*/ 397574 h 397574"/>
                <a:gd name="connsiteX1" fmla="*/ 0 w 4013168"/>
                <a:gd name="connsiteY1" fmla="*/ 350996 h 397574"/>
                <a:gd name="connsiteX2" fmla="*/ 145447 w 4013168"/>
                <a:gd name="connsiteY2" fmla="*/ 205550 h 397574"/>
                <a:gd name="connsiteX3" fmla="*/ 1728197 w 4013168"/>
                <a:gd name="connsiteY3" fmla="*/ 205109 h 397574"/>
                <a:gd name="connsiteX4" fmla="*/ 4013168 w 4013168"/>
                <a:gd name="connsiteY4" fmla="*/ 0 h 397574"/>
                <a:gd name="connsiteX0" fmla="*/ 0 w 1728197"/>
                <a:gd name="connsiteY0" fmla="*/ 192465 h 192465"/>
                <a:gd name="connsiteX1" fmla="*/ 0 w 1728197"/>
                <a:gd name="connsiteY1" fmla="*/ 145887 h 192465"/>
                <a:gd name="connsiteX2" fmla="*/ 145447 w 1728197"/>
                <a:gd name="connsiteY2" fmla="*/ 441 h 192465"/>
                <a:gd name="connsiteX3" fmla="*/ 1728197 w 1728197"/>
                <a:gd name="connsiteY3" fmla="*/ 0 h 192465"/>
              </a:gdLst>
              <a:ahLst/>
              <a:cxnLst>
                <a:cxn ang="0">
                  <a:pos x="connsiteX0" y="connsiteY0"/>
                </a:cxn>
                <a:cxn ang="0">
                  <a:pos x="connsiteX1" y="connsiteY1"/>
                </a:cxn>
                <a:cxn ang="0">
                  <a:pos x="connsiteX2" y="connsiteY2"/>
                </a:cxn>
                <a:cxn ang="0">
                  <a:pos x="connsiteX3" y="connsiteY3"/>
                </a:cxn>
              </a:cxnLst>
              <a:rect l="l" t="t" r="r" b="b"/>
              <a:pathLst>
                <a:path w="1728197" h="192465">
                  <a:moveTo>
                    <a:pt x="0" y="192465"/>
                  </a:moveTo>
                  <a:lnTo>
                    <a:pt x="0" y="145887"/>
                  </a:lnTo>
                  <a:cubicBezTo>
                    <a:pt x="0" y="65592"/>
                    <a:pt x="65151" y="441"/>
                    <a:pt x="145447" y="441"/>
                  </a:cubicBezTo>
                  <a:lnTo>
                    <a:pt x="1728197" y="0"/>
                  </a:lnTo>
                </a:path>
              </a:pathLst>
            </a:custGeom>
            <a:noFill/>
            <a:ln w="28575" cap="rnd">
              <a:solidFill>
                <a:srgbClr val="EDEDED"/>
              </a:solidFill>
              <a:headEnd type="oval"/>
              <a:tailEnd type="none"/>
              <a:extLst>
                <a:ext uri="{C807C97D-BFC1-408E-A445-0C87EB9F89A2}">
                  <ask:lineSketchStyleProps xmlns:ask="http://schemas.microsoft.com/office/drawing/2018/sketchyshapes" xmlns="" sd="162010726">
                    <a:custGeom>
                      <a:avLst/>
                      <a:gdLst>
                        <a:gd name="connsiteX0" fmla="*/ 0 w 2771776"/>
                        <a:gd name="connsiteY0" fmla="*/ 385056 h 385056"/>
                        <a:gd name="connsiteX1" fmla="*/ 0 w 2771776"/>
                        <a:gd name="connsiteY1" fmla="*/ 339945 h 385056"/>
                        <a:gd name="connsiteX2" fmla="*/ 100455 w 2771776"/>
                        <a:gd name="connsiteY2" fmla="*/ 199078 h 385056"/>
                        <a:gd name="connsiteX3" fmla="*/ 768880 w 2771776"/>
                        <a:gd name="connsiteY3" fmla="*/ 199078 h 385056"/>
                        <a:gd name="connsiteX4" fmla="*/ 1463013 w 2771776"/>
                        <a:gd name="connsiteY4" fmla="*/ 199078 h 385056"/>
                        <a:gd name="connsiteX5" fmla="*/ 2028604 w 2771776"/>
                        <a:gd name="connsiteY5" fmla="*/ 199078 h 385056"/>
                        <a:gd name="connsiteX6" fmla="*/ 2671320 w 2771776"/>
                        <a:gd name="connsiteY6" fmla="*/ 199078 h 385056"/>
                        <a:gd name="connsiteX7" fmla="*/ 2771776 w 2771776"/>
                        <a:gd name="connsiteY7" fmla="*/ 58210 h 385056"/>
                        <a:gd name="connsiteX8" fmla="*/ 2771776 w 2771776"/>
                        <a:gd name="connsiteY8" fmla="*/ 0 h 385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1776" h="385056" extrusionOk="0">
                          <a:moveTo>
                            <a:pt x="0" y="385056"/>
                          </a:moveTo>
                          <a:cubicBezTo>
                            <a:pt x="-112" y="367304"/>
                            <a:pt x="2173" y="362316"/>
                            <a:pt x="0" y="339945"/>
                          </a:cubicBezTo>
                          <a:cubicBezTo>
                            <a:pt x="2362" y="260687"/>
                            <a:pt x="34632" y="201868"/>
                            <a:pt x="100455" y="199078"/>
                          </a:cubicBezTo>
                          <a:cubicBezTo>
                            <a:pt x="379202" y="218818"/>
                            <a:pt x="474343" y="219599"/>
                            <a:pt x="768880" y="199078"/>
                          </a:cubicBezTo>
                          <a:cubicBezTo>
                            <a:pt x="1063418" y="178557"/>
                            <a:pt x="1272659" y="213889"/>
                            <a:pt x="1463013" y="199078"/>
                          </a:cubicBezTo>
                          <a:cubicBezTo>
                            <a:pt x="1653367" y="184267"/>
                            <a:pt x="1811922" y="203346"/>
                            <a:pt x="2028604" y="199078"/>
                          </a:cubicBezTo>
                          <a:cubicBezTo>
                            <a:pt x="2245286" y="194810"/>
                            <a:pt x="2361763" y="223321"/>
                            <a:pt x="2671320" y="199078"/>
                          </a:cubicBezTo>
                          <a:cubicBezTo>
                            <a:pt x="2720868" y="199440"/>
                            <a:pt x="2766800" y="134794"/>
                            <a:pt x="2771776" y="58210"/>
                          </a:cubicBezTo>
                          <a:cubicBezTo>
                            <a:pt x="2772566" y="31643"/>
                            <a:pt x="2770637" y="14081"/>
                            <a:pt x="2771776" y="0"/>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38">
                <a:defRPr/>
              </a:pPr>
              <a:endParaRPr lang="en-GB" dirty="0">
                <a:solidFill>
                  <a:prstClr val="white"/>
                </a:solidFill>
                <a:latin typeface="Arial"/>
              </a:endParaRPr>
            </a:p>
          </p:txBody>
        </p:sp>
        <p:sp>
          <p:nvSpPr>
            <p:cNvPr id="71" name="Graphic 66">
              <a:extLst>
                <a:ext uri="{FF2B5EF4-FFF2-40B4-BE49-F238E27FC236}">
                  <a16:creationId xmlns:a16="http://schemas.microsoft.com/office/drawing/2014/main" xmlns="" id="{43A6E9EF-B45F-49BB-AE19-61BD6B1CFE6C}"/>
                </a:ext>
              </a:extLst>
            </p:cNvPr>
            <p:cNvSpPr/>
            <p:nvPr/>
          </p:nvSpPr>
          <p:spPr bwMode="gray">
            <a:xfrm>
              <a:off x="1207928" y="1851670"/>
              <a:ext cx="3364072" cy="288000"/>
            </a:xfrm>
            <a:custGeom>
              <a:avLst/>
              <a:gdLst>
                <a:gd name="connsiteX0" fmla="*/ 0 w 4013168"/>
                <a:gd name="connsiteY0" fmla="*/ 397574 h 397573"/>
                <a:gd name="connsiteX1" fmla="*/ 0 w 4013168"/>
                <a:gd name="connsiteY1" fmla="*/ 350996 h 397573"/>
                <a:gd name="connsiteX2" fmla="*/ 145447 w 4013168"/>
                <a:gd name="connsiteY2" fmla="*/ 205550 h 397573"/>
                <a:gd name="connsiteX3" fmla="*/ 3867722 w 4013168"/>
                <a:gd name="connsiteY3" fmla="*/ 205550 h 397573"/>
                <a:gd name="connsiteX4" fmla="*/ 4013168 w 4013168"/>
                <a:gd name="connsiteY4" fmla="*/ 60103 h 397573"/>
                <a:gd name="connsiteX5" fmla="*/ 4013168 w 4013168"/>
                <a:gd name="connsiteY5" fmla="*/ 0 h 39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3168" h="397573">
                  <a:moveTo>
                    <a:pt x="0" y="397574"/>
                  </a:moveTo>
                  <a:lnTo>
                    <a:pt x="0" y="350996"/>
                  </a:lnTo>
                  <a:cubicBezTo>
                    <a:pt x="0" y="270701"/>
                    <a:pt x="65151" y="205550"/>
                    <a:pt x="145447" y="205550"/>
                  </a:cubicBezTo>
                  <a:lnTo>
                    <a:pt x="3867722" y="205550"/>
                  </a:lnTo>
                  <a:cubicBezTo>
                    <a:pt x="3948017" y="205550"/>
                    <a:pt x="4013168" y="140399"/>
                    <a:pt x="4013168" y="60103"/>
                  </a:cubicBezTo>
                  <a:lnTo>
                    <a:pt x="4013168" y="0"/>
                  </a:lnTo>
                </a:path>
              </a:pathLst>
            </a:custGeom>
            <a:noFill/>
            <a:ln w="28575" cap="rnd">
              <a:solidFill>
                <a:srgbClr val="EDEDED"/>
              </a:solidFill>
              <a:headEnd type="oval"/>
              <a:tailEnd type="none"/>
              <a:extLst>
                <a:ext uri="{C807C97D-BFC1-408E-A445-0C87EB9F89A2}">
                  <ask:lineSketchStyleProps xmlns:ask="http://schemas.microsoft.com/office/drawing/2018/sketchyshapes" xmlns="" sd="162010726">
                    <a:custGeom>
                      <a:avLst/>
                      <a:gdLst>
                        <a:gd name="connsiteX0" fmla="*/ 0 w 2771776"/>
                        <a:gd name="connsiteY0" fmla="*/ 385056 h 385056"/>
                        <a:gd name="connsiteX1" fmla="*/ 0 w 2771776"/>
                        <a:gd name="connsiteY1" fmla="*/ 339945 h 385056"/>
                        <a:gd name="connsiteX2" fmla="*/ 100455 w 2771776"/>
                        <a:gd name="connsiteY2" fmla="*/ 199078 h 385056"/>
                        <a:gd name="connsiteX3" fmla="*/ 768880 w 2771776"/>
                        <a:gd name="connsiteY3" fmla="*/ 199078 h 385056"/>
                        <a:gd name="connsiteX4" fmla="*/ 1463013 w 2771776"/>
                        <a:gd name="connsiteY4" fmla="*/ 199078 h 385056"/>
                        <a:gd name="connsiteX5" fmla="*/ 2028604 w 2771776"/>
                        <a:gd name="connsiteY5" fmla="*/ 199078 h 385056"/>
                        <a:gd name="connsiteX6" fmla="*/ 2671320 w 2771776"/>
                        <a:gd name="connsiteY6" fmla="*/ 199078 h 385056"/>
                        <a:gd name="connsiteX7" fmla="*/ 2771776 w 2771776"/>
                        <a:gd name="connsiteY7" fmla="*/ 58210 h 385056"/>
                        <a:gd name="connsiteX8" fmla="*/ 2771776 w 2771776"/>
                        <a:gd name="connsiteY8" fmla="*/ 0 h 385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1776" h="385056" extrusionOk="0">
                          <a:moveTo>
                            <a:pt x="0" y="385056"/>
                          </a:moveTo>
                          <a:cubicBezTo>
                            <a:pt x="-112" y="367304"/>
                            <a:pt x="2173" y="362316"/>
                            <a:pt x="0" y="339945"/>
                          </a:cubicBezTo>
                          <a:cubicBezTo>
                            <a:pt x="2362" y="260687"/>
                            <a:pt x="34632" y="201868"/>
                            <a:pt x="100455" y="199078"/>
                          </a:cubicBezTo>
                          <a:cubicBezTo>
                            <a:pt x="379202" y="218818"/>
                            <a:pt x="474343" y="219599"/>
                            <a:pt x="768880" y="199078"/>
                          </a:cubicBezTo>
                          <a:cubicBezTo>
                            <a:pt x="1063418" y="178557"/>
                            <a:pt x="1272659" y="213889"/>
                            <a:pt x="1463013" y="199078"/>
                          </a:cubicBezTo>
                          <a:cubicBezTo>
                            <a:pt x="1653367" y="184267"/>
                            <a:pt x="1811922" y="203346"/>
                            <a:pt x="2028604" y="199078"/>
                          </a:cubicBezTo>
                          <a:cubicBezTo>
                            <a:pt x="2245286" y="194810"/>
                            <a:pt x="2361763" y="223321"/>
                            <a:pt x="2671320" y="199078"/>
                          </a:cubicBezTo>
                          <a:cubicBezTo>
                            <a:pt x="2720868" y="199440"/>
                            <a:pt x="2766800" y="134794"/>
                            <a:pt x="2771776" y="58210"/>
                          </a:cubicBezTo>
                          <a:cubicBezTo>
                            <a:pt x="2772566" y="31643"/>
                            <a:pt x="2770637" y="14081"/>
                            <a:pt x="2771776" y="0"/>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38">
                <a:defRPr/>
              </a:pPr>
              <a:endParaRPr lang="en-GB" dirty="0">
                <a:solidFill>
                  <a:prstClr val="white"/>
                </a:solidFill>
                <a:latin typeface="Arial"/>
              </a:endParaRPr>
            </a:p>
          </p:txBody>
        </p:sp>
      </p:grpSp>
      <p:sp>
        <p:nvSpPr>
          <p:cNvPr id="81" name="Flowchart: Delay 80">
            <a:extLst>
              <a:ext uri="{FF2B5EF4-FFF2-40B4-BE49-F238E27FC236}">
                <a16:creationId xmlns:a16="http://schemas.microsoft.com/office/drawing/2014/main" xmlns="" id="{F09AA61D-5CEB-4693-905C-CF5424752383}"/>
              </a:ext>
            </a:extLst>
          </p:cNvPr>
          <p:cNvSpPr/>
          <p:nvPr/>
        </p:nvSpPr>
        <p:spPr bwMode="gray">
          <a:xfrm flipH="1">
            <a:off x="3540841" y="1555156"/>
            <a:ext cx="302400" cy="300374"/>
          </a:xfrm>
          <a:prstGeom prst="flowChartDelay">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314312" tIns="28574" rIns="57148" bIns="28574" rtlCol="0" anchor="ctr">
            <a:noAutofit/>
          </a:bodyPr>
          <a:lstStyle/>
          <a:p>
            <a:pPr defTabSz="914338"/>
            <a:endParaRPr lang="de-DE" sz="794" b="1" dirty="0" err="1">
              <a:solidFill>
                <a:schemeClr val="bg1"/>
              </a:solidFill>
            </a:endParaRPr>
          </a:p>
        </p:txBody>
      </p:sp>
      <p:grpSp>
        <p:nvGrpSpPr>
          <p:cNvPr id="2" name="Group 1">
            <a:extLst>
              <a:ext uri="{FF2B5EF4-FFF2-40B4-BE49-F238E27FC236}">
                <a16:creationId xmlns:a16="http://schemas.microsoft.com/office/drawing/2014/main" xmlns="" id="{EC9AA31D-9E03-44AF-9F0E-FE13C7736684}"/>
              </a:ext>
            </a:extLst>
          </p:cNvPr>
          <p:cNvGrpSpPr/>
          <p:nvPr/>
        </p:nvGrpSpPr>
        <p:grpSpPr bwMode="gray">
          <a:xfrm>
            <a:off x="338307" y="2514332"/>
            <a:ext cx="1836000" cy="300374"/>
            <a:chOff x="338307" y="2514332"/>
            <a:chExt cx="1836000" cy="300374"/>
          </a:xfrm>
        </p:grpSpPr>
        <p:sp>
          <p:nvSpPr>
            <p:cNvPr id="217" name="TextBox 33">
              <a:extLst>
                <a:ext uri="{FF2B5EF4-FFF2-40B4-BE49-F238E27FC236}">
                  <a16:creationId xmlns:a16="http://schemas.microsoft.com/office/drawing/2014/main" xmlns="" id="{E9965442-8FAD-4D3C-A89C-333707A615F1}"/>
                </a:ext>
              </a:extLst>
            </p:cNvPr>
            <p:cNvSpPr txBox="1">
              <a:spLocks/>
            </p:cNvSpPr>
            <p:nvPr/>
          </p:nvSpPr>
          <p:spPr bwMode="gray">
            <a:xfrm>
              <a:off x="338307" y="2514332"/>
              <a:ext cx="1836000" cy="300374"/>
            </a:xfrm>
            <a:prstGeom prst="roundRect">
              <a:avLst>
                <a:gd name="adj" fmla="val 5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314312" tIns="28574" rIns="57148" bIns="28574" rtlCol="0" anchor="ctr">
              <a:noAutofit/>
            </a:bodyPr>
            <a:lstStyle>
              <a:defPPr>
                <a:defRPr lang="en-US"/>
              </a:defPPr>
              <a:lvl1pPr defTabSz="914338">
                <a:defRPr sz="794"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Vinicius Leite Pedra</a:t>
              </a:r>
            </a:p>
            <a:p>
              <a:r>
                <a:rPr lang="en-US" sz="556" b="0" dirty="0"/>
                <a:t>Team Member – S&amp;M and Customer Service</a:t>
              </a:r>
            </a:p>
          </p:txBody>
        </p:sp>
        <p:sp>
          <p:nvSpPr>
            <p:cNvPr id="82" name="Flowchart: Delay 81">
              <a:extLst>
                <a:ext uri="{FF2B5EF4-FFF2-40B4-BE49-F238E27FC236}">
                  <a16:creationId xmlns:a16="http://schemas.microsoft.com/office/drawing/2014/main" xmlns="" id="{E4724AFE-61C0-418A-B592-DD0F0763359E}"/>
                </a:ext>
              </a:extLst>
            </p:cNvPr>
            <p:cNvSpPr/>
            <p:nvPr/>
          </p:nvSpPr>
          <p:spPr bwMode="gray">
            <a:xfrm flipH="1">
              <a:off x="338307" y="2514332"/>
              <a:ext cx="302400" cy="300374"/>
            </a:xfrm>
            <a:prstGeom prst="flowChartDelay">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314312" tIns="28574" rIns="57148" bIns="28574" rtlCol="0" anchor="ctr">
              <a:noAutofit/>
            </a:bodyPr>
            <a:lstStyle/>
            <a:p>
              <a:pPr defTabSz="914338"/>
              <a:endParaRPr lang="de-DE" sz="794" b="1" dirty="0" err="1">
                <a:solidFill>
                  <a:schemeClr val="bg1"/>
                </a:solidFill>
              </a:endParaRPr>
            </a:p>
          </p:txBody>
        </p:sp>
      </p:grpSp>
      <p:grpSp>
        <p:nvGrpSpPr>
          <p:cNvPr id="5" name="Group 4">
            <a:extLst>
              <a:ext uri="{FF2B5EF4-FFF2-40B4-BE49-F238E27FC236}">
                <a16:creationId xmlns:a16="http://schemas.microsoft.com/office/drawing/2014/main" xmlns="" id="{03C08F6F-393E-4DE8-9A4B-C6E269D00987}"/>
              </a:ext>
            </a:extLst>
          </p:cNvPr>
          <p:cNvGrpSpPr/>
          <p:nvPr/>
        </p:nvGrpSpPr>
        <p:grpSpPr bwMode="gray">
          <a:xfrm>
            <a:off x="338307" y="3515914"/>
            <a:ext cx="1836000" cy="300374"/>
            <a:chOff x="338307" y="3515914"/>
            <a:chExt cx="1836000" cy="300374"/>
          </a:xfrm>
        </p:grpSpPr>
        <p:sp>
          <p:nvSpPr>
            <p:cNvPr id="285" name="TextBox 33">
              <a:extLst>
                <a:ext uri="{FF2B5EF4-FFF2-40B4-BE49-F238E27FC236}">
                  <a16:creationId xmlns:a16="http://schemas.microsoft.com/office/drawing/2014/main" xmlns="" id="{94897DB2-C009-4414-900B-31A5B52DECC9}"/>
                </a:ext>
              </a:extLst>
            </p:cNvPr>
            <p:cNvSpPr txBox="1">
              <a:spLocks/>
            </p:cNvSpPr>
            <p:nvPr/>
          </p:nvSpPr>
          <p:spPr bwMode="gray">
            <a:xfrm>
              <a:off x="338307" y="3515914"/>
              <a:ext cx="1836000" cy="300374"/>
            </a:xfrm>
            <a:prstGeom prst="roundRect">
              <a:avLst>
                <a:gd name="adj" fmla="val 5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314312" tIns="28574" rIns="57148" bIns="28574" rtlCol="0" anchor="ctr">
              <a:noAutofit/>
            </a:bodyPr>
            <a:lstStyle>
              <a:defPPr>
                <a:defRPr lang="en-US"/>
              </a:defPPr>
              <a:lvl1pPr defTabSz="914338">
                <a:defRPr sz="794"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Ana Clara</a:t>
              </a:r>
            </a:p>
            <a:p>
              <a:r>
                <a:rPr lang="nn-NO" sz="556" b="0"/>
                <a:t>Regulatory Specialist</a:t>
              </a:r>
            </a:p>
          </p:txBody>
        </p:sp>
        <p:sp>
          <p:nvSpPr>
            <p:cNvPr id="83" name="Flowchart: Delay 82">
              <a:extLst>
                <a:ext uri="{FF2B5EF4-FFF2-40B4-BE49-F238E27FC236}">
                  <a16:creationId xmlns:a16="http://schemas.microsoft.com/office/drawing/2014/main" xmlns="" id="{29DDD8DB-08DF-4625-B1AE-11DA72E8CF9B}"/>
                </a:ext>
              </a:extLst>
            </p:cNvPr>
            <p:cNvSpPr/>
            <p:nvPr/>
          </p:nvSpPr>
          <p:spPr bwMode="gray">
            <a:xfrm flipH="1">
              <a:off x="338307" y="3515914"/>
              <a:ext cx="302400" cy="300374"/>
            </a:xfrm>
            <a:prstGeom prst="flowChartDelay">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314312" tIns="28574" rIns="57148" bIns="28574" rtlCol="0" anchor="ctr">
              <a:noAutofit/>
            </a:bodyPr>
            <a:lstStyle/>
            <a:p>
              <a:pPr defTabSz="914338"/>
              <a:endParaRPr lang="de-DE" sz="794" b="1" dirty="0" err="1">
                <a:solidFill>
                  <a:schemeClr val="bg1"/>
                </a:solidFill>
              </a:endParaRPr>
            </a:p>
          </p:txBody>
        </p:sp>
      </p:grpSp>
      <p:grpSp>
        <p:nvGrpSpPr>
          <p:cNvPr id="6" name="Group 5">
            <a:extLst>
              <a:ext uri="{FF2B5EF4-FFF2-40B4-BE49-F238E27FC236}">
                <a16:creationId xmlns:a16="http://schemas.microsoft.com/office/drawing/2014/main" xmlns="" id="{A3E4D1B5-2F88-4803-90B2-D36514DA8CC7}"/>
              </a:ext>
            </a:extLst>
          </p:cNvPr>
          <p:cNvGrpSpPr/>
          <p:nvPr/>
        </p:nvGrpSpPr>
        <p:grpSpPr bwMode="gray">
          <a:xfrm>
            <a:off x="2549432" y="2514332"/>
            <a:ext cx="1836000" cy="300374"/>
            <a:chOff x="2549432" y="2514332"/>
            <a:chExt cx="1836000" cy="300374"/>
          </a:xfrm>
        </p:grpSpPr>
        <p:sp>
          <p:nvSpPr>
            <p:cNvPr id="240" name="TextBox 33">
              <a:extLst>
                <a:ext uri="{FF2B5EF4-FFF2-40B4-BE49-F238E27FC236}">
                  <a16:creationId xmlns:a16="http://schemas.microsoft.com/office/drawing/2014/main" xmlns="" id="{7BCFE01D-AEBE-42C6-8F16-77B76FCF7629}"/>
                </a:ext>
              </a:extLst>
            </p:cNvPr>
            <p:cNvSpPr txBox="1">
              <a:spLocks/>
            </p:cNvSpPr>
            <p:nvPr/>
          </p:nvSpPr>
          <p:spPr bwMode="gray">
            <a:xfrm>
              <a:off x="2549432" y="2514332"/>
              <a:ext cx="1836000" cy="300374"/>
            </a:xfrm>
            <a:prstGeom prst="roundRect">
              <a:avLst>
                <a:gd name="adj" fmla="val 5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314312" tIns="28574" rIns="57148" bIns="28574" rtlCol="0" anchor="ctr">
              <a:noAutofit/>
            </a:bodyPr>
            <a:lstStyle>
              <a:defPPr>
                <a:defRPr lang="en-US"/>
              </a:defPPr>
              <a:lvl1pPr defTabSz="914338">
                <a:defRPr sz="794"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smtClean="0"/>
                <a:t>Yuri Pereira</a:t>
              </a:r>
              <a:endParaRPr lang="en-US" dirty="0"/>
            </a:p>
            <a:p>
              <a:r>
                <a:rPr lang="en-US" sz="556" b="0" dirty="0"/>
                <a:t>Country </a:t>
              </a:r>
              <a:r>
                <a:rPr lang="en-US" sz="556" b="0" dirty="0" smtClean="0"/>
                <a:t>Sales and BD </a:t>
              </a:r>
              <a:r>
                <a:rPr lang="en-US" sz="556" b="0" dirty="0"/>
                <a:t>Manager, API</a:t>
              </a:r>
            </a:p>
          </p:txBody>
        </p:sp>
        <p:sp>
          <p:nvSpPr>
            <p:cNvPr id="84" name="Flowchart: Delay 83">
              <a:extLst>
                <a:ext uri="{FF2B5EF4-FFF2-40B4-BE49-F238E27FC236}">
                  <a16:creationId xmlns:a16="http://schemas.microsoft.com/office/drawing/2014/main" xmlns="" id="{DA496C82-CACA-48BC-8140-7023BE3F99D7}"/>
                </a:ext>
              </a:extLst>
            </p:cNvPr>
            <p:cNvSpPr/>
            <p:nvPr/>
          </p:nvSpPr>
          <p:spPr bwMode="gray">
            <a:xfrm flipH="1">
              <a:off x="2549432" y="2514332"/>
              <a:ext cx="302400" cy="300374"/>
            </a:xfrm>
            <a:prstGeom prst="flowChartDelay">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314312" tIns="28574" rIns="57148" bIns="28574" rtlCol="0" anchor="ctr">
              <a:noAutofit/>
            </a:bodyPr>
            <a:lstStyle/>
            <a:p>
              <a:pPr defTabSz="914338"/>
              <a:endParaRPr lang="de-DE" sz="794" b="1" dirty="0" err="1">
                <a:solidFill>
                  <a:schemeClr val="bg1"/>
                </a:solidFill>
              </a:endParaRPr>
            </a:p>
          </p:txBody>
        </p:sp>
      </p:grpSp>
      <p:grpSp>
        <p:nvGrpSpPr>
          <p:cNvPr id="7" name="Group 6">
            <a:extLst>
              <a:ext uri="{FF2B5EF4-FFF2-40B4-BE49-F238E27FC236}">
                <a16:creationId xmlns:a16="http://schemas.microsoft.com/office/drawing/2014/main" xmlns="" id="{5D541270-E007-48EF-AD50-8413EE8F9BC8}"/>
              </a:ext>
            </a:extLst>
          </p:cNvPr>
          <p:cNvGrpSpPr/>
          <p:nvPr/>
        </p:nvGrpSpPr>
        <p:grpSpPr bwMode="gray">
          <a:xfrm>
            <a:off x="6971681" y="2514332"/>
            <a:ext cx="1836000" cy="300374"/>
            <a:chOff x="6971681" y="2514332"/>
            <a:chExt cx="1836000" cy="300374"/>
          </a:xfrm>
        </p:grpSpPr>
        <p:sp>
          <p:nvSpPr>
            <p:cNvPr id="191" name="TextBox 33">
              <a:extLst>
                <a:ext uri="{FF2B5EF4-FFF2-40B4-BE49-F238E27FC236}">
                  <a16:creationId xmlns:a16="http://schemas.microsoft.com/office/drawing/2014/main" xmlns="" id="{73056751-A461-4FC1-B47E-2524498E08BA}"/>
                </a:ext>
              </a:extLst>
            </p:cNvPr>
            <p:cNvSpPr txBox="1">
              <a:spLocks/>
            </p:cNvSpPr>
            <p:nvPr/>
          </p:nvSpPr>
          <p:spPr bwMode="gray">
            <a:xfrm>
              <a:off x="6971681" y="2514332"/>
              <a:ext cx="1836000" cy="300374"/>
            </a:xfrm>
            <a:prstGeom prst="roundRect">
              <a:avLst>
                <a:gd name="adj" fmla="val 5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314312" tIns="28574" rIns="57148" bIns="28574" rtlCol="0" anchor="ctr">
              <a:noAutofit/>
            </a:bodyPr>
            <a:lstStyle>
              <a:defPPr>
                <a:defRPr lang="en-US"/>
              </a:defPPr>
              <a:lvl1pPr defTabSz="914338">
                <a:defRPr sz="794"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Pratik Singh Bais</a:t>
              </a:r>
            </a:p>
            <a:p>
              <a:r>
                <a:rPr lang="en-US" sz="556" b="0" dirty="0"/>
                <a:t>Regional Sales </a:t>
              </a:r>
              <a:r>
                <a:rPr lang="en-US" sz="556" b="0" dirty="0" smtClean="0"/>
                <a:t>Manager (Mexico)</a:t>
              </a:r>
              <a:endParaRPr lang="en-US" sz="556" b="0" dirty="0"/>
            </a:p>
          </p:txBody>
        </p:sp>
        <p:sp>
          <p:nvSpPr>
            <p:cNvPr id="85" name="Flowchart: Delay 84">
              <a:extLst>
                <a:ext uri="{FF2B5EF4-FFF2-40B4-BE49-F238E27FC236}">
                  <a16:creationId xmlns:a16="http://schemas.microsoft.com/office/drawing/2014/main" xmlns="" id="{0E614343-E38E-4007-95EA-4D877B68AFDD}"/>
                </a:ext>
              </a:extLst>
            </p:cNvPr>
            <p:cNvSpPr/>
            <p:nvPr/>
          </p:nvSpPr>
          <p:spPr bwMode="gray">
            <a:xfrm flipH="1">
              <a:off x="6971681" y="2514332"/>
              <a:ext cx="302400" cy="300374"/>
            </a:xfrm>
            <a:prstGeom prst="flowChartDelay">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314312" tIns="28574" rIns="57148" bIns="28574" rtlCol="0" anchor="ctr">
              <a:noAutofit/>
            </a:bodyPr>
            <a:lstStyle/>
            <a:p>
              <a:pPr defTabSz="914338"/>
              <a:endParaRPr lang="de-DE" sz="794" b="1" dirty="0" err="1">
                <a:solidFill>
                  <a:schemeClr val="bg1"/>
                </a:solidFill>
              </a:endParaRPr>
            </a:p>
          </p:txBody>
        </p:sp>
      </p:grpSp>
      <p:grpSp>
        <p:nvGrpSpPr>
          <p:cNvPr id="9" name="Group 8">
            <a:extLst>
              <a:ext uri="{FF2B5EF4-FFF2-40B4-BE49-F238E27FC236}">
                <a16:creationId xmlns:a16="http://schemas.microsoft.com/office/drawing/2014/main" xmlns="" id="{A9B0387C-43DA-4A73-AD00-2126EF169203}"/>
              </a:ext>
            </a:extLst>
          </p:cNvPr>
          <p:cNvGrpSpPr/>
          <p:nvPr/>
        </p:nvGrpSpPr>
        <p:grpSpPr bwMode="gray">
          <a:xfrm>
            <a:off x="338307" y="3156494"/>
            <a:ext cx="1836000" cy="300374"/>
            <a:chOff x="338307" y="3156494"/>
            <a:chExt cx="1836000" cy="300374"/>
          </a:xfrm>
        </p:grpSpPr>
        <p:sp>
          <p:nvSpPr>
            <p:cNvPr id="121" name="TextBox 33">
              <a:extLst>
                <a:ext uri="{FF2B5EF4-FFF2-40B4-BE49-F238E27FC236}">
                  <a16:creationId xmlns:a16="http://schemas.microsoft.com/office/drawing/2014/main" xmlns="" id="{76808AA5-5255-47A0-B06A-A449DD4F23C7}"/>
                </a:ext>
              </a:extLst>
            </p:cNvPr>
            <p:cNvSpPr txBox="1">
              <a:spLocks/>
            </p:cNvSpPr>
            <p:nvPr/>
          </p:nvSpPr>
          <p:spPr bwMode="gray">
            <a:xfrm>
              <a:off x="338307" y="3156494"/>
              <a:ext cx="1836000" cy="300374"/>
            </a:xfrm>
            <a:prstGeom prst="roundRect">
              <a:avLst>
                <a:gd name="adj" fmla="val 50000"/>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314312" tIns="28574" rIns="57148" bIns="28574" rtlCol="0" anchor="ctr">
              <a:noAutofit/>
            </a:bodyPr>
            <a:lstStyle>
              <a:defPPr>
                <a:defRPr lang="en-US"/>
              </a:defPPr>
              <a:lvl1pPr defTabSz="914338">
                <a:defRPr sz="794"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smtClean="0"/>
                <a:t>Sim</a:t>
              </a:r>
              <a:r>
                <a:rPr lang="pt-BR" dirty="0" smtClean="0"/>
                <a:t>ão Calvete Correa da Silva</a:t>
              </a:r>
              <a:endParaRPr lang="en-US" dirty="0"/>
            </a:p>
            <a:p>
              <a:pPr>
                <a:defRPr/>
              </a:pPr>
              <a:r>
                <a:rPr lang="en-US" sz="556" b="0" dirty="0" smtClean="0">
                  <a:solidFill>
                    <a:prstClr val="white"/>
                  </a:solidFill>
                </a:rPr>
                <a:t>Head </a:t>
              </a:r>
              <a:r>
                <a:rPr lang="en-US" sz="556" b="0" dirty="0">
                  <a:solidFill>
                    <a:prstClr val="white"/>
                  </a:solidFill>
                </a:rPr>
                <a:t>Regulatory </a:t>
              </a:r>
              <a:r>
                <a:rPr lang="en-US" sz="556" b="0" dirty="0" smtClean="0">
                  <a:solidFill>
                    <a:prstClr val="white"/>
                  </a:solidFill>
                </a:rPr>
                <a:t>Affairs - </a:t>
              </a:r>
              <a:r>
                <a:rPr lang="en-US" sz="556" b="0" dirty="0" err="1" smtClean="0">
                  <a:solidFill>
                    <a:prstClr val="white"/>
                  </a:solidFill>
                </a:rPr>
                <a:t>Latam</a:t>
              </a:r>
              <a:endParaRPr lang="en-US" sz="556" b="0" dirty="0">
                <a:solidFill>
                  <a:prstClr val="white"/>
                </a:solidFill>
              </a:endParaRPr>
            </a:p>
          </p:txBody>
        </p:sp>
        <p:sp>
          <p:nvSpPr>
            <p:cNvPr id="86" name="Flowchart: Delay 85">
              <a:extLst>
                <a:ext uri="{FF2B5EF4-FFF2-40B4-BE49-F238E27FC236}">
                  <a16:creationId xmlns:a16="http://schemas.microsoft.com/office/drawing/2014/main" xmlns="" id="{FDCBFA2F-41BE-438D-9281-678817584263}"/>
                </a:ext>
              </a:extLst>
            </p:cNvPr>
            <p:cNvSpPr/>
            <p:nvPr/>
          </p:nvSpPr>
          <p:spPr bwMode="gray">
            <a:xfrm flipH="1">
              <a:off x="338307" y="3156494"/>
              <a:ext cx="302400" cy="300374"/>
            </a:xfrm>
            <a:prstGeom prst="flowChartDelay">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314312" tIns="28574" rIns="57148" bIns="28574" rtlCol="0" anchor="ctr">
              <a:noAutofit/>
            </a:bodyPr>
            <a:lstStyle/>
            <a:p>
              <a:pPr defTabSz="914338"/>
              <a:endParaRPr lang="de-DE" sz="794" b="1" dirty="0" err="1">
                <a:solidFill>
                  <a:schemeClr val="bg1"/>
                </a:solidFill>
              </a:endParaRPr>
            </a:p>
          </p:txBody>
        </p:sp>
      </p:grpSp>
      <p:grpSp>
        <p:nvGrpSpPr>
          <p:cNvPr id="10" name="Group 9">
            <a:extLst>
              <a:ext uri="{FF2B5EF4-FFF2-40B4-BE49-F238E27FC236}">
                <a16:creationId xmlns:a16="http://schemas.microsoft.com/office/drawing/2014/main" xmlns="" id="{2C36DF54-19F7-4989-8D55-20D1B9993770}"/>
              </a:ext>
            </a:extLst>
          </p:cNvPr>
          <p:cNvGrpSpPr/>
          <p:nvPr/>
        </p:nvGrpSpPr>
        <p:grpSpPr bwMode="gray">
          <a:xfrm>
            <a:off x="2549432" y="3156494"/>
            <a:ext cx="1836000" cy="300374"/>
            <a:chOff x="2549432" y="3156494"/>
            <a:chExt cx="1836000" cy="300374"/>
          </a:xfrm>
        </p:grpSpPr>
        <p:sp>
          <p:nvSpPr>
            <p:cNvPr id="254" name="TextBox 33">
              <a:extLst>
                <a:ext uri="{FF2B5EF4-FFF2-40B4-BE49-F238E27FC236}">
                  <a16:creationId xmlns:a16="http://schemas.microsoft.com/office/drawing/2014/main" xmlns="" id="{32132D6B-2E96-462F-8BC3-C32D39930D10}"/>
                </a:ext>
              </a:extLst>
            </p:cNvPr>
            <p:cNvSpPr txBox="1">
              <a:spLocks/>
            </p:cNvSpPr>
            <p:nvPr/>
          </p:nvSpPr>
          <p:spPr bwMode="gray">
            <a:xfrm>
              <a:off x="2549432" y="3156494"/>
              <a:ext cx="1836000" cy="300374"/>
            </a:xfrm>
            <a:prstGeom prst="roundRect">
              <a:avLst>
                <a:gd name="adj" fmla="val 50000"/>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314312" tIns="28574" rIns="57148" bIns="28574" rtlCol="0" anchor="ctr">
              <a:noAutofit/>
            </a:bodyPr>
            <a:lstStyle>
              <a:defPPr>
                <a:defRPr lang="en-US"/>
              </a:defPPr>
              <a:lvl1pPr defTabSz="914338">
                <a:defRPr sz="794"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Rajeswari B</a:t>
              </a:r>
            </a:p>
            <a:p>
              <a:pPr>
                <a:defRPr/>
              </a:pPr>
              <a:r>
                <a:rPr lang="en-US" sz="556" b="0" dirty="0">
                  <a:solidFill>
                    <a:prstClr val="white"/>
                  </a:solidFill>
                </a:rPr>
                <a:t>CSC Commercial</a:t>
              </a:r>
            </a:p>
          </p:txBody>
        </p:sp>
        <p:sp>
          <p:nvSpPr>
            <p:cNvPr id="87" name="Flowchart: Delay 86">
              <a:extLst>
                <a:ext uri="{FF2B5EF4-FFF2-40B4-BE49-F238E27FC236}">
                  <a16:creationId xmlns:a16="http://schemas.microsoft.com/office/drawing/2014/main" xmlns="" id="{AD2139A4-94D2-41E2-B4BD-0089A3439A35}"/>
                </a:ext>
              </a:extLst>
            </p:cNvPr>
            <p:cNvSpPr/>
            <p:nvPr/>
          </p:nvSpPr>
          <p:spPr bwMode="gray">
            <a:xfrm flipH="1">
              <a:off x="2549432" y="3156494"/>
              <a:ext cx="302400" cy="300374"/>
            </a:xfrm>
            <a:prstGeom prst="flowChartDelay">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314312" tIns="28574" rIns="57148" bIns="28574" rtlCol="0" anchor="ctr">
              <a:noAutofit/>
            </a:bodyPr>
            <a:lstStyle/>
            <a:p>
              <a:pPr defTabSz="914338"/>
              <a:endParaRPr lang="de-DE" sz="794" b="1" dirty="0" err="1">
                <a:solidFill>
                  <a:schemeClr val="bg1"/>
                </a:solidFill>
              </a:endParaRPr>
            </a:p>
          </p:txBody>
        </p:sp>
      </p:grpSp>
      <p:grpSp>
        <p:nvGrpSpPr>
          <p:cNvPr id="11" name="Group 10">
            <a:extLst>
              <a:ext uri="{FF2B5EF4-FFF2-40B4-BE49-F238E27FC236}">
                <a16:creationId xmlns:a16="http://schemas.microsoft.com/office/drawing/2014/main" xmlns="" id="{9B283793-2611-4E2D-B453-5FF024C642A2}"/>
              </a:ext>
            </a:extLst>
          </p:cNvPr>
          <p:cNvGrpSpPr/>
          <p:nvPr/>
        </p:nvGrpSpPr>
        <p:grpSpPr bwMode="gray">
          <a:xfrm>
            <a:off x="4760557" y="2514332"/>
            <a:ext cx="1836000" cy="300374"/>
            <a:chOff x="4760557" y="2514332"/>
            <a:chExt cx="1836000" cy="300374"/>
          </a:xfrm>
        </p:grpSpPr>
        <p:sp>
          <p:nvSpPr>
            <p:cNvPr id="111" name="TextBox 33">
              <a:extLst>
                <a:ext uri="{FF2B5EF4-FFF2-40B4-BE49-F238E27FC236}">
                  <a16:creationId xmlns:a16="http://schemas.microsoft.com/office/drawing/2014/main" xmlns="" id="{ED5BBBF3-3809-4417-AD4E-E5F6C2E84392}"/>
                </a:ext>
              </a:extLst>
            </p:cNvPr>
            <p:cNvSpPr txBox="1">
              <a:spLocks/>
            </p:cNvSpPr>
            <p:nvPr/>
          </p:nvSpPr>
          <p:spPr bwMode="gray">
            <a:xfrm>
              <a:off x="4760557" y="2514332"/>
              <a:ext cx="1836000" cy="300374"/>
            </a:xfrm>
            <a:prstGeom prst="roundRect">
              <a:avLst>
                <a:gd name="adj" fmla="val 50000"/>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314312" tIns="28574" rIns="57148" bIns="28574" rtlCol="0" anchor="ctr">
              <a:noAutofit/>
            </a:bodyPr>
            <a:lstStyle>
              <a:defPPr>
                <a:defRPr lang="en-US"/>
              </a:defPPr>
              <a:lvl1pPr defTabSz="914338">
                <a:defRPr sz="794"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Manikanda P</a:t>
              </a:r>
            </a:p>
            <a:p>
              <a:pPr>
                <a:defRPr/>
              </a:pPr>
              <a:r>
                <a:rPr lang="en-US" sz="556" b="0" dirty="0">
                  <a:solidFill>
                    <a:prstClr val="white"/>
                  </a:solidFill>
                </a:rPr>
                <a:t>Business Devt. Manager</a:t>
              </a:r>
            </a:p>
          </p:txBody>
        </p:sp>
        <p:sp>
          <p:nvSpPr>
            <p:cNvPr id="88" name="Flowchart: Delay 87">
              <a:extLst>
                <a:ext uri="{FF2B5EF4-FFF2-40B4-BE49-F238E27FC236}">
                  <a16:creationId xmlns:a16="http://schemas.microsoft.com/office/drawing/2014/main" xmlns="" id="{81CD582C-291A-4984-AE39-148E9BD34A2E}"/>
                </a:ext>
              </a:extLst>
            </p:cNvPr>
            <p:cNvSpPr/>
            <p:nvPr/>
          </p:nvSpPr>
          <p:spPr bwMode="gray">
            <a:xfrm flipH="1">
              <a:off x="4760557" y="2514332"/>
              <a:ext cx="302400" cy="300374"/>
            </a:xfrm>
            <a:prstGeom prst="flowChartDelay">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314312" tIns="28574" rIns="57148" bIns="28574" rtlCol="0" anchor="ctr">
              <a:noAutofit/>
            </a:bodyPr>
            <a:lstStyle/>
            <a:p>
              <a:pPr defTabSz="914338"/>
              <a:endParaRPr lang="de-DE" sz="794" b="1" dirty="0" err="1">
                <a:solidFill>
                  <a:schemeClr val="bg1"/>
                </a:solidFill>
              </a:endParaRPr>
            </a:p>
          </p:txBody>
        </p:sp>
      </p:grpSp>
      <p:grpSp>
        <p:nvGrpSpPr>
          <p:cNvPr id="12" name="Group 11">
            <a:extLst>
              <a:ext uri="{FF2B5EF4-FFF2-40B4-BE49-F238E27FC236}">
                <a16:creationId xmlns:a16="http://schemas.microsoft.com/office/drawing/2014/main" xmlns="" id="{41A59510-A7A1-4A5F-A7DB-D0464C702058}"/>
              </a:ext>
            </a:extLst>
          </p:cNvPr>
          <p:cNvGrpSpPr/>
          <p:nvPr/>
        </p:nvGrpSpPr>
        <p:grpSpPr bwMode="gray">
          <a:xfrm>
            <a:off x="4760557" y="3156494"/>
            <a:ext cx="1836000" cy="300374"/>
            <a:chOff x="4760557" y="3156494"/>
            <a:chExt cx="1836000" cy="300374"/>
          </a:xfrm>
        </p:grpSpPr>
        <p:sp>
          <p:nvSpPr>
            <p:cNvPr id="75" name="TextBox 33">
              <a:extLst>
                <a:ext uri="{FF2B5EF4-FFF2-40B4-BE49-F238E27FC236}">
                  <a16:creationId xmlns:a16="http://schemas.microsoft.com/office/drawing/2014/main" xmlns="" id="{6301A8B0-95AA-465D-86E4-B504EAE8B183}"/>
                </a:ext>
              </a:extLst>
            </p:cNvPr>
            <p:cNvSpPr txBox="1">
              <a:spLocks/>
            </p:cNvSpPr>
            <p:nvPr/>
          </p:nvSpPr>
          <p:spPr bwMode="gray">
            <a:xfrm>
              <a:off x="4760557" y="3156494"/>
              <a:ext cx="1836000" cy="300374"/>
            </a:xfrm>
            <a:prstGeom prst="roundRect">
              <a:avLst>
                <a:gd name="adj" fmla="val 50000"/>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314312" tIns="28574" rIns="57148" bIns="28574" rtlCol="0" anchor="ctr">
              <a:noAutofit/>
            </a:bodyPr>
            <a:lstStyle>
              <a:defPPr>
                <a:defRPr lang="en-US"/>
              </a:defPPr>
              <a:lvl1pPr defTabSz="914338">
                <a:defRPr sz="794"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Dileep K</a:t>
              </a:r>
            </a:p>
            <a:p>
              <a:pPr>
                <a:defRPr/>
              </a:pPr>
              <a:r>
                <a:rPr lang="en-US" sz="556" b="0" dirty="0">
                  <a:solidFill>
                    <a:prstClr val="white"/>
                  </a:solidFill>
                </a:rPr>
                <a:t>CSC Technical</a:t>
              </a:r>
            </a:p>
          </p:txBody>
        </p:sp>
        <p:sp>
          <p:nvSpPr>
            <p:cNvPr id="89" name="Flowchart: Delay 88">
              <a:extLst>
                <a:ext uri="{FF2B5EF4-FFF2-40B4-BE49-F238E27FC236}">
                  <a16:creationId xmlns:a16="http://schemas.microsoft.com/office/drawing/2014/main" xmlns="" id="{0A843388-5134-4D52-AC1D-D4C84B07ADA1}"/>
                </a:ext>
              </a:extLst>
            </p:cNvPr>
            <p:cNvSpPr/>
            <p:nvPr/>
          </p:nvSpPr>
          <p:spPr bwMode="gray">
            <a:xfrm flipH="1">
              <a:off x="4760557" y="3156494"/>
              <a:ext cx="302400" cy="300374"/>
            </a:xfrm>
            <a:prstGeom prst="flowChartDelay">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314312" tIns="28574" rIns="57148" bIns="28574" rtlCol="0" anchor="ctr">
              <a:noAutofit/>
            </a:bodyPr>
            <a:lstStyle/>
            <a:p>
              <a:pPr defTabSz="914338"/>
              <a:endParaRPr lang="de-DE" sz="794" b="1" dirty="0" err="1">
                <a:solidFill>
                  <a:schemeClr val="bg1"/>
                </a:solidFill>
              </a:endParaRPr>
            </a:p>
          </p:txBody>
        </p:sp>
      </p:grpSp>
      <p:grpSp>
        <p:nvGrpSpPr>
          <p:cNvPr id="15" name="Group 14">
            <a:extLst>
              <a:ext uri="{FF2B5EF4-FFF2-40B4-BE49-F238E27FC236}">
                <a16:creationId xmlns:a16="http://schemas.microsoft.com/office/drawing/2014/main" xmlns="" id="{7BCD6040-7A78-4A56-A390-1A33549F9E5C}"/>
              </a:ext>
            </a:extLst>
          </p:cNvPr>
          <p:cNvGrpSpPr/>
          <p:nvPr/>
        </p:nvGrpSpPr>
        <p:grpSpPr bwMode="gray">
          <a:xfrm>
            <a:off x="6971681" y="3156494"/>
            <a:ext cx="1836000" cy="300374"/>
            <a:chOff x="6971681" y="3156494"/>
            <a:chExt cx="1836000" cy="300374"/>
          </a:xfrm>
        </p:grpSpPr>
        <p:sp>
          <p:nvSpPr>
            <p:cNvPr id="290" name="TextBox 33">
              <a:extLst>
                <a:ext uri="{FF2B5EF4-FFF2-40B4-BE49-F238E27FC236}">
                  <a16:creationId xmlns:a16="http://schemas.microsoft.com/office/drawing/2014/main" xmlns="" id="{C71022B2-22EE-4931-8BC5-83C188A3088E}"/>
                </a:ext>
              </a:extLst>
            </p:cNvPr>
            <p:cNvSpPr txBox="1">
              <a:spLocks/>
            </p:cNvSpPr>
            <p:nvPr/>
          </p:nvSpPr>
          <p:spPr bwMode="gray">
            <a:xfrm>
              <a:off x="6971681" y="3156494"/>
              <a:ext cx="1836000" cy="300374"/>
            </a:xfrm>
            <a:prstGeom prst="roundRect">
              <a:avLst>
                <a:gd name="adj" fmla="val 50000"/>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314312" tIns="28574" rIns="57148" bIns="28574" rtlCol="0" anchor="ctr">
              <a:noAutofit/>
            </a:bodyPr>
            <a:lstStyle>
              <a:defPPr>
                <a:defRPr lang="en-US"/>
              </a:defPPr>
              <a:lvl1pPr defTabSz="914338">
                <a:defRPr sz="794"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Smitha Ramdas</a:t>
              </a:r>
            </a:p>
            <a:p>
              <a:pPr>
                <a:defRPr/>
              </a:pPr>
              <a:r>
                <a:rPr lang="en-US" sz="556" b="0" dirty="0">
                  <a:solidFill>
                    <a:prstClr val="white"/>
                  </a:solidFill>
                </a:rPr>
                <a:t>IP Management Lead</a:t>
              </a:r>
            </a:p>
          </p:txBody>
        </p:sp>
        <p:sp>
          <p:nvSpPr>
            <p:cNvPr id="90" name="Flowchart: Delay 89">
              <a:extLst>
                <a:ext uri="{FF2B5EF4-FFF2-40B4-BE49-F238E27FC236}">
                  <a16:creationId xmlns:a16="http://schemas.microsoft.com/office/drawing/2014/main" xmlns="" id="{CA8F171F-2814-45C1-BB8A-849254C7281E}"/>
                </a:ext>
              </a:extLst>
            </p:cNvPr>
            <p:cNvSpPr/>
            <p:nvPr/>
          </p:nvSpPr>
          <p:spPr bwMode="gray">
            <a:xfrm flipH="1">
              <a:off x="6971681" y="3156494"/>
              <a:ext cx="302400" cy="300374"/>
            </a:xfrm>
            <a:prstGeom prst="flowChartDelay">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314312" tIns="28574" rIns="57148" bIns="28574" rtlCol="0" anchor="ctr">
              <a:noAutofit/>
            </a:bodyPr>
            <a:lstStyle/>
            <a:p>
              <a:pPr defTabSz="914338"/>
              <a:endParaRPr lang="de-DE" sz="794" b="1" dirty="0" err="1">
                <a:solidFill>
                  <a:schemeClr val="bg1"/>
                </a:solidFill>
              </a:endParaRPr>
            </a:p>
          </p:txBody>
        </p:sp>
      </p:grpSp>
      <p:grpSp>
        <p:nvGrpSpPr>
          <p:cNvPr id="60" name="Group 59">
            <a:extLst>
              <a:ext uri="{FF2B5EF4-FFF2-40B4-BE49-F238E27FC236}">
                <a16:creationId xmlns:a16="http://schemas.microsoft.com/office/drawing/2014/main" xmlns="" id="{F0EB2498-E585-43BC-8EC9-9C75C7980ED1}"/>
              </a:ext>
            </a:extLst>
          </p:cNvPr>
          <p:cNvGrpSpPr/>
          <p:nvPr/>
        </p:nvGrpSpPr>
        <p:grpSpPr bwMode="gray">
          <a:xfrm>
            <a:off x="7469385" y="1038082"/>
            <a:ext cx="1331211" cy="180000"/>
            <a:chOff x="7297358" y="714454"/>
            <a:chExt cx="1331211" cy="180000"/>
          </a:xfrm>
        </p:grpSpPr>
        <p:sp>
          <p:nvSpPr>
            <p:cNvPr id="61" name="TextBox 33">
              <a:extLst>
                <a:ext uri="{FF2B5EF4-FFF2-40B4-BE49-F238E27FC236}">
                  <a16:creationId xmlns:a16="http://schemas.microsoft.com/office/drawing/2014/main" xmlns="" id="{EE7EBC30-1CA5-4DD7-9C35-3A895F3B28C4}"/>
                </a:ext>
              </a:extLst>
            </p:cNvPr>
            <p:cNvSpPr txBox="1">
              <a:spLocks/>
            </p:cNvSpPr>
            <p:nvPr/>
          </p:nvSpPr>
          <p:spPr bwMode="gray">
            <a:xfrm>
              <a:off x="8065200" y="714454"/>
              <a:ext cx="563369" cy="180000"/>
            </a:xfrm>
            <a:prstGeom prst="roundRect">
              <a:avLst>
                <a:gd name="adj" fmla="val 50000"/>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314312" tIns="28574" rIns="57148" bIns="28574" rtlCol="0" anchor="ctr">
              <a:noAutofit/>
            </a:bodyPr>
            <a:lstStyle>
              <a:defPPr>
                <a:defRPr lang="en-US"/>
              </a:defPPr>
              <a:lvl1pPr defTabSz="914338">
                <a:defRPr sz="794" b="1">
                  <a:solidFill>
                    <a:schemeClr val="accent3">
                      <a:lumMod val="75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nn-NO" sz="800"/>
            </a:p>
          </p:txBody>
        </p:sp>
        <p:sp>
          <p:nvSpPr>
            <p:cNvPr id="62" name="TextBox 33">
              <a:extLst>
                <a:ext uri="{FF2B5EF4-FFF2-40B4-BE49-F238E27FC236}">
                  <a16:creationId xmlns:a16="http://schemas.microsoft.com/office/drawing/2014/main" xmlns="" id="{E059C3C9-AB83-42A9-B049-34A8F20FB829}"/>
                </a:ext>
              </a:extLst>
            </p:cNvPr>
            <p:cNvSpPr txBox="1">
              <a:spLocks/>
            </p:cNvSpPr>
            <p:nvPr/>
          </p:nvSpPr>
          <p:spPr bwMode="gray">
            <a:xfrm>
              <a:off x="7297358" y="714454"/>
              <a:ext cx="1116000" cy="180000"/>
            </a:xfrm>
            <a:prstGeom prst="roundRect">
              <a:avLst>
                <a:gd name="adj" fmla="val 5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defPPr>
                <a:defRPr lang="en-US"/>
              </a:defPPr>
              <a:lvl1pPr defTabSz="914338">
                <a:defRPr sz="794" b="1">
                  <a:solidFill>
                    <a:srgbClr val="F0504B"/>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de-DE" sz="800" b="0">
                  <a:solidFill>
                    <a:schemeClr val="bg1"/>
                  </a:solidFill>
                </a:rPr>
                <a:t>Regional Presence</a:t>
              </a:r>
              <a:endParaRPr lang="nn-NO" sz="800" b="0">
                <a:solidFill>
                  <a:schemeClr val="bg1"/>
                </a:solidFill>
              </a:endParaRPr>
            </a:p>
          </p:txBody>
        </p:sp>
      </p:grpSp>
      <p:grpSp>
        <p:nvGrpSpPr>
          <p:cNvPr id="58" name="Group 57">
            <a:extLst>
              <a:ext uri="{FF2B5EF4-FFF2-40B4-BE49-F238E27FC236}">
                <a16:creationId xmlns:a16="http://schemas.microsoft.com/office/drawing/2014/main" xmlns="" id="{98291649-4D0D-418C-AB6B-5D8AA426BC33}"/>
              </a:ext>
            </a:extLst>
          </p:cNvPr>
          <p:cNvGrpSpPr/>
          <p:nvPr/>
        </p:nvGrpSpPr>
        <p:grpSpPr>
          <a:xfrm>
            <a:off x="3540840" y="1038082"/>
            <a:ext cx="2062317" cy="300374"/>
            <a:chOff x="6971680" y="4076523"/>
            <a:chExt cx="2062317" cy="300374"/>
          </a:xfrm>
        </p:grpSpPr>
        <p:sp>
          <p:nvSpPr>
            <p:cNvPr id="59" name="TextBox 33">
              <a:extLst>
                <a:ext uri="{FF2B5EF4-FFF2-40B4-BE49-F238E27FC236}">
                  <a16:creationId xmlns:a16="http://schemas.microsoft.com/office/drawing/2014/main" xmlns="" id="{144E4A40-C72A-43D2-90F8-C713FB3CB88C}"/>
                </a:ext>
              </a:extLst>
            </p:cNvPr>
            <p:cNvSpPr txBox="1">
              <a:spLocks/>
            </p:cNvSpPr>
            <p:nvPr/>
          </p:nvSpPr>
          <p:spPr bwMode="gray">
            <a:xfrm>
              <a:off x="6971680" y="4076523"/>
              <a:ext cx="2062317" cy="300374"/>
            </a:xfrm>
            <a:prstGeom prst="roundRect">
              <a:avLst>
                <a:gd name="adj" fmla="val 50000"/>
              </a:avLst>
            </a:prstGeom>
            <a:solidFill>
              <a:srgbClr val="5225B5"/>
            </a:solidFill>
            <a:ln>
              <a:solidFill>
                <a:srgbClr val="5225B5"/>
              </a:solidFill>
            </a:ln>
          </p:spPr>
          <p:style>
            <a:lnRef idx="2">
              <a:schemeClr val="accent1">
                <a:shade val="50000"/>
              </a:schemeClr>
            </a:lnRef>
            <a:fillRef idx="1">
              <a:schemeClr val="accent1"/>
            </a:fillRef>
            <a:effectRef idx="0">
              <a:schemeClr val="accent1"/>
            </a:effectRef>
            <a:fontRef idx="minor">
              <a:schemeClr val="lt1"/>
            </a:fontRef>
          </p:style>
          <p:txBody>
            <a:bodyPr wrap="none" lIns="314312" tIns="28574" rIns="57148" bIns="28574" rtlCol="0" anchor="ctr">
              <a:noAutofit/>
            </a:bodyPr>
            <a:lstStyle>
              <a:defPPr>
                <a:defRPr lang="en-US"/>
              </a:defPPr>
              <a:lvl1pPr defTabSz="914338">
                <a:defRPr sz="794" b="1">
                  <a:solidFill>
                    <a:prstClr val="white"/>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Amit Kaptain</a:t>
              </a:r>
            </a:p>
            <a:p>
              <a:r>
                <a:rPr lang="en-US" sz="556" b="0" dirty="0"/>
                <a:t>Head API S&amp;M</a:t>
              </a:r>
            </a:p>
          </p:txBody>
        </p:sp>
        <p:pic>
          <p:nvPicPr>
            <p:cNvPr id="63" name="Grafik 126">
              <a:extLst>
                <a:ext uri="{FF2B5EF4-FFF2-40B4-BE49-F238E27FC236}">
                  <a16:creationId xmlns:a16="http://schemas.microsoft.com/office/drawing/2014/main" xmlns="" id="{227B602F-C12D-4CA5-9842-05F4D7FB016B}"/>
                </a:ext>
              </a:extLst>
            </p:cNvPr>
            <p:cNvPicPr>
              <a:picLocks noChangeAspect="1"/>
            </p:cNvPicPr>
            <p:nvPr/>
          </p:nvPicPr>
          <p:blipFill rotWithShape="1">
            <a:blip r:embed="rId3"/>
            <a:srcRect l="12088" t="9904" r="33858" b="32315"/>
            <a:stretch/>
          </p:blipFill>
          <p:spPr bwMode="gray">
            <a:xfrm>
              <a:off x="6988204" y="4087144"/>
              <a:ext cx="275164" cy="279133"/>
            </a:xfrm>
            <a:custGeom>
              <a:avLst/>
              <a:gdLst>
                <a:gd name="connsiteX0" fmla="*/ 173340 w 346678"/>
                <a:gd name="connsiteY0" fmla="*/ 0 h 351678"/>
                <a:gd name="connsiteX1" fmla="*/ 346678 w 346678"/>
                <a:gd name="connsiteY1" fmla="*/ 0 h 351678"/>
                <a:gd name="connsiteX2" fmla="*/ 346678 w 346678"/>
                <a:gd name="connsiteY2" fmla="*/ 351677 h 351678"/>
                <a:gd name="connsiteX3" fmla="*/ 173340 w 346678"/>
                <a:gd name="connsiteY3" fmla="*/ 351678 h 351678"/>
                <a:gd name="connsiteX4" fmla="*/ 0 w 346678"/>
                <a:gd name="connsiteY4" fmla="*/ 175839 h 351678"/>
                <a:gd name="connsiteX5" fmla="*/ 173340 w 346678"/>
                <a:gd name="connsiteY5" fmla="*/ 0 h 351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678" h="351678">
                  <a:moveTo>
                    <a:pt x="173340" y="0"/>
                  </a:moveTo>
                  <a:lnTo>
                    <a:pt x="346678" y="0"/>
                  </a:lnTo>
                  <a:lnTo>
                    <a:pt x="346678" y="351677"/>
                  </a:lnTo>
                  <a:lnTo>
                    <a:pt x="173340" y="351678"/>
                  </a:lnTo>
                  <a:cubicBezTo>
                    <a:pt x="77607" y="351678"/>
                    <a:pt x="0" y="272952"/>
                    <a:pt x="0" y="175839"/>
                  </a:cubicBezTo>
                  <a:cubicBezTo>
                    <a:pt x="0" y="78726"/>
                    <a:pt x="77607" y="0"/>
                    <a:pt x="173340" y="0"/>
                  </a:cubicBezTo>
                  <a:close/>
                </a:path>
              </a:pathLst>
            </a:custGeom>
          </p:spPr>
        </p:pic>
      </p:grpSp>
    </p:spTree>
    <p:extLst>
      <p:ext uri="{BB962C8B-B14F-4D97-AF65-F5344CB8AC3E}">
        <p14:creationId xmlns:p14="http://schemas.microsoft.com/office/powerpoint/2010/main" val="416248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ircle: Hollow 31">
            <a:extLst>
              <a:ext uri="{FF2B5EF4-FFF2-40B4-BE49-F238E27FC236}">
                <a16:creationId xmlns:a16="http://schemas.microsoft.com/office/drawing/2014/main" xmlns="" id="{FA67B9F5-ED47-4C6F-8CF3-D4558D9A9E71}"/>
              </a:ext>
            </a:extLst>
          </p:cNvPr>
          <p:cNvSpPr/>
          <p:nvPr/>
        </p:nvSpPr>
        <p:spPr>
          <a:xfrm>
            <a:off x="-839765" y="4005458"/>
            <a:ext cx="1820014" cy="1820014"/>
          </a:xfrm>
          <a:prstGeom prst="donut">
            <a:avLst>
              <a:gd name="adj" fmla="val 32683"/>
            </a:avLst>
          </a:prstGeom>
          <a:solidFill>
            <a:srgbClr val="5225B5">
              <a:alpha val="25000"/>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solidFill>
                <a:schemeClr val="tx1"/>
              </a:solidFill>
            </a:endParaRPr>
          </a:p>
        </p:txBody>
      </p:sp>
      <p:sp>
        <p:nvSpPr>
          <p:cNvPr id="26" name="Circle: Hollow 25">
            <a:extLst>
              <a:ext uri="{FF2B5EF4-FFF2-40B4-BE49-F238E27FC236}">
                <a16:creationId xmlns:a16="http://schemas.microsoft.com/office/drawing/2014/main" xmlns="" id="{93AF2E4E-AA60-4CDC-9171-FF635B45C6DC}"/>
              </a:ext>
            </a:extLst>
          </p:cNvPr>
          <p:cNvSpPr/>
          <p:nvPr/>
        </p:nvSpPr>
        <p:spPr>
          <a:xfrm>
            <a:off x="4896952" y="70900"/>
            <a:ext cx="722658" cy="722658"/>
          </a:xfrm>
          <a:prstGeom prst="donut">
            <a:avLst>
              <a:gd name="adj" fmla="val 38036"/>
            </a:avLst>
          </a:prstGeom>
          <a:solidFill>
            <a:srgbClr val="5225B5">
              <a:alpha val="22000"/>
            </a:srgbClr>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solidFill>
                <a:schemeClr val="tx1"/>
              </a:solidFill>
            </a:endParaRPr>
          </a:p>
        </p:txBody>
      </p:sp>
      <p:sp>
        <p:nvSpPr>
          <p:cNvPr id="22" name="Oval 43">
            <a:extLst>
              <a:ext uri="{FF2B5EF4-FFF2-40B4-BE49-F238E27FC236}">
                <a16:creationId xmlns:a16="http://schemas.microsoft.com/office/drawing/2014/main" xmlns="" id="{ACA6A32C-D349-4804-A0F2-F8C4E895A2B7}"/>
              </a:ext>
            </a:extLst>
          </p:cNvPr>
          <p:cNvSpPr/>
          <p:nvPr/>
        </p:nvSpPr>
        <p:spPr>
          <a:xfrm>
            <a:off x="8792570" y="3540709"/>
            <a:ext cx="1014217" cy="1014216"/>
          </a:xfrm>
          <a:prstGeom prst="ellipse">
            <a:avLst/>
          </a:prstGeom>
          <a:solidFill>
            <a:srgbClr val="522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grpSp>
        <p:nvGrpSpPr>
          <p:cNvPr id="18" name="Graphic 16">
            <a:extLst>
              <a:ext uri="{FF2B5EF4-FFF2-40B4-BE49-F238E27FC236}">
                <a16:creationId xmlns:a16="http://schemas.microsoft.com/office/drawing/2014/main" xmlns="" id="{F333EB92-9B35-4C97-B8EF-720D32B8084B}"/>
              </a:ext>
            </a:extLst>
          </p:cNvPr>
          <p:cNvGrpSpPr/>
          <p:nvPr/>
        </p:nvGrpSpPr>
        <p:grpSpPr>
          <a:xfrm rot="20611875">
            <a:off x="7684827" y="138402"/>
            <a:ext cx="1704869" cy="1210441"/>
            <a:chOff x="4322011" y="2216149"/>
            <a:chExt cx="2879002" cy="2044065"/>
          </a:xfrm>
          <a:solidFill>
            <a:srgbClr val="EFEAD8"/>
          </a:solidFill>
        </p:grpSpPr>
        <p:sp>
          <p:nvSpPr>
            <p:cNvPr id="19" name="Freeform: Shape 18">
              <a:extLst>
                <a:ext uri="{FF2B5EF4-FFF2-40B4-BE49-F238E27FC236}">
                  <a16:creationId xmlns:a16="http://schemas.microsoft.com/office/drawing/2014/main" xmlns="" id="{25837259-FCFD-4B67-9130-F6DB8802AEFE}"/>
                </a:ext>
              </a:extLst>
            </p:cNvPr>
            <p:cNvSpPr/>
            <p:nvPr/>
          </p:nvSpPr>
          <p:spPr>
            <a:xfrm>
              <a:off x="4322011" y="2525318"/>
              <a:ext cx="425336" cy="183272"/>
            </a:xfrm>
            <a:custGeom>
              <a:avLst/>
              <a:gdLst>
                <a:gd name="connsiteX0" fmla="*/ 334095 w 425336"/>
                <a:gd name="connsiteY0" fmla="*/ 151555 h 183272"/>
                <a:gd name="connsiteX1" fmla="*/ 424868 w 425336"/>
                <a:gd name="connsiteY1" fmla="*/ 56019 h 183272"/>
                <a:gd name="connsiteX2" fmla="*/ 311330 w 425336"/>
                <a:gd name="connsiteY2" fmla="*/ 1060 h 183272"/>
                <a:gd name="connsiteX3" fmla="*/ 123687 w 425336"/>
                <a:gd name="connsiteY3" fmla="*/ 22777 h 183272"/>
                <a:gd name="connsiteX4" fmla="*/ 1958 w 425336"/>
                <a:gd name="connsiteY4" fmla="*/ 67450 h 183272"/>
                <a:gd name="connsiteX5" fmla="*/ 65680 w 425336"/>
                <a:gd name="connsiteY5" fmla="*/ 152317 h 183272"/>
                <a:gd name="connsiteX6" fmla="*/ 247798 w 425336"/>
                <a:gd name="connsiteY6" fmla="*/ 176034 h 183272"/>
                <a:gd name="connsiteX7" fmla="*/ 334095 w 425336"/>
                <a:gd name="connsiteY7" fmla="*/ 151555 h 183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5336" h="183272">
                  <a:moveTo>
                    <a:pt x="334095" y="151555"/>
                  </a:moveTo>
                  <a:cubicBezTo>
                    <a:pt x="389340" y="135839"/>
                    <a:pt x="430202" y="92881"/>
                    <a:pt x="424868" y="56019"/>
                  </a:cubicBezTo>
                  <a:cubicBezTo>
                    <a:pt x="419534" y="19158"/>
                    <a:pt x="368385" y="-5512"/>
                    <a:pt x="311330" y="1060"/>
                  </a:cubicBezTo>
                  <a:lnTo>
                    <a:pt x="123687" y="22777"/>
                  </a:lnTo>
                  <a:cubicBezTo>
                    <a:pt x="66633" y="29350"/>
                    <a:pt x="11769" y="49447"/>
                    <a:pt x="1958" y="67450"/>
                  </a:cubicBezTo>
                  <a:cubicBezTo>
                    <a:pt x="-7948" y="85452"/>
                    <a:pt x="20722" y="123647"/>
                    <a:pt x="65680" y="152317"/>
                  </a:cubicBezTo>
                  <a:cubicBezTo>
                    <a:pt x="110638" y="180987"/>
                    <a:pt x="192553" y="191751"/>
                    <a:pt x="247798" y="176034"/>
                  </a:cubicBezTo>
                  <a:lnTo>
                    <a:pt x="334095" y="151555"/>
                  </a:lnTo>
                  <a:close/>
                </a:path>
              </a:pathLst>
            </a:cu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solidFill>
                  <a:prstClr val="white"/>
                </a:solidFill>
                <a:latin typeface="Arial"/>
              </a:endParaRPr>
            </a:p>
          </p:txBody>
        </p:sp>
        <p:sp>
          <p:nvSpPr>
            <p:cNvPr id="20" name="Freeform: Shape 19">
              <a:extLst>
                <a:ext uri="{FF2B5EF4-FFF2-40B4-BE49-F238E27FC236}">
                  <a16:creationId xmlns:a16="http://schemas.microsoft.com/office/drawing/2014/main" xmlns="" id="{45B16B44-7AE1-4DB4-B926-29374D422CC6}"/>
                </a:ext>
              </a:extLst>
            </p:cNvPr>
            <p:cNvSpPr/>
            <p:nvPr/>
          </p:nvSpPr>
          <p:spPr>
            <a:xfrm>
              <a:off x="4856615" y="3018915"/>
              <a:ext cx="412600" cy="490405"/>
            </a:xfrm>
            <a:custGeom>
              <a:avLst/>
              <a:gdLst>
                <a:gd name="connsiteX0" fmla="*/ 19994 w 412600"/>
                <a:gd name="connsiteY0" fmla="*/ 427768 h 490405"/>
                <a:gd name="connsiteX1" fmla="*/ 116292 w 412600"/>
                <a:gd name="connsiteY1" fmla="*/ 348615 h 490405"/>
                <a:gd name="connsiteX2" fmla="*/ 176680 w 412600"/>
                <a:gd name="connsiteY2" fmla="*/ 275939 h 490405"/>
                <a:gd name="connsiteX3" fmla="*/ 172489 w 412600"/>
                <a:gd name="connsiteY3" fmla="*/ 399764 h 490405"/>
                <a:gd name="connsiteX4" fmla="*/ 171156 w 412600"/>
                <a:gd name="connsiteY4" fmla="*/ 406813 h 490405"/>
                <a:gd name="connsiteX5" fmla="*/ 253737 w 412600"/>
                <a:gd name="connsiteY5" fmla="*/ 488251 h 490405"/>
                <a:gd name="connsiteX6" fmla="*/ 254023 w 412600"/>
                <a:gd name="connsiteY6" fmla="*/ 488156 h 490405"/>
                <a:gd name="connsiteX7" fmla="*/ 400041 w 412600"/>
                <a:gd name="connsiteY7" fmla="*/ 408146 h 490405"/>
                <a:gd name="connsiteX8" fmla="*/ 374514 w 412600"/>
                <a:gd name="connsiteY8" fmla="*/ 271082 h 490405"/>
                <a:gd name="connsiteX9" fmla="*/ 364323 w 412600"/>
                <a:gd name="connsiteY9" fmla="*/ 259556 h 490405"/>
                <a:gd name="connsiteX10" fmla="*/ 282027 w 412600"/>
                <a:gd name="connsiteY10" fmla="*/ 90583 h 490405"/>
                <a:gd name="connsiteX11" fmla="*/ 184014 w 412600"/>
                <a:gd name="connsiteY11" fmla="*/ 0 h 490405"/>
                <a:gd name="connsiteX12" fmla="*/ 116863 w 412600"/>
                <a:gd name="connsiteY12" fmla="*/ 102965 h 490405"/>
                <a:gd name="connsiteX13" fmla="*/ 125245 w 412600"/>
                <a:gd name="connsiteY13" fmla="*/ 158401 h 490405"/>
                <a:gd name="connsiteX14" fmla="*/ 24280 w 412600"/>
                <a:gd name="connsiteY14" fmla="*/ 324803 h 490405"/>
                <a:gd name="connsiteX15" fmla="*/ 19994 w 412600"/>
                <a:gd name="connsiteY15" fmla="*/ 427768 h 49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2600" h="490405">
                  <a:moveTo>
                    <a:pt x="19994" y="427768"/>
                  </a:moveTo>
                  <a:cubicBezTo>
                    <a:pt x="48283" y="435864"/>
                    <a:pt x="91622" y="400241"/>
                    <a:pt x="116292" y="348615"/>
                  </a:cubicBezTo>
                  <a:cubicBezTo>
                    <a:pt x="140961" y="296990"/>
                    <a:pt x="168203" y="264319"/>
                    <a:pt x="176680" y="275939"/>
                  </a:cubicBezTo>
                  <a:cubicBezTo>
                    <a:pt x="185253" y="287655"/>
                    <a:pt x="183348" y="343376"/>
                    <a:pt x="172489" y="399764"/>
                  </a:cubicBezTo>
                  <a:lnTo>
                    <a:pt x="171156" y="406813"/>
                  </a:lnTo>
                  <a:cubicBezTo>
                    <a:pt x="160297" y="463296"/>
                    <a:pt x="197445" y="499872"/>
                    <a:pt x="253737" y="488251"/>
                  </a:cubicBezTo>
                  <a:lnTo>
                    <a:pt x="254023" y="488156"/>
                  </a:lnTo>
                  <a:cubicBezTo>
                    <a:pt x="310316" y="476536"/>
                    <a:pt x="376038" y="440531"/>
                    <a:pt x="400041" y="408146"/>
                  </a:cubicBezTo>
                  <a:cubicBezTo>
                    <a:pt x="424045" y="375857"/>
                    <a:pt x="412614" y="314135"/>
                    <a:pt x="374514" y="271082"/>
                  </a:cubicBezTo>
                  <a:lnTo>
                    <a:pt x="364323" y="259556"/>
                  </a:lnTo>
                  <a:cubicBezTo>
                    <a:pt x="326318" y="216503"/>
                    <a:pt x="289266" y="140494"/>
                    <a:pt x="282027" y="90583"/>
                  </a:cubicBezTo>
                  <a:cubicBezTo>
                    <a:pt x="274883" y="40767"/>
                    <a:pt x="230782" y="0"/>
                    <a:pt x="184014" y="0"/>
                  </a:cubicBezTo>
                  <a:cubicBezTo>
                    <a:pt x="137342" y="0"/>
                    <a:pt x="107053" y="46387"/>
                    <a:pt x="116863" y="102965"/>
                  </a:cubicBezTo>
                  <a:cubicBezTo>
                    <a:pt x="116863" y="102965"/>
                    <a:pt x="125245" y="151829"/>
                    <a:pt x="125245" y="158401"/>
                  </a:cubicBezTo>
                  <a:cubicBezTo>
                    <a:pt x="125245" y="164973"/>
                    <a:pt x="24280" y="324803"/>
                    <a:pt x="24280" y="324803"/>
                  </a:cubicBezTo>
                  <a:cubicBezTo>
                    <a:pt x="-6295" y="373380"/>
                    <a:pt x="-8295" y="419767"/>
                    <a:pt x="19994" y="427768"/>
                  </a:cubicBezTo>
                  <a:close/>
                </a:path>
              </a:pathLst>
            </a:cu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solidFill>
                  <a:prstClr val="white"/>
                </a:solidFill>
                <a:latin typeface="Arial"/>
              </a:endParaRPr>
            </a:p>
          </p:txBody>
        </p:sp>
        <p:sp>
          <p:nvSpPr>
            <p:cNvPr id="21" name="Freeform: Shape 20">
              <a:extLst>
                <a:ext uri="{FF2B5EF4-FFF2-40B4-BE49-F238E27FC236}">
                  <a16:creationId xmlns:a16="http://schemas.microsoft.com/office/drawing/2014/main" xmlns="" id="{1CEB3674-A416-4141-B9A9-399713A4E5C9}"/>
                </a:ext>
              </a:extLst>
            </p:cNvPr>
            <p:cNvSpPr/>
            <p:nvPr/>
          </p:nvSpPr>
          <p:spPr>
            <a:xfrm>
              <a:off x="4882057" y="2216149"/>
              <a:ext cx="2318956" cy="2044065"/>
            </a:xfrm>
            <a:custGeom>
              <a:avLst/>
              <a:gdLst>
                <a:gd name="connsiteX0" fmla="*/ 812083 w 2318956"/>
                <a:gd name="connsiteY0" fmla="*/ 367760 h 2044065"/>
                <a:gd name="connsiteX1" fmla="*/ 628536 w 2318956"/>
                <a:gd name="connsiteY1" fmla="*/ 531305 h 2044065"/>
                <a:gd name="connsiteX2" fmla="*/ 557956 w 2318956"/>
                <a:gd name="connsiteY2" fmla="*/ 705040 h 2044065"/>
                <a:gd name="connsiteX3" fmla="*/ 560528 w 2318956"/>
                <a:gd name="connsiteY3" fmla="*/ 740378 h 2044065"/>
                <a:gd name="connsiteX4" fmla="*/ 622440 w 2318956"/>
                <a:gd name="connsiteY4" fmla="*/ 846773 h 2044065"/>
                <a:gd name="connsiteX5" fmla="*/ 687020 w 2318956"/>
                <a:gd name="connsiteY5" fmla="*/ 952976 h 2044065"/>
                <a:gd name="connsiteX6" fmla="*/ 687115 w 2318956"/>
                <a:gd name="connsiteY6" fmla="*/ 953929 h 2044065"/>
                <a:gd name="connsiteX7" fmla="*/ 795891 w 2318956"/>
                <a:gd name="connsiteY7" fmla="*/ 1023461 h 2044065"/>
                <a:gd name="connsiteX8" fmla="*/ 835038 w 2318956"/>
                <a:gd name="connsiteY8" fmla="*/ 1009745 h 2044065"/>
                <a:gd name="connsiteX9" fmla="*/ 983057 w 2318956"/>
                <a:gd name="connsiteY9" fmla="*/ 883158 h 2044065"/>
                <a:gd name="connsiteX10" fmla="*/ 1014966 w 2318956"/>
                <a:gd name="connsiteY10" fmla="*/ 823532 h 2044065"/>
                <a:gd name="connsiteX11" fmla="*/ 1020776 w 2318956"/>
                <a:gd name="connsiteY11" fmla="*/ 672656 h 2044065"/>
                <a:gd name="connsiteX12" fmla="*/ 1030967 w 2318956"/>
                <a:gd name="connsiteY12" fmla="*/ 524256 h 2044065"/>
                <a:gd name="connsiteX13" fmla="*/ 1093261 w 2318956"/>
                <a:gd name="connsiteY13" fmla="*/ 420434 h 2044065"/>
                <a:gd name="connsiteX14" fmla="*/ 1221087 w 2318956"/>
                <a:gd name="connsiteY14" fmla="*/ 356997 h 2044065"/>
                <a:gd name="connsiteX15" fmla="*/ 1234898 w 2318956"/>
                <a:gd name="connsiteY15" fmla="*/ 468535 h 2044065"/>
                <a:gd name="connsiteX16" fmla="*/ 1220325 w 2318956"/>
                <a:gd name="connsiteY16" fmla="*/ 489299 h 2044065"/>
                <a:gd name="connsiteX17" fmla="*/ 1194988 w 2318956"/>
                <a:gd name="connsiteY17" fmla="*/ 629126 h 2044065"/>
                <a:gd name="connsiteX18" fmla="*/ 1328052 w 2318956"/>
                <a:gd name="connsiteY18" fmla="*/ 647986 h 2044065"/>
                <a:gd name="connsiteX19" fmla="*/ 1431970 w 2318956"/>
                <a:gd name="connsiteY19" fmla="*/ 610362 h 2044065"/>
                <a:gd name="connsiteX20" fmla="*/ 1560653 w 2318956"/>
                <a:gd name="connsiteY20" fmla="*/ 633508 h 2044065"/>
                <a:gd name="connsiteX21" fmla="*/ 1491216 w 2318956"/>
                <a:gd name="connsiteY21" fmla="*/ 722757 h 2044065"/>
                <a:gd name="connsiteX22" fmla="*/ 1277475 w 2318956"/>
                <a:gd name="connsiteY22" fmla="*/ 788003 h 2044065"/>
                <a:gd name="connsiteX23" fmla="*/ 1139553 w 2318956"/>
                <a:gd name="connsiteY23" fmla="*/ 915829 h 2044065"/>
                <a:gd name="connsiteX24" fmla="*/ 1115359 w 2318956"/>
                <a:gd name="connsiteY24" fmla="*/ 978027 h 2044065"/>
                <a:gd name="connsiteX25" fmla="*/ 973817 w 2318956"/>
                <a:gd name="connsiteY25" fmla="*/ 1088803 h 2044065"/>
                <a:gd name="connsiteX26" fmla="*/ 710832 w 2318956"/>
                <a:gd name="connsiteY26" fmla="*/ 1122902 h 2044065"/>
                <a:gd name="connsiteX27" fmla="*/ 521761 w 2318956"/>
                <a:gd name="connsiteY27" fmla="*/ 1196531 h 2044065"/>
                <a:gd name="connsiteX28" fmla="*/ 278874 w 2318956"/>
                <a:gd name="connsiteY28" fmla="*/ 1367790 h 2044065"/>
                <a:gd name="connsiteX29" fmla="*/ 264205 w 2318956"/>
                <a:gd name="connsiteY29" fmla="*/ 1504950 h 2044065"/>
                <a:gd name="connsiteX30" fmla="*/ 270873 w 2318956"/>
                <a:gd name="connsiteY30" fmla="*/ 1512189 h 2044065"/>
                <a:gd name="connsiteX31" fmla="*/ 326308 w 2318956"/>
                <a:gd name="connsiteY31" fmla="*/ 1626108 h 2044065"/>
                <a:gd name="connsiteX32" fmla="*/ 206769 w 2318956"/>
                <a:gd name="connsiteY32" fmla="*/ 1656969 h 2044065"/>
                <a:gd name="connsiteX33" fmla="*/ 119330 w 2318956"/>
                <a:gd name="connsiteY33" fmla="*/ 1651826 h 2044065"/>
                <a:gd name="connsiteX34" fmla="*/ 7887 w 2318956"/>
                <a:gd name="connsiteY34" fmla="*/ 1749933 h 2044065"/>
                <a:gd name="connsiteX35" fmla="*/ 363 w 2318956"/>
                <a:gd name="connsiteY35" fmla="*/ 1859280 h 2044065"/>
                <a:gd name="connsiteX36" fmla="*/ 62847 w 2318956"/>
                <a:gd name="connsiteY36" fmla="*/ 1998345 h 2044065"/>
                <a:gd name="connsiteX37" fmla="*/ 221724 w 2318956"/>
                <a:gd name="connsiteY37" fmla="*/ 1998345 h 2044065"/>
                <a:gd name="connsiteX38" fmla="*/ 378029 w 2318956"/>
                <a:gd name="connsiteY38" fmla="*/ 1883378 h 2044065"/>
                <a:gd name="connsiteX39" fmla="*/ 422415 w 2318956"/>
                <a:gd name="connsiteY39" fmla="*/ 1830324 h 2044065"/>
                <a:gd name="connsiteX40" fmla="*/ 589198 w 2318956"/>
                <a:gd name="connsiteY40" fmla="*/ 1718786 h 2044065"/>
                <a:gd name="connsiteX41" fmla="*/ 597485 w 2318956"/>
                <a:gd name="connsiteY41" fmla="*/ 1716214 h 2044065"/>
                <a:gd name="connsiteX42" fmla="*/ 771888 w 2318956"/>
                <a:gd name="connsiteY42" fmla="*/ 1756696 h 2044065"/>
                <a:gd name="connsiteX43" fmla="*/ 824751 w 2318956"/>
                <a:gd name="connsiteY43" fmla="*/ 1889474 h 2044065"/>
                <a:gd name="connsiteX44" fmla="*/ 839991 w 2318956"/>
                <a:gd name="connsiteY44" fmla="*/ 1987487 h 2044065"/>
                <a:gd name="connsiteX45" fmla="*/ 946671 w 2318956"/>
                <a:gd name="connsiteY45" fmla="*/ 1948339 h 2044065"/>
                <a:gd name="connsiteX46" fmla="*/ 946004 w 2318956"/>
                <a:gd name="connsiteY46" fmla="*/ 1794796 h 2044065"/>
                <a:gd name="connsiteX47" fmla="*/ 868852 w 2318956"/>
                <a:gd name="connsiteY47" fmla="*/ 1709928 h 2044065"/>
                <a:gd name="connsiteX48" fmla="*/ 809416 w 2318956"/>
                <a:gd name="connsiteY48" fmla="*/ 1610868 h 2044065"/>
                <a:gd name="connsiteX49" fmla="*/ 906190 w 2318956"/>
                <a:gd name="connsiteY49" fmla="*/ 1648587 h 2044065"/>
                <a:gd name="connsiteX50" fmla="*/ 960768 w 2318956"/>
                <a:gd name="connsiteY50" fmla="*/ 1686401 h 2044065"/>
                <a:gd name="connsiteX51" fmla="*/ 1089546 w 2318956"/>
                <a:gd name="connsiteY51" fmla="*/ 1841183 h 2044065"/>
                <a:gd name="connsiteX52" fmla="*/ 1138886 w 2318956"/>
                <a:gd name="connsiteY52" fmla="*/ 1951006 h 2044065"/>
                <a:gd name="connsiteX53" fmla="*/ 1220896 w 2318956"/>
                <a:gd name="connsiteY53" fmla="*/ 2026730 h 2044065"/>
                <a:gd name="connsiteX54" fmla="*/ 1229564 w 2318956"/>
                <a:gd name="connsiteY54" fmla="*/ 1926622 h 2044065"/>
                <a:gd name="connsiteX55" fmla="*/ 1253472 w 2318956"/>
                <a:gd name="connsiteY55" fmla="*/ 1835182 h 2044065"/>
                <a:gd name="connsiteX56" fmla="*/ 1351293 w 2318956"/>
                <a:gd name="connsiteY56" fmla="*/ 1919383 h 2044065"/>
                <a:gd name="connsiteX57" fmla="*/ 1355961 w 2318956"/>
                <a:gd name="connsiteY57" fmla="*/ 1929575 h 2044065"/>
                <a:gd name="connsiteX58" fmla="*/ 1503789 w 2318956"/>
                <a:gd name="connsiteY58" fmla="*/ 2027777 h 2044065"/>
                <a:gd name="connsiteX59" fmla="*/ 1699813 w 2318956"/>
                <a:gd name="connsiteY59" fmla="*/ 2042065 h 2044065"/>
                <a:gd name="connsiteX60" fmla="*/ 1702194 w 2318956"/>
                <a:gd name="connsiteY60" fmla="*/ 2044065 h 2044065"/>
                <a:gd name="connsiteX61" fmla="*/ 2258073 w 2318956"/>
                <a:gd name="connsiteY61" fmla="*/ 1272731 h 2044065"/>
                <a:gd name="connsiteX62" fmla="*/ 2239690 w 2318956"/>
                <a:gd name="connsiteY62" fmla="*/ 233934 h 2044065"/>
                <a:gd name="connsiteX63" fmla="*/ 2225784 w 2318956"/>
                <a:gd name="connsiteY63" fmla="*/ 240792 h 2044065"/>
                <a:gd name="connsiteX64" fmla="*/ 2209972 w 2318956"/>
                <a:gd name="connsiteY64" fmla="*/ 249174 h 2044065"/>
                <a:gd name="connsiteX65" fmla="*/ 2056810 w 2318956"/>
                <a:gd name="connsiteY65" fmla="*/ 253651 h 2044065"/>
                <a:gd name="connsiteX66" fmla="*/ 1971942 w 2318956"/>
                <a:gd name="connsiteY66" fmla="*/ 280892 h 2044065"/>
                <a:gd name="connsiteX67" fmla="*/ 1868787 w 2318956"/>
                <a:gd name="connsiteY67" fmla="*/ 420910 h 2044065"/>
                <a:gd name="connsiteX68" fmla="*/ 1840021 w 2318956"/>
                <a:gd name="connsiteY68" fmla="*/ 445675 h 2044065"/>
                <a:gd name="connsiteX69" fmla="*/ 1699623 w 2318956"/>
                <a:gd name="connsiteY69" fmla="*/ 429101 h 2044065"/>
                <a:gd name="connsiteX70" fmla="*/ 1652188 w 2318956"/>
                <a:gd name="connsiteY70" fmla="*/ 363379 h 2044065"/>
                <a:gd name="connsiteX71" fmla="*/ 1689717 w 2318956"/>
                <a:gd name="connsiteY71" fmla="*/ 312992 h 2044065"/>
                <a:gd name="connsiteX72" fmla="*/ 1692574 w 2318956"/>
                <a:gd name="connsiteY72" fmla="*/ 314039 h 2044065"/>
                <a:gd name="connsiteX73" fmla="*/ 1813065 w 2318956"/>
                <a:gd name="connsiteY73" fmla="*/ 278702 h 2044065"/>
                <a:gd name="connsiteX74" fmla="*/ 1740771 w 2318956"/>
                <a:gd name="connsiteY74" fmla="*/ 163449 h 2044065"/>
                <a:gd name="connsiteX75" fmla="*/ 1497978 w 2318956"/>
                <a:gd name="connsiteY75" fmla="*/ 45625 h 2044065"/>
                <a:gd name="connsiteX76" fmla="*/ 1299382 w 2318956"/>
                <a:gd name="connsiteY76" fmla="*/ 0 h 2044065"/>
                <a:gd name="connsiteX77" fmla="*/ 1194893 w 2318956"/>
                <a:gd name="connsiteY77" fmla="*/ 0 h 2044065"/>
                <a:gd name="connsiteX78" fmla="*/ 1032111 w 2318956"/>
                <a:gd name="connsiteY78" fmla="*/ 86773 h 2044065"/>
                <a:gd name="connsiteX79" fmla="*/ 948291 w 2318956"/>
                <a:gd name="connsiteY79" fmla="*/ 211550 h 2044065"/>
                <a:gd name="connsiteX80" fmla="*/ 812083 w 2318956"/>
                <a:gd name="connsiteY80" fmla="*/ 367760 h 204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318956" h="2044065">
                  <a:moveTo>
                    <a:pt x="812083" y="367760"/>
                  </a:moveTo>
                  <a:lnTo>
                    <a:pt x="628536" y="531305"/>
                  </a:lnTo>
                  <a:cubicBezTo>
                    <a:pt x="585579" y="569500"/>
                    <a:pt x="553860" y="647700"/>
                    <a:pt x="557956" y="705040"/>
                  </a:cubicBezTo>
                  <a:lnTo>
                    <a:pt x="560528" y="740378"/>
                  </a:lnTo>
                  <a:cubicBezTo>
                    <a:pt x="564624" y="797719"/>
                    <a:pt x="592437" y="845630"/>
                    <a:pt x="622440" y="846773"/>
                  </a:cubicBezTo>
                  <a:cubicBezTo>
                    <a:pt x="652349" y="848011"/>
                    <a:pt x="681495" y="895731"/>
                    <a:pt x="687020" y="952976"/>
                  </a:cubicBezTo>
                  <a:lnTo>
                    <a:pt x="687115" y="953929"/>
                  </a:lnTo>
                  <a:cubicBezTo>
                    <a:pt x="692735" y="1011174"/>
                    <a:pt x="741693" y="1042416"/>
                    <a:pt x="795891" y="1023461"/>
                  </a:cubicBezTo>
                  <a:lnTo>
                    <a:pt x="835038" y="1009745"/>
                  </a:lnTo>
                  <a:cubicBezTo>
                    <a:pt x="889331" y="990790"/>
                    <a:pt x="955911" y="933736"/>
                    <a:pt x="983057" y="883158"/>
                  </a:cubicBezTo>
                  <a:lnTo>
                    <a:pt x="1014966" y="823532"/>
                  </a:lnTo>
                  <a:cubicBezTo>
                    <a:pt x="1042112" y="772859"/>
                    <a:pt x="1044684" y="704945"/>
                    <a:pt x="1020776" y="672656"/>
                  </a:cubicBezTo>
                  <a:cubicBezTo>
                    <a:pt x="996868" y="640366"/>
                    <a:pt x="1001440" y="573596"/>
                    <a:pt x="1030967" y="524256"/>
                  </a:cubicBezTo>
                  <a:lnTo>
                    <a:pt x="1093261" y="420434"/>
                  </a:lnTo>
                  <a:cubicBezTo>
                    <a:pt x="1122789" y="371189"/>
                    <a:pt x="1180320" y="342614"/>
                    <a:pt x="1221087" y="356997"/>
                  </a:cubicBezTo>
                  <a:cubicBezTo>
                    <a:pt x="1261758" y="371380"/>
                    <a:pt x="1268045" y="421576"/>
                    <a:pt x="1234898" y="468535"/>
                  </a:cubicBezTo>
                  <a:lnTo>
                    <a:pt x="1220325" y="489299"/>
                  </a:lnTo>
                  <a:cubicBezTo>
                    <a:pt x="1187178" y="536258"/>
                    <a:pt x="1175843" y="599218"/>
                    <a:pt x="1194988" y="629126"/>
                  </a:cubicBezTo>
                  <a:cubicBezTo>
                    <a:pt x="1214133" y="659035"/>
                    <a:pt x="1274046" y="667512"/>
                    <a:pt x="1328052" y="647986"/>
                  </a:cubicBezTo>
                  <a:lnTo>
                    <a:pt x="1431970" y="610362"/>
                  </a:lnTo>
                  <a:cubicBezTo>
                    <a:pt x="1485977" y="590741"/>
                    <a:pt x="1543984" y="601218"/>
                    <a:pt x="1560653" y="633508"/>
                  </a:cubicBezTo>
                  <a:cubicBezTo>
                    <a:pt x="1577417" y="665798"/>
                    <a:pt x="1546175" y="705993"/>
                    <a:pt x="1491216" y="722757"/>
                  </a:cubicBezTo>
                  <a:lnTo>
                    <a:pt x="1277475" y="788003"/>
                  </a:lnTo>
                  <a:cubicBezTo>
                    <a:pt x="1222515" y="804767"/>
                    <a:pt x="1160412" y="862298"/>
                    <a:pt x="1139553" y="915829"/>
                  </a:cubicBezTo>
                  <a:lnTo>
                    <a:pt x="1115359" y="978027"/>
                  </a:lnTo>
                  <a:cubicBezTo>
                    <a:pt x="1094499" y="1031558"/>
                    <a:pt x="1030777" y="1081469"/>
                    <a:pt x="973817" y="1088803"/>
                  </a:cubicBezTo>
                  <a:lnTo>
                    <a:pt x="710832" y="1122902"/>
                  </a:lnTo>
                  <a:cubicBezTo>
                    <a:pt x="653873" y="1130332"/>
                    <a:pt x="568815" y="1163479"/>
                    <a:pt x="521761" y="1196531"/>
                  </a:cubicBezTo>
                  <a:lnTo>
                    <a:pt x="278874" y="1367790"/>
                  </a:lnTo>
                  <a:cubicBezTo>
                    <a:pt x="231915" y="1400937"/>
                    <a:pt x="225248" y="1462659"/>
                    <a:pt x="264205" y="1504950"/>
                  </a:cubicBezTo>
                  <a:lnTo>
                    <a:pt x="270873" y="1512189"/>
                  </a:lnTo>
                  <a:cubicBezTo>
                    <a:pt x="309735" y="1554480"/>
                    <a:pt x="334690" y="1605820"/>
                    <a:pt x="326308" y="1626108"/>
                  </a:cubicBezTo>
                  <a:cubicBezTo>
                    <a:pt x="317926" y="1646492"/>
                    <a:pt x="264110" y="1660398"/>
                    <a:pt x="206769" y="1656969"/>
                  </a:cubicBezTo>
                  <a:lnTo>
                    <a:pt x="119330" y="1651826"/>
                  </a:lnTo>
                  <a:cubicBezTo>
                    <a:pt x="61989" y="1648492"/>
                    <a:pt x="11793" y="1692593"/>
                    <a:pt x="7887" y="1749933"/>
                  </a:cubicBezTo>
                  <a:lnTo>
                    <a:pt x="363" y="1859280"/>
                  </a:lnTo>
                  <a:cubicBezTo>
                    <a:pt x="-3543" y="1916621"/>
                    <a:pt x="24556" y="1979200"/>
                    <a:pt x="62847" y="1998345"/>
                  </a:cubicBezTo>
                  <a:cubicBezTo>
                    <a:pt x="101137" y="2017490"/>
                    <a:pt x="172670" y="2017490"/>
                    <a:pt x="221724" y="1998345"/>
                  </a:cubicBezTo>
                  <a:cubicBezTo>
                    <a:pt x="270777" y="1979200"/>
                    <a:pt x="341167" y="1927479"/>
                    <a:pt x="378029" y="1883378"/>
                  </a:cubicBezTo>
                  <a:lnTo>
                    <a:pt x="422415" y="1830324"/>
                  </a:lnTo>
                  <a:cubicBezTo>
                    <a:pt x="459277" y="1786223"/>
                    <a:pt x="534334" y="1736027"/>
                    <a:pt x="589198" y="1718786"/>
                  </a:cubicBezTo>
                  <a:lnTo>
                    <a:pt x="597485" y="1716214"/>
                  </a:lnTo>
                  <a:cubicBezTo>
                    <a:pt x="652349" y="1698974"/>
                    <a:pt x="730740" y="1717167"/>
                    <a:pt x="771888" y="1756696"/>
                  </a:cubicBezTo>
                  <a:cubicBezTo>
                    <a:pt x="812940" y="1796225"/>
                    <a:pt x="836753" y="1855946"/>
                    <a:pt x="824751" y="1889474"/>
                  </a:cubicBezTo>
                  <a:cubicBezTo>
                    <a:pt x="812750" y="1923002"/>
                    <a:pt x="819608" y="1967103"/>
                    <a:pt x="839991" y="1987487"/>
                  </a:cubicBezTo>
                  <a:cubicBezTo>
                    <a:pt x="860375" y="2007870"/>
                    <a:pt x="908381" y="1990249"/>
                    <a:pt x="946671" y="1948339"/>
                  </a:cubicBezTo>
                  <a:cubicBezTo>
                    <a:pt x="984962" y="1906429"/>
                    <a:pt x="984676" y="1837373"/>
                    <a:pt x="946004" y="1794796"/>
                  </a:cubicBezTo>
                  <a:lnTo>
                    <a:pt x="868852" y="1709928"/>
                  </a:lnTo>
                  <a:cubicBezTo>
                    <a:pt x="830181" y="1667447"/>
                    <a:pt x="803415" y="1622774"/>
                    <a:pt x="809416" y="1610868"/>
                  </a:cubicBezTo>
                  <a:cubicBezTo>
                    <a:pt x="815417" y="1598867"/>
                    <a:pt x="858946" y="1615821"/>
                    <a:pt x="906190" y="1648587"/>
                  </a:cubicBezTo>
                  <a:lnTo>
                    <a:pt x="960768" y="1686401"/>
                  </a:lnTo>
                  <a:cubicBezTo>
                    <a:pt x="1008012" y="1719072"/>
                    <a:pt x="1065924" y="1788795"/>
                    <a:pt x="1089546" y="1841183"/>
                  </a:cubicBezTo>
                  <a:lnTo>
                    <a:pt x="1138886" y="1951006"/>
                  </a:lnTo>
                  <a:cubicBezTo>
                    <a:pt x="1162413" y="2003393"/>
                    <a:pt x="1199370" y="2037493"/>
                    <a:pt x="1220896" y="2026730"/>
                  </a:cubicBezTo>
                  <a:cubicBezTo>
                    <a:pt x="1242423" y="2015966"/>
                    <a:pt x="1246328" y="1970913"/>
                    <a:pt x="1229564" y="1926622"/>
                  </a:cubicBezTo>
                  <a:cubicBezTo>
                    <a:pt x="1212800" y="1882331"/>
                    <a:pt x="1223563" y="1841183"/>
                    <a:pt x="1253472" y="1835182"/>
                  </a:cubicBezTo>
                  <a:cubicBezTo>
                    <a:pt x="1283380" y="1829181"/>
                    <a:pt x="1327386" y="1867091"/>
                    <a:pt x="1351293" y="1919383"/>
                  </a:cubicBezTo>
                  <a:lnTo>
                    <a:pt x="1355961" y="1929575"/>
                  </a:lnTo>
                  <a:cubicBezTo>
                    <a:pt x="1379868" y="1981867"/>
                    <a:pt x="1446353" y="2026063"/>
                    <a:pt x="1503789" y="2027777"/>
                  </a:cubicBezTo>
                  <a:cubicBezTo>
                    <a:pt x="1503789" y="2027777"/>
                    <a:pt x="1686669" y="2033302"/>
                    <a:pt x="1699813" y="2042065"/>
                  </a:cubicBezTo>
                  <a:cubicBezTo>
                    <a:pt x="1700766" y="2042732"/>
                    <a:pt x="1701432" y="2043398"/>
                    <a:pt x="1702194" y="2044065"/>
                  </a:cubicBezTo>
                  <a:cubicBezTo>
                    <a:pt x="1940986" y="1877854"/>
                    <a:pt x="2161490" y="1562672"/>
                    <a:pt x="2258073" y="1272731"/>
                  </a:cubicBezTo>
                  <a:cubicBezTo>
                    <a:pt x="2345227" y="1011269"/>
                    <a:pt x="2338560" y="543878"/>
                    <a:pt x="2239690" y="233934"/>
                  </a:cubicBezTo>
                  <a:cubicBezTo>
                    <a:pt x="2234832" y="236220"/>
                    <a:pt x="2230165" y="238411"/>
                    <a:pt x="2225784" y="240792"/>
                  </a:cubicBezTo>
                  <a:lnTo>
                    <a:pt x="2209972" y="249174"/>
                  </a:lnTo>
                  <a:cubicBezTo>
                    <a:pt x="2159204" y="276225"/>
                    <a:pt x="2090338" y="278225"/>
                    <a:pt x="2056810" y="253651"/>
                  </a:cubicBezTo>
                  <a:cubicBezTo>
                    <a:pt x="2023282" y="229076"/>
                    <a:pt x="1985087" y="241364"/>
                    <a:pt x="1971942" y="280892"/>
                  </a:cubicBezTo>
                  <a:cubicBezTo>
                    <a:pt x="1958798" y="320421"/>
                    <a:pt x="1912316" y="383381"/>
                    <a:pt x="1868787" y="420910"/>
                  </a:cubicBezTo>
                  <a:lnTo>
                    <a:pt x="1840021" y="445675"/>
                  </a:lnTo>
                  <a:cubicBezTo>
                    <a:pt x="1796492" y="483203"/>
                    <a:pt x="1733246" y="475679"/>
                    <a:pt x="1699623" y="429101"/>
                  </a:cubicBezTo>
                  <a:lnTo>
                    <a:pt x="1652188" y="363379"/>
                  </a:lnTo>
                  <a:cubicBezTo>
                    <a:pt x="1618565" y="316801"/>
                    <a:pt x="1635424" y="294132"/>
                    <a:pt x="1689717" y="312992"/>
                  </a:cubicBezTo>
                  <a:lnTo>
                    <a:pt x="1692574" y="314039"/>
                  </a:lnTo>
                  <a:cubicBezTo>
                    <a:pt x="1746867" y="332899"/>
                    <a:pt x="1801064" y="316992"/>
                    <a:pt x="1813065" y="278702"/>
                  </a:cubicBezTo>
                  <a:cubicBezTo>
                    <a:pt x="1825067" y="240411"/>
                    <a:pt x="1792491" y="188500"/>
                    <a:pt x="1740771" y="163449"/>
                  </a:cubicBezTo>
                  <a:lnTo>
                    <a:pt x="1497978" y="45625"/>
                  </a:lnTo>
                  <a:cubicBezTo>
                    <a:pt x="1446258" y="20479"/>
                    <a:pt x="1356913" y="0"/>
                    <a:pt x="1299382" y="0"/>
                  </a:cubicBezTo>
                  <a:lnTo>
                    <a:pt x="1194893" y="0"/>
                  </a:lnTo>
                  <a:cubicBezTo>
                    <a:pt x="1137457" y="0"/>
                    <a:pt x="1064210" y="39053"/>
                    <a:pt x="1032111" y="86773"/>
                  </a:cubicBezTo>
                  <a:lnTo>
                    <a:pt x="948291" y="211550"/>
                  </a:lnTo>
                  <a:cubicBezTo>
                    <a:pt x="916382" y="259175"/>
                    <a:pt x="855041" y="329565"/>
                    <a:pt x="812083" y="367760"/>
                  </a:cubicBezTo>
                  <a:close/>
                </a:path>
              </a:pathLst>
            </a:cu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solidFill>
                  <a:prstClr val="white"/>
                </a:solidFill>
                <a:latin typeface="Arial"/>
              </a:endParaRPr>
            </a:p>
          </p:txBody>
        </p:sp>
      </p:grpSp>
      <p:sp>
        <p:nvSpPr>
          <p:cNvPr id="6" name="TextBox 5">
            <a:extLst>
              <a:ext uri="{FF2B5EF4-FFF2-40B4-BE49-F238E27FC236}">
                <a16:creationId xmlns:a16="http://schemas.microsoft.com/office/drawing/2014/main" xmlns="" id="{2DC60928-6C98-4E76-9F92-29EF485E46EE}"/>
              </a:ext>
            </a:extLst>
          </p:cNvPr>
          <p:cNvSpPr txBox="1"/>
          <p:nvPr/>
        </p:nvSpPr>
        <p:spPr>
          <a:xfrm>
            <a:off x="571669" y="714454"/>
            <a:ext cx="3428910" cy="572072"/>
          </a:xfrm>
          <a:prstGeom prst="rect">
            <a:avLst/>
          </a:prstGeom>
          <a:noFill/>
        </p:spPr>
        <p:txBody>
          <a:bodyPr wrap="square" lIns="0" tIns="0" rIns="0" bIns="0" rtlCol="0">
            <a:noAutofit/>
          </a:bodyPr>
          <a:lstStyle/>
          <a:p>
            <a:pPr>
              <a:lnSpc>
                <a:spcPct val="80000"/>
              </a:lnSpc>
            </a:pPr>
            <a:r>
              <a:rPr lang="en-GB" sz="2540" b="1" dirty="0" smtClean="0">
                <a:solidFill>
                  <a:srgbClr val="5225B5"/>
                </a:solidFill>
                <a:latin typeface="Arial" panose="020B0604020202020204" pitchFamily="34" charset="0"/>
                <a:cs typeface="Arial" panose="020B0604020202020204" pitchFamily="34" charset="0"/>
              </a:rPr>
              <a:t>Revenue contribution</a:t>
            </a:r>
            <a:endParaRPr lang="de-DE" sz="2540" b="1" dirty="0">
              <a:solidFill>
                <a:srgbClr val="5225B5"/>
              </a:solidFill>
              <a:latin typeface="Arial" panose="020B0604020202020204" pitchFamily="34" charset="0"/>
              <a:cs typeface="Arial" panose="020B0604020202020204" pitchFamily="34" charset="0"/>
            </a:endParaRPr>
          </a:p>
        </p:txBody>
      </p:sp>
      <p:sp>
        <p:nvSpPr>
          <p:cNvPr id="7" name="Rectangle 16">
            <a:extLst>
              <a:ext uri="{FF2B5EF4-FFF2-40B4-BE49-F238E27FC236}">
                <a16:creationId xmlns:a16="http://schemas.microsoft.com/office/drawing/2014/main" xmlns="" id="{3F4F7347-8D4D-47E5-B379-E5EF3B90C737}"/>
              </a:ext>
            </a:extLst>
          </p:cNvPr>
          <p:cNvSpPr/>
          <p:nvPr/>
        </p:nvSpPr>
        <p:spPr>
          <a:xfrm>
            <a:off x="571669" y="339425"/>
            <a:ext cx="1285821" cy="232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de-DE" sz="794" b="1" cap="all" dirty="0" smtClean="0">
                <a:solidFill>
                  <a:srgbClr val="5225B5"/>
                </a:solidFill>
              </a:rPr>
              <a:t>GLOBAL Business</a:t>
            </a:r>
            <a:endParaRPr lang="en-GB" sz="794" b="1" cap="all" dirty="0">
              <a:solidFill>
                <a:srgbClr val="5225B5"/>
              </a:solidFill>
            </a:endParaRPr>
          </a:p>
        </p:txBody>
      </p:sp>
      <p:cxnSp>
        <p:nvCxnSpPr>
          <p:cNvPr id="8" name="Straight Connector 58">
            <a:extLst>
              <a:ext uri="{FF2B5EF4-FFF2-40B4-BE49-F238E27FC236}">
                <a16:creationId xmlns:a16="http://schemas.microsoft.com/office/drawing/2014/main" xmlns="" id="{1CB36ED3-A113-4ABA-99E2-99E032C09F42}"/>
              </a:ext>
            </a:extLst>
          </p:cNvPr>
          <p:cNvCxnSpPr>
            <a:cxnSpLocks/>
          </p:cNvCxnSpPr>
          <p:nvPr/>
        </p:nvCxnSpPr>
        <p:spPr>
          <a:xfrm>
            <a:off x="571669" y="568911"/>
            <a:ext cx="1186066" cy="0"/>
          </a:xfrm>
          <a:prstGeom prst="line">
            <a:avLst/>
          </a:prstGeom>
          <a:ln w="28575" cap="rnd">
            <a:solidFill>
              <a:srgbClr val="5225B5"/>
            </a:solidFill>
          </a:ln>
        </p:spPr>
        <p:style>
          <a:lnRef idx="1">
            <a:schemeClr val="accent1"/>
          </a:lnRef>
          <a:fillRef idx="0">
            <a:schemeClr val="accent1"/>
          </a:fillRef>
          <a:effectRef idx="0">
            <a:schemeClr val="accent1"/>
          </a:effectRef>
          <a:fontRef idx="minor">
            <a:schemeClr val="tx1"/>
          </a:fontRef>
        </p:style>
      </p:cxnSp>
      <p:sp>
        <p:nvSpPr>
          <p:cNvPr id="23" name="Oval 43">
            <a:extLst>
              <a:ext uri="{FF2B5EF4-FFF2-40B4-BE49-F238E27FC236}">
                <a16:creationId xmlns:a16="http://schemas.microsoft.com/office/drawing/2014/main" xmlns="" id="{FEF3026B-279B-4CA4-B03E-F4AC2E7FAA1B}"/>
              </a:ext>
            </a:extLst>
          </p:cNvPr>
          <p:cNvSpPr/>
          <p:nvPr/>
        </p:nvSpPr>
        <p:spPr>
          <a:xfrm>
            <a:off x="8707342" y="3440228"/>
            <a:ext cx="410197" cy="410197"/>
          </a:xfrm>
          <a:prstGeom prst="ellipse">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solidFill>
                <a:prstClr val="white"/>
              </a:solidFill>
              <a:latin typeface="Arial"/>
            </a:endParaRPr>
          </a:p>
        </p:txBody>
      </p:sp>
      <p:sp>
        <p:nvSpPr>
          <p:cNvPr id="24" name="Oval 43">
            <a:extLst>
              <a:ext uri="{FF2B5EF4-FFF2-40B4-BE49-F238E27FC236}">
                <a16:creationId xmlns:a16="http://schemas.microsoft.com/office/drawing/2014/main" xmlns="" id="{C22AEF40-E715-4E3B-9388-C694B4C9719E}"/>
              </a:ext>
            </a:extLst>
          </p:cNvPr>
          <p:cNvSpPr/>
          <p:nvPr/>
        </p:nvSpPr>
        <p:spPr>
          <a:xfrm>
            <a:off x="8537239" y="3750194"/>
            <a:ext cx="145593" cy="145593"/>
          </a:xfrm>
          <a:prstGeom prst="ellipse">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solidFill>
                <a:prstClr val="white"/>
              </a:solidFill>
              <a:latin typeface="Arial"/>
            </a:endParaRPr>
          </a:p>
        </p:txBody>
      </p:sp>
      <p:sp>
        <p:nvSpPr>
          <p:cNvPr id="35" name="Oval 43">
            <a:extLst>
              <a:ext uri="{FF2B5EF4-FFF2-40B4-BE49-F238E27FC236}">
                <a16:creationId xmlns:a16="http://schemas.microsoft.com/office/drawing/2014/main" xmlns="" id="{52A417BD-6A25-484D-B0B6-C58EAC39E208}"/>
              </a:ext>
            </a:extLst>
          </p:cNvPr>
          <p:cNvSpPr/>
          <p:nvPr/>
        </p:nvSpPr>
        <p:spPr>
          <a:xfrm>
            <a:off x="7583594" y="36803"/>
            <a:ext cx="246200" cy="246200"/>
          </a:xfrm>
          <a:prstGeom prst="ellipse">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solidFill>
                <a:prstClr val="white"/>
              </a:solidFill>
              <a:latin typeface="Arial"/>
            </a:endParaRPr>
          </a:p>
        </p:txBody>
      </p:sp>
      <p:sp>
        <p:nvSpPr>
          <p:cNvPr id="38" name="Oval 43">
            <a:extLst>
              <a:ext uri="{FF2B5EF4-FFF2-40B4-BE49-F238E27FC236}">
                <a16:creationId xmlns:a16="http://schemas.microsoft.com/office/drawing/2014/main" xmlns="" id="{C0117E5E-EC03-425C-915C-DBAD42756CAC}"/>
              </a:ext>
            </a:extLst>
          </p:cNvPr>
          <p:cNvSpPr/>
          <p:nvPr/>
        </p:nvSpPr>
        <p:spPr>
          <a:xfrm>
            <a:off x="7891040" y="177926"/>
            <a:ext cx="110117" cy="110117"/>
          </a:xfrm>
          <a:prstGeom prst="ellipse">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solidFill>
                <a:prstClr val="white"/>
              </a:solidFill>
              <a:latin typeface="Arial"/>
            </a:endParaRPr>
          </a:p>
        </p:txBody>
      </p:sp>
      <p:sp>
        <p:nvSpPr>
          <p:cNvPr id="41" name="Oval 43">
            <a:extLst>
              <a:ext uri="{FF2B5EF4-FFF2-40B4-BE49-F238E27FC236}">
                <a16:creationId xmlns:a16="http://schemas.microsoft.com/office/drawing/2014/main" xmlns="" id="{B4394242-3111-4983-AFB5-3000393CFAC4}"/>
              </a:ext>
            </a:extLst>
          </p:cNvPr>
          <p:cNvSpPr/>
          <p:nvPr/>
        </p:nvSpPr>
        <p:spPr>
          <a:xfrm>
            <a:off x="2393445" y="4042602"/>
            <a:ext cx="1922961" cy="1922961"/>
          </a:xfrm>
          <a:prstGeom prst="ellipse">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solidFill>
                <a:prstClr val="white"/>
              </a:solidFill>
              <a:latin typeface="Arial"/>
            </a:endParaRPr>
          </a:p>
        </p:txBody>
      </p:sp>
      <p:sp>
        <p:nvSpPr>
          <p:cNvPr id="43" name="Oval 83">
            <a:extLst>
              <a:ext uri="{FF2B5EF4-FFF2-40B4-BE49-F238E27FC236}">
                <a16:creationId xmlns:a16="http://schemas.microsoft.com/office/drawing/2014/main" xmlns="" id="{A33F3761-99EF-4908-82E4-4BBFAA510EC5}"/>
              </a:ext>
            </a:extLst>
          </p:cNvPr>
          <p:cNvSpPr/>
          <p:nvPr/>
        </p:nvSpPr>
        <p:spPr>
          <a:xfrm>
            <a:off x="3833584" y="4184411"/>
            <a:ext cx="485881" cy="485881"/>
          </a:xfrm>
          <a:prstGeom prst="ellipse">
            <a:avLst/>
          </a:prstGeom>
          <a:solidFill>
            <a:schemeClr val="bg1"/>
          </a:solidFill>
          <a:ln>
            <a:noFill/>
          </a:ln>
          <a:effectLst>
            <a:outerShdw blurRad="2667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44" name="Oval 43">
            <a:extLst>
              <a:ext uri="{FF2B5EF4-FFF2-40B4-BE49-F238E27FC236}">
                <a16:creationId xmlns:a16="http://schemas.microsoft.com/office/drawing/2014/main" xmlns="" id="{5D804859-D075-4C69-8A87-CC7D8D29CA0E}"/>
              </a:ext>
            </a:extLst>
          </p:cNvPr>
          <p:cNvSpPr/>
          <p:nvPr/>
        </p:nvSpPr>
        <p:spPr>
          <a:xfrm flipV="1">
            <a:off x="3814012" y="3808404"/>
            <a:ext cx="214035" cy="214035"/>
          </a:xfrm>
          <a:prstGeom prst="ellipse">
            <a:avLst/>
          </a:prstGeom>
          <a:solidFill>
            <a:srgbClr val="522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45" name="Oval 44">
            <a:extLst>
              <a:ext uri="{FF2B5EF4-FFF2-40B4-BE49-F238E27FC236}">
                <a16:creationId xmlns:a16="http://schemas.microsoft.com/office/drawing/2014/main" xmlns="" id="{3EDCF5AF-3652-4318-B3FD-BE187748A5AD}"/>
              </a:ext>
            </a:extLst>
          </p:cNvPr>
          <p:cNvSpPr/>
          <p:nvPr/>
        </p:nvSpPr>
        <p:spPr>
          <a:xfrm flipV="1">
            <a:off x="3893847" y="-1039768"/>
            <a:ext cx="1534944" cy="1534944"/>
          </a:xfrm>
          <a:prstGeom prst="ellipse">
            <a:avLst/>
          </a:prstGeom>
          <a:solidFill>
            <a:srgbClr val="522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10" name="Footer Placeholder 9">
            <a:extLst>
              <a:ext uri="{FF2B5EF4-FFF2-40B4-BE49-F238E27FC236}">
                <a16:creationId xmlns:a16="http://schemas.microsoft.com/office/drawing/2014/main" xmlns="" id="{5552C151-DCF1-4BE2-83CE-3995769D9094}"/>
              </a:ext>
            </a:extLst>
          </p:cNvPr>
          <p:cNvSpPr>
            <a:spLocks noGrp="1"/>
          </p:cNvSpPr>
          <p:nvPr>
            <p:ph type="ftr" sz="quarter" idx="11"/>
          </p:nvPr>
        </p:nvSpPr>
        <p:spPr/>
        <p:txBody>
          <a:bodyPr/>
          <a:lstStyle/>
          <a:p>
            <a:r>
              <a:rPr lang="en-US" dirty="0"/>
              <a:t>Copyright Dr. Reddy‘s </a:t>
            </a:r>
          </a:p>
        </p:txBody>
      </p:sp>
      <p:sp>
        <p:nvSpPr>
          <p:cNvPr id="11" name="Slide Number Placeholder 10">
            <a:extLst>
              <a:ext uri="{FF2B5EF4-FFF2-40B4-BE49-F238E27FC236}">
                <a16:creationId xmlns:a16="http://schemas.microsoft.com/office/drawing/2014/main" xmlns="" id="{EC38C944-F7F4-4DC5-8DBE-64DEB6106293}"/>
              </a:ext>
            </a:extLst>
          </p:cNvPr>
          <p:cNvSpPr>
            <a:spLocks noGrp="1"/>
          </p:cNvSpPr>
          <p:nvPr>
            <p:ph type="sldNum" sz="quarter" idx="12"/>
          </p:nvPr>
        </p:nvSpPr>
        <p:spPr/>
        <p:txBody>
          <a:bodyPr/>
          <a:lstStyle/>
          <a:p>
            <a:fld id="{FCB53D23-1D79-480C-B3BE-829293F4503C}" type="slidenum">
              <a:rPr lang="en-US" smtClean="0"/>
              <a:pPr/>
              <a:t>4</a:t>
            </a:fld>
            <a:endParaRPr lang="en-US" dirty="0"/>
          </a:p>
        </p:txBody>
      </p:sp>
      <p:sp>
        <p:nvSpPr>
          <p:cNvPr id="25" name="TextBox 24">
            <a:extLst>
              <a:ext uri="{FF2B5EF4-FFF2-40B4-BE49-F238E27FC236}">
                <a16:creationId xmlns:a16="http://schemas.microsoft.com/office/drawing/2014/main" xmlns="" id="{0F83C579-81BA-4204-9BF4-77517AC96801}"/>
              </a:ext>
            </a:extLst>
          </p:cNvPr>
          <p:cNvSpPr txBox="1"/>
          <p:nvPr/>
        </p:nvSpPr>
        <p:spPr>
          <a:xfrm>
            <a:off x="4584890" y="3915421"/>
            <a:ext cx="3367123" cy="2857379"/>
          </a:xfrm>
          <a:prstGeom prst="rect">
            <a:avLst/>
          </a:prstGeom>
          <a:noFill/>
        </p:spPr>
        <p:txBody>
          <a:bodyPr wrap="square" lIns="0" tIns="0" rIns="0" bIns="0" rtlCol="0">
            <a:noAutofit/>
          </a:bodyPr>
          <a:lstStyle/>
          <a:p>
            <a:pPr>
              <a:spcBef>
                <a:spcPts val="952"/>
              </a:spcBef>
            </a:pPr>
            <a:r>
              <a:rPr lang="en-GB" sz="1200" dirty="0" smtClean="0">
                <a:solidFill>
                  <a:schemeClr val="bg2">
                    <a:lumMod val="50000"/>
                  </a:schemeClr>
                </a:solidFill>
                <a:cs typeface="Arial" panose="020B0604020202020204" pitchFamily="34" charset="0"/>
              </a:rPr>
              <a:t>PSAI is one of the key revenue contributor of the company and gives you the confidence that the </a:t>
            </a:r>
            <a:r>
              <a:rPr lang="en-GB" sz="1200" b="1" dirty="0" smtClean="0">
                <a:solidFill>
                  <a:schemeClr val="bg2">
                    <a:lumMod val="50000"/>
                  </a:schemeClr>
                </a:solidFill>
                <a:cs typeface="Arial" panose="020B0604020202020204" pitchFamily="34" charset="0"/>
              </a:rPr>
              <a:t>performance and success of our API business is regularly reviewed by the companies management.</a:t>
            </a:r>
            <a:endParaRPr lang="en-GB" sz="1200" dirty="0">
              <a:solidFill>
                <a:schemeClr val="bg2">
                  <a:lumMod val="50000"/>
                </a:schemeClr>
              </a:solidFill>
              <a:latin typeface="Arial" panose="020B0604020202020204" pitchFamily="34" charset="0"/>
              <a:cs typeface="Arial" panose="020B0604020202020204" pitchFamily="34" charset="0"/>
            </a:endParaRPr>
          </a:p>
        </p:txBody>
      </p:sp>
      <p:sp>
        <p:nvSpPr>
          <p:cNvPr id="27" name="Rectangle 26"/>
          <p:cNvSpPr/>
          <p:nvPr/>
        </p:nvSpPr>
        <p:spPr>
          <a:xfrm>
            <a:off x="8165039" y="-353760"/>
            <a:ext cx="3657600" cy="304800"/>
          </a:xfrm>
          <a:prstGeom prst="rect">
            <a:avLst/>
          </a:prstGeom>
          <a:solidFill>
            <a:srgbClr val="5225B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spcBef>
                <a:spcPts val="200"/>
              </a:spcBef>
              <a:spcAft>
                <a:spcPts val="200"/>
              </a:spcAft>
            </a:pPr>
            <a:r>
              <a:rPr lang="en-US" sz="1100" b="1" dirty="0">
                <a:solidFill>
                  <a:schemeClr val="bg1"/>
                </a:solidFill>
              </a:rPr>
              <a:t>Split of GG business by Geography</a:t>
            </a:r>
          </a:p>
        </p:txBody>
      </p:sp>
      <p:graphicFrame>
        <p:nvGraphicFramePr>
          <p:cNvPr id="28" name="Chart 27">
            <a:extLst>
              <a:ext uri="{FF2B5EF4-FFF2-40B4-BE49-F238E27FC236}">
                <a16:creationId xmlns:a16="http://schemas.microsoft.com/office/drawing/2014/main" xmlns="" id="{A46FF9F0-47AB-344A-B06B-DFDC99B54614}"/>
              </a:ext>
            </a:extLst>
          </p:cNvPr>
          <p:cNvGraphicFramePr/>
          <p:nvPr>
            <p:extLst>
              <p:ext uri="{D42A27DB-BD31-4B8C-83A1-F6EECF244321}">
                <p14:modId xmlns:p14="http://schemas.microsoft.com/office/powerpoint/2010/main" val="4095693178"/>
              </p:ext>
            </p:extLst>
          </p:nvPr>
        </p:nvGraphicFramePr>
        <p:xfrm>
          <a:off x="4512962" y="1412454"/>
          <a:ext cx="3859045" cy="22088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xmlns="" id="{275A23A8-CAA1-4D0F-8547-C2C98D213BD8}"/>
              </a:ext>
            </a:extLst>
          </p:cNvPr>
          <p:cNvGraphicFramePr/>
          <p:nvPr>
            <p:extLst>
              <p:ext uri="{D42A27DB-BD31-4B8C-83A1-F6EECF244321}">
                <p14:modId xmlns:p14="http://schemas.microsoft.com/office/powerpoint/2010/main" val="1643733974"/>
              </p:ext>
            </p:extLst>
          </p:nvPr>
        </p:nvGraphicFramePr>
        <p:xfrm>
          <a:off x="70242" y="1049508"/>
          <a:ext cx="4093238" cy="4143198"/>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p:cNvSpPr/>
          <p:nvPr/>
        </p:nvSpPr>
        <p:spPr>
          <a:xfrm>
            <a:off x="1546964" y="2516898"/>
            <a:ext cx="1478320" cy="923330"/>
          </a:xfrm>
          <a:prstGeom prst="rect">
            <a:avLst/>
          </a:prstGeom>
        </p:spPr>
        <p:txBody>
          <a:bodyPr wrap="square">
            <a:spAutoFit/>
          </a:bodyPr>
          <a:lstStyle/>
          <a:p>
            <a:pPr algn="ctr">
              <a:spcBef>
                <a:spcPts val="200"/>
              </a:spcBef>
              <a:spcAft>
                <a:spcPts val="200"/>
              </a:spcAft>
            </a:pPr>
            <a:r>
              <a:rPr lang="en-US" dirty="0">
                <a:solidFill>
                  <a:schemeClr val="tx2"/>
                </a:solidFill>
              </a:rPr>
              <a:t>Revenues for </a:t>
            </a:r>
            <a:r>
              <a:rPr lang="en-US" dirty="0" smtClean="0">
                <a:solidFill>
                  <a:schemeClr val="tx2"/>
                </a:solidFill>
              </a:rPr>
              <a:t>FY20 </a:t>
            </a:r>
            <a:r>
              <a:rPr lang="en-US" dirty="0">
                <a:solidFill>
                  <a:schemeClr val="tx2"/>
                </a:solidFill>
              </a:rPr>
              <a:t>- $</a:t>
            </a:r>
            <a:r>
              <a:rPr lang="en-US" dirty="0" smtClean="0">
                <a:solidFill>
                  <a:schemeClr val="tx2"/>
                </a:solidFill>
              </a:rPr>
              <a:t>2.3 </a:t>
            </a:r>
            <a:r>
              <a:rPr lang="en-US" dirty="0" err="1">
                <a:solidFill>
                  <a:schemeClr val="tx2"/>
                </a:solidFill>
              </a:rPr>
              <a:t>Bn</a:t>
            </a:r>
            <a:endParaRPr lang="en-US" dirty="0">
              <a:solidFill>
                <a:schemeClr val="tx2"/>
              </a:solidFill>
            </a:endParaRPr>
          </a:p>
        </p:txBody>
      </p:sp>
      <p:sp>
        <p:nvSpPr>
          <p:cNvPr id="29" name="TextBox 28"/>
          <p:cNvSpPr txBox="1"/>
          <p:nvPr/>
        </p:nvSpPr>
        <p:spPr>
          <a:xfrm>
            <a:off x="3249692" y="1346345"/>
            <a:ext cx="583892" cy="185468"/>
          </a:xfrm>
          <a:prstGeom prst="rect">
            <a:avLst/>
          </a:prstGeom>
          <a:noFill/>
        </p:spPr>
        <p:txBody>
          <a:bodyPr wrap="square" lIns="0" tIns="0" rIns="0" bIns="0" rtlCol="0">
            <a:noAutofit/>
          </a:bodyPr>
          <a:lstStyle/>
          <a:p>
            <a:pPr>
              <a:spcBef>
                <a:spcPts val="200"/>
              </a:spcBef>
              <a:spcAft>
                <a:spcPts val="200"/>
              </a:spcAft>
              <a:buClr>
                <a:schemeClr val="accent1"/>
              </a:buClr>
              <a:buSzPct val="110000"/>
            </a:pPr>
            <a:r>
              <a:rPr lang="en-IN" sz="1100" b="1" dirty="0" smtClean="0">
                <a:solidFill>
                  <a:schemeClr val="accent1"/>
                </a:solidFill>
              </a:rPr>
              <a:t>$0.34 </a:t>
            </a:r>
            <a:r>
              <a:rPr lang="en-IN" sz="1100" b="1" dirty="0" err="1" smtClean="0">
                <a:solidFill>
                  <a:schemeClr val="accent1"/>
                </a:solidFill>
              </a:rPr>
              <a:t>Bn</a:t>
            </a:r>
            <a:endParaRPr lang="en-IN" sz="1100" b="1" dirty="0" smtClean="0">
              <a:solidFill>
                <a:schemeClr val="accent1"/>
              </a:solidFill>
            </a:endParaRPr>
          </a:p>
        </p:txBody>
      </p:sp>
      <p:sp>
        <p:nvSpPr>
          <p:cNvPr id="31" name="TextBox 30"/>
          <p:cNvSpPr txBox="1"/>
          <p:nvPr/>
        </p:nvSpPr>
        <p:spPr>
          <a:xfrm>
            <a:off x="1757735" y="1091364"/>
            <a:ext cx="583892" cy="185468"/>
          </a:xfrm>
          <a:prstGeom prst="rect">
            <a:avLst/>
          </a:prstGeom>
          <a:noFill/>
        </p:spPr>
        <p:txBody>
          <a:bodyPr wrap="square" lIns="0" tIns="0" rIns="0" bIns="0" rtlCol="0">
            <a:noAutofit/>
          </a:bodyPr>
          <a:lstStyle/>
          <a:p>
            <a:pPr>
              <a:spcBef>
                <a:spcPts val="200"/>
              </a:spcBef>
              <a:spcAft>
                <a:spcPts val="200"/>
              </a:spcAft>
              <a:buClr>
                <a:schemeClr val="accent1"/>
              </a:buClr>
              <a:buSzPct val="110000"/>
            </a:pPr>
            <a:r>
              <a:rPr lang="en-IN" sz="1100" b="1" dirty="0" smtClean="0">
                <a:solidFill>
                  <a:schemeClr val="accent1"/>
                </a:solidFill>
              </a:rPr>
              <a:t>$0.14 </a:t>
            </a:r>
            <a:r>
              <a:rPr lang="en-IN" sz="1100" b="1" dirty="0" err="1" smtClean="0">
                <a:solidFill>
                  <a:schemeClr val="accent1"/>
                </a:solidFill>
              </a:rPr>
              <a:t>Bn</a:t>
            </a:r>
            <a:endParaRPr lang="en-IN" sz="1100" b="1" dirty="0" smtClean="0">
              <a:solidFill>
                <a:schemeClr val="accent1"/>
              </a:solidFill>
            </a:endParaRPr>
          </a:p>
        </p:txBody>
      </p:sp>
      <p:sp>
        <p:nvSpPr>
          <p:cNvPr id="33" name="TextBox 32"/>
          <p:cNvSpPr txBox="1"/>
          <p:nvPr/>
        </p:nvSpPr>
        <p:spPr>
          <a:xfrm>
            <a:off x="854228" y="4424936"/>
            <a:ext cx="583892" cy="185468"/>
          </a:xfrm>
          <a:prstGeom prst="rect">
            <a:avLst/>
          </a:prstGeom>
          <a:noFill/>
        </p:spPr>
        <p:txBody>
          <a:bodyPr wrap="square" lIns="0" tIns="0" rIns="0" bIns="0" rtlCol="0">
            <a:noAutofit/>
          </a:bodyPr>
          <a:lstStyle/>
          <a:p>
            <a:pPr>
              <a:spcBef>
                <a:spcPts val="200"/>
              </a:spcBef>
              <a:spcAft>
                <a:spcPts val="200"/>
              </a:spcAft>
              <a:buClr>
                <a:schemeClr val="accent1"/>
              </a:buClr>
              <a:buSzPct val="110000"/>
            </a:pPr>
            <a:r>
              <a:rPr lang="en-IN" sz="1100" b="1" dirty="0" smtClean="0">
                <a:solidFill>
                  <a:schemeClr val="accent1"/>
                </a:solidFill>
              </a:rPr>
              <a:t>$1.83 </a:t>
            </a:r>
            <a:r>
              <a:rPr lang="en-IN" sz="1100" b="1" dirty="0" err="1" smtClean="0">
                <a:solidFill>
                  <a:schemeClr val="accent1"/>
                </a:solidFill>
              </a:rPr>
              <a:t>Bn</a:t>
            </a:r>
            <a:endParaRPr lang="en-IN" sz="1100" b="1" dirty="0" smtClean="0">
              <a:solidFill>
                <a:schemeClr val="accent1"/>
              </a:solidFill>
            </a:endParaRPr>
          </a:p>
        </p:txBody>
      </p:sp>
      <p:sp>
        <p:nvSpPr>
          <p:cNvPr id="34" name="TextBox 33"/>
          <p:cNvSpPr txBox="1"/>
          <p:nvPr/>
        </p:nvSpPr>
        <p:spPr>
          <a:xfrm>
            <a:off x="5804375" y="1148536"/>
            <a:ext cx="1894892" cy="263917"/>
          </a:xfrm>
          <a:prstGeom prst="rect">
            <a:avLst/>
          </a:prstGeom>
          <a:noFill/>
        </p:spPr>
        <p:txBody>
          <a:bodyPr wrap="square" lIns="0" tIns="0" rIns="0" bIns="0" rtlCol="0">
            <a:noAutofit/>
          </a:bodyPr>
          <a:lstStyle/>
          <a:p>
            <a:pPr>
              <a:spcBef>
                <a:spcPts val="200"/>
              </a:spcBef>
              <a:spcAft>
                <a:spcPts val="200"/>
              </a:spcAft>
              <a:buClr>
                <a:schemeClr val="accent1"/>
              </a:buClr>
              <a:buSzPct val="110000"/>
            </a:pPr>
            <a:r>
              <a:rPr lang="en-IN" sz="1100" b="1" dirty="0" smtClean="0">
                <a:solidFill>
                  <a:schemeClr val="accent1"/>
                </a:solidFill>
              </a:rPr>
              <a:t>Geographical split of our Generic business</a:t>
            </a:r>
          </a:p>
        </p:txBody>
      </p:sp>
    </p:spTree>
    <p:extLst>
      <p:ext uri="{BB962C8B-B14F-4D97-AF65-F5344CB8AC3E}">
        <p14:creationId xmlns:p14="http://schemas.microsoft.com/office/powerpoint/2010/main" val="394549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xmlns="" id="{7D9ECFC9-0EE8-4CC2-8170-B70AC1DD7F68}"/>
              </a:ext>
            </a:extLst>
          </p:cNvPr>
          <p:cNvGrpSpPr/>
          <p:nvPr/>
        </p:nvGrpSpPr>
        <p:grpSpPr>
          <a:xfrm>
            <a:off x="3081303" y="44062"/>
            <a:ext cx="666566" cy="666566"/>
            <a:chOff x="-318196" y="4279993"/>
            <a:chExt cx="839804" cy="839804"/>
          </a:xfrm>
        </p:grpSpPr>
        <p:sp>
          <p:nvSpPr>
            <p:cNvPr id="77" name="Circle: Hollow 76">
              <a:extLst>
                <a:ext uri="{FF2B5EF4-FFF2-40B4-BE49-F238E27FC236}">
                  <a16:creationId xmlns:a16="http://schemas.microsoft.com/office/drawing/2014/main" xmlns="" id="{D54DA55C-4B50-4C80-BFE8-513B4B2EFA58}"/>
                </a:ext>
              </a:extLst>
            </p:cNvPr>
            <p:cNvSpPr/>
            <p:nvPr/>
          </p:nvSpPr>
          <p:spPr>
            <a:xfrm>
              <a:off x="-318196" y="4279993"/>
              <a:ext cx="839804" cy="839804"/>
            </a:xfrm>
            <a:prstGeom prst="donut">
              <a:avLst>
                <a:gd name="adj" fmla="val 38036"/>
              </a:avLst>
            </a:prstGeom>
            <a:solidFill>
              <a:srgbClr val="5225B5">
                <a:alpha val="34000"/>
              </a:srgbClr>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solidFill>
                  <a:schemeClr val="tx1"/>
                </a:solidFill>
              </a:endParaRPr>
            </a:p>
          </p:txBody>
        </p:sp>
        <p:cxnSp>
          <p:nvCxnSpPr>
            <p:cNvPr id="78" name="Connector: Elbow 77">
              <a:extLst>
                <a:ext uri="{FF2B5EF4-FFF2-40B4-BE49-F238E27FC236}">
                  <a16:creationId xmlns:a16="http://schemas.microsoft.com/office/drawing/2014/main" xmlns="" id="{5D0743F7-3241-47B1-B230-4FDFD9317EB8}"/>
                </a:ext>
              </a:extLst>
            </p:cNvPr>
            <p:cNvCxnSpPr/>
            <p:nvPr/>
          </p:nvCxnSpPr>
          <p:spPr>
            <a:xfrm flipV="1">
              <a:off x="180975" y="4829175"/>
              <a:ext cx="98425" cy="38100"/>
            </a:xfrm>
            <a:prstGeom prst="bentConnector3">
              <a:avLst/>
            </a:prstGeom>
            <a:ln>
              <a:noFill/>
            </a:ln>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xmlns="" id="{B81BDF7D-C93D-45B2-B9ED-C3A9F8308F40}"/>
              </a:ext>
            </a:extLst>
          </p:cNvPr>
          <p:cNvGrpSpPr/>
          <p:nvPr/>
        </p:nvGrpSpPr>
        <p:grpSpPr>
          <a:xfrm>
            <a:off x="8469413" y="2289685"/>
            <a:ext cx="1837871" cy="1837871"/>
            <a:chOff x="9768327" y="323298"/>
            <a:chExt cx="1364130" cy="1364130"/>
          </a:xfrm>
        </p:grpSpPr>
        <p:sp>
          <p:nvSpPr>
            <p:cNvPr id="71" name="Circle: Hollow 70">
              <a:extLst>
                <a:ext uri="{FF2B5EF4-FFF2-40B4-BE49-F238E27FC236}">
                  <a16:creationId xmlns:a16="http://schemas.microsoft.com/office/drawing/2014/main" xmlns="" id="{7DDE727B-6C10-46C2-84E0-AD98A05D9E89}"/>
                </a:ext>
              </a:extLst>
            </p:cNvPr>
            <p:cNvSpPr/>
            <p:nvPr/>
          </p:nvSpPr>
          <p:spPr>
            <a:xfrm>
              <a:off x="9768327" y="323298"/>
              <a:ext cx="1364130" cy="1364130"/>
            </a:xfrm>
            <a:prstGeom prst="donut">
              <a:avLst>
                <a:gd name="adj" fmla="val 32683"/>
              </a:avLst>
            </a:prstGeom>
            <a:solidFill>
              <a:srgbClr val="5225B5">
                <a:alpha val="34000"/>
              </a:srgbClr>
            </a:soli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solidFill>
                  <a:schemeClr val="tx1"/>
                </a:solidFill>
              </a:endParaRPr>
            </a:p>
          </p:txBody>
        </p:sp>
        <p:cxnSp>
          <p:nvCxnSpPr>
            <p:cNvPr id="72" name="Straight Arrow Connector 71">
              <a:extLst>
                <a:ext uri="{FF2B5EF4-FFF2-40B4-BE49-F238E27FC236}">
                  <a16:creationId xmlns:a16="http://schemas.microsoft.com/office/drawing/2014/main" xmlns="" id="{B8450DEB-91C0-45B7-8010-E3FEADE28F13}"/>
                </a:ext>
              </a:extLst>
            </p:cNvPr>
            <p:cNvCxnSpPr/>
            <p:nvPr/>
          </p:nvCxnSpPr>
          <p:spPr>
            <a:xfrm>
              <a:off x="10177463" y="1319213"/>
              <a:ext cx="142875" cy="4762"/>
            </a:xfrm>
            <a:prstGeom prst="straightConnector1">
              <a:avLst/>
            </a:prstGeom>
            <a:ln>
              <a:noFill/>
              <a:tailEnd type="triangle"/>
            </a:ln>
          </p:spPr>
          <p:style>
            <a:lnRef idx="1">
              <a:schemeClr val="accent1"/>
            </a:lnRef>
            <a:fillRef idx="0">
              <a:schemeClr val="accent1"/>
            </a:fillRef>
            <a:effectRef idx="0">
              <a:schemeClr val="accent1"/>
            </a:effectRef>
            <a:fontRef idx="minor">
              <a:schemeClr val="tx1"/>
            </a:fontRef>
          </p:style>
        </p:cxnSp>
      </p:grpSp>
      <p:sp>
        <p:nvSpPr>
          <p:cNvPr id="3" name="Graphic 1">
            <a:extLst>
              <a:ext uri="{FF2B5EF4-FFF2-40B4-BE49-F238E27FC236}">
                <a16:creationId xmlns:a16="http://schemas.microsoft.com/office/drawing/2014/main" xmlns="" id="{D571EBFF-DF41-454A-9626-5F056342375F}"/>
              </a:ext>
            </a:extLst>
          </p:cNvPr>
          <p:cNvSpPr/>
          <p:nvPr/>
        </p:nvSpPr>
        <p:spPr>
          <a:xfrm rot="21348496">
            <a:off x="2343041" y="548512"/>
            <a:ext cx="6847431" cy="3918614"/>
          </a:xfrm>
          <a:custGeom>
            <a:avLst/>
            <a:gdLst>
              <a:gd name="connsiteX0" fmla="*/ 4148445 w 11317380"/>
              <a:gd name="connsiteY0" fmla="*/ 4341217 h 6476653"/>
              <a:gd name="connsiteX1" fmla="*/ 4123144 w 11317380"/>
              <a:gd name="connsiteY1" fmla="*/ 4491632 h 6476653"/>
              <a:gd name="connsiteX2" fmla="*/ 4091723 w 11317380"/>
              <a:gd name="connsiteY2" fmla="*/ 4541580 h 6476653"/>
              <a:gd name="connsiteX3" fmla="*/ 4056710 w 11317380"/>
              <a:gd name="connsiteY3" fmla="*/ 4705951 h 6476653"/>
              <a:gd name="connsiteX4" fmla="*/ 4061199 w 11317380"/>
              <a:gd name="connsiteY4" fmla="*/ 4737618 h 6476653"/>
              <a:gd name="connsiteX5" fmla="*/ 4025289 w 11317380"/>
              <a:gd name="connsiteY5" fmla="*/ 4901499 h 6476653"/>
              <a:gd name="connsiteX6" fmla="*/ 3965792 w 11317380"/>
              <a:gd name="connsiteY6" fmla="*/ 4993560 h 6476653"/>
              <a:gd name="connsiteX7" fmla="*/ 3830720 w 11317380"/>
              <a:gd name="connsiteY7" fmla="*/ 5091906 h 6476653"/>
              <a:gd name="connsiteX8" fmla="*/ 3794810 w 11317380"/>
              <a:gd name="connsiteY8" fmla="*/ 5101536 h 6476653"/>
              <a:gd name="connsiteX9" fmla="*/ 3710176 w 11317380"/>
              <a:gd name="connsiteY9" fmla="*/ 5197433 h 6476653"/>
              <a:gd name="connsiteX10" fmla="*/ 3668145 w 11317380"/>
              <a:gd name="connsiteY10" fmla="*/ 5348256 h 6476653"/>
              <a:gd name="connsiteX11" fmla="*/ 3621625 w 11317380"/>
              <a:gd name="connsiteY11" fmla="*/ 5430931 h 6476653"/>
              <a:gd name="connsiteX12" fmla="*/ 3503120 w 11317380"/>
              <a:gd name="connsiteY12" fmla="*/ 5510832 h 6476653"/>
              <a:gd name="connsiteX13" fmla="*/ 3428525 w 11317380"/>
              <a:gd name="connsiteY13" fmla="*/ 5561188 h 6476653"/>
              <a:gd name="connsiteX14" fmla="*/ 3371150 w 11317380"/>
              <a:gd name="connsiteY14" fmla="*/ 5678386 h 6476653"/>
              <a:gd name="connsiteX15" fmla="*/ 3239751 w 11317380"/>
              <a:gd name="connsiteY15" fmla="*/ 5835657 h 6476653"/>
              <a:gd name="connsiteX16" fmla="*/ 3173072 w 11317380"/>
              <a:gd name="connsiteY16" fmla="*/ 5993417 h 6476653"/>
              <a:gd name="connsiteX17" fmla="*/ 3172991 w 11317380"/>
              <a:gd name="connsiteY17" fmla="*/ 5994396 h 6476653"/>
              <a:gd name="connsiteX18" fmla="*/ 3126389 w 11317380"/>
              <a:gd name="connsiteY18" fmla="*/ 6161787 h 6476653"/>
              <a:gd name="connsiteX19" fmla="*/ 3134877 w 11317380"/>
              <a:gd name="connsiteY19" fmla="*/ 6317099 h 6476653"/>
              <a:gd name="connsiteX20" fmla="*/ 3136509 w 11317380"/>
              <a:gd name="connsiteY20" fmla="*/ 6319874 h 6476653"/>
              <a:gd name="connsiteX21" fmla="*/ 3139366 w 11317380"/>
              <a:gd name="connsiteY21" fmla="*/ 6454619 h 6476653"/>
              <a:gd name="connsiteX22" fmla="*/ 3034328 w 11317380"/>
              <a:gd name="connsiteY22" fmla="*/ 6447927 h 6476653"/>
              <a:gd name="connsiteX23" fmla="*/ 2964548 w 11317380"/>
              <a:gd name="connsiteY23" fmla="*/ 6375453 h 6476653"/>
              <a:gd name="connsiteX24" fmla="*/ 2910927 w 11317380"/>
              <a:gd name="connsiteY24" fmla="*/ 6221855 h 6476653"/>
              <a:gd name="connsiteX25" fmla="*/ 3035715 w 11317380"/>
              <a:gd name="connsiteY25" fmla="*/ 4915292 h 6476653"/>
              <a:gd name="connsiteX26" fmla="*/ 2975647 w 11317380"/>
              <a:gd name="connsiteY26" fmla="*/ 4768550 h 6476653"/>
              <a:gd name="connsiteX27" fmla="*/ 2926271 w 11317380"/>
              <a:gd name="connsiteY27" fmla="*/ 4727008 h 6476653"/>
              <a:gd name="connsiteX28" fmla="*/ 2840657 w 11317380"/>
              <a:gd name="connsiteY28" fmla="*/ 4581490 h 6476653"/>
              <a:gd name="connsiteX29" fmla="*/ 2822457 w 11317380"/>
              <a:gd name="connsiteY29" fmla="*/ 4488776 h 6476653"/>
              <a:gd name="connsiteX30" fmla="*/ 2745903 w 11317380"/>
              <a:gd name="connsiteY30" fmla="*/ 4333954 h 6476653"/>
              <a:gd name="connsiteX31" fmla="*/ 2745495 w 11317380"/>
              <a:gd name="connsiteY31" fmla="*/ 4333464 h 6476653"/>
              <a:gd name="connsiteX32" fmla="*/ 2711951 w 11317380"/>
              <a:gd name="connsiteY32" fmla="*/ 4180845 h 6476653"/>
              <a:gd name="connsiteX33" fmla="*/ 2831680 w 11317380"/>
              <a:gd name="connsiteY33" fmla="*/ 3785179 h 6476653"/>
              <a:gd name="connsiteX34" fmla="*/ 2943083 w 11317380"/>
              <a:gd name="connsiteY34" fmla="*/ 3672796 h 6476653"/>
              <a:gd name="connsiteX35" fmla="*/ 3010905 w 11317380"/>
              <a:gd name="connsiteY35" fmla="*/ 3651576 h 6476653"/>
              <a:gd name="connsiteX36" fmla="*/ 3178948 w 11317380"/>
              <a:gd name="connsiteY36" fmla="*/ 3659493 h 6476653"/>
              <a:gd name="connsiteX37" fmla="*/ 3245138 w 11317380"/>
              <a:gd name="connsiteY37" fmla="*/ 3687242 h 6476653"/>
              <a:gd name="connsiteX38" fmla="*/ 3392696 w 11317380"/>
              <a:gd name="connsiteY38" fmla="*/ 3783465 h 6476653"/>
              <a:gd name="connsiteX39" fmla="*/ 3404449 w 11317380"/>
              <a:gd name="connsiteY39" fmla="*/ 3794646 h 6476653"/>
              <a:gd name="connsiteX40" fmla="*/ 3521647 w 11317380"/>
              <a:gd name="connsiteY40" fmla="*/ 3863692 h 6476653"/>
              <a:gd name="connsiteX41" fmla="*/ 3621706 w 11317380"/>
              <a:gd name="connsiteY41" fmla="*/ 3946857 h 6476653"/>
              <a:gd name="connsiteX42" fmla="*/ 3705116 w 11317380"/>
              <a:gd name="connsiteY42" fmla="*/ 4078990 h 6476653"/>
              <a:gd name="connsiteX43" fmla="*/ 3838718 w 11317380"/>
              <a:gd name="connsiteY43" fmla="*/ 4180437 h 6476653"/>
              <a:gd name="connsiteX44" fmla="*/ 4040306 w 11317380"/>
              <a:gd name="connsiteY44" fmla="*/ 4240913 h 6476653"/>
              <a:gd name="connsiteX45" fmla="*/ 4148445 w 11317380"/>
              <a:gd name="connsiteY45" fmla="*/ 4341217 h 6476653"/>
              <a:gd name="connsiteX46" fmla="*/ 2743781 w 11317380"/>
              <a:gd name="connsiteY46" fmla="*/ 3770407 h 6476653"/>
              <a:gd name="connsiteX47" fmla="*/ 2691385 w 11317380"/>
              <a:gd name="connsiteY47" fmla="*/ 3694261 h 6476653"/>
              <a:gd name="connsiteX48" fmla="*/ 2684203 w 11317380"/>
              <a:gd name="connsiteY48" fmla="*/ 3689935 h 6476653"/>
              <a:gd name="connsiteX49" fmla="*/ 2618748 w 11317380"/>
              <a:gd name="connsiteY49" fmla="*/ 3563433 h 6476653"/>
              <a:gd name="connsiteX50" fmla="*/ 2562761 w 11317380"/>
              <a:gd name="connsiteY50" fmla="*/ 3466394 h 6476653"/>
              <a:gd name="connsiteX51" fmla="*/ 2509548 w 11317380"/>
              <a:gd name="connsiteY51" fmla="*/ 3361193 h 6476653"/>
              <a:gd name="connsiteX52" fmla="*/ 2515180 w 11317380"/>
              <a:gd name="connsiteY52" fmla="*/ 3325445 h 6476653"/>
              <a:gd name="connsiteX53" fmla="*/ 2478780 w 11317380"/>
              <a:gd name="connsiteY53" fmla="*/ 3229549 h 6476653"/>
              <a:gd name="connsiteX54" fmla="*/ 2406061 w 11317380"/>
              <a:gd name="connsiteY54" fmla="*/ 3283659 h 6476653"/>
              <a:gd name="connsiteX55" fmla="*/ 2329589 w 11317380"/>
              <a:gd name="connsiteY55" fmla="*/ 3347073 h 6476653"/>
              <a:gd name="connsiteX56" fmla="*/ 2238181 w 11317380"/>
              <a:gd name="connsiteY56" fmla="*/ 3306021 h 6476653"/>
              <a:gd name="connsiteX57" fmla="*/ 2191497 w 11317380"/>
              <a:gd name="connsiteY57" fmla="*/ 3174051 h 6476653"/>
              <a:gd name="connsiteX58" fmla="*/ 2187824 w 11317380"/>
              <a:gd name="connsiteY58" fmla="*/ 3139528 h 6476653"/>
              <a:gd name="connsiteX59" fmla="*/ 2228795 w 11317380"/>
              <a:gd name="connsiteY59" fmla="*/ 2979564 h 6476653"/>
              <a:gd name="connsiteX60" fmla="*/ 2367458 w 11317380"/>
              <a:gd name="connsiteY60" fmla="*/ 2893951 h 6476653"/>
              <a:gd name="connsiteX61" fmla="*/ 2459437 w 11317380"/>
              <a:gd name="connsiteY61" fmla="*/ 2878607 h 6476653"/>
              <a:gd name="connsiteX62" fmla="*/ 2592713 w 11317380"/>
              <a:gd name="connsiteY62" fmla="*/ 2941369 h 6476653"/>
              <a:gd name="connsiteX63" fmla="*/ 2611076 w 11317380"/>
              <a:gd name="connsiteY63" fmla="*/ 2973035 h 6476653"/>
              <a:gd name="connsiteX64" fmla="*/ 2691466 w 11317380"/>
              <a:gd name="connsiteY64" fmla="*/ 3050487 h 6476653"/>
              <a:gd name="connsiteX65" fmla="*/ 2717665 w 11317380"/>
              <a:gd name="connsiteY65" fmla="*/ 2961446 h 6476653"/>
              <a:gd name="connsiteX66" fmla="*/ 2713747 w 11317380"/>
              <a:gd name="connsiteY66" fmla="*/ 2923169 h 6476653"/>
              <a:gd name="connsiteX67" fmla="*/ 2763124 w 11317380"/>
              <a:gd name="connsiteY67" fmla="*/ 2766388 h 6476653"/>
              <a:gd name="connsiteX68" fmla="*/ 2813806 w 11317380"/>
              <a:gd name="connsiteY68" fmla="*/ 2707789 h 6476653"/>
              <a:gd name="connsiteX69" fmla="*/ 2879832 w 11317380"/>
              <a:gd name="connsiteY69" fmla="*/ 2578512 h 6476653"/>
              <a:gd name="connsiteX70" fmla="*/ 2948796 w 11317380"/>
              <a:gd name="connsiteY70" fmla="*/ 2451846 h 6476653"/>
              <a:gd name="connsiteX71" fmla="*/ 3139284 w 11317380"/>
              <a:gd name="connsiteY71" fmla="*/ 2250014 h 6476653"/>
              <a:gd name="connsiteX72" fmla="*/ 3178377 w 11317380"/>
              <a:gd name="connsiteY72" fmla="*/ 2114045 h 6476653"/>
              <a:gd name="connsiteX73" fmla="*/ 3241955 w 11317380"/>
              <a:gd name="connsiteY73" fmla="*/ 2018066 h 6476653"/>
              <a:gd name="connsiteX74" fmla="*/ 3249137 w 11317380"/>
              <a:gd name="connsiteY74" fmla="*/ 2015944 h 6476653"/>
              <a:gd name="connsiteX75" fmla="*/ 3392533 w 11317380"/>
              <a:gd name="connsiteY75" fmla="*/ 2059526 h 6476653"/>
              <a:gd name="connsiteX76" fmla="*/ 3411876 w 11317380"/>
              <a:gd name="connsiteY76" fmla="*/ 2082623 h 6476653"/>
              <a:gd name="connsiteX77" fmla="*/ 3517893 w 11317380"/>
              <a:gd name="connsiteY77" fmla="*/ 2136325 h 6476653"/>
              <a:gd name="connsiteX78" fmla="*/ 3527197 w 11317380"/>
              <a:gd name="connsiteY78" fmla="*/ 2054221 h 6476653"/>
              <a:gd name="connsiteX79" fmla="*/ 3501080 w 11317380"/>
              <a:gd name="connsiteY79" fmla="*/ 1903153 h 6476653"/>
              <a:gd name="connsiteX80" fmla="*/ 3446562 w 11317380"/>
              <a:gd name="connsiteY80" fmla="*/ 1760491 h 6476653"/>
              <a:gd name="connsiteX81" fmla="*/ 3410080 w 11317380"/>
              <a:gd name="connsiteY81" fmla="*/ 1728744 h 6476653"/>
              <a:gd name="connsiteX82" fmla="*/ 3344381 w 11317380"/>
              <a:gd name="connsiteY82" fmla="*/ 1647619 h 6476653"/>
              <a:gd name="connsiteX83" fmla="*/ 3303329 w 11317380"/>
              <a:gd name="connsiteY83" fmla="*/ 1569269 h 6476653"/>
              <a:gd name="connsiteX84" fmla="*/ 3202617 w 11317380"/>
              <a:gd name="connsiteY84" fmla="*/ 1533849 h 6476653"/>
              <a:gd name="connsiteX85" fmla="*/ 3091050 w 11317380"/>
              <a:gd name="connsiteY85" fmla="*/ 1482758 h 6476653"/>
              <a:gd name="connsiteX86" fmla="*/ 3086561 w 11317380"/>
              <a:gd name="connsiteY86" fmla="*/ 1476800 h 6476653"/>
              <a:gd name="connsiteX87" fmla="*/ 2951326 w 11317380"/>
              <a:gd name="connsiteY87" fmla="*/ 1368090 h 6476653"/>
              <a:gd name="connsiteX88" fmla="*/ 2950184 w 11317380"/>
              <a:gd name="connsiteY88" fmla="*/ 1367600 h 6476653"/>
              <a:gd name="connsiteX89" fmla="*/ 2831598 w 11317380"/>
              <a:gd name="connsiteY89" fmla="*/ 1412080 h 6476653"/>
              <a:gd name="connsiteX90" fmla="*/ 2831108 w 11317380"/>
              <a:gd name="connsiteY90" fmla="*/ 1413223 h 6476653"/>
              <a:gd name="connsiteX91" fmla="*/ 2822865 w 11317380"/>
              <a:gd name="connsiteY91" fmla="*/ 1579552 h 6476653"/>
              <a:gd name="connsiteX92" fmla="*/ 2832414 w 11317380"/>
              <a:gd name="connsiteY92" fmla="*/ 1607709 h 6476653"/>
              <a:gd name="connsiteX93" fmla="*/ 2820172 w 11317380"/>
              <a:gd name="connsiteY93" fmla="*/ 1716746 h 6476653"/>
              <a:gd name="connsiteX94" fmla="*/ 2786629 w 11317380"/>
              <a:gd name="connsiteY94" fmla="*/ 1811908 h 6476653"/>
              <a:gd name="connsiteX95" fmla="*/ 2747454 w 11317380"/>
              <a:gd name="connsiteY95" fmla="*/ 1890258 h 6476653"/>
              <a:gd name="connsiteX96" fmla="*/ 2658657 w 11317380"/>
              <a:gd name="connsiteY96" fmla="*/ 1818682 h 6476653"/>
              <a:gd name="connsiteX97" fmla="*/ 2653434 w 11317380"/>
              <a:gd name="connsiteY97" fmla="*/ 1808807 h 6476653"/>
              <a:gd name="connsiteX98" fmla="*/ 2538603 w 11317380"/>
              <a:gd name="connsiteY98" fmla="*/ 1677490 h 6476653"/>
              <a:gd name="connsiteX99" fmla="*/ 2351951 w 11317380"/>
              <a:gd name="connsiteY99" fmla="*/ 1543234 h 6476653"/>
              <a:gd name="connsiteX100" fmla="*/ 2333506 w 11317380"/>
              <a:gd name="connsiteY100" fmla="*/ 1419752 h 6476653"/>
              <a:gd name="connsiteX101" fmla="*/ 2404021 w 11317380"/>
              <a:gd name="connsiteY101" fmla="*/ 1327120 h 6476653"/>
              <a:gd name="connsiteX102" fmla="*/ 2531666 w 11317380"/>
              <a:gd name="connsiteY102" fmla="*/ 1307206 h 6476653"/>
              <a:gd name="connsiteX103" fmla="*/ 2534196 w 11317380"/>
              <a:gd name="connsiteY103" fmla="*/ 1309001 h 6476653"/>
              <a:gd name="connsiteX104" fmla="*/ 2641110 w 11317380"/>
              <a:gd name="connsiteY104" fmla="*/ 1321162 h 6476653"/>
              <a:gd name="connsiteX105" fmla="*/ 2648537 w 11317380"/>
              <a:gd name="connsiteY105" fmla="*/ 1229754 h 6476653"/>
              <a:gd name="connsiteX106" fmla="*/ 2672777 w 11317380"/>
              <a:gd name="connsiteY106" fmla="*/ 1125287 h 6476653"/>
              <a:gd name="connsiteX107" fmla="*/ 2689589 w 11317380"/>
              <a:gd name="connsiteY107" fmla="*/ 1032002 h 6476653"/>
              <a:gd name="connsiteX108" fmla="*/ 2700770 w 11317380"/>
              <a:gd name="connsiteY108" fmla="*/ 944348 h 6476653"/>
              <a:gd name="connsiteX109" fmla="*/ 2828170 w 11317380"/>
              <a:gd name="connsiteY109" fmla="*/ 932270 h 6476653"/>
              <a:gd name="connsiteX110" fmla="*/ 2912886 w 11317380"/>
              <a:gd name="connsiteY110" fmla="*/ 967690 h 6476653"/>
              <a:gd name="connsiteX111" fmla="*/ 2986176 w 11317380"/>
              <a:gd name="connsiteY111" fmla="*/ 1086194 h 6476653"/>
              <a:gd name="connsiteX112" fmla="*/ 2976872 w 11317380"/>
              <a:gd name="connsiteY112" fmla="*/ 1227958 h 6476653"/>
              <a:gd name="connsiteX113" fmla="*/ 3056282 w 11317380"/>
              <a:gd name="connsiteY113" fmla="*/ 1327120 h 6476653"/>
              <a:gd name="connsiteX114" fmla="*/ 3083950 w 11317380"/>
              <a:gd name="connsiteY114" fmla="*/ 1341484 h 6476653"/>
              <a:gd name="connsiteX115" fmla="*/ 3216165 w 11317380"/>
              <a:gd name="connsiteY115" fmla="*/ 1310470 h 6476653"/>
              <a:gd name="connsiteX116" fmla="*/ 3312061 w 11317380"/>
              <a:gd name="connsiteY116" fmla="*/ 1179071 h 6476653"/>
              <a:gd name="connsiteX117" fmla="*/ 3282844 w 11317380"/>
              <a:gd name="connsiteY117" fmla="*/ 1070769 h 6476653"/>
              <a:gd name="connsiteX118" fmla="*/ 3234202 w 11317380"/>
              <a:gd name="connsiteY118" fmla="*/ 1049468 h 6476653"/>
              <a:gd name="connsiteX119" fmla="*/ 3115126 w 11317380"/>
              <a:gd name="connsiteY119" fmla="*/ 932025 h 6476653"/>
              <a:gd name="connsiteX120" fmla="*/ 3114636 w 11317380"/>
              <a:gd name="connsiteY120" fmla="*/ 930882 h 6476653"/>
              <a:gd name="connsiteX121" fmla="*/ 3004131 w 11317380"/>
              <a:gd name="connsiteY121" fmla="*/ 798177 h 6476653"/>
              <a:gd name="connsiteX122" fmla="*/ 2756676 w 11317380"/>
              <a:gd name="connsiteY122" fmla="*/ 614382 h 6476653"/>
              <a:gd name="connsiteX123" fmla="*/ 2807440 w 11317380"/>
              <a:gd name="connsiteY123" fmla="*/ 484125 h 6476653"/>
              <a:gd name="connsiteX124" fmla="*/ 2918028 w 11317380"/>
              <a:gd name="connsiteY124" fmla="*/ 353624 h 6476653"/>
              <a:gd name="connsiteX125" fmla="*/ 3188579 w 11317380"/>
              <a:gd name="connsiteY125" fmla="*/ 181255 h 6476653"/>
              <a:gd name="connsiteX126" fmla="*/ 3226775 w 11317380"/>
              <a:gd name="connsiteY126" fmla="*/ 103313 h 6476653"/>
              <a:gd name="connsiteX127" fmla="*/ 3100109 w 11317380"/>
              <a:gd name="connsiteY127" fmla="*/ 78584 h 6476653"/>
              <a:gd name="connsiteX128" fmla="*/ 2435769 w 11317380"/>
              <a:gd name="connsiteY128" fmla="*/ 116779 h 6476653"/>
              <a:gd name="connsiteX129" fmla="*/ 2303472 w 11317380"/>
              <a:gd name="connsiteY129" fmla="*/ 151792 h 6476653"/>
              <a:gd name="connsiteX130" fmla="*/ 2287802 w 11317380"/>
              <a:gd name="connsiteY130" fmla="*/ 266950 h 6476653"/>
              <a:gd name="connsiteX131" fmla="*/ 2345258 w 11317380"/>
              <a:gd name="connsiteY131" fmla="*/ 447073 h 6476653"/>
              <a:gd name="connsiteX132" fmla="*/ 2437238 w 11317380"/>
              <a:gd name="connsiteY132" fmla="*/ 594223 h 6476653"/>
              <a:gd name="connsiteX133" fmla="*/ 2469475 w 11317380"/>
              <a:gd name="connsiteY133" fmla="*/ 610709 h 6476653"/>
              <a:gd name="connsiteX134" fmla="*/ 2475678 w 11317380"/>
              <a:gd name="connsiteY134" fmla="*/ 646783 h 6476653"/>
              <a:gd name="connsiteX135" fmla="*/ 2391126 w 11317380"/>
              <a:gd name="connsiteY135" fmla="*/ 715175 h 6476653"/>
              <a:gd name="connsiteX136" fmla="*/ 2290740 w 11317380"/>
              <a:gd name="connsiteY136" fmla="*/ 614953 h 6476653"/>
              <a:gd name="connsiteX137" fmla="*/ 2275070 w 11317380"/>
              <a:gd name="connsiteY137" fmla="*/ 580349 h 6476653"/>
              <a:gd name="connsiteX138" fmla="*/ 2185947 w 11317380"/>
              <a:gd name="connsiteY138" fmla="*/ 426016 h 6476653"/>
              <a:gd name="connsiteX139" fmla="*/ 2185947 w 11317380"/>
              <a:gd name="connsiteY139" fmla="*/ 426016 h 6476653"/>
              <a:gd name="connsiteX140" fmla="*/ 2053487 w 11317380"/>
              <a:gd name="connsiteY140" fmla="*/ 353298 h 6476653"/>
              <a:gd name="connsiteX141" fmla="*/ 1969506 w 11317380"/>
              <a:gd name="connsiteY141" fmla="*/ 416712 h 6476653"/>
              <a:gd name="connsiteX142" fmla="*/ 2051447 w 11317380"/>
              <a:gd name="connsiteY142" fmla="*/ 506243 h 6476653"/>
              <a:gd name="connsiteX143" fmla="*/ 2051773 w 11317380"/>
              <a:gd name="connsiteY143" fmla="*/ 506324 h 6476653"/>
              <a:gd name="connsiteX144" fmla="*/ 2143018 w 11317380"/>
              <a:gd name="connsiteY144" fmla="*/ 586470 h 6476653"/>
              <a:gd name="connsiteX145" fmla="*/ 2105720 w 11317380"/>
              <a:gd name="connsiteY145" fmla="*/ 653638 h 6476653"/>
              <a:gd name="connsiteX146" fmla="*/ 2087031 w 11317380"/>
              <a:gd name="connsiteY146" fmla="*/ 726357 h 6476653"/>
              <a:gd name="connsiteX147" fmla="*/ 2193538 w 11317380"/>
              <a:gd name="connsiteY147" fmla="*/ 821437 h 6476653"/>
              <a:gd name="connsiteX148" fmla="*/ 2271561 w 11317380"/>
              <a:gd name="connsiteY148" fmla="*/ 855062 h 6476653"/>
              <a:gd name="connsiteX149" fmla="*/ 2299146 w 11317380"/>
              <a:gd name="connsiteY149" fmla="*/ 961406 h 6476653"/>
              <a:gd name="connsiteX150" fmla="*/ 2270418 w 11317380"/>
              <a:gd name="connsiteY150" fmla="*/ 998622 h 6476653"/>
              <a:gd name="connsiteX151" fmla="*/ 2126532 w 11317380"/>
              <a:gd name="connsiteY151" fmla="*/ 1061710 h 6476653"/>
              <a:gd name="connsiteX152" fmla="*/ 2092254 w 11317380"/>
              <a:gd name="connsiteY152" fmla="*/ 1058690 h 6476653"/>
              <a:gd name="connsiteX153" fmla="*/ 1956448 w 11317380"/>
              <a:gd name="connsiteY153" fmla="*/ 1030370 h 6476653"/>
              <a:gd name="connsiteX154" fmla="*/ 1976933 w 11317380"/>
              <a:gd name="connsiteY154" fmla="*/ 952020 h 6476653"/>
              <a:gd name="connsiteX155" fmla="*/ 1988441 w 11317380"/>
              <a:gd name="connsiteY155" fmla="*/ 824049 h 6476653"/>
              <a:gd name="connsiteX156" fmla="*/ 1928128 w 11317380"/>
              <a:gd name="connsiteY156" fmla="*/ 747984 h 6476653"/>
              <a:gd name="connsiteX157" fmla="*/ 1786853 w 11317380"/>
              <a:gd name="connsiteY157" fmla="*/ 703913 h 6476653"/>
              <a:gd name="connsiteX158" fmla="*/ 1786527 w 11317380"/>
              <a:gd name="connsiteY158" fmla="*/ 703994 h 6476653"/>
              <a:gd name="connsiteX159" fmla="*/ 1684101 w 11317380"/>
              <a:gd name="connsiteY159" fmla="*/ 674123 h 6476653"/>
              <a:gd name="connsiteX160" fmla="*/ 1754534 w 11317380"/>
              <a:gd name="connsiteY160" fmla="*/ 598059 h 6476653"/>
              <a:gd name="connsiteX161" fmla="*/ 1822519 w 11317380"/>
              <a:gd name="connsiteY161" fmla="*/ 582389 h 6476653"/>
              <a:gd name="connsiteX162" fmla="*/ 1859409 w 11317380"/>
              <a:gd name="connsiteY162" fmla="*/ 493266 h 6476653"/>
              <a:gd name="connsiteX163" fmla="*/ 1740007 w 11317380"/>
              <a:gd name="connsiteY163" fmla="*/ 403735 h 6476653"/>
              <a:gd name="connsiteX164" fmla="*/ 1589265 w 11317380"/>
              <a:gd name="connsiteY164" fmla="*/ 419813 h 6476653"/>
              <a:gd name="connsiteX165" fmla="*/ 1428077 w 11317380"/>
              <a:gd name="connsiteY165" fmla="*/ 492042 h 6476653"/>
              <a:gd name="connsiteX166" fmla="*/ 1337975 w 11317380"/>
              <a:gd name="connsiteY166" fmla="*/ 617810 h 6476653"/>
              <a:gd name="connsiteX167" fmla="*/ 1332343 w 11317380"/>
              <a:gd name="connsiteY167" fmla="*/ 678286 h 6476653"/>
              <a:gd name="connsiteX168" fmla="*/ 1396737 w 11317380"/>
              <a:gd name="connsiteY168" fmla="*/ 782344 h 6476653"/>
              <a:gd name="connsiteX169" fmla="*/ 1538664 w 11317380"/>
              <a:gd name="connsiteY169" fmla="*/ 854165 h 6476653"/>
              <a:gd name="connsiteX170" fmla="*/ 1568209 w 11317380"/>
              <a:gd name="connsiteY170" fmla="*/ 878486 h 6476653"/>
              <a:gd name="connsiteX171" fmla="*/ 1614974 w 11317380"/>
              <a:gd name="connsiteY171" fmla="*/ 989481 h 6476653"/>
              <a:gd name="connsiteX172" fmla="*/ 1516547 w 11317380"/>
              <a:gd name="connsiteY172" fmla="*/ 996255 h 6476653"/>
              <a:gd name="connsiteX173" fmla="*/ 1500714 w 11317380"/>
              <a:gd name="connsiteY173" fmla="*/ 986380 h 6476653"/>
              <a:gd name="connsiteX174" fmla="*/ 1338301 w 11317380"/>
              <a:gd name="connsiteY174" fmla="*/ 915620 h 6476653"/>
              <a:gd name="connsiteX175" fmla="*/ 1291047 w 11317380"/>
              <a:gd name="connsiteY175" fmla="*/ 902807 h 6476653"/>
              <a:gd name="connsiteX176" fmla="*/ 1133939 w 11317380"/>
              <a:gd name="connsiteY176" fmla="*/ 934310 h 6476653"/>
              <a:gd name="connsiteX177" fmla="*/ 1107414 w 11317380"/>
              <a:gd name="connsiteY177" fmla="*/ 954958 h 6476653"/>
              <a:gd name="connsiteX178" fmla="*/ 954061 w 11317380"/>
              <a:gd name="connsiteY178" fmla="*/ 975607 h 6476653"/>
              <a:gd name="connsiteX179" fmla="*/ 921742 w 11317380"/>
              <a:gd name="connsiteY179" fmla="*/ 962222 h 6476653"/>
              <a:gd name="connsiteX180" fmla="*/ 750597 w 11317380"/>
              <a:gd name="connsiteY180" fmla="*/ 914151 h 6476653"/>
              <a:gd name="connsiteX181" fmla="*/ 446257 w 11317380"/>
              <a:gd name="connsiteY181" fmla="*/ 866978 h 6476653"/>
              <a:gd name="connsiteX182" fmla="*/ 270949 w 11317380"/>
              <a:gd name="connsiteY182" fmla="*/ 875221 h 6476653"/>
              <a:gd name="connsiteX183" fmla="*/ 149834 w 11317380"/>
              <a:gd name="connsiteY183" fmla="*/ 905908 h 6476653"/>
              <a:gd name="connsiteX184" fmla="*/ 29779 w 11317380"/>
              <a:gd name="connsiteY184" fmla="*/ 1011027 h 6476653"/>
              <a:gd name="connsiteX185" fmla="*/ 6764 w 11317380"/>
              <a:gd name="connsiteY185" fmla="*/ 1068565 h 6476653"/>
              <a:gd name="connsiteX186" fmla="*/ 51325 w 11317380"/>
              <a:gd name="connsiteY186" fmla="*/ 1195965 h 6476653"/>
              <a:gd name="connsiteX187" fmla="*/ 59813 w 11317380"/>
              <a:gd name="connsiteY187" fmla="*/ 1200781 h 6476653"/>
              <a:gd name="connsiteX188" fmla="*/ 81686 w 11317380"/>
              <a:gd name="connsiteY188" fmla="*/ 1310307 h 6476653"/>
              <a:gd name="connsiteX189" fmla="*/ 68628 w 11317380"/>
              <a:gd name="connsiteY189" fmla="*/ 1403592 h 6476653"/>
              <a:gd name="connsiteX190" fmla="*/ 139550 w 11317380"/>
              <a:gd name="connsiteY190" fmla="*/ 1493123 h 6476653"/>
              <a:gd name="connsiteX191" fmla="*/ 253321 w 11317380"/>
              <a:gd name="connsiteY191" fmla="*/ 1558414 h 6476653"/>
              <a:gd name="connsiteX192" fmla="*/ 417121 w 11317380"/>
              <a:gd name="connsiteY192" fmla="*/ 1518097 h 6476653"/>
              <a:gd name="connsiteX193" fmla="*/ 492451 w 11317380"/>
              <a:gd name="connsiteY193" fmla="*/ 1475576 h 6476653"/>
              <a:gd name="connsiteX194" fmla="*/ 657311 w 11317380"/>
              <a:gd name="connsiteY194" fmla="*/ 1453295 h 6476653"/>
              <a:gd name="connsiteX195" fmla="*/ 767083 w 11317380"/>
              <a:gd name="connsiteY195" fmla="*/ 1480718 h 6476653"/>
              <a:gd name="connsiteX196" fmla="*/ 918232 w 11317380"/>
              <a:gd name="connsiteY196" fmla="*/ 1564780 h 6476653"/>
              <a:gd name="connsiteX197" fmla="*/ 1035920 w 11317380"/>
              <a:gd name="connsiteY197" fmla="*/ 1678877 h 6476653"/>
              <a:gd name="connsiteX198" fmla="*/ 1157934 w 11317380"/>
              <a:gd name="connsiteY198" fmla="*/ 1809705 h 6476653"/>
              <a:gd name="connsiteX199" fmla="*/ 1262645 w 11317380"/>
              <a:gd name="connsiteY199" fmla="*/ 1933922 h 6476653"/>
              <a:gd name="connsiteX200" fmla="*/ 1323203 w 11317380"/>
              <a:gd name="connsiteY200" fmla="*/ 2091845 h 6476653"/>
              <a:gd name="connsiteX201" fmla="*/ 1332425 w 11317380"/>
              <a:gd name="connsiteY201" fmla="*/ 2382964 h 6476653"/>
              <a:gd name="connsiteX202" fmla="*/ 1381965 w 11317380"/>
              <a:gd name="connsiteY202" fmla="*/ 2548886 h 6476653"/>
              <a:gd name="connsiteX203" fmla="*/ 1493776 w 11317380"/>
              <a:gd name="connsiteY203" fmla="*/ 2731865 h 6476653"/>
              <a:gd name="connsiteX204" fmla="*/ 1601997 w 11317380"/>
              <a:gd name="connsiteY204" fmla="*/ 2800829 h 6476653"/>
              <a:gd name="connsiteX205" fmla="*/ 1715767 w 11317380"/>
              <a:gd name="connsiteY205" fmla="*/ 2866120 h 6476653"/>
              <a:gd name="connsiteX206" fmla="*/ 1894992 w 11317380"/>
              <a:gd name="connsiteY206" fmla="*/ 3116023 h 6476653"/>
              <a:gd name="connsiteX207" fmla="*/ 1937840 w 11317380"/>
              <a:gd name="connsiteY207" fmla="*/ 3239179 h 6476653"/>
              <a:gd name="connsiteX208" fmla="*/ 1997990 w 11317380"/>
              <a:gd name="connsiteY208" fmla="*/ 3346012 h 6476653"/>
              <a:gd name="connsiteX209" fmla="*/ 2097804 w 11317380"/>
              <a:gd name="connsiteY209" fmla="*/ 3427055 h 6476653"/>
              <a:gd name="connsiteX210" fmla="*/ 2236303 w 11317380"/>
              <a:gd name="connsiteY210" fmla="*/ 3461170 h 6476653"/>
              <a:gd name="connsiteX211" fmla="*/ 2350074 w 11317380"/>
              <a:gd name="connsiteY211" fmla="*/ 3494714 h 6476653"/>
              <a:gd name="connsiteX212" fmla="*/ 2458294 w 11317380"/>
              <a:gd name="connsiteY212" fmla="*/ 3567432 h 6476653"/>
              <a:gd name="connsiteX213" fmla="*/ 2529217 w 11317380"/>
              <a:gd name="connsiteY213" fmla="*/ 3632723 h 6476653"/>
              <a:gd name="connsiteX214" fmla="*/ 2611648 w 11317380"/>
              <a:gd name="connsiteY214" fmla="*/ 3730171 h 6476653"/>
              <a:gd name="connsiteX215" fmla="*/ 2644538 w 11317380"/>
              <a:gd name="connsiteY215" fmla="*/ 3751635 h 6476653"/>
              <a:gd name="connsiteX216" fmla="*/ 2743781 w 11317380"/>
              <a:gd name="connsiteY216" fmla="*/ 3770407 h 6476653"/>
              <a:gd name="connsiteX217" fmla="*/ 4610464 w 11317380"/>
              <a:gd name="connsiteY217" fmla="*/ 830497 h 6476653"/>
              <a:gd name="connsiteX218" fmla="*/ 4613483 w 11317380"/>
              <a:gd name="connsiteY218" fmla="*/ 809195 h 6476653"/>
              <a:gd name="connsiteX219" fmla="*/ 4676326 w 11317380"/>
              <a:gd name="connsiteY219" fmla="*/ 654781 h 6476653"/>
              <a:gd name="connsiteX220" fmla="*/ 4708890 w 11317380"/>
              <a:gd name="connsiteY220" fmla="*/ 501264 h 6476653"/>
              <a:gd name="connsiteX221" fmla="*/ 4687507 w 11317380"/>
              <a:gd name="connsiteY221" fmla="*/ 384719 h 6476653"/>
              <a:gd name="connsiteX222" fmla="*/ 4869344 w 11317380"/>
              <a:gd name="connsiteY222" fmla="*/ 216839 h 6476653"/>
              <a:gd name="connsiteX223" fmla="*/ 4863712 w 11317380"/>
              <a:gd name="connsiteY223" fmla="*/ 202883 h 6476653"/>
              <a:gd name="connsiteX224" fmla="*/ 4763001 w 11317380"/>
              <a:gd name="connsiteY224" fmla="*/ 149507 h 6476653"/>
              <a:gd name="connsiteX225" fmla="*/ 4684651 w 11317380"/>
              <a:gd name="connsiteY225" fmla="*/ 169502 h 6476653"/>
              <a:gd name="connsiteX226" fmla="*/ 4586714 w 11317380"/>
              <a:gd name="connsiteY226" fmla="*/ 159464 h 6476653"/>
              <a:gd name="connsiteX227" fmla="*/ 4599282 w 11317380"/>
              <a:gd name="connsiteY227" fmla="*/ 107720 h 6476653"/>
              <a:gd name="connsiteX228" fmla="*/ 4538643 w 11317380"/>
              <a:gd name="connsiteY228" fmla="*/ 58262 h 6476653"/>
              <a:gd name="connsiteX229" fmla="*/ 4438828 w 11317380"/>
              <a:gd name="connsiteY229" fmla="*/ 22923 h 6476653"/>
              <a:gd name="connsiteX230" fmla="*/ 4265235 w 11317380"/>
              <a:gd name="connsiteY230" fmla="*/ 1050 h 6476653"/>
              <a:gd name="connsiteX231" fmla="*/ 4009864 w 11317380"/>
              <a:gd name="connsiteY231" fmla="*/ 24147 h 6476653"/>
              <a:gd name="connsiteX232" fmla="*/ 3848104 w 11317380"/>
              <a:gd name="connsiteY232" fmla="*/ 84623 h 6476653"/>
              <a:gd name="connsiteX233" fmla="*/ 3842146 w 11317380"/>
              <a:gd name="connsiteY233" fmla="*/ 88867 h 6476653"/>
              <a:gd name="connsiteX234" fmla="*/ 3681693 w 11317380"/>
              <a:gd name="connsiteY234" fmla="*/ 123962 h 6476653"/>
              <a:gd name="connsiteX235" fmla="*/ 3672715 w 11317380"/>
              <a:gd name="connsiteY235" fmla="*/ 122166 h 6476653"/>
              <a:gd name="connsiteX236" fmla="*/ 3501080 w 11317380"/>
              <a:gd name="connsiteY236" fmla="*/ 136367 h 6476653"/>
              <a:gd name="connsiteX237" fmla="*/ 3274192 w 11317380"/>
              <a:gd name="connsiteY237" fmla="*/ 221654 h 6476653"/>
              <a:gd name="connsiteX238" fmla="*/ 3198781 w 11317380"/>
              <a:gd name="connsiteY238" fmla="*/ 304900 h 6476653"/>
              <a:gd name="connsiteX239" fmla="*/ 3141406 w 11317380"/>
              <a:gd name="connsiteY239" fmla="*/ 394431 h 6476653"/>
              <a:gd name="connsiteX240" fmla="*/ 3084031 w 11317380"/>
              <a:gd name="connsiteY240" fmla="*/ 483962 h 6476653"/>
              <a:gd name="connsiteX241" fmla="*/ 3181968 w 11317380"/>
              <a:gd name="connsiteY241" fmla="*/ 535706 h 6476653"/>
              <a:gd name="connsiteX242" fmla="*/ 3277130 w 11317380"/>
              <a:gd name="connsiteY242" fmla="*/ 535706 h 6476653"/>
              <a:gd name="connsiteX243" fmla="*/ 3432851 w 11317380"/>
              <a:gd name="connsiteY243" fmla="*/ 596019 h 6476653"/>
              <a:gd name="connsiteX244" fmla="*/ 3500101 w 11317380"/>
              <a:gd name="connsiteY244" fmla="*/ 657311 h 6476653"/>
              <a:gd name="connsiteX245" fmla="*/ 3542051 w 11317380"/>
              <a:gd name="connsiteY245" fmla="*/ 758186 h 6476653"/>
              <a:gd name="connsiteX246" fmla="*/ 3570942 w 11317380"/>
              <a:gd name="connsiteY246" fmla="*/ 847717 h 6476653"/>
              <a:gd name="connsiteX247" fmla="*/ 3606526 w 11317380"/>
              <a:gd name="connsiteY247" fmla="*/ 984503 h 6476653"/>
              <a:gd name="connsiteX248" fmla="*/ 3599670 w 11317380"/>
              <a:gd name="connsiteY248" fmla="*/ 1018781 h 6476653"/>
              <a:gd name="connsiteX249" fmla="*/ 3632071 w 11317380"/>
              <a:gd name="connsiteY249" fmla="*/ 1180867 h 6476653"/>
              <a:gd name="connsiteX250" fmla="*/ 3772856 w 11317380"/>
              <a:gd name="connsiteY250" fmla="*/ 1390371 h 6476653"/>
              <a:gd name="connsiteX251" fmla="*/ 3899766 w 11317380"/>
              <a:gd name="connsiteY251" fmla="*/ 1452071 h 6476653"/>
              <a:gd name="connsiteX252" fmla="*/ 3991419 w 11317380"/>
              <a:gd name="connsiteY252" fmla="*/ 1351196 h 6476653"/>
              <a:gd name="connsiteX253" fmla="*/ 4009537 w 11317380"/>
              <a:gd name="connsiteY253" fmla="*/ 1242404 h 6476653"/>
              <a:gd name="connsiteX254" fmla="*/ 4069034 w 11317380"/>
              <a:gd name="connsiteY254" fmla="*/ 1168053 h 6476653"/>
              <a:gd name="connsiteX255" fmla="*/ 4172603 w 11317380"/>
              <a:gd name="connsiteY255" fmla="*/ 1144304 h 6476653"/>
              <a:gd name="connsiteX256" fmla="*/ 4253727 w 11317380"/>
              <a:gd name="connsiteY256" fmla="*/ 1053385 h 6476653"/>
              <a:gd name="connsiteX257" fmla="*/ 4343258 w 11317380"/>
              <a:gd name="connsiteY257" fmla="*/ 1005804 h 6476653"/>
              <a:gd name="connsiteX258" fmla="*/ 4490735 w 11317380"/>
              <a:gd name="connsiteY258" fmla="*/ 971852 h 6476653"/>
              <a:gd name="connsiteX259" fmla="*/ 4517586 w 11317380"/>
              <a:gd name="connsiteY259" fmla="*/ 958631 h 6476653"/>
              <a:gd name="connsiteX260" fmla="*/ 4610464 w 11317380"/>
              <a:gd name="connsiteY260" fmla="*/ 830497 h 6476653"/>
              <a:gd name="connsiteX261" fmla="*/ 4877832 w 11317380"/>
              <a:gd name="connsiteY261" fmla="*/ 1169604 h 6476653"/>
              <a:gd name="connsiteX262" fmla="*/ 4780547 w 11317380"/>
              <a:gd name="connsiteY262" fmla="*/ 1122512 h 6476653"/>
              <a:gd name="connsiteX263" fmla="*/ 4619768 w 11317380"/>
              <a:gd name="connsiteY263" fmla="*/ 1141121 h 6476653"/>
              <a:gd name="connsiteX264" fmla="*/ 4515464 w 11317380"/>
              <a:gd name="connsiteY264" fmla="*/ 1179398 h 6476653"/>
              <a:gd name="connsiteX265" fmla="*/ 4570064 w 11317380"/>
              <a:gd name="connsiteY265" fmla="*/ 1252116 h 6476653"/>
              <a:gd name="connsiteX266" fmla="*/ 4726111 w 11317380"/>
              <a:gd name="connsiteY266" fmla="*/ 1272438 h 6476653"/>
              <a:gd name="connsiteX267" fmla="*/ 4800053 w 11317380"/>
              <a:gd name="connsiteY267" fmla="*/ 1251463 h 6476653"/>
              <a:gd name="connsiteX268" fmla="*/ 4877832 w 11317380"/>
              <a:gd name="connsiteY268" fmla="*/ 1169604 h 6476653"/>
              <a:gd name="connsiteX269" fmla="*/ 11267170 w 11317380"/>
              <a:gd name="connsiteY269" fmla="*/ 1138590 h 6476653"/>
              <a:gd name="connsiteX270" fmla="*/ 11024286 w 11317380"/>
              <a:gd name="connsiteY270" fmla="*/ 972260 h 6476653"/>
              <a:gd name="connsiteX271" fmla="*/ 10847264 w 11317380"/>
              <a:gd name="connsiteY271" fmla="*/ 926148 h 6476653"/>
              <a:gd name="connsiteX272" fmla="*/ 10714641 w 11317380"/>
              <a:gd name="connsiteY272" fmla="*/ 951775 h 6476653"/>
              <a:gd name="connsiteX273" fmla="*/ 10580794 w 11317380"/>
              <a:gd name="connsiteY273" fmla="*/ 985645 h 6476653"/>
              <a:gd name="connsiteX274" fmla="*/ 10538844 w 11317380"/>
              <a:gd name="connsiteY274" fmla="*/ 981401 h 6476653"/>
              <a:gd name="connsiteX275" fmla="*/ 10390062 w 11317380"/>
              <a:gd name="connsiteY275" fmla="*/ 929413 h 6476653"/>
              <a:gd name="connsiteX276" fmla="*/ 10241197 w 11317380"/>
              <a:gd name="connsiteY276" fmla="*/ 878404 h 6476653"/>
              <a:gd name="connsiteX277" fmla="*/ 10214346 w 11317380"/>
              <a:gd name="connsiteY277" fmla="*/ 875956 h 6476653"/>
              <a:gd name="connsiteX278" fmla="*/ 10080416 w 11317380"/>
              <a:gd name="connsiteY278" fmla="*/ 834251 h 6476653"/>
              <a:gd name="connsiteX279" fmla="*/ 9946651 w 11317380"/>
              <a:gd name="connsiteY279" fmla="*/ 790750 h 6476653"/>
              <a:gd name="connsiteX280" fmla="*/ 9856059 w 11317380"/>
              <a:gd name="connsiteY280" fmla="*/ 780712 h 6476653"/>
              <a:gd name="connsiteX281" fmla="*/ 9744655 w 11317380"/>
              <a:gd name="connsiteY281" fmla="*/ 802503 h 6476653"/>
              <a:gd name="connsiteX282" fmla="*/ 9636761 w 11317380"/>
              <a:gd name="connsiteY282" fmla="*/ 860775 h 6476653"/>
              <a:gd name="connsiteX283" fmla="*/ 9591383 w 11317380"/>
              <a:gd name="connsiteY283" fmla="*/ 874813 h 6476653"/>
              <a:gd name="connsiteX284" fmla="*/ 9430685 w 11317380"/>
              <a:gd name="connsiteY284" fmla="*/ 852777 h 6476653"/>
              <a:gd name="connsiteX285" fmla="*/ 9402038 w 11317380"/>
              <a:gd name="connsiteY285" fmla="*/ 834251 h 6476653"/>
              <a:gd name="connsiteX286" fmla="*/ 9242891 w 11317380"/>
              <a:gd name="connsiteY286" fmla="*/ 796871 h 6476653"/>
              <a:gd name="connsiteX287" fmla="*/ 9101127 w 11317380"/>
              <a:gd name="connsiteY287" fmla="*/ 763328 h 6476653"/>
              <a:gd name="connsiteX288" fmla="*/ 8981725 w 11317380"/>
              <a:gd name="connsiteY288" fmla="*/ 712972 h 6476653"/>
              <a:gd name="connsiteX289" fmla="*/ 8920187 w 11317380"/>
              <a:gd name="connsiteY289" fmla="*/ 634622 h 6476653"/>
              <a:gd name="connsiteX290" fmla="*/ 8867955 w 11317380"/>
              <a:gd name="connsiteY290" fmla="*/ 518975 h 6476653"/>
              <a:gd name="connsiteX291" fmla="*/ 8770915 w 11317380"/>
              <a:gd name="connsiteY291" fmla="*/ 494735 h 6476653"/>
              <a:gd name="connsiteX292" fmla="*/ 8657145 w 11317380"/>
              <a:gd name="connsiteY292" fmla="*/ 472373 h 6476653"/>
              <a:gd name="connsiteX293" fmla="*/ 8519788 w 11317380"/>
              <a:gd name="connsiteY293" fmla="*/ 489185 h 6476653"/>
              <a:gd name="connsiteX294" fmla="*/ 8510974 w 11317380"/>
              <a:gd name="connsiteY294" fmla="*/ 496612 h 6476653"/>
              <a:gd name="connsiteX295" fmla="*/ 8353132 w 11317380"/>
              <a:gd name="connsiteY295" fmla="*/ 556762 h 6476653"/>
              <a:gd name="connsiteX296" fmla="*/ 8241157 w 11317380"/>
              <a:gd name="connsiteY296" fmla="*/ 559619 h 6476653"/>
              <a:gd name="connsiteX297" fmla="*/ 8110574 w 11317380"/>
              <a:gd name="connsiteY297" fmla="*/ 627195 h 6476653"/>
              <a:gd name="connsiteX298" fmla="*/ 7981624 w 11317380"/>
              <a:gd name="connsiteY298" fmla="*/ 709299 h 6476653"/>
              <a:gd name="connsiteX299" fmla="*/ 7967260 w 11317380"/>
              <a:gd name="connsiteY299" fmla="*/ 712074 h 6476653"/>
              <a:gd name="connsiteX300" fmla="*/ 7805826 w 11317380"/>
              <a:gd name="connsiteY300" fmla="*/ 780059 h 6476653"/>
              <a:gd name="connsiteX301" fmla="*/ 7758735 w 11317380"/>
              <a:gd name="connsiteY301" fmla="*/ 812868 h 6476653"/>
              <a:gd name="connsiteX302" fmla="*/ 7651739 w 11317380"/>
              <a:gd name="connsiteY302" fmla="*/ 796463 h 6476653"/>
              <a:gd name="connsiteX303" fmla="*/ 7560331 w 11317380"/>
              <a:gd name="connsiteY303" fmla="*/ 728805 h 6476653"/>
              <a:gd name="connsiteX304" fmla="*/ 7464271 w 11317380"/>
              <a:gd name="connsiteY304" fmla="*/ 809766 h 6476653"/>
              <a:gd name="connsiteX305" fmla="*/ 7436359 w 11317380"/>
              <a:gd name="connsiteY305" fmla="*/ 868937 h 6476653"/>
              <a:gd name="connsiteX306" fmla="*/ 7321691 w 11317380"/>
              <a:gd name="connsiteY306" fmla="*/ 903215 h 6476653"/>
              <a:gd name="connsiteX307" fmla="*/ 7187272 w 11317380"/>
              <a:gd name="connsiteY307" fmla="*/ 821192 h 6476653"/>
              <a:gd name="connsiteX308" fmla="*/ 7135120 w 11317380"/>
              <a:gd name="connsiteY308" fmla="*/ 740966 h 6476653"/>
              <a:gd name="connsiteX309" fmla="*/ 7245299 w 11317380"/>
              <a:gd name="connsiteY309" fmla="*/ 682203 h 6476653"/>
              <a:gd name="connsiteX310" fmla="*/ 7416689 w 11317380"/>
              <a:gd name="connsiteY310" fmla="*/ 631929 h 6476653"/>
              <a:gd name="connsiteX311" fmla="*/ 7485817 w 11317380"/>
              <a:gd name="connsiteY311" fmla="*/ 548927 h 6476653"/>
              <a:gd name="connsiteX312" fmla="*/ 7380698 w 11317380"/>
              <a:gd name="connsiteY312" fmla="*/ 505998 h 6476653"/>
              <a:gd name="connsiteX313" fmla="*/ 7202860 w 11317380"/>
              <a:gd name="connsiteY313" fmla="*/ 535950 h 6476653"/>
              <a:gd name="connsiteX314" fmla="*/ 7060688 w 11317380"/>
              <a:gd name="connsiteY314" fmla="*/ 622298 h 6476653"/>
              <a:gd name="connsiteX315" fmla="*/ 6974503 w 11317380"/>
              <a:gd name="connsiteY315" fmla="*/ 736722 h 6476653"/>
              <a:gd name="connsiteX316" fmla="*/ 7002578 w 11317380"/>
              <a:gd name="connsiteY316" fmla="*/ 844289 h 6476653"/>
              <a:gd name="connsiteX317" fmla="*/ 7152096 w 11317380"/>
              <a:gd name="connsiteY317" fmla="*/ 910152 h 6476653"/>
              <a:gd name="connsiteX318" fmla="*/ 7243341 w 11317380"/>
              <a:gd name="connsiteY318" fmla="*/ 981728 h 6476653"/>
              <a:gd name="connsiteX319" fmla="*/ 7163114 w 11317380"/>
              <a:gd name="connsiteY319" fmla="*/ 1018373 h 6476653"/>
              <a:gd name="connsiteX320" fmla="*/ 7069829 w 11317380"/>
              <a:gd name="connsiteY320" fmla="*/ 1019678 h 6476653"/>
              <a:gd name="connsiteX321" fmla="*/ 6901295 w 11317380"/>
              <a:gd name="connsiteY321" fmla="*/ 1063016 h 6476653"/>
              <a:gd name="connsiteX322" fmla="*/ 6887747 w 11317380"/>
              <a:gd name="connsiteY322" fmla="*/ 1070198 h 6476653"/>
              <a:gd name="connsiteX323" fmla="*/ 6756512 w 11317380"/>
              <a:gd name="connsiteY323" fmla="*/ 1074034 h 6476653"/>
              <a:gd name="connsiteX324" fmla="*/ 6683793 w 11317380"/>
              <a:gd name="connsiteY324" fmla="*/ 1097375 h 6476653"/>
              <a:gd name="connsiteX325" fmla="*/ 6595405 w 11317380"/>
              <a:gd name="connsiteY325" fmla="*/ 1217348 h 6476653"/>
              <a:gd name="connsiteX326" fmla="*/ 6570757 w 11317380"/>
              <a:gd name="connsiteY326" fmla="*/ 1238568 h 6476653"/>
              <a:gd name="connsiteX327" fmla="*/ 6450458 w 11317380"/>
              <a:gd name="connsiteY327" fmla="*/ 1224367 h 6476653"/>
              <a:gd name="connsiteX328" fmla="*/ 6409814 w 11317380"/>
              <a:gd name="connsiteY328" fmla="*/ 1168053 h 6476653"/>
              <a:gd name="connsiteX329" fmla="*/ 6441970 w 11317380"/>
              <a:gd name="connsiteY329" fmla="*/ 1124879 h 6476653"/>
              <a:gd name="connsiteX330" fmla="*/ 6444418 w 11317380"/>
              <a:gd name="connsiteY330" fmla="*/ 1125777 h 6476653"/>
              <a:gd name="connsiteX331" fmla="*/ 6547660 w 11317380"/>
              <a:gd name="connsiteY331" fmla="*/ 1095498 h 6476653"/>
              <a:gd name="connsiteX332" fmla="*/ 6485715 w 11317380"/>
              <a:gd name="connsiteY332" fmla="*/ 996745 h 6476653"/>
              <a:gd name="connsiteX333" fmla="*/ 6277517 w 11317380"/>
              <a:gd name="connsiteY333" fmla="*/ 895788 h 6476653"/>
              <a:gd name="connsiteX334" fmla="*/ 6107433 w 11317380"/>
              <a:gd name="connsiteY334" fmla="*/ 856695 h 6476653"/>
              <a:gd name="connsiteX335" fmla="*/ 6017902 w 11317380"/>
              <a:gd name="connsiteY335" fmla="*/ 856695 h 6476653"/>
              <a:gd name="connsiteX336" fmla="*/ 5878423 w 11317380"/>
              <a:gd name="connsiteY336" fmla="*/ 931045 h 6476653"/>
              <a:gd name="connsiteX337" fmla="*/ 5806603 w 11317380"/>
              <a:gd name="connsiteY337" fmla="*/ 1037960 h 6476653"/>
              <a:gd name="connsiteX338" fmla="*/ 5689813 w 11317380"/>
              <a:gd name="connsiteY338" fmla="*/ 1171889 h 6476653"/>
              <a:gd name="connsiteX339" fmla="*/ 5532542 w 11317380"/>
              <a:gd name="connsiteY339" fmla="*/ 1312021 h 6476653"/>
              <a:gd name="connsiteX340" fmla="*/ 5472066 w 11317380"/>
              <a:gd name="connsiteY340" fmla="*/ 1460885 h 6476653"/>
              <a:gd name="connsiteX341" fmla="*/ 5474269 w 11317380"/>
              <a:gd name="connsiteY341" fmla="*/ 1491164 h 6476653"/>
              <a:gd name="connsiteX342" fmla="*/ 5527318 w 11317380"/>
              <a:gd name="connsiteY342" fmla="*/ 1582327 h 6476653"/>
              <a:gd name="connsiteX343" fmla="*/ 5582653 w 11317380"/>
              <a:gd name="connsiteY343" fmla="*/ 1673327 h 6476653"/>
              <a:gd name="connsiteX344" fmla="*/ 5582735 w 11317380"/>
              <a:gd name="connsiteY344" fmla="*/ 1674144 h 6476653"/>
              <a:gd name="connsiteX345" fmla="*/ 5675938 w 11317380"/>
              <a:gd name="connsiteY345" fmla="*/ 1733722 h 6476653"/>
              <a:gd name="connsiteX346" fmla="*/ 5709481 w 11317380"/>
              <a:gd name="connsiteY346" fmla="*/ 1721970 h 6476653"/>
              <a:gd name="connsiteX347" fmla="*/ 5836310 w 11317380"/>
              <a:gd name="connsiteY347" fmla="*/ 1613504 h 6476653"/>
              <a:gd name="connsiteX348" fmla="*/ 5863651 w 11317380"/>
              <a:gd name="connsiteY348" fmla="*/ 1562414 h 6476653"/>
              <a:gd name="connsiteX349" fmla="*/ 5868629 w 11317380"/>
              <a:gd name="connsiteY349" fmla="*/ 1433137 h 6476653"/>
              <a:gd name="connsiteX350" fmla="*/ 5877362 w 11317380"/>
              <a:gd name="connsiteY350" fmla="*/ 1305981 h 6476653"/>
              <a:gd name="connsiteX351" fmla="*/ 5930738 w 11317380"/>
              <a:gd name="connsiteY351" fmla="*/ 1217022 h 6476653"/>
              <a:gd name="connsiteX352" fmla="*/ 6040264 w 11317380"/>
              <a:gd name="connsiteY352" fmla="*/ 1162667 h 6476653"/>
              <a:gd name="connsiteX353" fmla="*/ 6052099 w 11317380"/>
              <a:gd name="connsiteY353" fmla="*/ 1258237 h 6476653"/>
              <a:gd name="connsiteX354" fmla="*/ 6039611 w 11317380"/>
              <a:gd name="connsiteY354" fmla="*/ 1276029 h 6476653"/>
              <a:gd name="connsiteX355" fmla="*/ 6017902 w 11317380"/>
              <a:gd name="connsiteY355" fmla="*/ 1395839 h 6476653"/>
              <a:gd name="connsiteX356" fmla="*/ 6131917 w 11317380"/>
              <a:gd name="connsiteY356" fmla="*/ 1411998 h 6476653"/>
              <a:gd name="connsiteX357" fmla="*/ 6220958 w 11317380"/>
              <a:gd name="connsiteY357" fmla="*/ 1379761 h 6476653"/>
              <a:gd name="connsiteX358" fmla="*/ 6331219 w 11317380"/>
              <a:gd name="connsiteY358" fmla="*/ 1399593 h 6476653"/>
              <a:gd name="connsiteX359" fmla="*/ 6271722 w 11317380"/>
              <a:gd name="connsiteY359" fmla="*/ 1476066 h 6476653"/>
              <a:gd name="connsiteX360" fmla="*/ 6088580 w 11317380"/>
              <a:gd name="connsiteY360" fmla="*/ 1531971 h 6476653"/>
              <a:gd name="connsiteX361" fmla="*/ 5970403 w 11317380"/>
              <a:gd name="connsiteY361" fmla="*/ 1641498 h 6476653"/>
              <a:gd name="connsiteX362" fmla="*/ 5949672 w 11317380"/>
              <a:gd name="connsiteY362" fmla="*/ 1694792 h 6476653"/>
              <a:gd name="connsiteX363" fmla="*/ 5828394 w 11317380"/>
              <a:gd name="connsiteY363" fmla="*/ 1789709 h 6476653"/>
              <a:gd name="connsiteX364" fmla="*/ 5603057 w 11317380"/>
              <a:gd name="connsiteY364" fmla="*/ 1818927 h 6476653"/>
              <a:gd name="connsiteX365" fmla="*/ 5441052 w 11317380"/>
              <a:gd name="connsiteY365" fmla="*/ 1882015 h 6476653"/>
              <a:gd name="connsiteX366" fmla="*/ 5232935 w 11317380"/>
              <a:gd name="connsiteY366" fmla="*/ 2028758 h 6476653"/>
              <a:gd name="connsiteX367" fmla="*/ 5220367 w 11317380"/>
              <a:gd name="connsiteY367" fmla="*/ 2146282 h 6476653"/>
              <a:gd name="connsiteX368" fmla="*/ 5226080 w 11317380"/>
              <a:gd name="connsiteY368" fmla="*/ 2152485 h 6476653"/>
              <a:gd name="connsiteX369" fmla="*/ 5273580 w 11317380"/>
              <a:gd name="connsiteY369" fmla="*/ 2250096 h 6476653"/>
              <a:gd name="connsiteX370" fmla="*/ 5171154 w 11317380"/>
              <a:gd name="connsiteY370" fmla="*/ 2276539 h 6476653"/>
              <a:gd name="connsiteX371" fmla="*/ 5096232 w 11317380"/>
              <a:gd name="connsiteY371" fmla="*/ 2272131 h 6476653"/>
              <a:gd name="connsiteX372" fmla="*/ 5000743 w 11317380"/>
              <a:gd name="connsiteY372" fmla="*/ 2356194 h 6476653"/>
              <a:gd name="connsiteX373" fmla="*/ 4994295 w 11317380"/>
              <a:gd name="connsiteY373" fmla="*/ 2449887 h 6476653"/>
              <a:gd name="connsiteX374" fmla="*/ 5047834 w 11317380"/>
              <a:gd name="connsiteY374" fmla="*/ 2569044 h 6476653"/>
              <a:gd name="connsiteX375" fmla="*/ 5183967 w 11317380"/>
              <a:gd name="connsiteY375" fmla="*/ 2569044 h 6476653"/>
              <a:gd name="connsiteX376" fmla="*/ 5317896 w 11317380"/>
              <a:gd name="connsiteY376" fmla="*/ 2470536 h 6476653"/>
              <a:gd name="connsiteX377" fmla="*/ 5355928 w 11317380"/>
              <a:gd name="connsiteY377" fmla="*/ 2425077 h 6476653"/>
              <a:gd name="connsiteX378" fmla="*/ 5498835 w 11317380"/>
              <a:gd name="connsiteY378" fmla="*/ 2329506 h 6476653"/>
              <a:gd name="connsiteX379" fmla="*/ 5505935 w 11317380"/>
              <a:gd name="connsiteY379" fmla="*/ 2327303 h 6476653"/>
              <a:gd name="connsiteX380" fmla="*/ 5655371 w 11317380"/>
              <a:gd name="connsiteY380" fmla="*/ 2361989 h 6476653"/>
              <a:gd name="connsiteX381" fmla="*/ 5700667 w 11317380"/>
              <a:gd name="connsiteY381" fmla="*/ 2475759 h 6476653"/>
              <a:gd name="connsiteX382" fmla="*/ 5713726 w 11317380"/>
              <a:gd name="connsiteY382" fmla="*/ 2559740 h 6476653"/>
              <a:gd name="connsiteX383" fmla="*/ 5805134 w 11317380"/>
              <a:gd name="connsiteY383" fmla="*/ 2526197 h 6476653"/>
              <a:gd name="connsiteX384" fmla="*/ 5804562 w 11317380"/>
              <a:gd name="connsiteY384" fmla="*/ 2394635 h 6476653"/>
              <a:gd name="connsiteX385" fmla="*/ 5738454 w 11317380"/>
              <a:gd name="connsiteY385" fmla="*/ 2321916 h 6476653"/>
              <a:gd name="connsiteX386" fmla="*/ 5687527 w 11317380"/>
              <a:gd name="connsiteY386" fmla="*/ 2237037 h 6476653"/>
              <a:gd name="connsiteX387" fmla="*/ 5770448 w 11317380"/>
              <a:gd name="connsiteY387" fmla="*/ 2269357 h 6476653"/>
              <a:gd name="connsiteX388" fmla="*/ 5817212 w 11317380"/>
              <a:gd name="connsiteY388" fmla="*/ 2301757 h 6476653"/>
              <a:gd name="connsiteX389" fmla="*/ 5927555 w 11317380"/>
              <a:gd name="connsiteY389" fmla="*/ 2434381 h 6476653"/>
              <a:gd name="connsiteX390" fmla="*/ 5969831 w 11317380"/>
              <a:gd name="connsiteY390" fmla="*/ 2528482 h 6476653"/>
              <a:gd name="connsiteX391" fmla="*/ 6040101 w 11317380"/>
              <a:gd name="connsiteY391" fmla="*/ 2593365 h 6476653"/>
              <a:gd name="connsiteX392" fmla="*/ 6047528 w 11317380"/>
              <a:gd name="connsiteY392" fmla="*/ 2507589 h 6476653"/>
              <a:gd name="connsiteX393" fmla="*/ 6068013 w 11317380"/>
              <a:gd name="connsiteY393" fmla="*/ 2429239 h 6476653"/>
              <a:gd name="connsiteX394" fmla="*/ 6151831 w 11317380"/>
              <a:gd name="connsiteY394" fmla="*/ 2501386 h 6476653"/>
              <a:gd name="connsiteX395" fmla="*/ 6155830 w 11317380"/>
              <a:gd name="connsiteY395" fmla="*/ 2510119 h 6476653"/>
              <a:gd name="connsiteX396" fmla="*/ 6282496 w 11317380"/>
              <a:gd name="connsiteY396" fmla="*/ 2594263 h 6476653"/>
              <a:gd name="connsiteX397" fmla="*/ 6450458 w 11317380"/>
              <a:gd name="connsiteY397" fmla="*/ 2606505 h 6476653"/>
              <a:gd name="connsiteX398" fmla="*/ 6459843 w 11317380"/>
              <a:gd name="connsiteY398" fmla="*/ 2626093 h 6476653"/>
              <a:gd name="connsiteX399" fmla="*/ 6403856 w 11317380"/>
              <a:gd name="connsiteY399" fmla="*/ 2772509 h 6476653"/>
              <a:gd name="connsiteX400" fmla="*/ 6303144 w 11317380"/>
              <a:gd name="connsiteY400" fmla="*/ 2841555 h 6476653"/>
              <a:gd name="connsiteX401" fmla="*/ 6159992 w 11317380"/>
              <a:gd name="connsiteY401" fmla="*/ 2825721 h 6476653"/>
              <a:gd name="connsiteX402" fmla="*/ 6024758 w 11317380"/>
              <a:gd name="connsiteY402" fmla="*/ 2782874 h 6476653"/>
              <a:gd name="connsiteX403" fmla="*/ 5943143 w 11317380"/>
              <a:gd name="connsiteY403" fmla="*/ 2808011 h 6476653"/>
              <a:gd name="connsiteX404" fmla="*/ 5889033 w 11317380"/>
              <a:gd name="connsiteY404" fmla="*/ 2862121 h 6476653"/>
              <a:gd name="connsiteX405" fmla="*/ 5751839 w 11317380"/>
              <a:gd name="connsiteY405" fmla="*/ 2822538 h 6476653"/>
              <a:gd name="connsiteX406" fmla="*/ 5739026 w 11317380"/>
              <a:gd name="connsiteY406" fmla="*/ 2815846 h 6476653"/>
              <a:gd name="connsiteX407" fmla="*/ 5648760 w 11317380"/>
              <a:gd name="connsiteY407" fmla="*/ 2685589 h 6476653"/>
              <a:gd name="connsiteX408" fmla="*/ 5648108 w 11317380"/>
              <a:gd name="connsiteY408" fmla="*/ 2680529 h 6476653"/>
              <a:gd name="connsiteX409" fmla="*/ 5547722 w 11317380"/>
              <a:gd name="connsiteY409" fmla="*/ 2591651 h 6476653"/>
              <a:gd name="connsiteX410" fmla="*/ 5454437 w 11317380"/>
              <a:gd name="connsiteY410" fmla="*/ 2591651 h 6476653"/>
              <a:gd name="connsiteX411" fmla="*/ 5299615 w 11317380"/>
              <a:gd name="connsiteY411" fmla="*/ 2634581 h 6476653"/>
              <a:gd name="connsiteX412" fmla="*/ 5180213 w 11317380"/>
              <a:gd name="connsiteY412" fmla="*/ 2666329 h 6476653"/>
              <a:gd name="connsiteX413" fmla="*/ 5055261 w 11317380"/>
              <a:gd name="connsiteY413" fmla="*/ 2709258 h 6476653"/>
              <a:gd name="connsiteX414" fmla="*/ 4973158 w 11317380"/>
              <a:gd name="connsiteY414" fmla="*/ 2836086 h 6476653"/>
              <a:gd name="connsiteX415" fmla="*/ 4909825 w 11317380"/>
              <a:gd name="connsiteY415" fmla="*/ 2981604 h 6476653"/>
              <a:gd name="connsiteX416" fmla="*/ 4816376 w 11317380"/>
              <a:gd name="connsiteY416" fmla="*/ 3112106 h 6476653"/>
              <a:gd name="connsiteX417" fmla="*/ 4759246 w 11317380"/>
              <a:gd name="connsiteY417" fmla="*/ 3274273 h 6476653"/>
              <a:gd name="connsiteX418" fmla="*/ 4750595 w 11317380"/>
              <a:gd name="connsiteY418" fmla="*/ 3429177 h 6476653"/>
              <a:gd name="connsiteX419" fmla="*/ 4791402 w 11317380"/>
              <a:gd name="connsiteY419" fmla="*/ 3595507 h 6476653"/>
              <a:gd name="connsiteX420" fmla="*/ 4927453 w 11317380"/>
              <a:gd name="connsiteY420" fmla="*/ 3824191 h 6476653"/>
              <a:gd name="connsiteX421" fmla="*/ 5062362 w 11317380"/>
              <a:gd name="connsiteY421" fmla="*/ 3892910 h 6476653"/>
              <a:gd name="connsiteX422" fmla="*/ 5126511 w 11317380"/>
              <a:gd name="connsiteY422" fmla="*/ 3886952 h 6476653"/>
              <a:gd name="connsiteX423" fmla="*/ 5295126 w 11317380"/>
              <a:gd name="connsiteY423" fmla="*/ 3837412 h 6476653"/>
              <a:gd name="connsiteX424" fmla="*/ 5322793 w 11317380"/>
              <a:gd name="connsiteY424" fmla="*/ 3823048 h 6476653"/>
              <a:gd name="connsiteX425" fmla="*/ 5437706 w 11317380"/>
              <a:gd name="connsiteY425" fmla="*/ 3845166 h 6476653"/>
              <a:gd name="connsiteX426" fmla="*/ 5540295 w 11317380"/>
              <a:gd name="connsiteY426" fmla="*/ 3929146 h 6476653"/>
              <a:gd name="connsiteX427" fmla="*/ 5586570 w 11317380"/>
              <a:gd name="connsiteY427" fmla="*/ 4036714 h 6476653"/>
              <a:gd name="connsiteX428" fmla="*/ 5583632 w 11317380"/>
              <a:gd name="connsiteY428" fmla="*/ 4049120 h 6476653"/>
              <a:gd name="connsiteX429" fmla="*/ 5622154 w 11317380"/>
              <a:gd name="connsiteY429" fmla="*/ 4203208 h 6476653"/>
              <a:gd name="connsiteX430" fmla="*/ 5648842 w 11317380"/>
              <a:gd name="connsiteY430" fmla="*/ 4233323 h 6476653"/>
              <a:gd name="connsiteX431" fmla="*/ 5719194 w 11317380"/>
              <a:gd name="connsiteY431" fmla="*/ 4389206 h 6476653"/>
              <a:gd name="connsiteX432" fmla="*/ 5730864 w 11317380"/>
              <a:gd name="connsiteY432" fmla="*/ 4483797 h 6476653"/>
              <a:gd name="connsiteX433" fmla="*/ 5711767 w 11317380"/>
              <a:gd name="connsiteY433" fmla="*/ 4656983 h 6476653"/>
              <a:gd name="connsiteX434" fmla="*/ 5693485 w 11317380"/>
              <a:gd name="connsiteY434" fmla="*/ 4708400 h 6476653"/>
              <a:gd name="connsiteX435" fmla="*/ 5695199 w 11317380"/>
              <a:gd name="connsiteY435" fmla="*/ 4856204 h 6476653"/>
              <a:gd name="connsiteX436" fmla="*/ 5738618 w 11317380"/>
              <a:gd name="connsiteY436" fmla="*/ 5008414 h 6476653"/>
              <a:gd name="connsiteX437" fmla="*/ 5752574 w 11317380"/>
              <a:gd name="connsiteY437" fmla="*/ 5114431 h 6476653"/>
              <a:gd name="connsiteX438" fmla="*/ 5797870 w 11317380"/>
              <a:gd name="connsiteY438" fmla="*/ 5249829 h 6476653"/>
              <a:gd name="connsiteX439" fmla="*/ 5856061 w 11317380"/>
              <a:gd name="connsiteY439" fmla="*/ 5382534 h 6476653"/>
              <a:gd name="connsiteX440" fmla="*/ 5859081 w 11317380"/>
              <a:gd name="connsiteY440" fmla="*/ 5393144 h 6476653"/>
              <a:gd name="connsiteX441" fmla="*/ 5972851 w 11317380"/>
              <a:gd name="connsiteY441" fmla="*/ 5471167 h 6476653"/>
              <a:gd name="connsiteX442" fmla="*/ 6040754 w 11317380"/>
              <a:gd name="connsiteY442" fmla="*/ 5464964 h 6476653"/>
              <a:gd name="connsiteX443" fmla="*/ 6186599 w 11317380"/>
              <a:gd name="connsiteY443" fmla="*/ 5387512 h 6476653"/>
              <a:gd name="connsiteX444" fmla="*/ 6256134 w 11317380"/>
              <a:gd name="connsiteY444" fmla="*/ 5302389 h 6476653"/>
              <a:gd name="connsiteX445" fmla="*/ 6312774 w 11317380"/>
              <a:gd name="connsiteY445" fmla="*/ 5178906 h 6476653"/>
              <a:gd name="connsiteX446" fmla="*/ 6359376 w 11317380"/>
              <a:gd name="connsiteY446" fmla="*/ 5096802 h 6476653"/>
              <a:gd name="connsiteX447" fmla="*/ 6409732 w 11317380"/>
              <a:gd name="connsiteY447" fmla="*/ 5042692 h 6476653"/>
              <a:gd name="connsiteX448" fmla="*/ 6398551 w 11317380"/>
              <a:gd name="connsiteY448" fmla="*/ 4943857 h 6476653"/>
              <a:gd name="connsiteX449" fmla="*/ 6455844 w 11317380"/>
              <a:gd name="connsiteY449" fmla="*/ 4818171 h 6476653"/>
              <a:gd name="connsiteX450" fmla="*/ 6479349 w 11317380"/>
              <a:gd name="connsiteY450" fmla="*/ 4800951 h 6476653"/>
              <a:gd name="connsiteX451" fmla="*/ 6565697 w 11317380"/>
              <a:gd name="connsiteY451" fmla="*/ 4659595 h 6476653"/>
              <a:gd name="connsiteX452" fmla="*/ 6567248 w 11317380"/>
              <a:gd name="connsiteY452" fmla="*/ 4649882 h 6476653"/>
              <a:gd name="connsiteX453" fmla="*/ 6569370 w 11317380"/>
              <a:gd name="connsiteY453" fmla="*/ 4472779 h 6476653"/>
              <a:gd name="connsiteX454" fmla="*/ 6552394 w 11317380"/>
              <a:gd name="connsiteY454" fmla="*/ 4348073 h 6476653"/>
              <a:gd name="connsiteX455" fmla="*/ 6597690 w 11317380"/>
              <a:gd name="connsiteY455" fmla="*/ 4190557 h 6476653"/>
              <a:gd name="connsiteX456" fmla="*/ 6781486 w 11317380"/>
              <a:gd name="connsiteY456" fmla="*/ 3969954 h 6476653"/>
              <a:gd name="connsiteX457" fmla="*/ 6873465 w 11317380"/>
              <a:gd name="connsiteY457" fmla="*/ 3818641 h 6476653"/>
              <a:gd name="connsiteX458" fmla="*/ 6882442 w 11317380"/>
              <a:gd name="connsiteY458" fmla="*/ 3797176 h 6476653"/>
              <a:gd name="connsiteX459" fmla="*/ 6898438 w 11317380"/>
              <a:gd name="connsiteY459" fmla="*/ 3682916 h 6476653"/>
              <a:gd name="connsiteX460" fmla="*/ 6790708 w 11317380"/>
              <a:gd name="connsiteY460" fmla="*/ 3660554 h 6476653"/>
              <a:gd name="connsiteX461" fmla="*/ 6756185 w 11317380"/>
              <a:gd name="connsiteY461" fmla="*/ 3664227 h 6476653"/>
              <a:gd name="connsiteX462" fmla="*/ 6630907 w 11317380"/>
              <a:gd name="connsiteY462" fmla="*/ 3591671 h 6476653"/>
              <a:gd name="connsiteX463" fmla="*/ 6389900 w 11317380"/>
              <a:gd name="connsiteY463" fmla="*/ 3046570 h 6476653"/>
              <a:gd name="connsiteX464" fmla="*/ 6385411 w 11317380"/>
              <a:gd name="connsiteY464" fmla="*/ 2949775 h 6476653"/>
              <a:gd name="connsiteX465" fmla="*/ 6452825 w 11317380"/>
              <a:gd name="connsiteY465" fmla="*/ 3016944 h 6476653"/>
              <a:gd name="connsiteX466" fmla="*/ 6665022 w 11317380"/>
              <a:gd name="connsiteY466" fmla="*/ 3505568 h 6476653"/>
              <a:gd name="connsiteX467" fmla="*/ 6777813 w 11317380"/>
              <a:gd name="connsiteY467" fmla="*/ 3542132 h 6476653"/>
              <a:gd name="connsiteX468" fmla="*/ 7034000 w 11317380"/>
              <a:gd name="connsiteY468" fmla="*/ 3390737 h 6476653"/>
              <a:gd name="connsiteX469" fmla="*/ 7152096 w 11317380"/>
              <a:gd name="connsiteY469" fmla="*/ 3276151 h 6476653"/>
              <a:gd name="connsiteX470" fmla="*/ 7125979 w 11317380"/>
              <a:gd name="connsiteY470" fmla="*/ 3156749 h 6476653"/>
              <a:gd name="connsiteX471" fmla="*/ 7006577 w 11317380"/>
              <a:gd name="connsiteY471" fmla="*/ 3117574 h 6476653"/>
              <a:gd name="connsiteX472" fmla="*/ 6904641 w 11317380"/>
              <a:gd name="connsiteY472" fmla="*/ 3054241 h 6476653"/>
              <a:gd name="connsiteX473" fmla="*/ 6847267 w 11317380"/>
              <a:gd name="connsiteY473" fmla="*/ 2968220 h 6476653"/>
              <a:gd name="connsiteX474" fmla="*/ 6834943 w 11317380"/>
              <a:gd name="connsiteY474" fmla="*/ 2875098 h 6476653"/>
              <a:gd name="connsiteX475" fmla="*/ 6944306 w 11317380"/>
              <a:gd name="connsiteY475" fmla="*/ 2909621 h 6476653"/>
              <a:gd name="connsiteX476" fmla="*/ 7098639 w 11317380"/>
              <a:gd name="connsiteY476" fmla="*/ 3023473 h 6476653"/>
              <a:gd name="connsiteX477" fmla="*/ 7260153 w 11317380"/>
              <a:gd name="connsiteY477" fmla="*/ 3072278 h 6476653"/>
              <a:gd name="connsiteX478" fmla="*/ 7312631 w 11317380"/>
              <a:gd name="connsiteY478" fmla="*/ 3069748 h 6476653"/>
              <a:gd name="connsiteX479" fmla="*/ 7472106 w 11317380"/>
              <a:gd name="connsiteY479" fmla="*/ 3121165 h 6476653"/>
              <a:gd name="connsiteX480" fmla="*/ 7514790 w 11317380"/>
              <a:gd name="connsiteY480" fmla="*/ 3155117 h 6476653"/>
              <a:gd name="connsiteX481" fmla="*/ 7595506 w 11317380"/>
              <a:gd name="connsiteY481" fmla="*/ 3299819 h 6476653"/>
              <a:gd name="connsiteX482" fmla="*/ 7596568 w 11317380"/>
              <a:gd name="connsiteY482" fmla="*/ 3308552 h 6476653"/>
              <a:gd name="connsiteX483" fmla="*/ 7642190 w 11317380"/>
              <a:gd name="connsiteY483" fmla="*/ 3479860 h 6476653"/>
              <a:gd name="connsiteX484" fmla="*/ 7728946 w 11317380"/>
              <a:gd name="connsiteY484" fmla="*/ 3684385 h 6476653"/>
              <a:gd name="connsiteX485" fmla="*/ 7795624 w 11317380"/>
              <a:gd name="connsiteY485" fmla="*/ 3718337 h 6476653"/>
              <a:gd name="connsiteX486" fmla="*/ 7840839 w 11317380"/>
              <a:gd name="connsiteY486" fmla="*/ 3581306 h 6476653"/>
              <a:gd name="connsiteX487" fmla="*/ 7847450 w 11317380"/>
              <a:gd name="connsiteY487" fmla="*/ 3538214 h 6476653"/>
              <a:gd name="connsiteX488" fmla="*/ 7934532 w 11317380"/>
              <a:gd name="connsiteY488" fmla="*/ 3398654 h 6476653"/>
              <a:gd name="connsiteX489" fmla="*/ 8115634 w 11317380"/>
              <a:gd name="connsiteY489" fmla="*/ 3273131 h 6476653"/>
              <a:gd name="connsiteX490" fmla="*/ 8241075 w 11317380"/>
              <a:gd name="connsiteY490" fmla="*/ 3295167 h 6476653"/>
              <a:gd name="connsiteX491" fmla="*/ 8320160 w 11317380"/>
              <a:gd name="connsiteY491" fmla="*/ 3406570 h 6476653"/>
              <a:gd name="connsiteX492" fmla="*/ 8386838 w 11317380"/>
              <a:gd name="connsiteY492" fmla="*/ 3567840 h 6476653"/>
              <a:gd name="connsiteX493" fmla="*/ 8416791 w 11317380"/>
              <a:gd name="connsiteY493" fmla="*/ 3745678 h 6476653"/>
              <a:gd name="connsiteX494" fmla="*/ 8478328 w 11317380"/>
              <a:gd name="connsiteY494" fmla="*/ 3865651 h 6476653"/>
              <a:gd name="connsiteX495" fmla="*/ 8512688 w 11317380"/>
              <a:gd name="connsiteY495" fmla="*/ 3808684 h 6476653"/>
              <a:gd name="connsiteX496" fmla="*/ 8503710 w 11317380"/>
              <a:gd name="connsiteY496" fmla="*/ 3743556 h 6476653"/>
              <a:gd name="connsiteX497" fmla="*/ 8554882 w 11317380"/>
              <a:gd name="connsiteY497" fmla="*/ 3697770 h 6476653"/>
              <a:gd name="connsiteX498" fmla="*/ 8685791 w 11317380"/>
              <a:gd name="connsiteY498" fmla="*/ 3681855 h 6476653"/>
              <a:gd name="connsiteX499" fmla="*/ 8696320 w 11317380"/>
              <a:gd name="connsiteY499" fmla="*/ 3672714 h 6476653"/>
              <a:gd name="connsiteX500" fmla="*/ 8722354 w 11317380"/>
              <a:gd name="connsiteY500" fmla="*/ 3534460 h 6476653"/>
              <a:gd name="connsiteX501" fmla="*/ 8715662 w 11317380"/>
              <a:gd name="connsiteY501" fmla="*/ 3521646 h 6476653"/>
              <a:gd name="connsiteX502" fmla="*/ 8657471 w 11317380"/>
              <a:gd name="connsiteY502" fmla="*/ 3369517 h 6476653"/>
              <a:gd name="connsiteX503" fmla="*/ 8723742 w 11317380"/>
              <a:gd name="connsiteY503" fmla="*/ 3263337 h 6476653"/>
              <a:gd name="connsiteX504" fmla="*/ 8938143 w 11317380"/>
              <a:gd name="connsiteY504" fmla="*/ 3177152 h 6476653"/>
              <a:gd name="connsiteX505" fmla="*/ 9069133 w 11317380"/>
              <a:gd name="connsiteY505" fmla="*/ 3068116 h 6476653"/>
              <a:gd name="connsiteX506" fmla="*/ 9092638 w 11317380"/>
              <a:gd name="connsiteY506" fmla="*/ 3030981 h 6476653"/>
              <a:gd name="connsiteX507" fmla="*/ 9149850 w 11317380"/>
              <a:gd name="connsiteY507" fmla="*/ 2896562 h 6476653"/>
              <a:gd name="connsiteX508" fmla="*/ 9118102 w 11317380"/>
              <a:gd name="connsiteY508" fmla="*/ 2765082 h 6476653"/>
              <a:gd name="connsiteX509" fmla="*/ 9103167 w 11317380"/>
              <a:gd name="connsiteY509" fmla="*/ 2651311 h 6476653"/>
              <a:gd name="connsiteX510" fmla="*/ 9095740 w 11317380"/>
              <a:gd name="connsiteY510" fmla="*/ 2584143 h 6476653"/>
              <a:gd name="connsiteX511" fmla="*/ 9091986 w 11317380"/>
              <a:gd name="connsiteY511" fmla="*/ 2502039 h 6476653"/>
              <a:gd name="connsiteX512" fmla="*/ 9170335 w 11317380"/>
              <a:gd name="connsiteY512" fmla="*/ 2453560 h 6476653"/>
              <a:gd name="connsiteX513" fmla="*/ 9261744 w 11317380"/>
              <a:gd name="connsiteY513" fmla="*/ 2509547 h 6476653"/>
              <a:gd name="connsiteX514" fmla="*/ 9287860 w 11317380"/>
              <a:gd name="connsiteY514" fmla="*/ 2619645 h 6476653"/>
              <a:gd name="connsiteX515" fmla="*/ 9293491 w 11317380"/>
              <a:gd name="connsiteY515" fmla="*/ 2701749 h 6476653"/>
              <a:gd name="connsiteX516" fmla="*/ 9355029 w 11317380"/>
              <a:gd name="connsiteY516" fmla="*/ 2653270 h 6476653"/>
              <a:gd name="connsiteX517" fmla="*/ 9369965 w 11317380"/>
              <a:gd name="connsiteY517" fmla="*/ 2520810 h 6476653"/>
              <a:gd name="connsiteX518" fmla="*/ 9412893 w 11317380"/>
              <a:gd name="connsiteY518" fmla="*/ 2398144 h 6476653"/>
              <a:gd name="connsiteX519" fmla="*/ 9547231 w 11317380"/>
              <a:gd name="connsiteY519" fmla="*/ 2289515 h 6476653"/>
              <a:gd name="connsiteX520" fmla="*/ 9645984 w 11317380"/>
              <a:gd name="connsiteY520" fmla="*/ 2186192 h 6476653"/>
              <a:gd name="connsiteX521" fmla="*/ 9726292 w 11317380"/>
              <a:gd name="connsiteY521" fmla="*/ 2041408 h 6476653"/>
              <a:gd name="connsiteX522" fmla="*/ 9750531 w 11317380"/>
              <a:gd name="connsiteY522" fmla="*/ 1908948 h 6476653"/>
              <a:gd name="connsiteX523" fmla="*/ 9674059 w 11317380"/>
              <a:gd name="connsiteY523" fmla="*/ 1810113 h 6476653"/>
              <a:gd name="connsiteX524" fmla="*/ 9655206 w 11317380"/>
              <a:gd name="connsiteY524" fmla="*/ 1700260 h 6476653"/>
              <a:gd name="connsiteX525" fmla="*/ 9775015 w 11317380"/>
              <a:gd name="connsiteY525" fmla="*/ 1565515 h 6476653"/>
              <a:gd name="connsiteX526" fmla="*/ 9923799 w 11317380"/>
              <a:gd name="connsiteY526" fmla="*/ 1505284 h 6476653"/>
              <a:gd name="connsiteX527" fmla="*/ 10092169 w 11317380"/>
              <a:gd name="connsiteY527" fmla="*/ 1517934 h 6476653"/>
              <a:gd name="connsiteX528" fmla="*/ 10255724 w 11317380"/>
              <a:gd name="connsiteY528" fmla="*/ 1474678 h 6476653"/>
              <a:gd name="connsiteX529" fmla="*/ 10301184 w 11317380"/>
              <a:gd name="connsiteY529" fmla="*/ 1444073 h 6476653"/>
              <a:gd name="connsiteX530" fmla="*/ 10455515 w 11317380"/>
              <a:gd name="connsiteY530" fmla="*/ 1434116 h 6476653"/>
              <a:gd name="connsiteX531" fmla="*/ 10476164 w 11317380"/>
              <a:gd name="connsiteY531" fmla="*/ 1442604 h 6476653"/>
              <a:gd name="connsiteX532" fmla="*/ 10252297 w 11317380"/>
              <a:gd name="connsiteY532" fmla="*/ 1677653 h 6476653"/>
              <a:gd name="connsiteX533" fmla="*/ 10246176 w 11317380"/>
              <a:gd name="connsiteY533" fmla="*/ 1853042 h 6476653"/>
              <a:gd name="connsiteX534" fmla="*/ 10280290 w 11317380"/>
              <a:gd name="connsiteY534" fmla="*/ 1938819 h 6476653"/>
              <a:gd name="connsiteX535" fmla="*/ 10362476 w 11317380"/>
              <a:gd name="connsiteY535" fmla="*/ 1858673 h 6476653"/>
              <a:gd name="connsiteX536" fmla="*/ 10463024 w 11317380"/>
              <a:gd name="connsiteY536" fmla="*/ 1694302 h 6476653"/>
              <a:gd name="connsiteX537" fmla="*/ 10522767 w 11317380"/>
              <a:gd name="connsiteY537" fmla="*/ 1545193 h 6476653"/>
              <a:gd name="connsiteX538" fmla="*/ 10624865 w 11317380"/>
              <a:gd name="connsiteY538" fmla="*/ 1482187 h 6476653"/>
              <a:gd name="connsiteX539" fmla="*/ 10652043 w 11317380"/>
              <a:gd name="connsiteY539" fmla="*/ 1485125 h 6476653"/>
              <a:gd name="connsiteX540" fmla="*/ 10761569 w 11317380"/>
              <a:gd name="connsiteY540" fmla="*/ 1451908 h 6476653"/>
              <a:gd name="connsiteX541" fmla="*/ 10868485 w 11317380"/>
              <a:gd name="connsiteY541" fmla="*/ 1385637 h 6476653"/>
              <a:gd name="connsiteX542" fmla="*/ 10874687 w 11317380"/>
              <a:gd name="connsiteY542" fmla="*/ 1383923 h 6476653"/>
              <a:gd name="connsiteX543" fmla="*/ 10959240 w 11317380"/>
              <a:gd name="connsiteY543" fmla="*/ 1317571 h 6476653"/>
              <a:gd name="connsiteX544" fmla="*/ 11018899 w 11317380"/>
              <a:gd name="connsiteY544" fmla="*/ 1242975 h 6476653"/>
              <a:gd name="connsiteX545" fmla="*/ 11162867 w 11317380"/>
              <a:gd name="connsiteY545" fmla="*/ 1246321 h 6476653"/>
              <a:gd name="connsiteX546" fmla="*/ 11199593 w 11317380"/>
              <a:gd name="connsiteY546" fmla="*/ 1261991 h 6476653"/>
              <a:gd name="connsiteX547" fmla="*/ 11311813 w 11317380"/>
              <a:gd name="connsiteY547" fmla="*/ 1242975 h 6476653"/>
              <a:gd name="connsiteX548" fmla="*/ 11267170 w 11317380"/>
              <a:gd name="connsiteY548" fmla="*/ 1138590 h 6476653"/>
              <a:gd name="connsiteX549" fmla="*/ 6827108 w 11317380"/>
              <a:gd name="connsiteY549" fmla="*/ 4596751 h 6476653"/>
              <a:gd name="connsiteX550" fmla="*/ 6786056 w 11317380"/>
              <a:gd name="connsiteY550" fmla="*/ 4690935 h 6476653"/>
              <a:gd name="connsiteX551" fmla="*/ 6704931 w 11317380"/>
              <a:gd name="connsiteY551" fmla="*/ 4754349 h 6476653"/>
              <a:gd name="connsiteX552" fmla="*/ 6669510 w 11317380"/>
              <a:gd name="connsiteY552" fmla="*/ 4812213 h 6476653"/>
              <a:gd name="connsiteX553" fmla="*/ 6690975 w 11317380"/>
              <a:gd name="connsiteY553" fmla="*/ 4879382 h 6476653"/>
              <a:gd name="connsiteX554" fmla="*/ 6673265 w 11317380"/>
              <a:gd name="connsiteY554" fmla="*/ 4929738 h 6476653"/>
              <a:gd name="connsiteX555" fmla="*/ 6667634 w 11317380"/>
              <a:gd name="connsiteY555" fmla="*/ 5029552 h 6476653"/>
              <a:gd name="connsiteX556" fmla="*/ 6731047 w 11317380"/>
              <a:gd name="connsiteY556" fmla="*/ 5114431 h 6476653"/>
              <a:gd name="connsiteX557" fmla="*/ 6783281 w 11317380"/>
              <a:gd name="connsiteY557" fmla="*/ 5110677 h 6476653"/>
              <a:gd name="connsiteX558" fmla="*/ 6815029 w 11317380"/>
              <a:gd name="connsiteY558" fmla="*/ 5009720 h 6476653"/>
              <a:gd name="connsiteX559" fmla="*/ 6878443 w 11317380"/>
              <a:gd name="connsiteY559" fmla="*/ 4752717 h 6476653"/>
              <a:gd name="connsiteX560" fmla="*/ 6867262 w 11317380"/>
              <a:gd name="connsiteY560" fmla="*/ 4607933 h 6476653"/>
              <a:gd name="connsiteX561" fmla="*/ 6827108 w 11317380"/>
              <a:gd name="connsiteY561" fmla="*/ 4596751 h 6476653"/>
              <a:gd name="connsiteX562" fmla="*/ 10127753 w 11317380"/>
              <a:gd name="connsiteY562" fmla="*/ 5192863 h 6476653"/>
              <a:gd name="connsiteX563" fmla="*/ 10060911 w 11317380"/>
              <a:gd name="connsiteY563" fmla="*/ 5030286 h 6476653"/>
              <a:gd name="connsiteX564" fmla="*/ 10008270 w 11317380"/>
              <a:gd name="connsiteY564" fmla="*/ 4950386 h 6476653"/>
              <a:gd name="connsiteX565" fmla="*/ 9926084 w 11317380"/>
              <a:gd name="connsiteY565" fmla="*/ 4792381 h 6476653"/>
              <a:gd name="connsiteX566" fmla="*/ 9885685 w 11317380"/>
              <a:gd name="connsiteY566" fmla="*/ 4690282 h 6476653"/>
              <a:gd name="connsiteX567" fmla="*/ 9819169 w 11317380"/>
              <a:gd name="connsiteY567" fmla="*/ 4588835 h 6476653"/>
              <a:gd name="connsiteX568" fmla="*/ 9776648 w 11317380"/>
              <a:gd name="connsiteY568" fmla="*/ 4659758 h 6476653"/>
              <a:gd name="connsiteX569" fmla="*/ 9769303 w 11317380"/>
              <a:gd name="connsiteY569" fmla="*/ 4733374 h 6476653"/>
              <a:gd name="connsiteX570" fmla="*/ 9684424 w 11317380"/>
              <a:gd name="connsiteY570" fmla="*/ 4774997 h 6476653"/>
              <a:gd name="connsiteX571" fmla="*/ 9679609 w 11317380"/>
              <a:gd name="connsiteY571" fmla="*/ 4771978 h 6476653"/>
              <a:gd name="connsiteX572" fmla="*/ 9605095 w 11317380"/>
              <a:gd name="connsiteY572" fmla="*/ 4693709 h 6476653"/>
              <a:gd name="connsiteX573" fmla="*/ 9624683 w 11317380"/>
              <a:gd name="connsiteY573" fmla="*/ 4653147 h 6476653"/>
              <a:gd name="connsiteX574" fmla="*/ 9642882 w 11317380"/>
              <a:gd name="connsiteY574" fmla="*/ 4620991 h 6476653"/>
              <a:gd name="connsiteX575" fmla="*/ 9553841 w 11317380"/>
              <a:gd name="connsiteY575" fmla="*/ 4608341 h 6476653"/>
              <a:gd name="connsiteX576" fmla="*/ 9552780 w 11317380"/>
              <a:gd name="connsiteY576" fmla="*/ 4608422 h 6476653"/>
              <a:gd name="connsiteX577" fmla="*/ 9430195 w 11317380"/>
              <a:gd name="connsiteY577" fmla="*/ 4662941 h 6476653"/>
              <a:gd name="connsiteX578" fmla="*/ 9350459 w 11317380"/>
              <a:gd name="connsiteY578" fmla="*/ 4689547 h 6476653"/>
              <a:gd name="connsiteX579" fmla="*/ 9253011 w 11317380"/>
              <a:gd name="connsiteY579" fmla="*/ 4744718 h 6476653"/>
              <a:gd name="connsiteX580" fmla="*/ 9212857 w 11317380"/>
              <a:gd name="connsiteY580" fmla="*/ 4802175 h 6476653"/>
              <a:gd name="connsiteX581" fmla="*/ 9082029 w 11317380"/>
              <a:gd name="connsiteY581" fmla="*/ 4916680 h 6476653"/>
              <a:gd name="connsiteX582" fmla="*/ 8992090 w 11317380"/>
              <a:gd name="connsiteY582" fmla="*/ 4963200 h 6476653"/>
              <a:gd name="connsiteX583" fmla="*/ 8890154 w 11317380"/>
              <a:gd name="connsiteY583" fmla="*/ 5035102 h 6476653"/>
              <a:gd name="connsiteX584" fmla="*/ 8901172 w 11317380"/>
              <a:gd name="connsiteY584" fmla="*/ 5148954 h 6476653"/>
              <a:gd name="connsiteX585" fmla="*/ 8954466 w 11317380"/>
              <a:gd name="connsiteY585" fmla="*/ 5289739 h 6476653"/>
              <a:gd name="connsiteX586" fmla="*/ 8982949 w 11317380"/>
              <a:gd name="connsiteY586" fmla="*/ 5428891 h 6476653"/>
              <a:gd name="connsiteX587" fmla="*/ 9088069 w 11317380"/>
              <a:gd name="connsiteY587" fmla="*/ 5491734 h 6476653"/>
              <a:gd name="connsiteX588" fmla="*/ 9394367 w 11317380"/>
              <a:gd name="connsiteY588" fmla="*/ 5403917 h 6476653"/>
              <a:gd name="connsiteX589" fmla="*/ 9526582 w 11317380"/>
              <a:gd name="connsiteY589" fmla="*/ 5429136 h 6476653"/>
              <a:gd name="connsiteX590" fmla="*/ 9611950 w 11317380"/>
              <a:gd name="connsiteY590" fmla="*/ 5466923 h 6476653"/>
              <a:gd name="connsiteX591" fmla="*/ 9687280 w 11317380"/>
              <a:gd name="connsiteY591" fmla="*/ 5536704 h 6476653"/>
              <a:gd name="connsiteX592" fmla="*/ 9710051 w 11317380"/>
              <a:gd name="connsiteY592" fmla="*/ 5588365 h 6476653"/>
              <a:gd name="connsiteX593" fmla="*/ 9804968 w 11317380"/>
              <a:gd name="connsiteY593" fmla="*/ 5663287 h 6476653"/>
              <a:gd name="connsiteX594" fmla="*/ 9950486 w 11317380"/>
              <a:gd name="connsiteY594" fmla="*/ 5639537 h 6476653"/>
              <a:gd name="connsiteX595" fmla="*/ 10063849 w 11317380"/>
              <a:gd name="connsiteY595" fmla="*/ 5550904 h 6476653"/>
              <a:gd name="connsiteX596" fmla="*/ 10123998 w 11317380"/>
              <a:gd name="connsiteY596" fmla="*/ 5411017 h 6476653"/>
              <a:gd name="connsiteX597" fmla="*/ 10139995 w 11317380"/>
              <a:gd name="connsiteY597" fmla="*/ 5255134 h 6476653"/>
              <a:gd name="connsiteX598" fmla="*/ 10127753 w 11317380"/>
              <a:gd name="connsiteY598" fmla="*/ 5192863 h 6476653"/>
              <a:gd name="connsiteX599" fmla="*/ 9936694 w 11317380"/>
              <a:gd name="connsiteY599" fmla="*/ 5773875 h 6476653"/>
              <a:gd name="connsiteX600" fmla="*/ 9907313 w 11317380"/>
              <a:gd name="connsiteY600" fmla="*/ 5842430 h 6476653"/>
              <a:gd name="connsiteX601" fmla="*/ 9966075 w 11317380"/>
              <a:gd name="connsiteY601" fmla="*/ 5842430 h 6476653"/>
              <a:gd name="connsiteX602" fmla="*/ 9936694 w 11317380"/>
              <a:gd name="connsiteY602" fmla="*/ 5773875 h 6476653"/>
              <a:gd name="connsiteX603" fmla="*/ 9462841 w 11317380"/>
              <a:gd name="connsiteY603" fmla="*/ 4244096 h 6476653"/>
              <a:gd name="connsiteX604" fmla="*/ 9481612 w 11317380"/>
              <a:gd name="connsiteY604" fmla="*/ 4248095 h 6476653"/>
              <a:gd name="connsiteX605" fmla="*/ 9629498 w 11317380"/>
              <a:gd name="connsiteY605" fmla="*/ 4332811 h 6476653"/>
              <a:gd name="connsiteX606" fmla="*/ 9699196 w 11317380"/>
              <a:gd name="connsiteY606" fmla="*/ 4409365 h 6476653"/>
              <a:gd name="connsiteX607" fmla="*/ 9847816 w 11317380"/>
              <a:gd name="connsiteY607" fmla="*/ 4490245 h 6476653"/>
              <a:gd name="connsiteX608" fmla="*/ 9939795 w 11317380"/>
              <a:gd name="connsiteY608" fmla="*/ 4505588 h 6476653"/>
              <a:gd name="connsiteX609" fmla="*/ 10028101 w 11317380"/>
              <a:gd name="connsiteY609" fmla="*/ 4430748 h 6476653"/>
              <a:gd name="connsiteX610" fmla="*/ 10028101 w 11317380"/>
              <a:gd name="connsiteY610" fmla="*/ 4408386 h 6476653"/>
              <a:gd name="connsiteX611" fmla="*/ 9948773 w 11317380"/>
              <a:gd name="connsiteY611" fmla="*/ 4277313 h 6476653"/>
              <a:gd name="connsiteX612" fmla="*/ 9872382 w 11317380"/>
              <a:gd name="connsiteY612" fmla="*/ 4237322 h 6476653"/>
              <a:gd name="connsiteX613" fmla="*/ 9704664 w 11317380"/>
              <a:gd name="connsiteY613" fmla="*/ 4181579 h 6476653"/>
              <a:gd name="connsiteX614" fmla="*/ 9579305 w 11317380"/>
              <a:gd name="connsiteY614" fmla="*/ 4161421 h 6476653"/>
              <a:gd name="connsiteX615" fmla="*/ 9433052 w 11317380"/>
              <a:gd name="connsiteY615" fmla="*/ 4186395 h 6476653"/>
              <a:gd name="connsiteX616" fmla="*/ 9462841 w 11317380"/>
              <a:gd name="connsiteY616" fmla="*/ 4244096 h 6476653"/>
              <a:gd name="connsiteX617" fmla="*/ 9294634 w 11317380"/>
              <a:gd name="connsiteY617" fmla="*/ 3820844 h 6476653"/>
              <a:gd name="connsiteX618" fmla="*/ 9325321 w 11317380"/>
              <a:gd name="connsiteY618" fmla="*/ 3738659 h 6476653"/>
              <a:gd name="connsiteX619" fmla="*/ 9307855 w 11317380"/>
              <a:gd name="connsiteY619" fmla="*/ 3579674 h 6476653"/>
              <a:gd name="connsiteX620" fmla="*/ 9218815 w 11317380"/>
              <a:gd name="connsiteY620" fmla="*/ 3442562 h 6476653"/>
              <a:gd name="connsiteX621" fmla="*/ 9137690 w 11317380"/>
              <a:gd name="connsiteY621" fmla="*/ 3450968 h 6476653"/>
              <a:gd name="connsiteX622" fmla="*/ 9112798 w 11317380"/>
              <a:gd name="connsiteY622" fmla="*/ 3515280 h 6476653"/>
              <a:gd name="connsiteX623" fmla="*/ 9126427 w 11317380"/>
              <a:gd name="connsiteY623" fmla="*/ 3675652 h 6476653"/>
              <a:gd name="connsiteX624" fmla="*/ 9217345 w 11317380"/>
              <a:gd name="connsiteY624" fmla="*/ 3827863 h 6476653"/>
              <a:gd name="connsiteX625" fmla="*/ 9294634 w 11317380"/>
              <a:gd name="connsiteY625" fmla="*/ 3820844 h 6476653"/>
              <a:gd name="connsiteX626" fmla="*/ 8960179 w 11317380"/>
              <a:gd name="connsiteY626" fmla="*/ 3926698 h 6476653"/>
              <a:gd name="connsiteX627" fmla="*/ 8823965 w 11317380"/>
              <a:gd name="connsiteY627" fmla="*/ 4013372 h 6476653"/>
              <a:gd name="connsiteX628" fmla="*/ 8811723 w 11317380"/>
              <a:gd name="connsiteY628" fmla="*/ 4124776 h 6476653"/>
              <a:gd name="connsiteX629" fmla="*/ 8864200 w 11317380"/>
              <a:gd name="connsiteY629" fmla="*/ 4177254 h 6476653"/>
              <a:gd name="connsiteX630" fmla="*/ 9016084 w 11317380"/>
              <a:gd name="connsiteY630" fmla="*/ 4253808 h 6476653"/>
              <a:gd name="connsiteX631" fmla="*/ 9163562 w 11317380"/>
              <a:gd name="connsiteY631" fmla="*/ 4275844 h 6476653"/>
              <a:gd name="connsiteX632" fmla="*/ 9185434 w 11317380"/>
              <a:gd name="connsiteY632" fmla="*/ 4229324 h 6476653"/>
              <a:gd name="connsiteX633" fmla="*/ 9102351 w 11317380"/>
              <a:gd name="connsiteY633" fmla="*/ 4154892 h 6476653"/>
              <a:gd name="connsiteX634" fmla="*/ 9035672 w 11317380"/>
              <a:gd name="connsiteY634" fmla="*/ 4005619 h 6476653"/>
              <a:gd name="connsiteX635" fmla="*/ 9035672 w 11317380"/>
              <a:gd name="connsiteY635" fmla="*/ 3968321 h 6476653"/>
              <a:gd name="connsiteX636" fmla="*/ 8960179 w 11317380"/>
              <a:gd name="connsiteY636" fmla="*/ 3926698 h 6476653"/>
              <a:gd name="connsiteX637" fmla="*/ 9235301 w 11317380"/>
              <a:gd name="connsiteY637" fmla="*/ 4494162 h 6476653"/>
              <a:gd name="connsiteX638" fmla="*/ 9166255 w 11317380"/>
              <a:gd name="connsiteY638" fmla="*/ 4412793 h 6476653"/>
              <a:gd name="connsiteX639" fmla="*/ 8834330 w 11317380"/>
              <a:gd name="connsiteY639" fmla="*/ 4314448 h 6476653"/>
              <a:gd name="connsiteX640" fmla="*/ 8690199 w 11317380"/>
              <a:gd name="connsiteY640" fmla="*/ 4220999 h 6476653"/>
              <a:gd name="connsiteX641" fmla="*/ 8515707 w 11317380"/>
              <a:gd name="connsiteY641" fmla="*/ 4017453 h 6476653"/>
              <a:gd name="connsiteX642" fmla="*/ 8380962 w 11317380"/>
              <a:gd name="connsiteY642" fmla="*/ 3949469 h 6476653"/>
              <a:gd name="connsiteX643" fmla="*/ 8355499 w 11317380"/>
              <a:gd name="connsiteY643" fmla="*/ 4023085 h 6476653"/>
              <a:gd name="connsiteX644" fmla="*/ 8574306 w 11317380"/>
              <a:gd name="connsiteY644" fmla="*/ 4338524 h 6476653"/>
              <a:gd name="connsiteX645" fmla="*/ 8712561 w 11317380"/>
              <a:gd name="connsiteY645" fmla="*/ 4432381 h 6476653"/>
              <a:gd name="connsiteX646" fmla="*/ 9131324 w 11317380"/>
              <a:gd name="connsiteY646" fmla="*/ 4529828 h 6476653"/>
              <a:gd name="connsiteX647" fmla="*/ 9235301 w 11317380"/>
              <a:gd name="connsiteY647" fmla="*/ 4494162 h 6476653"/>
              <a:gd name="connsiteX648" fmla="*/ 9530499 w 11317380"/>
              <a:gd name="connsiteY648" fmla="*/ 2822620 h 6476653"/>
              <a:gd name="connsiteX649" fmla="*/ 9697564 w 11317380"/>
              <a:gd name="connsiteY649" fmla="*/ 2763205 h 6476653"/>
              <a:gd name="connsiteX650" fmla="*/ 9792481 w 11317380"/>
              <a:gd name="connsiteY650" fmla="*/ 2644293 h 6476653"/>
              <a:gd name="connsiteX651" fmla="*/ 9875728 w 11317380"/>
              <a:gd name="connsiteY651" fmla="*/ 1945348 h 6476653"/>
              <a:gd name="connsiteX652" fmla="*/ 9850917 w 11317380"/>
              <a:gd name="connsiteY652" fmla="*/ 1830353 h 6476653"/>
              <a:gd name="connsiteX653" fmla="*/ 9799581 w 11317380"/>
              <a:gd name="connsiteY653" fmla="*/ 1892380 h 6476653"/>
              <a:gd name="connsiteX654" fmla="*/ 9696993 w 11317380"/>
              <a:gd name="connsiteY654" fmla="*/ 2462293 h 6476653"/>
              <a:gd name="connsiteX655" fmla="*/ 9610971 w 11317380"/>
              <a:gd name="connsiteY655" fmla="*/ 2606097 h 6476653"/>
              <a:gd name="connsiteX656" fmla="*/ 9516217 w 11317380"/>
              <a:gd name="connsiteY656" fmla="*/ 2681346 h 6476653"/>
              <a:gd name="connsiteX657" fmla="*/ 9446110 w 11317380"/>
              <a:gd name="connsiteY657" fmla="*/ 2794871 h 6476653"/>
              <a:gd name="connsiteX658" fmla="*/ 9530499 w 11317380"/>
              <a:gd name="connsiteY658" fmla="*/ 2822620 h 6476653"/>
              <a:gd name="connsiteX659" fmla="*/ 4988991 w 11317380"/>
              <a:gd name="connsiteY659" fmla="*/ 1911070 h 6476653"/>
              <a:gd name="connsiteX660" fmla="*/ 5071503 w 11317380"/>
              <a:gd name="connsiteY660" fmla="*/ 1843248 h 6476653"/>
              <a:gd name="connsiteX661" fmla="*/ 5123246 w 11317380"/>
              <a:gd name="connsiteY661" fmla="*/ 1780977 h 6476653"/>
              <a:gd name="connsiteX662" fmla="*/ 5119655 w 11317380"/>
              <a:gd name="connsiteY662" fmla="*/ 1887075 h 6476653"/>
              <a:gd name="connsiteX663" fmla="*/ 5118513 w 11317380"/>
              <a:gd name="connsiteY663" fmla="*/ 1893115 h 6476653"/>
              <a:gd name="connsiteX664" fmla="*/ 5189272 w 11317380"/>
              <a:gd name="connsiteY664" fmla="*/ 1962895 h 6476653"/>
              <a:gd name="connsiteX665" fmla="*/ 5189517 w 11317380"/>
              <a:gd name="connsiteY665" fmla="*/ 1962813 h 6476653"/>
              <a:gd name="connsiteX666" fmla="*/ 5314631 w 11317380"/>
              <a:gd name="connsiteY666" fmla="*/ 1894257 h 6476653"/>
              <a:gd name="connsiteX667" fmla="*/ 5292759 w 11317380"/>
              <a:gd name="connsiteY667" fmla="*/ 1776814 h 6476653"/>
              <a:gd name="connsiteX668" fmla="*/ 5284026 w 11317380"/>
              <a:gd name="connsiteY668" fmla="*/ 1766939 h 6476653"/>
              <a:gd name="connsiteX669" fmla="*/ 5213512 w 11317380"/>
              <a:gd name="connsiteY669" fmla="*/ 1622155 h 6476653"/>
              <a:gd name="connsiteX670" fmla="*/ 5129530 w 11317380"/>
              <a:gd name="connsiteY670" fmla="*/ 1544540 h 6476653"/>
              <a:gd name="connsiteX671" fmla="*/ 5071992 w 11317380"/>
              <a:gd name="connsiteY671" fmla="*/ 1632765 h 6476653"/>
              <a:gd name="connsiteX672" fmla="*/ 5079174 w 11317380"/>
              <a:gd name="connsiteY672" fmla="*/ 1680265 h 6476653"/>
              <a:gd name="connsiteX673" fmla="*/ 4992663 w 11317380"/>
              <a:gd name="connsiteY673" fmla="*/ 1822845 h 6476653"/>
              <a:gd name="connsiteX674" fmla="*/ 4988991 w 11317380"/>
              <a:gd name="connsiteY674" fmla="*/ 1911070 h 647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Lst>
            <a:rect l="l" t="t" r="r" b="b"/>
            <a:pathLst>
              <a:path w="11317380" h="6476653">
                <a:moveTo>
                  <a:pt x="4148445" y="4341217"/>
                </a:moveTo>
                <a:cubicBezTo>
                  <a:pt x="4160769" y="4382269"/>
                  <a:pt x="4149343" y="4449927"/>
                  <a:pt x="4123144" y="4491632"/>
                </a:cubicBezTo>
                <a:lnTo>
                  <a:pt x="4091723" y="4541580"/>
                </a:lnTo>
                <a:cubicBezTo>
                  <a:pt x="4065525" y="4583285"/>
                  <a:pt x="4049691" y="4657228"/>
                  <a:pt x="4056710" y="4705951"/>
                </a:cubicBezTo>
                <a:lnTo>
                  <a:pt x="4061199" y="4737618"/>
                </a:lnTo>
                <a:cubicBezTo>
                  <a:pt x="4068136" y="4786342"/>
                  <a:pt x="4051977" y="4860121"/>
                  <a:pt x="4025289" y="4901499"/>
                </a:cubicBezTo>
                <a:lnTo>
                  <a:pt x="3965792" y="4993560"/>
                </a:lnTo>
                <a:cubicBezTo>
                  <a:pt x="3939022" y="5034939"/>
                  <a:pt x="3878301" y="5079174"/>
                  <a:pt x="3830720" y="5091906"/>
                </a:cubicBezTo>
                <a:lnTo>
                  <a:pt x="3794810" y="5101536"/>
                </a:lnTo>
                <a:cubicBezTo>
                  <a:pt x="3747229" y="5114268"/>
                  <a:pt x="3709197" y="5157442"/>
                  <a:pt x="3710176" y="5197433"/>
                </a:cubicBezTo>
                <a:cubicBezTo>
                  <a:pt x="3711237" y="5237424"/>
                  <a:pt x="3692303" y="5305327"/>
                  <a:pt x="3668145" y="5348256"/>
                </a:cubicBezTo>
                <a:lnTo>
                  <a:pt x="3621625" y="5430931"/>
                </a:lnTo>
                <a:cubicBezTo>
                  <a:pt x="3597467" y="5473860"/>
                  <a:pt x="3544172" y="5509770"/>
                  <a:pt x="3503120" y="5510832"/>
                </a:cubicBezTo>
                <a:cubicBezTo>
                  <a:pt x="3462068" y="5511893"/>
                  <a:pt x="3428525" y="5534500"/>
                  <a:pt x="3428525" y="5561188"/>
                </a:cubicBezTo>
                <a:cubicBezTo>
                  <a:pt x="3428525" y="5587875"/>
                  <a:pt x="3402735" y="5640598"/>
                  <a:pt x="3371150" y="5678386"/>
                </a:cubicBezTo>
                <a:lnTo>
                  <a:pt x="3239751" y="5835657"/>
                </a:lnTo>
                <a:cubicBezTo>
                  <a:pt x="3208167" y="5873444"/>
                  <a:pt x="3178133" y="5944448"/>
                  <a:pt x="3173072" y="5993417"/>
                </a:cubicBezTo>
                <a:lnTo>
                  <a:pt x="3172991" y="5994396"/>
                </a:lnTo>
                <a:cubicBezTo>
                  <a:pt x="3167849" y="6043365"/>
                  <a:pt x="3146956" y="6118695"/>
                  <a:pt x="3126389" y="6161787"/>
                </a:cubicBezTo>
                <a:cubicBezTo>
                  <a:pt x="3105904" y="6204880"/>
                  <a:pt x="3109658" y="6274742"/>
                  <a:pt x="3134877" y="6317099"/>
                </a:cubicBezTo>
                <a:lnTo>
                  <a:pt x="3136509" y="6319874"/>
                </a:lnTo>
                <a:cubicBezTo>
                  <a:pt x="3161728" y="6362232"/>
                  <a:pt x="3163034" y="6422871"/>
                  <a:pt x="3139366" y="6454619"/>
                </a:cubicBezTo>
                <a:cubicBezTo>
                  <a:pt x="3115779" y="6486449"/>
                  <a:pt x="3068524" y="6483429"/>
                  <a:pt x="3034328" y="6447927"/>
                </a:cubicBezTo>
                <a:lnTo>
                  <a:pt x="2964548" y="6375453"/>
                </a:lnTo>
                <a:cubicBezTo>
                  <a:pt x="2930351" y="6339951"/>
                  <a:pt x="2906275" y="6270824"/>
                  <a:pt x="2910927" y="6221855"/>
                </a:cubicBezTo>
                <a:lnTo>
                  <a:pt x="3035715" y="4915292"/>
                </a:lnTo>
                <a:cubicBezTo>
                  <a:pt x="3040368" y="4866242"/>
                  <a:pt x="3013353" y="4800216"/>
                  <a:pt x="2975647" y="4768550"/>
                </a:cubicBezTo>
                <a:lnTo>
                  <a:pt x="2926271" y="4727008"/>
                </a:lnTo>
                <a:cubicBezTo>
                  <a:pt x="2888565" y="4695342"/>
                  <a:pt x="2850043" y="4629887"/>
                  <a:pt x="2840657" y="4581490"/>
                </a:cubicBezTo>
                <a:lnTo>
                  <a:pt x="2822457" y="4488776"/>
                </a:lnTo>
                <a:cubicBezTo>
                  <a:pt x="2813072" y="4440460"/>
                  <a:pt x="2778630" y="4370761"/>
                  <a:pt x="2745903" y="4333954"/>
                </a:cubicBezTo>
                <a:lnTo>
                  <a:pt x="2745495" y="4333464"/>
                </a:lnTo>
                <a:cubicBezTo>
                  <a:pt x="2712768" y="4296656"/>
                  <a:pt x="2697669" y="4227936"/>
                  <a:pt x="2711951" y="4180845"/>
                </a:cubicBezTo>
                <a:lnTo>
                  <a:pt x="2831680" y="3785179"/>
                </a:lnTo>
                <a:cubicBezTo>
                  <a:pt x="2845962" y="3738006"/>
                  <a:pt x="2896073" y="3687487"/>
                  <a:pt x="2943083" y="3672796"/>
                </a:cubicBezTo>
                <a:lnTo>
                  <a:pt x="3010905" y="3651576"/>
                </a:lnTo>
                <a:cubicBezTo>
                  <a:pt x="3057915" y="3636886"/>
                  <a:pt x="3133489" y="3640477"/>
                  <a:pt x="3178948" y="3659493"/>
                </a:cubicBezTo>
                <a:lnTo>
                  <a:pt x="3245138" y="3687242"/>
                </a:lnTo>
                <a:cubicBezTo>
                  <a:pt x="3290515" y="3706258"/>
                  <a:pt x="3356949" y="3749595"/>
                  <a:pt x="3392696" y="3783465"/>
                </a:cubicBezTo>
                <a:lnTo>
                  <a:pt x="3404449" y="3794646"/>
                </a:lnTo>
                <a:cubicBezTo>
                  <a:pt x="3440196" y="3828516"/>
                  <a:pt x="3492919" y="3859611"/>
                  <a:pt x="3521647" y="3863692"/>
                </a:cubicBezTo>
                <a:cubicBezTo>
                  <a:pt x="3550375" y="3867773"/>
                  <a:pt x="3595426" y="3905234"/>
                  <a:pt x="3621706" y="3946857"/>
                </a:cubicBezTo>
                <a:lnTo>
                  <a:pt x="3705116" y="4078990"/>
                </a:lnTo>
                <a:cubicBezTo>
                  <a:pt x="3731396" y="4120614"/>
                  <a:pt x="3791545" y="4166236"/>
                  <a:pt x="3838718" y="4180437"/>
                </a:cubicBezTo>
                <a:lnTo>
                  <a:pt x="4040306" y="4240913"/>
                </a:lnTo>
                <a:cubicBezTo>
                  <a:pt x="4087397" y="4255032"/>
                  <a:pt x="4136121" y="4300165"/>
                  <a:pt x="4148445" y="4341217"/>
                </a:cubicBezTo>
                <a:close/>
                <a:moveTo>
                  <a:pt x="2743781" y="3770407"/>
                </a:moveTo>
                <a:cubicBezTo>
                  <a:pt x="2757084" y="3754002"/>
                  <a:pt x="2733579" y="3719724"/>
                  <a:pt x="2691385" y="3694261"/>
                </a:cubicBezTo>
                <a:lnTo>
                  <a:pt x="2684203" y="3689935"/>
                </a:lnTo>
                <a:cubicBezTo>
                  <a:pt x="2642090" y="3664471"/>
                  <a:pt x="2612627" y="3607504"/>
                  <a:pt x="2618748" y="3563433"/>
                </a:cubicBezTo>
                <a:cubicBezTo>
                  <a:pt x="2624869" y="3519279"/>
                  <a:pt x="2599732" y="3475697"/>
                  <a:pt x="2562761" y="3466394"/>
                </a:cubicBezTo>
                <a:cubicBezTo>
                  <a:pt x="2525789" y="3457171"/>
                  <a:pt x="2501876" y="3409835"/>
                  <a:pt x="2509548" y="3361193"/>
                </a:cubicBezTo>
                <a:lnTo>
                  <a:pt x="2515180" y="3325445"/>
                </a:lnTo>
                <a:cubicBezTo>
                  <a:pt x="2522851" y="3276803"/>
                  <a:pt x="2506447" y="3233629"/>
                  <a:pt x="2478780" y="3229549"/>
                </a:cubicBezTo>
                <a:cubicBezTo>
                  <a:pt x="2451112" y="3225468"/>
                  <a:pt x="2418303" y="3249789"/>
                  <a:pt x="2406061" y="3283659"/>
                </a:cubicBezTo>
                <a:cubicBezTo>
                  <a:pt x="2393737" y="3317529"/>
                  <a:pt x="2359296" y="3346094"/>
                  <a:pt x="2329589" y="3347073"/>
                </a:cubicBezTo>
                <a:cubicBezTo>
                  <a:pt x="2299799" y="3348134"/>
                  <a:pt x="2258666" y="3329608"/>
                  <a:pt x="2238181" y="3306021"/>
                </a:cubicBezTo>
                <a:cubicBezTo>
                  <a:pt x="2217695" y="3282435"/>
                  <a:pt x="2196639" y="3223020"/>
                  <a:pt x="2191497" y="3174051"/>
                </a:cubicBezTo>
                <a:lnTo>
                  <a:pt x="2187824" y="3139528"/>
                </a:lnTo>
                <a:cubicBezTo>
                  <a:pt x="2182683" y="3090560"/>
                  <a:pt x="2201128" y="3018576"/>
                  <a:pt x="2228795" y="2979564"/>
                </a:cubicBezTo>
                <a:cubicBezTo>
                  <a:pt x="2256462" y="2940552"/>
                  <a:pt x="2318897" y="2902030"/>
                  <a:pt x="2367458" y="2893951"/>
                </a:cubicBezTo>
                <a:lnTo>
                  <a:pt x="2459437" y="2878607"/>
                </a:lnTo>
                <a:cubicBezTo>
                  <a:pt x="2507997" y="2870527"/>
                  <a:pt x="2567984" y="2898766"/>
                  <a:pt x="2592713" y="2941369"/>
                </a:cubicBezTo>
                <a:lnTo>
                  <a:pt x="2611076" y="2973035"/>
                </a:lnTo>
                <a:cubicBezTo>
                  <a:pt x="2635805" y="3015638"/>
                  <a:pt x="2671960" y="3050487"/>
                  <a:pt x="2691466" y="3050487"/>
                </a:cubicBezTo>
                <a:cubicBezTo>
                  <a:pt x="2710972" y="3050487"/>
                  <a:pt x="2722725" y="3010414"/>
                  <a:pt x="2717665" y="2961446"/>
                </a:cubicBezTo>
                <a:lnTo>
                  <a:pt x="2713747" y="2923169"/>
                </a:lnTo>
                <a:cubicBezTo>
                  <a:pt x="2708687" y="2874200"/>
                  <a:pt x="2730886" y="2803604"/>
                  <a:pt x="2763124" y="2766388"/>
                </a:cubicBezTo>
                <a:lnTo>
                  <a:pt x="2813806" y="2707789"/>
                </a:lnTo>
                <a:cubicBezTo>
                  <a:pt x="2846044" y="2670572"/>
                  <a:pt x="2875751" y="2612381"/>
                  <a:pt x="2879832" y="2578512"/>
                </a:cubicBezTo>
                <a:cubicBezTo>
                  <a:pt x="2883913" y="2544642"/>
                  <a:pt x="2914926" y="2487675"/>
                  <a:pt x="2948796" y="2451846"/>
                </a:cubicBezTo>
                <a:lnTo>
                  <a:pt x="3139284" y="2250014"/>
                </a:lnTo>
                <a:cubicBezTo>
                  <a:pt x="3173072" y="2214185"/>
                  <a:pt x="3190701" y="2152975"/>
                  <a:pt x="3178377" y="2114045"/>
                </a:cubicBezTo>
                <a:cubicBezTo>
                  <a:pt x="3166054" y="2075033"/>
                  <a:pt x="3194700" y="2031859"/>
                  <a:pt x="3241955" y="2018066"/>
                </a:cubicBezTo>
                <a:lnTo>
                  <a:pt x="3249137" y="2015944"/>
                </a:lnTo>
                <a:cubicBezTo>
                  <a:pt x="3296392" y="2002151"/>
                  <a:pt x="3360949" y="2021739"/>
                  <a:pt x="3392533" y="2059526"/>
                </a:cubicBezTo>
                <a:lnTo>
                  <a:pt x="3411876" y="2082623"/>
                </a:lnTo>
                <a:cubicBezTo>
                  <a:pt x="3443460" y="2120410"/>
                  <a:pt x="3491205" y="2144568"/>
                  <a:pt x="3517893" y="2136325"/>
                </a:cubicBezTo>
                <a:cubicBezTo>
                  <a:pt x="3544581" y="2128082"/>
                  <a:pt x="3548743" y="2091193"/>
                  <a:pt x="3527197" y="2054221"/>
                </a:cubicBezTo>
                <a:cubicBezTo>
                  <a:pt x="3505650" y="2017250"/>
                  <a:pt x="3493898" y="1949265"/>
                  <a:pt x="3501080" y="1903153"/>
                </a:cubicBezTo>
                <a:cubicBezTo>
                  <a:pt x="3508262" y="1856959"/>
                  <a:pt x="3483696" y="1792811"/>
                  <a:pt x="3446562" y="1760491"/>
                </a:cubicBezTo>
                <a:lnTo>
                  <a:pt x="3410080" y="1728744"/>
                </a:lnTo>
                <a:cubicBezTo>
                  <a:pt x="3372946" y="1696424"/>
                  <a:pt x="3343320" y="1659943"/>
                  <a:pt x="3344381" y="1647619"/>
                </a:cubicBezTo>
                <a:cubicBezTo>
                  <a:pt x="3345442" y="1635295"/>
                  <a:pt x="3326915" y="1600038"/>
                  <a:pt x="3303329" y="1569269"/>
                </a:cubicBezTo>
                <a:cubicBezTo>
                  <a:pt x="3279742" y="1538500"/>
                  <a:pt x="3234365" y="1522504"/>
                  <a:pt x="3202617" y="1533849"/>
                </a:cubicBezTo>
                <a:cubicBezTo>
                  <a:pt x="3170787" y="1545111"/>
                  <a:pt x="3120594" y="1522096"/>
                  <a:pt x="3091050" y="1482758"/>
                </a:cubicBezTo>
                <a:lnTo>
                  <a:pt x="3086561" y="1476800"/>
                </a:lnTo>
                <a:cubicBezTo>
                  <a:pt x="3057017" y="1437380"/>
                  <a:pt x="2996132" y="1388493"/>
                  <a:pt x="2951326" y="1368090"/>
                </a:cubicBezTo>
                <a:lnTo>
                  <a:pt x="2950184" y="1367600"/>
                </a:lnTo>
                <a:cubicBezTo>
                  <a:pt x="2905377" y="1347197"/>
                  <a:pt x="2852002" y="1367192"/>
                  <a:pt x="2831598" y="1412080"/>
                </a:cubicBezTo>
                <a:lnTo>
                  <a:pt x="2831108" y="1413223"/>
                </a:lnTo>
                <a:cubicBezTo>
                  <a:pt x="2810705" y="1458029"/>
                  <a:pt x="2807032" y="1532869"/>
                  <a:pt x="2822865" y="1579552"/>
                </a:cubicBezTo>
                <a:lnTo>
                  <a:pt x="2832414" y="1607709"/>
                </a:lnTo>
                <a:cubicBezTo>
                  <a:pt x="2848247" y="1654311"/>
                  <a:pt x="2842779" y="1703443"/>
                  <a:pt x="2820172" y="1716746"/>
                </a:cubicBezTo>
                <a:cubicBezTo>
                  <a:pt x="2797565" y="1730049"/>
                  <a:pt x="2782466" y="1772897"/>
                  <a:pt x="2786629" y="1811908"/>
                </a:cubicBezTo>
                <a:cubicBezTo>
                  <a:pt x="2790709" y="1850920"/>
                  <a:pt x="2773081" y="1886177"/>
                  <a:pt x="2747454" y="1890258"/>
                </a:cubicBezTo>
                <a:cubicBezTo>
                  <a:pt x="2721827" y="1894339"/>
                  <a:pt x="2681836" y="1862183"/>
                  <a:pt x="2658657" y="1818682"/>
                </a:cubicBezTo>
                <a:lnTo>
                  <a:pt x="2653434" y="1808807"/>
                </a:lnTo>
                <a:cubicBezTo>
                  <a:pt x="2630256" y="1765388"/>
                  <a:pt x="2578594" y="1706300"/>
                  <a:pt x="2538603" y="1677490"/>
                </a:cubicBezTo>
                <a:lnTo>
                  <a:pt x="2351951" y="1543234"/>
                </a:lnTo>
                <a:cubicBezTo>
                  <a:pt x="2311960" y="1514506"/>
                  <a:pt x="2303635" y="1458927"/>
                  <a:pt x="2333506" y="1419752"/>
                </a:cubicBezTo>
                <a:lnTo>
                  <a:pt x="2404021" y="1327120"/>
                </a:lnTo>
                <a:cubicBezTo>
                  <a:pt x="2433892" y="1287945"/>
                  <a:pt x="2491267" y="1278967"/>
                  <a:pt x="2531666" y="1307206"/>
                </a:cubicBezTo>
                <a:lnTo>
                  <a:pt x="2534196" y="1309001"/>
                </a:lnTo>
                <a:cubicBezTo>
                  <a:pt x="2574513" y="1337240"/>
                  <a:pt x="2622665" y="1342708"/>
                  <a:pt x="2641110" y="1321162"/>
                </a:cubicBezTo>
                <a:cubicBezTo>
                  <a:pt x="2659555" y="1299616"/>
                  <a:pt x="2662901" y="1258482"/>
                  <a:pt x="2648537" y="1229754"/>
                </a:cubicBezTo>
                <a:cubicBezTo>
                  <a:pt x="2634173" y="1201025"/>
                  <a:pt x="2645109" y="1154016"/>
                  <a:pt x="2672777" y="1125287"/>
                </a:cubicBezTo>
                <a:cubicBezTo>
                  <a:pt x="2700444" y="1096559"/>
                  <a:pt x="2708034" y="1054609"/>
                  <a:pt x="2689589" y="1032002"/>
                </a:cubicBezTo>
                <a:cubicBezTo>
                  <a:pt x="2671144" y="1009395"/>
                  <a:pt x="2676123" y="969975"/>
                  <a:pt x="2700770" y="944348"/>
                </a:cubicBezTo>
                <a:cubicBezTo>
                  <a:pt x="2725418" y="918722"/>
                  <a:pt x="2782711" y="913253"/>
                  <a:pt x="2828170" y="932270"/>
                </a:cubicBezTo>
                <a:lnTo>
                  <a:pt x="2912886" y="967690"/>
                </a:lnTo>
                <a:cubicBezTo>
                  <a:pt x="2958345" y="986706"/>
                  <a:pt x="2991317" y="1040000"/>
                  <a:pt x="2986176" y="1086194"/>
                </a:cubicBezTo>
                <a:cubicBezTo>
                  <a:pt x="2981034" y="1132388"/>
                  <a:pt x="2976872" y="1196129"/>
                  <a:pt x="2976872" y="1227958"/>
                </a:cubicBezTo>
                <a:cubicBezTo>
                  <a:pt x="2976872" y="1259788"/>
                  <a:pt x="3012618" y="1304349"/>
                  <a:pt x="3056282" y="1327120"/>
                </a:cubicBezTo>
                <a:lnTo>
                  <a:pt x="3083950" y="1341484"/>
                </a:lnTo>
                <a:cubicBezTo>
                  <a:pt x="3127613" y="1364172"/>
                  <a:pt x="3187110" y="1350216"/>
                  <a:pt x="3216165" y="1310470"/>
                </a:cubicBezTo>
                <a:lnTo>
                  <a:pt x="3312061" y="1179071"/>
                </a:lnTo>
                <a:cubicBezTo>
                  <a:pt x="3341116" y="1139325"/>
                  <a:pt x="3327976" y="1090520"/>
                  <a:pt x="3282844" y="1070769"/>
                </a:cubicBezTo>
                <a:lnTo>
                  <a:pt x="3234202" y="1049468"/>
                </a:lnTo>
                <a:cubicBezTo>
                  <a:pt x="3189069" y="1029717"/>
                  <a:pt x="3135530" y="976831"/>
                  <a:pt x="3115126" y="932025"/>
                </a:cubicBezTo>
                <a:lnTo>
                  <a:pt x="3114636" y="930882"/>
                </a:lnTo>
                <a:cubicBezTo>
                  <a:pt x="3094233" y="886076"/>
                  <a:pt x="3044530" y="826334"/>
                  <a:pt x="3004131" y="798177"/>
                </a:cubicBezTo>
                <a:cubicBezTo>
                  <a:pt x="3004131" y="798177"/>
                  <a:pt x="2756676" y="625563"/>
                  <a:pt x="2756676" y="614382"/>
                </a:cubicBezTo>
                <a:cubicBezTo>
                  <a:pt x="2756676" y="603201"/>
                  <a:pt x="2807440" y="484125"/>
                  <a:pt x="2807440" y="484125"/>
                </a:cubicBezTo>
                <a:cubicBezTo>
                  <a:pt x="2826701" y="438829"/>
                  <a:pt x="2876486" y="380067"/>
                  <a:pt x="2918028" y="353624"/>
                </a:cubicBezTo>
                <a:lnTo>
                  <a:pt x="3188579" y="181255"/>
                </a:lnTo>
                <a:cubicBezTo>
                  <a:pt x="3230121" y="154812"/>
                  <a:pt x="3247341" y="119718"/>
                  <a:pt x="3226775" y="103313"/>
                </a:cubicBezTo>
                <a:cubicBezTo>
                  <a:pt x="3206289" y="86909"/>
                  <a:pt x="3149241" y="75809"/>
                  <a:pt x="3100109" y="78584"/>
                </a:cubicBezTo>
                <a:lnTo>
                  <a:pt x="2435769" y="116779"/>
                </a:lnTo>
                <a:cubicBezTo>
                  <a:pt x="2386637" y="119636"/>
                  <a:pt x="2327058" y="135388"/>
                  <a:pt x="2303472" y="151792"/>
                </a:cubicBezTo>
                <a:cubicBezTo>
                  <a:pt x="2279885" y="168196"/>
                  <a:pt x="2272785" y="220022"/>
                  <a:pt x="2287802" y="266950"/>
                </a:cubicBezTo>
                <a:lnTo>
                  <a:pt x="2345258" y="447073"/>
                </a:lnTo>
                <a:cubicBezTo>
                  <a:pt x="2360194" y="494001"/>
                  <a:pt x="2401654" y="560190"/>
                  <a:pt x="2437238" y="594223"/>
                </a:cubicBezTo>
                <a:cubicBezTo>
                  <a:pt x="2437238" y="594223"/>
                  <a:pt x="2454540" y="610709"/>
                  <a:pt x="2469475" y="610709"/>
                </a:cubicBezTo>
                <a:cubicBezTo>
                  <a:pt x="2484411" y="610709"/>
                  <a:pt x="2475678" y="646783"/>
                  <a:pt x="2475678" y="646783"/>
                </a:cubicBezTo>
                <a:cubicBezTo>
                  <a:pt x="2464089" y="694609"/>
                  <a:pt x="2426057" y="725377"/>
                  <a:pt x="2391126" y="715175"/>
                </a:cubicBezTo>
                <a:cubicBezTo>
                  <a:pt x="2356276" y="704892"/>
                  <a:pt x="2311062" y="659841"/>
                  <a:pt x="2290740" y="614953"/>
                </a:cubicBezTo>
                <a:lnTo>
                  <a:pt x="2275070" y="580349"/>
                </a:lnTo>
                <a:cubicBezTo>
                  <a:pt x="2254748" y="535461"/>
                  <a:pt x="2214676" y="466089"/>
                  <a:pt x="2185947" y="426016"/>
                </a:cubicBezTo>
                <a:lnTo>
                  <a:pt x="2185947" y="426016"/>
                </a:lnTo>
                <a:cubicBezTo>
                  <a:pt x="2157219" y="386025"/>
                  <a:pt x="2097641" y="353298"/>
                  <a:pt x="2053487" y="353298"/>
                </a:cubicBezTo>
                <a:cubicBezTo>
                  <a:pt x="2009334" y="353298"/>
                  <a:pt x="1971628" y="381863"/>
                  <a:pt x="1969506" y="416712"/>
                </a:cubicBezTo>
                <a:cubicBezTo>
                  <a:pt x="1967466" y="451561"/>
                  <a:pt x="2004356" y="491879"/>
                  <a:pt x="2051447" y="506243"/>
                </a:cubicBezTo>
                <a:lnTo>
                  <a:pt x="2051773" y="506324"/>
                </a:lnTo>
                <a:cubicBezTo>
                  <a:pt x="2098865" y="520689"/>
                  <a:pt x="2139917" y="556762"/>
                  <a:pt x="2143018" y="586470"/>
                </a:cubicBezTo>
                <a:cubicBezTo>
                  <a:pt x="2146120" y="616259"/>
                  <a:pt x="2129307" y="646456"/>
                  <a:pt x="2105720" y="653638"/>
                </a:cubicBezTo>
                <a:cubicBezTo>
                  <a:pt x="2082134" y="660820"/>
                  <a:pt x="2073728" y="693548"/>
                  <a:pt x="2087031" y="726357"/>
                </a:cubicBezTo>
                <a:cubicBezTo>
                  <a:pt x="2100334" y="759166"/>
                  <a:pt x="2148323" y="802013"/>
                  <a:pt x="2193538" y="821437"/>
                </a:cubicBezTo>
                <a:lnTo>
                  <a:pt x="2271561" y="855062"/>
                </a:lnTo>
                <a:cubicBezTo>
                  <a:pt x="2316775" y="874568"/>
                  <a:pt x="2329180" y="922394"/>
                  <a:pt x="2299146" y="961406"/>
                </a:cubicBezTo>
                <a:lnTo>
                  <a:pt x="2270418" y="998622"/>
                </a:lnTo>
                <a:cubicBezTo>
                  <a:pt x="2240384" y="1037634"/>
                  <a:pt x="2175582" y="1066035"/>
                  <a:pt x="2126532" y="1061710"/>
                </a:cubicBezTo>
                <a:lnTo>
                  <a:pt x="2092254" y="1058690"/>
                </a:lnTo>
                <a:cubicBezTo>
                  <a:pt x="2043204" y="1054365"/>
                  <a:pt x="1982075" y="1041633"/>
                  <a:pt x="1956448" y="1030370"/>
                </a:cubicBezTo>
                <a:cubicBezTo>
                  <a:pt x="1930821" y="1019107"/>
                  <a:pt x="1940043" y="983850"/>
                  <a:pt x="1976933" y="952020"/>
                </a:cubicBezTo>
                <a:cubicBezTo>
                  <a:pt x="2013904" y="920191"/>
                  <a:pt x="2019046" y="862652"/>
                  <a:pt x="1988441" y="824049"/>
                </a:cubicBezTo>
                <a:lnTo>
                  <a:pt x="1928128" y="747984"/>
                </a:lnTo>
                <a:cubicBezTo>
                  <a:pt x="1897522" y="709381"/>
                  <a:pt x="1833945" y="689549"/>
                  <a:pt x="1786853" y="703913"/>
                </a:cubicBezTo>
                <a:lnTo>
                  <a:pt x="1786527" y="703994"/>
                </a:lnTo>
                <a:cubicBezTo>
                  <a:pt x="1739436" y="718358"/>
                  <a:pt x="1693323" y="704892"/>
                  <a:pt x="1684101" y="674123"/>
                </a:cubicBezTo>
                <a:cubicBezTo>
                  <a:pt x="1674879" y="643355"/>
                  <a:pt x="1706545" y="609077"/>
                  <a:pt x="1754534" y="598059"/>
                </a:cubicBezTo>
                <a:lnTo>
                  <a:pt x="1822519" y="582389"/>
                </a:lnTo>
                <a:cubicBezTo>
                  <a:pt x="1870508" y="571289"/>
                  <a:pt x="1887076" y="531217"/>
                  <a:pt x="1859409" y="493266"/>
                </a:cubicBezTo>
                <a:cubicBezTo>
                  <a:pt x="1831741" y="455316"/>
                  <a:pt x="1777957" y="414998"/>
                  <a:pt x="1740007" y="403735"/>
                </a:cubicBezTo>
                <a:cubicBezTo>
                  <a:pt x="1702056" y="392473"/>
                  <a:pt x="1634235" y="399736"/>
                  <a:pt x="1589265" y="419813"/>
                </a:cubicBezTo>
                <a:lnTo>
                  <a:pt x="1428077" y="492042"/>
                </a:lnTo>
                <a:cubicBezTo>
                  <a:pt x="1383107" y="512201"/>
                  <a:pt x="1342627" y="568759"/>
                  <a:pt x="1337975" y="617810"/>
                </a:cubicBezTo>
                <a:lnTo>
                  <a:pt x="1332343" y="678286"/>
                </a:lnTo>
                <a:cubicBezTo>
                  <a:pt x="1327773" y="727336"/>
                  <a:pt x="1356746" y="774183"/>
                  <a:pt x="1396737" y="782344"/>
                </a:cubicBezTo>
                <a:cubicBezTo>
                  <a:pt x="1436728" y="790587"/>
                  <a:pt x="1500632" y="822825"/>
                  <a:pt x="1538664" y="854165"/>
                </a:cubicBezTo>
                <a:lnTo>
                  <a:pt x="1568209" y="878486"/>
                </a:lnTo>
                <a:cubicBezTo>
                  <a:pt x="1606241" y="909744"/>
                  <a:pt x="1627297" y="959692"/>
                  <a:pt x="1614974" y="989481"/>
                </a:cubicBezTo>
                <a:cubicBezTo>
                  <a:pt x="1602650" y="1019270"/>
                  <a:pt x="1558415" y="1022290"/>
                  <a:pt x="1516547" y="996255"/>
                </a:cubicBezTo>
                <a:lnTo>
                  <a:pt x="1500714" y="986380"/>
                </a:lnTo>
                <a:cubicBezTo>
                  <a:pt x="1458927" y="960345"/>
                  <a:pt x="1385801" y="928515"/>
                  <a:pt x="1338301" y="915620"/>
                </a:cubicBezTo>
                <a:lnTo>
                  <a:pt x="1291047" y="902807"/>
                </a:lnTo>
                <a:cubicBezTo>
                  <a:pt x="1243547" y="889912"/>
                  <a:pt x="1172787" y="904113"/>
                  <a:pt x="1133939" y="934310"/>
                </a:cubicBezTo>
                <a:lnTo>
                  <a:pt x="1107414" y="954958"/>
                </a:lnTo>
                <a:cubicBezTo>
                  <a:pt x="1068566" y="985156"/>
                  <a:pt x="999520" y="994460"/>
                  <a:pt x="954061" y="975607"/>
                </a:cubicBezTo>
                <a:lnTo>
                  <a:pt x="921742" y="962222"/>
                </a:lnTo>
                <a:cubicBezTo>
                  <a:pt x="876283" y="943369"/>
                  <a:pt x="799239" y="921741"/>
                  <a:pt x="750597" y="914151"/>
                </a:cubicBezTo>
                <a:lnTo>
                  <a:pt x="446257" y="866978"/>
                </a:lnTo>
                <a:cubicBezTo>
                  <a:pt x="397615" y="859470"/>
                  <a:pt x="318694" y="863142"/>
                  <a:pt x="270949" y="875221"/>
                </a:cubicBezTo>
                <a:lnTo>
                  <a:pt x="149834" y="905908"/>
                </a:lnTo>
                <a:cubicBezTo>
                  <a:pt x="102089" y="917987"/>
                  <a:pt x="48061" y="965323"/>
                  <a:pt x="29779" y="1011027"/>
                </a:cubicBezTo>
                <a:lnTo>
                  <a:pt x="6764" y="1068565"/>
                </a:lnTo>
                <a:cubicBezTo>
                  <a:pt x="-11518" y="1114269"/>
                  <a:pt x="8559" y="1171644"/>
                  <a:pt x="51325" y="1195965"/>
                </a:cubicBezTo>
                <a:lnTo>
                  <a:pt x="59813" y="1200781"/>
                </a:lnTo>
                <a:cubicBezTo>
                  <a:pt x="102661" y="1225102"/>
                  <a:pt x="112454" y="1274397"/>
                  <a:pt x="81686" y="1310307"/>
                </a:cubicBezTo>
                <a:cubicBezTo>
                  <a:pt x="50917" y="1346217"/>
                  <a:pt x="45041" y="1388167"/>
                  <a:pt x="68628" y="1403592"/>
                </a:cubicBezTo>
                <a:cubicBezTo>
                  <a:pt x="92214" y="1419017"/>
                  <a:pt x="124125" y="1459253"/>
                  <a:pt x="139550" y="1493123"/>
                </a:cubicBezTo>
                <a:cubicBezTo>
                  <a:pt x="154975" y="1526993"/>
                  <a:pt x="206148" y="1556374"/>
                  <a:pt x="253321" y="1558414"/>
                </a:cubicBezTo>
                <a:cubicBezTo>
                  <a:pt x="300494" y="1560455"/>
                  <a:pt x="374192" y="1542336"/>
                  <a:pt x="417121" y="1518097"/>
                </a:cubicBezTo>
                <a:lnTo>
                  <a:pt x="492451" y="1475576"/>
                </a:lnTo>
                <a:cubicBezTo>
                  <a:pt x="535298" y="1451336"/>
                  <a:pt x="609486" y="1441298"/>
                  <a:pt x="657311" y="1453295"/>
                </a:cubicBezTo>
                <a:lnTo>
                  <a:pt x="767083" y="1480718"/>
                </a:lnTo>
                <a:cubicBezTo>
                  <a:pt x="814827" y="1492633"/>
                  <a:pt x="882893" y="1530502"/>
                  <a:pt x="918232" y="1564780"/>
                </a:cubicBezTo>
                <a:lnTo>
                  <a:pt x="1035920" y="1678877"/>
                </a:lnTo>
                <a:cubicBezTo>
                  <a:pt x="1071259" y="1713155"/>
                  <a:pt x="1126186" y="1771999"/>
                  <a:pt x="1157934" y="1809705"/>
                </a:cubicBezTo>
                <a:lnTo>
                  <a:pt x="1262645" y="1933922"/>
                </a:lnTo>
                <a:cubicBezTo>
                  <a:pt x="1294393" y="1971546"/>
                  <a:pt x="1321652" y="2042632"/>
                  <a:pt x="1323203" y="2091845"/>
                </a:cubicBezTo>
                <a:lnTo>
                  <a:pt x="1332425" y="2382964"/>
                </a:lnTo>
                <a:cubicBezTo>
                  <a:pt x="1333976" y="2432177"/>
                  <a:pt x="1356256" y="2506854"/>
                  <a:pt x="1381965" y="2548886"/>
                </a:cubicBezTo>
                <a:lnTo>
                  <a:pt x="1493776" y="2731865"/>
                </a:lnTo>
                <a:cubicBezTo>
                  <a:pt x="1519485" y="2773896"/>
                  <a:pt x="1568127" y="2804910"/>
                  <a:pt x="1601997" y="2800829"/>
                </a:cubicBezTo>
                <a:cubicBezTo>
                  <a:pt x="1635867" y="2796748"/>
                  <a:pt x="1687039" y="2826129"/>
                  <a:pt x="1715767" y="2866120"/>
                </a:cubicBezTo>
                <a:lnTo>
                  <a:pt x="1894992" y="3116023"/>
                </a:lnTo>
                <a:cubicBezTo>
                  <a:pt x="1923721" y="3156014"/>
                  <a:pt x="1942982" y="3211430"/>
                  <a:pt x="1937840" y="3239179"/>
                </a:cubicBezTo>
                <a:cubicBezTo>
                  <a:pt x="1932698" y="3266846"/>
                  <a:pt x="1959794" y="3314917"/>
                  <a:pt x="1997990" y="3346012"/>
                </a:cubicBezTo>
                <a:lnTo>
                  <a:pt x="2097804" y="3427055"/>
                </a:lnTo>
                <a:cubicBezTo>
                  <a:pt x="2136000" y="3458150"/>
                  <a:pt x="2198353" y="3473412"/>
                  <a:pt x="2236303" y="3461170"/>
                </a:cubicBezTo>
                <a:cubicBezTo>
                  <a:pt x="2274254" y="3448846"/>
                  <a:pt x="2325508" y="3463945"/>
                  <a:pt x="2350074" y="3494714"/>
                </a:cubicBezTo>
                <a:cubicBezTo>
                  <a:pt x="2374721" y="3525482"/>
                  <a:pt x="2423363" y="3558210"/>
                  <a:pt x="2458294" y="3567432"/>
                </a:cubicBezTo>
                <a:cubicBezTo>
                  <a:pt x="2493144" y="3576654"/>
                  <a:pt x="2525055" y="3606035"/>
                  <a:pt x="2529217" y="3632723"/>
                </a:cubicBezTo>
                <a:cubicBezTo>
                  <a:pt x="2533298" y="3659411"/>
                  <a:pt x="2570432" y="3703238"/>
                  <a:pt x="2611648" y="3730171"/>
                </a:cubicBezTo>
                <a:lnTo>
                  <a:pt x="2644538" y="3751635"/>
                </a:lnTo>
                <a:cubicBezTo>
                  <a:pt x="2685753" y="3778242"/>
                  <a:pt x="2730478" y="3786811"/>
                  <a:pt x="2743781" y="3770407"/>
                </a:cubicBezTo>
                <a:close/>
                <a:moveTo>
                  <a:pt x="4610464" y="830497"/>
                </a:moveTo>
                <a:lnTo>
                  <a:pt x="4613483" y="809195"/>
                </a:lnTo>
                <a:cubicBezTo>
                  <a:pt x="4620339" y="760471"/>
                  <a:pt x="4648659" y="690936"/>
                  <a:pt x="4676326" y="654781"/>
                </a:cubicBezTo>
                <a:cubicBezTo>
                  <a:pt x="4703993" y="618626"/>
                  <a:pt x="4718684" y="549498"/>
                  <a:pt x="4708890" y="501264"/>
                </a:cubicBezTo>
                <a:cubicBezTo>
                  <a:pt x="4708890" y="501264"/>
                  <a:pt x="4687507" y="395982"/>
                  <a:pt x="4687507" y="384719"/>
                </a:cubicBezTo>
                <a:cubicBezTo>
                  <a:pt x="4687507" y="373538"/>
                  <a:pt x="4874975" y="230795"/>
                  <a:pt x="4869344" y="216839"/>
                </a:cubicBezTo>
                <a:cubicBezTo>
                  <a:pt x="4863712" y="202883"/>
                  <a:pt x="4863712" y="202883"/>
                  <a:pt x="4863712" y="202883"/>
                </a:cubicBezTo>
                <a:cubicBezTo>
                  <a:pt x="4856041" y="161341"/>
                  <a:pt x="4810663" y="137346"/>
                  <a:pt x="4763001" y="149507"/>
                </a:cubicBezTo>
                <a:lnTo>
                  <a:pt x="4684651" y="169502"/>
                </a:lnTo>
                <a:cubicBezTo>
                  <a:pt x="4636907" y="181663"/>
                  <a:pt x="4592835" y="177174"/>
                  <a:pt x="4586714" y="159464"/>
                </a:cubicBezTo>
                <a:cubicBezTo>
                  <a:pt x="4580592" y="141753"/>
                  <a:pt x="4586224" y="118493"/>
                  <a:pt x="4599282" y="107720"/>
                </a:cubicBezTo>
                <a:cubicBezTo>
                  <a:pt x="4612341" y="96947"/>
                  <a:pt x="4585082" y="74666"/>
                  <a:pt x="4538643" y="58262"/>
                </a:cubicBezTo>
                <a:lnTo>
                  <a:pt x="4438828" y="22923"/>
                </a:lnTo>
                <a:cubicBezTo>
                  <a:pt x="4392390" y="6519"/>
                  <a:pt x="4314285" y="-3357"/>
                  <a:pt x="4265235" y="1050"/>
                </a:cubicBezTo>
                <a:lnTo>
                  <a:pt x="4009864" y="24147"/>
                </a:lnTo>
                <a:cubicBezTo>
                  <a:pt x="3960814" y="28554"/>
                  <a:pt x="3888014" y="55814"/>
                  <a:pt x="3848104" y="84623"/>
                </a:cubicBezTo>
                <a:lnTo>
                  <a:pt x="3842146" y="88867"/>
                </a:lnTo>
                <a:cubicBezTo>
                  <a:pt x="3802237" y="117677"/>
                  <a:pt x="3730008" y="133510"/>
                  <a:pt x="3681693" y="123962"/>
                </a:cubicBezTo>
                <a:lnTo>
                  <a:pt x="3672715" y="122166"/>
                </a:lnTo>
                <a:cubicBezTo>
                  <a:pt x="3624399" y="112617"/>
                  <a:pt x="3547111" y="119065"/>
                  <a:pt x="3501080" y="136367"/>
                </a:cubicBezTo>
                <a:lnTo>
                  <a:pt x="3274192" y="221654"/>
                </a:lnTo>
                <a:cubicBezTo>
                  <a:pt x="3228080" y="238956"/>
                  <a:pt x="3194129" y="276417"/>
                  <a:pt x="3198781" y="304900"/>
                </a:cubicBezTo>
                <a:cubicBezTo>
                  <a:pt x="3203433" y="333384"/>
                  <a:pt x="3177561" y="373701"/>
                  <a:pt x="3141406" y="394431"/>
                </a:cubicBezTo>
                <a:cubicBezTo>
                  <a:pt x="3105251" y="415243"/>
                  <a:pt x="3079461" y="455479"/>
                  <a:pt x="3084031" y="483962"/>
                </a:cubicBezTo>
                <a:cubicBezTo>
                  <a:pt x="3088683" y="512446"/>
                  <a:pt x="3132755" y="535706"/>
                  <a:pt x="3181968" y="535706"/>
                </a:cubicBezTo>
                <a:lnTo>
                  <a:pt x="3277130" y="535706"/>
                </a:lnTo>
                <a:cubicBezTo>
                  <a:pt x="3326344" y="535706"/>
                  <a:pt x="3396451" y="562802"/>
                  <a:pt x="3432851" y="596019"/>
                </a:cubicBezTo>
                <a:lnTo>
                  <a:pt x="3500101" y="657311"/>
                </a:lnTo>
                <a:cubicBezTo>
                  <a:pt x="3536501" y="690446"/>
                  <a:pt x="3555354" y="735906"/>
                  <a:pt x="3542051" y="758186"/>
                </a:cubicBezTo>
                <a:cubicBezTo>
                  <a:pt x="3528747" y="780467"/>
                  <a:pt x="3541724" y="820784"/>
                  <a:pt x="3570942" y="847717"/>
                </a:cubicBezTo>
                <a:cubicBezTo>
                  <a:pt x="3600160" y="874650"/>
                  <a:pt x="3616238" y="936187"/>
                  <a:pt x="3606526" y="984503"/>
                </a:cubicBezTo>
                <a:lnTo>
                  <a:pt x="3599670" y="1018781"/>
                </a:lnTo>
                <a:cubicBezTo>
                  <a:pt x="3590040" y="1067096"/>
                  <a:pt x="3604567" y="1140060"/>
                  <a:pt x="3632071" y="1180867"/>
                </a:cubicBezTo>
                <a:lnTo>
                  <a:pt x="3772856" y="1390371"/>
                </a:lnTo>
                <a:cubicBezTo>
                  <a:pt x="3800360" y="1431259"/>
                  <a:pt x="3857408" y="1459008"/>
                  <a:pt x="3899766" y="1452071"/>
                </a:cubicBezTo>
                <a:cubicBezTo>
                  <a:pt x="3942124" y="1445134"/>
                  <a:pt x="3983339" y="1399756"/>
                  <a:pt x="3991419" y="1351196"/>
                </a:cubicBezTo>
                <a:lnTo>
                  <a:pt x="4009537" y="1242404"/>
                </a:lnTo>
                <a:cubicBezTo>
                  <a:pt x="4017617" y="1193843"/>
                  <a:pt x="4044387" y="1160381"/>
                  <a:pt x="4069034" y="1168053"/>
                </a:cubicBezTo>
                <a:cubicBezTo>
                  <a:pt x="4093682" y="1175725"/>
                  <a:pt x="4140283" y="1165034"/>
                  <a:pt x="4172603" y="1144304"/>
                </a:cubicBezTo>
                <a:cubicBezTo>
                  <a:pt x="4204922" y="1123492"/>
                  <a:pt x="4241403" y="1082603"/>
                  <a:pt x="4253727" y="1053385"/>
                </a:cubicBezTo>
                <a:cubicBezTo>
                  <a:pt x="4266051" y="1024167"/>
                  <a:pt x="4306369" y="1002703"/>
                  <a:pt x="4343258" y="1005804"/>
                </a:cubicBezTo>
                <a:cubicBezTo>
                  <a:pt x="4380229" y="1008905"/>
                  <a:pt x="4446582" y="993562"/>
                  <a:pt x="4490735" y="971852"/>
                </a:cubicBezTo>
                <a:lnTo>
                  <a:pt x="4517586" y="958631"/>
                </a:lnTo>
                <a:cubicBezTo>
                  <a:pt x="4561821" y="937003"/>
                  <a:pt x="4603608" y="879302"/>
                  <a:pt x="4610464" y="830497"/>
                </a:cubicBezTo>
                <a:close/>
                <a:moveTo>
                  <a:pt x="4877832" y="1169604"/>
                </a:moveTo>
                <a:cubicBezTo>
                  <a:pt x="4873262" y="1138019"/>
                  <a:pt x="4829434" y="1116881"/>
                  <a:pt x="4780547" y="1122512"/>
                </a:cubicBezTo>
                <a:lnTo>
                  <a:pt x="4619768" y="1141121"/>
                </a:lnTo>
                <a:cubicBezTo>
                  <a:pt x="4570880" y="1146752"/>
                  <a:pt x="4523871" y="1163972"/>
                  <a:pt x="4515464" y="1179398"/>
                </a:cubicBezTo>
                <a:cubicBezTo>
                  <a:pt x="4506977" y="1194823"/>
                  <a:pt x="4531542" y="1227550"/>
                  <a:pt x="4570064" y="1252116"/>
                </a:cubicBezTo>
                <a:cubicBezTo>
                  <a:pt x="4608586" y="1276682"/>
                  <a:pt x="4678775" y="1285904"/>
                  <a:pt x="4726111" y="1272438"/>
                </a:cubicBezTo>
                <a:lnTo>
                  <a:pt x="4800053" y="1251463"/>
                </a:lnTo>
                <a:cubicBezTo>
                  <a:pt x="4847390" y="1237997"/>
                  <a:pt x="4882402" y="1201107"/>
                  <a:pt x="4877832" y="1169604"/>
                </a:cubicBezTo>
                <a:close/>
                <a:moveTo>
                  <a:pt x="11267170" y="1138590"/>
                </a:moveTo>
                <a:cubicBezTo>
                  <a:pt x="11267170" y="1138590"/>
                  <a:pt x="11042894" y="987196"/>
                  <a:pt x="11024286" y="972260"/>
                </a:cubicBezTo>
                <a:cubicBezTo>
                  <a:pt x="11005596" y="957325"/>
                  <a:pt x="10847264" y="926148"/>
                  <a:pt x="10847264" y="926148"/>
                </a:cubicBezTo>
                <a:cubicBezTo>
                  <a:pt x="10798949" y="916600"/>
                  <a:pt x="10739289" y="928189"/>
                  <a:pt x="10714641" y="951775"/>
                </a:cubicBezTo>
                <a:cubicBezTo>
                  <a:pt x="10689994" y="975362"/>
                  <a:pt x="10629763" y="990624"/>
                  <a:pt x="10580794" y="985645"/>
                </a:cubicBezTo>
                <a:lnTo>
                  <a:pt x="10538844" y="981401"/>
                </a:lnTo>
                <a:cubicBezTo>
                  <a:pt x="10489876" y="976423"/>
                  <a:pt x="10422870" y="953000"/>
                  <a:pt x="10390062" y="929413"/>
                </a:cubicBezTo>
                <a:cubicBezTo>
                  <a:pt x="10357253" y="905826"/>
                  <a:pt x="10290247" y="882893"/>
                  <a:pt x="10241197" y="878404"/>
                </a:cubicBezTo>
                <a:lnTo>
                  <a:pt x="10214346" y="875956"/>
                </a:lnTo>
                <a:cubicBezTo>
                  <a:pt x="10165296" y="871467"/>
                  <a:pt x="10105064" y="852777"/>
                  <a:pt x="10080416" y="834251"/>
                </a:cubicBezTo>
                <a:cubicBezTo>
                  <a:pt x="10055769" y="815806"/>
                  <a:pt x="9995619" y="796218"/>
                  <a:pt x="9946651" y="790750"/>
                </a:cubicBezTo>
                <a:lnTo>
                  <a:pt x="9856059" y="780712"/>
                </a:lnTo>
                <a:cubicBezTo>
                  <a:pt x="9807090" y="775244"/>
                  <a:pt x="9756979" y="785119"/>
                  <a:pt x="9744655" y="802503"/>
                </a:cubicBezTo>
                <a:cubicBezTo>
                  <a:pt x="9732331" y="819887"/>
                  <a:pt x="9683771" y="846166"/>
                  <a:pt x="9636761" y="860775"/>
                </a:cubicBezTo>
                <a:lnTo>
                  <a:pt x="9591383" y="874813"/>
                </a:lnTo>
                <a:cubicBezTo>
                  <a:pt x="9544374" y="889422"/>
                  <a:pt x="9471983" y="879465"/>
                  <a:pt x="9430685" y="852777"/>
                </a:cubicBezTo>
                <a:lnTo>
                  <a:pt x="9402038" y="834251"/>
                </a:lnTo>
                <a:cubicBezTo>
                  <a:pt x="9360660" y="807563"/>
                  <a:pt x="9289085" y="790669"/>
                  <a:pt x="9242891" y="796871"/>
                </a:cubicBezTo>
                <a:cubicBezTo>
                  <a:pt x="9196697" y="802992"/>
                  <a:pt x="9132956" y="787894"/>
                  <a:pt x="9101127" y="763328"/>
                </a:cubicBezTo>
                <a:cubicBezTo>
                  <a:pt x="9069297" y="738680"/>
                  <a:pt x="9015595" y="716073"/>
                  <a:pt x="8981725" y="712972"/>
                </a:cubicBezTo>
                <a:cubicBezTo>
                  <a:pt x="8947855" y="709871"/>
                  <a:pt x="8920187" y="674613"/>
                  <a:pt x="8920187" y="634622"/>
                </a:cubicBezTo>
                <a:cubicBezTo>
                  <a:pt x="8920187" y="594631"/>
                  <a:pt x="8896682" y="542561"/>
                  <a:pt x="8867955" y="518975"/>
                </a:cubicBezTo>
                <a:cubicBezTo>
                  <a:pt x="8839227" y="495388"/>
                  <a:pt x="8795563" y="484452"/>
                  <a:pt x="8770915" y="494735"/>
                </a:cubicBezTo>
                <a:cubicBezTo>
                  <a:pt x="8746268" y="505019"/>
                  <a:pt x="8695095" y="494898"/>
                  <a:pt x="8657145" y="472373"/>
                </a:cubicBezTo>
                <a:cubicBezTo>
                  <a:pt x="8619194" y="449766"/>
                  <a:pt x="8557331" y="457356"/>
                  <a:pt x="8519788" y="489185"/>
                </a:cubicBezTo>
                <a:lnTo>
                  <a:pt x="8510974" y="496612"/>
                </a:lnTo>
                <a:cubicBezTo>
                  <a:pt x="8473349" y="528442"/>
                  <a:pt x="8402345" y="555456"/>
                  <a:pt x="8353132" y="556762"/>
                </a:cubicBezTo>
                <a:lnTo>
                  <a:pt x="8241157" y="559619"/>
                </a:lnTo>
                <a:cubicBezTo>
                  <a:pt x="8191943" y="560843"/>
                  <a:pt x="8133182" y="591285"/>
                  <a:pt x="8110574" y="627195"/>
                </a:cubicBezTo>
                <a:cubicBezTo>
                  <a:pt x="8087967" y="663106"/>
                  <a:pt x="8029939" y="700077"/>
                  <a:pt x="7981624" y="709299"/>
                </a:cubicBezTo>
                <a:lnTo>
                  <a:pt x="7967260" y="712074"/>
                </a:lnTo>
                <a:cubicBezTo>
                  <a:pt x="7918862" y="721297"/>
                  <a:pt x="7846225" y="751902"/>
                  <a:pt x="7805826" y="780059"/>
                </a:cubicBezTo>
                <a:lnTo>
                  <a:pt x="7758735" y="812868"/>
                </a:lnTo>
                <a:cubicBezTo>
                  <a:pt x="7718336" y="841025"/>
                  <a:pt x="7670183" y="833679"/>
                  <a:pt x="7651739" y="796463"/>
                </a:cubicBezTo>
                <a:cubicBezTo>
                  <a:pt x="7633294" y="759247"/>
                  <a:pt x="7592160" y="728805"/>
                  <a:pt x="7560331" y="728805"/>
                </a:cubicBezTo>
                <a:cubicBezTo>
                  <a:pt x="7528501" y="728805"/>
                  <a:pt x="7485245" y="765205"/>
                  <a:pt x="7464271" y="809766"/>
                </a:cubicBezTo>
                <a:lnTo>
                  <a:pt x="7436359" y="868937"/>
                </a:lnTo>
                <a:cubicBezTo>
                  <a:pt x="7415302" y="913498"/>
                  <a:pt x="7363722" y="928923"/>
                  <a:pt x="7321691" y="903215"/>
                </a:cubicBezTo>
                <a:lnTo>
                  <a:pt x="7187272" y="821192"/>
                </a:lnTo>
                <a:cubicBezTo>
                  <a:pt x="7145240" y="795566"/>
                  <a:pt x="7121736" y="759410"/>
                  <a:pt x="7135120" y="740966"/>
                </a:cubicBezTo>
                <a:cubicBezTo>
                  <a:pt x="7148423" y="722521"/>
                  <a:pt x="7198045" y="696078"/>
                  <a:pt x="7245299" y="682203"/>
                </a:cubicBezTo>
                <a:lnTo>
                  <a:pt x="7416689" y="631929"/>
                </a:lnTo>
                <a:cubicBezTo>
                  <a:pt x="7463944" y="618055"/>
                  <a:pt x="7495039" y="580675"/>
                  <a:pt x="7485817" y="548927"/>
                </a:cubicBezTo>
                <a:cubicBezTo>
                  <a:pt x="7476594" y="517098"/>
                  <a:pt x="7429258" y="497755"/>
                  <a:pt x="7380698" y="505998"/>
                </a:cubicBezTo>
                <a:lnTo>
                  <a:pt x="7202860" y="535950"/>
                </a:lnTo>
                <a:cubicBezTo>
                  <a:pt x="7154300" y="544112"/>
                  <a:pt x="7090314" y="582960"/>
                  <a:pt x="7060688" y="622298"/>
                </a:cubicBezTo>
                <a:lnTo>
                  <a:pt x="6974503" y="736722"/>
                </a:lnTo>
                <a:cubicBezTo>
                  <a:pt x="6944877" y="776060"/>
                  <a:pt x="6957527" y="824457"/>
                  <a:pt x="7002578" y="844289"/>
                </a:cubicBezTo>
                <a:lnTo>
                  <a:pt x="7152096" y="910152"/>
                </a:lnTo>
                <a:cubicBezTo>
                  <a:pt x="7197147" y="929984"/>
                  <a:pt x="7238199" y="962222"/>
                  <a:pt x="7243341" y="981728"/>
                </a:cubicBezTo>
                <a:cubicBezTo>
                  <a:pt x="7248482" y="1001234"/>
                  <a:pt x="7212409" y="1017720"/>
                  <a:pt x="7163114" y="1018373"/>
                </a:cubicBezTo>
                <a:lnTo>
                  <a:pt x="7069829" y="1019678"/>
                </a:lnTo>
                <a:cubicBezTo>
                  <a:pt x="7020615" y="1020331"/>
                  <a:pt x="6944714" y="1039837"/>
                  <a:pt x="6901295" y="1063016"/>
                </a:cubicBezTo>
                <a:lnTo>
                  <a:pt x="6887747" y="1070198"/>
                </a:lnTo>
                <a:cubicBezTo>
                  <a:pt x="6844247" y="1093376"/>
                  <a:pt x="6785240" y="1095090"/>
                  <a:pt x="6756512" y="1074034"/>
                </a:cubicBezTo>
                <a:cubicBezTo>
                  <a:pt x="6727783" y="1052977"/>
                  <a:pt x="6695056" y="1063505"/>
                  <a:pt x="6683793" y="1097375"/>
                </a:cubicBezTo>
                <a:cubicBezTo>
                  <a:pt x="6672530" y="1131245"/>
                  <a:pt x="6632702" y="1185192"/>
                  <a:pt x="6595405" y="1217348"/>
                </a:cubicBezTo>
                <a:lnTo>
                  <a:pt x="6570757" y="1238568"/>
                </a:lnTo>
                <a:cubicBezTo>
                  <a:pt x="6533460" y="1270724"/>
                  <a:pt x="6479268" y="1264277"/>
                  <a:pt x="6450458" y="1224367"/>
                </a:cubicBezTo>
                <a:lnTo>
                  <a:pt x="6409814" y="1168053"/>
                </a:lnTo>
                <a:cubicBezTo>
                  <a:pt x="6381004" y="1128144"/>
                  <a:pt x="6395450" y="1108720"/>
                  <a:pt x="6441970" y="1124879"/>
                </a:cubicBezTo>
                <a:lnTo>
                  <a:pt x="6444418" y="1125777"/>
                </a:lnTo>
                <a:cubicBezTo>
                  <a:pt x="6490938" y="1141937"/>
                  <a:pt x="6537377" y="1128307"/>
                  <a:pt x="6547660" y="1095498"/>
                </a:cubicBezTo>
                <a:cubicBezTo>
                  <a:pt x="6557944" y="1062689"/>
                  <a:pt x="6530032" y="1018209"/>
                  <a:pt x="6485715" y="996745"/>
                </a:cubicBezTo>
                <a:lnTo>
                  <a:pt x="6277517" y="895788"/>
                </a:lnTo>
                <a:cubicBezTo>
                  <a:pt x="6233200" y="874323"/>
                  <a:pt x="6156647" y="856695"/>
                  <a:pt x="6107433" y="856695"/>
                </a:cubicBezTo>
                <a:lnTo>
                  <a:pt x="6017902" y="856695"/>
                </a:lnTo>
                <a:cubicBezTo>
                  <a:pt x="5968689" y="856695"/>
                  <a:pt x="5905927" y="890157"/>
                  <a:pt x="5878423" y="931045"/>
                </a:cubicBezTo>
                <a:lnTo>
                  <a:pt x="5806603" y="1037960"/>
                </a:lnTo>
                <a:cubicBezTo>
                  <a:pt x="5779180" y="1078849"/>
                  <a:pt x="5726621" y="1139080"/>
                  <a:pt x="5689813" y="1171889"/>
                </a:cubicBezTo>
                <a:lnTo>
                  <a:pt x="5532542" y="1312021"/>
                </a:lnTo>
                <a:cubicBezTo>
                  <a:pt x="5495734" y="1344748"/>
                  <a:pt x="5468556" y="1411753"/>
                  <a:pt x="5472066" y="1460885"/>
                </a:cubicBezTo>
                <a:lnTo>
                  <a:pt x="5474269" y="1491164"/>
                </a:lnTo>
                <a:cubicBezTo>
                  <a:pt x="5477778" y="1540296"/>
                  <a:pt x="5501610" y="1581348"/>
                  <a:pt x="5527318" y="1582327"/>
                </a:cubicBezTo>
                <a:cubicBezTo>
                  <a:pt x="5552945" y="1583388"/>
                  <a:pt x="5577919" y="1624277"/>
                  <a:pt x="5582653" y="1673327"/>
                </a:cubicBezTo>
                <a:lnTo>
                  <a:pt x="5582735" y="1674144"/>
                </a:lnTo>
                <a:cubicBezTo>
                  <a:pt x="5587550" y="1723194"/>
                  <a:pt x="5629500" y="1749963"/>
                  <a:pt x="5675938" y="1733722"/>
                </a:cubicBezTo>
                <a:lnTo>
                  <a:pt x="5709481" y="1721970"/>
                </a:lnTo>
                <a:cubicBezTo>
                  <a:pt x="5756002" y="1705728"/>
                  <a:pt x="5813050" y="1656841"/>
                  <a:pt x="5836310" y="1613504"/>
                </a:cubicBezTo>
                <a:lnTo>
                  <a:pt x="5863651" y="1562414"/>
                </a:lnTo>
                <a:cubicBezTo>
                  <a:pt x="5886911" y="1518995"/>
                  <a:pt x="5889115" y="1460804"/>
                  <a:pt x="5868629" y="1433137"/>
                </a:cubicBezTo>
                <a:cubicBezTo>
                  <a:pt x="5848144" y="1405469"/>
                  <a:pt x="5852062" y="1348258"/>
                  <a:pt x="5877362" y="1305981"/>
                </a:cubicBezTo>
                <a:lnTo>
                  <a:pt x="5930738" y="1217022"/>
                </a:lnTo>
                <a:cubicBezTo>
                  <a:pt x="5956038" y="1174827"/>
                  <a:pt x="6005333" y="1150343"/>
                  <a:pt x="6040264" y="1162667"/>
                </a:cubicBezTo>
                <a:cubicBezTo>
                  <a:pt x="6075113" y="1174990"/>
                  <a:pt x="6080500" y="1218001"/>
                  <a:pt x="6052099" y="1258237"/>
                </a:cubicBezTo>
                <a:lnTo>
                  <a:pt x="6039611" y="1276029"/>
                </a:lnTo>
                <a:cubicBezTo>
                  <a:pt x="6011210" y="1316265"/>
                  <a:pt x="6001498" y="1370212"/>
                  <a:pt x="6017902" y="1395839"/>
                </a:cubicBezTo>
                <a:cubicBezTo>
                  <a:pt x="6034306" y="1421466"/>
                  <a:pt x="6085642" y="1428729"/>
                  <a:pt x="6131917" y="1411998"/>
                </a:cubicBezTo>
                <a:lnTo>
                  <a:pt x="6220958" y="1379761"/>
                </a:lnTo>
                <a:cubicBezTo>
                  <a:pt x="6267234" y="1362948"/>
                  <a:pt x="6316937" y="1371926"/>
                  <a:pt x="6331219" y="1399593"/>
                </a:cubicBezTo>
                <a:cubicBezTo>
                  <a:pt x="6345583" y="1427260"/>
                  <a:pt x="6318814" y="1461702"/>
                  <a:pt x="6271722" y="1476066"/>
                </a:cubicBezTo>
                <a:lnTo>
                  <a:pt x="6088580" y="1531971"/>
                </a:lnTo>
                <a:cubicBezTo>
                  <a:pt x="6041488" y="1546336"/>
                  <a:pt x="5988276" y="1595630"/>
                  <a:pt x="5970403" y="1641498"/>
                </a:cubicBezTo>
                <a:lnTo>
                  <a:pt x="5949672" y="1694792"/>
                </a:lnTo>
                <a:cubicBezTo>
                  <a:pt x="5931799" y="1740659"/>
                  <a:pt x="5877199" y="1783425"/>
                  <a:pt x="5828394" y="1789709"/>
                </a:cubicBezTo>
                <a:lnTo>
                  <a:pt x="5603057" y="1818927"/>
                </a:lnTo>
                <a:cubicBezTo>
                  <a:pt x="5554251" y="1825293"/>
                  <a:pt x="5481369" y="1853695"/>
                  <a:pt x="5441052" y="1882015"/>
                </a:cubicBezTo>
                <a:lnTo>
                  <a:pt x="5232935" y="2028758"/>
                </a:lnTo>
                <a:cubicBezTo>
                  <a:pt x="5192700" y="2057159"/>
                  <a:pt x="5186987" y="2110046"/>
                  <a:pt x="5220367" y="2146282"/>
                </a:cubicBezTo>
                <a:lnTo>
                  <a:pt x="5226080" y="2152485"/>
                </a:lnTo>
                <a:cubicBezTo>
                  <a:pt x="5259379" y="2188722"/>
                  <a:pt x="5280762" y="2232712"/>
                  <a:pt x="5273580" y="2250096"/>
                </a:cubicBezTo>
                <a:cubicBezTo>
                  <a:pt x="5266398" y="2267561"/>
                  <a:pt x="5220285" y="2279477"/>
                  <a:pt x="5171154" y="2276539"/>
                </a:cubicBezTo>
                <a:lnTo>
                  <a:pt x="5096232" y="2272131"/>
                </a:lnTo>
                <a:cubicBezTo>
                  <a:pt x="5047100" y="2269275"/>
                  <a:pt x="5004089" y="2307062"/>
                  <a:pt x="5000743" y="2356194"/>
                </a:cubicBezTo>
                <a:lnTo>
                  <a:pt x="4994295" y="2449887"/>
                </a:lnTo>
                <a:cubicBezTo>
                  <a:pt x="4990949" y="2499019"/>
                  <a:pt x="5015026" y="2552640"/>
                  <a:pt x="5047834" y="2569044"/>
                </a:cubicBezTo>
                <a:cubicBezTo>
                  <a:pt x="5080643" y="2585449"/>
                  <a:pt x="5141936" y="2585449"/>
                  <a:pt x="5183967" y="2569044"/>
                </a:cubicBezTo>
                <a:cubicBezTo>
                  <a:pt x="5225998" y="2552640"/>
                  <a:pt x="5286312" y="2508323"/>
                  <a:pt x="5317896" y="2470536"/>
                </a:cubicBezTo>
                <a:lnTo>
                  <a:pt x="5355928" y="2425077"/>
                </a:lnTo>
                <a:cubicBezTo>
                  <a:pt x="5387513" y="2387289"/>
                  <a:pt x="5451825" y="2344360"/>
                  <a:pt x="5498835" y="2329506"/>
                </a:cubicBezTo>
                <a:lnTo>
                  <a:pt x="5505935" y="2327303"/>
                </a:lnTo>
                <a:cubicBezTo>
                  <a:pt x="5552945" y="2312531"/>
                  <a:pt x="5620114" y="2328119"/>
                  <a:pt x="5655371" y="2361989"/>
                </a:cubicBezTo>
                <a:cubicBezTo>
                  <a:pt x="5690547" y="2395859"/>
                  <a:pt x="5710950" y="2447031"/>
                  <a:pt x="5700667" y="2475759"/>
                </a:cubicBezTo>
                <a:cubicBezTo>
                  <a:pt x="5690384" y="2504487"/>
                  <a:pt x="5696260" y="2542275"/>
                  <a:pt x="5713726" y="2559740"/>
                </a:cubicBezTo>
                <a:cubicBezTo>
                  <a:pt x="5731191" y="2577206"/>
                  <a:pt x="5772325" y="2562107"/>
                  <a:pt x="5805134" y="2526197"/>
                </a:cubicBezTo>
                <a:cubicBezTo>
                  <a:pt x="5837942" y="2490287"/>
                  <a:pt x="5837698" y="2431116"/>
                  <a:pt x="5804562" y="2394635"/>
                </a:cubicBezTo>
                <a:lnTo>
                  <a:pt x="5738454" y="2321916"/>
                </a:lnTo>
                <a:cubicBezTo>
                  <a:pt x="5705319" y="2285435"/>
                  <a:pt x="5682385" y="2247239"/>
                  <a:pt x="5687527" y="2237037"/>
                </a:cubicBezTo>
                <a:cubicBezTo>
                  <a:pt x="5692669" y="2226754"/>
                  <a:pt x="5729967" y="2241281"/>
                  <a:pt x="5770448" y="2269357"/>
                </a:cubicBezTo>
                <a:lnTo>
                  <a:pt x="5817212" y="2301757"/>
                </a:lnTo>
                <a:cubicBezTo>
                  <a:pt x="5857693" y="2329751"/>
                  <a:pt x="5907314" y="2389493"/>
                  <a:pt x="5927555" y="2434381"/>
                </a:cubicBezTo>
                <a:lnTo>
                  <a:pt x="5969831" y="2528482"/>
                </a:lnTo>
                <a:cubicBezTo>
                  <a:pt x="5989990" y="2573370"/>
                  <a:pt x="6021656" y="2602588"/>
                  <a:pt x="6040101" y="2593365"/>
                </a:cubicBezTo>
                <a:cubicBezTo>
                  <a:pt x="6058546" y="2584143"/>
                  <a:pt x="6061892" y="2545539"/>
                  <a:pt x="6047528" y="2507589"/>
                </a:cubicBezTo>
                <a:cubicBezTo>
                  <a:pt x="6033164" y="2469638"/>
                  <a:pt x="6042387" y="2434381"/>
                  <a:pt x="6068013" y="2429239"/>
                </a:cubicBezTo>
                <a:cubicBezTo>
                  <a:pt x="6093640" y="2424097"/>
                  <a:pt x="6131346" y="2456580"/>
                  <a:pt x="6151831" y="2501386"/>
                </a:cubicBezTo>
                <a:lnTo>
                  <a:pt x="6155830" y="2510119"/>
                </a:lnTo>
                <a:cubicBezTo>
                  <a:pt x="6176315" y="2554925"/>
                  <a:pt x="6233282" y="2592794"/>
                  <a:pt x="6282496" y="2594263"/>
                </a:cubicBezTo>
                <a:cubicBezTo>
                  <a:pt x="6282496" y="2594263"/>
                  <a:pt x="6439195" y="2598997"/>
                  <a:pt x="6450458" y="2606505"/>
                </a:cubicBezTo>
                <a:cubicBezTo>
                  <a:pt x="6461639" y="2613932"/>
                  <a:pt x="6459843" y="2626093"/>
                  <a:pt x="6459843" y="2626093"/>
                </a:cubicBezTo>
                <a:cubicBezTo>
                  <a:pt x="6452661" y="2674816"/>
                  <a:pt x="6427443" y="2740679"/>
                  <a:pt x="6403856" y="2772509"/>
                </a:cubicBezTo>
                <a:cubicBezTo>
                  <a:pt x="6380269" y="2804338"/>
                  <a:pt x="6334892" y="2835352"/>
                  <a:pt x="6303144" y="2841555"/>
                </a:cubicBezTo>
                <a:cubicBezTo>
                  <a:pt x="6271315" y="2847676"/>
                  <a:pt x="6206921" y="2840575"/>
                  <a:pt x="6159992" y="2825721"/>
                </a:cubicBezTo>
                <a:lnTo>
                  <a:pt x="6024758" y="2782874"/>
                </a:lnTo>
                <a:cubicBezTo>
                  <a:pt x="5977829" y="2768020"/>
                  <a:pt x="5941103" y="2779283"/>
                  <a:pt x="5943143" y="2808011"/>
                </a:cubicBezTo>
                <a:cubicBezTo>
                  <a:pt x="5945184" y="2836739"/>
                  <a:pt x="5920863" y="2861060"/>
                  <a:pt x="5889033" y="2862121"/>
                </a:cubicBezTo>
                <a:cubicBezTo>
                  <a:pt x="5857204" y="2863182"/>
                  <a:pt x="5795503" y="2845309"/>
                  <a:pt x="5751839" y="2822538"/>
                </a:cubicBezTo>
                <a:lnTo>
                  <a:pt x="5739026" y="2815846"/>
                </a:lnTo>
                <a:cubicBezTo>
                  <a:pt x="5695362" y="2793076"/>
                  <a:pt x="5654719" y="2734395"/>
                  <a:pt x="5648760" y="2685589"/>
                </a:cubicBezTo>
                <a:lnTo>
                  <a:pt x="5648108" y="2680529"/>
                </a:lnTo>
                <a:cubicBezTo>
                  <a:pt x="5642150" y="2631643"/>
                  <a:pt x="5596936" y="2591651"/>
                  <a:pt x="5547722" y="2591651"/>
                </a:cubicBezTo>
                <a:lnTo>
                  <a:pt x="5454437" y="2591651"/>
                </a:lnTo>
                <a:cubicBezTo>
                  <a:pt x="5405224" y="2591651"/>
                  <a:pt x="5335525" y="2610994"/>
                  <a:pt x="5299615" y="2634581"/>
                </a:cubicBezTo>
                <a:cubicBezTo>
                  <a:pt x="5263704" y="2658167"/>
                  <a:pt x="5210002" y="2672450"/>
                  <a:pt x="5180213" y="2666329"/>
                </a:cubicBezTo>
                <a:cubicBezTo>
                  <a:pt x="5150424" y="2660208"/>
                  <a:pt x="5094191" y="2679468"/>
                  <a:pt x="5055261" y="2709258"/>
                </a:cubicBezTo>
                <a:cubicBezTo>
                  <a:pt x="5016250" y="2739047"/>
                  <a:pt x="4979360" y="2796095"/>
                  <a:pt x="4973158" y="2836086"/>
                </a:cubicBezTo>
                <a:cubicBezTo>
                  <a:pt x="4967036" y="2876077"/>
                  <a:pt x="4938471" y="2941613"/>
                  <a:pt x="4909825" y="2981604"/>
                </a:cubicBezTo>
                <a:lnTo>
                  <a:pt x="4816376" y="3112106"/>
                </a:lnTo>
                <a:cubicBezTo>
                  <a:pt x="4787730" y="3152179"/>
                  <a:pt x="4762021" y="3225142"/>
                  <a:pt x="4759246" y="3274273"/>
                </a:cubicBezTo>
                <a:lnTo>
                  <a:pt x="4750595" y="3429177"/>
                </a:lnTo>
                <a:cubicBezTo>
                  <a:pt x="4747820" y="3478309"/>
                  <a:pt x="4766183" y="3553231"/>
                  <a:pt x="4791402" y="3595507"/>
                </a:cubicBezTo>
                <a:lnTo>
                  <a:pt x="4927453" y="3824191"/>
                </a:lnTo>
                <a:cubicBezTo>
                  <a:pt x="4952591" y="3866548"/>
                  <a:pt x="5013393" y="3897480"/>
                  <a:pt x="5062362" y="3892910"/>
                </a:cubicBezTo>
                <a:lnTo>
                  <a:pt x="5126511" y="3886952"/>
                </a:lnTo>
                <a:cubicBezTo>
                  <a:pt x="5175561" y="3882463"/>
                  <a:pt x="5251380" y="3860101"/>
                  <a:pt x="5295126" y="3837412"/>
                </a:cubicBezTo>
                <a:lnTo>
                  <a:pt x="5322793" y="3823048"/>
                </a:lnTo>
                <a:cubicBezTo>
                  <a:pt x="5366457" y="3800359"/>
                  <a:pt x="5418200" y="3810316"/>
                  <a:pt x="5437706" y="3845166"/>
                </a:cubicBezTo>
                <a:cubicBezTo>
                  <a:pt x="5457212" y="3880015"/>
                  <a:pt x="5503405" y="3917802"/>
                  <a:pt x="5540295" y="3929146"/>
                </a:cubicBezTo>
                <a:cubicBezTo>
                  <a:pt x="5577266" y="3940409"/>
                  <a:pt x="5598078" y="3988806"/>
                  <a:pt x="5586570" y="4036714"/>
                </a:cubicBezTo>
                <a:lnTo>
                  <a:pt x="5583632" y="4049120"/>
                </a:lnTo>
                <a:cubicBezTo>
                  <a:pt x="5572124" y="4097027"/>
                  <a:pt x="5589427" y="4166318"/>
                  <a:pt x="5622154" y="4203208"/>
                </a:cubicBezTo>
                <a:lnTo>
                  <a:pt x="5648842" y="4233323"/>
                </a:lnTo>
                <a:cubicBezTo>
                  <a:pt x="5681488" y="4270213"/>
                  <a:pt x="5713154" y="4340319"/>
                  <a:pt x="5719194" y="4389206"/>
                </a:cubicBezTo>
                <a:lnTo>
                  <a:pt x="5730864" y="4483797"/>
                </a:lnTo>
                <a:cubicBezTo>
                  <a:pt x="5736904" y="4532684"/>
                  <a:pt x="5728334" y="4610626"/>
                  <a:pt x="5711767" y="4656983"/>
                </a:cubicBezTo>
                <a:lnTo>
                  <a:pt x="5693485" y="4708400"/>
                </a:lnTo>
                <a:cubicBezTo>
                  <a:pt x="5676999" y="4754757"/>
                  <a:pt x="5677733" y="4821272"/>
                  <a:pt x="5695199" y="4856204"/>
                </a:cubicBezTo>
                <a:cubicBezTo>
                  <a:pt x="5712665" y="4891053"/>
                  <a:pt x="5732170" y="4959609"/>
                  <a:pt x="5738618" y="5008414"/>
                </a:cubicBezTo>
                <a:lnTo>
                  <a:pt x="5752574" y="5114431"/>
                </a:lnTo>
                <a:cubicBezTo>
                  <a:pt x="5759021" y="5163236"/>
                  <a:pt x="5779343" y="5224202"/>
                  <a:pt x="5797870" y="5249829"/>
                </a:cubicBezTo>
                <a:cubicBezTo>
                  <a:pt x="5816315" y="5275456"/>
                  <a:pt x="5842513" y="5335198"/>
                  <a:pt x="5856061" y="5382534"/>
                </a:cubicBezTo>
                <a:lnTo>
                  <a:pt x="5859081" y="5393144"/>
                </a:lnTo>
                <a:cubicBezTo>
                  <a:pt x="5872628" y="5440480"/>
                  <a:pt x="5923801" y="5475574"/>
                  <a:pt x="5972851" y="5471167"/>
                </a:cubicBezTo>
                <a:lnTo>
                  <a:pt x="6040754" y="5464964"/>
                </a:lnTo>
                <a:cubicBezTo>
                  <a:pt x="6089804" y="5460476"/>
                  <a:pt x="6155422" y="5425626"/>
                  <a:pt x="6186599" y="5387512"/>
                </a:cubicBezTo>
                <a:lnTo>
                  <a:pt x="6256134" y="5302389"/>
                </a:lnTo>
                <a:cubicBezTo>
                  <a:pt x="6287311" y="5264275"/>
                  <a:pt x="6312774" y="5208696"/>
                  <a:pt x="6312774" y="5178906"/>
                </a:cubicBezTo>
                <a:cubicBezTo>
                  <a:pt x="6312774" y="5149117"/>
                  <a:pt x="6333749" y="5112228"/>
                  <a:pt x="6359376" y="5096802"/>
                </a:cubicBezTo>
                <a:cubicBezTo>
                  <a:pt x="6385003" y="5081377"/>
                  <a:pt x="6407692" y="5057056"/>
                  <a:pt x="6409732" y="5042692"/>
                </a:cubicBezTo>
                <a:cubicBezTo>
                  <a:pt x="6411772" y="5028328"/>
                  <a:pt x="6406712" y="4983848"/>
                  <a:pt x="6398551" y="4943857"/>
                </a:cubicBezTo>
                <a:cubicBezTo>
                  <a:pt x="6390308" y="4903866"/>
                  <a:pt x="6416098" y="4847307"/>
                  <a:pt x="6455844" y="4818171"/>
                </a:cubicBezTo>
                <a:lnTo>
                  <a:pt x="6479349" y="4800951"/>
                </a:lnTo>
                <a:cubicBezTo>
                  <a:pt x="6519095" y="4771814"/>
                  <a:pt x="6557944" y="4708237"/>
                  <a:pt x="6565697" y="4659595"/>
                </a:cubicBezTo>
                <a:lnTo>
                  <a:pt x="6567248" y="4649882"/>
                </a:lnTo>
                <a:cubicBezTo>
                  <a:pt x="6575001" y="4601241"/>
                  <a:pt x="6575980" y="4521503"/>
                  <a:pt x="6569370" y="4472779"/>
                </a:cubicBezTo>
                <a:lnTo>
                  <a:pt x="6552394" y="4348073"/>
                </a:lnTo>
                <a:cubicBezTo>
                  <a:pt x="6545783" y="4299268"/>
                  <a:pt x="6566105" y="4228426"/>
                  <a:pt x="6597690" y="4190557"/>
                </a:cubicBezTo>
                <a:lnTo>
                  <a:pt x="6781486" y="3969954"/>
                </a:lnTo>
                <a:cubicBezTo>
                  <a:pt x="6812989" y="3932085"/>
                  <a:pt x="6854449" y="3864018"/>
                  <a:pt x="6873465" y="3818641"/>
                </a:cubicBezTo>
                <a:lnTo>
                  <a:pt x="6882442" y="3797176"/>
                </a:lnTo>
                <a:cubicBezTo>
                  <a:pt x="6901540" y="3751799"/>
                  <a:pt x="6908722" y="3700382"/>
                  <a:pt x="6898438" y="3682916"/>
                </a:cubicBezTo>
                <a:cubicBezTo>
                  <a:pt x="6888155" y="3665451"/>
                  <a:pt x="6839677" y="3655412"/>
                  <a:pt x="6790708" y="3660554"/>
                </a:cubicBezTo>
                <a:lnTo>
                  <a:pt x="6756185" y="3664227"/>
                </a:lnTo>
                <a:cubicBezTo>
                  <a:pt x="6707216" y="3669368"/>
                  <a:pt x="6650821" y="3636723"/>
                  <a:pt x="6630907" y="3591671"/>
                </a:cubicBezTo>
                <a:lnTo>
                  <a:pt x="6389900" y="3046570"/>
                </a:lnTo>
                <a:cubicBezTo>
                  <a:pt x="6369986" y="3001518"/>
                  <a:pt x="6367946" y="2957936"/>
                  <a:pt x="6385411" y="2949775"/>
                </a:cubicBezTo>
                <a:cubicBezTo>
                  <a:pt x="6402877" y="2941532"/>
                  <a:pt x="6433155" y="2971811"/>
                  <a:pt x="6452825" y="3016944"/>
                </a:cubicBezTo>
                <a:lnTo>
                  <a:pt x="6665022" y="3505568"/>
                </a:lnTo>
                <a:cubicBezTo>
                  <a:pt x="6684609" y="3550701"/>
                  <a:pt x="6735373" y="3567187"/>
                  <a:pt x="6777813" y="3542132"/>
                </a:cubicBezTo>
                <a:lnTo>
                  <a:pt x="7034000" y="3390737"/>
                </a:lnTo>
                <a:cubicBezTo>
                  <a:pt x="7076358" y="3365682"/>
                  <a:pt x="7129570" y="3314101"/>
                  <a:pt x="7152096" y="3276151"/>
                </a:cubicBezTo>
                <a:cubicBezTo>
                  <a:pt x="7174621" y="3238200"/>
                  <a:pt x="7162951" y="3184498"/>
                  <a:pt x="7125979" y="3156749"/>
                </a:cubicBezTo>
                <a:cubicBezTo>
                  <a:pt x="7089008" y="3129082"/>
                  <a:pt x="7035306" y="3111453"/>
                  <a:pt x="7006577" y="3117574"/>
                </a:cubicBezTo>
                <a:cubicBezTo>
                  <a:pt x="6977850" y="3123695"/>
                  <a:pt x="6931982" y="3095212"/>
                  <a:pt x="6904641" y="3054241"/>
                </a:cubicBezTo>
                <a:lnTo>
                  <a:pt x="6847267" y="2968220"/>
                </a:lnTo>
                <a:cubicBezTo>
                  <a:pt x="6819926" y="2927250"/>
                  <a:pt x="6814376" y="2885300"/>
                  <a:pt x="6834943" y="2875098"/>
                </a:cubicBezTo>
                <a:cubicBezTo>
                  <a:pt x="6855428" y="2864814"/>
                  <a:pt x="6904641" y="2880321"/>
                  <a:pt x="6944306" y="2909621"/>
                </a:cubicBezTo>
                <a:lnTo>
                  <a:pt x="7098639" y="3023473"/>
                </a:lnTo>
                <a:cubicBezTo>
                  <a:pt x="7138303" y="3052691"/>
                  <a:pt x="7210940" y="3074645"/>
                  <a:pt x="7260153" y="3072278"/>
                </a:cubicBezTo>
                <a:lnTo>
                  <a:pt x="7312631" y="3069748"/>
                </a:lnTo>
                <a:cubicBezTo>
                  <a:pt x="7361845" y="3067381"/>
                  <a:pt x="7433583" y="3090478"/>
                  <a:pt x="7472106" y="3121165"/>
                </a:cubicBezTo>
                <a:lnTo>
                  <a:pt x="7514790" y="3155117"/>
                </a:lnTo>
                <a:cubicBezTo>
                  <a:pt x="7553312" y="3185804"/>
                  <a:pt x="7589630" y="3250850"/>
                  <a:pt x="7595506" y="3299819"/>
                </a:cubicBezTo>
                <a:lnTo>
                  <a:pt x="7596568" y="3308552"/>
                </a:lnTo>
                <a:cubicBezTo>
                  <a:pt x="7602443" y="3357438"/>
                  <a:pt x="7623010" y="3434564"/>
                  <a:pt x="7642190" y="3479860"/>
                </a:cubicBezTo>
                <a:lnTo>
                  <a:pt x="7728946" y="3684385"/>
                </a:lnTo>
                <a:cubicBezTo>
                  <a:pt x="7748207" y="3729681"/>
                  <a:pt x="7778159" y="3745025"/>
                  <a:pt x="7795624" y="3718337"/>
                </a:cubicBezTo>
                <a:cubicBezTo>
                  <a:pt x="7813090" y="3691649"/>
                  <a:pt x="7833412" y="3630030"/>
                  <a:pt x="7840839" y="3581306"/>
                </a:cubicBezTo>
                <a:lnTo>
                  <a:pt x="7847450" y="3538214"/>
                </a:lnTo>
                <a:cubicBezTo>
                  <a:pt x="7854876" y="3489572"/>
                  <a:pt x="7894051" y="3426729"/>
                  <a:pt x="7934532" y="3398654"/>
                </a:cubicBezTo>
                <a:lnTo>
                  <a:pt x="8115634" y="3273131"/>
                </a:lnTo>
                <a:cubicBezTo>
                  <a:pt x="8156115" y="3245055"/>
                  <a:pt x="8212592" y="3255012"/>
                  <a:pt x="8241075" y="3295167"/>
                </a:cubicBezTo>
                <a:lnTo>
                  <a:pt x="8320160" y="3406570"/>
                </a:lnTo>
                <a:cubicBezTo>
                  <a:pt x="8348643" y="3446724"/>
                  <a:pt x="8378677" y="3519279"/>
                  <a:pt x="8386838" y="3567840"/>
                </a:cubicBezTo>
                <a:lnTo>
                  <a:pt x="8416791" y="3745678"/>
                </a:lnTo>
                <a:cubicBezTo>
                  <a:pt x="8424952" y="3794238"/>
                  <a:pt x="8452620" y="3848267"/>
                  <a:pt x="8478328" y="3865651"/>
                </a:cubicBezTo>
                <a:cubicBezTo>
                  <a:pt x="8503954" y="3883116"/>
                  <a:pt x="8519461" y="3857489"/>
                  <a:pt x="8512688" y="3808684"/>
                </a:cubicBezTo>
                <a:lnTo>
                  <a:pt x="8503710" y="3743556"/>
                </a:lnTo>
                <a:cubicBezTo>
                  <a:pt x="8496936" y="3694750"/>
                  <a:pt x="8519952" y="3674183"/>
                  <a:pt x="8554882" y="3697770"/>
                </a:cubicBezTo>
                <a:cubicBezTo>
                  <a:pt x="8589731" y="3721357"/>
                  <a:pt x="8648657" y="3714174"/>
                  <a:pt x="8685791" y="3681855"/>
                </a:cubicBezTo>
                <a:lnTo>
                  <a:pt x="8696320" y="3672714"/>
                </a:lnTo>
                <a:cubicBezTo>
                  <a:pt x="8733454" y="3640314"/>
                  <a:pt x="8745207" y="3578124"/>
                  <a:pt x="8722354" y="3534460"/>
                </a:cubicBezTo>
                <a:lnTo>
                  <a:pt x="8715662" y="3521646"/>
                </a:lnTo>
                <a:cubicBezTo>
                  <a:pt x="8692892" y="3477983"/>
                  <a:pt x="8666694" y="3409508"/>
                  <a:pt x="8657471" y="3369517"/>
                </a:cubicBezTo>
                <a:cubicBezTo>
                  <a:pt x="8648249" y="3329526"/>
                  <a:pt x="8678038" y="3281700"/>
                  <a:pt x="8723742" y="3263337"/>
                </a:cubicBezTo>
                <a:lnTo>
                  <a:pt x="8938143" y="3177152"/>
                </a:lnTo>
                <a:cubicBezTo>
                  <a:pt x="8983847" y="3158789"/>
                  <a:pt x="9042772" y="3109739"/>
                  <a:pt x="9069133" y="3068116"/>
                </a:cubicBezTo>
                <a:lnTo>
                  <a:pt x="9092638" y="3030981"/>
                </a:lnTo>
                <a:cubicBezTo>
                  <a:pt x="9119001" y="2989358"/>
                  <a:pt x="9144790" y="2928882"/>
                  <a:pt x="9149850" y="2896562"/>
                </a:cubicBezTo>
                <a:cubicBezTo>
                  <a:pt x="9154992" y="2864243"/>
                  <a:pt x="9140709" y="2805073"/>
                  <a:pt x="9118102" y="2765082"/>
                </a:cubicBezTo>
                <a:cubicBezTo>
                  <a:pt x="9095496" y="2725091"/>
                  <a:pt x="9088803" y="2673837"/>
                  <a:pt x="9103167" y="2651311"/>
                </a:cubicBezTo>
                <a:cubicBezTo>
                  <a:pt x="9117531" y="2628704"/>
                  <a:pt x="9114185" y="2598507"/>
                  <a:pt x="9095740" y="2584143"/>
                </a:cubicBezTo>
                <a:cubicBezTo>
                  <a:pt x="9077295" y="2569779"/>
                  <a:pt x="9075581" y="2532808"/>
                  <a:pt x="9091986" y="2502039"/>
                </a:cubicBezTo>
                <a:cubicBezTo>
                  <a:pt x="9108390" y="2471270"/>
                  <a:pt x="9143647" y="2449398"/>
                  <a:pt x="9170335" y="2453560"/>
                </a:cubicBezTo>
                <a:cubicBezTo>
                  <a:pt x="9197023" y="2457641"/>
                  <a:pt x="9238157" y="2482860"/>
                  <a:pt x="9261744" y="2509547"/>
                </a:cubicBezTo>
                <a:cubicBezTo>
                  <a:pt x="9285330" y="2536235"/>
                  <a:pt x="9297083" y="2585775"/>
                  <a:pt x="9287860" y="2619645"/>
                </a:cubicBezTo>
                <a:cubicBezTo>
                  <a:pt x="9278638" y="2653515"/>
                  <a:pt x="9281168" y="2690405"/>
                  <a:pt x="9293491" y="2701749"/>
                </a:cubicBezTo>
                <a:cubicBezTo>
                  <a:pt x="9305815" y="2713012"/>
                  <a:pt x="9333482" y="2691221"/>
                  <a:pt x="9355029" y="2653270"/>
                </a:cubicBezTo>
                <a:cubicBezTo>
                  <a:pt x="9376575" y="2615320"/>
                  <a:pt x="9383267" y="2555741"/>
                  <a:pt x="9369965" y="2520810"/>
                </a:cubicBezTo>
                <a:cubicBezTo>
                  <a:pt x="9356661" y="2485961"/>
                  <a:pt x="9375922" y="2430708"/>
                  <a:pt x="9412893" y="2398144"/>
                </a:cubicBezTo>
                <a:cubicBezTo>
                  <a:pt x="9412893" y="2398144"/>
                  <a:pt x="9536050" y="2289515"/>
                  <a:pt x="9547231" y="2289515"/>
                </a:cubicBezTo>
                <a:cubicBezTo>
                  <a:pt x="9558412" y="2289515"/>
                  <a:pt x="9645984" y="2186192"/>
                  <a:pt x="9645984" y="2186192"/>
                </a:cubicBezTo>
                <a:cubicBezTo>
                  <a:pt x="9677814" y="2148649"/>
                  <a:pt x="9713968" y="2083439"/>
                  <a:pt x="9726292" y="2041408"/>
                </a:cubicBezTo>
                <a:cubicBezTo>
                  <a:pt x="9738616" y="1999376"/>
                  <a:pt x="9749552" y="1939716"/>
                  <a:pt x="9750531" y="1908948"/>
                </a:cubicBezTo>
                <a:cubicBezTo>
                  <a:pt x="9751592" y="1878179"/>
                  <a:pt x="9717151" y="1833699"/>
                  <a:pt x="9674059" y="1810113"/>
                </a:cubicBezTo>
                <a:cubicBezTo>
                  <a:pt x="9630967" y="1786526"/>
                  <a:pt x="9622479" y="1737068"/>
                  <a:pt x="9655206" y="1700260"/>
                </a:cubicBezTo>
                <a:lnTo>
                  <a:pt x="9775015" y="1565515"/>
                </a:lnTo>
                <a:cubicBezTo>
                  <a:pt x="9807743" y="1528707"/>
                  <a:pt x="9874667" y="1501611"/>
                  <a:pt x="9923799" y="1505284"/>
                </a:cubicBezTo>
                <a:lnTo>
                  <a:pt x="10092169" y="1517934"/>
                </a:lnTo>
                <a:cubicBezTo>
                  <a:pt x="10141300" y="1521606"/>
                  <a:pt x="10214917" y="1502182"/>
                  <a:pt x="10255724" y="1474678"/>
                </a:cubicBezTo>
                <a:lnTo>
                  <a:pt x="10301184" y="1444073"/>
                </a:lnTo>
                <a:cubicBezTo>
                  <a:pt x="10342072" y="1416569"/>
                  <a:pt x="10411526" y="1412080"/>
                  <a:pt x="10455515" y="1434116"/>
                </a:cubicBezTo>
                <a:cubicBezTo>
                  <a:pt x="10455515" y="1434116"/>
                  <a:pt x="10464983" y="1438849"/>
                  <a:pt x="10476164" y="1442604"/>
                </a:cubicBezTo>
                <a:cubicBezTo>
                  <a:pt x="10487345" y="1446358"/>
                  <a:pt x="10256051" y="1666472"/>
                  <a:pt x="10252297" y="1677653"/>
                </a:cubicBezTo>
                <a:cubicBezTo>
                  <a:pt x="10248542" y="1688834"/>
                  <a:pt x="10246176" y="1853042"/>
                  <a:pt x="10246176" y="1853042"/>
                </a:cubicBezTo>
                <a:cubicBezTo>
                  <a:pt x="10245440" y="1902255"/>
                  <a:pt x="10260784" y="1940859"/>
                  <a:pt x="10280290" y="1938819"/>
                </a:cubicBezTo>
                <a:cubicBezTo>
                  <a:pt x="10299796" y="1936778"/>
                  <a:pt x="10336767" y="1900705"/>
                  <a:pt x="10362476" y="1858673"/>
                </a:cubicBezTo>
                <a:lnTo>
                  <a:pt x="10463024" y="1694302"/>
                </a:lnTo>
                <a:cubicBezTo>
                  <a:pt x="10488733" y="1652271"/>
                  <a:pt x="10515665" y="1585184"/>
                  <a:pt x="10522767" y="1545193"/>
                </a:cubicBezTo>
                <a:cubicBezTo>
                  <a:pt x="10529948" y="1505202"/>
                  <a:pt x="10575897" y="1476800"/>
                  <a:pt x="10624865" y="1482187"/>
                </a:cubicBezTo>
                <a:lnTo>
                  <a:pt x="10652043" y="1485125"/>
                </a:lnTo>
                <a:cubicBezTo>
                  <a:pt x="10701012" y="1490430"/>
                  <a:pt x="10750306" y="1475494"/>
                  <a:pt x="10761569" y="1451908"/>
                </a:cubicBezTo>
                <a:cubicBezTo>
                  <a:pt x="10772832" y="1428321"/>
                  <a:pt x="10820985" y="1398450"/>
                  <a:pt x="10868485" y="1385637"/>
                </a:cubicBezTo>
                <a:lnTo>
                  <a:pt x="10874687" y="1383923"/>
                </a:lnTo>
                <a:cubicBezTo>
                  <a:pt x="10922186" y="1371028"/>
                  <a:pt x="10960301" y="1341239"/>
                  <a:pt x="10959240" y="1317571"/>
                </a:cubicBezTo>
                <a:cubicBezTo>
                  <a:pt x="10958179" y="1293984"/>
                  <a:pt x="10985111" y="1260359"/>
                  <a:pt x="11018899" y="1242975"/>
                </a:cubicBezTo>
                <a:cubicBezTo>
                  <a:pt x="11052769" y="1225510"/>
                  <a:pt x="11117490" y="1227060"/>
                  <a:pt x="11162867" y="1246321"/>
                </a:cubicBezTo>
                <a:lnTo>
                  <a:pt x="11199593" y="1261991"/>
                </a:lnTo>
                <a:cubicBezTo>
                  <a:pt x="11244890" y="1281252"/>
                  <a:pt x="11295408" y="1272764"/>
                  <a:pt x="11311813" y="1242975"/>
                </a:cubicBezTo>
                <a:cubicBezTo>
                  <a:pt x="11327891" y="1213023"/>
                  <a:pt x="11307977" y="1166176"/>
                  <a:pt x="11267170" y="1138590"/>
                </a:cubicBezTo>
                <a:close/>
                <a:moveTo>
                  <a:pt x="6827108" y="4596751"/>
                </a:moveTo>
                <a:cubicBezTo>
                  <a:pt x="6823027" y="4622378"/>
                  <a:pt x="6804500" y="4664818"/>
                  <a:pt x="6786056" y="4690935"/>
                </a:cubicBezTo>
                <a:cubicBezTo>
                  <a:pt x="6767611" y="4717132"/>
                  <a:pt x="6731047" y="4745616"/>
                  <a:pt x="6704931" y="4754349"/>
                </a:cubicBezTo>
                <a:cubicBezTo>
                  <a:pt x="6678733" y="4763081"/>
                  <a:pt x="6662818" y="4789116"/>
                  <a:pt x="6669510" y="4812213"/>
                </a:cubicBezTo>
                <a:cubicBezTo>
                  <a:pt x="6676203" y="4835310"/>
                  <a:pt x="6685833" y="4865507"/>
                  <a:pt x="6690975" y="4879382"/>
                </a:cubicBezTo>
                <a:cubicBezTo>
                  <a:pt x="6696117" y="4893256"/>
                  <a:pt x="6688119" y="4915864"/>
                  <a:pt x="6673265" y="4929738"/>
                </a:cubicBezTo>
                <a:cubicBezTo>
                  <a:pt x="6658411" y="4943612"/>
                  <a:pt x="6655881" y="4988500"/>
                  <a:pt x="6667634" y="5029552"/>
                </a:cubicBezTo>
                <a:cubicBezTo>
                  <a:pt x="6679468" y="5070604"/>
                  <a:pt x="6707951" y="5108799"/>
                  <a:pt x="6731047" y="5114431"/>
                </a:cubicBezTo>
                <a:cubicBezTo>
                  <a:pt x="6754144" y="5120062"/>
                  <a:pt x="6777649" y="5118430"/>
                  <a:pt x="6783281" y="5110677"/>
                </a:cubicBezTo>
                <a:cubicBezTo>
                  <a:pt x="6788912" y="5103005"/>
                  <a:pt x="6803195" y="5057546"/>
                  <a:pt x="6815029" y="5009720"/>
                </a:cubicBezTo>
                <a:lnTo>
                  <a:pt x="6878443" y="4752717"/>
                </a:lnTo>
                <a:cubicBezTo>
                  <a:pt x="6890277" y="4704890"/>
                  <a:pt x="6885217" y="4639762"/>
                  <a:pt x="6867262" y="4607933"/>
                </a:cubicBezTo>
                <a:cubicBezTo>
                  <a:pt x="6849225" y="4576185"/>
                  <a:pt x="6831188" y="4571125"/>
                  <a:pt x="6827108" y="4596751"/>
                </a:cubicBezTo>
                <a:close/>
                <a:moveTo>
                  <a:pt x="10127753" y="5192863"/>
                </a:moveTo>
                <a:cubicBezTo>
                  <a:pt x="10118122" y="5144547"/>
                  <a:pt x="10088007" y="5071420"/>
                  <a:pt x="10060911" y="5030286"/>
                </a:cubicBezTo>
                <a:lnTo>
                  <a:pt x="10008270" y="4950386"/>
                </a:lnTo>
                <a:cubicBezTo>
                  <a:pt x="9981173" y="4909253"/>
                  <a:pt x="9944203" y="4838167"/>
                  <a:pt x="9926084" y="4792381"/>
                </a:cubicBezTo>
                <a:lnTo>
                  <a:pt x="9885685" y="4690282"/>
                </a:lnTo>
                <a:cubicBezTo>
                  <a:pt x="9867567" y="4644496"/>
                  <a:pt x="9837614" y="4598873"/>
                  <a:pt x="9819169" y="4588835"/>
                </a:cubicBezTo>
                <a:cubicBezTo>
                  <a:pt x="9800724" y="4578797"/>
                  <a:pt x="9781627" y="4610708"/>
                  <a:pt x="9776648" y="4659758"/>
                </a:cubicBezTo>
                <a:lnTo>
                  <a:pt x="9769303" y="4733374"/>
                </a:lnTo>
                <a:cubicBezTo>
                  <a:pt x="9764406" y="4782342"/>
                  <a:pt x="9726210" y="4801114"/>
                  <a:pt x="9684424" y="4774997"/>
                </a:cubicBezTo>
                <a:lnTo>
                  <a:pt x="9679609" y="4771978"/>
                </a:lnTo>
                <a:cubicBezTo>
                  <a:pt x="9637822" y="4745861"/>
                  <a:pt x="9604279" y="4710685"/>
                  <a:pt x="9605095" y="4693709"/>
                </a:cubicBezTo>
                <a:cubicBezTo>
                  <a:pt x="9605829" y="4676815"/>
                  <a:pt x="9614644" y="4658533"/>
                  <a:pt x="9624683" y="4653147"/>
                </a:cubicBezTo>
                <a:cubicBezTo>
                  <a:pt x="9634721" y="4647760"/>
                  <a:pt x="9642882" y="4633315"/>
                  <a:pt x="9642882" y="4620991"/>
                </a:cubicBezTo>
                <a:cubicBezTo>
                  <a:pt x="9642882" y="4608667"/>
                  <a:pt x="9602809" y="4602954"/>
                  <a:pt x="9553841" y="4608341"/>
                </a:cubicBezTo>
                <a:lnTo>
                  <a:pt x="9552780" y="4608422"/>
                </a:lnTo>
                <a:cubicBezTo>
                  <a:pt x="9503811" y="4613809"/>
                  <a:pt x="9448640" y="4638293"/>
                  <a:pt x="9430195" y="4662941"/>
                </a:cubicBezTo>
                <a:cubicBezTo>
                  <a:pt x="9411751" y="4687588"/>
                  <a:pt x="9375841" y="4699504"/>
                  <a:pt x="9350459" y="4689547"/>
                </a:cubicBezTo>
                <a:cubicBezTo>
                  <a:pt x="9325077" y="4679508"/>
                  <a:pt x="9281249" y="4704401"/>
                  <a:pt x="9253011" y="4744718"/>
                </a:cubicBezTo>
                <a:lnTo>
                  <a:pt x="9212857" y="4802175"/>
                </a:lnTo>
                <a:cubicBezTo>
                  <a:pt x="9184618" y="4842574"/>
                  <a:pt x="9125774" y="4894072"/>
                  <a:pt x="9082029" y="4916680"/>
                </a:cubicBezTo>
                <a:lnTo>
                  <a:pt x="8992090" y="4963200"/>
                </a:lnTo>
                <a:cubicBezTo>
                  <a:pt x="8948345" y="4985807"/>
                  <a:pt x="8902478" y="5018126"/>
                  <a:pt x="8890154" y="5035102"/>
                </a:cubicBezTo>
                <a:cubicBezTo>
                  <a:pt x="8877830" y="5051996"/>
                  <a:pt x="8882808" y="5103250"/>
                  <a:pt x="8901172" y="5148954"/>
                </a:cubicBezTo>
                <a:cubicBezTo>
                  <a:pt x="8901172" y="5148954"/>
                  <a:pt x="8954466" y="5281332"/>
                  <a:pt x="8954466" y="5289739"/>
                </a:cubicBezTo>
                <a:cubicBezTo>
                  <a:pt x="8954466" y="5298145"/>
                  <a:pt x="8982949" y="5428891"/>
                  <a:pt x="8982949" y="5428891"/>
                </a:cubicBezTo>
                <a:cubicBezTo>
                  <a:pt x="8993396" y="5477044"/>
                  <a:pt x="9040732" y="5505282"/>
                  <a:pt x="9088069" y="5491734"/>
                </a:cubicBezTo>
                <a:lnTo>
                  <a:pt x="9394367" y="5403917"/>
                </a:lnTo>
                <a:cubicBezTo>
                  <a:pt x="9441703" y="5390369"/>
                  <a:pt x="9501200" y="5401713"/>
                  <a:pt x="9526582" y="5429136"/>
                </a:cubicBezTo>
                <a:cubicBezTo>
                  <a:pt x="9551964" y="5456558"/>
                  <a:pt x="9590404" y="5473615"/>
                  <a:pt x="9611950" y="5466923"/>
                </a:cubicBezTo>
                <a:cubicBezTo>
                  <a:pt x="9633497" y="5460231"/>
                  <a:pt x="9667367" y="5491652"/>
                  <a:pt x="9687280" y="5536704"/>
                </a:cubicBezTo>
                <a:lnTo>
                  <a:pt x="9710051" y="5588365"/>
                </a:lnTo>
                <a:cubicBezTo>
                  <a:pt x="9729965" y="5633416"/>
                  <a:pt x="9772649" y="5667123"/>
                  <a:pt x="9804968" y="5663287"/>
                </a:cubicBezTo>
                <a:cubicBezTo>
                  <a:pt x="9837287" y="5659451"/>
                  <a:pt x="9902742" y="5648760"/>
                  <a:pt x="9950486" y="5639537"/>
                </a:cubicBezTo>
                <a:cubicBezTo>
                  <a:pt x="9998231" y="5630315"/>
                  <a:pt x="10049159" y="5590405"/>
                  <a:pt x="10063849" y="5550904"/>
                </a:cubicBezTo>
                <a:cubicBezTo>
                  <a:pt x="10078458" y="5511403"/>
                  <a:pt x="10105553" y="5448479"/>
                  <a:pt x="10123998" y="5411017"/>
                </a:cubicBezTo>
                <a:cubicBezTo>
                  <a:pt x="10142443" y="5373556"/>
                  <a:pt x="10149707" y="5303450"/>
                  <a:pt x="10139995" y="5255134"/>
                </a:cubicBezTo>
                <a:lnTo>
                  <a:pt x="10127753" y="5192863"/>
                </a:lnTo>
                <a:close/>
                <a:moveTo>
                  <a:pt x="9936694" y="5773875"/>
                </a:moveTo>
                <a:cubicBezTo>
                  <a:pt x="9904375" y="5773875"/>
                  <a:pt x="9891153" y="5804725"/>
                  <a:pt x="9907313" y="5842430"/>
                </a:cubicBezTo>
                <a:cubicBezTo>
                  <a:pt x="9923472" y="5880136"/>
                  <a:pt x="9949915" y="5880136"/>
                  <a:pt x="9966075" y="5842430"/>
                </a:cubicBezTo>
                <a:cubicBezTo>
                  <a:pt x="9982234" y="5804725"/>
                  <a:pt x="9969013" y="5773875"/>
                  <a:pt x="9936694" y="5773875"/>
                </a:cubicBezTo>
                <a:close/>
                <a:moveTo>
                  <a:pt x="9462841" y="4244096"/>
                </a:moveTo>
                <a:lnTo>
                  <a:pt x="9481612" y="4248095"/>
                </a:lnTo>
                <a:cubicBezTo>
                  <a:pt x="9529765" y="4258297"/>
                  <a:pt x="9596363" y="4296411"/>
                  <a:pt x="9629498" y="4332811"/>
                </a:cubicBezTo>
                <a:lnTo>
                  <a:pt x="9699196" y="4409365"/>
                </a:lnTo>
                <a:cubicBezTo>
                  <a:pt x="9732331" y="4445765"/>
                  <a:pt x="9799256" y="4482165"/>
                  <a:pt x="9847816" y="4490245"/>
                </a:cubicBezTo>
                <a:lnTo>
                  <a:pt x="9939795" y="4505588"/>
                </a:lnTo>
                <a:cubicBezTo>
                  <a:pt x="9988355" y="4513668"/>
                  <a:pt x="10028101" y="4480043"/>
                  <a:pt x="10028101" y="4430748"/>
                </a:cubicBezTo>
                <a:lnTo>
                  <a:pt x="10028101" y="4408386"/>
                </a:lnTo>
                <a:cubicBezTo>
                  <a:pt x="10028101" y="4359172"/>
                  <a:pt x="9992436" y="4300165"/>
                  <a:pt x="9948773" y="4277313"/>
                </a:cubicBezTo>
                <a:lnTo>
                  <a:pt x="9872382" y="4237322"/>
                </a:lnTo>
                <a:cubicBezTo>
                  <a:pt x="9828800" y="4214470"/>
                  <a:pt x="9753307" y="4189415"/>
                  <a:pt x="9704664" y="4181579"/>
                </a:cubicBezTo>
                <a:lnTo>
                  <a:pt x="9579305" y="4161421"/>
                </a:lnTo>
                <a:cubicBezTo>
                  <a:pt x="9530663" y="4153586"/>
                  <a:pt x="9464881" y="4164849"/>
                  <a:pt x="9433052" y="4186395"/>
                </a:cubicBezTo>
                <a:cubicBezTo>
                  <a:pt x="9401223" y="4207941"/>
                  <a:pt x="9414689" y="4233895"/>
                  <a:pt x="9462841" y="4244096"/>
                </a:cubicBezTo>
                <a:close/>
                <a:moveTo>
                  <a:pt x="9294634" y="3820844"/>
                </a:moveTo>
                <a:lnTo>
                  <a:pt x="9325321" y="3738659"/>
                </a:lnTo>
                <a:cubicBezTo>
                  <a:pt x="9342541" y="3692547"/>
                  <a:pt x="9334707" y="3620971"/>
                  <a:pt x="9307855" y="3579674"/>
                </a:cubicBezTo>
                <a:lnTo>
                  <a:pt x="9218815" y="3442562"/>
                </a:lnTo>
                <a:cubicBezTo>
                  <a:pt x="9191963" y="3401265"/>
                  <a:pt x="9155482" y="3405019"/>
                  <a:pt x="9137690" y="3450968"/>
                </a:cubicBezTo>
                <a:lnTo>
                  <a:pt x="9112798" y="3515280"/>
                </a:lnTo>
                <a:cubicBezTo>
                  <a:pt x="9095006" y="3561229"/>
                  <a:pt x="9101127" y="3633376"/>
                  <a:pt x="9126427" y="3675652"/>
                </a:cubicBezTo>
                <a:lnTo>
                  <a:pt x="9217345" y="3827863"/>
                </a:lnTo>
                <a:cubicBezTo>
                  <a:pt x="9242646" y="3870139"/>
                  <a:pt x="9277413" y="3866956"/>
                  <a:pt x="9294634" y="3820844"/>
                </a:cubicBezTo>
                <a:close/>
                <a:moveTo>
                  <a:pt x="8960179" y="3926698"/>
                </a:moveTo>
                <a:lnTo>
                  <a:pt x="8823965" y="4013372"/>
                </a:lnTo>
                <a:cubicBezTo>
                  <a:pt x="8782422" y="4039815"/>
                  <a:pt x="8776873" y="4089927"/>
                  <a:pt x="8811723" y="4124776"/>
                </a:cubicBezTo>
                <a:lnTo>
                  <a:pt x="8864200" y="4177254"/>
                </a:lnTo>
                <a:cubicBezTo>
                  <a:pt x="8899050" y="4212103"/>
                  <a:pt x="8967361" y="4246545"/>
                  <a:pt x="9016084" y="4253808"/>
                </a:cubicBezTo>
                <a:lnTo>
                  <a:pt x="9163562" y="4275844"/>
                </a:lnTo>
                <a:cubicBezTo>
                  <a:pt x="9212285" y="4283108"/>
                  <a:pt x="9222079" y="4262214"/>
                  <a:pt x="9185434" y="4229324"/>
                </a:cubicBezTo>
                <a:lnTo>
                  <a:pt x="9102351" y="4154892"/>
                </a:lnTo>
                <a:cubicBezTo>
                  <a:pt x="9065706" y="4122001"/>
                  <a:pt x="9035672" y="4054832"/>
                  <a:pt x="9035672" y="4005619"/>
                </a:cubicBezTo>
                <a:lnTo>
                  <a:pt x="9035672" y="3968321"/>
                </a:lnTo>
                <a:cubicBezTo>
                  <a:pt x="9035753" y="3918863"/>
                  <a:pt x="9001720" y="3900255"/>
                  <a:pt x="8960179" y="3926698"/>
                </a:cubicBezTo>
                <a:close/>
                <a:moveTo>
                  <a:pt x="9235301" y="4494162"/>
                </a:moveTo>
                <a:cubicBezTo>
                  <a:pt x="9244523" y="4463394"/>
                  <a:pt x="9213428" y="4426749"/>
                  <a:pt x="9166255" y="4412793"/>
                </a:cubicBezTo>
                <a:lnTo>
                  <a:pt x="8834330" y="4314448"/>
                </a:lnTo>
                <a:cubicBezTo>
                  <a:pt x="8787075" y="4300492"/>
                  <a:pt x="8722273" y="4258379"/>
                  <a:pt x="8690199" y="4220999"/>
                </a:cubicBezTo>
                <a:lnTo>
                  <a:pt x="8515707" y="4017453"/>
                </a:lnTo>
                <a:cubicBezTo>
                  <a:pt x="8483633" y="3980074"/>
                  <a:pt x="8422994" y="3949469"/>
                  <a:pt x="8380962" y="3949469"/>
                </a:cubicBezTo>
                <a:cubicBezTo>
                  <a:pt x="8338931" y="3949469"/>
                  <a:pt x="8327423" y="3982604"/>
                  <a:pt x="8355499" y="4023085"/>
                </a:cubicBezTo>
                <a:lnTo>
                  <a:pt x="8574306" y="4338524"/>
                </a:lnTo>
                <a:cubicBezTo>
                  <a:pt x="8602382" y="4379005"/>
                  <a:pt x="8664572" y="4421199"/>
                  <a:pt x="8712561" y="4432381"/>
                </a:cubicBezTo>
                <a:lnTo>
                  <a:pt x="9131324" y="4529828"/>
                </a:lnTo>
                <a:cubicBezTo>
                  <a:pt x="9179313" y="4541009"/>
                  <a:pt x="9226079" y="4524931"/>
                  <a:pt x="9235301" y="4494162"/>
                </a:cubicBezTo>
                <a:close/>
                <a:moveTo>
                  <a:pt x="9530499" y="2822620"/>
                </a:moveTo>
                <a:lnTo>
                  <a:pt x="9697564" y="2763205"/>
                </a:lnTo>
                <a:cubicBezTo>
                  <a:pt x="9743921" y="2746719"/>
                  <a:pt x="9786687" y="2693180"/>
                  <a:pt x="9792481" y="2644293"/>
                </a:cubicBezTo>
                <a:lnTo>
                  <a:pt x="9875728" y="1945348"/>
                </a:lnTo>
                <a:cubicBezTo>
                  <a:pt x="9881522" y="1896461"/>
                  <a:pt x="9870341" y="1844717"/>
                  <a:pt x="9850917" y="1830353"/>
                </a:cubicBezTo>
                <a:cubicBezTo>
                  <a:pt x="9831411" y="1815989"/>
                  <a:pt x="9808315" y="1843901"/>
                  <a:pt x="9799581" y="1892380"/>
                </a:cubicBezTo>
                <a:lnTo>
                  <a:pt x="9696993" y="2462293"/>
                </a:lnTo>
                <a:cubicBezTo>
                  <a:pt x="9688260" y="2510772"/>
                  <a:pt x="9649574" y="2575492"/>
                  <a:pt x="9610971" y="2606097"/>
                </a:cubicBezTo>
                <a:lnTo>
                  <a:pt x="9516217" y="2681346"/>
                </a:lnTo>
                <a:cubicBezTo>
                  <a:pt x="9477613" y="2711951"/>
                  <a:pt x="9446110" y="2763041"/>
                  <a:pt x="9446110" y="2794871"/>
                </a:cubicBezTo>
                <a:cubicBezTo>
                  <a:pt x="9446110" y="2826619"/>
                  <a:pt x="9484061" y="2839106"/>
                  <a:pt x="9530499" y="2822620"/>
                </a:cubicBezTo>
                <a:close/>
                <a:moveTo>
                  <a:pt x="4988991" y="1911070"/>
                </a:moveTo>
                <a:cubicBezTo>
                  <a:pt x="5013230" y="1918007"/>
                  <a:pt x="5050364" y="1887483"/>
                  <a:pt x="5071503" y="1843248"/>
                </a:cubicBezTo>
                <a:cubicBezTo>
                  <a:pt x="5092640" y="1799013"/>
                  <a:pt x="5115983" y="1771020"/>
                  <a:pt x="5123246" y="1780977"/>
                </a:cubicBezTo>
                <a:cubicBezTo>
                  <a:pt x="5130591" y="1791015"/>
                  <a:pt x="5128959" y="1838760"/>
                  <a:pt x="5119655" y="1887075"/>
                </a:cubicBezTo>
                <a:lnTo>
                  <a:pt x="5118513" y="1893115"/>
                </a:lnTo>
                <a:cubicBezTo>
                  <a:pt x="5109208" y="1941512"/>
                  <a:pt x="5141038" y="1972852"/>
                  <a:pt x="5189272" y="1962895"/>
                </a:cubicBezTo>
                <a:lnTo>
                  <a:pt x="5189517" y="1962813"/>
                </a:lnTo>
                <a:cubicBezTo>
                  <a:pt x="5237751" y="1952856"/>
                  <a:pt x="5294065" y="1922006"/>
                  <a:pt x="5314631" y="1894257"/>
                </a:cubicBezTo>
                <a:cubicBezTo>
                  <a:pt x="5335198" y="1866590"/>
                  <a:pt x="5325405" y="1813704"/>
                  <a:pt x="5292759" y="1776814"/>
                </a:cubicBezTo>
                <a:lnTo>
                  <a:pt x="5284026" y="1766939"/>
                </a:lnTo>
                <a:cubicBezTo>
                  <a:pt x="5251462" y="1730049"/>
                  <a:pt x="5219714" y="1664921"/>
                  <a:pt x="5213512" y="1622155"/>
                </a:cubicBezTo>
                <a:cubicBezTo>
                  <a:pt x="5207391" y="1579471"/>
                  <a:pt x="5169603" y="1544540"/>
                  <a:pt x="5129530" y="1544540"/>
                </a:cubicBezTo>
                <a:cubicBezTo>
                  <a:pt x="5089540" y="1544540"/>
                  <a:pt x="5063586" y="1584286"/>
                  <a:pt x="5071992" y="1632765"/>
                </a:cubicBezTo>
                <a:cubicBezTo>
                  <a:pt x="5071992" y="1632765"/>
                  <a:pt x="5079174" y="1674633"/>
                  <a:pt x="5079174" y="1680265"/>
                </a:cubicBezTo>
                <a:cubicBezTo>
                  <a:pt x="5079174" y="1685896"/>
                  <a:pt x="4992663" y="1822845"/>
                  <a:pt x="4992663" y="1822845"/>
                </a:cubicBezTo>
                <a:cubicBezTo>
                  <a:pt x="4966465" y="1864468"/>
                  <a:pt x="4964751" y="1904133"/>
                  <a:pt x="4988991" y="1911070"/>
                </a:cubicBezTo>
                <a:close/>
              </a:path>
            </a:pathLst>
          </a:cu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4" name="TextBox 3">
            <a:extLst>
              <a:ext uri="{FF2B5EF4-FFF2-40B4-BE49-F238E27FC236}">
                <a16:creationId xmlns:a16="http://schemas.microsoft.com/office/drawing/2014/main" xmlns="" id="{2C144946-A484-4173-AB8A-C5786602A7E3}"/>
              </a:ext>
            </a:extLst>
          </p:cNvPr>
          <p:cNvSpPr txBox="1"/>
          <p:nvPr/>
        </p:nvSpPr>
        <p:spPr>
          <a:xfrm>
            <a:off x="571669" y="714453"/>
            <a:ext cx="2714511" cy="1000071"/>
          </a:xfrm>
          <a:prstGeom prst="rect">
            <a:avLst/>
          </a:prstGeom>
          <a:noFill/>
        </p:spPr>
        <p:txBody>
          <a:bodyPr wrap="square" lIns="0" tIns="0" rIns="0" bIns="0" rtlCol="0">
            <a:noAutofit/>
          </a:bodyPr>
          <a:lstStyle/>
          <a:p>
            <a:pPr>
              <a:lnSpc>
                <a:spcPct val="80000"/>
              </a:lnSpc>
            </a:pPr>
            <a:r>
              <a:rPr lang="en-GB" sz="2540" b="1" dirty="0">
                <a:solidFill>
                  <a:srgbClr val="5225B5"/>
                </a:solidFill>
                <a:latin typeface="Arial" panose="020B0604020202020204" pitchFamily="34" charset="0"/>
                <a:cs typeface="Arial" panose="020B0604020202020204" pitchFamily="34" charset="0"/>
              </a:rPr>
              <a:t>Global presence and network.</a:t>
            </a:r>
          </a:p>
        </p:txBody>
      </p:sp>
      <p:sp>
        <p:nvSpPr>
          <p:cNvPr id="5" name="Rectangle 4">
            <a:extLst>
              <a:ext uri="{FF2B5EF4-FFF2-40B4-BE49-F238E27FC236}">
                <a16:creationId xmlns:a16="http://schemas.microsoft.com/office/drawing/2014/main" xmlns="" id="{331009E1-DCE2-4EA0-BC3F-AB00FD640030}"/>
              </a:ext>
            </a:extLst>
          </p:cNvPr>
          <p:cNvSpPr/>
          <p:nvPr/>
        </p:nvSpPr>
        <p:spPr>
          <a:xfrm>
            <a:off x="571670" y="339425"/>
            <a:ext cx="1804737" cy="232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GB" sz="794" b="1" cap="all" dirty="0">
                <a:solidFill>
                  <a:srgbClr val="5225B5"/>
                </a:solidFill>
              </a:rPr>
              <a:t>Delivery</a:t>
            </a:r>
          </a:p>
        </p:txBody>
      </p:sp>
      <p:cxnSp>
        <p:nvCxnSpPr>
          <p:cNvPr id="6" name="Straight Connector 5">
            <a:extLst>
              <a:ext uri="{FF2B5EF4-FFF2-40B4-BE49-F238E27FC236}">
                <a16:creationId xmlns:a16="http://schemas.microsoft.com/office/drawing/2014/main" xmlns="" id="{4D0B7348-75B5-405F-869D-8B001F51B4A3}"/>
              </a:ext>
            </a:extLst>
          </p:cNvPr>
          <p:cNvCxnSpPr>
            <a:cxnSpLocks/>
          </p:cNvCxnSpPr>
          <p:nvPr/>
        </p:nvCxnSpPr>
        <p:spPr>
          <a:xfrm>
            <a:off x="571669" y="568911"/>
            <a:ext cx="496832" cy="0"/>
          </a:xfrm>
          <a:prstGeom prst="line">
            <a:avLst/>
          </a:prstGeom>
          <a:ln w="28575" cap="rnd">
            <a:solidFill>
              <a:srgbClr val="5225B5"/>
            </a:solidFill>
          </a:ln>
        </p:spPr>
        <p:style>
          <a:lnRef idx="1">
            <a:schemeClr val="accent1"/>
          </a:lnRef>
          <a:fillRef idx="0">
            <a:schemeClr val="accent1"/>
          </a:fillRef>
          <a:effectRef idx="0">
            <a:schemeClr val="accent1"/>
          </a:effectRef>
          <a:fontRef idx="minor">
            <a:schemeClr val="tx1"/>
          </a:fontRef>
        </p:style>
      </p:cxnSp>
      <p:sp>
        <p:nvSpPr>
          <p:cNvPr id="14" name="Graphic 12">
            <a:extLst>
              <a:ext uri="{FF2B5EF4-FFF2-40B4-BE49-F238E27FC236}">
                <a16:creationId xmlns:a16="http://schemas.microsoft.com/office/drawing/2014/main" xmlns="" id="{BC219522-3634-4E83-8D89-A48A0DC51342}"/>
              </a:ext>
            </a:extLst>
          </p:cNvPr>
          <p:cNvSpPr/>
          <p:nvPr/>
        </p:nvSpPr>
        <p:spPr>
          <a:xfrm>
            <a:off x="3644930" y="1925303"/>
            <a:ext cx="217739" cy="506607"/>
          </a:xfrm>
          <a:custGeom>
            <a:avLst/>
            <a:gdLst>
              <a:gd name="connsiteX0" fmla="*/ 1583055 w 1752600"/>
              <a:gd name="connsiteY0" fmla="*/ 1394460 h 4077747"/>
              <a:gd name="connsiteX1" fmla="*/ 1583055 w 1752600"/>
              <a:gd name="connsiteY1" fmla="*/ 1394460 h 4077747"/>
              <a:gd name="connsiteX2" fmla="*/ 1752600 w 1752600"/>
              <a:gd name="connsiteY2" fmla="*/ 876300 h 4077747"/>
              <a:gd name="connsiteX3" fmla="*/ 876300 w 1752600"/>
              <a:gd name="connsiteY3" fmla="*/ 0 h 4077747"/>
              <a:gd name="connsiteX4" fmla="*/ 0 w 1752600"/>
              <a:gd name="connsiteY4" fmla="*/ 876300 h 4077747"/>
              <a:gd name="connsiteX5" fmla="*/ 164306 w 1752600"/>
              <a:gd name="connsiteY5" fmla="*/ 1387221 h 4077747"/>
              <a:gd name="connsiteX6" fmla="*/ 164306 w 1752600"/>
              <a:gd name="connsiteY6" fmla="*/ 1387221 h 4077747"/>
              <a:gd name="connsiteX7" fmla="*/ 164402 w 1752600"/>
              <a:gd name="connsiteY7" fmla="*/ 1387316 h 4077747"/>
              <a:gd name="connsiteX8" fmla="*/ 220790 w 1752600"/>
              <a:gd name="connsiteY8" fmla="*/ 1457706 h 4077747"/>
              <a:gd name="connsiteX9" fmla="*/ 606457 w 1752600"/>
              <a:gd name="connsiteY9" fmla="*/ 2366391 h 4077747"/>
              <a:gd name="connsiteX10" fmla="*/ 770477 w 1752600"/>
              <a:gd name="connsiteY10" fmla="*/ 3971925 h 4077747"/>
              <a:gd name="connsiteX11" fmla="*/ 876300 w 1752600"/>
              <a:gd name="connsiteY11" fmla="*/ 4077748 h 4077747"/>
              <a:gd name="connsiteX12" fmla="*/ 982123 w 1752600"/>
              <a:gd name="connsiteY12" fmla="*/ 3971925 h 4077747"/>
              <a:gd name="connsiteX13" fmla="*/ 1177957 w 1752600"/>
              <a:gd name="connsiteY13" fmla="*/ 2370677 h 4077747"/>
              <a:gd name="connsiteX14" fmla="*/ 1563719 w 1752600"/>
              <a:gd name="connsiteY14" fmla="*/ 1419892 h 4077747"/>
              <a:gd name="connsiteX15" fmla="*/ 1582484 w 1752600"/>
              <a:gd name="connsiteY15" fmla="*/ 1395317 h 4077747"/>
              <a:gd name="connsiteX16" fmla="*/ 1583055 w 1752600"/>
              <a:gd name="connsiteY16" fmla="*/ 1394460 h 4077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4077747">
                <a:moveTo>
                  <a:pt x="1583055" y="1394460"/>
                </a:moveTo>
                <a:lnTo>
                  <a:pt x="1583055" y="1394460"/>
                </a:lnTo>
                <a:cubicBezTo>
                  <a:pt x="1689545" y="1249394"/>
                  <a:pt x="1752600" y="1070229"/>
                  <a:pt x="1752600" y="876300"/>
                </a:cubicBezTo>
                <a:cubicBezTo>
                  <a:pt x="1752600" y="392335"/>
                  <a:pt x="1360265" y="0"/>
                  <a:pt x="876300" y="0"/>
                </a:cubicBezTo>
                <a:cubicBezTo>
                  <a:pt x="392335" y="0"/>
                  <a:pt x="0" y="392335"/>
                  <a:pt x="0" y="876300"/>
                </a:cubicBezTo>
                <a:cubicBezTo>
                  <a:pt x="0" y="1066991"/>
                  <a:pt x="60960" y="1243393"/>
                  <a:pt x="164306" y="1387221"/>
                </a:cubicBezTo>
                <a:lnTo>
                  <a:pt x="164306" y="1387221"/>
                </a:lnTo>
                <a:cubicBezTo>
                  <a:pt x="164306" y="1387221"/>
                  <a:pt x="164402" y="1387316"/>
                  <a:pt x="164402" y="1387316"/>
                </a:cubicBezTo>
                <a:cubicBezTo>
                  <a:pt x="182023" y="1411796"/>
                  <a:pt x="200787" y="1435227"/>
                  <a:pt x="220790" y="1457706"/>
                </a:cubicBezTo>
                <a:cubicBezTo>
                  <a:pt x="320421" y="1591437"/>
                  <a:pt x="524637" y="1910239"/>
                  <a:pt x="606457" y="2366391"/>
                </a:cubicBezTo>
                <a:cubicBezTo>
                  <a:pt x="786765" y="3372136"/>
                  <a:pt x="770477" y="3971925"/>
                  <a:pt x="770477" y="3971925"/>
                </a:cubicBezTo>
                <a:cubicBezTo>
                  <a:pt x="770477" y="4030409"/>
                  <a:pt x="817817" y="4077748"/>
                  <a:pt x="876300" y="4077748"/>
                </a:cubicBezTo>
                <a:cubicBezTo>
                  <a:pt x="934784" y="4077748"/>
                  <a:pt x="982123" y="4030409"/>
                  <a:pt x="982123" y="3971925"/>
                </a:cubicBezTo>
                <a:cubicBezTo>
                  <a:pt x="982123" y="3971925"/>
                  <a:pt x="996315" y="3235166"/>
                  <a:pt x="1177957" y="2370677"/>
                </a:cubicBezTo>
                <a:cubicBezTo>
                  <a:pt x="1293305" y="1821466"/>
                  <a:pt x="1499902" y="1507141"/>
                  <a:pt x="1563719" y="1419892"/>
                </a:cubicBezTo>
                <a:cubicBezTo>
                  <a:pt x="1570101" y="1411796"/>
                  <a:pt x="1576388" y="1403604"/>
                  <a:pt x="1582484" y="1395317"/>
                </a:cubicBezTo>
                <a:cubicBezTo>
                  <a:pt x="1582769" y="1394841"/>
                  <a:pt x="1583055" y="1394460"/>
                  <a:pt x="1583055" y="1394460"/>
                </a:cubicBezTo>
                <a:close/>
              </a:path>
            </a:pathLst>
          </a:custGeom>
          <a:solidFill>
            <a:srgbClr val="00C8FF"/>
          </a:solidFill>
          <a:ln w="9525" cap="flat">
            <a:noFill/>
            <a:prstDash val="solid"/>
            <a:miter/>
          </a:ln>
        </p:spPr>
        <p:txBody>
          <a:bodyPr rtlCol="0" anchor="ctr"/>
          <a:lstStyle/>
          <a:p>
            <a:endParaRPr lang="en-GB" sz="1429" dirty="0"/>
          </a:p>
        </p:txBody>
      </p:sp>
      <p:sp>
        <p:nvSpPr>
          <p:cNvPr id="15" name="Graphic 12">
            <a:extLst>
              <a:ext uri="{FF2B5EF4-FFF2-40B4-BE49-F238E27FC236}">
                <a16:creationId xmlns:a16="http://schemas.microsoft.com/office/drawing/2014/main" xmlns="" id="{EF0CED13-2BFB-4868-B09D-4A95E07FD35F}"/>
              </a:ext>
            </a:extLst>
          </p:cNvPr>
          <p:cNvSpPr/>
          <p:nvPr/>
        </p:nvSpPr>
        <p:spPr>
          <a:xfrm>
            <a:off x="3466006" y="2155887"/>
            <a:ext cx="217739" cy="506607"/>
          </a:xfrm>
          <a:custGeom>
            <a:avLst/>
            <a:gdLst>
              <a:gd name="connsiteX0" fmla="*/ 1583055 w 1752600"/>
              <a:gd name="connsiteY0" fmla="*/ 1394460 h 4077747"/>
              <a:gd name="connsiteX1" fmla="*/ 1583055 w 1752600"/>
              <a:gd name="connsiteY1" fmla="*/ 1394460 h 4077747"/>
              <a:gd name="connsiteX2" fmla="*/ 1752600 w 1752600"/>
              <a:gd name="connsiteY2" fmla="*/ 876300 h 4077747"/>
              <a:gd name="connsiteX3" fmla="*/ 876300 w 1752600"/>
              <a:gd name="connsiteY3" fmla="*/ 0 h 4077747"/>
              <a:gd name="connsiteX4" fmla="*/ 0 w 1752600"/>
              <a:gd name="connsiteY4" fmla="*/ 876300 h 4077747"/>
              <a:gd name="connsiteX5" fmla="*/ 164306 w 1752600"/>
              <a:gd name="connsiteY5" fmla="*/ 1387221 h 4077747"/>
              <a:gd name="connsiteX6" fmla="*/ 164306 w 1752600"/>
              <a:gd name="connsiteY6" fmla="*/ 1387221 h 4077747"/>
              <a:gd name="connsiteX7" fmla="*/ 164402 w 1752600"/>
              <a:gd name="connsiteY7" fmla="*/ 1387316 h 4077747"/>
              <a:gd name="connsiteX8" fmla="*/ 220790 w 1752600"/>
              <a:gd name="connsiteY8" fmla="*/ 1457706 h 4077747"/>
              <a:gd name="connsiteX9" fmla="*/ 606457 w 1752600"/>
              <a:gd name="connsiteY9" fmla="*/ 2366391 h 4077747"/>
              <a:gd name="connsiteX10" fmla="*/ 770477 w 1752600"/>
              <a:gd name="connsiteY10" fmla="*/ 3971925 h 4077747"/>
              <a:gd name="connsiteX11" fmla="*/ 876300 w 1752600"/>
              <a:gd name="connsiteY11" fmla="*/ 4077748 h 4077747"/>
              <a:gd name="connsiteX12" fmla="*/ 982123 w 1752600"/>
              <a:gd name="connsiteY12" fmla="*/ 3971925 h 4077747"/>
              <a:gd name="connsiteX13" fmla="*/ 1177957 w 1752600"/>
              <a:gd name="connsiteY13" fmla="*/ 2370677 h 4077747"/>
              <a:gd name="connsiteX14" fmla="*/ 1563719 w 1752600"/>
              <a:gd name="connsiteY14" fmla="*/ 1419892 h 4077747"/>
              <a:gd name="connsiteX15" fmla="*/ 1582484 w 1752600"/>
              <a:gd name="connsiteY15" fmla="*/ 1395317 h 4077747"/>
              <a:gd name="connsiteX16" fmla="*/ 1583055 w 1752600"/>
              <a:gd name="connsiteY16" fmla="*/ 1394460 h 4077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4077747">
                <a:moveTo>
                  <a:pt x="1583055" y="1394460"/>
                </a:moveTo>
                <a:lnTo>
                  <a:pt x="1583055" y="1394460"/>
                </a:lnTo>
                <a:cubicBezTo>
                  <a:pt x="1689545" y="1249394"/>
                  <a:pt x="1752600" y="1070229"/>
                  <a:pt x="1752600" y="876300"/>
                </a:cubicBezTo>
                <a:cubicBezTo>
                  <a:pt x="1752600" y="392335"/>
                  <a:pt x="1360265" y="0"/>
                  <a:pt x="876300" y="0"/>
                </a:cubicBezTo>
                <a:cubicBezTo>
                  <a:pt x="392335" y="0"/>
                  <a:pt x="0" y="392335"/>
                  <a:pt x="0" y="876300"/>
                </a:cubicBezTo>
                <a:cubicBezTo>
                  <a:pt x="0" y="1066991"/>
                  <a:pt x="60960" y="1243393"/>
                  <a:pt x="164306" y="1387221"/>
                </a:cubicBezTo>
                <a:lnTo>
                  <a:pt x="164306" y="1387221"/>
                </a:lnTo>
                <a:cubicBezTo>
                  <a:pt x="164306" y="1387221"/>
                  <a:pt x="164402" y="1387316"/>
                  <a:pt x="164402" y="1387316"/>
                </a:cubicBezTo>
                <a:cubicBezTo>
                  <a:pt x="182023" y="1411796"/>
                  <a:pt x="200787" y="1435227"/>
                  <a:pt x="220790" y="1457706"/>
                </a:cubicBezTo>
                <a:cubicBezTo>
                  <a:pt x="320421" y="1591437"/>
                  <a:pt x="524637" y="1910239"/>
                  <a:pt x="606457" y="2366391"/>
                </a:cubicBezTo>
                <a:cubicBezTo>
                  <a:pt x="786765" y="3372136"/>
                  <a:pt x="770477" y="3971925"/>
                  <a:pt x="770477" y="3971925"/>
                </a:cubicBezTo>
                <a:cubicBezTo>
                  <a:pt x="770477" y="4030409"/>
                  <a:pt x="817817" y="4077748"/>
                  <a:pt x="876300" y="4077748"/>
                </a:cubicBezTo>
                <a:cubicBezTo>
                  <a:pt x="934784" y="4077748"/>
                  <a:pt x="982123" y="4030409"/>
                  <a:pt x="982123" y="3971925"/>
                </a:cubicBezTo>
                <a:cubicBezTo>
                  <a:pt x="982123" y="3971925"/>
                  <a:pt x="996315" y="3235166"/>
                  <a:pt x="1177957" y="2370677"/>
                </a:cubicBezTo>
                <a:cubicBezTo>
                  <a:pt x="1293305" y="1821466"/>
                  <a:pt x="1499902" y="1507141"/>
                  <a:pt x="1563719" y="1419892"/>
                </a:cubicBezTo>
                <a:cubicBezTo>
                  <a:pt x="1570101" y="1411796"/>
                  <a:pt x="1576388" y="1403604"/>
                  <a:pt x="1582484" y="1395317"/>
                </a:cubicBezTo>
                <a:cubicBezTo>
                  <a:pt x="1582769" y="1394841"/>
                  <a:pt x="1583055" y="1394460"/>
                  <a:pt x="1583055" y="1394460"/>
                </a:cubicBezTo>
                <a:close/>
              </a:path>
            </a:pathLst>
          </a:custGeom>
          <a:solidFill>
            <a:srgbClr val="F84A3F"/>
          </a:solidFill>
          <a:ln w="9525" cap="flat">
            <a:noFill/>
            <a:prstDash val="solid"/>
            <a:miter/>
          </a:ln>
        </p:spPr>
        <p:txBody>
          <a:bodyPr rtlCol="0" anchor="t"/>
          <a:lstStyle/>
          <a:p>
            <a:pPr algn="ctr"/>
            <a:endParaRPr lang="en-GB" sz="556" dirty="0">
              <a:solidFill>
                <a:schemeClr val="bg1"/>
              </a:solidFill>
            </a:endParaRPr>
          </a:p>
        </p:txBody>
      </p:sp>
      <p:sp>
        <p:nvSpPr>
          <p:cNvPr id="16" name="Graphic 12">
            <a:extLst>
              <a:ext uri="{FF2B5EF4-FFF2-40B4-BE49-F238E27FC236}">
                <a16:creationId xmlns:a16="http://schemas.microsoft.com/office/drawing/2014/main" xmlns="" id="{682DA6B4-D9C3-4885-80F3-6CFAB17EB901}"/>
              </a:ext>
            </a:extLst>
          </p:cNvPr>
          <p:cNvSpPr/>
          <p:nvPr/>
        </p:nvSpPr>
        <p:spPr>
          <a:xfrm>
            <a:off x="3947336" y="1627937"/>
            <a:ext cx="217739" cy="506607"/>
          </a:xfrm>
          <a:custGeom>
            <a:avLst/>
            <a:gdLst>
              <a:gd name="connsiteX0" fmla="*/ 1583055 w 1752600"/>
              <a:gd name="connsiteY0" fmla="*/ 1394460 h 4077747"/>
              <a:gd name="connsiteX1" fmla="*/ 1583055 w 1752600"/>
              <a:gd name="connsiteY1" fmla="*/ 1394460 h 4077747"/>
              <a:gd name="connsiteX2" fmla="*/ 1752600 w 1752600"/>
              <a:gd name="connsiteY2" fmla="*/ 876300 h 4077747"/>
              <a:gd name="connsiteX3" fmla="*/ 876300 w 1752600"/>
              <a:gd name="connsiteY3" fmla="*/ 0 h 4077747"/>
              <a:gd name="connsiteX4" fmla="*/ 0 w 1752600"/>
              <a:gd name="connsiteY4" fmla="*/ 876300 h 4077747"/>
              <a:gd name="connsiteX5" fmla="*/ 164306 w 1752600"/>
              <a:gd name="connsiteY5" fmla="*/ 1387221 h 4077747"/>
              <a:gd name="connsiteX6" fmla="*/ 164306 w 1752600"/>
              <a:gd name="connsiteY6" fmla="*/ 1387221 h 4077747"/>
              <a:gd name="connsiteX7" fmla="*/ 164402 w 1752600"/>
              <a:gd name="connsiteY7" fmla="*/ 1387316 h 4077747"/>
              <a:gd name="connsiteX8" fmla="*/ 220790 w 1752600"/>
              <a:gd name="connsiteY8" fmla="*/ 1457706 h 4077747"/>
              <a:gd name="connsiteX9" fmla="*/ 606457 w 1752600"/>
              <a:gd name="connsiteY9" fmla="*/ 2366391 h 4077747"/>
              <a:gd name="connsiteX10" fmla="*/ 770477 w 1752600"/>
              <a:gd name="connsiteY10" fmla="*/ 3971925 h 4077747"/>
              <a:gd name="connsiteX11" fmla="*/ 876300 w 1752600"/>
              <a:gd name="connsiteY11" fmla="*/ 4077748 h 4077747"/>
              <a:gd name="connsiteX12" fmla="*/ 982123 w 1752600"/>
              <a:gd name="connsiteY12" fmla="*/ 3971925 h 4077747"/>
              <a:gd name="connsiteX13" fmla="*/ 1177957 w 1752600"/>
              <a:gd name="connsiteY13" fmla="*/ 2370677 h 4077747"/>
              <a:gd name="connsiteX14" fmla="*/ 1563719 w 1752600"/>
              <a:gd name="connsiteY14" fmla="*/ 1419892 h 4077747"/>
              <a:gd name="connsiteX15" fmla="*/ 1582484 w 1752600"/>
              <a:gd name="connsiteY15" fmla="*/ 1395317 h 4077747"/>
              <a:gd name="connsiteX16" fmla="*/ 1583055 w 1752600"/>
              <a:gd name="connsiteY16" fmla="*/ 1394460 h 4077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4077747">
                <a:moveTo>
                  <a:pt x="1583055" y="1394460"/>
                </a:moveTo>
                <a:lnTo>
                  <a:pt x="1583055" y="1394460"/>
                </a:lnTo>
                <a:cubicBezTo>
                  <a:pt x="1689545" y="1249394"/>
                  <a:pt x="1752600" y="1070229"/>
                  <a:pt x="1752600" y="876300"/>
                </a:cubicBezTo>
                <a:cubicBezTo>
                  <a:pt x="1752600" y="392335"/>
                  <a:pt x="1360265" y="0"/>
                  <a:pt x="876300" y="0"/>
                </a:cubicBezTo>
                <a:cubicBezTo>
                  <a:pt x="392335" y="0"/>
                  <a:pt x="0" y="392335"/>
                  <a:pt x="0" y="876300"/>
                </a:cubicBezTo>
                <a:cubicBezTo>
                  <a:pt x="0" y="1066991"/>
                  <a:pt x="60960" y="1243393"/>
                  <a:pt x="164306" y="1387221"/>
                </a:cubicBezTo>
                <a:lnTo>
                  <a:pt x="164306" y="1387221"/>
                </a:lnTo>
                <a:cubicBezTo>
                  <a:pt x="164306" y="1387221"/>
                  <a:pt x="164402" y="1387316"/>
                  <a:pt x="164402" y="1387316"/>
                </a:cubicBezTo>
                <a:cubicBezTo>
                  <a:pt x="182023" y="1411796"/>
                  <a:pt x="200787" y="1435227"/>
                  <a:pt x="220790" y="1457706"/>
                </a:cubicBezTo>
                <a:cubicBezTo>
                  <a:pt x="320421" y="1591437"/>
                  <a:pt x="524637" y="1910239"/>
                  <a:pt x="606457" y="2366391"/>
                </a:cubicBezTo>
                <a:cubicBezTo>
                  <a:pt x="786765" y="3372136"/>
                  <a:pt x="770477" y="3971925"/>
                  <a:pt x="770477" y="3971925"/>
                </a:cubicBezTo>
                <a:cubicBezTo>
                  <a:pt x="770477" y="4030409"/>
                  <a:pt x="817817" y="4077748"/>
                  <a:pt x="876300" y="4077748"/>
                </a:cubicBezTo>
                <a:cubicBezTo>
                  <a:pt x="934784" y="4077748"/>
                  <a:pt x="982123" y="4030409"/>
                  <a:pt x="982123" y="3971925"/>
                </a:cubicBezTo>
                <a:cubicBezTo>
                  <a:pt x="982123" y="3971925"/>
                  <a:pt x="996315" y="3235166"/>
                  <a:pt x="1177957" y="2370677"/>
                </a:cubicBezTo>
                <a:cubicBezTo>
                  <a:pt x="1293305" y="1821466"/>
                  <a:pt x="1499902" y="1507141"/>
                  <a:pt x="1563719" y="1419892"/>
                </a:cubicBezTo>
                <a:cubicBezTo>
                  <a:pt x="1570101" y="1411796"/>
                  <a:pt x="1576388" y="1403604"/>
                  <a:pt x="1582484" y="1395317"/>
                </a:cubicBezTo>
                <a:cubicBezTo>
                  <a:pt x="1582769" y="1394841"/>
                  <a:pt x="1583055" y="1394460"/>
                  <a:pt x="1583055" y="1394460"/>
                </a:cubicBezTo>
                <a:close/>
              </a:path>
            </a:pathLst>
          </a:custGeom>
          <a:solidFill>
            <a:srgbClr val="FFD100"/>
          </a:solidFill>
          <a:ln w="9525" cap="flat">
            <a:noFill/>
            <a:prstDash val="solid"/>
            <a:miter/>
          </a:ln>
        </p:spPr>
        <p:txBody>
          <a:bodyPr rtlCol="0" anchor="ctr"/>
          <a:lstStyle/>
          <a:p>
            <a:endParaRPr lang="en-GB" sz="1429" dirty="0"/>
          </a:p>
        </p:txBody>
      </p:sp>
      <p:sp>
        <p:nvSpPr>
          <p:cNvPr id="17" name="Graphic 12">
            <a:extLst>
              <a:ext uri="{FF2B5EF4-FFF2-40B4-BE49-F238E27FC236}">
                <a16:creationId xmlns:a16="http://schemas.microsoft.com/office/drawing/2014/main" xmlns="" id="{A457580E-6F63-468B-8FC2-5721C7621DA6}"/>
              </a:ext>
            </a:extLst>
          </p:cNvPr>
          <p:cNvSpPr/>
          <p:nvPr/>
        </p:nvSpPr>
        <p:spPr>
          <a:xfrm rot="20923433">
            <a:off x="5316124" y="1191337"/>
            <a:ext cx="217739" cy="506607"/>
          </a:xfrm>
          <a:custGeom>
            <a:avLst/>
            <a:gdLst>
              <a:gd name="connsiteX0" fmla="*/ 1583055 w 1752600"/>
              <a:gd name="connsiteY0" fmla="*/ 1394460 h 4077747"/>
              <a:gd name="connsiteX1" fmla="*/ 1583055 w 1752600"/>
              <a:gd name="connsiteY1" fmla="*/ 1394460 h 4077747"/>
              <a:gd name="connsiteX2" fmla="*/ 1752600 w 1752600"/>
              <a:gd name="connsiteY2" fmla="*/ 876300 h 4077747"/>
              <a:gd name="connsiteX3" fmla="*/ 876300 w 1752600"/>
              <a:gd name="connsiteY3" fmla="*/ 0 h 4077747"/>
              <a:gd name="connsiteX4" fmla="*/ 0 w 1752600"/>
              <a:gd name="connsiteY4" fmla="*/ 876300 h 4077747"/>
              <a:gd name="connsiteX5" fmla="*/ 164306 w 1752600"/>
              <a:gd name="connsiteY5" fmla="*/ 1387221 h 4077747"/>
              <a:gd name="connsiteX6" fmla="*/ 164306 w 1752600"/>
              <a:gd name="connsiteY6" fmla="*/ 1387221 h 4077747"/>
              <a:gd name="connsiteX7" fmla="*/ 164402 w 1752600"/>
              <a:gd name="connsiteY7" fmla="*/ 1387316 h 4077747"/>
              <a:gd name="connsiteX8" fmla="*/ 220790 w 1752600"/>
              <a:gd name="connsiteY8" fmla="*/ 1457706 h 4077747"/>
              <a:gd name="connsiteX9" fmla="*/ 606457 w 1752600"/>
              <a:gd name="connsiteY9" fmla="*/ 2366391 h 4077747"/>
              <a:gd name="connsiteX10" fmla="*/ 770477 w 1752600"/>
              <a:gd name="connsiteY10" fmla="*/ 3971925 h 4077747"/>
              <a:gd name="connsiteX11" fmla="*/ 876300 w 1752600"/>
              <a:gd name="connsiteY11" fmla="*/ 4077748 h 4077747"/>
              <a:gd name="connsiteX12" fmla="*/ 982123 w 1752600"/>
              <a:gd name="connsiteY12" fmla="*/ 3971925 h 4077747"/>
              <a:gd name="connsiteX13" fmla="*/ 1177957 w 1752600"/>
              <a:gd name="connsiteY13" fmla="*/ 2370677 h 4077747"/>
              <a:gd name="connsiteX14" fmla="*/ 1563719 w 1752600"/>
              <a:gd name="connsiteY14" fmla="*/ 1419892 h 4077747"/>
              <a:gd name="connsiteX15" fmla="*/ 1582484 w 1752600"/>
              <a:gd name="connsiteY15" fmla="*/ 1395317 h 4077747"/>
              <a:gd name="connsiteX16" fmla="*/ 1583055 w 1752600"/>
              <a:gd name="connsiteY16" fmla="*/ 1394460 h 4077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4077747">
                <a:moveTo>
                  <a:pt x="1583055" y="1394460"/>
                </a:moveTo>
                <a:lnTo>
                  <a:pt x="1583055" y="1394460"/>
                </a:lnTo>
                <a:cubicBezTo>
                  <a:pt x="1689545" y="1249394"/>
                  <a:pt x="1752600" y="1070229"/>
                  <a:pt x="1752600" y="876300"/>
                </a:cubicBezTo>
                <a:cubicBezTo>
                  <a:pt x="1752600" y="392335"/>
                  <a:pt x="1360265" y="0"/>
                  <a:pt x="876300" y="0"/>
                </a:cubicBezTo>
                <a:cubicBezTo>
                  <a:pt x="392335" y="0"/>
                  <a:pt x="0" y="392335"/>
                  <a:pt x="0" y="876300"/>
                </a:cubicBezTo>
                <a:cubicBezTo>
                  <a:pt x="0" y="1066991"/>
                  <a:pt x="60960" y="1243393"/>
                  <a:pt x="164306" y="1387221"/>
                </a:cubicBezTo>
                <a:lnTo>
                  <a:pt x="164306" y="1387221"/>
                </a:lnTo>
                <a:cubicBezTo>
                  <a:pt x="164306" y="1387221"/>
                  <a:pt x="164402" y="1387316"/>
                  <a:pt x="164402" y="1387316"/>
                </a:cubicBezTo>
                <a:cubicBezTo>
                  <a:pt x="182023" y="1411796"/>
                  <a:pt x="200787" y="1435227"/>
                  <a:pt x="220790" y="1457706"/>
                </a:cubicBezTo>
                <a:cubicBezTo>
                  <a:pt x="320421" y="1591437"/>
                  <a:pt x="524637" y="1910239"/>
                  <a:pt x="606457" y="2366391"/>
                </a:cubicBezTo>
                <a:cubicBezTo>
                  <a:pt x="786765" y="3372136"/>
                  <a:pt x="770477" y="3971925"/>
                  <a:pt x="770477" y="3971925"/>
                </a:cubicBezTo>
                <a:cubicBezTo>
                  <a:pt x="770477" y="4030409"/>
                  <a:pt x="817817" y="4077748"/>
                  <a:pt x="876300" y="4077748"/>
                </a:cubicBezTo>
                <a:cubicBezTo>
                  <a:pt x="934784" y="4077748"/>
                  <a:pt x="982123" y="4030409"/>
                  <a:pt x="982123" y="3971925"/>
                </a:cubicBezTo>
                <a:cubicBezTo>
                  <a:pt x="982123" y="3971925"/>
                  <a:pt x="996315" y="3235166"/>
                  <a:pt x="1177957" y="2370677"/>
                </a:cubicBezTo>
                <a:cubicBezTo>
                  <a:pt x="1293305" y="1821466"/>
                  <a:pt x="1499902" y="1507141"/>
                  <a:pt x="1563719" y="1419892"/>
                </a:cubicBezTo>
                <a:cubicBezTo>
                  <a:pt x="1570101" y="1411796"/>
                  <a:pt x="1576388" y="1403604"/>
                  <a:pt x="1582484" y="1395317"/>
                </a:cubicBezTo>
                <a:cubicBezTo>
                  <a:pt x="1582769" y="1394841"/>
                  <a:pt x="1583055" y="1394460"/>
                  <a:pt x="1583055" y="1394460"/>
                </a:cubicBezTo>
                <a:close/>
              </a:path>
            </a:pathLst>
          </a:custGeom>
          <a:solidFill>
            <a:srgbClr val="FFD100"/>
          </a:solidFill>
          <a:ln w="9525" cap="flat">
            <a:noFill/>
            <a:prstDash val="solid"/>
            <a:miter/>
          </a:ln>
        </p:spPr>
        <p:txBody>
          <a:bodyPr rtlCol="0" anchor="ctr"/>
          <a:lstStyle/>
          <a:p>
            <a:endParaRPr lang="en-GB" sz="1429" dirty="0"/>
          </a:p>
        </p:txBody>
      </p:sp>
      <p:sp>
        <p:nvSpPr>
          <p:cNvPr id="18" name="Graphic 12">
            <a:extLst>
              <a:ext uri="{FF2B5EF4-FFF2-40B4-BE49-F238E27FC236}">
                <a16:creationId xmlns:a16="http://schemas.microsoft.com/office/drawing/2014/main" xmlns="" id="{30F33981-6C52-4633-A65B-00206CC308DD}"/>
              </a:ext>
            </a:extLst>
          </p:cNvPr>
          <p:cNvSpPr/>
          <p:nvPr/>
        </p:nvSpPr>
        <p:spPr>
          <a:xfrm>
            <a:off x="5363604" y="1189448"/>
            <a:ext cx="217739" cy="506607"/>
          </a:xfrm>
          <a:custGeom>
            <a:avLst/>
            <a:gdLst>
              <a:gd name="connsiteX0" fmla="*/ 1583055 w 1752600"/>
              <a:gd name="connsiteY0" fmla="*/ 1394460 h 4077747"/>
              <a:gd name="connsiteX1" fmla="*/ 1583055 w 1752600"/>
              <a:gd name="connsiteY1" fmla="*/ 1394460 h 4077747"/>
              <a:gd name="connsiteX2" fmla="*/ 1752600 w 1752600"/>
              <a:gd name="connsiteY2" fmla="*/ 876300 h 4077747"/>
              <a:gd name="connsiteX3" fmla="*/ 876300 w 1752600"/>
              <a:gd name="connsiteY3" fmla="*/ 0 h 4077747"/>
              <a:gd name="connsiteX4" fmla="*/ 0 w 1752600"/>
              <a:gd name="connsiteY4" fmla="*/ 876300 h 4077747"/>
              <a:gd name="connsiteX5" fmla="*/ 164306 w 1752600"/>
              <a:gd name="connsiteY5" fmla="*/ 1387221 h 4077747"/>
              <a:gd name="connsiteX6" fmla="*/ 164306 w 1752600"/>
              <a:gd name="connsiteY6" fmla="*/ 1387221 h 4077747"/>
              <a:gd name="connsiteX7" fmla="*/ 164402 w 1752600"/>
              <a:gd name="connsiteY7" fmla="*/ 1387316 h 4077747"/>
              <a:gd name="connsiteX8" fmla="*/ 220790 w 1752600"/>
              <a:gd name="connsiteY8" fmla="*/ 1457706 h 4077747"/>
              <a:gd name="connsiteX9" fmla="*/ 606457 w 1752600"/>
              <a:gd name="connsiteY9" fmla="*/ 2366391 h 4077747"/>
              <a:gd name="connsiteX10" fmla="*/ 770477 w 1752600"/>
              <a:gd name="connsiteY10" fmla="*/ 3971925 h 4077747"/>
              <a:gd name="connsiteX11" fmla="*/ 876300 w 1752600"/>
              <a:gd name="connsiteY11" fmla="*/ 4077748 h 4077747"/>
              <a:gd name="connsiteX12" fmla="*/ 982123 w 1752600"/>
              <a:gd name="connsiteY12" fmla="*/ 3971925 h 4077747"/>
              <a:gd name="connsiteX13" fmla="*/ 1177957 w 1752600"/>
              <a:gd name="connsiteY13" fmla="*/ 2370677 h 4077747"/>
              <a:gd name="connsiteX14" fmla="*/ 1563719 w 1752600"/>
              <a:gd name="connsiteY14" fmla="*/ 1419892 h 4077747"/>
              <a:gd name="connsiteX15" fmla="*/ 1582484 w 1752600"/>
              <a:gd name="connsiteY15" fmla="*/ 1395317 h 4077747"/>
              <a:gd name="connsiteX16" fmla="*/ 1583055 w 1752600"/>
              <a:gd name="connsiteY16" fmla="*/ 1394460 h 4077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4077747">
                <a:moveTo>
                  <a:pt x="1583055" y="1394460"/>
                </a:moveTo>
                <a:lnTo>
                  <a:pt x="1583055" y="1394460"/>
                </a:lnTo>
                <a:cubicBezTo>
                  <a:pt x="1689545" y="1249394"/>
                  <a:pt x="1752600" y="1070229"/>
                  <a:pt x="1752600" y="876300"/>
                </a:cubicBezTo>
                <a:cubicBezTo>
                  <a:pt x="1752600" y="392335"/>
                  <a:pt x="1360265" y="0"/>
                  <a:pt x="876300" y="0"/>
                </a:cubicBezTo>
                <a:cubicBezTo>
                  <a:pt x="392335" y="0"/>
                  <a:pt x="0" y="392335"/>
                  <a:pt x="0" y="876300"/>
                </a:cubicBezTo>
                <a:cubicBezTo>
                  <a:pt x="0" y="1066991"/>
                  <a:pt x="60960" y="1243393"/>
                  <a:pt x="164306" y="1387221"/>
                </a:cubicBezTo>
                <a:lnTo>
                  <a:pt x="164306" y="1387221"/>
                </a:lnTo>
                <a:cubicBezTo>
                  <a:pt x="164306" y="1387221"/>
                  <a:pt x="164402" y="1387316"/>
                  <a:pt x="164402" y="1387316"/>
                </a:cubicBezTo>
                <a:cubicBezTo>
                  <a:pt x="182023" y="1411796"/>
                  <a:pt x="200787" y="1435227"/>
                  <a:pt x="220790" y="1457706"/>
                </a:cubicBezTo>
                <a:cubicBezTo>
                  <a:pt x="320421" y="1591437"/>
                  <a:pt x="524637" y="1910239"/>
                  <a:pt x="606457" y="2366391"/>
                </a:cubicBezTo>
                <a:cubicBezTo>
                  <a:pt x="786765" y="3372136"/>
                  <a:pt x="770477" y="3971925"/>
                  <a:pt x="770477" y="3971925"/>
                </a:cubicBezTo>
                <a:cubicBezTo>
                  <a:pt x="770477" y="4030409"/>
                  <a:pt x="817817" y="4077748"/>
                  <a:pt x="876300" y="4077748"/>
                </a:cubicBezTo>
                <a:cubicBezTo>
                  <a:pt x="934784" y="4077748"/>
                  <a:pt x="982123" y="4030409"/>
                  <a:pt x="982123" y="3971925"/>
                </a:cubicBezTo>
                <a:cubicBezTo>
                  <a:pt x="982123" y="3971925"/>
                  <a:pt x="996315" y="3235166"/>
                  <a:pt x="1177957" y="2370677"/>
                </a:cubicBezTo>
                <a:cubicBezTo>
                  <a:pt x="1293305" y="1821466"/>
                  <a:pt x="1499902" y="1507141"/>
                  <a:pt x="1563719" y="1419892"/>
                </a:cubicBezTo>
                <a:cubicBezTo>
                  <a:pt x="1570101" y="1411796"/>
                  <a:pt x="1576388" y="1403604"/>
                  <a:pt x="1582484" y="1395317"/>
                </a:cubicBezTo>
                <a:cubicBezTo>
                  <a:pt x="1582769" y="1394841"/>
                  <a:pt x="1583055" y="1394460"/>
                  <a:pt x="1583055" y="1394460"/>
                </a:cubicBezTo>
                <a:close/>
              </a:path>
            </a:pathLst>
          </a:custGeom>
          <a:solidFill>
            <a:srgbClr val="F84A3F"/>
          </a:solidFill>
          <a:ln w="9525" cap="flat">
            <a:noFill/>
            <a:prstDash val="solid"/>
            <a:miter/>
          </a:ln>
        </p:spPr>
        <p:txBody>
          <a:bodyPr rtlCol="0" anchor="ctr"/>
          <a:lstStyle/>
          <a:p>
            <a:endParaRPr lang="en-GB" sz="1429" dirty="0"/>
          </a:p>
        </p:txBody>
      </p:sp>
      <p:sp>
        <p:nvSpPr>
          <p:cNvPr id="20" name="Graphic 12">
            <a:extLst>
              <a:ext uri="{FF2B5EF4-FFF2-40B4-BE49-F238E27FC236}">
                <a16:creationId xmlns:a16="http://schemas.microsoft.com/office/drawing/2014/main" xmlns="" id="{5993B0DA-321A-49FB-B890-9B46F12C73E4}"/>
              </a:ext>
            </a:extLst>
          </p:cNvPr>
          <p:cNvSpPr/>
          <p:nvPr/>
        </p:nvSpPr>
        <p:spPr>
          <a:xfrm>
            <a:off x="5524887" y="1219689"/>
            <a:ext cx="217739" cy="506607"/>
          </a:xfrm>
          <a:custGeom>
            <a:avLst/>
            <a:gdLst>
              <a:gd name="connsiteX0" fmla="*/ 1583055 w 1752600"/>
              <a:gd name="connsiteY0" fmla="*/ 1394460 h 4077747"/>
              <a:gd name="connsiteX1" fmla="*/ 1583055 w 1752600"/>
              <a:gd name="connsiteY1" fmla="*/ 1394460 h 4077747"/>
              <a:gd name="connsiteX2" fmla="*/ 1752600 w 1752600"/>
              <a:gd name="connsiteY2" fmla="*/ 876300 h 4077747"/>
              <a:gd name="connsiteX3" fmla="*/ 876300 w 1752600"/>
              <a:gd name="connsiteY3" fmla="*/ 0 h 4077747"/>
              <a:gd name="connsiteX4" fmla="*/ 0 w 1752600"/>
              <a:gd name="connsiteY4" fmla="*/ 876300 h 4077747"/>
              <a:gd name="connsiteX5" fmla="*/ 164306 w 1752600"/>
              <a:gd name="connsiteY5" fmla="*/ 1387221 h 4077747"/>
              <a:gd name="connsiteX6" fmla="*/ 164306 w 1752600"/>
              <a:gd name="connsiteY6" fmla="*/ 1387221 h 4077747"/>
              <a:gd name="connsiteX7" fmla="*/ 164402 w 1752600"/>
              <a:gd name="connsiteY7" fmla="*/ 1387316 h 4077747"/>
              <a:gd name="connsiteX8" fmla="*/ 220790 w 1752600"/>
              <a:gd name="connsiteY8" fmla="*/ 1457706 h 4077747"/>
              <a:gd name="connsiteX9" fmla="*/ 606457 w 1752600"/>
              <a:gd name="connsiteY9" fmla="*/ 2366391 h 4077747"/>
              <a:gd name="connsiteX10" fmla="*/ 770477 w 1752600"/>
              <a:gd name="connsiteY10" fmla="*/ 3971925 h 4077747"/>
              <a:gd name="connsiteX11" fmla="*/ 876300 w 1752600"/>
              <a:gd name="connsiteY11" fmla="*/ 4077748 h 4077747"/>
              <a:gd name="connsiteX12" fmla="*/ 982123 w 1752600"/>
              <a:gd name="connsiteY12" fmla="*/ 3971925 h 4077747"/>
              <a:gd name="connsiteX13" fmla="*/ 1177957 w 1752600"/>
              <a:gd name="connsiteY13" fmla="*/ 2370677 h 4077747"/>
              <a:gd name="connsiteX14" fmla="*/ 1563719 w 1752600"/>
              <a:gd name="connsiteY14" fmla="*/ 1419892 h 4077747"/>
              <a:gd name="connsiteX15" fmla="*/ 1582484 w 1752600"/>
              <a:gd name="connsiteY15" fmla="*/ 1395317 h 4077747"/>
              <a:gd name="connsiteX16" fmla="*/ 1583055 w 1752600"/>
              <a:gd name="connsiteY16" fmla="*/ 1394460 h 4077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4077747">
                <a:moveTo>
                  <a:pt x="1583055" y="1394460"/>
                </a:moveTo>
                <a:lnTo>
                  <a:pt x="1583055" y="1394460"/>
                </a:lnTo>
                <a:cubicBezTo>
                  <a:pt x="1689545" y="1249394"/>
                  <a:pt x="1752600" y="1070229"/>
                  <a:pt x="1752600" y="876300"/>
                </a:cubicBezTo>
                <a:cubicBezTo>
                  <a:pt x="1752600" y="392335"/>
                  <a:pt x="1360265" y="0"/>
                  <a:pt x="876300" y="0"/>
                </a:cubicBezTo>
                <a:cubicBezTo>
                  <a:pt x="392335" y="0"/>
                  <a:pt x="0" y="392335"/>
                  <a:pt x="0" y="876300"/>
                </a:cubicBezTo>
                <a:cubicBezTo>
                  <a:pt x="0" y="1066991"/>
                  <a:pt x="60960" y="1243393"/>
                  <a:pt x="164306" y="1387221"/>
                </a:cubicBezTo>
                <a:lnTo>
                  <a:pt x="164306" y="1387221"/>
                </a:lnTo>
                <a:cubicBezTo>
                  <a:pt x="164306" y="1387221"/>
                  <a:pt x="164402" y="1387316"/>
                  <a:pt x="164402" y="1387316"/>
                </a:cubicBezTo>
                <a:cubicBezTo>
                  <a:pt x="182023" y="1411796"/>
                  <a:pt x="200787" y="1435227"/>
                  <a:pt x="220790" y="1457706"/>
                </a:cubicBezTo>
                <a:cubicBezTo>
                  <a:pt x="320421" y="1591437"/>
                  <a:pt x="524637" y="1910239"/>
                  <a:pt x="606457" y="2366391"/>
                </a:cubicBezTo>
                <a:cubicBezTo>
                  <a:pt x="786765" y="3372136"/>
                  <a:pt x="770477" y="3971925"/>
                  <a:pt x="770477" y="3971925"/>
                </a:cubicBezTo>
                <a:cubicBezTo>
                  <a:pt x="770477" y="4030409"/>
                  <a:pt x="817817" y="4077748"/>
                  <a:pt x="876300" y="4077748"/>
                </a:cubicBezTo>
                <a:cubicBezTo>
                  <a:pt x="934784" y="4077748"/>
                  <a:pt x="982123" y="4030409"/>
                  <a:pt x="982123" y="3971925"/>
                </a:cubicBezTo>
                <a:cubicBezTo>
                  <a:pt x="982123" y="3971925"/>
                  <a:pt x="996315" y="3235166"/>
                  <a:pt x="1177957" y="2370677"/>
                </a:cubicBezTo>
                <a:cubicBezTo>
                  <a:pt x="1293305" y="1821466"/>
                  <a:pt x="1499902" y="1507141"/>
                  <a:pt x="1563719" y="1419892"/>
                </a:cubicBezTo>
                <a:cubicBezTo>
                  <a:pt x="1570101" y="1411796"/>
                  <a:pt x="1576388" y="1403604"/>
                  <a:pt x="1582484" y="1395317"/>
                </a:cubicBezTo>
                <a:cubicBezTo>
                  <a:pt x="1582769" y="1394841"/>
                  <a:pt x="1583055" y="1394460"/>
                  <a:pt x="1583055" y="1394460"/>
                </a:cubicBezTo>
                <a:close/>
              </a:path>
            </a:pathLst>
          </a:custGeom>
          <a:solidFill>
            <a:srgbClr val="FFD100"/>
          </a:solidFill>
          <a:ln w="9525" cap="flat">
            <a:noFill/>
            <a:prstDash val="solid"/>
            <a:miter/>
          </a:ln>
        </p:spPr>
        <p:txBody>
          <a:bodyPr rtlCol="0" anchor="ctr"/>
          <a:lstStyle/>
          <a:p>
            <a:endParaRPr lang="en-GB" sz="1429" dirty="0"/>
          </a:p>
        </p:txBody>
      </p:sp>
      <p:sp>
        <p:nvSpPr>
          <p:cNvPr id="21" name="Graphic 12">
            <a:extLst>
              <a:ext uri="{FF2B5EF4-FFF2-40B4-BE49-F238E27FC236}">
                <a16:creationId xmlns:a16="http://schemas.microsoft.com/office/drawing/2014/main" xmlns="" id="{1A21A5BC-7FB2-46AD-AC3B-DACA745B0AA4}"/>
              </a:ext>
            </a:extLst>
          </p:cNvPr>
          <p:cNvSpPr/>
          <p:nvPr/>
        </p:nvSpPr>
        <p:spPr>
          <a:xfrm rot="20011572">
            <a:off x="6838463" y="2047525"/>
            <a:ext cx="217739" cy="506607"/>
          </a:xfrm>
          <a:custGeom>
            <a:avLst/>
            <a:gdLst>
              <a:gd name="connsiteX0" fmla="*/ 1583055 w 1752600"/>
              <a:gd name="connsiteY0" fmla="*/ 1394460 h 4077747"/>
              <a:gd name="connsiteX1" fmla="*/ 1583055 w 1752600"/>
              <a:gd name="connsiteY1" fmla="*/ 1394460 h 4077747"/>
              <a:gd name="connsiteX2" fmla="*/ 1752600 w 1752600"/>
              <a:gd name="connsiteY2" fmla="*/ 876300 h 4077747"/>
              <a:gd name="connsiteX3" fmla="*/ 876300 w 1752600"/>
              <a:gd name="connsiteY3" fmla="*/ 0 h 4077747"/>
              <a:gd name="connsiteX4" fmla="*/ 0 w 1752600"/>
              <a:gd name="connsiteY4" fmla="*/ 876300 h 4077747"/>
              <a:gd name="connsiteX5" fmla="*/ 164306 w 1752600"/>
              <a:gd name="connsiteY5" fmla="*/ 1387221 h 4077747"/>
              <a:gd name="connsiteX6" fmla="*/ 164306 w 1752600"/>
              <a:gd name="connsiteY6" fmla="*/ 1387221 h 4077747"/>
              <a:gd name="connsiteX7" fmla="*/ 164402 w 1752600"/>
              <a:gd name="connsiteY7" fmla="*/ 1387316 h 4077747"/>
              <a:gd name="connsiteX8" fmla="*/ 220790 w 1752600"/>
              <a:gd name="connsiteY8" fmla="*/ 1457706 h 4077747"/>
              <a:gd name="connsiteX9" fmla="*/ 606457 w 1752600"/>
              <a:gd name="connsiteY9" fmla="*/ 2366391 h 4077747"/>
              <a:gd name="connsiteX10" fmla="*/ 770477 w 1752600"/>
              <a:gd name="connsiteY10" fmla="*/ 3971925 h 4077747"/>
              <a:gd name="connsiteX11" fmla="*/ 876300 w 1752600"/>
              <a:gd name="connsiteY11" fmla="*/ 4077748 h 4077747"/>
              <a:gd name="connsiteX12" fmla="*/ 982123 w 1752600"/>
              <a:gd name="connsiteY12" fmla="*/ 3971925 h 4077747"/>
              <a:gd name="connsiteX13" fmla="*/ 1177957 w 1752600"/>
              <a:gd name="connsiteY13" fmla="*/ 2370677 h 4077747"/>
              <a:gd name="connsiteX14" fmla="*/ 1563719 w 1752600"/>
              <a:gd name="connsiteY14" fmla="*/ 1419892 h 4077747"/>
              <a:gd name="connsiteX15" fmla="*/ 1582484 w 1752600"/>
              <a:gd name="connsiteY15" fmla="*/ 1395317 h 4077747"/>
              <a:gd name="connsiteX16" fmla="*/ 1583055 w 1752600"/>
              <a:gd name="connsiteY16" fmla="*/ 1394460 h 4077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4077747">
                <a:moveTo>
                  <a:pt x="1583055" y="1394460"/>
                </a:moveTo>
                <a:lnTo>
                  <a:pt x="1583055" y="1394460"/>
                </a:lnTo>
                <a:cubicBezTo>
                  <a:pt x="1689545" y="1249394"/>
                  <a:pt x="1752600" y="1070229"/>
                  <a:pt x="1752600" y="876300"/>
                </a:cubicBezTo>
                <a:cubicBezTo>
                  <a:pt x="1752600" y="392335"/>
                  <a:pt x="1360265" y="0"/>
                  <a:pt x="876300" y="0"/>
                </a:cubicBezTo>
                <a:cubicBezTo>
                  <a:pt x="392335" y="0"/>
                  <a:pt x="0" y="392335"/>
                  <a:pt x="0" y="876300"/>
                </a:cubicBezTo>
                <a:cubicBezTo>
                  <a:pt x="0" y="1066991"/>
                  <a:pt x="60960" y="1243393"/>
                  <a:pt x="164306" y="1387221"/>
                </a:cubicBezTo>
                <a:lnTo>
                  <a:pt x="164306" y="1387221"/>
                </a:lnTo>
                <a:cubicBezTo>
                  <a:pt x="164306" y="1387221"/>
                  <a:pt x="164402" y="1387316"/>
                  <a:pt x="164402" y="1387316"/>
                </a:cubicBezTo>
                <a:cubicBezTo>
                  <a:pt x="182023" y="1411796"/>
                  <a:pt x="200787" y="1435227"/>
                  <a:pt x="220790" y="1457706"/>
                </a:cubicBezTo>
                <a:cubicBezTo>
                  <a:pt x="320421" y="1591437"/>
                  <a:pt x="524637" y="1910239"/>
                  <a:pt x="606457" y="2366391"/>
                </a:cubicBezTo>
                <a:cubicBezTo>
                  <a:pt x="786765" y="3372136"/>
                  <a:pt x="770477" y="3971925"/>
                  <a:pt x="770477" y="3971925"/>
                </a:cubicBezTo>
                <a:cubicBezTo>
                  <a:pt x="770477" y="4030409"/>
                  <a:pt x="817817" y="4077748"/>
                  <a:pt x="876300" y="4077748"/>
                </a:cubicBezTo>
                <a:cubicBezTo>
                  <a:pt x="934784" y="4077748"/>
                  <a:pt x="982123" y="4030409"/>
                  <a:pt x="982123" y="3971925"/>
                </a:cubicBezTo>
                <a:cubicBezTo>
                  <a:pt x="982123" y="3971925"/>
                  <a:pt x="996315" y="3235166"/>
                  <a:pt x="1177957" y="2370677"/>
                </a:cubicBezTo>
                <a:cubicBezTo>
                  <a:pt x="1293305" y="1821466"/>
                  <a:pt x="1499902" y="1507141"/>
                  <a:pt x="1563719" y="1419892"/>
                </a:cubicBezTo>
                <a:cubicBezTo>
                  <a:pt x="1570101" y="1411796"/>
                  <a:pt x="1576388" y="1403604"/>
                  <a:pt x="1582484" y="1395317"/>
                </a:cubicBezTo>
                <a:cubicBezTo>
                  <a:pt x="1582769" y="1394841"/>
                  <a:pt x="1583055" y="1394460"/>
                  <a:pt x="1583055" y="1394460"/>
                </a:cubicBezTo>
                <a:close/>
              </a:path>
            </a:pathLst>
          </a:custGeom>
          <a:solidFill>
            <a:srgbClr val="FFD100"/>
          </a:solidFill>
          <a:ln w="9525" cap="flat">
            <a:noFill/>
            <a:prstDash val="solid"/>
            <a:miter/>
          </a:ln>
        </p:spPr>
        <p:txBody>
          <a:bodyPr rtlCol="0" anchor="ctr"/>
          <a:lstStyle/>
          <a:p>
            <a:endParaRPr lang="en-GB" sz="1429" dirty="0"/>
          </a:p>
        </p:txBody>
      </p:sp>
      <p:sp>
        <p:nvSpPr>
          <p:cNvPr id="22" name="Graphic 12">
            <a:extLst>
              <a:ext uri="{FF2B5EF4-FFF2-40B4-BE49-F238E27FC236}">
                <a16:creationId xmlns:a16="http://schemas.microsoft.com/office/drawing/2014/main" xmlns="" id="{47713155-03F1-4EA9-B2E2-8A6FB12FC5EC}"/>
              </a:ext>
            </a:extLst>
          </p:cNvPr>
          <p:cNvSpPr/>
          <p:nvPr/>
        </p:nvSpPr>
        <p:spPr>
          <a:xfrm rot="20845496">
            <a:off x="6891858" y="2032403"/>
            <a:ext cx="217739" cy="506607"/>
          </a:xfrm>
          <a:custGeom>
            <a:avLst/>
            <a:gdLst>
              <a:gd name="connsiteX0" fmla="*/ 1583055 w 1752600"/>
              <a:gd name="connsiteY0" fmla="*/ 1394460 h 4077747"/>
              <a:gd name="connsiteX1" fmla="*/ 1583055 w 1752600"/>
              <a:gd name="connsiteY1" fmla="*/ 1394460 h 4077747"/>
              <a:gd name="connsiteX2" fmla="*/ 1752600 w 1752600"/>
              <a:gd name="connsiteY2" fmla="*/ 876300 h 4077747"/>
              <a:gd name="connsiteX3" fmla="*/ 876300 w 1752600"/>
              <a:gd name="connsiteY3" fmla="*/ 0 h 4077747"/>
              <a:gd name="connsiteX4" fmla="*/ 0 w 1752600"/>
              <a:gd name="connsiteY4" fmla="*/ 876300 h 4077747"/>
              <a:gd name="connsiteX5" fmla="*/ 164306 w 1752600"/>
              <a:gd name="connsiteY5" fmla="*/ 1387221 h 4077747"/>
              <a:gd name="connsiteX6" fmla="*/ 164306 w 1752600"/>
              <a:gd name="connsiteY6" fmla="*/ 1387221 h 4077747"/>
              <a:gd name="connsiteX7" fmla="*/ 164402 w 1752600"/>
              <a:gd name="connsiteY7" fmla="*/ 1387316 h 4077747"/>
              <a:gd name="connsiteX8" fmla="*/ 220790 w 1752600"/>
              <a:gd name="connsiteY8" fmla="*/ 1457706 h 4077747"/>
              <a:gd name="connsiteX9" fmla="*/ 606457 w 1752600"/>
              <a:gd name="connsiteY9" fmla="*/ 2366391 h 4077747"/>
              <a:gd name="connsiteX10" fmla="*/ 770477 w 1752600"/>
              <a:gd name="connsiteY10" fmla="*/ 3971925 h 4077747"/>
              <a:gd name="connsiteX11" fmla="*/ 876300 w 1752600"/>
              <a:gd name="connsiteY11" fmla="*/ 4077748 h 4077747"/>
              <a:gd name="connsiteX12" fmla="*/ 982123 w 1752600"/>
              <a:gd name="connsiteY12" fmla="*/ 3971925 h 4077747"/>
              <a:gd name="connsiteX13" fmla="*/ 1177957 w 1752600"/>
              <a:gd name="connsiteY13" fmla="*/ 2370677 h 4077747"/>
              <a:gd name="connsiteX14" fmla="*/ 1563719 w 1752600"/>
              <a:gd name="connsiteY14" fmla="*/ 1419892 h 4077747"/>
              <a:gd name="connsiteX15" fmla="*/ 1582484 w 1752600"/>
              <a:gd name="connsiteY15" fmla="*/ 1395317 h 4077747"/>
              <a:gd name="connsiteX16" fmla="*/ 1583055 w 1752600"/>
              <a:gd name="connsiteY16" fmla="*/ 1394460 h 4077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4077747">
                <a:moveTo>
                  <a:pt x="1583055" y="1394460"/>
                </a:moveTo>
                <a:lnTo>
                  <a:pt x="1583055" y="1394460"/>
                </a:lnTo>
                <a:cubicBezTo>
                  <a:pt x="1689545" y="1249394"/>
                  <a:pt x="1752600" y="1070229"/>
                  <a:pt x="1752600" y="876300"/>
                </a:cubicBezTo>
                <a:cubicBezTo>
                  <a:pt x="1752600" y="392335"/>
                  <a:pt x="1360265" y="0"/>
                  <a:pt x="876300" y="0"/>
                </a:cubicBezTo>
                <a:cubicBezTo>
                  <a:pt x="392335" y="0"/>
                  <a:pt x="0" y="392335"/>
                  <a:pt x="0" y="876300"/>
                </a:cubicBezTo>
                <a:cubicBezTo>
                  <a:pt x="0" y="1066991"/>
                  <a:pt x="60960" y="1243393"/>
                  <a:pt x="164306" y="1387221"/>
                </a:cubicBezTo>
                <a:lnTo>
                  <a:pt x="164306" y="1387221"/>
                </a:lnTo>
                <a:cubicBezTo>
                  <a:pt x="164306" y="1387221"/>
                  <a:pt x="164402" y="1387316"/>
                  <a:pt x="164402" y="1387316"/>
                </a:cubicBezTo>
                <a:cubicBezTo>
                  <a:pt x="182023" y="1411796"/>
                  <a:pt x="200787" y="1435227"/>
                  <a:pt x="220790" y="1457706"/>
                </a:cubicBezTo>
                <a:cubicBezTo>
                  <a:pt x="320421" y="1591437"/>
                  <a:pt x="524637" y="1910239"/>
                  <a:pt x="606457" y="2366391"/>
                </a:cubicBezTo>
                <a:cubicBezTo>
                  <a:pt x="786765" y="3372136"/>
                  <a:pt x="770477" y="3971925"/>
                  <a:pt x="770477" y="3971925"/>
                </a:cubicBezTo>
                <a:cubicBezTo>
                  <a:pt x="770477" y="4030409"/>
                  <a:pt x="817817" y="4077748"/>
                  <a:pt x="876300" y="4077748"/>
                </a:cubicBezTo>
                <a:cubicBezTo>
                  <a:pt x="934784" y="4077748"/>
                  <a:pt x="982123" y="4030409"/>
                  <a:pt x="982123" y="3971925"/>
                </a:cubicBezTo>
                <a:cubicBezTo>
                  <a:pt x="982123" y="3971925"/>
                  <a:pt x="996315" y="3235166"/>
                  <a:pt x="1177957" y="2370677"/>
                </a:cubicBezTo>
                <a:cubicBezTo>
                  <a:pt x="1293305" y="1821466"/>
                  <a:pt x="1499902" y="1507141"/>
                  <a:pt x="1563719" y="1419892"/>
                </a:cubicBezTo>
                <a:cubicBezTo>
                  <a:pt x="1570101" y="1411796"/>
                  <a:pt x="1576388" y="1403604"/>
                  <a:pt x="1582484" y="1395317"/>
                </a:cubicBezTo>
                <a:cubicBezTo>
                  <a:pt x="1582769" y="1394841"/>
                  <a:pt x="1583055" y="1394460"/>
                  <a:pt x="1583055" y="1394460"/>
                </a:cubicBezTo>
                <a:close/>
              </a:path>
            </a:pathLst>
          </a:custGeom>
          <a:solidFill>
            <a:srgbClr val="F84A3F"/>
          </a:solidFill>
          <a:ln w="9525" cap="flat">
            <a:noFill/>
            <a:prstDash val="solid"/>
            <a:miter/>
          </a:ln>
        </p:spPr>
        <p:txBody>
          <a:bodyPr rtlCol="0" anchor="ctr"/>
          <a:lstStyle/>
          <a:p>
            <a:endParaRPr lang="en-GB" sz="1429" dirty="0"/>
          </a:p>
        </p:txBody>
      </p:sp>
      <p:sp>
        <p:nvSpPr>
          <p:cNvPr id="23" name="Graphic 12">
            <a:extLst>
              <a:ext uri="{FF2B5EF4-FFF2-40B4-BE49-F238E27FC236}">
                <a16:creationId xmlns:a16="http://schemas.microsoft.com/office/drawing/2014/main" xmlns="" id="{0D3CFD2D-F2A2-4CE2-8B88-43C568BD539A}"/>
              </a:ext>
            </a:extLst>
          </p:cNvPr>
          <p:cNvSpPr/>
          <p:nvPr/>
        </p:nvSpPr>
        <p:spPr>
          <a:xfrm>
            <a:off x="6945250" y="2026735"/>
            <a:ext cx="217739" cy="506607"/>
          </a:xfrm>
          <a:custGeom>
            <a:avLst/>
            <a:gdLst>
              <a:gd name="connsiteX0" fmla="*/ 1583055 w 1752600"/>
              <a:gd name="connsiteY0" fmla="*/ 1394460 h 4077747"/>
              <a:gd name="connsiteX1" fmla="*/ 1583055 w 1752600"/>
              <a:gd name="connsiteY1" fmla="*/ 1394460 h 4077747"/>
              <a:gd name="connsiteX2" fmla="*/ 1752600 w 1752600"/>
              <a:gd name="connsiteY2" fmla="*/ 876300 h 4077747"/>
              <a:gd name="connsiteX3" fmla="*/ 876300 w 1752600"/>
              <a:gd name="connsiteY3" fmla="*/ 0 h 4077747"/>
              <a:gd name="connsiteX4" fmla="*/ 0 w 1752600"/>
              <a:gd name="connsiteY4" fmla="*/ 876300 h 4077747"/>
              <a:gd name="connsiteX5" fmla="*/ 164306 w 1752600"/>
              <a:gd name="connsiteY5" fmla="*/ 1387221 h 4077747"/>
              <a:gd name="connsiteX6" fmla="*/ 164306 w 1752600"/>
              <a:gd name="connsiteY6" fmla="*/ 1387221 h 4077747"/>
              <a:gd name="connsiteX7" fmla="*/ 164402 w 1752600"/>
              <a:gd name="connsiteY7" fmla="*/ 1387316 h 4077747"/>
              <a:gd name="connsiteX8" fmla="*/ 220790 w 1752600"/>
              <a:gd name="connsiteY8" fmla="*/ 1457706 h 4077747"/>
              <a:gd name="connsiteX9" fmla="*/ 606457 w 1752600"/>
              <a:gd name="connsiteY9" fmla="*/ 2366391 h 4077747"/>
              <a:gd name="connsiteX10" fmla="*/ 770477 w 1752600"/>
              <a:gd name="connsiteY10" fmla="*/ 3971925 h 4077747"/>
              <a:gd name="connsiteX11" fmla="*/ 876300 w 1752600"/>
              <a:gd name="connsiteY11" fmla="*/ 4077748 h 4077747"/>
              <a:gd name="connsiteX12" fmla="*/ 982123 w 1752600"/>
              <a:gd name="connsiteY12" fmla="*/ 3971925 h 4077747"/>
              <a:gd name="connsiteX13" fmla="*/ 1177957 w 1752600"/>
              <a:gd name="connsiteY13" fmla="*/ 2370677 h 4077747"/>
              <a:gd name="connsiteX14" fmla="*/ 1563719 w 1752600"/>
              <a:gd name="connsiteY14" fmla="*/ 1419892 h 4077747"/>
              <a:gd name="connsiteX15" fmla="*/ 1582484 w 1752600"/>
              <a:gd name="connsiteY15" fmla="*/ 1395317 h 4077747"/>
              <a:gd name="connsiteX16" fmla="*/ 1583055 w 1752600"/>
              <a:gd name="connsiteY16" fmla="*/ 1394460 h 4077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4077747">
                <a:moveTo>
                  <a:pt x="1583055" y="1394460"/>
                </a:moveTo>
                <a:lnTo>
                  <a:pt x="1583055" y="1394460"/>
                </a:lnTo>
                <a:cubicBezTo>
                  <a:pt x="1689545" y="1249394"/>
                  <a:pt x="1752600" y="1070229"/>
                  <a:pt x="1752600" y="876300"/>
                </a:cubicBezTo>
                <a:cubicBezTo>
                  <a:pt x="1752600" y="392335"/>
                  <a:pt x="1360265" y="0"/>
                  <a:pt x="876300" y="0"/>
                </a:cubicBezTo>
                <a:cubicBezTo>
                  <a:pt x="392335" y="0"/>
                  <a:pt x="0" y="392335"/>
                  <a:pt x="0" y="876300"/>
                </a:cubicBezTo>
                <a:cubicBezTo>
                  <a:pt x="0" y="1066991"/>
                  <a:pt x="60960" y="1243393"/>
                  <a:pt x="164306" y="1387221"/>
                </a:cubicBezTo>
                <a:lnTo>
                  <a:pt x="164306" y="1387221"/>
                </a:lnTo>
                <a:cubicBezTo>
                  <a:pt x="164306" y="1387221"/>
                  <a:pt x="164402" y="1387316"/>
                  <a:pt x="164402" y="1387316"/>
                </a:cubicBezTo>
                <a:cubicBezTo>
                  <a:pt x="182023" y="1411796"/>
                  <a:pt x="200787" y="1435227"/>
                  <a:pt x="220790" y="1457706"/>
                </a:cubicBezTo>
                <a:cubicBezTo>
                  <a:pt x="320421" y="1591437"/>
                  <a:pt x="524637" y="1910239"/>
                  <a:pt x="606457" y="2366391"/>
                </a:cubicBezTo>
                <a:cubicBezTo>
                  <a:pt x="786765" y="3372136"/>
                  <a:pt x="770477" y="3971925"/>
                  <a:pt x="770477" y="3971925"/>
                </a:cubicBezTo>
                <a:cubicBezTo>
                  <a:pt x="770477" y="4030409"/>
                  <a:pt x="817817" y="4077748"/>
                  <a:pt x="876300" y="4077748"/>
                </a:cubicBezTo>
                <a:cubicBezTo>
                  <a:pt x="934784" y="4077748"/>
                  <a:pt x="982123" y="4030409"/>
                  <a:pt x="982123" y="3971925"/>
                </a:cubicBezTo>
                <a:cubicBezTo>
                  <a:pt x="982123" y="3971925"/>
                  <a:pt x="996315" y="3235166"/>
                  <a:pt x="1177957" y="2370677"/>
                </a:cubicBezTo>
                <a:cubicBezTo>
                  <a:pt x="1293305" y="1821466"/>
                  <a:pt x="1499902" y="1507141"/>
                  <a:pt x="1563719" y="1419892"/>
                </a:cubicBezTo>
                <a:cubicBezTo>
                  <a:pt x="1570101" y="1411796"/>
                  <a:pt x="1576388" y="1403604"/>
                  <a:pt x="1582484" y="1395317"/>
                </a:cubicBezTo>
                <a:cubicBezTo>
                  <a:pt x="1582769" y="1394841"/>
                  <a:pt x="1583055" y="1394460"/>
                  <a:pt x="1583055" y="1394460"/>
                </a:cubicBezTo>
                <a:close/>
              </a:path>
            </a:pathLst>
          </a:custGeom>
          <a:solidFill>
            <a:srgbClr val="00C8FF"/>
          </a:solidFill>
          <a:ln w="9525" cap="flat">
            <a:noFill/>
            <a:prstDash val="solid"/>
            <a:miter/>
          </a:ln>
        </p:spPr>
        <p:txBody>
          <a:bodyPr rtlCol="0" anchor="ctr"/>
          <a:lstStyle/>
          <a:p>
            <a:endParaRPr lang="en-GB" sz="1429" dirty="0"/>
          </a:p>
        </p:txBody>
      </p:sp>
      <p:sp>
        <p:nvSpPr>
          <p:cNvPr id="24" name="Graphic 12">
            <a:extLst>
              <a:ext uri="{FF2B5EF4-FFF2-40B4-BE49-F238E27FC236}">
                <a16:creationId xmlns:a16="http://schemas.microsoft.com/office/drawing/2014/main" xmlns="" id="{EF413730-E92B-438F-8217-18AE2E0F08BE}"/>
              </a:ext>
            </a:extLst>
          </p:cNvPr>
          <p:cNvSpPr/>
          <p:nvPr/>
        </p:nvSpPr>
        <p:spPr>
          <a:xfrm rot="759420">
            <a:off x="6998642" y="2030516"/>
            <a:ext cx="217739" cy="506607"/>
          </a:xfrm>
          <a:custGeom>
            <a:avLst/>
            <a:gdLst>
              <a:gd name="connsiteX0" fmla="*/ 1583055 w 1752600"/>
              <a:gd name="connsiteY0" fmla="*/ 1394460 h 4077747"/>
              <a:gd name="connsiteX1" fmla="*/ 1583055 w 1752600"/>
              <a:gd name="connsiteY1" fmla="*/ 1394460 h 4077747"/>
              <a:gd name="connsiteX2" fmla="*/ 1752600 w 1752600"/>
              <a:gd name="connsiteY2" fmla="*/ 876300 h 4077747"/>
              <a:gd name="connsiteX3" fmla="*/ 876300 w 1752600"/>
              <a:gd name="connsiteY3" fmla="*/ 0 h 4077747"/>
              <a:gd name="connsiteX4" fmla="*/ 0 w 1752600"/>
              <a:gd name="connsiteY4" fmla="*/ 876300 h 4077747"/>
              <a:gd name="connsiteX5" fmla="*/ 164306 w 1752600"/>
              <a:gd name="connsiteY5" fmla="*/ 1387221 h 4077747"/>
              <a:gd name="connsiteX6" fmla="*/ 164306 w 1752600"/>
              <a:gd name="connsiteY6" fmla="*/ 1387221 h 4077747"/>
              <a:gd name="connsiteX7" fmla="*/ 164402 w 1752600"/>
              <a:gd name="connsiteY7" fmla="*/ 1387316 h 4077747"/>
              <a:gd name="connsiteX8" fmla="*/ 220790 w 1752600"/>
              <a:gd name="connsiteY8" fmla="*/ 1457706 h 4077747"/>
              <a:gd name="connsiteX9" fmla="*/ 606457 w 1752600"/>
              <a:gd name="connsiteY9" fmla="*/ 2366391 h 4077747"/>
              <a:gd name="connsiteX10" fmla="*/ 770477 w 1752600"/>
              <a:gd name="connsiteY10" fmla="*/ 3971925 h 4077747"/>
              <a:gd name="connsiteX11" fmla="*/ 876300 w 1752600"/>
              <a:gd name="connsiteY11" fmla="*/ 4077748 h 4077747"/>
              <a:gd name="connsiteX12" fmla="*/ 982123 w 1752600"/>
              <a:gd name="connsiteY12" fmla="*/ 3971925 h 4077747"/>
              <a:gd name="connsiteX13" fmla="*/ 1177957 w 1752600"/>
              <a:gd name="connsiteY13" fmla="*/ 2370677 h 4077747"/>
              <a:gd name="connsiteX14" fmla="*/ 1563719 w 1752600"/>
              <a:gd name="connsiteY14" fmla="*/ 1419892 h 4077747"/>
              <a:gd name="connsiteX15" fmla="*/ 1582484 w 1752600"/>
              <a:gd name="connsiteY15" fmla="*/ 1395317 h 4077747"/>
              <a:gd name="connsiteX16" fmla="*/ 1583055 w 1752600"/>
              <a:gd name="connsiteY16" fmla="*/ 1394460 h 4077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4077747">
                <a:moveTo>
                  <a:pt x="1583055" y="1394460"/>
                </a:moveTo>
                <a:lnTo>
                  <a:pt x="1583055" y="1394460"/>
                </a:lnTo>
                <a:cubicBezTo>
                  <a:pt x="1689545" y="1249394"/>
                  <a:pt x="1752600" y="1070229"/>
                  <a:pt x="1752600" y="876300"/>
                </a:cubicBezTo>
                <a:cubicBezTo>
                  <a:pt x="1752600" y="392335"/>
                  <a:pt x="1360265" y="0"/>
                  <a:pt x="876300" y="0"/>
                </a:cubicBezTo>
                <a:cubicBezTo>
                  <a:pt x="392335" y="0"/>
                  <a:pt x="0" y="392335"/>
                  <a:pt x="0" y="876300"/>
                </a:cubicBezTo>
                <a:cubicBezTo>
                  <a:pt x="0" y="1066991"/>
                  <a:pt x="60960" y="1243393"/>
                  <a:pt x="164306" y="1387221"/>
                </a:cubicBezTo>
                <a:lnTo>
                  <a:pt x="164306" y="1387221"/>
                </a:lnTo>
                <a:cubicBezTo>
                  <a:pt x="164306" y="1387221"/>
                  <a:pt x="164402" y="1387316"/>
                  <a:pt x="164402" y="1387316"/>
                </a:cubicBezTo>
                <a:cubicBezTo>
                  <a:pt x="182023" y="1411796"/>
                  <a:pt x="200787" y="1435227"/>
                  <a:pt x="220790" y="1457706"/>
                </a:cubicBezTo>
                <a:cubicBezTo>
                  <a:pt x="320421" y="1591437"/>
                  <a:pt x="524637" y="1910239"/>
                  <a:pt x="606457" y="2366391"/>
                </a:cubicBezTo>
                <a:cubicBezTo>
                  <a:pt x="786765" y="3372136"/>
                  <a:pt x="770477" y="3971925"/>
                  <a:pt x="770477" y="3971925"/>
                </a:cubicBezTo>
                <a:cubicBezTo>
                  <a:pt x="770477" y="4030409"/>
                  <a:pt x="817817" y="4077748"/>
                  <a:pt x="876300" y="4077748"/>
                </a:cubicBezTo>
                <a:cubicBezTo>
                  <a:pt x="934784" y="4077748"/>
                  <a:pt x="982123" y="4030409"/>
                  <a:pt x="982123" y="3971925"/>
                </a:cubicBezTo>
                <a:cubicBezTo>
                  <a:pt x="982123" y="3971925"/>
                  <a:pt x="996315" y="3235166"/>
                  <a:pt x="1177957" y="2370677"/>
                </a:cubicBezTo>
                <a:cubicBezTo>
                  <a:pt x="1293305" y="1821466"/>
                  <a:pt x="1499902" y="1507141"/>
                  <a:pt x="1563719" y="1419892"/>
                </a:cubicBezTo>
                <a:cubicBezTo>
                  <a:pt x="1570101" y="1411796"/>
                  <a:pt x="1576388" y="1403604"/>
                  <a:pt x="1582484" y="1395317"/>
                </a:cubicBezTo>
                <a:cubicBezTo>
                  <a:pt x="1582769" y="1394841"/>
                  <a:pt x="1583055" y="1394460"/>
                  <a:pt x="1583055" y="1394460"/>
                </a:cubicBezTo>
                <a:close/>
              </a:path>
            </a:pathLst>
          </a:custGeom>
          <a:solidFill>
            <a:srgbClr val="00EF9F"/>
          </a:solidFill>
          <a:ln w="9525" cap="flat">
            <a:noFill/>
            <a:prstDash val="solid"/>
            <a:miter/>
          </a:ln>
        </p:spPr>
        <p:txBody>
          <a:bodyPr rtlCol="0" anchor="ctr"/>
          <a:lstStyle/>
          <a:p>
            <a:endParaRPr lang="en-GB" sz="1429" dirty="0"/>
          </a:p>
        </p:txBody>
      </p:sp>
      <p:sp>
        <p:nvSpPr>
          <p:cNvPr id="25" name="Graphic 12">
            <a:extLst>
              <a:ext uri="{FF2B5EF4-FFF2-40B4-BE49-F238E27FC236}">
                <a16:creationId xmlns:a16="http://schemas.microsoft.com/office/drawing/2014/main" xmlns="" id="{55111718-A930-4ADA-89F6-A6B676DD867E}"/>
              </a:ext>
            </a:extLst>
          </p:cNvPr>
          <p:cNvSpPr/>
          <p:nvPr/>
        </p:nvSpPr>
        <p:spPr>
          <a:xfrm rot="1711688">
            <a:off x="7060609" y="2056974"/>
            <a:ext cx="217739" cy="506607"/>
          </a:xfrm>
          <a:custGeom>
            <a:avLst/>
            <a:gdLst>
              <a:gd name="connsiteX0" fmla="*/ 1583055 w 1752600"/>
              <a:gd name="connsiteY0" fmla="*/ 1394460 h 4077747"/>
              <a:gd name="connsiteX1" fmla="*/ 1583055 w 1752600"/>
              <a:gd name="connsiteY1" fmla="*/ 1394460 h 4077747"/>
              <a:gd name="connsiteX2" fmla="*/ 1752600 w 1752600"/>
              <a:gd name="connsiteY2" fmla="*/ 876300 h 4077747"/>
              <a:gd name="connsiteX3" fmla="*/ 876300 w 1752600"/>
              <a:gd name="connsiteY3" fmla="*/ 0 h 4077747"/>
              <a:gd name="connsiteX4" fmla="*/ 0 w 1752600"/>
              <a:gd name="connsiteY4" fmla="*/ 876300 h 4077747"/>
              <a:gd name="connsiteX5" fmla="*/ 164306 w 1752600"/>
              <a:gd name="connsiteY5" fmla="*/ 1387221 h 4077747"/>
              <a:gd name="connsiteX6" fmla="*/ 164306 w 1752600"/>
              <a:gd name="connsiteY6" fmla="*/ 1387221 h 4077747"/>
              <a:gd name="connsiteX7" fmla="*/ 164402 w 1752600"/>
              <a:gd name="connsiteY7" fmla="*/ 1387316 h 4077747"/>
              <a:gd name="connsiteX8" fmla="*/ 220790 w 1752600"/>
              <a:gd name="connsiteY8" fmla="*/ 1457706 h 4077747"/>
              <a:gd name="connsiteX9" fmla="*/ 606457 w 1752600"/>
              <a:gd name="connsiteY9" fmla="*/ 2366391 h 4077747"/>
              <a:gd name="connsiteX10" fmla="*/ 770477 w 1752600"/>
              <a:gd name="connsiteY10" fmla="*/ 3971925 h 4077747"/>
              <a:gd name="connsiteX11" fmla="*/ 876300 w 1752600"/>
              <a:gd name="connsiteY11" fmla="*/ 4077748 h 4077747"/>
              <a:gd name="connsiteX12" fmla="*/ 982123 w 1752600"/>
              <a:gd name="connsiteY12" fmla="*/ 3971925 h 4077747"/>
              <a:gd name="connsiteX13" fmla="*/ 1177957 w 1752600"/>
              <a:gd name="connsiteY13" fmla="*/ 2370677 h 4077747"/>
              <a:gd name="connsiteX14" fmla="*/ 1563719 w 1752600"/>
              <a:gd name="connsiteY14" fmla="*/ 1419892 h 4077747"/>
              <a:gd name="connsiteX15" fmla="*/ 1582484 w 1752600"/>
              <a:gd name="connsiteY15" fmla="*/ 1395317 h 4077747"/>
              <a:gd name="connsiteX16" fmla="*/ 1583055 w 1752600"/>
              <a:gd name="connsiteY16" fmla="*/ 1394460 h 4077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4077747">
                <a:moveTo>
                  <a:pt x="1583055" y="1394460"/>
                </a:moveTo>
                <a:lnTo>
                  <a:pt x="1583055" y="1394460"/>
                </a:lnTo>
                <a:cubicBezTo>
                  <a:pt x="1689545" y="1249394"/>
                  <a:pt x="1752600" y="1070229"/>
                  <a:pt x="1752600" y="876300"/>
                </a:cubicBezTo>
                <a:cubicBezTo>
                  <a:pt x="1752600" y="392335"/>
                  <a:pt x="1360265" y="0"/>
                  <a:pt x="876300" y="0"/>
                </a:cubicBezTo>
                <a:cubicBezTo>
                  <a:pt x="392335" y="0"/>
                  <a:pt x="0" y="392335"/>
                  <a:pt x="0" y="876300"/>
                </a:cubicBezTo>
                <a:cubicBezTo>
                  <a:pt x="0" y="1066991"/>
                  <a:pt x="60960" y="1243393"/>
                  <a:pt x="164306" y="1387221"/>
                </a:cubicBezTo>
                <a:lnTo>
                  <a:pt x="164306" y="1387221"/>
                </a:lnTo>
                <a:cubicBezTo>
                  <a:pt x="164306" y="1387221"/>
                  <a:pt x="164402" y="1387316"/>
                  <a:pt x="164402" y="1387316"/>
                </a:cubicBezTo>
                <a:cubicBezTo>
                  <a:pt x="182023" y="1411796"/>
                  <a:pt x="200787" y="1435227"/>
                  <a:pt x="220790" y="1457706"/>
                </a:cubicBezTo>
                <a:cubicBezTo>
                  <a:pt x="320421" y="1591437"/>
                  <a:pt x="524637" y="1910239"/>
                  <a:pt x="606457" y="2366391"/>
                </a:cubicBezTo>
                <a:cubicBezTo>
                  <a:pt x="786765" y="3372136"/>
                  <a:pt x="770477" y="3971925"/>
                  <a:pt x="770477" y="3971925"/>
                </a:cubicBezTo>
                <a:cubicBezTo>
                  <a:pt x="770477" y="4030409"/>
                  <a:pt x="817817" y="4077748"/>
                  <a:pt x="876300" y="4077748"/>
                </a:cubicBezTo>
                <a:cubicBezTo>
                  <a:pt x="934784" y="4077748"/>
                  <a:pt x="982123" y="4030409"/>
                  <a:pt x="982123" y="3971925"/>
                </a:cubicBezTo>
                <a:cubicBezTo>
                  <a:pt x="982123" y="3971925"/>
                  <a:pt x="996315" y="3235166"/>
                  <a:pt x="1177957" y="2370677"/>
                </a:cubicBezTo>
                <a:cubicBezTo>
                  <a:pt x="1293305" y="1821466"/>
                  <a:pt x="1499902" y="1507141"/>
                  <a:pt x="1563719" y="1419892"/>
                </a:cubicBezTo>
                <a:cubicBezTo>
                  <a:pt x="1570101" y="1411796"/>
                  <a:pt x="1576388" y="1403604"/>
                  <a:pt x="1582484" y="1395317"/>
                </a:cubicBezTo>
                <a:cubicBezTo>
                  <a:pt x="1582769" y="1394841"/>
                  <a:pt x="1583055" y="1394460"/>
                  <a:pt x="1583055" y="1394460"/>
                </a:cubicBezTo>
                <a:close/>
              </a:path>
            </a:pathLst>
          </a:custGeom>
          <a:solidFill>
            <a:srgbClr val="D1EF00"/>
          </a:solidFill>
          <a:ln w="9525" cap="flat">
            <a:noFill/>
            <a:prstDash val="solid"/>
            <a:miter/>
          </a:ln>
        </p:spPr>
        <p:txBody>
          <a:bodyPr rtlCol="0" anchor="ctr"/>
          <a:lstStyle/>
          <a:p>
            <a:endParaRPr lang="en-GB" sz="1429" dirty="0"/>
          </a:p>
        </p:txBody>
      </p:sp>
      <p:sp>
        <p:nvSpPr>
          <p:cNvPr id="27" name="Rectangle: Rounded Corners 26">
            <a:extLst>
              <a:ext uri="{FF2B5EF4-FFF2-40B4-BE49-F238E27FC236}">
                <a16:creationId xmlns:a16="http://schemas.microsoft.com/office/drawing/2014/main" xmlns="" id="{1FAAE03E-413C-445A-9769-20D676674BEC}"/>
              </a:ext>
            </a:extLst>
          </p:cNvPr>
          <p:cNvSpPr/>
          <p:nvPr/>
        </p:nvSpPr>
        <p:spPr>
          <a:xfrm>
            <a:off x="2903785" y="2490688"/>
            <a:ext cx="562829" cy="171855"/>
          </a:xfrm>
          <a:prstGeom prst="roundRect">
            <a:avLst>
              <a:gd name="adj" fmla="val 50000"/>
            </a:avLst>
          </a:prstGeom>
          <a:solidFill>
            <a:srgbClr val="F84A3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85721" tIns="0" rIns="85721" bIns="0" rtlCol="0" anchor="ctr">
            <a:spAutoFit/>
          </a:bodyPr>
          <a:lstStyle/>
          <a:p>
            <a:pPr algn="ctr">
              <a:spcBef>
                <a:spcPts val="159"/>
              </a:spcBef>
              <a:spcAft>
                <a:spcPts val="159"/>
              </a:spcAft>
            </a:pPr>
            <a:r>
              <a:rPr lang="de-DE" sz="794" b="1" dirty="0">
                <a:solidFill>
                  <a:schemeClr val="bg1"/>
                </a:solidFill>
              </a:rPr>
              <a:t>Mexico</a:t>
            </a:r>
            <a:endParaRPr lang="en-GB" sz="794" b="1" dirty="0">
              <a:solidFill>
                <a:schemeClr val="bg1"/>
              </a:solidFill>
            </a:endParaRPr>
          </a:p>
        </p:txBody>
      </p:sp>
      <p:sp>
        <p:nvSpPr>
          <p:cNvPr id="29" name="TextBox 28">
            <a:extLst>
              <a:ext uri="{FF2B5EF4-FFF2-40B4-BE49-F238E27FC236}">
                <a16:creationId xmlns:a16="http://schemas.microsoft.com/office/drawing/2014/main" xmlns="" id="{D2374352-2DF5-44F3-8EF9-008C181B9805}"/>
              </a:ext>
            </a:extLst>
          </p:cNvPr>
          <p:cNvSpPr txBox="1"/>
          <p:nvPr/>
        </p:nvSpPr>
        <p:spPr>
          <a:xfrm>
            <a:off x="2925360" y="2662494"/>
            <a:ext cx="556987" cy="237691"/>
          </a:xfrm>
          <a:prstGeom prst="rect">
            <a:avLst/>
          </a:prstGeom>
          <a:noFill/>
        </p:spPr>
        <p:txBody>
          <a:bodyPr wrap="square" lIns="0" tIns="28574" rIns="0" bIns="0" rtlCol="0">
            <a:noAutofit/>
          </a:bodyPr>
          <a:lstStyle/>
          <a:p>
            <a:pPr algn="ctr">
              <a:lnSpc>
                <a:spcPct val="80000"/>
              </a:lnSpc>
            </a:pPr>
            <a:r>
              <a:rPr lang="en-GB" sz="556" dirty="0">
                <a:solidFill>
                  <a:schemeClr val="bg1">
                    <a:lumMod val="50000"/>
                  </a:schemeClr>
                </a:solidFill>
                <a:latin typeface="Arial" panose="020B0604020202020204" pitchFamily="34" charset="0"/>
                <a:cs typeface="Arial" panose="020B0604020202020204" pitchFamily="34" charset="0"/>
              </a:rPr>
              <a:t>Steroids</a:t>
            </a:r>
          </a:p>
        </p:txBody>
      </p:sp>
      <p:sp>
        <p:nvSpPr>
          <p:cNvPr id="30" name="Rectangle: Rounded Corners 29">
            <a:extLst>
              <a:ext uri="{FF2B5EF4-FFF2-40B4-BE49-F238E27FC236}">
                <a16:creationId xmlns:a16="http://schemas.microsoft.com/office/drawing/2014/main" xmlns="" id="{65698E11-4B88-4B07-8CF4-2D65542757A8}"/>
              </a:ext>
            </a:extLst>
          </p:cNvPr>
          <p:cNvSpPr/>
          <p:nvPr/>
        </p:nvSpPr>
        <p:spPr>
          <a:xfrm>
            <a:off x="3857989" y="2260104"/>
            <a:ext cx="693159" cy="171855"/>
          </a:xfrm>
          <a:prstGeom prst="roundRect">
            <a:avLst>
              <a:gd name="adj" fmla="val 50000"/>
            </a:avLst>
          </a:prstGeom>
          <a:solidFill>
            <a:srgbClr val="00C8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85721" tIns="0" rIns="85721" bIns="0" rtlCol="0" anchor="ctr">
            <a:spAutoFit/>
          </a:bodyPr>
          <a:lstStyle/>
          <a:p>
            <a:pPr algn="ctr">
              <a:spcBef>
                <a:spcPts val="159"/>
              </a:spcBef>
              <a:spcAft>
                <a:spcPts val="159"/>
              </a:spcAft>
            </a:pPr>
            <a:r>
              <a:rPr lang="de-DE" sz="794" b="1" dirty="0">
                <a:solidFill>
                  <a:schemeClr val="bg1"/>
                </a:solidFill>
              </a:rPr>
              <a:t>Louisiana</a:t>
            </a:r>
            <a:endParaRPr lang="en-GB" sz="794" b="1" dirty="0">
              <a:solidFill>
                <a:schemeClr val="bg1"/>
              </a:solidFill>
            </a:endParaRPr>
          </a:p>
        </p:txBody>
      </p:sp>
      <p:sp>
        <p:nvSpPr>
          <p:cNvPr id="31" name="TextBox 30">
            <a:extLst>
              <a:ext uri="{FF2B5EF4-FFF2-40B4-BE49-F238E27FC236}">
                <a16:creationId xmlns:a16="http://schemas.microsoft.com/office/drawing/2014/main" xmlns="" id="{F7D018BD-1603-43CE-B098-254C4E8F60C2}"/>
              </a:ext>
            </a:extLst>
          </p:cNvPr>
          <p:cNvSpPr txBox="1"/>
          <p:nvPr/>
        </p:nvSpPr>
        <p:spPr>
          <a:xfrm>
            <a:off x="3926076" y="2431910"/>
            <a:ext cx="556987" cy="140563"/>
          </a:xfrm>
          <a:prstGeom prst="rect">
            <a:avLst/>
          </a:prstGeom>
          <a:noFill/>
        </p:spPr>
        <p:txBody>
          <a:bodyPr wrap="square" lIns="0" tIns="28574" rIns="0" bIns="0" rtlCol="0">
            <a:noAutofit/>
          </a:bodyPr>
          <a:lstStyle>
            <a:defPPr>
              <a:defRPr lang="en-US"/>
            </a:defPPr>
            <a:lvl1pPr algn="ctr">
              <a:lnSpc>
                <a:spcPct val="80000"/>
              </a:lnSpc>
              <a:defRPr sz="800">
                <a:solidFill>
                  <a:schemeClr val="bg1">
                    <a:lumMod val="50000"/>
                  </a:schemeClr>
                </a:solidFill>
                <a:latin typeface="Scada" panose="00000500000000000000" pitchFamily="2" charset="0"/>
                <a:cs typeface="Arial" panose="020B0604020202020204" pitchFamily="34" charset="0"/>
              </a:defRPr>
            </a:lvl1pPr>
          </a:lstStyle>
          <a:p>
            <a:r>
              <a:rPr lang="en-GB" sz="556" dirty="0">
                <a:latin typeface="Arial" panose="020B0604020202020204" pitchFamily="34" charset="0"/>
              </a:rPr>
              <a:t>Oral solids </a:t>
            </a:r>
            <a:br>
              <a:rPr lang="en-GB" sz="556" dirty="0">
                <a:latin typeface="Arial" panose="020B0604020202020204" pitchFamily="34" charset="0"/>
              </a:rPr>
            </a:br>
            <a:r>
              <a:rPr lang="en-GB" sz="556" dirty="0">
                <a:latin typeface="Arial" panose="020B0604020202020204" pitchFamily="34" charset="0"/>
              </a:rPr>
              <a:t>and topical</a:t>
            </a:r>
          </a:p>
        </p:txBody>
      </p:sp>
      <p:sp>
        <p:nvSpPr>
          <p:cNvPr id="32" name="Rectangle: Rounded Corners 31">
            <a:extLst>
              <a:ext uri="{FF2B5EF4-FFF2-40B4-BE49-F238E27FC236}">
                <a16:creationId xmlns:a16="http://schemas.microsoft.com/office/drawing/2014/main" xmlns="" id="{E954D070-6086-49D1-AF24-4B41147277C5}"/>
              </a:ext>
            </a:extLst>
          </p:cNvPr>
          <p:cNvSpPr/>
          <p:nvPr/>
        </p:nvSpPr>
        <p:spPr>
          <a:xfrm>
            <a:off x="4160274" y="1962738"/>
            <a:ext cx="686313" cy="171855"/>
          </a:xfrm>
          <a:prstGeom prst="roundRect">
            <a:avLst>
              <a:gd name="adj" fmla="val 50000"/>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85721" tIns="0" rIns="85721" bIns="0" rtlCol="0" anchor="ctr">
            <a:spAutoFit/>
          </a:bodyPr>
          <a:lstStyle/>
          <a:p>
            <a:pPr algn="ctr">
              <a:spcBef>
                <a:spcPts val="159"/>
              </a:spcBef>
              <a:spcAft>
                <a:spcPts val="159"/>
              </a:spcAft>
            </a:pPr>
            <a:r>
              <a:rPr lang="de-DE" sz="794" b="1" dirty="0">
                <a:solidFill>
                  <a:schemeClr val="bg1"/>
                </a:solidFill>
              </a:rPr>
              <a:t>Princeton</a:t>
            </a:r>
            <a:endParaRPr lang="en-GB" sz="794" b="1" dirty="0">
              <a:solidFill>
                <a:schemeClr val="bg1"/>
              </a:solidFill>
            </a:endParaRPr>
          </a:p>
        </p:txBody>
      </p:sp>
      <p:sp>
        <p:nvSpPr>
          <p:cNvPr id="34" name="Rectangle: Rounded Corners 33">
            <a:extLst>
              <a:ext uri="{FF2B5EF4-FFF2-40B4-BE49-F238E27FC236}">
                <a16:creationId xmlns:a16="http://schemas.microsoft.com/office/drawing/2014/main" xmlns="" id="{01183111-91DD-4773-BDFE-C4B97C1BA304}"/>
              </a:ext>
            </a:extLst>
          </p:cNvPr>
          <p:cNvSpPr/>
          <p:nvPr/>
        </p:nvSpPr>
        <p:spPr>
          <a:xfrm>
            <a:off x="4568090" y="1466644"/>
            <a:ext cx="751317" cy="171855"/>
          </a:xfrm>
          <a:prstGeom prst="roundRect">
            <a:avLst>
              <a:gd name="adj" fmla="val 50000"/>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5721" tIns="0" rIns="85721" bIns="0" rtlCol="0" anchor="ctr">
            <a:spAutoFit/>
          </a:bodyPr>
          <a:lstStyle/>
          <a:p>
            <a:pPr algn="ctr">
              <a:spcBef>
                <a:spcPts val="159"/>
              </a:spcBef>
              <a:spcAft>
                <a:spcPts val="159"/>
              </a:spcAft>
            </a:pPr>
            <a:r>
              <a:rPr lang="de-DE" sz="794" b="1" dirty="0">
                <a:solidFill>
                  <a:schemeClr val="bg1">
                    <a:alpha val="0"/>
                  </a:schemeClr>
                </a:solidFill>
              </a:rPr>
              <a:t>Cambridge</a:t>
            </a:r>
          </a:p>
        </p:txBody>
      </p:sp>
      <p:sp>
        <p:nvSpPr>
          <p:cNvPr id="33" name="Rectangle: Rounded Corners 32">
            <a:extLst>
              <a:ext uri="{FF2B5EF4-FFF2-40B4-BE49-F238E27FC236}">
                <a16:creationId xmlns:a16="http://schemas.microsoft.com/office/drawing/2014/main" xmlns="" id="{9FB4D4CD-8899-4315-9C5B-2EEABA3B023E}"/>
              </a:ext>
            </a:extLst>
          </p:cNvPr>
          <p:cNvSpPr/>
          <p:nvPr/>
        </p:nvSpPr>
        <p:spPr>
          <a:xfrm>
            <a:off x="4621900" y="1524250"/>
            <a:ext cx="753062" cy="171855"/>
          </a:xfrm>
          <a:prstGeom prst="roundRect">
            <a:avLst>
              <a:gd name="adj" fmla="val 50000"/>
            </a:avLst>
          </a:prstGeom>
          <a:solidFill>
            <a:srgbClr val="F84A3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85721" tIns="0" rIns="85721" bIns="0" rtlCol="0" anchor="ctr">
            <a:spAutoFit/>
          </a:bodyPr>
          <a:lstStyle/>
          <a:p>
            <a:pPr algn="ctr">
              <a:spcBef>
                <a:spcPts val="159"/>
              </a:spcBef>
              <a:spcAft>
                <a:spcPts val="159"/>
              </a:spcAft>
            </a:pPr>
            <a:r>
              <a:rPr lang="de-DE" sz="794" b="1" dirty="0">
                <a:solidFill>
                  <a:schemeClr val="bg1"/>
                </a:solidFill>
              </a:rPr>
              <a:t>Cambridge</a:t>
            </a:r>
          </a:p>
        </p:txBody>
      </p:sp>
      <p:sp>
        <p:nvSpPr>
          <p:cNvPr id="35" name="TextBox 34">
            <a:extLst>
              <a:ext uri="{FF2B5EF4-FFF2-40B4-BE49-F238E27FC236}">
                <a16:creationId xmlns:a16="http://schemas.microsoft.com/office/drawing/2014/main" xmlns="" id="{7E6CD07A-30BE-4C1B-A389-FACBDE0E6D6A}"/>
              </a:ext>
            </a:extLst>
          </p:cNvPr>
          <p:cNvSpPr txBox="1"/>
          <p:nvPr/>
        </p:nvSpPr>
        <p:spPr>
          <a:xfrm>
            <a:off x="4682630" y="1696055"/>
            <a:ext cx="631603" cy="220466"/>
          </a:xfrm>
          <a:prstGeom prst="rect">
            <a:avLst/>
          </a:prstGeom>
          <a:noFill/>
        </p:spPr>
        <p:txBody>
          <a:bodyPr wrap="square" lIns="0" tIns="28574" rIns="0" bIns="0" rtlCol="0">
            <a:noAutofit/>
          </a:bodyPr>
          <a:lstStyle>
            <a:defPPr>
              <a:defRPr lang="en-US"/>
            </a:defPPr>
            <a:lvl1pPr algn="ctr">
              <a:lnSpc>
                <a:spcPct val="80000"/>
              </a:lnSpc>
              <a:defRPr sz="800">
                <a:solidFill>
                  <a:schemeClr val="bg1">
                    <a:lumMod val="50000"/>
                  </a:schemeClr>
                </a:solidFill>
                <a:latin typeface="Scada" panose="00000500000000000000" pitchFamily="2" charset="0"/>
                <a:cs typeface="Arial" panose="020B0604020202020204" pitchFamily="34" charset="0"/>
              </a:defRPr>
            </a:lvl1pPr>
          </a:lstStyle>
          <a:p>
            <a:r>
              <a:rPr lang="en-GB" sz="556" dirty="0">
                <a:latin typeface="Arial" panose="020B0604020202020204" pitchFamily="34" charset="0"/>
              </a:rPr>
              <a:t>Chiral technology, activated </a:t>
            </a:r>
            <a:r>
              <a:rPr lang="en-GB" sz="556" dirty="0" err="1">
                <a:latin typeface="Arial" panose="020B0604020202020204" pitchFamily="34" charset="0"/>
              </a:rPr>
              <a:t>mPEGS</a:t>
            </a:r>
            <a:endParaRPr lang="en-GB" sz="556" dirty="0">
              <a:latin typeface="Arial" panose="020B0604020202020204" pitchFamily="34" charset="0"/>
            </a:endParaRPr>
          </a:p>
        </p:txBody>
      </p:sp>
      <p:sp>
        <p:nvSpPr>
          <p:cNvPr id="36" name="Rectangle: Rounded Corners 35">
            <a:extLst>
              <a:ext uri="{FF2B5EF4-FFF2-40B4-BE49-F238E27FC236}">
                <a16:creationId xmlns:a16="http://schemas.microsoft.com/office/drawing/2014/main" xmlns="" id="{E62E8CBB-5FE6-4C94-856C-517E12C07B0D}"/>
              </a:ext>
            </a:extLst>
          </p:cNvPr>
          <p:cNvSpPr/>
          <p:nvPr/>
        </p:nvSpPr>
        <p:spPr>
          <a:xfrm>
            <a:off x="5741684" y="1554490"/>
            <a:ext cx="550256" cy="171855"/>
          </a:xfrm>
          <a:prstGeom prst="roundRect">
            <a:avLst>
              <a:gd name="adj" fmla="val 50000"/>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85721" tIns="0" rIns="85721" bIns="0" rtlCol="0" anchor="ctr">
            <a:spAutoFit/>
          </a:bodyPr>
          <a:lstStyle/>
          <a:p>
            <a:pPr algn="ctr">
              <a:spcBef>
                <a:spcPts val="159"/>
              </a:spcBef>
              <a:spcAft>
                <a:spcPts val="159"/>
              </a:spcAft>
            </a:pPr>
            <a:r>
              <a:rPr lang="de-DE" sz="794" b="1" dirty="0">
                <a:solidFill>
                  <a:schemeClr val="bg1"/>
                </a:solidFill>
              </a:rPr>
              <a:t>Leiden</a:t>
            </a:r>
            <a:endParaRPr lang="en-GB" sz="794" b="1" dirty="0">
              <a:solidFill>
                <a:schemeClr val="bg1"/>
              </a:solidFill>
            </a:endParaRPr>
          </a:p>
        </p:txBody>
      </p:sp>
      <p:sp>
        <p:nvSpPr>
          <p:cNvPr id="37" name="Rectangle: Rounded Corners 36">
            <a:extLst>
              <a:ext uri="{FF2B5EF4-FFF2-40B4-BE49-F238E27FC236}">
                <a16:creationId xmlns:a16="http://schemas.microsoft.com/office/drawing/2014/main" xmlns="" id="{ACE8D48C-8FCF-4310-9D73-D4DE6BCC83F2}"/>
              </a:ext>
            </a:extLst>
          </p:cNvPr>
          <p:cNvSpPr/>
          <p:nvPr/>
        </p:nvSpPr>
        <p:spPr>
          <a:xfrm>
            <a:off x="6824233" y="2609534"/>
            <a:ext cx="459774" cy="171855"/>
          </a:xfrm>
          <a:prstGeom prst="roundRect">
            <a:avLst>
              <a:gd name="adj" fmla="val 50000"/>
            </a:avLst>
          </a:prstGeom>
          <a:solidFill>
            <a:srgbClr val="41414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85721" tIns="0" rIns="85721" bIns="0" rtlCol="0" anchor="ctr">
            <a:spAutoFit/>
          </a:bodyPr>
          <a:lstStyle/>
          <a:p>
            <a:pPr algn="ctr">
              <a:spcBef>
                <a:spcPts val="159"/>
              </a:spcBef>
              <a:spcAft>
                <a:spcPts val="159"/>
              </a:spcAft>
            </a:pPr>
            <a:r>
              <a:rPr lang="de-DE" sz="794" b="1" dirty="0">
                <a:solidFill>
                  <a:schemeClr val="bg1"/>
                </a:solidFill>
              </a:rPr>
              <a:t>India</a:t>
            </a:r>
            <a:endParaRPr lang="en-GB" sz="794" b="1" dirty="0">
              <a:solidFill>
                <a:schemeClr val="bg1"/>
              </a:solidFill>
            </a:endParaRPr>
          </a:p>
        </p:txBody>
      </p:sp>
      <p:sp>
        <p:nvSpPr>
          <p:cNvPr id="38" name="TextBox 37">
            <a:extLst>
              <a:ext uri="{FF2B5EF4-FFF2-40B4-BE49-F238E27FC236}">
                <a16:creationId xmlns:a16="http://schemas.microsoft.com/office/drawing/2014/main" xmlns="" id="{98FF53FC-5DCA-4806-A128-931E9FF45A1B}"/>
              </a:ext>
            </a:extLst>
          </p:cNvPr>
          <p:cNvSpPr txBox="1"/>
          <p:nvPr/>
        </p:nvSpPr>
        <p:spPr>
          <a:xfrm>
            <a:off x="6672438" y="2781339"/>
            <a:ext cx="763362" cy="220466"/>
          </a:xfrm>
          <a:prstGeom prst="rect">
            <a:avLst/>
          </a:prstGeom>
          <a:noFill/>
        </p:spPr>
        <p:txBody>
          <a:bodyPr wrap="square" lIns="0" tIns="28574" rIns="0" bIns="0" rtlCol="0">
            <a:noAutofit/>
          </a:bodyPr>
          <a:lstStyle>
            <a:defPPr>
              <a:defRPr lang="en-US"/>
            </a:defPPr>
            <a:lvl1pPr algn="ctr">
              <a:lnSpc>
                <a:spcPct val="80000"/>
              </a:lnSpc>
              <a:defRPr sz="800">
                <a:solidFill>
                  <a:schemeClr val="bg1">
                    <a:lumMod val="50000"/>
                  </a:schemeClr>
                </a:solidFill>
                <a:latin typeface="Scada" panose="00000500000000000000" pitchFamily="2" charset="0"/>
                <a:cs typeface="Arial" panose="020B0604020202020204" pitchFamily="34" charset="0"/>
              </a:defRPr>
            </a:lvl1pPr>
          </a:lstStyle>
          <a:p>
            <a:r>
              <a:rPr lang="en-GB" sz="556" dirty="0">
                <a:latin typeface="Arial" panose="020B0604020202020204" pitchFamily="34" charset="0"/>
              </a:rPr>
              <a:t>Active ingredients, </a:t>
            </a:r>
            <a:br>
              <a:rPr lang="en-GB" sz="556" dirty="0">
                <a:latin typeface="Arial" panose="020B0604020202020204" pitchFamily="34" charset="0"/>
              </a:rPr>
            </a:br>
            <a:r>
              <a:rPr lang="en-GB" sz="556" dirty="0">
                <a:latin typeface="Arial" panose="020B0604020202020204" pitchFamily="34" charset="0"/>
              </a:rPr>
              <a:t>oral solids, injectables</a:t>
            </a:r>
          </a:p>
        </p:txBody>
      </p:sp>
      <p:grpSp>
        <p:nvGrpSpPr>
          <p:cNvPr id="54" name="Group 53">
            <a:extLst>
              <a:ext uri="{FF2B5EF4-FFF2-40B4-BE49-F238E27FC236}">
                <a16:creationId xmlns:a16="http://schemas.microsoft.com/office/drawing/2014/main" xmlns="" id="{3A0615B6-D3EF-484B-B004-018C64B271B6}"/>
              </a:ext>
            </a:extLst>
          </p:cNvPr>
          <p:cNvGrpSpPr/>
          <p:nvPr/>
        </p:nvGrpSpPr>
        <p:grpSpPr>
          <a:xfrm>
            <a:off x="592111" y="3051401"/>
            <a:ext cx="1530143" cy="188249"/>
            <a:chOff x="720243" y="4849839"/>
            <a:chExt cx="1927821" cy="237174"/>
          </a:xfrm>
        </p:grpSpPr>
        <p:cxnSp>
          <p:nvCxnSpPr>
            <p:cNvPr id="45" name="Straight Connector 44">
              <a:extLst>
                <a:ext uri="{FF2B5EF4-FFF2-40B4-BE49-F238E27FC236}">
                  <a16:creationId xmlns:a16="http://schemas.microsoft.com/office/drawing/2014/main" xmlns="" id="{BF9C7F8A-DB5F-4F2A-BCC9-3D593AC44F70}"/>
                </a:ext>
              </a:extLst>
            </p:cNvPr>
            <p:cNvCxnSpPr>
              <a:cxnSpLocks/>
            </p:cNvCxnSpPr>
            <p:nvPr/>
          </p:nvCxnSpPr>
          <p:spPr>
            <a:xfrm>
              <a:off x="720243" y="4968425"/>
              <a:ext cx="151306" cy="0"/>
            </a:xfrm>
            <a:prstGeom prst="line">
              <a:avLst/>
            </a:prstGeom>
            <a:ln w="76200" cap="rnd">
              <a:solidFill>
                <a:srgbClr val="00C8FF"/>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xmlns="" id="{100AE774-4C57-424F-A59C-8E8051DB753D}"/>
                </a:ext>
              </a:extLst>
            </p:cNvPr>
            <p:cNvSpPr txBox="1"/>
            <p:nvPr/>
          </p:nvSpPr>
          <p:spPr>
            <a:xfrm>
              <a:off x="1072669" y="4849839"/>
              <a:ext cx="1575395" cy="237174"/>
            </a:xfrm>
            <a:prstGeom prst="rect">
              <a:avLst/>
            </a:prstGeom>
            <a:noFill/>
          </p:spPr>
          <p:txBody>
            <a:bodyPr wrap="square" lIns="0" tIns="0" rIns="0" bIns="0" rtlCol="0" anchor="ctr">
              <a:noAutofit/>
            </a:bodyPr>
            <a:lstStyle/>
            <a:p>
              <a:pPr>
                <a:lnSpc>
                  <a:spcPct val="80000"/>
                </a:lnSpc>
              </a:pPr>
              <a:r>
                <a:rPr lang="en-GB" sz="952" b="1" dirty="0">
                  <a:solidFill>
                    <a:srgbClr val="414141"/>
                  </a:solidFill>
                  <a:latin typeface="Arial" panose="020B0604020202020204" pitchFamily="34" charset="0"/>
                  <a:cs typeface="Arial" panose="020B0604020202020204" pitchFamily="34" charset="0"/>
                </a:rPr>
                <a:t>Finished Dosages </a:t>
              </a:r>
              <a:r>
                <a:rPr lang="en-GB" sz="952" dirty="0">
                  <a:solidFill>
                    <a:schemeClr val="bg1">
                      <a:lumMod val="65000"/>
                    </a:schemeClr>
                  </a:solidFill>
                  <a:latin typeface="Arial" panose="020B0604020202020204" pitchFamily="34" charset="0"/>
                  <a:cs typeface="Arial" panose="020B0604020202020204" pitchFamily="34" charset="0"/>
                </a:rPr>
                <a:t>(9)</a:t>
              </a:r>
            </a:p>
          </p:txBody>
        </p:sp>
      </p:grpSp>
      <p:grpSp>
        <p:nvGrpSpPr>
          <p:cNvPr id="55" name="Group 54">
            <a:extLst>
              <a:ext uri="{FF2B5EF4-FFF2-40B4-BE49-F238E27FC236}">
                <a16:creationId xmlns:a16="http://schemas.microsoft.com/office/drawing/2014/main" xmlns="" id="{8A59F132-9AA1-4E2D-9720-307B233BE2FA}"/>
              </a:ext>
            </a:extLst>
          </p:cNvPr>
          <p:cNvGrpSpPr/>
          <p:nvPr/>
        </p:nvGrpSpPr>
        <p:grpSpPr>
          <a:xfrm>
            <a:off x="592110" y="3288393"/>
            <a:ext cx="1533992" cy="188249"/>
            <a:chOff x="720243" y="5148425"/>
            <a:chExt cx="1932670" cy="237174"/>
          </a:xfrm>
        </p:grpSpPr>
        <p:cxnSp>
          <p:nvCxnSpPr>
            <p:cNvPr id="47" name="Straight Connector 46">
              <a:extLst>
                <a:ext uri="{FF2B5EF4-FFF2-40B4-BE49-F238E27FC236}">
                  <a16:creationId xmlns:a16="http://schemas.microsoft.com/office/drawing/2014/main" xmlns="" id="{9493B180-6D34-42CE-AA95-B4528240F6C9}"/>
                </a:ext>
              </a:extLst>
            </p:cNvPr>
            <p:cNvCxnSpPr>
              <a:cxnSpLocks/>
            </p:cNvCxnSpPr>
            <p:nvPr/>
          </p:nvCxnSpPr>
          <p:spPr>
            <a:xfrm>
              <a:off x="720243" y="5267011"/>
              <a:ext cx="151306" cy="0"/>
            </a:xfrm>
            <a:prstGeom prst="line">
              <a:avLst/>
            </a:prstGeom>
            <a:ln w="76200" cap="rnd">
              <a:solidFill>
                <a:srgbClr val="00EF9F"/>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xmlns="" id="{8A923CB9-5393-43E1-B505-372397F6CEC3}"/>
                </a:ext>
              </a:extLst>
            </p:cNvPr>
            <p:cNvSpPr txBox="1"/>
            <p:nvPr/>
          </p:nvSpPr>
          <p:spPr>
            <a:xfrm>
              <a:off x="1072669" y="5148425"/>
              <a:ext cx="1580244" cy="237174"/>
            </a:xfrm>
            <a:prstGeom prst="rect">
              <a:avLst/>
            </a:prstGeom>
            <a:noFill/>
          </p:spPr>
          <p:txBody>
            <a:bodyPr wrap="square" lIns="0" tIns="0" rIns="0" bIns="0" rtlCol="0" anchor="ctr">
              <a:noAutofit/>
            </a:bodyPr>
            <a:lstStyle/>
            <a:p>
              <a:pPr>
                <a:lnSpc>
                  <a:spcPct val="80000"/>
                </a:lnSpc>
              </a:pPr>
              <a:r>
                <a:rPr lang="en-GB" sz="952" b="1" dirty="0">
                  <a:solidFill>
                    <a:srgbClr val="414141"/>
                  </a:solidFill>
                  <a:latin typeface="Arial" panose="020B0604020202020204" pitchFamily="34" charset="0"/>
                  <a:cs typeface="Arial" panose="020B0604020202020204" pitchFamily="34" charset="0"/>
                </a:rPr>
                <a:t>Biologics</a:t>
              </a:r>
            </a:p>
          </p:txBody>
        </p:sp>
      </p:grpSp>
      <p:grpSp>
        <p:nvGrpSpPr>
          <p:cNvPr id="56" name="Group 55">
            <a:extLst>
              <a:ext uri="{FF2B5EF4-FFF2-40B4-BE49-F238E27FC236}">
                <a16:creationId xmlns:a16="http://schemas.microsoft.com/office/drawing/2014/main" xmlns="" id="{4D4B469A-BE19-4463-9097-25A70A7EA56D}"/>
              </a:ext>
            </a:extLst>
          </p:cNvPr>
          <p:cNvGrpSpPr/>
          <p:nvPr/>
        </p:nvGrpSpPr>
        <p:grpSpPr>
          <a:xfrm>
            <a:off x="592111" y="3525386"/>
            <a:ext cx="2285904" cy="188249"/>
            <a:chOff x="720243" y="5447011"/>
            <a:chExt cx="2880001" cy="237174"/>
          </a:xfrm>
        </p:grpSpPr>
        <p:cxnSp>
          <p:nvCxnSpPr>
            <p:cNvPr id="49" name="Straight Connector 48">
              <a:extLst>
                <a:ext uri="{FF2B5EF4-FFF2-40B4-BE49-F238E27FC236}">
                  <a16:creationId xmlns:a16="http://schemas.microsoft.com/office/drawing/2014/main" xmlns="" id="{BD967DCE-45FE-458A-9160-DA1A71BFC406}"/>
                </a:ext>
              </a:extLst>
            </p:cNvPr>
            <p:cNvCxnSpPr>
              <a:cxnSpLocks/>
            </p:cNvCxnSpPr>
            <p:nvPr/>
          </p:nvCxnSpPr>
          <p:spPr>
            <a:xfrm>
              <a:off x="720243" y="5565597"/>
              <a:ext cx="151306" cy="0"/>
            </a:xfrm>
            <a:prstGeom prst="line">
              <a:avLst/>
            </a:prstGeom>
            <a:ln w="76200" cap="rnd">
              <a:solidFill>
                <a:srgbClr val="D1EF00"/>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xmlns="" id="{84B99AAD-ADBC-49E2-8481-EAE2C01AD277}"/>
                </a:ext>
              </a:extLst>
            </p:cNvPr>
            <p:cNvSpPr txBox="1"/>
            <p:nvPr/>
          </p:nvSpPr>
          <p:spPr>
            <a:xfrm>
              <a:off x="1072668" y="5447011"/>
              <a:ext cx="2527576" cy="237174"/>
            </a:xfrm>
            <a:prstGeom prst="rect">
              <a:avLst/>
            </a:prstGeom>
            <a:noFill/>
          </p:spPr>
          <p:txBody>
            <a:bodyPr wrap="square" lIns="0" tIns="0" rIns="0" bIns="0" rtlCol="0" anchor="ctr">
              <a:noAutofit/>
            </a:bodyPr>
            <a:lstStyle/>
            <a:p>
              <a:pPr>
                <a:lnSpc>
                  <a:spcPct val="80000"/>
                </a:lnSpc>
              </a:pPr>
              <a:r>
                <a:rPr lang="en-GB" sz="952" b="1" dirty="0">
                  <a:solidFill>
                    <a:srgbClr val="414141"/>
                  </a:solidFill>
                  <a:latin typeface="Arial" panose="020B0604020202020204" pitchFamily="34" charset="0"/>
                  <a:cs typeface="Arial" panose="020B0604020202020204" pitchFamily="34" charset="0"/>
                </a:rPr>
                <a:t>Technology Development </a:t>
              </a:r>
              <a:r>
                <a:rPr lang="en-GB" sz="952" b="1" dirty="0" smtClean="0">
                  <a:solidFill>
                    <a:srgbClr val="414141"/>
                  </a:solidFill>
                  <a:latin typeface="Arial" panose="020B0604020202020204" pitchFamily="34" charset="0"/>
                  <a:cs typeface="Arial" panose="020B0604020202020204" pitchFamily="34" charset="0"/>
                </a:rPr>
                <a:t>Centres </a:t>
              </a:r>
              <a:endParaRPr lang="en-GB" sz="952" b="1" dirty="0">
                <a:solidFill>
                  <a:srgbClr val="414141"/>
                </a:solidFill>
                <a:latin typeface="Arial" panose="020B0604020202020204" pitchFamily="34" charset="0"/>
                <a:cs typeface="Arial" panose="020B0604020202020204" pitchFamily="34" charset="0"/>
              </a:endParaRPr>
            </a:p>
          </p:txBody>
        </p:sp>
      </p:grpSp>
      <p:grpSp>
        <p:nvGrpSpPr>
          <p:cNvPr id="7" name="Group 6">
            <a:extLst>
              <a:ext uri="{FF2B5EF4-FFF2-40B4-BE49-F238E27FC236}">
                <a16:creationId xmlns:a16="http://schemas.microsoft.com/office/drawing/2014/main" xmlns="" id="{5B6CFA4E-1B0A-4BFE-82F0-2255D250B9CF}"/>
              </a:ext>
            </a:extLst>
          </p:cNvPr>
          <p:cNvGrpSpPr/>
          <p:nvPr/>
        </p:nvGrpSpPr>
        <p:grpSpPr>
          <a:xfrm>
            <a:off x="7076363" y="4658647"/>
            <a:ext cx="1614927" cy="1614918"/>
            <a:chOff x="8915481" y="5869360"/>
            <a:chExt cx="2034640" cy="2034628"/>
          </a:xfrm>
        </p:grpSpPr>
        <p:sp>
          <p:nvSpPr>
            <p:cNvPr id="59" name="Oval 58">
              <a:extLst>
                <a:ext uri="{FF2B5EF4-FFF2-40B4-BE49-F238E27FC236}">
                  <a16:creationId xmlns:a16="http://schemas.microsoft.com/office/drawing/2014/main" xmlns="" id="{DA6204BF-1A01-4EFC-BD02-FF4810336404}"/>
                </a:ext>
              </a:extLst>
            </p:cNvPr>
            <p:cNvSpPr/>
            <p:nvPr/>
          </p:nvSpPr>
          <p:spPr>
            <a:xfrm>
              <a:off x="8915481" y="5869360"/>
              <a:ext cx="2034640" cy="2034628"/>
            </a:xfrm>
            <a:prstGeom prst="ellipse">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2" name="Division Sign 1">
              <a:extLst>
                <a:ext uri="{FF2B5EF4-FFF2-40B4-BE49-F238E27FC236}">
                  <a16:creationId xmlns:a16="http://schemas.microsoft.com/office/drawing/2014/main" xmlns="" id="{CDF64231-EAC6-4AB0-940C-B61C12D1DF91}"/>
                </a:ext>
              </a:extLst>
            </p:cNvPr>
            <p:cNvSpPr/>
            <p:nvPr/>
          </p:nvSpPr>
          <p:spPr>
            <a:xfrm>
              <a:off x="10309860" y="7559040"/>
              <a:ext cx="114300" cy="45719"/>
            </a:xfrm>
            <a:prstGeom prst="mathDivide">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grpSp>
      <p:grpSp>
        <p:nvGrpSpPr>
          <p:cNvPr id="61" name="Group 60">
            <a:extLst>
              <a:ext uri="{FF2B5EF4-FFF2-40B4-BE49-F238E27FC236}">
                <a16:creationId xmlns:a16="http://schemas.microsoft.com/office/drawing/2014/main" xmlns="" id="{1163779B-0ED8-463F-A620-1F897DBD6668}"/>
              </a:ext>
            </a:extLst>
          </p:cNvPr>
          <p:cNvGrpSpPr/>
          <p:nvPr/>
        </p:nvGrpSpPr>
        <p:grpSpPr>
          <a:xfrm>
            <a:off x="5539556" y="806806"/>
            <a:ext cx="140293" cy="140293"/>
            <a:chOff x="10954982" y="4185764"/>
            <a:chExt cx="339626" cy="339626"/>
          </a:xfrm>
        </p:grpSpPr>
        <p:sp>
          <p:nvSpPr>
            <p:cNvPr id="62" name="Oval 61">
              <a:extLst>
                <a:ext uri="{FF2B5EF4-FFF2-40B4-BE49-F238E27FC236}">
                  <a16:creationId xmlns:a16="http://schemas.microsoft.com/office/drawing/2014/main" xmlns="" id="{CA622356-4768-44C2-8F49-96FB89AE8EF5}"/>
                </a:ext>
              </a:extLst>
            </p:cNvPr>
            <p:cNvSpPr/>
            <p:nvPr/>
          </p:nvSpPr>
          <p:spPr>
            <a:xfrm>
              <a:off x="10954982" y="4185764"/>
              <a:ext cx="339626" cy="339626"/>
            </a:xfrm>
            <a:prstGeom prst="ellipse">
              <a:avLst/>
            </a:prstGeom>
            <a:solidFill>
              <a:srgbClr val="EFEA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63" name="Arrow: Chevron 62">
              <a:extLst>
                <a:ext uri="{FF2B5EF4-FFF2-40B4-BE49-F238E27FC236}">
                  <a16:creationId xmlns:a16="http://schemas.microsoft.com/office/drawing/2014/main" xmlns="" id="{99A37652-01A2-4007-802C-A1311C560DCB}"/>
                </a:ext>
              </a:extLst>
            </p:cNvPr>
            <p:cNvSpPr/>
            <p:nvPr/>
          </p:nvSpPr>
          <p:spPr>
            <a:xfrm>
              <a:off x="11199019" y="4345781"/>
              <a:ext cx="45719" cy="45719"/>
            </a:xfrm>
            <a:prstGeom prst="chevr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952" b="1" dirty="0">
                <a:solidFill>
                  <a:schemeClr val="bg1"/>
                </a:solidFill>
                <a:latin typeface="Arial" panose="020B0604020202020204" pitchFamily="34" charset="0"/>
                <a:cs typeface="Arial" panose="020B0604020202020204" pitchFamily="34" charset="0"/>
              </a:endParaRPr>
            </a:p>
          </p:txBody>
        </p:sp>
      </p:grpSp>
      <p:grpSp>
        <p:nvGrpSpPr>
          <p:cNvPr id="64" name="Group 63">
            <a:extLst>
              <a:ext uri="{FF2B5EF4-FFF2-40B4-BE49-F238E27FC236}">
                <a16:creationId xmlns:a16="http://schemas.microsoft.com/office/drawing/2014/main" xmlns="" id="{7F3C1880-AB71-471F-98D0-FA4B31BB9718}"/>
              </a:ext>
            </a:extLst>
          </p:cNvPr>
          <p:cNvGrpSpPr/>
          <p:nvPr/>
        </p:nvGrpSpPr>
        <p:grpSpPr>
          <a:xfrm>
            <a:off x="1961525" y="2522765"/>
            <a:ext cx="269567" cy="269567"/>
            <a:chOff x="1433092" y="4654746"/>
            <a:chExt cx="339626" cy="339626"/>
          </a:xfrm>
        </p:grpSpPr>
        <p:sp>
          <p:nvSpPr>
            <p:cNvPr id="65" name="Oval 64">
              <a:extLst>
                <a:ext uri="{FF2B5EF4-FFF2-40B4-BE49-F238E27FC236}">
                  <a16:creationId xmlns:a16="http://schemas.microsoft.com/office/drawing/2014/main" xmlns="" id="{42D27E53-4173-4432-B095-03A457B6AE64}"/>
                </a:ext>
              </a:extLst>
            </p:cNvPr>
            <p:cNvSpPr/>
            <p:nvPr/>
          </p:nvSpPr>
          <p:spPr>
            <a:xfrm>
              <a:off x="1433092" y="4654746"/>
              <a:ext cx="339626" cy="339626"/>
            </a:xfrm>
            <a:prstGeom prst="ellipse">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66" name="Flowchart: Preparation 65">
              <a:extLst>
                <a:ext uri="{FF2B5EF4-FFF2-40B4-BE49-F238E27FC236}">
                  <a16:creationId xmlns:a16="http://schemas.microsoft.com/office/drawing/2014/main" xmlns="" id="{DD9E6ACC-C9FE-4B8B-9175-80CBB6D7BCBD}"/>
                </a:ext>
              </a:extLst>
            </p:cNvPr>
            <p:cNvSpPr/>
            <p:nvPr/>
          </p:nvSpPr>
          <p:spPr>
            <a:xfrm>
              <a:off x="1547813" y="4824413"/>
              <a:ext cx="66675" cy="45719"/>
            </a:xfrm>
            <a:prstGeom prst="flowChartPreparation">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grpSp>
      <p:grpSp>
        <p:nvGrpSpPr>
          <p:cNvPr id="67" name="Group 66">
            <a:extLst>
              <a:ext uri="{FF2B5EF4-FFF2-40B4-BE49-F238E27FC236}">
                <a16:creationId xmlns:a16="http://schemas.microsoft.com/office/drawing/2014/main" xmlns="" id="{4449AE8C-C183-41E1-9316-A237175F93D4}"/>
              </a:ext>
            </a:extLst>
          </p:cNvPr>
          <p:cNvGrpSpPr/>
          <p:nvPr/>
        </p:nvGrpSpPr>
        <p:grpSpPr>
          <a:xfrm>
            <a:off x="6991790" y="4589050"/>
            <a:ext cx="803373" cy="803370"/>
            <a:chOff x="8423792" y="5760087"/>
            <a:chExt cx="2376452" cy="2376448"/>
          </a:xfrm>
        </p:grpSpPr>
        <p:sp>
          <p:nvSpPr>
            <p:cNvPr id="68" name="Oval 67">
              <a:extLst>
                <a:ext uri="{FF2B5EF4-FFF2-40B4-BE49-F238E27FC236}">
                  <a16:creationId xmlns:a16="http://schemas.microsoft.com/office/drawing/2014/main" xmlns="" id="{A3DA5DB2-DC52-4F44-90EA-19D4366ADCF0}"/>
                </a:ext>
              </a:extLst>
            </p:cNvPr>
            <p:cNvSpPr/>
            <p:nvPr/>
          </p:nvSpPr>
          <p:spPr>
            <a:xfrm>
              <a:off x="8423792" y="5760087"/>
              <a:ext cx="2376452" cy="2376448"/>
            </a:xfrm>
            <a:prstGeom prst="ellipse">
              <a:avLst/>
            </a:prstGeom>
            <a:solidFill>
              <a:srgbClr val="522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cxnSp>
          <p:nvCxnSpPr>
            <p:cNvPr id="69" name="Straight Arrow Connector 68">
              <a:extLst>
                <a:ext uri="{FF2B5EF4-FFF2-40B4-BE49-F238E27FC236}">
                  <a16:creationId xmlns:a16="http://schemas.microsoft.com/office/drawing/2014/main" xmlns="" id="{1E2FAB86-69E0-4E6D-8BC1-4D6BE7B6F0C6}"/>
                </a:ext>
              </a:extLst>
            </p:cNvPr>
            <p:cNvCxnSpPr/>
            <p:nvPr/>
          </p:nvCxnSpPr>
          <p:spPr>
            <a:xfrm>
              <a:off x="9486900" y="7612380"/>
              <a:ext cx="152400" cy="7620"/>
            </a:xfrm>
            <a:prstGeom prst="straightConnector1">
              <a:avLst/>
            </a:prstGeom>
            <a:ln>
              <a:noFill/>
              <a:tailEnd type="triangle"/>
            </a:ln>
          </p:spPr>
          <p:style>
            <a:lnRef idx="1">
              <a:schemeClr val="accent1"/>
            </a:lnRef>
            <a:fillRef idx="0">
              <a:schemeClr val="accent1"/>
            </a:fillRef>
            <a:effectRef idx="0">
              <a:schemeClr val="accent1"/>
            </a:effectRef>
            <a:fontRef idx="minor">
              <a:schemeClr val="tx1"/>
            </a:fontRef>
          </p:style>
        </p:cxnSp>
      </p:grpSp>
      <p:grpSp>
        <p:nvGrpSpPr>
          <p:cNvPr id="79" name="Group 78">
            <a:extLst>
              <a:ext uri="{FF2B5EF4-FFF2-40B4-BE49-F238E27FC236}">
                <a16:creationId xmlns:a16="http://schemas.microsoft.com/office/drawing/2014/main" xmlns="" id="{F16667DF-07BC-4338-80A3-542A6EC19584}"/>
              </a:ext>
            </a:extLst>
          </p:cNvPr>
          <p:cNvGrpSpPr/>
          <p:nvPr/>
        </p:nvGrpSpPr>
        <p:grpSpPr>
          <a:xfrm>
            <a:off x="-561515" y="1347614"/>
            <a:ext cx="1429296" cy="1429294"/>
            <a:chOff x="9720244" y="5760087"/>
            <a:chExt cx="1260000" cy="1259998"/>
          </a:xfrm>
        </p:grpSpPr>
        <p:sp>
          <p:nvSpPr>
            <p:cNvPr id="80" name="Oval 79">
              <a:extLst>
                <a:ext uri="{FF2B5EF4-FFF2-40B4-BE49-F238E27FC236}">
                  <a16:creationId xmlns:a16="http://schemas.microsoft.com/office/drawing/2014/main" xmlns="" id="{0161182B-89D1-448B-9F50-33A156B0143A}"/>
                </a:ext>
              </a:extLst>
            </p:cNvPr>
            <p:cNvSpPr/>
            <p:nvPr/>
          </p:nvSpPr>
          <p:spPr>
            <a:xfrm>
              <a:off x="9720244" y="5760087"/>
              <a:ext cx="1260000" cy="1259998"/>
            </a:xfrm>
            <a:prstGeom prst="ellipse">
              <a:avLst/>
            </a:prstGeom>
            <a:solidFill>
              <a:srgbClr val="522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81" name="Partial Circle 80">
              <a:extLst>
                <a:ext uri="{FF2B5EF4-FFF2-40B4-BE49-F238E27FC236}">
                  <a16:creationId xmlns:a16="http://schemas.microsoft.com/office/drawing/2014/main" xmlns="" id="{048DEB35-D206-4D07-B815-7E125872D47F}"/>
                </a:ext>
              </a:extLst>
            </p:cNvPr>
            <p:cNvSpPr/>
            <p:nvPr/>
          </p:nvSpPr>
          <p:spPr>
            <a:xfrm>
              <a:off x="10575925" y="6727825"/>
              <a:ext cx="79375" cy="45719"/>
            </a:xfrm>
            <a:prstGeom prst="pi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952" b="1" dirty="0">
                <a:solidFill>
                  <a:schemeClr val="bg1"/>
                </a:solidFill>
                <a:latin typeface="Arial" panose="020B0604020202020204" pitchFamily="34" charset="0"/>
                <a:cs typeface="Arial" panose="020B0604020202020204" pitchFamily="34" charset="0"/>
              </a:endParaRPr>
            </a:p>
          </p:txBody>
        </p:sp>
      </p:grpSp>
      <p:grpSp>
        <p:nvGrpSpPr>
          <p:cNvPr id="82" name="Group 81">
            <a:extLst>
              <a:ext uri="{FF2B5EF4-FFF2-40B4-BE49-F238E27FC236}">
                <a16:creationId xmlns:a16="http://schemas.microsoft.com/office/drawing/2014/main" xmlns="" id="{00187E0D-CD0C-44F9-B6D5-F861E7C7344A}"/>
              </a:ext>
            </a:extLst>
          </p:cNvPr>
          <p:cNvGrpSpPr/>
          <p:nvPr/>
        </p:nvGrpSpPr>
        <p:grpSpPr>
          <a:xfrm>
            <a:off x="554111" y="1372846"/>
            <a:ext cx="438609" cy="438605"/>
            <a:chOff x="9193031" y="2687517"/>
            <a:chExt cx="497422" cy="497420"/>
          </a:xfrm>
        </p:grpSpPr>
        <p:sp>
          <p:nvSpPr>
            <p:cNvPr id="83" name="Oval 82">
              <a:extLst>
                <a:ext uri="{FF2B5EF4-FFF2-40B4-BE49-F238E27FC236}">
                  <a16:creationId xmlns:a16="http://schemas.microsoft.com/office/drawing/2014/main" xmlns="" id="{B9AFD343-4C4C-4FFC-B018-719A867739D4}"/>
                </a:ext>
              </a:extLst>
            </p:cNvPr>
            <p:cNvSpPr/>
            <p:nvPr/>
          </p:nvSpPr>
          <p:spPr>
            <a:xfrm>
              <a:off x="9193031" y="2687517"/>
              <a:ext cx="497422" cy="497420"/>
            </a:xfrm>
            <a:prstGeom prst="ellipse">
              <a:avLst/>
            </a:prstGeom>
            <a:solidFill>
              <a:srgbClr val="5225B5"/>
            </a:solidFill>
            <a:ln>
              <a:noFill/>
            </a:ln>
            <a:effectLst>
              <a:outerShdw blurRad="3302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84" name="Moon 83">
              <a:extLst>
                <a:ext uri="{FF2B5EF4-FFF2-40B4-BE49-F238E27FC236}">
                  <a16:creationId xmlns:a16="http://schemas.microsoft.com/office/drawing/2014/main" xmlns="" id="{E6FC0CFD-475B-4ABB-9AAA-2662F15F62B8}"/>
                </a:ext>
              </a:extLst>
            </p:cNvPr>
            <p:cNvSpPr/>
            <p:nvPr/>
          </p:nvSpPr>
          <p:spPr>
            <a:xfrm>
              <a:off x="9515475" y="2912269"/>
              <a:ext cx="45719" cy="47625"/>
            </a:xfrm>
            <a:prstGeom prst="mo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952" b="1" dirty="0">
                <a:solidFill>
                  <a:schemeClr val="bg1"/>
                </a:solidFill>
                <a:latin typeface="Arial" panose="020B0604020202020204" pitchFamily="34" charset="0"/>
                <a:cs typeface="Arial" panose="020B0604020202020204" pitchFamily="34" charset="0"/>
              </a:endParaRPr>
            </a:p>
          </p:txBody>
        </p:sp>
      </p:grpSp>
      <p:grpSp>
        <p:nvGrpSpPr>
          <p:cNvPr id="85" name="Group 84">
            <a:extLst>
              <a:ext uri="{FF2B5EF4-FFF2-40B4-BE49-F238E27FC236}">
                <a16:creationId xmlns:a16="http://schemas.microsoft.com/office/drawing/2014/main" xmlns="" id="{BAD99052-C85D-49E1-B5ED-A8D5D1761A34}"/>
              </a:ext>
            </a:extLst>
          </p:cNvPr>
          <p:cNvGrpSpPr/>
          <p:nvPr/>
        </p:nvGrpSpPr>
        <p:grpSpPr>
          <a:xfrm>
            <a:off x="1219619" y="1692980"/>
            <a:ext cx="122202" cy="122202"/>
            <a:chOff x="4208995" y="5426340"/>
            <a:chExt cx="153962" cy="153962"/>
          </a:xfrm>
        </p:grpSpPr>
        <p:sp>
          <p:nvSpPr>
            <p:cNvPr id="86" name="Oval 85">
              <a:extLst>
                <a:ext uri="{FF2B5EF4-FFF2-40B4-BE49-F238E27FC236}">
                  <a16:creationId xmlns:a16="http://schemas.microsoft.com/office/drawing/2014/main" xmlns="" id="{7E1DBCB4-CF1A-4B9F-91C9-5A5DA4DB6D41}"/>
                </a:ext>
              </a:extLst>
            </p:cNvPr>
            <p:cNvSpPr>
              <a:spLocks/>
            </p:cNvSpPr>
            <p:nvPr/>
          </p:nvSpPr>
          <p:spPr>
            <a:xfrm>
              <a:off x="4208995" y="5426340"/>
              <a:ext cx="153962" cy="153962"/>
            </a:xfrm>
            <a:prstGeom prst="ellipse">
              <a:avLst/>
            </a:prstGeom>
            <a:solidFill>
              <a:srgbClr val="522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87" name="Flowchart: Predefined Process 86">
              <a:extLst>
                <a:ext uri="{FF2B5EF4-FFF2-40B4-BE49-F238E27FC236}">
                  <a16:creationId xmlns:a16="http://schemas.microsoft.com/office/drawing/2014/main" xmlns="" id="{B7771677-0EB1-4C8A-978B-4757AC9EB173}"/>
                </a:ext>
              </a:extLst>
            </p:cNvPr>
            <p:cNvSpPr/>
            <p:nvPr/>
          </p:nvSpPr>
          <p:spPr>
            <a:xfrm>
              <a:off x="4257675" y="5488781"/>
              <a:ext cx="45719" cy="45719"/>
            </a:xfrm>
            <a:prstGeom prst="flowChartPredefined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952" b="1" dirty="0">
                <a:solidFill>
                  <a:schemeClr val="bg1"/>
                </a:solidFill>
                <a:latin typeface="Arial" panose="020B0604020202020204" pitchFamily="34" charset="0"/>
                <a:cs typeface="Arial" panose="020B0604020202020204" pitchFamily="34" charset="0"/>
              </a:endParaRPr>
            </a:p>
          </p:txBody>
        </p:sp>
      </p:grpSp>
      <p:grpSp>
        <p:nvGrpSpPr>
          <p:cNvPr id="89" name="Group 88">
            <a:extLst>
              <a:ext uri="{FF2B5EF4-FFF2-40B4-BE49-F238E27FC236}">
                <a16:creationId xmlns:a16="http://schemas.microsoft.com/office/drawing/2014/main" xmlns="" id="{5A30F68C-1E71-49DB-AA01-6EBD9394A576}"/>
              </a:ext>
            </a:extLst>
          </p:cNvPr>
          <p:cNvGrpSpPr/>
          <p:nvPr/>
        </p:nvGrpSpPr>
        <p:grpSpPr>
          <a:xfrm>
            <a:off x="6702207" y="-517287"/>
            <a:ext cx="737448" cy="737445"/>
            <a:chOff x="461226" y="3717022"/>
            <a:chExt cx="929108" cy="929104"/>
          </a:xfrm>
        </p:grpSpPr>
        <p:sp>
          <p:nvSpPr>
            <p:cNvPr id="90" name="Oval 89">
              <a:extLst>
                <a:ext uri="{FF2B5EF4-FFF2-40B4-BE49-F238E27FC236}">
                  <a16:creationId xmlns:a16="http://schemas.microsoft.com/office/drawing/2014/main" xmlns="" id="{296D0A4F-688A-42A6-827E-CFEA4DAA3B5E}"/>
                </a:ext>
              </a:extLst>
            </p:cNvPr>
            <p:cNvSpPr/>
            <p:nvPr/>
          </p:nvSpPr>
          <p:spPr>
            <a:xfrm>
              <a:off x="461226" y="3717022"/>
              <a:ext cx="929108" cy="929104"/>
            </a:xfrm>
            <a:prstGeom prst="ellipse">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91" name="Callout: Left Arrow 90">
              <a:extLst>
                <a:ext uri="{FF2B5EF4-FFF2-40B4-BE49-F238E27FC236}">
                  <a16:creationId xmlns:a16="http://schemas.microsoft.com/office/drawing/2014/main" xmlns="" id="{4D758527-FC48-407C-A561-F65B1677E6BD}"/>
                </a:ext>
              </a:extLst>
            </p:cNvPr>
            <p:cNvSpPr/>
            <p:nvPr/>
          </p:nvSpPr>
          <p:spPr>
            <a:xfrm>
              <a:off x="1090613" y="3981450"/>
              <a:ext cx="47625" cy="45719"/>
            </a:xfrm>
            <a:prstGeom prst="leftArrowCallout">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grpSp>
      <p:grpSp>
        <p:nvGrpSpPr>
          <p:cNvPr id="96" name="Group 95">
            <a:extLst>
              <a:ext uri="{FF2B5EF4-FFF2-40B4-BE49-F238E27FC236}">
                <a16:creationId xmlns:a16="http://schemas.microsoft.com/office/drawing/2014/main" xmlns="" id="{6C5DEEC5-3A08-467C-9141-32CC1068F8DD}"/>
              </a:ext>
            </a:extLst>
          </p:cNvPr>
          <p:cNvGrpSpPr/>
          <p:nvPr/>
        </p:nvGrpSpPr>
        <p:grpSpPr>
          <a:xfrm>
            <a:off x="7473072" y="225247"/>
            <a:ext cx="253400" cy="253400"/>
            <a:chOff x="4777582" y="4728836"/>
            <a:chExt cx="153962" cy="153962"/>
          </a:xfrm>
        </p:grpSpPr>
        <p:sp>
          <p:nvSpPr>
            <p:cNvPr id="97" name="Oval 96">
              <a:extLst>
                <a:ext uri="{FF2B5EF4-FFF2-40B4-BE49-F238E27FC236}">
                  <a16:creationId xmlns:a16="http://schemas.microsoft.com/office/drawing/2014/main" xmlns="" id="{2A990718-9616-4BD3-AB14-BB6CBACE46C1}"/>
                </a:ext>
              </a:extLst>
            </p:cNvPr>
            <p:cNvSpPr/>
            <p:nvPr/>
          </p:nvSpPr>
          <p:spPr>
            <a:xfrm>
              <a:off x="4777582" y="4728836"/>
              <a:ext cx="153962" cy="153962"/>
            </a:xfrm>
            <a:prstGeom prst="ellipse">
              <a:avLst/>
            </a:prstGeom>
            <a:solidFill>
              <a:srgbClr val="522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98" name="Flowchart: Display 97">
              <a:extLst>
                <a:ext uri="{FF2B5EF4-FFF2-40B4-BE49-F238E27FC236}">
                  <a16:creationId xmlns:a16="http://schemas.microsoft.com/office/drawing/2014/main" xmlns="" id="{2E9DDEFB-6017-435B-B870-BD8D0AC3B247}"/>
                </a:ext>
              </a:extLst>
            </p:cNvPr>
            <p:cNvSpPr/>
            <p:nvPr/>
          </p:nvSpPr>
          <p:spPr>
            <a:xfrm>
              <a:off x="4831556" y="4769644"/>
              <a:ext cx="45719" cy="45719"/>
            </a:xfrm>
            <a:prstGeom prst="flowChartDisplay">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952" b="1" dirty="0">
                <a:solidFill>
                  <a:schemeClr val="bg1"/>
                </a:solidFill>
                <a:latin typeface="Arial" panose="020B0604020202020204" pitchFamily="34" charset="0"/>
                <a:cs typeface="Arial" panose="020B0604020202020204" pitchFamily="34" charset="0"/>
              </a:endParaRPr>
            </a:p>
          </p:txBody>
        </p:sp>
      </p:grpSp>
      <p:grpSp>
        <p:nvGrpSpPr>
          <p:cNvPr id="104" name="Group 103">
            <a:extLst>
              <a:ext uri="{FF2B5EF4-FFF2-40B4-BE49-F238E27FC236}">
                <a16:creationId xmlns:a16="http://schemas.microsoft.com/office/drawing/2014/main" xmlns="" id="{6CAA36EC-B14B-442D-9999-5A3D1EC3C8A9}"/>
              </a:ext>
            </a:extLst>
          </p:cNvPr>
          <p:cNvGrpSpPr/>
          <p:nvPr/>
        </p:nvGrpSpPr>
        <p:grpSpPr>
          <a:xfrm>
            <a:off x="592111" y="3758542"/>
            <a:ext cx="2286039" cy="361844"/>
            <a:chOff x="720243" y="5740764"/>
            <a:chExt cx="2880171" cy="455886"/>
          </a:xfrm>
        </p:grpSpPr>
        <p:cxnSp>
          <p:nvCxnSpPr>
            <p:cNvPr id="51" name="Straight Connector 50">
              <a:extLst>
                <a:ext uri="{FF2B5EF4-FFF2-40B4-BE49-F238E27FC236}">
                  <a16:creationId xmlns:a16="http://schemas.microsoft.com/office/drawing/2014/main" xmlns="" id="{98DE6E92-1066-4B5D-9091-82719FB2DF22}"/>
                </a:ext>
              </a:extLst>
            </p:cNvPr>
            <p:cNvCxnSpPr>
              <a:cxnSpLocks/>
            </p:cNvCxnSpPr>
            <p:nvPr/>
          </p:nvCxnSpPr>
          <p:spPr>
            <a:xfrm>
              <a:off x="720243" y="5859350"/>
              <a:ext cx="151306" cy="0"/>
            </a:xfrm>
            <a:prstGeom prst="line">
              <a:avLst/>
            </a:prstGeom>
            <a:ln w="76200" cap="rnd">
              <a:solidFill>
                <a:srgbClr val="FFD100"/>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xmlns="" id="{0D2A3164-2761-48C6-BB20-C9E28A27D3FB}"/>
                </a:ext>
              </a:extLst>
            </p:cNvPr>
            <p:cNvSpPr txBox="1"/>
            <p:nvPr/>
          </p:nvSpPr>
          <p:spPr>
            <a:xfrm>
              <a:off x="1072669" y="5740764"/>
              <a:ext cx="1580044" cy="237174"/>
            </a:xfrm>
            <a:prstGeom prst="rect">
              <a:avLst/>
            </a:prstGeom>
            <a:noFill/>
          </p:spPr>
          <p:txBody>
            <a:bodyPr wrap="square" lIns="0" tIns="0" rIns="0" bIns="0" rtlCol="0" anchor="ctr">
              <a:noAutofit/>
            </a:bodyPr>
            <a:lstStyle/>
            <a:p>
              <a:pPr>
                <a:lnSpc>
                  <a:spcPct val="80000"/>
                </a:lnSpc>
              </a:pPr>
              <a:r>
                <a:rPr lang="en-GB" sz="952" b="1" dirty="0">
                  <a:solidFill>
                    <a:srgbClr val="414141"/>
                  </a:solidFill>
                  <a:latin typeface="Arial" panose="020B0604020202020204" pitchFamily="34" charset="0"/>
                  <a:cs typeface="Arial" panose="020B0604020202020204" pitchFamily="34" charset="0"/>
                </a:rPr>
                <a:t>R&amp;D </a:t>
              </a:r>
              <a:r>
                <a:rPr lang="en-GB" sz="952" b="1" dirty="0" smtClean="0">
                  <a:solidFill>
                    <a:srgbClr val="414141"/>
                  </a:solidFill>
                  <a:latin typeface="Arial" panose="020B0604020202020204" pitchFamily="34" charset="0"/>
                  <a:cs typeface="Arial" panose="020B0604020202020204" pitchFamily="34" charset="0"/>
                </a:rPr>
                <a:t>Centres</a:t>
              </a:r>
              <a:endParaRPr lang="en-GB" sz="952" dirty="0">
                <a:solidFill>
                  <a:srgbClr val="414141"/>
                </a:solidFill>
                <a:latin typeface="Arial" panose="020B0604020202020204" pitchFamily="34" charset="0"/>
                <a:cs typeface="Arial" panose="020B0604020202020204" pitchFamily="34" charset="0"/>
              </a:endParaRPr>
            </a:p>
          </p:txBody>
        </p:sp>
        <p:sp>
          <p:nvSpPr>
            <p:cNvPr id="103" name="TextBox 102">
              <a:extLst>
                <a:ext uri="{FF2B5EF4-FFF2-40B4-BE49-F238E27FC236}">
                  <a16:creationId xmlns:a16="http://schemas.microsoft.com/office/drawing/2014/main" xmlns="" id="{025A8AB7-79FF-41D2-B489-73D215D5FFD3}"/>
                </a:ext>
              </a:extLst>
            </p:cNvPr>
            <p:cNvSpPr txBox="1"/>
            <p:nvPr/>
          </p:nvSpPr>
          <p:spPr>
            <a:xfrm>
              <a:off x="1072669" y="5959476"/>
              <a:ext cx="2527745" cy="237174"/>
            </a:xfrm>
            <a:prstGeom prst="rect">
              <a:avLst/>
            </a:prstGeom>
            <a:noFill/>
          </p:spPr>
          <p:txBody>
            <a:bodyPr wrap="square" lIns="0" tIns="0" rIns="0" bIns="0" rtlCol="0" anchor="t">
              <a:noAutofit/>
            </a:bodyPr>
            <a:lstStyle/>
            <a:p>
              <a:pPr>
                <a:lnSpc>
                  <a:spcPct val="80000"/>
                </a:lnSpc>
              </a:pPr>
              <a:r>
                <a:rPr lang="en-GB" sz="635" dirty="0">
                  <a:solidFill>
                    <a:schemeClr val="bg1">
                      <a:lumMod val="65000"/>
                    </a:schemeClr>
                  </a:solidFill>
                  <a:latin typeface="Arial" panose="020B0604020202020204" pitchFamily="34" charset="0"/>
                  <a:cs typeface="Arial" panose="020B0604020202020204" pitchFamily="34" charset="0"/>
                </a:rPr>
                <a:t>(Integrated Product Development Organization [IPDO] and NCE R&amp;D </a:t>
              </a:r>
              <a:r>
                <a:rPr lang="en-GB" sz="635" dirty="0" smtClean="0">
                  <a:solidFill>
                    <a:schemeClr val="bg1">
                      <a:lumMod val="65000"/>
                    </a:schemeClr>
                  </a:solidFill>
                  <a:latin typeface="Arial" panose="020B0604020202020204" pitchFamily="34" charset="0"/>
                  <a:cs typeface="Arial" panose="020B0604020202020204" pitchFamily="34" charset="0"/>
                </a:rPr>
                <a:t>centre </a:t>
              </a:r>
              <a:r>
                <a:rPr lang="en-GB" sz="635" dirty="0">
                  <a:solidFill>
                    <a:schemeClr val="bg1">
                      <a:lumMod val="65000"/>
                    </a:schemeClr>
                  </a:solidFill>
                  <a:latin typeface="Arial" panose="020B0604020202020204" pitchFamily="34" charset="0"/>
                  <a:cs typeface="Arial" panose="020B0604020202020204" pitchFamily="34" charset="0"/>
                </a:rPr>
                <a:t>in Hyderabad, India. Aurigene R&amp;D </a:t>
              </a:r>
              <a:r>
                <a:rPr lang="en-GB" sz="635" dirty="0" smtClean="0">
                  <a:solidFill>
                    <a:schemeClr val="bg1">
                      <a:lumMod val="65000"/>
                    </a:schemeClr>
                  </a:solidFill>
                  <a:latin typeface="Arial" panose="020B0604020202020204" pitchFamily="34" charset="0"/>
                  <a:cs typeface="Arial" panose="020B0604020202020204" pitchFamily="34" charset="0"/>
                </a:rPr>
                <a:t>centre </a:t>
              </a:r>
              <a:r>
                <a:rPr lang="en-GB" sz="635" dirty="0">
                  <a:solidFill>
                    <a:schemeClr val="bg1">
                      <a:lumMod val="65000"/>
                    </a:schemeClr>
                  </a:solidFill>
                  <a:latin typeface="Arial" panose="020B0604020202020204" pitchFamily="34" charset="0"/>
                  <a:cs typeface="Arial" panose="020B0604020202020204" pitchFamily="34" charset="0"/>
                </a:rPr>
                <a:t>in Bangalore, India and Princeton, USA)</a:t>
              </a:r>
            </a:p>
          </p:txBody>
        </p:sp>
      </p:grpSp>
      <p:grpSp>
        <p:nvGrpSpPr>
          <p:cNvPr id="100" name="Group 99">
            <a:extLst>
              <a:ext uri="{FF2B5EF4-FFF2-40B4-BE49-F238E27FC236}">
                <a16:creationId xmlns:a16="http://schemas.microsoft.com/office/drawing/2014/main" xmlns="" id="{46CA3661-8691-4BA9-85D3-DBB306497442}"/>
              </a:ext>
            </a:extLst>
          </p:cNvPr>
          <p:cNvGrpSpPr/>
          <p:nvPr/>
        </p:nvGrpSpPr>
        <p:grpSpPr>
          <a:xfrm>
            <a:off x="1648433" y="4619651"/>
            <a:ext cx="3955995" cy="3955995"/>
            <a:chOff x="-437831" y="1226162"/>
            <a:chExt cx="1364130" cy="1364130"/>
          </a:xfrm>
        </p:grpSpPr>
        <p:sp>
          <p:nvSpPr>
            <p:cNvPr id="101" name="Circle: Hollow 100">
              <a:extLst>
                <a:ext uri="{FF2B5EF4-FFF2-40B4-BE49-F238E27FC236}">
                  <a16:creationId xmlns:a16="http://schemas.microsoft.com/office/drawing/2014/main" xmlns="" id="{32A859F0-DDEC-4191-B0C7-DB37DB6AC22E}"/>
                </a:ext>
              </a:extLst>
            </p:cNvPr>
            <p:cNvSpPr/>
            <p:nvPr/>
          </p:nvSpPr>
          <p:spPr>
            <a:xfrm>
              <a:off x="-437831" y="1226162"/>
              <a:ext cx="1364130" cy="1364130"/>
            </a:xfrm>
            <a:prstGeom prst="donut">
              <a:avLst>
                <a:gd name="adj" fmla="val 32683"/>
              </a:avLst>
            </a:prstGeom>
            <a:solidFill>
              <a:srgbClr val="00EF9F">
                <a:alpha val="58000"/>
              </a:srgbClr>
            </a:solidFill>
            <a:ln>
              <a:noFill/>
            </a:ln>
            <a:effectLst>
              <a:softEdge rad="6858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solidFill>
                  <a:schemeClr val="tx1"/>
                </a:solidFill>
              </a:endParaRPr>
            </a:p>
          </p:txBody>
        </p:sp>
        <p:sp>
          <p:nvSpPr>
            <p:cNvPr id="102" name="Star: 6 Points 101">
              <a:extLst>
                <a:ext uri="{FF2B5EF4-FFF2-40B4-BE49-F238E27FC236}">
                  <a16:creationId xmlns:a16="http://schemas.microsoft.com/office/drawing/2014/main" xmlns="" id="{46E2CF43-AE83-4DFD-8342-FCB0915AD333}"/>
                </a:ext>
              </a:extLst>
            </p:cNvPr>
            <p:cNvSpPr/>
            <p:nvPr/>
          </p:nvSpPr>
          <p:spPr>
            <a:xfrm>
              <a:off x="280988" y="2419350"/>
              <a:ext cx="80962" cy="45719"/>
            </a:xfrm>
            <a:prstGeom prst="star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a:spcBef>
                  <a:spcPts val="159"/>
                </a:spcBef>
                <a:spcAft>
                  <a:spcPts val="159"/>
                </a:spcAft>
              </a:pPr>
              <a:endParaRPr lang="en-GB" sz="873" dirty="0">
                <a:solidFill>
                  <a:schemeClr val="bg1"/>
                </a:solidFill>
              </a:endParaRPr>
            </a:p>
          </p:txBody>
        </p:sp>
      </p:grpSp>
      <p:grpSp>
        <p:nvGrpSpPr>
          <p:cNvPr id="10" name="Group 9">
            <a:extLst>
              <a:ext uri="{FF2B5EF4-FFF2-40B4-BE49-F238E27FC236}">
                <a16:creationId xmlns:a16="http://schemas.microsoft.com/office/drawing/2014/main" xmlns="" id="{C0C2D198-ABF3-46CB-AEAA-0B06B1E001D9}"/>
              </a:ext>
            </a:extLst>
          </p:cNvPr>
          <p:cNvGrpSpPr/>
          <p:nvPr/>
        </p:nvGrpSpPr>
        <p:grpSpPr>
          <a:xfrm>
            <a:off x="557538" y="2814407"/>
            <a:ext cx="1568565" cy="188249"/>
            <a:chOff x="676685" y="4551252"/>
            <a:chExt cx="1976228" cy="237174"/>
          </a:xfrm>
        </p:grpSpPr>
        <p:sp>
          <p:nvSpPr>
            <p:cNvPr id="44" name="TextBox 43">
              <a:extLst>
                <a:ext uri="{FF2B5EF4-FFF2-40B4-BE49-F238E27FC236}">
                  <a16:creationId xmlns:a16="http://schemas.microsoft.com/office/drawing/2014/main" xmlns="" id="{BBB90DD2-3774-42F0-9952-351DE8136C1F}"/>
                </a:ext>
              </a:extLst>
            </p:cNvPr>
            <p:cNvSpPr txBox="1"/>
            <p:nvPr/>
          </p:nvSpPr>
          <p:spPr>
            <a:xfrm>
              <a:off x="1072669" y="4551252"/>
              <a:ext cx="1580244" cy="237174"/>
            </a:xfrm>
            <a:prstGeom prst="rect">
              <a:avLst/>
            </a:prstGeom>
            <a:noFill/>
          </p:spPr>
          <p:txBody>
            <a:bodyPr wrap="square" lIns="0" tIns="0" rIns="0" bIns="0" rtlCol="0" anchor="ctr">
              <a:noAutofit/>
            </a:bodyPr>
            <a:lstStyle/>
            <a:p>
              <a:pPr>
                <a:lnSpc>
                  <a:spcPct val="80000"/>
                </a:lnSpc>
              </a:pPr>
              <a:r>
                <a:rPr lang="en-GB" sz="952" b="1" dirty="0">
                  <a:solidFill>
                    <a:srgbClr val="414141"/>
                  </a:solidFill>
                  <a:latin typeface="Arial" panose="020B0604020202020204" pitchFamily="34" charset="0"/>
                  <a:cs typeface="Arial" panose="020B0604020202020204" pitchFamily="34" charset="0"/>
                </a:rPr>
                <a:t>API </a:t>
              </a:r>
              <a:r>
                <a:rPr lang="en-GB" sz="952" dirty="0">
                  <a:solidFill>
                    <a:schemeClr val="bg1">
                      <a:lumMod val="65000"/>
                    </a:schemeClr>
                  </a:solidFill>
                  <a:latin typeface="Arial" panose="020B0604020202020204" pitchFamily="34" charset="0"/>
                  <a:cs typeface="Arial" panose="020B0604020202020204" pitchFamily="34" charset="0"/>
                </a:rPr>
                <a:t>(8)</a:t>
              </a:r>
            </a:p>
          </p:txBody>
        </p:sp>
        <p:sp>
          <p:nvSpPr>
            <p:cNvPr id="88" name="Rectangle: Rounded Corners 87">
              <a:extLst>
                <a:ext uri="{FF2B5EF4-FFF2-40B4-BE49-F238E27FC236}">
                  <a16:creationId xmlns:a16="http://schemas.microsoft.com/office/drawing/2014/main" xmlns="" id="{091BBB49-5617-4F13-858B-AE86AB817522}"/>
                </a:ext>
              </a:extLst>
            </p:cNvPr>
            <p:cNvSpPr/>
            <p:nvPr/>
          </p:nvSpPr>
          <p:spPr>
            <a:xfrm>
              <a:off x="676685" y="4631602"/>
              <a:ext cx="238422" cy="76129"/>
            </a:xfrm>
            <a:prstGeom prst="roundRect">
              <a:avLst>
                <a:gd name="adj" fmla="val 50000"/>
              </a:avLst>
            </a:prstGeom>
            <a:solidFill>
              <a:srgbClr val="F84A3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14295" tIns="28574" rIns="114295" bIns="28574" rtlCol="0" anchor="ctr">
              <a:noAutofit/>
            </a:bodyPr>
            <a:lstStyle/>
            <a:p>
              <a:pPr algn="ctr">
                <a:spcBef>
                  <a:spcPts val="159"/>
                </a:spcBef>
                <a:spcAft>
                  <a:spcPts val="159"/>
                </a:spcAft>
              </a:pPr>
              <a:endParaRPr lang="en-GB" sz="100" b="1" dirty="0">
                <a:solidFill>
                  <a:schemeClr val="bg1">
                    <a:alpha val="0"/>
                  </a:schemeClr>
                </a:solidFill>
              </a:endParaRPr>
            </a:p>
          </p:txBody>
        </p:sp>
      </p:grpSp>
      <p:sp>
        <p:nvSpPr>
          <p:cNvPr id="13" name="Footer Placeholder 12">
            <a:extLst>
              <a:ext uri="{FF2B5EF4-FFF2-40B4-BE49-F238E27FC236}">
                <a16:creationId xmlns:a16="http://schemas.microsoft.com/office/drawing/2014/main" xmlns="" id="{C24FD9FC-8CF3-4DDC-9D06-1218A9B813A5}"/>
              </a:ext>
            </a:extLst>
          </p:cNvPr>
          <p:cNvSpPr>
            <a:spLocks noGrp="1"/>
          </p:cNvSpPr>
          <p:nvPr>
            <p:ph type="ftr" sz="quarter" idx="11"/>
          </p:nvPr>
        </p:nvSpPr>
        <p:spPr/>
        <p:txBody>
          <a:bodyPr/>
          <a:lstStyle/>
          <a:p>
            <a:r>
              <a:rPr lang="en-US" dirty="0"/>
              <a:t>Copyright Dr. Reddy‘s </a:t>
            </a:r>
          </a:p>
        </p:txBody>
      </p:sp>
      <p:sp>
        <p:nvSpPr>
          <p:cNvPr id="19" name="Slide Number Placeholder 18">
            <a:extLst>
              <a:ext uri="{FF2B5EF4-FFF2-40B4-BE49-F238E27FC236}">
                <a16:creationId xmlns:a16="http://schemas.microsoft.com/office/drawing/2014/main" xmlns="" id="{F424AA65-DD41-4BFC-8BCD-09D80B9DFB6D}"/>
              </a:ext>
            </a:extLst>
          </p:cNvPr>
          <p:cNvSpPr>
            <a:spLocks noGrp="1"/>
          </p:cNvSpPr>
          <p:nvPr>
            <p:ph type="sldNum" sz="quarter" idx="12"/>
          </p:nvPr>
        </p:nvSpPr>
        <p:spPr/>
        <p:txBody>
          <a:bodyPr/>
          <a:lstStyle/>
          <a:p>
            <a:fld id="{FCB53D23-1D79-480C-B3BE-829293F4503C}" type="slidenum">
              <a:rPr lang="en-US" smtClean="0"/>
              <a:pPr/>
              <a:t>5</a:t>
            </a:fld>
            <a:endParaRPr lang="en-US" dirty="0"/>
          </a:p>
        </p:txBody>
      </p:sp>
      <p:sp>
        <p:nvSpPr>
          <p:cNvPr id="94" name="TextBox 93"/>
          <p:cNvSpPr txBox="1"/>
          <p:nvPr/>
        </p:nvSpPr>
        <p:spPr>
          <a:xfrm>
            <a:off x="1105414" y="4772807"/>
            <a:ext cx="4180825" cy="246221"/>
          </a:xfrm>
          <a:prstGeom prst="rect">
            <a:avLst/>
          </a:prstGeom>
          <a:noFill/>
        </p:spPr>
        <p:txBody>
          <a:bodyPr wrap="square" rtlCol="0">
            <a:spAutoFit/>
          </a:bodyPr>
          <a:lstStyle/>
          <a:p>
            <a:r>
              <a:rPr lang="en-US" sz="1000" dirty="0">
                <a:solidFill>
                  <a:schemeClr val="tx1">
                    <a:lumMod val="65000"/>
                    <a:lumOff val="35000"/>
                  </a:schemeClr>
                </a:solidFill>
                <a:latin typeface="Arial" pitchFamily="34" charset="0"/>
                <a:cs typeface="Arial" pitchFamily="34" charset="0"/>
              </a:rPr>
              <a:t>Over </a:t>
            </a:r>
            <a:r>
              <a:rPr lang="en-US" sz="1000" b="1" dirty="0" smtClean="0">
                <a:latin typeface="Arial" pitchFamily="34" charset="0"/>
                <a:cs typeface="Arial" pitchFamily="34" charset="0"/>
              </a:rPr>
              <a:t>1300</a:t>
            </a:r>
            <a:r>
              <a:rPr lang="en-US" sz="1000" b="1" dirty="0">
                <a:latin typeface="Arial" pitchFamily="34" charset="0"/>
                <a:cs typeface="Arial" pitchFamily="34" charset="0"/>
              </a:rPr>
              <a:t>+</a:t>
            </a:r>
            <a:r>
              <a:rPr lang="en-US" sz="1000" dirty="0">
                <a:solidFill>
                  <a:schemeClr val="tx1">
                    <a:lumMod val="65000"/>
                    <a:lumOff val="35000"/>
                  </a:schemeClr>
                </a:solidFill>
                <a:latin typeface="Arial" pitchFamily="34" charset="0"/>
                <a:cs typeface="Arial" pitchFamily="34" charset="0"/>
              </a:rPr>
              <a:t> research scientists working on various projects</a:t>
            </a:r>
            <a:endParaRPr lang="en-IN" sz="1000" dirty="0">
              <a:solidFill>
                <a:schemeClr val="tx1">
                  <a:lumMod val="65000"/>
                  <a:lumOff val="35000"/>
                </a:schemeClr>
              </a:solidFill>
              <a:latin typeface="Arial" pitchFamily="34" charset="0"/>
              <a:cs typeface="Arial" pitchFamily="34" charset="0"/>
            </a:endParaRPr>
          </a:p>
        </p:txBody>
      </p:sp>
      <p:sp>
        <p:nvSpPr>
          <p:cNvPr id="95" name="TextBox 94"/>
          <p:cNvSpPr txBox="1"/>
          <p:nvPr/>
        </p:nvSpPr>
        <p:spPr>
          <a:xfrm>
            <a:off x="1095240" y="4557777"/>
            <a:ext cx="4451284" cy="246221"/>
          </a:xfrm>
          <a:prstGeom prst="rect">
            <a:avLst/>
          </a:prstGeom>
          <a:noFill/>
        </p:spPr>
        <p:txBody>
          <a:bodyPr wrap="square" rtlCol="0">
            <a:spAutoFit/>
          </a:bodyPr>
          <a:lstStyle/>
          <a:p>
            <a:r>
              <a:rPr lang="en-US" sz="1000" dirty="0">
                <a:solidFill>
                  <a:schemeClr val="tx1">
                    <a:lumMod val="65000"/>
                    <a:lumOff val="35000"/>
                  </a:schemeClr>
                </a:solidFill>
                <a:latin typeface="Arial" pitchFamily="34" charset="0"/>
                <a:cs typeface="Arial" pitchFamily="34" charset="0"/>
              </a:rPr>
              <a:t>State-of-the-art R&amp;D centers in India, U.K., U.S. &amp; Netherlands</a:t>
            </a:r>
            <a:endParaRPr lang="en-IN" sz="1000" dirty="0">
              <a:solidFill>
                <a:schemeClr val="tx1">
                  <a:lumMod val="65000"/>
                  <a:lumOff val="35000"/>
                </a:schemeClr>
              </a:solidFill>
              <a:latin typeface="Arial" pitchFamily="34" charset="0"/>
              <a:cs typeface="Arial" pitchFamily="34" charset="0"/>
            </a:endParaRPr>
          </a:p>
        </p:txBody>
      </p:sp>
      <p:grpSp>
        <p:nvGrpSpPr>
          <p:cNvPr id="8" name="Group 7"/>
          <p:cNvGrpSpPr/>
          <p:nvPr/>
        </p:nvGrpSpPr>
        <p:grpSpPr>
          <a:xfrm>
            <a:off x="380484" y="4391062"/>
            <a:ext cx="719843" cy="710185"/>
            <a:chOff x="95089" y="4174837"/>
            <a:chExt cx="898848" cy="874236"/>
          </a:xfrm>
        </p:grpSpPr>
        <p:sp>
          <p:nvSpPr>
            <p:cNvPr id="92" name="Oval 91">
              <a:extLst>
                <a:ext uri="{FF2B5EF4-FFF2-40B4-BE49-F238E27FC236}">
                  <a16:creationId xmlns:a16="http://schemas.microsoft.com/office/drawing/2014/main" xmlns="" id="{0E7DDA99-9158-482F-9DCC-ADDB55633621}"/>
                </a:ext>
              </a:extLst>
            </p:cNvPr>
            <p:cNvSpPr/>
            <p:nvPr/>
          </p:nvSpPr>
          <p:spPr>
            <a:xfrm>
              <a:off x="95089" y="4174837"/>
              <a:ext cx="898848" cy="874236"/>
            </a:xfrm>
            <a:prstGeom prst="ellipse">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solidFill>
                  <a:prstClr val="white"/>
                </a:solidFill>
              </a:endParaRPr>
            </a:p>
          </p:txBody>
        </p:sp>
        <p:sp>
          <p:nvSpPr>
            <p:cNvPr id="99" name="Freeform 5"/>
            <p:cNvSpPr>
              <a:spLocks/>
            </p:cNvSpPr>
            <p:nvPr/>
          </p:nvSpPr>
          <p:spPr bwMode="auto">
            <a:xfrm>
              <a:off x="481116" y="4220572"/>
              <a:ext cx="358775" cy="588963"/>
            </a:xfrm>
            <a:custGeom>
              <a:avLst/>
              <a:gdLst>
                <a:gd name="T0" fmla="*/ 83 w 380"/>
                <a:gd name="T1" fmla="*/ 635 h 635"/>
                <a:gd name="T2" fmla="*/ 83 w 380"/>
                <a:gd name="T3" fmla="*/ 635 h 635"/>
                <a:gd name="T4" fmla="*/ 30 w 380"/>
                <a:gd name="T5" fmla="*/ 524 h 635"/>
                <a:gd name="T6" fmla="*/ 48 w 380"/>
                <a:gd name="T7" fmla="*/ 406 h 635"/>
                <a:gd name="T8" fmla="*/ 127 w 380"/>
                <a:gd name="T9" fmla="*/ 304 h 635"/>
                <a:gd name="T10" fmla="*/ 149 w 380"/>
                <a:gd name="T11" fmla="*/ 219 h 635"/>
                <a:gd name="T12" fmla="*/ 72 w 380"/>
                <a:gd name="T13" fmla="*/ 175 h 635"/>
                <a:gd name="T14" fmla="*/ 64 w 380"/>
                <a:gd name="T15" fmla="*/ 172 h 635"/>
                <a:gd name="T16" fmla="*/ 0 w 380"/>
                <a:gd name="T17" fmla="*/ 44 h 635"/>
                <a:gd name="T18" fmla="*/ 94 w 380"/>
                <a:gd name="T19" fmla="*/ 0 h 635"/>
                <a:gd name="T20" fmla="*/ 245 w 380"/>
                <a:gd name="T21" fmla="*/ 350 h 635"/>
                <a:gd name="T22" fmla="*/ 172 w 380"/>
                <a:gd name="T23" fmla="*/ 385 h 635"/>
                <a:gd name="T24" fmla="*/ 156 w 380"/>
                <a:gd name="T25" fmla="*/ 357 h 635"/>
                <a:gd name="T26" fmla="*/ 133 w 380"/>
                <a:gd name="T27" fmla="*/ 387 h 635"/>
                <a:gd name="T28" fmla="*/ 101 w 380"/>
                <a:gd name="T29" fmla="*/ 480 h 635"/>
                <a:gd name="T30" fmla="*/ 128 w 380"/>
                <a:gd name="T31" fmla="*/ 571 h 635"/>
                <a:gd name="T32" fmla="*/ 157 w 380"/>
                <a:gd name="T33" fmla="*/ 582 h 635"/>
                <a:gd name="T34" fmla="*/ 195 w 380"/>
                <a:gd name="T35" fmla="*/ 570 h 635"/>
                <a:gd name="T36" fmla="*/ 350 w 380"/>
                <a:gd name="T37" fmla="*/ 498 h 635"/>
                <a:gd name="T38" fmla="*/ 380 w 380"/>
                <a:gd name="T39" fmla="*/ 517 h 635"/>
                <a:gd name="T40" fmla="*/ 369 w 380"/>
                <a:gd name="T41" fmla="*/ 531 h 635"/>
                <a:gd name="T42" fmla="*/ 261 w 380"/>
                <a:gd name="T43" fmla="*/ 581 h 635"/>
                <a:gd name="T44" fmla="*/ 226 w 380"/>
                <a:gd name="T45" fmla="*/ 597 h 635"/>
                <a:gd name="T46" fmla="*/ 203 w 380"/>
                <a:gd name="T47" fmla="*/ 631 h 635"/>
                <a:gd name="T48" fmla="*/ 141 w 380"/>
                <a:gd name="T49" fmla="*/ 608 h 635"/>
                <a:gd name="T50" fmla="*/ 83 w 380"/>
                <a:gd name="T51" fmla="*/ 635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0" h="635">
                  <a:moveTo>
                    <a:pt x="83" y="635"/>
                  </a:moveTo>
                  <a:lnTo>
                    <a:pt x="83" y="635"/>
                  </a:lnTo>
                  <a:cubicBezTo>
                    <a:pt x="57" y="602"/>
                    <a:pt x="37" y="566"/>
                    <a:pt x="30" y="524"/>
                  </a:cubicBezTo>
                  <a:cubicBezTo>
                    <a:pt x="23" y="483"/>
                    <a:pt x="30" y="444"/>
                    <a:pt x="48" y="406"/>
                  </a:cubicBezTo>
                  <a:cubicBezTo>
                    <a:pt x="66" y="366"/>
                    <a:pt x="94" y="333"/>
                    <a:pt x="127" y="304"/>
                  </a:cubicBezTo>
                  <a:cubicBezTo>
                    <a:pt x="153" y="282"/>
                    <a:pt x="162" y="249"/>
                    <a:pt x="149" y="219"/>
                  </a:cubicBezTo>
                  <a:cubicBezTo>
                    <a:pt x="136" y="189"/>
                    <a:pt x="106" y="172"/>
                    <a:pt x="72" y="175"/>
                  </a:cubicBezTo>
                  <a:cubicBezTo>
                    <a:pt x="70" y="175"/>
                    <a:pt x="65" y="174"/>
                    <a:pt x="64" y="172"/>
                  </a:cubicBezTo>
                  <a:cubicBezTo>
                    <a:pt x="43" y="130"/>
                    <a:pt x="22" y="88"/>
                    <a:pt x="0" y="44"/>
                  </a:cubicBezTo>
                  <a:cubicBezTo>
                    <a:pt x="31" y="30"/>
                    <a:pt x="62" y="16"/>
                    <a:pt x="94" y="0"/>
                  </a:cubicBezTo>
                  <a:cubicBezTo>
                    <a:pt x="145" y="117"/>
                    <a:pt x="195" y="233"/>
                    <a:pt x="245" y="350"/>
                  </a:cubicBezTo>
                  <a:cubicBezTo>
                    <a:pt x="221" y="362"/>
                    <a:pt x="197" y="373"/>
                    <a:pt x="172" y="385"/>
                  </a:cubicBezTo>
                  <a:cubicBezTo>
                    <a:pt x="167" y="376"/>
                    <a:pt x="162" y="367"/>
                    <a:pt x="156" y="357"/>
                  </a:cubicBezTo>
                  <a:cubicBezTo>
                    <a:pt x="148" y="368"/>
                    <a:pt x="139" y="377"/>
                    <a:pt x="133" y="387"/>
                  </a:cubicBezTo>
                  <a:cubicBezTo>
                    <a:pt x="115" y="416"/>
                    <a:pt x="102" y="446"/>
                    <a:pt x="101" y="480"/>
                  </a:cubicBezTo>
                  <a:cubicBezTo>
                    <a:pt x="101" y="514"/>
                    <a:pt x="110" y="544"/>
                    <a:pt x="128" y="571"/>
                  </a:cubicBezTo>
                  <a:cubicBezTo>
                    <a:pt x="135" y="581"/>
                    <a:pt x="146" y="585"/>
                    <a:pt x="157" y="582"/>
                  </a:cubicBezTo>
                  <a:cubicBezTo>
                    <a:pt x="170" y="579"/>
                    <a:pt x="183" y="575"/>
                    <a:pt x="195" y="570"/>
                  </a:cubicBezTo>
                  <a:cubicBezTo>
                    <a:pt x="247" y="546"/>
                    <a:pt x="299" y="522"/>
                    <a:pt x="350" y="498"/>
                  </a:cubicBezTo>
                  <a:cubicBezTo>
                    <a:pt x="367" y="490"/>
                    <a:pt x="380" y="499"/>
                    <a:pt x="380" y="517"/>
                  </a:cubicBezTo>
                  <a:cubicBezTo>
                    <a:pt x="380" y="525"/>
                    <a:pt x="375" y="528"/>
                    <a:pt x="369" y="531"/>
                  </a:cubicBezTo>
                  <a:cubicBezTo>
                    <a:pt x="333" y="547"/>
                    <a:pt x="297" y="564"/>
                    <a:pt x="261" y="581"/>
                  </a:cubicBezTo>
                  <a:cubicBezTo>
                    <a:pt x="249" y="586"/>
                    <a:pt x="238" y="592"/>
                    <a:pt x="226" y="597"/>
                  </a:cubicBezTo>
                  <a:cubicBezTo>
                    <a:pt x="211" y="603"/>
                    <a:pt x="199" y="610"/>
                    <a:pt x="203" y="631"/>
                  </a:cubicBezTo>
                  <a:cubicBezTo>
                    <a:pt x="186" y="611"/>
                    <a:pt x="165" y="608"/>
                    <a:pt x="141" y="608"/>
                  </a:cubicBezTo>
                  <a:cubicBezTo>
                    <a:pt x="117" y="608"/>
                    <a:pt x="98" y="616"/>
                    <a:pt x="83" y="635"/>
                  </a:cubicBez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5" name="Freeform 6"/>
            <p:cNvSpPr>
              <a:spLocks/>
            </p:cNvSpPr>
            <p:nvPr/>
          </p:nvSpPr>
          <p:spPr bwMode="auto">
            <a:xfrm>
              <a:off x="447778" y="4800009"/>
              <a:ext cx="484188" cy="152400"/>
            </a:xfrm>
            <a:custGeom>
              <a:avLst/>
              <a:gdLst>
                <a:gd name="T0" fmla="*/ 5 w 511"/>
                <a:gd name="T1" fmla="*/ 163 h 164"/>
                <a:gd name="T2" fmla="*/ 5 w 511"/>
                <a:gd name="T3" fmla="*/ 163 h 164"/>
                <a:gd name="T4" fmla="*/ 51 w 511"/>
                <a:gd name="T5" fmla="*/ 106 h 164"/>
                <a:gd name="T6" fmla="*/ 83 w 511"/>
                <a:gd name="T7" fmla="*/ 107 h 164"/>
                <a:gd name="T8" fmla="*/ 96 w 511"/>
                <a:gd name="T9" fmla="*/ 99 h 164"/>
                <a:gd name="T10" fmla="*/ 129 w 511"/>
                <a:gd name="T11" fmla="*/ 27 h 164"/>
                <a:gd name="T12" fmla="*/ 171 w 511"/>
                <a:gd name="T13" fmla="*/ 0 h 164"/>
                <a:gd name="T14" fmla="*/ 189 w 511"/>
                <a:gd name="T15" fmla="*/ 0 h 164"/>
                <a:gd name="T16" fmla="*/ 229 w 511"/>
                <a:gd name="T17" fmla="*/ 25 h 164"/>
                <a:gd name="T18" fmla="*/ 262 w 511"/>
                <a:gd name="T19" fmla="*/ 96 h 164"/>
                <a:gd name="T20" fmla="*/ 279 w 511"/>
                <a:gd name="T21" fmla="*/ 107 h 164"/>
                <a:gd name="T22" fmla="*/ 462 w 511"/>
                <a:gd name="T23" fmla="*/ 106 h 164"/>
                <a:gd name="T24" fmla="*/ 509 w 511"/>
                <a:gd name="T25" fmla="*/ 156 h 164"/>
                <a:gd name="T26" fmla="*/ 502 w 511"/>
                <a:gd name="T27" fmla="*/ 163 h 164"/>
                <a:gd name="T28" fmla="*/ 492 w 511"/>
                <a:gd name="T29" fmla="*/ 163 h 164"/>
                <a:gd name="T30" fmla="*/ 15 w 511"/>
                <a:gd name="T31" fmla="*/ 163 h 164"/>
                <a:gd name="T32" fmla="*/ 5 w 511"/>
                <a:gd name="T33" fmla="*/ 163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1" h="164">
                  <a:moveTo>
                    <a:pt x="5" y="163"/>
                  </a:moveTo>
                  <a:lnTo>
                    <a:pt x="5" y="163"/>
                  </a:lnTo>
                  <a:cubicBezTo>
                    <a:pt x="0" y="128"/>
                    <a:pt x="17" y="106"/>
                    <a:pt x="51" y="106"/>
                  </a:cubicBezTo>
                  <a:cubicBezTo>
                    <a:pt x="62" y="106"/>
                    <a:pt x="73" y="106"/>
                    <a:pt x="83" y="107"/>
                  </a:cubicBezTo>
                  <a:cubicBezTo>
                    <a:pt x="90" y="107"/>
                    <a:pt x="93" y="104"/>
                    <a:pt x="96" y="99"/>
                  </a:cubicBezTo>
                  <a:cubicBezTo>
                    <a:pt x="106" y="75"/>
                    <a:pt x="118" y="51"/>
                    <a:pt x="129" y="27"/>
                  </a:cubicBezTo>
                  <a:cubicBezTo>
                    <a:pt x="137" y="9"/>
                    <a:pt x="151" y="0"/>
                    <a:pt x="171" y="0"/>
                  </a:cubicBezTo>
                  <a:cubicBezTo>
                    <a:pt x="177" y="0"/>
                    <a:pt x="183" y="0"/>
                    <a:pt x="189" y="0"/>
                  </a:cubicBezTo>
                  <a:cubicBezTo>
                    <a:pt x="208" y="0"/>
                    <a:pt x="221" y="8"/>
                    <a:pt x="229" y="25"/>
                  </a:cubicBezTo>
                  <a:cubicBezTo>
                    <a:pt x="240" y="49"/>
                    <a:pt x="251" y="72"/>
                    <a:pt x="262" y="96"/>
                  </a:cubicBezTo>
                  <a:cubicBezTo>
                    <a:pt x="265" y="104"/>
                    <a:pt x="270" y="107"/>
                    <a:pt x="279" y="107"/>
                  </a:cubicBezTo>
                  <a:cubicBezTo>
                    <a:pt x="340" y="106"/>
                    <a:pt x="401" y="106"/>
                    <a:pt x="462" y="106"/>
                  </a:cubicBezTo>
                  <a:cubicBezTo>
                    <a:pt x="493" y="106"/>
                    <a:pt x="511" y="125"/>
                    <a:pt x="509" y="156"/>
                  </a:cubicBezTo>
                  <a:cubicBezTo>
                    <a:pt x="509" y="161"/>
                    <a:pt x="507" y="164"/>
                    <a:pt x="502" y="163"/>
                  </a:cubicBezTo>
                  <a:cubicBezTo>
                    <a:pt x="499" y="163"/>
                    <a:pt x="496" y="163"/>
                    <a:pt x="492" y="163"/>
                  </a:cubicBezTo>
                  <a:cubicBezTo>
                    <a:pt x="333" y="163"/>
                    <a:pt x="174" y="163"/>
                    <a:pt x="15" y="163"/>
                  </a:cubicBezTo>
                  <a:lnTo>
                    <a:pt x="5" y="16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6" name="Freeform 7"/>
            <p:cNvSpPr>
              <a:spLocks/>
            </p:cNvSpPr>
            <p:nvPr/>
          </p:nvSpPr>
          <p:spPr bwMode="auto">
            <a:xfrm>
              <a:off x="500166" y="4393609"/>
              <a:ext cx="114300" cy="112713"/>
            </a:xfrm>
            <a:custGeom>
              <a:avLst/>
              <a:gdLst>
                <a:gd name="T0" fmla="*/ 121 w 121"/>
                <a:gd name="T1" fmla="*/ 60 h 121"/>
                <a:gd name="T2" fmla="*/ 121 w 121"/>
                <a:gd name="T3" fmla="*/ 60 h 121"/>
                <a:gd name="T4" fmla="*/ 61 w 121"/>
                <a:gd name="T5" fmla="*/ 121 h 121"/>
                <a:gd name="T6" fmla="*/ 0 w 121"/>
                <a:gd name="T7" fmla="*/ 60 h 121"/>
                <a:gd name="T8" fmla="*/ 60 w 121"/>
                <a:gd name="T9" fmla="*/ 0 h 121"/>
                <a:gd name="T10" fmla="*/ 121 w 121"/>
                <a:gd name="T11" fmla="*/ 60 h 121"/>
              </a:gdLst>
              <a:ahLst/>
              <a:cxnLst>
                <a:cxn ang="0">
                  <a:pos x="T0" y="T1"/>
                </a:cxn>
                <a:cxn ang="0">
                  <a:pos x="T2" y="T3"/>
                </a:cxn>
                <a:cxn ang="0">
                  <a:pos x="T4" y="T5"/>
                </a:cxn>
                <a:cxn ang="0">
                  <a:pos x="T6" y="T7"/>
                </a:cxn>
                <a:cxn ang="0">
                  <a:pos x="T8" y="T9"/>
                </a:cxn>
                <a:cxn ang="0">
                  <a:pos x="T10" y="T11"/>
                </a:cxn>
              </a:cxnLst>
              <a:rect l="0" t="0" r="r" b="b"/>
              <a:pathLst>
                <a:path w="121" h="121">
                  <a:moveTo>
                    <a:pt x="121" y="60"/>
                  </a:moveTo>
                  <a:lnTo>
                    <a:pt x="121" y="60"/>
                  </a:lnTo>
                  <a:cubicBezTo>
                    <a:pt x="121" y="93"/>
                    <a:pt x="95" y="120"/>
                    <a:pt x="61" y="121"/>
                  </a:cubicBezTo>
                  <a:cubicBezTo>
                    <a:pt x="28" y="121"/>
                    <a:pt x="0" y="94"/>
                    <a:pt x="0" y="60"/>
                  </a:cubicBezTo>
                  <a:cubicBezTo>
                    <a:pt x="0" y="27"/>
                    <a:pt x="27" y="0"/>
                    <a:pt x="60" y="0"/>
                  </a:cubicBezTo>
                  <a:cubicBezTo>
                    <a:pt x="94" y="0"/>
                    <a:pt x="121" y="26"/>
                    <a:pt x="121" y="60"/>
                  </a:cubicBezTo>
                  <a:close/>
                </a:path>
              </a:pathLst>
            </a:custGeom>
            <a:solidFill>
              <a:srgbClr val="4F453C"/>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7" name="Freeform 8"/>
            <p:cNvSpPr>
              <a:spLocks/>
            </p:cNvSpPr>
            <p:nvPr/>
          </p:nvSpPr>
          <p:spPr bwMode="auto">
            <a:xfrm>
              <a:off x="630341" y="4539659"/>
              <a:ext cx="139700" cy="84138"/>
            </a:xfrm>
            <a:custGeom>
              <a:avLst/>
              <a:gdLst>
                <a:gd name="T0" fmla="*/ 0 w 148"/>
                <a:gd name="T1" fmla="*/ 68 h 91"/>
                <a:gd name="T2" fmla="*/ 0 w 148"/>
                <a:gd name="T3" fmla="*/ 68 h 91"/>
                <a:gd name="T4" fmla="*/ 11 w 148"/>
                <a:gd name="T5" fmla="*/ 56 h 91"/>
                <a:gd name="T6" fmla="*/ 119 w 148"/>
                <a:gd name="T7" fmla="*/ 5 h 91"/>
                <a:gd name="T8" fmla="*/ 144 w 148"/>
                <a:gd name="T9" fmla="*/ 12 h 91"/>
                <a:gd name="T10" fmla="*/ 133 w 148"/>
                <a:gd name="T11" fmla="*/ 35 h 91"/>
                <a:gd name="T12" fmla="*/ 27 w 148"/>
                <a:gd name="T13" fmla="*/ 85 h 91"/>
                <a:gd name="T14" fmla="*/ 0 w 148"/>
                <a:gd name="T15" fmla="*/ 68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91">
                  <a:moveTo>
                    <a:pt x="0" y="68"/>
                  </a:moveTo>
                  <a:lnTo>
                    <a:pt x="0" y="68"/>
                  </a:lnTo>
                  <a:cubicBezTo>
                    <a:pt x="4" y="64"/>
                    <a:pt x="7" y="58"/>
                    <a:pt x="11" y="56"/>
                  </a:cubicBezTo>
                  <a:cubicBezTo>
                    <a:pt x="47" y="39"/>
                    <a:pt x="83" y="22"/>
                    <a:pt x="119" y="5"/>
                  </a:cubicBezTo>
                  <a:cubicBezTo>
                    <a:pt x="130" y="0"/>
                    <a:pt x="139" y="3"/>
                    <a:pt x="144" y="12"/>
                  </a:cubicBezTo>
                  <a:cubicBezTo>
                    <a:pt x="148" y="22"/>
                    <a:pt x="144" y="30"/>
                    <a:pt x="133" y="35"/>
                  </a:cubicBezTo>
                  <a:cubicBezTo>
                    <a:pt x="98" y="52"/>
                    <a:pt x="63" y="68"/>
                    <a:pt x="27" y="85"/>
                  </a:cubicBezTo>
                  <a:cubicBezTo>
                    <a:pt x="14" y="91"/>
                    <a:pt x="1" y="83"/>
                    <a:pt x="0" y="68"/>
                  </a:cubicBezTo>
                  <a:close/>
                </a:path>
              </a:pathLst>
            </a:custGeom>
            <a:solidFill>
              <a:srgbClr val="4F453C"/>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8" name="Freeform 9"/>
            <p:cNvSpPr>
              <a:spLocks/>
            </p:cNvSpPr>
            <p:nvPr/>
          </p:nvSpPr>
          <p:spPr bwMode="auto">
            <a:xfrm>
              <a:off x="465241" y="4182472"/>
              <a:ext cx="100013" cy="73025"/>
            </a:xfrm>
            <a:custGeom>
              <a:avLst/>
              <a:gdLst>
                <a:gd name="T0" fmla="*/ 106 w 106"/>
                <a:gd name="T1" fmla="*/ 36 h 80"/>
                <a:gd name="T2" fmla="*/ 106 w 106"/>
                <a:gd name="T3" fmla="*/ 36 h 80"/>
                <a:gd name="T4" fmla="*/ 13 w 106"/>
                <a:gd name="T5" fmla="*/ 80 h 80"/>
                <a:gd name="T6" fmla="*/ 4 w 106"/>
                <a:gd name="T7" fmla="*/ 62 h 80"/>
                <a:gd name="T8" fmla="*/ 17 w 106"/>
                <a:gd name="T9" fmla="*/ 33 h 80"/>
                <a:gd name="T10" fmla="*/ 60 w 106"/>
                <a:gd name="T11" fmla="*/ 13 h 80"/>
                <a:gd name="T12" fmla="*/ 106 w 106"/>
                <a:gd name="T13" fmla="*/ 36 h 80"/>
              </a:gdLst>
              <a:ahLst/>
              <a:cxnLst>
                <a:cxn ang="0">
                  <a:pos x="T0" y="T1"/>
                </a:cxn>
                <a:cxn ang="0">
                  <a:pos x="T2" y="T3"/>
                </a:cxn>
                <a:cxn ang="0">
                  <a:pos x="T4" y="T5"/>
                </a:cxn>
                <a:cxn ang="0">
                  <a:pos x="T6" y="T7"/>
                </a:cxn>
                <a:cxn ang="0">
                  <a:pos x="T8" y="T9"/>
                </a:cxn>
                <a:cxn ang="0">
                  <a:pos x="T10" y="T11"/>
                </a:cxn>
                <a:cxn ang="0">
                  <a:pos x="T12" y="T13"/>
                </a:cxn>
              </a:cxnLst>
              <a:rect l="0" t="0" r="r" b="b"/>
              <a:pathLst>
                <a:path w="106" h="80">
                  <a:moveTo>
                    <a:pt x="106" y="36"/>
                  </a:moveTo>
                  <a:lnTo>
                    <a:pt x="106" y="36"/>
                  </a:lnTo>
                  <a:cubicBezTo>
                    <a:pt x="75" y="50"/>
                    <a:pt x="45" y="65"/>
                    <a:pt x="13" y="80"/>
                  </a:cubicBezTo>
                  <a:cubicBezTo>
                    <a:pt x="10" y="73"/>
                    <a:pt x="6" y="68"/>
                    <a:pt x="4" y="62"/>
                  </a:cubicBezTo>
                  <a:cubicBezTo>
                    <a:pt x="0" y="50"/>
                    <a:pt x="5" y="39"/>
                    <a:pt x="17" y="33"/>
                  </a:cubicBezTo>
                  <a:cubicBezTo>
                    <a:pt x="31" y="26"/>
                    <a:pt x="46" y="20"/>
                    <a:pt x="60" y="13"/>
                  </a:cubicBezTo>
                  <a:cubicBezTo>
                    <a:pt x="84" y="0"/>
                    <a:pt x="100" y="10"/>
                    <a:pt x="106" y="36"/>
                  </a:cubicBezTo>
                  <a:close/>
                </a:path>
              </a:pathLst>
            </a:custGeom>
            <a:solidFill>
              <a:srgbClr val="4F453C"/>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9" name="Freeform 10"/>
            <p:cNvSpPr>
              <a:spLocks/>
            </p:cNvSpPr>
            <p:nvPr/>
          </p:nvSpPr>
          <p:spPr bwMode="auto">
            <a:xfrm>
              <a:off x="711303" y="4742859"/>
              <a:ext cx="144463" cy="112713"/>
            </a:xfrm>
            <a:custGeom>
              <a:avLst/>
              <a:gdLst>
                <a:gd name="T0" fmla="*/ 21 w 153"/>
                <a:gd name="T1" fmla="*/ 113 h 121"/>
                <a:gd name="T2" fmla="*/ 21 w 153"/>
                <a:gd name="T3" fmla="*/ 113 h 121"/>
                <a:gd name="T4" fmla="*/ 43 w 153"/>
                <a:gd name="T5" fmla="*/ 103 h 121"/>
                <a:gd name="T6" fmla="*/ 55 w 153"/>
                <a:gd name="T7" fmla="*/ 71 h 121"/>
                <a:gd name="T8" fmla="*/ 22 w 153"/>
                <a:gd name="T9" fmla="*/ 60 h 121"/>
                <a:gd name="T10" fmla="*/ 2 w 153"/>
                <a:gd name="T11" fmla="*/ 69 h 121"/>
                <a:gd name="T12" fmla="*/ 11 w 153"/>
                <a:gd name="T13" fmla="*/ 50 h 121"/>
                <a:gd name="T14" fmla="*/ 109 w 153"/>
                <a:gd name="T15" fmla="*/ 5 h 121"/>
                <a:gd name="T16" fmla="*/ 133 w 153"/>
                <a:gd name="T17" fmla="*/ 14 h 121"/>
                <a:gd name="T18" fmla="*/ 149 w 153"/>
                <a:gd name="T19" fmla="*/ 49 h 121"/>
                <a:gd name="T20" fmla="*/ 140 w 153"/>
                <a:gd name="T21" fmla="*/ 72 h 121"/>
                <a:gd name="T22" fmla="*/ 43 w 153"/>
                <a:gd name="T23" fmla="*/ 117 h 121"/>
                <a:gd name="T24" fmla="*/ 21 w 153"/>
                <a:gd name="T25" fmla="*/ 11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 h="121">
                  <a:moveTo>
                    <a:pt x="21" y="113"/>
                  </a:moveTo>
                  <a:lnTo>
                    <a:pt x="21" y="113"/>
                  </a:lnTo>
                  <a:cubicBezTo>
                    <a:pt x="30" y="109"/>
                    <a:pt x="36" y="106"/>
                    <a:pt x="43" y="103"/>
                  </a:cubicBezTo>
                  <a:cubicBezTo>
                    <a:pt x="58" y="96"/>
                    <a:pt x="62" y="85"/>
                    <a:pt x="55" y="71"/>
                  </a:cubicBezTo>
                  <a:cubicBezTo>
                    <a:pt x="49" y="56"/>
                    <a:pt x="38" y="53"/>
                    <a:pt x="22" y="60"/>
                  </a:cubicBezTo>
                  <a:cubicBezTo>
                    <a:pt x="16" y="63"/>
                    <a:pt x="9" y="66"/>
                    <a:pt x="2" y="69"/>
                  </a:cubicBezTo>
                  <a:cubicBezTo>
                    <a:pt x="0" y="60"/>
                    <a:pt x="4" y="54"/>
                    <a:pt x="11" y="50"/>
                  </a:cubicBezTo>
                  <a:cubicBezTo>
                    <a:pt x="44" y="35"/>
                    <a:pt x="76" y="20"/>
                    <a:pt x="109" y="5"/>
                  </a:cubicBezTo>
                  <a:cubicBezTo>
                    <a:pt x="120" y="0"/>
                    <a:pt x="128" y="3"/>
                    <a:pt x="133" y="14"/>
                  </a:cubicBezTo>
                  <a:cubicBezTo>
                    <a:pt x="139" y="26"/>
                    <a:pt x="144" y="37"/>
                    <a:pt x="149" y="49"/>
                  </a:cubicBezTo>
                  <a:cubicBezTo>
                    <a:pt x="153" y="60"/>
                    <a:pt x="150" y="67"/>
                    <a:pt x="140" y="72"/>
                  </a:cubicBezTo>
                  <a:cubicBezTo>
                    <a:pt x="108" y="87"/>
                    <a:pt x="75" y="102"/>
                    <a:pt x="43" y="117"/>
                  </a:cubicBezTo>
                  <a:cubicBezTo>
                    <a:pt x="36" y="121"/>
                    <a:pt x="29" y="119"/>
                    <a:pt x="21" y="113"/>
                  </a:cubicBezTo>
                  <a:close/>
                </a:path>
              </a:pathLst>
            </a:custGeom>
            <a:solidFill>
              <a:srgbClr val="4F453C"/>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0" name="Freeform 11"/>
            <p:cNvSpPr>
              <a:spLocks/>
            </p:cNvSpPr>
            <p:nvPr/>
          </p:nvSpPr>
          <p:spPr bwMode="auto">
            <a:xfrm>
              <a:off x="684316" y="4800009"/>
              <a:ext cx="76200" cy="55563"/>
            </a:xfrm>
            <a:custGeom>
              <a:avLst/>
              <a:gdLst>
                <a:gd name="T0" fmla="*/ 13 w 80"/>
                <a:gd name="T1" fmla="*/ 59 h 59"/>
                <a:gd name="T2" fmla="*/ 13 w 80"/>
                <a:gd name="T3" fmla="*/ 59 h 59"/>
                <a:gd name="T4" fmla="*/ 0 w 80"/>
                <a:gd name="T5" fmla="*/ 31 h 59"/>
                <a:gd name="T6" fmla="*/ 59 w 80"/>
                <a:gd name="T7" fmla="*/ 4 h 59"/>
                <a:gd name="T8" fmla="*/ 76 w 80"/>
                <a:gd name="T9" fmla="*/ 12 h 59"/>
                <a:gd name="T10" fmla="*/ 72 w 80"/>
                <a:gd name="T11" fmla="*/ 30 h 59"/>
                <a:gd name="T12" fmla="*/ 13 w 80"/>
                <a:gd name="T13" fmla="*/ 59 h 59"/>
              </a:gdLst>
              <a:ahLst/>
              <a:cxnLst>
                <a:cxn ang="0">
                  <a:pos x="T0" y="T1"/>
                </a:cxn>
                <a:cxn ang="0">
                  <a:pos x="T2" y="T3"/>
                </a:cxn>
                <a:cxn ang="0">
                  <a:pos x="T4" y="T5"/>
                </a:cxn>
                <a:cxn ang="0">
                  <a:pos x="T6" y="T7"/>
                </a:cxn>
                <a:cxn ang="0">
                  <a:pos x="T8" y="T9"/>
                </a:cxn>
                <a:cxn ang="0">
                  <a:pos x="T10" y="T11"/>
                </a:cxn>
                <a:cxn ang="0">
                  <a:pos x="T12" y="T13"/>
                </a:cxn>
              </a:cxnLst>
              <a:rect l="0" t="0" r="r" b="b"/>
              <a:pathLst>
                <a:path w="80" h="59">
                  <a:moveTo>
                    <a:pt x="13" y="59"/>
                  </a:moveTo>
                  <a:lnTo>
                    <a:pt x="13" y="59"/>
                  </a:lnTo>
                  <a:cubicBezTo>
                    <a:pt x="8" y="49"/>
                    <a:pt x="4" y="40"/>
                    <a:pt x="0" y="31"/>
                  </a:cubicBezTo>
                  <a:cubicBezTo>
                    <a:pt x="20" y="21"/>
                    <a:pt x="40" y="12"/>
                    <a:pt x="59" y="4"/>
                  </a:cubicBezTo>
                  <a:cubicBezTo>
                    <a:pt x="67" y="0"/>
                    <a:pt x="73" y="5"/>
                    <a:pt x="76" y="12"/>
                  </a:cubicBezTo>
                  <a:cubicBezTo>
                    <a:pt x="79" y="19"/>
                    <a:pt x="80" y="27"/>
                    <a:pt x="72" y="30"/>
                  </a:cubicBezTo>
                  <a:cubicBezTo>
                    <a:pt x="53" y="40"/>
                    <a:pt x="33" y="49"/>
                    <a:pt x="13" y="59"/>
                  </a:cubicBezTo>
                  <a:close/>
                </a:path>
              </a:pathLst>
            </a:custGeom>
            <a:solidFill>
              <a:srgbClr val="4F453C"/>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1" name="Freeform 12"/>
            <p:cNvSpPr>
              <a:spLocks/>
            </p:cNvSpPr>
            <p:nvPr/>
          </p:nvSpPr>
          <p:spPr bwMode="auto">
            <a:xfrm>
              <a:off x="670028" y="4609509"/>
              <a:ext cx="49213" cy="68263"/>
            </a:xfrm>
            <a:custGeom>
              <a:avLst/>
              <a:gdLst>
                <a:gd name="T0" fmla="*/ 0 w 51"/>
                <a:gd name="T1" fmla="*/ 11 h 73"/>
                <a:gd name="T2" fmla="*/ 0 w 51"/>
                <a:gd name="T3" fmla="*/ 11 h 73"/>
                <a:gd name="T4" fmla="*/ 24 w 51"/>
                <a:gd name="T5" fmla="*/ 0 h 73"/>
                <a:gd name="T6" fmla="*/ 38 w 51"/>
                <a:gd name="T7" fmla="*/ 29 h 73"/>
                <a:gd name="T8" fmla="*/ 49 w 51"/>
                <a:gd name="T9" fmla="*/ 54 h 73"/>
                <a:gd name="T10" fmla="*/ 42 w 51"/>
                <a:gd name="T11" fmla="*/ 70 h 73"/>
                <a:gd name="T12" fmla="*/ 26 w 51"/>
                <a:gd name="T13" fmla="*/ 66 h 73"/>
                <a:gd name="T14" fmla="*/ 0 w 51"/>
                <a:gd name="T15" fmla="*/ 11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73">
                  <a:moveTo>
                    <a:pt x="0" y="11"/>
                  </a:moveTo>
                  <a:lnTo>
                    <a:pt x="0" y="11"/>
                  </a:lnTo>
                  <a:cubicBezTo>
                    <a:pt x="8" y="7"/>
                    <a:pt x="15" y="4"/>
                    <a:pt x="24" y="0"/>
                  </a:cubicBezTo>
                  <a:cubicBezTo>
                    <a:pt x="28" y="10"/>
                    <a:pt x="33" y="20"/>
                    <a:pt x="38" y="29"/>
                  </a:cubicBezTo>
                  <a:cubicBezTo>
                    <a:pt x="41" y="37"/>
                    <a:pt x="45" y="45"/>
                    <a:pt x="49" y="54"/>
                  </a:cubicBezTo>
                  <a:cubicBezTo>
                    <a:pt x="51" y="61"/>
                    <a:pt x="49" y="67"/>
                    <a:pt x="42" y="70"/>
                  </a:cubicBezTo>
                  <a:cubicBezTo>
                    <a:pt x="35" y="73"/>
                    <a:pt x="29" y="72"/>
                    <a:pt x="26" y="66"/>
                  </a:cubicBezTo>
                  <a:cubicBezTo>
                    <a:pt x="17" y="48"/>
                    <a:pt x="8" y="30"/>
                    <a:pt x="0" y="11"/>
                  </a:cubicBezTo>
                  <a:close/>
                </a:path>
              </a:pathLst>
            </a:custGeom>
            <a:solidFill>
              <a:srgbClr val="4F453C"/>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2" name="Freeform 13"/>
            <p:cNvSpPr>
              <a:spLocks/>
            </p:cNvSpPr>
            <p:nvPr/>
          </p:nvSpPr>
          <p:spPr bwMode="auto">
            <a:xfrm>
              <a:off x="708128" y="4595222"/>
              <a:ext cx="30163" cy="38100"/>
            </a:xfrm>
            <a:custGeom>
              <a:avLst/>
              <a:gdLst>
                <a:gd name="T0" fmla="*/ 0 w 33"/>
                <a:gd name="T1" fmla="*/ 9 h 41"/>
                <a:gd name="T2" fmla="*/ 0 w 33"/>
                <a:gd name="T3" fmla="*/ 9 h 41"/>
                <a:gd name="T4" fmla="*/ 19 w 33"/>
                <a:gd name="T5" fmla="*/ 0 h 41"/>
                <a:gd name="T6" fmla="*/ 32 w 33"/>
                <a:gd name="T7" fmla="*/ 28 h 41"/>
                <a:gd name="T8" fmla="*/ 25 w 33"/>
                <a:gd name="T9" fmla="*/ 39 h 41"/>
                <a:gd name="T10" fmla="*/ 14 w 33"/>
                <a:gd name="T11" fmla="*/ 37 h 41"/>
                <a:gd name="T12" fmla="*/ 0 w 33"/>
                <a:gd name="T13" fmla="*/ 9 h 41"/>
              </a:gdLst>
              <a:ahLst/>
              <a:cxnLst>
                <a:cxn ang="0">
                  <a:pos x="T0" y="T1"/>
                </a:cxn>
                <a:cxn ang="0">
                  <a:pos x="T2" y="T3"/>
                </a:cxn>
                <a:cxn ang="0">
                  <a:pos x="T4" y="T5"/>
                </a:cxn>
                <a:cxn ang="0">
                  <a:pos x="T6" y="T7"/>
                </a:cxn>
                <a:cxn ang="0">
                  <a:pos x="T8" y="T9"/>
                </a:cxn>
                <a:cxn ang="0">
                  <a:pos x="T10" y="T11"/>
                </a:cxn>
                <a:cxn ang="0">
                  <a:pos x="T12" y="T13"/>
                </a:cxn>
              </a:cxnLst>
              <a:rect l="0" t="0" r="r" b="b"/>
              <a:pathLst>
                <a:path w="33" h="41">
                  <a:moveTo>
                    <a:pt x="0" y="9"/>
                  </a:moveTo>
                  <a:lnTo>
                    <a:pt x="0" y="9"/>
                  </a:lnTo>
                  <a:cubicBezTo>
                    <a:pt x="7" y="6"/>
                    <a:pt x="13" y="3"/>
                    <a:pt x="19" y="0"/>
                  </a:cubicBezTo>
                  <a:cubicBezTo>
                    <a:pt x="24" y="9"/>
                    <a:pt x="29" y="19"/>
                    <a:pt x="32" y="28"/>
                  </a:cubicBezTo>
                  <a:cubicBezTo>
                    <a:pt x="33" y="31"/>
                    <a:pt x="29" y="38"/>
                    <a:pt x="25" y="39"/>
                  </a:cubicBezTo>
                  <a:cubicBezTo>
                    <a:pt x="23" y="41"/>
                    <a:pt x="15" y="39"/>
                    <a:pt x="14" y="37"/>
                  </a:cubicBezTo>
                  <a:cubicBezTo>
                    <a:pt x="8" y="28"/>
                    <a:pt x="5" y="19"/>
                    <a:pt x="0" y="9"/>
                  </a:cubicBezTo>
                  <a:close/>
                </a:path>
              </a:pathLst>
            </a:custGeom>
            <a:solidFill>
              <a:srgbClr val="4F453C"/>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114" name="Rectangle: Rounded Corners 26">
            <a:hlinkClick r:id="rId3" action="ppaction://hlinksldjump"/>
            <a:extLst>
              <a:ext uri="{FF2B5EF4-FFF2-40B4-BE49-F238E27FC236}">
                <a16:creationId xmlns:a16="http://schemas.microsoft.com/office/drawing/2014/main" xmlns="" id="{1FAAE03E-413C-445A-9769-20D676674BEC}"/>
              </a:ext>
            </a:extLst>
          </p:cNvPr>
          <p:cNvSpPr/>
          <p:nvPr/>
        </p:nvSpPr>
        <p:spPr>
          <a:xfrm>
            <a:off x="4647250" y="4786169"/>
            <a:ext cx="470509" cy="171855"/>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85721" tIns="0" rIns="85721" bIns="0" rtlCol="0" anchor="ctr">
            <a:spAutoFit/>
          </a:bodyPr>
          <a:lstStyle/>
          <a:p>
            <a:pPr algn="ctr">
              <a:spcBef>
                <a:spcPts val="159"/>
              </a:spcBef>
              <a:spcAft>
                <a:spcPts val="159"/>
              </a:spcAft>
            </a:pPr>
            <a:r>
              <a:rPr lang="de-DE" sz="794" b="1" dirty="0" smtClean="0">
                <a:solidFill>
                  <a:schemeClr val="bg1"/>
                </a:solidFill>
              </a:rPr>
              <a:t>more</a:t>
            </a:r>
            <a:endParaRPr lang="en-GB" sz="794" b="1" dirty="0">
              <a:solidFill>
                <a:schemeClr val="bg1"/>
              </a:solidFill>
            </a:endParaRPr>
          </a:p>
        </p:txBody>
      </p:sp>
    </p:spTree>
    <p:extLst>
      <p:ext uri="{BB962C8B-B14F-4D97-AF65-F5344CB8AC3E}">
        <p14:creationId xmlns:p14="http://schemas.microsoft.com/office/powerpoint/2010/main" val="3911646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750"/>
                                        <p:tgtEl>
                                          <p:spTgt spid="15"/>
                                        </p:tgtEl>
                                      </p:cBhvr>
                                    </p:animEffect>
                                  </p:childTnLst>
                                </p:cTn>
                              </p:par>
                              <p:par>
                                <p:cTn id="8" presetID="64" presetClass="path" presetSubtype="0" decel="100000" fill="hold" grpId="1" nodeType="withEffect">
                                  <p:stCondLst>
                                    <p:cond delay="0"/>
                                  </p:stCondLst>
                                  <p:childTnLst>
                                    <p:animMotion origin="layout" path="M -4.85049E-6 -1.0975E-6 L -4.85049E-6 -0.02352 " pathEditMode="relative" rAng="0" ptsTypes="AA">
                                      <p:cBhvr>
                                        <p:cTn id="9" dur="750" spd="-100000" fill="hold"/>
                                        <p:tgtEl>
                                          <p:spTgt spid="15"/>
                                        </p:tgtEl>
                                        <p:attrNameLst>
                                          <p:attrName>ppt_x</p:attrName>
                                          <p:attrName>ppt_y</p:attrName>
                                        </p:attrNameLst>
                                      </p:cBhvr>
                                      <p:rCtr x="0" y="-1176"/>
                                    </p:animMotion>
                                  </p:childTnLst>
                                </p:cTn>
                              </p:par>
                              <p:par>
                                <p:cTn id="10" presetID="10" presetClass="entr" presetSubtype="0" fill="hold" grpId="0" nodeType="withEffect">
                                  <p:stCondLst>
                                    <p:cond delay="50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par>
                                <p:cTn id="13" presetID="6" presetClass="emph" presetSubtype="0" accel="50000" decel="50000" autoRev="1" fill="hold" grpId="1" nodeType="withEffect">
                                  <p:stCondLst>
                                    <p:cond delay="500"/>
                                  </p:stCondLst>
                                  <p:childTnLst>
                                    <p:animScale>
                                      <p:cBhvr>
                                        <p:cTn id="14" dur="250" fill="hold"/>
                                        <p:tgtEl>
                                          <p:spTgt spid="27"/>
                                        </p:tgtEl>
                                      </p:cBhvr>
                                      <p:by x="108000" y="108000"/>
                                    </p:animScale>
                                  </p:childTnLst>
                                </p:cTn>
                              </p:par>
                              <p:par>
                                <p:cTn id="15" presetID="10" presetClass="entr" presetSubtype="0" fill="hold" grpId="0" nodeType="withEffect">
                                  <p:stCondLst>
                                    <p:cond delay="75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par>
                          <p:cTn id="18" fill="hold">
                            <p:stCondLst>
                              <p:cond delay="1250"/>
                            </p:stCondLst>
                            <p:childTnLst>
                              <p:par>
                                <p:cTn id="19" presetID="10"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750"/>
                                        <p:tgtEl>
                                          <p:spTgt spid="14"/>
                                        </p:tgtEl>
                                      </p:cBhvr>
                                    </p:animEffect>
                                  </p:childTnLst>
                                </p:cTn>
                              </p:par>
                              <p:par>
                                <p:cTn id="22" presetID="64" presetClass="path" presetSubtype="0" decel="100000" fill="hold" grpId="1" nodeType="withEffect">
                                  <p:stCondLst>
                                    <p:cond delay="0"/>
                                  </p:stCondLst>
                                  <p:childTnLst>
                                    <p:animMotion origin="layout" path="M -2.16481E-6 -1.32288E-7 L -2.16481E-6 -0.02352 " pathEditMode="relative" rAng="0" ptsTypes="AA">
                                      <p:cBhvr>
                                        <p:cTn id="23" dur="750" spd="-100000" fill="hold"/>
                                        <p:tgtEl>
                                          <p:spTgt spid="14"/>
                                        </p:tgtEl>
                                        <p:attrNameLst>
                                          <p:attrName>ppt_x</p:attrName>
                                          <p:attrName>ppt_y</p:attrName>
                                        </p:attrNameLst>
                                      </p:cBhvr>
                                      <p:rCtr x="0" y="-1176"/>
                                    </p:animMotion>
                                  </p:childTnLst>
                                </p:cTn>
                              </p:par>
                              <p:par>
                                <p:cTn id="24" presetID="10" presetClass="entr" presetSubtype="0" fill="hold" grpId="0" nodeType="withEffect">
                                  <p:stCondLst>
                                    <p:cond delay="50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par>
                                <p:cTn id="27" presetID="6" presetClass="emph" presetSubtype="0" accel="50000" decel="50000" autoRev="1" fill="hold" grpId="1" nodeType="withEffect">
                                  <p:stCondLst>
                                    <p:cond delay="500"/>
                                  </p:stCondLst>
                                  <p:childTnLst>
                                    <p:animScale>
                                      <p:cBhvr>
                                        <p:cTn id="28" dur="250" fill="hold"/>
                                        <p:tgtEl>
                                          <p:spTgt spid="30"/>
                                        </p:tgtEl>
                                      </p:cBhvr>
                                      <p:by x="108000" y="108000"/>
                                    </p:animScale>
                                  </p:childTnLst>
                                </p:cTn>
                              </p:par>
                              <p:par>
                                <p:cTn id="29" presetID="10" presetClass="entr" presetSubtype="0" fill="hold" grpId="0" nodeType="withEffect">
                                  <p:stCondLst>
                                    <p:cond delay="75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750"/>
                                        <p:tgtEl>
                                          <p:spTgt spid="16"/>
                                        </p:tgtEl>
                                      </p:cBhvr>
                                    </p:animEffect>
                                  </p:childTnLst>
                                </p:cTn>
                              </p:par>
                              <p:par>
                                <p:cTn id="36" presetID="64" presetClass="path" presetSubtype="0" decel="100000" fill="hold" grpId="1" nodeType="withEffect">
                                  <p:stCondLst>
                                    <p:cond delay="0"/>
                                  </p:stCondLst>
                                  <p:childTnLst>
                                    <p:animMotion origin="layout" path="M -3.68196E-6 4.66438E-6 L -3.68196E-6 -0.02352 " pathEditMode="relative" rAng="0" ptsTypes="AA">
                                      <p:cBhvr>
                                        <p:cTn id="37" dur="750" spd="-100000" fill="hold"/>
                                        <p:tgtEl>
                                          <p:spTgt spid="16"/>
                                        </p:tgtEl>
                                        <p:attrNameLst>
                                          <p:attrName>ppt_x</p:attrName>
                                          <p:attrName>ppt_y</p:attrName>
                                        </p:attrNameLst>
                                      </p:cBhvr>
                                      <p:rCtr x="0" y="-1176"/>
                                    </p:animMotion>
                                  </p:childTnLst>
                                </p:cTn>
                              </p:par>
                              <p:par>
                                <p:cTn id="38" presetID="10" presetClass="entr" presetSubtype="0" fill="hold" grpId="0" nodeType="withEffect">
                                  <p:stCondLst>
                                    <p:cond delay="50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par>
                                <p:cTn id="41" presetID="6" presetClass="emph" presetSubtype="0" accel="50000" decel="50000" autoRev="1" fill="hold" grpId="1" nodeType="withEffect">
                                  <p:stCondLst>
                                    <p:cond delay="500"/>
                                  </p:stCondLst>
                                  <p:childTnLst>
                                    <p:animScale>
                                      <p:cBhvr>
                                        <p:cTn id="42" dur="250" fill="hold"/>
                                        <p:tgtEl>
                                          <p:spTgt spid="32"/>
                                        </p:tgtEl>
                                      </p:cBhvr>
                                      <p:by x="108000" y="108000"/>
                                    </p:animScale>
                                  </p:childTnLst>
                                </p:cTn>
                              </p:par>
                            </p:childTnLst>
                          </p:cTn>
                        </p:par>
                        <p:par>
                          <p:cTn id="43" fill="hold">
                            <p:stCondLst>
                              <p:cond delay="3500"/>
                            </p:stCondLst>
                            <p:childTnLst>
                              <p:par>
                                <p:cTn id="44" presetID="10" presetClass="entr" presetSubtype="0"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750"/>
                                        <p:tgtEl>
                                          <p:spTgt spid="17"/>
                                        </p:tgtEl>
                                      </p:cBhvr>
                                    </p:animEffect>
                                  </p:childTnLst>
                                </p:cTn>
                              </p:par>
                              <p:par>
                                <p:cTn id="47" presetID="64" presetClass="path" presetSubtype="0" decel="100000" fill="hold" grpId="1" nodeType="withEffect">
                                  <p:stCondLst>
                                    <p:cond delay="0"/>
                                  </p:stCondLst>
                                  <p:childTnLst>
                                    <p:animMotion origin="layout" path="M -9.50806E-8 -2.96423E-6 L -9.50806E-8 -0.02351 " pathEditMode="relative" rAng="0" ptsTypes="AA">
                                      <p:cBhvr>
                                        <p:cTn id="48" dur="750" spd="-100000" fill="hold"/>
                                        <p:tgtEl>
                                          <p:spTgt spid="17"/>
                                        </p:tgtEl>
                                        <p:attrNameLst>
                                          <p:attrName>ppt_x</p:attrName>
                                          <p:attrName>ppt_y</p:attrName>
                                        </p:attrNameLst>
                                      </p:cBhvr>
                                      <p:rCtr x="0" y="-1176"/>
                                    </p:animMotion>
                                  </p:childTnLst>
                                </p:cTn>
                              </p:par>
                              <p:par>
                                <p:cTn id="49" presetID="10" presetClass="entr" presetSubtype="0" fill="hold" grpId="0" nodeType="withEffect">
                                  <p:stCondLst>
                                    <p:cond delay="10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750"/>
                                        <p:tgtEl>
                                          <p:spTgt spid="18"/>
                                        </p:tgtEl>
                                      </p:cBhvr>
                                    </p:animEffect>
                                  </p:childTnLst>
                                </p:cTn>
                              </p:par>
                              <p:par>
                                <p:cTn id="52" presetID="64" presetClass="path" presetSubtype="0" decel="100000" fill="hold" grpId="1" nodeType="withEffect">
                                  <p:stCondLst>
                                    <p:cond delay="100"/>
                                  </p:stCondLst>
                                  <p:childTnLst>
                                    <p:animMotion origin="layout" path="M 1.37936E-6 -3.00833E-6 L 1.37936E-6 -0.02351 " pathEditMode="relative" rAng="0" ptsTypes="AA">
                                      <p:cBhvr>
                                        <p:cTn id="53" dur="750" spd="-100000" fill="hold"/>
                                        <p:tgtEl>
                                          <p:spTgt spid="18"/>
                                        </p:tgtEl>
                                        <p:attrNameLst>
                                          <p:attrName>ppt_x</p:attrName>
                                          <p:attrName>ppt_y</p:attrName>
                                        </p:attrNameLst>
                                      </p:cBhvr>
                                      <p:rCtr x="0" y="-1176"/>
                                    </p:animMotion>
                                  </p:childTnLst>
                                </p:cTn>
                              </p:par>
                              <p:par>
                                <p:cTn id="54" presetID="10" presetClass="entr" presetSubtype="0" fill="hold" grpId="0" nodeType="withEffect">
                                  <p:stCondLst>
                                    <p:cond delay="50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500"/>
                                        <p:tgtEl>
                                          <p:spTgt spid="34"/>
                                        </p:tgtEl>
                                      </p:cBhvr>
                                    </p:animEffect>
                                  </p:childTnLst>
                                </p:cTn>
                              </p:par>
                              <p:par>
                                <p:cTn id="57" presetID="6" presetClass="emph" presetSubtype="0" accel="50000" decel="50000" autoRev="1" fill="hold" grpId="1" nodeType="withEffect">
                                  <p:stCondLst>
                                    <p:cond delay="500"/>
                                  </p:stCondLst>
                                  <p:childTnLst>
                                    <p:animScale>
                                      <p:cBhvr>
                                        <p:cTn id="58" dur="250" fill="hold"/>
                                        <p:tgtEl>
                                          <p:spTgt spid="34"/>
                                        </p:tgtEl>
                                      </p:cBhvr>
                                      <p:by x="108000" y="108000"/>
                                    </p:animScale>
                                  </p:childTnLst>
                                </p:cTn>
                              </p:par>
                              <p:par>
                                <p:cTn id="59" presetID="10" presetClass="entr" presetSubtype="0" fill="hold" grpId="0" nodeType="withEffect">
                                  <p:stCondLst>
                                    <p:cond delay="60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childTnLst>
                                </p:cTn>
                              </p:par>
                              <p:par>
                                <p:cTn id="62" presetID="6" presetClass="emph" presetSubtype="0" accel="50000" decel="50000" autoRev="1" fill="hold" grpId="1" nodeType="withEffect">
                                  <p:stCondLst>
                                    <p:cond delay="600"/>
                                  </p:stCondLst>
                                  <p:childTnLst>
                                    <p:animScale>
                                      <p:cBhvr>
                                        <p:cTn id="63" dur="250" fill="hold"/>
                                        <p:tgtEl>
                                          <p:spTgt spid="33"/>
                                        </p:tgtEl>
                                      </p:cBhvr>
                                      <p:by x="108000" y="108000"/>
                                    </p:animScale>
                                  </p:childTnLst>
                                </p:cTn>
                              </p:par>
                              <p:par>
                                <p:cTn id="64" presetID="10" presetClass="entr" presetSubtype="0" fill="hold" grpId="0" nodeType="withEffect">
                                  <p:stCondLst>
                                    <p:cond delay="75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500"/>
                                        <p:tgtEl>
                                          <p:spTgt spid="35"/>
                                        </p:tgtEl>
                                      </p:cBhvr>
                                    </p:animEffect>
                                  </p:childTnLst>
                                </p:cTn>
                              </p:par>
                            </p:childTnLst>
                          </p:cTn>
                        </p:par>
                        <p:par>
                          <p:cTn id="67" fill="hold">
                            <p:stCondLst>
                              <p:cond delay="4750"/>
                            </p:stCondLst>
                            <p:childTnLst>
                              <p:par>
                                <p:cTn id="68" presetID="10" presetClass="entr" presetSubtype="0"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750"/>
                                        <p:tgtEl>
                                          <p:spTgt spid="20"/>
                                        </p:tgtEl>
                                      </p:cBhvr>
                                    </p:animEffect>
                                  </p:childTnLst>
                                </p:cTn>
                              </p:par>
                              <p:par>
                                <p:cTn id="71" presetID="64" presetClass="path" presetSubtype="0" decel="100000" fill="hold" grpId="1" nodeType="withEffect">
                                  <p:stCondLst>
                                    <p:cond delay="0"/>
                                  </p:stCondLst>
                                  <p:childTnLst>
                                    <p:animMotion origin="layout" path="M 3.23687E-6 -2.47918E-6 L 3.23687E-6 -0.02352 " pathEditMode="relative" rAng="0" ptsTypes="AA">
                                      <p:cBhvr>
                                        <p:cTn id="72" dur="750" spd="-100000" fill="hold"/>
                                        <p:tgtEl>
                                          <p:spTgt spid="20"/>
                                        </p:tgtEl>
                                        <p:attrNameLst>
                                          <p:attrName>ppt_x</p:attrName>
                                          <p:attrName>ppt_y</p:attrName>
                                        </p:attrNameLst>
                                      </p:cBhvr>
                                      <p:rCtr x="0" y="-1176"/>
                                    </p:animMotion>
                                  </p:childTnLst>
                                </p:cTn>
                              </p:par>
                              <p:par>
                                <p:cTn id="73" presetID="10" presetClass="entr" presetSubtype="0" fill="hold" grpId="0" nodeType="withEffect">
                                  <p:stCondLst>
                                    <p:cond delay="500"/>
                                  </p:stCondLst>
                                  <p:childTnLst>
                                    <p:set>
                                      <p:cBhvr>
                                        <p:cTn id="74" dur="1" fill="hold">
                                          <p:stCondLst>
                                            <p:cond delay="0"/>
                                          </p:stCondLst>
                                        </p:cTn>
                                        <p:tgtEl>
                                          <p:spTgt spid="36"/>
                                        </p:tgtEl>
                                        <p:attrNameLst>
                                          <p:attrName>style.visibility</p:attrName>
                                        </p:attrNameLst>
                                      </p:cBhvr>
                                      <p:to>
                                        <p:strVal val="visible"/>
                                      </p:to>
                                    </p:set>
                                    <p:animEffect transition="in" filter="fade">
                                      <p:cBhvr>
                                        <p:cTn id="75" dur="500"/>
                                        <p:tgtEl>
                                          <p:spTgt spid="36"/>
                                        </p:tgtEl>
                                      </p:cBhvr>
                                    </p:animEffect>
                                  </p:childTnLst>
                                </p:cTn>
                              </p:par>
                              <p:par>
                                <p:cTn id="76" presetID="6" presetClass="emph" presetSubtype="0" accel="50000" decel="50000" autoRev="1" fill="hold" grpId="1" nodeType="withEffect">
                                  <p:stCondLst>
                                    <p:cond delay="500"/>
                                  </p:stCondLst>
                                  <p:childTnLst>
                                    <p:animScale>
                                      <p:cBhvr>
                                        <p:cTn id="77" dur="250" fill="hold"/>
                                        <p:tgtEl>
                                          <p:spTgt spid="36"/>
                                        </p:tgtEl>
                                      </p:cBhvr>
                                      <p:by x="108000" y="108000"/>
                                    </p:animScale>
                                  </p:childTnLst>
                                </p:cTn>
                              </p:par>
                            </p:childTnLst>
                          </p:cTn>
                        </p:par>
                        <p:par>
                          <p:cTn id="78" fill="hold">
                            <p:stCondLst>
                              <p:cond delay="5750"/>
                            </p:stCondLst>
                            <p:childTnLst>
                              <p:par>
                                <p:cTn id="79" presetID="10"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fade">
                                      <p:cBhvr>
                                        <p:cTn id="81" dur="750"/>
                                        <p:tgtEl>
                                          <p:spTgt spid="21"/>
                                        </p:tgtEl>
                                      </p:cBhvr>
                                    </p:animEffect>
                                  </p:childTnLst>
                                </p:cTn>
                              </p:par>
                              <p:par>
                                <p:cTn id="82" presetID="64" presetClass="path" presetSubtype="0" decel="100000" fill="hold" grpId="1" nodeType="withEffect">
                                  <p:stCondLst>
                                    <p:cond delay="0"/>
                                  </p:stCondLst>
                                  <p:childTnLst>
                                    <p:animMotion origin="layout" path="M -6.47651E-8 -2.99363E-6 L -6.47651E-8 -0.02351 " pathEditMode="relative" rAng="0" ptsTypes="AA">
                                      <p:cBhvr>
                                        <p:cTn id="83" dur="750" spd="-100000" fill="hold"/>
                                        <p:tgtEl>
                                          <p:spTgt spid="21"/>
                                        </p:tgtEl>
                                        <p:attrNameLst>
                                          <p:attrName>ppt_x</p:attrName>
                                          <p:attrName>ppt_y</p:attrName>
                                        </p:attrNameLst>
                                      </p:cBhvr>
                                      <p:rCtr x="0" y="-1176"/>
                                    </p:animMotion>
                                  </p:childTnLst>
                                </p:cTn>
                              </p:par>
                              <p:par>
                                <p:cTn id="84" presetID="10" presetClass="entr" presetSubtype="0" fill="hold" grpId="0" nodeType="withEffect">
                                  <p:stCondLst>
                                    <p:cond delay="100"/>
                                  </p:stCondLst>
                                  <p:childTnLst>
                                    <p:set>
                                      <p:cBhvr>
                                        <p:cTn id="85" dur="1" fill="hold">
                                          <p:stCondLst>
                                            <p:cond delay="0"/>
                                          </p:stCondLst>
                                        </p:cTn>
                                        <p:tgtEl>
                                          <p:spTgt spid="22"/>
                                        </p:tgtEl>
                                        <p:attrNameLst>
                                          <p:attrName>style.visibility</p:attrName>
                                        </p:attrNameLst>
                                      </p:cBhvr>
                                      <p:to>
                                        <p:strVal val="visible"/>
                                      </p:to>
                                    </p:set>
                                    <p:animEffect transition="in" filter="fade">
                                      <p:cBhvr>
                                        <p:cTn id="86" dur="750"/>
                                        <p:tgtEl>
                                          <p:spTgt spid="22"/>
                                        </p:tgtEl>
                                      </p:cBhvr>
                                    </p:animEffect>
                                  </p:childTnLst>
                                </p:cTn>
                              </p:par>
                              <p:par>
                                <p:cTn id="87" presetID="64" presetClass="path" presetSubtype="0" decel="100000" fill="hold" grpId="1" nodeType="withEffect">
                                  <p:stCondLst>
                                    <p:cond delay="100"/>
                                  </p:stCondLst>
                                  <p:childTnLst>
                                    <p:animMotion origin="layout" path="M 2.41973E-6 -3.25821E-6 L 2.41973E-6 -0.02351 " pathEditMode="relative" rAng="0" ptsTypes="AA">
                                      <p:cBhvr>
                                        <p:cTn id="88" dur="750" spd="-100000" fill="hold"/>
                                        <p:tgtEl>
                                          <p:spTgt spid="22"/>
                                        </p:tgtEl>
                                        <p:attrNameLst>
                                          <p:attrName>ppt_x</p:attrName>
                                          <p:attrName>ppt_y</p:attrName>
                                        </p:attrNameLst>
                                      </p:cBhvr>
                                      <p:rCtr x="0" y="-1176"/>
                                    </p:animMotion>
                                  </p:childTnLst>
                                </p:cTn>
                              </p:par>
                              <p:par>
                                <p:cTn id="89" presetID="10" presetClass="entr" presetSubtype="0" fill="hold" grpId="0" nodeType="withEffect">
                                  <p:stCondLst>
                                    <p:cond delay="20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750"/>
                                        <p:tgtEl>
                                          <p:spTgt spid="23"/>
                                        </p:tgtEl>
                                      </p:cBhvr>
                                    </p:animEffect>
                                  </p:childTnLst>
                                </p:cTn>
                              </p:par>
                              <p:par>
                                <p:cTn id="92" presetID="64" presetClass="path" presetSubtype="0" decel="100000" fill="hold" grpId="1" nodeType="withEffect">
                                  <p:stCondLst>
                                    <p:cond delay="200"/>
                                  </p:stCondLst>
                                  <p:childTnLst>
                                    <p:animMotion origin="layout" path="M -2.89376E-6 -3.3464E-6 L -2.89376E-6 -0.02351 " pathEditMode="relative" rAng="0" ptsTypes="AA">
                                      <p:cBhvr>
                                        <p:cTn id="93" dur="750" spd="-100000" fill="hold"/>
                                        <p:tgtEl>
                                          <p:spTgt spid="23"/>
                                        </p:tgtEl>
                                        <p:attrNameLst>
                                          <p:attrName>ppt_x</p:attrName>
                                          <p:attrName>ppt_y</p:attrName>
                                        </p:attrNameLst>
                                      </p:cBhvr>
                                      <p:rCtr x="0" y="-1176"/>
                                    </p:animMotion>
                                  </p:childTnLst>
                                </p:cTn>
                              </p:par>
                              <p:par>
                                <p:cTn id="94" presetID="10" presetClass="entr" presetSubtype="0" fill="hold" grpId="0" nodeType="withEffect">
                                  <p:stCondLst>
                                    <p:cond delay="300"/>
                                  </p:stCondLst>
                                  <p:childTnLst>
                                    <p:set>
                                      <p:cBhvr>
                                        <p:cTn id="95" dur="1" fill="hold">
                                          <p:stCondLst>
                                            <p:cond delay="0"/>
                                          </p:stCondLst>
                                        </p:cTn>
                                        <p:tgtEl>
                                          <p:spTgt spid="24"/>
                                        </p:tgtEl>
                                        <p:attrNameLst>
                                          <p:attrName>style.visibility</p:attrName>
                                        </p:attrNameLst>
                                      </p:cBhvr>
                                      <p:to>
                                        <p:strVal val="visible"/>
                                      </p:to>
                                    </p:set>
                                    <p:animEffect transition="in" filter="fade">
                                      <p:cBhvr>
                                        <p:cTn id="96" dur="750"/>
                                        <p:tgtEl>
                                          <p:spTgt spid="24"/>
                                        </p:tgtEl>
                                      </p:cBhvr>
                                    </p:animEffect>
                                  </p:childTnLst>
                                </p:cTn>
                              </p:par>
                              <p:par>
                                <p:cTn id="97" presetID="64" presetClass="path" presetSubtype="0" decel="100000" fill="hold" grpId="1" nodeType="withEffect">
                                  <p:stCondLst>
                                    <p:cond delay="300"/>
                                  </p:stCondLst>
                                  <p:childTnLst>
                                    <p:animMotion origin="layout" path="M -4.0926E-7 1.71975E-6 L -4.0926E-7 -0.02352 " pathEditMode="relative" rAng="0" ptsTypes="AA">
                                      <p:cBhvr>
                                        <p:cTn id="98" dur="750" spd="-100000" fill="hold"/>
                                        <p:tgtEl>
                                          <p:spTgt spid="24"/>
                                        </p:tgtEl>
                                        <p:attrNameLst>
                                          <p:attrName>ppt_x</p:attrName>
                                          <p:attrName>ppt_y</p:attrName>
                                        </p:attrNameLst>
                                      </p:cBhvr>
                                      <p:rCtr x="0" y="-1176"/>
                                    </p:animMotion>
                                  </p:childTnLst>
                                </p:cTn>
                              </p:par>
                              <p:par>
                                <p:cTn id="99" presetID="10" presetClass="entr" presetSubtype="0" fill="hold" grpId="0" nodeType="withEffect">
                                  <p:stCondLst>
                                    <p:cond delay="400"/>
                                  </p:stCondLst>
                                  <p:childTnLst>
                                    <p:set>
                                      <p:cBhvr>
                                        <p:cTn id="100" dur="1" fill="hold">
                                          <p:stCondLst>
                                            <p:cond delay="0"/>
                                          </p:stCondLst>
                                        </p:cTn>
                                        <p:tgtEl>
                                          <p:spTgt spid="25"/>
                                        </p:tgtEl>
                                        <p:attrNameLst>
                                          <p:attrName>style.visibility</p:attrName>
                                        </p:attrNameLst>
                                      </p:cBhvr>
                                      <p:to>
                                        <p:strVal val="visible"/>
                                      </p:to>
                                    </p:set>
                                    <p:animEffect transition="in" filter="fade">
                                      <p:cBhvr>
                                        <p:cTn id="101" dur="750"/>
                                        <p:tgtEl>
                                          <p:spTgt spid="25"/>
                                        </p:tgtEl>
                                      </p:cBhvr>
                                    </p:animEffect>
                                  </p:childTnLst>
                                </p:cTn>
                              </p:par>
                              <p:par>
                                <p:cTn id="102" presetID="64" presetClass="path" presetSubtype="0" decel="100000" fill="hold" grpId="1" nodeType="withEffect">
                                  <p:stCondLst>
                                    <p:cond delay="400"/>
                                  </p:stCondLst>
                                  <p:childTnLst>
                                    <p:animMotion origin="layout" path="M -2.51068E-6 -2.81725E-6 L -2.51068E-6 -0.02352 " pathEditMode="relative" rAng="0" ptsTypes="AA">
                                      <p:cBhvr>
                                        <p:cTn id="103" dur="750" spd="-100000" fill="hold"/>
                                        <p:tgtEl>
                                          <p:spTgt spid="25"/>
                                        </p:tgtEl>
                                        <p:attrNameLst>
                                          <p:attrName>ppt_x</p:attrName>
                                          <p:attrName>ppt_y</p:attrName>
                                        </p:attrNameLst>
                                      </p:cBhvr>
                                      <p:rCtr x="0" y="-1176"/>
                                    </p:animMotion>
                                  </p:childTnLst>
                                </p:cTn>
                              </p:par>
                              <p:par>
                                <p:cTn id="104" presetID="10" presetClass="entr" presetSubtype="0" fill="hold" grpId="0" nodeType="withEffect">
                                  <p:stCondLst>
                                    <p:cond delay="1000"/>
                                  </p:stCondLst>
                                  <p:childTnLst>
                                    <p:set>
                                      <p:cBhvr>
                                        <p:cTn id="105" dur="1" fill="hold">
                                          <p:stCondLst>
                                            <p:cond delay="0"/>
                                          </p:stCondLst>
                                        </p:cTn>
                                        <p:tgtEl>
                                          <p:spTgt spid="37"/>
                                        </p:tgtEl>
                                        <p:attrNameLst>
                                          <p:attrName>style.visibility</p:attrName>
                                        </p:attrNameLst>
                                      </p:cBhvr>
                                      <p:to>
                                        <p:strVal val="visible"/>
                                      </p:to>
                                    </p:set>
                                    <p:animEffect transition="in" filter="fade">
                                      <p:cBhvr>
                                        <p:cTn id="106" dur="500"/>
                                        <p:tgtEl>
                                          <p:spTgt spid="37"/>
                                        </p:tgtEl>
                                      </p:cBhvr>
                                    </p:animEffect>
                                  </p:childTnLst>
                                </p:cTn>
                              </p:par>
                              <p:par>
                                <p:cTn id="107" presetID="6" presetClass="emph" presetSubtype="0" accel="50000" decel="50000" autoRev="1" fill="hold" grpId="1" nodeType="withEffect">
                                  <p:stCondLst>
                                    <p:cond delay="1000"/>
                                  </p:stCondLst>
                                  <p:childTnLst>
                                    <p:animScale>
                                      <p:cBhvr>
                                        <p:cTn id="108" dur="250" fill="hold"/>
                                        <p:tgtEl>
                                          <p:spTgt spid="37"/>
                                        </p:tgtEl>
                                      </p:cBhvr>
                                      <p:by x="108000" y="108000"/>
                                    </p:animScale>
                                  </p:childTnLst>
                                </p:cTn>
                              </p:par>
                              <p:par>
                                <p:cTn id="109" presetID="10" presetClass="entr" presetSubtype="0" fill="hold" grpId="0" nodeType="withEffect">
                                  <p:stCondLst>
                                    <p:cond delay="1250"/>
                                  </p:stCondLst>
                                  <p:childTnLst>
                                    <p:set>
                                      <p:cBhvr>
                                        <p:cTn id="110" dur="1" fill="hold">
                                          <p:stCondLst>
                                            <p:cond delay="0"/>
                                          </p:stCondLst>
                                        </p:cTn>
                                        <p:tgtEl>
                                          <p:spTgt spid="38"/>
                                        </p:tgtEl>
                                        <p:attrNameLst>
                                          <p:attrName>style.visibility</p:attrName>
                                        </p:attrNameLst>
                                      </p:cBhvr>
                                      <p:to>
                                        <p:strVal val="visible"/>
                                      </p:to>
                                    </p:set>
                                    <p:animEffect transition="in" filter="fade">
                                      <p:cBhvr>
                                        <p:cTn id="111" dur="500"/>
                                        <p:tgtEl>
                                          <p:spTgt spid="38"/>
                                        </p:tgtEl>
                                      </p:cBhvr>
                                    </p:animEffect>
                                  </p:childTnLst>
                                </p:cTn>
                              </p:par>
                              <p:par>
                                <p:cTn id="112" presetID="10" presetClass="entr" presetSubtype="0" fill="hold" grpId="0" nodeType="withEffect">
                                  <p:stCondLst>
                                    <p:cond delay="500"/>
                                  </p:stCondLst>
                                  <p:childTnLst>
                                    <p:set>
                                      <p:cBhvr>
                                        <p:cTn id="113" dur="1" fill="hold">
                                          <p:stCondLst>
                                            <p:cond delay="0"/>
                                          </p:stCondLst>
                                        </p:cTn>
                                        <p:tgtEl>
                                          <p:spTgt spid="114"/>
                                        </p:tgtEl>
                                        <p:attrNameLst>
                                          <p:attrName>style.visibility</p:attrName>
                                        </p:attrNameLst>
                                      </p:cBhvr>
                                      <p:to>
                                        <p:strVal val="visible"/>
                                      </p:to>
                                    </p:set>
                                    <p:animEffect transition="in" filter="fade">
                                      <p:cBhvr>
                                        <p:cTn id="114" dur="500"/>
                                        <p:tgtEl>
                                          <p:spTgt spid="114"/>
                                        </p:tgtEl>
                                      </p:cBhvr>
                                    </p:animEffect>
                                  </p:childTnLst>
                                </p:cTn>
                              </p:par>
                              <p:par>
                                <p:cTn id="115" presetID="6" presetClass="emph" presetSubtype="0" accel="50000" decel="50000" autoRev="1" fill="hold" grpId="1" nodeType="withEffect">
                                  <p:stCondLst>
                                    <p:cond delay="500"/>
                                  </p:stCondLst>
                                  <p:childTnLst>
                                    <p:animScale>
                                      <p:cBhvr>
                                        <p:cTn id="116" dur="250" fill="hold"/>
                                        <p:tgtEl>
                                          <p:spTgt spid="114"/>
                                        </p:tgtEl>
                                      </p:cBhvr>
                                      <p:by x="108000" y="108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7" grpId="0" animBg="1"/>
      <p:bldP spid="27" grpId="1" animBg="1"/>
      <p:bldP spid="29" grpId="0"/>
      <p:bldP spid="30" grpId="0" animBg="1"/>
      <p:bldP spid="30" grpId="1" animBg="1"/>
      <p:bldP spid="31" grpId="0"/>
      <p:bldP spid="32" grpId="0" animBg="1"/>
      <p:bldP spid="32" grpId="1" animBg="1"/>
      <p:bldP spid="34" grpId="0" animBg="1"/>
      <p:bldP spid="34" grpId="1" animBg="1"/>
      <p:bldP spid="33" grpId="0" animBg="1"/>
      <p:bldP spid="33" grpId="1" animBg="1"/>
      <p:bldP spid="35" grpId="0"/>
      <p:bldP spid="36" grpId="0" animBg="1"/>
      <p:bldP spid="36" grpId="1" animBg="1"/>
      <p:bldP spid="37" grpId="0" animBg="1"/>
      <p:bldP spid="37" grpId="1" animBg="1"/>
      <p:bldP spid="38" grpId="0"/>
      <p:bldP spid="114" grpId="0" animBg="1"/>
      <p:bldP spid="11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xmlns="" id="{C55F2646-5C84-46BF-9FD8-B7D6E9F60752}"/>
              </a:ext>
            </a:extLst>
          </p:cNvPr>
          <p:cNvGrpSpPr/>
          <p:nvPr/>
        </p:nvGrpSpPr>
        <p:grpSpPr>
          <a:xfrm>
            <a:off x="-135829" y="2091447"/>
            <a:ext cx="1082732" cy="1082732"/>
            <a:chOff x="-153497" y="1125769"/>
            <a:chExt cx="1364130" cy="1364130"/>
          </a:xfrm>
        </p:grpSpPr>
        <p:sp>
          <p:nvSpPr>
            <p:cNvPr id="29" name="Circle: Hollow 28">
              <a:extLst>
                <a:ext uri="{FF2B5EF4-FFF2-40B4-BE49-F238E27FC236}">
                  <a16:creationId xmlns:a16="http://schemas.microsoft.com/office/drawing/2014/main" xmlns="" id="{3FEAED79-AFAE-44F7-8284-48EB43472368}"/>
                </a:ext>
              </a:extLst>
            </p:cNvPr>
            <p:cNvSpPr/>
            <p:nvPr/>
          </p:nvSpPr>
          <p:spPr>
            <a:xfrm>
              <a:off x="-153497" y="1125769"/>
              <a:ext cx="1364130" cy="1364130"/>
            </a:xfrm>
            <a:prstGeom prst="donut">
              <a:avLst>
                <a:gd name="adj" fmla="val 32683"/>
              </a:avLst>
            </a:prstGeom>
            <a:solidFill>
              <a:srgbClr val="00C8FF">
                <a:alpha val="34000"/>
              </a:srgb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solidFill>
                  <a:schemeClr val="tx1"/>
                </a:solidFill>
              </a:endParaRPr>
            </a:p>
          </p:txBody>
        </p:sp>
        <p:sp>
          <p:nvSpPr>
            <p:cNvPr id="30" name="Left Brace 29">
              <a:extLst>
                <a:ext uri="{FF2B5EF4-FFF2-40B4-BE49-F238E27FC236}">
                  <a16:creationId xmlns:a16="http://schemas.microsoft.com/office/drawing/2014/main" xmlns="" id="{722F6699-E54C-4B14-97E7-16E70C955355}"/>
                </a:ext>
              </a:extLst>
            </p:cNvPr>
            <p:cNvSpPr/>
            <p:nvPr/>
          </p:nvSpPr>
          <p:spPr>
            <a:xfrm>
              <a:off x="123825" y="1590200"/>
              <a:ext cx="45719" cy="45719"/>
            </a:xfrm>
            <a:prstGeom prst="leftBrace">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29" dirty="0"/>
            </a:p>
          </p:txBody>
        </p:sp>
      </p:grpSp>
      <p:grpSp>
        <p:nvGrpSpPr>
          <p:cNvPr id="14" name="Group 13">
            <a:extLst>
              <a:ext uri="{FF2B5EF4-FFF2-40B4-BE49-F238E27FC236}">
                <a16:creationId xmlns:a16="http://schemas.microsoft.com/office/drawing/2014/main" xmlns="" id="{3EBA27A4-B80C-4381-8B82-B11E2A6EF3AC}"/>
              </a:ext>
            </a:extLst>
          </p:cNvPr>
          <p:cNvGrpSpPr/>
          <p:nvPr/>
        </p:nvGrpSpPr>
        <p:grpSpPr>
          <a:xfrm>
            <a:off x="6117930" y="1431365"/>
            <a:ext cx="666566" cy="666566"/>
            <a:chOff x="-318196" y="4279993"/>
            <a:chExt cx="839804" cy="839804"/>
          </a:xfrm>
        </p:grpSpPr>
        <p:sp>
          <p:nvSpPr>
            <p:cNvPr id="15" name="Circle: Hollow 14">
              <a:extLst>
                <a:ext uri="{FF2B5EF4-FFF2-40B4-BE49-F238E27FC236}">
                  <a16:creationId xmlns:a16="http://schemas.microsoft.com/office/drawing/2014/main" xmlns="" id="{99C1FF7C-4DFA-45F9-A656-5D2CF8EB6AB7}"/>
                </a:ext>
              </a:extLst>
            </p:cNvPr>
            <p:cNvSpPr/>
            <p:nvPr/>
          </p:nvSpPr>
          <p:spPr>
            <a:xfrm>
              <a:off x="-318196" y="4279993"/>
              <a:ext cx="839804" cy="839804"/>
            </a:xfrm>
            <a:prstGeom prst="donut">
              <a:avLst>
                <a:gd name="adj" fmla="val 38036"/>
              </a:avLst>
            </a:prstGeom>
            <a:solidFill>
              <a:srgbClr val="5225B5">
                <a:alpha val="34000"/>
              </a:srgbClr>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solidFill>
                  <a:schemeClr val="tx1"/>
                </a:solidFill>
              </a:endParaRPr>
            </a:p>
          </p:txBody>
        </p:sp>
        <p:sp>
          <p:nvSpPr>
            <p:cNvPr id="16" name="Arc 15">
              <a:extLst>
                <a:ext uri="{FF2B5EF4-FFF2-40B4-BE49-F238E27FC236}">
                  <a16:creationId xmlns:a16="http://schemas.microsoft.com/office/drawing/2014/main" xmlns="" id="{4E8B4129-8365-4312-9A7F-E19B32431BE6}"/>
                </a:ext>
              </a:extLst>
            </p:cNvPr>
            <p:cNvSpPr/>
            <p:nvPr/>
          </p:nvSpPr>
          <p:spPr>
            <a:xfrm>
              <a:off x="152400" y="4438650"/>
              <a:ext cx="63500" cy="45719"/>
            </a:xfrm>
            <a:prstGeom prst="arc">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29" dirty="0"/>
            </a:p>
          </p:txBody>
        </p:sp>
      </p:grpSp>
      <p:sp>
        <p:nvSpPr>
          <p:cNvPr id="17" name="TextBox 16">
            <a:extLst>
              <a:ext uri="{FF2B5EF4-FFF2-40B4-BE49-F238E27FC236}">
                <a16:creationId xmlns:a16="http://schemas.microsoft.com/office/drawing/2014/main" xmlns="" id="{9C7320DE-70BB-43BA-A610-D7E234384086}"/>
              </a:ext>
            </a:extLst>
          </p:cNvPr>
          <p:cNvSpPr txBox="1"/>
          <p:nvPr/>
        </p:nvSpPr>
        <p:spPr>
          <a:xfrm>
            <a:off x="714538" y="3142829"/>
            <a:ext cx="1429250" cy="857611"/>
          </a:xfrm>
          <a:prstGeom prst="rect">
            <a:avLst/>
          </a:prstGeom>
          <a:noFill/>
        </p:spPr>
        <p:txBody>
          <a:bodyPr wrap="square" lIns="0" tIns="0" rIns="0" bIns="0" rtlCol="0">
            <a:noAutofit/>
          </a:bodyPr>
          <a:lstStyle/>
          <a:p>
            <a:pPr>
              <a:spcBef>
                <a:spcPts val="952"/>
              </a:spcBef>
            </a:pPr>
            <a:r>
              <a:rPr lang="en-GB" sz="1111" b="1" dirty="0">
                <a:solidFill>
                  <a:srgbClr val="00C8FF"/>
                </a:solidFill>
                <a:latin typeface="Arial" panose="020B0604020202020204" pitchFamily="34" charset="0"/>
                <a:cs typeface="Arial" panose="020B0604020202020204" pitchFamily="34" charset="0"/>
              </a:rPr>
              <a:t>Access to </a:t>
            </a:r>
            <a:br>
              <a:rPr lang="en-GB" sz="1111" b="1" dirty="0">
                <a:solidFill>
                  <a:srgbClr val="00C8FF"/>
                </a:solidFill>
                <a:latin typeface="Arial" panose="020B0604020202020204" pitchFamily="34" charset="0"/>
                <a:cs typeface="Arial" panose="020B0604020202020204" pitchFamily="34" charset="0"/>
              </a:rPr>
            </a:br>
            <a:r>
              <a:rPr lang="en-GB" sz="1111" b="1" dirty="0">
                <a:solidFill>
                  <a:srgbClr val="00C8FF"/>
                </a:solidFill>
                <a:latin typeface="Arial" panose="020B0604020202020204" pitchFamily="34" charset="0"/>
                <a:cs typeface="Arial" panose="020B0604020202020204" pitchFamily="34" charset="0"/>
              </a:rPr>
              <a:t>affordable medicines</a:t>
            </a:r>
          </a:p>
          <a:p>
            <a:pPr>
              <a:spcBef>
                <a:spcPts val="952"/>
              </a:spcBef>
            </a:pPr>
            <a:r>
              <a:rPr lang="en-GB" sz="1032" dirty="0">
                <a:solidFill>
                  <a:schemeClr val="bg1">
                    <a:lumMod val="65000"/>
                  </a:schemeClr>
                </a:solidFill>
                <a:latin typeface="Arial" panose="020B0604020202020204" pitchFamily="34" charset="0"/>
                <a:cs typeface="Arial" panose="020B0604020202020204" pitchFamily="34" charset="0"/>
              </a:rPr>
              <a:t>Key markets: </a:t>
            </a:r>
            <a:br>
              <a:rPr lang="en-GB" sz="1032" dirty="0">
                <a:solidFill>
                  <a:schemeClr val="bg1">
                    <a:lumMod val="65000"/>
                  </a:schemeClr>
                </a:solidFill>
                <a:latin typeface="Arial" panose="020B0604020202020204" pitchFamily="34" charset="0"/>
                <a:cs typeface="Arial" panose="020B0604020202020204" pitchFamily="34" charset="0"/>
              </a:rPr>
            </a:br>
            <a:r>
              <a:rPr lang="en-GB" sz="1032" dirty="0">
                <a:solidFill>
                  <a:schemeClr val="bg1">
                    <a:lumMod val="65000"/>
                  </a:schemeClr>
                </a:solidFill>
                <a:latin typeface="Arial" panose="020B0604020202020204" pitchFamily="34" charset="0"/>
                <a:cs typeface="Arial" panose="020B0604020202020204" pitchFamily="34" charset="0"/>
              </a:rPr>
              <a:t>US, India, China, Russia, </a:t>
            </a:r>
            <a:r>
              <a:rPr lang="en-GB" sz="1032" dirty="0" smtClean="0">
                <a:solidFill>
                  <a:schemeClr val="bg1">
                    <a:lumMod val="65000"/>
                  </a:schemeClr>
                </a:solidFill>
                <a:latin typeface="Arial" panose="020B0604020202020204" pitchFamily="34" charset="0"/>
                <a:cs typeface="Arial" panose="020B0604020202020204" pitchFamily="34" charset="0"/>
              </a:rPr>
              <a:t>Europe, </a:t>
            </a:r>
            <a:endParaRPr lang="en-GB" sz="1032" dirty="0">
              <a:solidFill>
                <a:schemeClr val="bg1">
                  <a:lumMod val="65000"/>
                </a:schemeClr>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xmlns="" id="{3C6AAB75-0D42-483A-B5ED-C23EACEF29E4}"/>
              </a:ext>
            </a:extLst>
          </p:cNvPr>
          <p:cNvSpPr txBox="1"/>
          <p:nvPr/>
        </p:nvSpPr>
        <p:spPr>
          <a:xfrm>
            <a:off x="3282020" y="3142829"/>
            <a:ext cx="1714427" cy="857611"/>
          </a:xfrm>
          <a:prstGeom prst="rect">
            <a:avLst/>
          </a:prstGeom>
          <a:noFill/>
        </p:spPr>
        <p:txBody>
          <a:bodyPr wrap="square" lIns="0" tIns="0" rIns="0" bIns="0" rtlCol="0">
            <a:noAutofit/>
          </a:bodyPr>
          <a:lstStyle/>
          <a:p>
            <a:pPr>
              <a:spcBef>
                <a:spcPts val="952"/>
              </a:spcBef>
            </a:pPr>
            <a:r>
              <a:rPr lang="en-GB" sz="1111" b="1" dirty="0">
                <a:solidFill>
                  <a:srgbClr val="00C8FF"/>
                </a:solidFill>
                <a:latin typeface="Arial" panose="020B0604020202020204" pitchFamily="34" charset="0"/>
                <a:cs typeface="Arial" panose="020B0604020202020204" pitchFamily="34" charset="0"/>
              </a:rPr>
              <a:t>Fulfilling unmet </a:t>
            </a:r>
            <a:br>
              <a:rPr lang="en-GB" sz="1111" b="1" dirty="0">
                <a:solidFill>
                  <a:srgbClr val="00C8FF"/>
                </a:solidFill>
                <a:latin typeface="Arial" panose="020B0604020202020204" pitchFamily="34" charset="0"/>
                <a:cs typeface="Arial" panose="020B0604020202020204" pitchFamily="34" charset="0"/>
              </a:rPr>
            </a:br>
            <a:r>
              <a:rPr lang="en-GB" sz="1111" b="1" dirty="0">
                <a:solidFill>
                  <a:srgbClr val="00C8FF"/>
                </a:solidFill>
                <a:latin typeface="Arial" panose="020B0604020202020204" pitchFamily="34" charset="0"/>
                <a:cs typeface="Arial" panose="020B0604020202020204" pitchFamily="34" charset="0"/>
              </a:rPr>
              <a:t>medical needs in dermatology &amp; neurology</a:t>
            </a:r>
          </a:p>
          <a:p>
            <a:pPr>
              <a:spcBef>
                <a:spcPts val="952"/>
              </a:spcBef>
            </a:pPr>
            <a:r>
              <a:rPr lang="en-GB" sz="1032" dirty="0">
                <a:solidFill>
                  <a:schemeClr val="bg1">
                    <a:lumMod val="65000"/>
                  </a:schemeClr>
                </a:solidFill>
                <a:latin typeface="Arial" panose="020B0604020202020204" pitchFamily="34" charset="0"/>
                <a:cs typeface="Arial" panose="020B0604020202020204" pitchFamily="34" charset="0"/>
              </a:rPr>
              <a:t>Strong pipeline of </a:t>
            </a:r>
            <a:br>
              <a:rPr lang="en-GB" sz="1032" dirty="0">
                <a:solidFill>
                  <a:schemeClr val="bg1">
                    <a:lumMod val="65000"/>
                  </a:schemeClr>
                </a:solidFill>
                <a:latin typeface="Arial" panose="020B0604020202020204" pitchFamily="34" charset="0"/>
                <a:cs typeface="Arial" panose="020B0604020202020204" pitchFamily="34" charset="0"/>
              </a:rPr>
            </a:br>
            <a:r>
              <a:rPr lang="en-GB" sz="1032" dirty="0">
                <a:solidFill>
                  <a:schemeClr val="bg1">
                    <a:lumMod val="65000"/>
                  </a:schemeClr>
                </a:solidFill>
                <a:latin typeface="Arial" panose="020B0604020202020204" pitchFamily="34" charset="0"/>
                <a:cs typeface="Arial" panose="020B0604020202020204" pitchFamily="34" charset="0"/>
              </a:rPr>
              <a:t>differentiated formulations</a:t>
            </a:r>
          </a:p>
        </p:txBody>
      </p:sp>
      <p:sp>
        <p:nvSpPr>
          <p:cNvPr id="19" name="TextBox 18">
            <a:extLst>
              <a:ext uri="{FF2B5EF4-FFF2-40B4-BE49-F238E27FC236}">
                <a16:creationId xmlns:a16="http://schemas.microsoft.com/office/drawing/2014/main" xmlns="" id="{B9195F12-8C75-458E-9F58-4B348E98B6CC}"/>
              </a:ext>
            </a:extLst>
          </p:cNvPr>
          <p:cNvSpPr txBox="1"/>
          <p:nvPr/>
        </p:nvSpPr>
        <p:spPr>
          <a:xfrm>
            <a:off x="6286427" y="3142829"/>
            <a:ext cx="1633945" cy="1098171"/>
          </a:xfrm>
          <a:prstGeom prst="rect">
            <a:avLst/>
          </a:prstGeom>
          <a:noFill/>
        </p:spPr>
        <p:txBody>
          <a:bodyPr wrap="square" lIns="0" tIns="0" rIns="0" bIns="0" rtlCol="0">
            <a:noAutofit/>
          </a:bodyPr>
          <a:lstStyle/>
          <a:p>
            <a:pPr>
              <a:spcBef>
                <a:spcPts val="952"/>
              </a:spcBef>
            </a:pPr>
            <a:r>
              <a:rPr lang="en-GB" sz="1111" b="1" dirty="0">
                <a:solidFill>
                  <a:srgbClr val="5225B5"/>
                </a:solidFill>
                <a:latin typeface="Arial" panose="020B0604020202020204" pitchFamily="34" charset="0"/>
                <a:cs typeface="Arial" panose="020B0604020202020204" pitchFamily="34" charset="0"/>
              </a:rPr>
              <a:t>Partner of </a:t>
            </a:r>
            <a:r>
              <a:rPr lang="en-GB" sz="1111" b="1" dirty="0" smtClean="0">
                <a:solidFill>
                  <a:srgbClr val="5225B5"/>
                </a:solidFill>
                <a:latin typeface="Arial" panose="020B0604020202020204" pitchFamily="34" charset="0"/>
                <a:cs typeface="Arial" panose="020B0604020202020204" pitchFamily="34" charset="0"/>
              </a:rPr>
              <a:t>choice for global customers</a:t>
            </a:r>
            <a:endParaRPr lang="en-GB" sz="1111" b="1" dirty="0">
              <a:solidFill>
                <a:srgbClr val="5225B5"/>
              </a:solidFill>
              <a:latin typeface="Arial" panose="020B0604020202020204" pitchFamily="34" charset="0"/>
              <a:cs typeface="Arial" panose="020B0604020202020204" pitchFamily="34" charset="0"/>
            </a:endParaRPr>
          </a:p>
          <a:p>
            <a:pPr marL="114293" indent="-114293">
              <a:spcBef>
                <a:spcPts val="952"/>
              </a:spcBef>
              <a:buClr>
                <a:srgbClr val="5225B5"/>
              </a:buClr>
              <a:buFont typeface="Arial" panose="020B0604020202020204" pitchFamily="34" charset="0"/>
              <a:buChar char="•"/>
            </a:pPr>
            <a:r>
              <a:rPr lang="en-GB" sz="1032" dirty="0" smtClean="0">
                <a:solidFill>
                  <a:srgbClr val="414141"/>
                </a:solidFill>
                <a:latin typeface="Arial" panose="020B0604020202020204" pitchFamily="34" charset="0"/>
                <a:cs typeface="Arial" panose="020B0604020202020204" pitchFamily="34" charset="0"/>
              </a:rPr>
              <a:t>As leading API </a:t>
            </a:r>
            <a:r>
              <a:rPr lang="en-GB" sz="1032" dirty="0">
                <a:solidFill>
                  <a:srgbClr val="414141"/>
                </a:solidFill>
                <a:latin typeface="Arial" panose="020B0604020202020204" pitchFamily="34" charset="0"/>
                <a:cs typeface="Arial" panose="020B0604020202020204" pitchFamily="34" charset="0"/>
              </a:rPr>
              <a:t/>
            </a:r>
            <a:br>
              <a:rPr lang="en-GB" sz="1032" dirty="0">
                <a:solidFill>
                  <a:srgbClr val="414141"/>
                </a:solidFill>
                <a:latin typeface="Arial" panose="020B0604020202020204" pitchFamily="34" charset="0"/>
                <a:cs typeface="Arial" panose="020B0604020202020204" pitchFamily="34" charset="0"/>
              </a:rPr>
            </a:br>
            <a:r>
              <a:rPr lang="en-GB" sz="1032" dirty="0" smtClean="0">
                <a:solidFill>
                  <a:srgbClr val="414141"/>
                </a:solidFill>
                <a:latin typeface="Arial" panose="020B0604020202020204" pitchFamily="34" charset="0"/>
                <a:cs typeface="Arial" panose="020B0604020202020204" pitchFamily="34" charset="0"/>
              </a:rPr>
              <a:t>supplier </a:t>
            </a:r>
          </a:p>
          <a:p>
            <a:pPr marL="114293" indent="-114293">
              <a:spcBef>
                <a:spcPts val="952"/>
              </a:spcBef>
              <a:buClr>
                <a:srgbClr val="5225B5"/>
              </a:buClr>
              <a:buFont typeface="Arial" panose="020B0604020202020204" pitchFamily="34" charset="0"/>
              <a:buChar char="•"/>
            </a:pPr>
            <a:r>
              <a:rPr lang="en-GB" sz="1032" dirty="0" smtClean="0">
                <a:solidFill>
                  <a:srgbClr val="414141"/>
                </a:solidFill>
                <a:latin typeface="Arial" panose="020B0604020202020204" pitchFamily="34" charset="0"/>
                <a:cs typeface="Arial" panose="020B0604020202020204" pitchFamily="34" charset="0"/>
              </a:rPr>
              <a:t>Custom </a:t>
            </a:r>
            <a:r>
              <a:rPr lang="en-GB" sz="1032" dirty="0">
                <a:solidFill>
                  <a:srgbClr val="414141"/>
                </a:solidFill>
                <a:latin typeface="Arial" panose="020B0604020202020204" pitchFamily="34" charset="0"/>
                <a:cs typeface="Arial" panose="020B0604020202020204" pitchFamily="34" charset="0"/>
              </a:rPr>
              <a:t>Pharma Services </a:t>
            </a:r>
            <a:r>
              <a:rPr lang="en-GB" sz="1032" dirty="0" smtClean="0">
                <a:solidFill>
                  <a:srgbClr val="414141"/>
                </a:solidFill>
                <a:latin typeface="Arial" panose="020B0604020202020204" pitchFamily="34" charset="0"/>
                <a:cs typeface="Arial" panose="020B0604020202020204" pitchFamily="34" charset="0"/>
              </a:rPr>
              <a:t>providing solutions from </a:t>
            </a:r>
            <a:r>
              <a:rPr lang="en-GB" sz="1032" dirty="0">
                <a:solidFill>
                  <a:srgbClr val="414141"/>
                </a:solidFill>
                <a:latin typeface="Arial" panose="020B0604020202020204" pitchFamily="34" charset="0"/>
                <a:cs typeface="Arial" panose="020B0604020202020204" pitchFamily="34" charset="0"/>
              </a:rPr>
              <a:t>discovery to launch.</a:t>
            </a:r>
          </a:p>
        </p:txBody>
      </p:sp>
      <p:sp>
        <p:nvSpPr>
          <p:cNvPr id="22" name="TextBox 21">
            <a:extLst>
              <a:ext uri="{FF2B5EF4-FFF2-40B4-BE49-F238E27FC236}">
                <a16:creationId xmlns:a16="http://schemas.microsoft.com/office/drawing/2014/main" xmlns="" id="{F51384EF-81D7-41F2-8030-E0CF4103813F}"/>
              </a:ext>
            </a:extLst>
          </p:cNvPr>
          <p:cNvSpPr txBox="1"/>
          <p:nvPr/>
        </p:nvSpPr>
        <p:spPr>
          <a:xfrm>
            <a:off x="571669" y="714453"/>
            <a:ext cx="3428910" cy="857611"/>
          </a:xfrm>
          <a:prstGeom prst="rect">
            <a:avLst/>
          </a:prstGeom>
          <a:noFill/>
        </p:spPr>
        <p:txBody>
          <a:bodyPr wrap="square" lIns="0" tIns="0" rIns="0" bIns="0" rtlCol="0">
            <a:noAutofit/>
          </a:bodyPr>
          <a:lstStyle/>
          <a:p>
            <a:pPr>
              <a:lnSpc>
                <a:spcPct val="80000"/>
              </a:lnSpc>
            </a:pPr>
            <a:r>
              <a:rPr lang="en-GB" sz="2540" b="1" dirty="0">
                <a:solidFill>
                  <a:srgbClr val="5225B5"/>
                </a:solidFill>
                <a:latin typeface="Arial" panose="020B0604020202020204" pitchFamily="34" charset="0"/>
                <a:cs typeface="Arial" panose="020B0604020202020204" pitchFamily="34" charset="0"/>
              </a:rPr>
              <a:t>One out of 3 business units at Dr. Reddy’s.</a:t>
            </a:r>
            <a:endParaRPr lang="de-DE" sz="2540" b="1" dirty="0">
              <a:solidFill>
                <a:srgbClr val="5225B5"/>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xmlns="" id="{38B29DE1-9CC3-49B8-9E9B-62E92EA91D28}"/>
              </a:ext>
            </a:extLst>
          </p:cNvPr>
          <p:cNvSpPr/>
          <p:nvPr/>
        </p:nvSpPr>
        <p:spPr>
          <a:xfrm>
            <a:off x="571670" y="339425"/>
            <a:ext cx="857199" cy="232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de-DE" sz="794" b="1" cap="all" dirty="0">
                <a:solidFill>
                  <a:srgbClr val="5225B5"/>
                </a:solidFill>
                <a:latin typeface="Arial" panose="020B0604020202020204" pitchFamily="34" charset="0"/>
              </a:rPr>
              <a:t>API Business</a:t>
            </a:r>
            <a:endParaRPr lang="en-GB" sz="794" b="1" cap="all" dirty="0">
              <a:solidFill>
                <a:srgbClr val="5225B5"/>
              </a:solidFill>
              <a:latin typeface="Arial" panose="020B0604020202020204" pitchFamily="34" charset="0"/>
            </a:endParaRPr>
          </a:p>
        </p:txBody>
      </p:sp>
      <p:cxnSp>
        <p:nvCxnSpPr>
          <p:cNvPr id="24" name="Straight Connector 23">
            <a:extLst>
              <a:ext uri="{FF2B5EF4-FFF2-40B4-BE49-F238E27FC236}">
                <a16:creationId xmlns:a16="http://schemas.microsoft.com/office/drawing/2014/main" xmlns="" id="{026D7C4F-1768-4310-8816-2FE2C40AB76B}"/>
              </a:ext>
            </a:extLst>
          </p:cNvPr>
          <p:cNvCxnSpPr>
            <a:cxnSpLocks/>
          </p:cNvCxnSpPr>
          <p:nvPr/>
        </p:nvCxnSpPr>
        <p:spPr>
          <a:xfrm>
            <a:off x="571670" y="568911"/>
            <a:ext cx="711036" cy="0"/>
          </a:xfrm>
          <a:prstGeom prst="line">
            <a:avLst/>
          </a:prstGeom>
          <a:ln w="28575" cap="rnd">
            <a:solidFill>
              <a:srgbClr val="5225B5"/>
            </a:solidFill>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xmlns="" id="{D1FD6A91-9C24-4D62-9F2C-FD0D0C355559}"/>
              </a:ext>
            </a:extLst>
          </p:cNvPr>
          <p:cNvSpPr>
            <a:spLocks/>
          </p:cNvSpPr>
          <p:nvPr/>
        </p:nvSpPr>
        <p:spPr>
          <a:xfrm>
            <a:off x="575775" y="1997204"/>
            <a:ext cx="1995936" cy="717415"/>
          </a:xfrm>
          <a:prstGeom prst="roundRect">
            <a:avLst>
              <a:gd name="adj" fmla="val 50000"/>
            </a:avLst>
          </a:prstGeom>
          <a:solidFill>
            <a:srgbClr val="00C8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270" b="1" dirty="0">
                <a:solidFill>
                  <a:schemeClr val="bg1"/>
                </a:solidFill>
                <a:latin typeface="Arial" panose="020B0604020202020204" pitchFamily="34" charset="0"/>
                <a:cs typeface="Arial" panose="020B0604020202020204" pitchFamily="34" charset="0"/>
              </a:rPr>
              <a:t>Global </a:t>
            </a:r>
            <a:br>
              <a:rPr lang="en-GB" sz="1270" b="1" dirty="0">
                <a:solidFill>
                  <a:schemeClr val="bg1"/>
                </a:solidFill>
                <a:latin typeface="Arial" panose="020B0604020202020204" pitchFamily="34" charset="0"/>
                <a:cs typeface="Arial" panose="020B0604020202020204" pitchFamily="34" charset="0"/>
              </a:rPr>
            </a:br>
            <a:r>
              <a:rPr lang="en-GB" sz="1270" b="1" dirty="0">
                <a:solidFill>
                  <a:schemeClr val="bg1"/>
                </a:solidFill>
                <a:latin typeface="Arial" panose="020B0604020202020204" pitchFamily="34" charset="0"/>
                <a:cs typeface="Arial" panose="020B0604020202020204" pitchFamily="34" charset="0"/>
              </a:rPr>
              <a:t>Generics</a:t>
            </a:r>
          </a:p>
        </p:txBody>
      </p:sp>
      <p:sp>
        <p:nvSpPr>
          <p:cNvPr id="26" name="Rectangle: Rounded Corners 25">
            <a:extLst>
              <a:ext uri="{FF2B5EF4-FFF2-40B4-BE49-F238E27FC236}">
                <a16:creationId xmlns:a16="http://schemas.microsoft.com/office/drawing/2014/main" xmlns="" id="{E29B66DE-CCF1-4AB4-B2EF-AD54B76CFBF9}"/>
              </a:ext>
            </a:extLst>
          </p:cNvPr>
          <p:cNvSpPr>
            <a:spLocks/>
          </p:cNvSpPr>
          <p:nvPr/>
        </p:nvSpPr>
        <p:spPr>
          <a:xfrm>
            <a:off x="3143311" y="1997204"/>
            <a:ext cx="1995936" cy="717415"/>
          </a:xfrm>
          <a:prstGeom prst="roundRect">
            <a:avLst>
              <a:gd name="adj" fmla="val 50000"/>
            </a:avLst>
          </a:prstGeom>
          <a:solidFill>
            <a:srgbClr val="00C8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270" b="1" dirty="0">
                <a:solidFill>
                  <a:schemeClr val="bg1"/>
                </a:solidFill>
                <a:latin typeface="Arial" panose="020B0604020202020204" pitchFamily="34" charset="0"/>
                <a:cs typeface="Arial" panose="020B0604020202020204" pitchFamily="34" charset="0"/>
              </a:rPr>
              <a:t>Proprietary </a:t>
            </a:r>
            <a:br>
              <a:rPr lang="en-GB" sz="1270" b="1" dirty="0">
                <a:solidFill>
                  <a:schemeClr val="bg1"/>
                </a:solidFill>
                <a:latin typeface="Arial" panose="020B0604020202020204" pitchFamily="34" charset="0"/>
                <a:cs typeface="Arial" panose="020B0604020202020204" pitchFamily="34" charset="0"/>
              </a:rPr>
            </a:br>
            <a:r>
              <a:rPr lang="en-GB" sz="1270" b="1" dirty="0">
                <a:solidFill>
                  <a:schemeClr val="bg1"/>
                </a:solidFill>
                <a:latin typeface="Arial" panose="020B0604020202020204" pitchFamily="34" charset="0"/>
                <a:cs typeface="Arial" panose="020B0604020202020204" pitchFamily="34" charset="0"/>
              </a:rPr>
              <a:t>Products</a:t>
            </a:r>
          </a:p>
        </p:txBody>
      </p:sp>
      <p:sp>
        <p:nvSpPr>
          <p:cNvPr id="27" name="Rectangle: Rounded Corners 26">
            <a:extLst>
              <a:ext uri="{FF2B5EF4-FFF2-40B4-BE49-F238E27FC236}">
                <a16:creationId xmlns:a16="http://schemas.microsoft.com/office/drawing/2014/main" xmlns="" id="{B3B6EA38-F44C-4F6C-A2F3-033543C9D542}"/>
              </a:ext>
            </a:extLst>
          </p:cNvPr>
          <p:cNvSpPr/>
          <p:nvPr/>
        </p:nvSpPr>
        <p:spPr>
          <a:xfrm>
            <a:off x="6000689" y="1713962"/>
            <a:ext cx="2277584" cy="1000657"/>
          </a:xfrm>
          <a:prstGeom prst="roundRect">
            <a:avLst>
              <a:gd name="adj" fmla="val 50000"/>
            </a:avLst>
          </a:prstGeom>
          <a:solidFill>
            <a:srgbClr val="5225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476"/>
              </a:spcBef>
            </a:pPr>
            <a:r>
              <a:rPr lang="en-GB" sz="1270" b="1" dirty="0">
                <a:solidFill>
                  <a:schemeClr val="bg1"/>
                </a:solidFill>
                <a:latin typeface="Arial" panose="020B0604020202020204" pitchFamily="34" charset="0"/>
                <a:cs typeface="Arial" panose="020B0604020202020204" pitchFamily="34" charset="0"/>
              </a:rPr>
              <a:t>PSAI</a:t>
            </a:r>
          </a:p>
          <a:p>
            <a:pPr algn="ctr">
              <a:spcBef>
                <a:spcPts val="476"/>
              </a:spcBef>
            </a:pPr>
            <a:r>
              <a:rPr lang="en-GB" sz="1032" dirty="0">
                <a:solidFill>
                  <a:schemeClr val="bg1"/>
                </a:solidFill>
                <a:latin typeface="Arial" panose="020B0604020202020204" pitchFamily="34" charset="0"/>
                <a:cs typeface="Arial" panose="020B0604020202020204" pitchFamily="34" charset="0"/>
              </a:rPr>
              <a:t>Pharmaceutical Services </a:t>
            </a:r>
            <a:br>
              <a:rPr lang="en-GB" sz="1032" dirty="0">
                <a:solidFill>
                  <a:schemeClr val="bg1"/>
                </a:solidFill>
                <a:latin typeface="Arial" panose="020B0604020202020204" pitchFamily="34" charset="0"/>
                <a:cs typeface="Arial" panose="020B0604020202020204" pitchFamily="34" charset="0"/>
              </a:rPr>
            </a:br>
            <a:r>
              <a:rPr lang="en-GB" sz="1032" dirty="0">
                <a:solidFill>
                  <a:schemeClr val="bg1"/>
                </a:solidFill>
                <a:latin typeface="Arial" panose="020B0604020202020204" pitchFamily="34" charset="0"/>
                <a:cs typeface="Arial" panose="020B0604020202020204" pitchFamily="34" charset="0"/>
              </a:rPr>
              <a:t>&amp; Active Ingredients</a:t>
            </a:r>
          </a:p>
        </p:txBody>
      </p:sp>
      <p:grpSp>
        <p:nvGrpSpPr>
          <p:cNvPr id="31" name="Group 30">
            <a:extLst>
              <a:ext uri="{FF2B5EF4-FFF2-40B4-BE49-F238E27FC236}">
                <a16:creationId xmlns:a16="http://schemas.microsoft.com/office/drawing/2014/main" xmlns="" id="{57C2D239-98A4-48B4-8487-CACBB903698A}"/>
              </a:ext>
            </a:extLst>
          </p:cNvPr>
          <p:cNvGrpSpPr/>
          <p:nvPr/>
        </p:nvGrpSpPr>
        <p:grpSpPr>
          <a:xfrm>
            <a:off x="319897" y="4857653"/>
            <a:ext cx="822946" cy="822944"/>
            <a:chOff x="403037" y="5961763"/>
            <a:chExt cx="1036826" cy="1036824"/>
          </a:xfrm>
        </p:grpSpPr>
        <p:sp>
          <p:nvSpPr>
            <p:cNvPr id="32" name="Oval 31">
              <a:extLst>
                <a:ext uri="{FF2B5EF4-FFF2-40B4-BE49-F238E27FC236}">
                  <a16:creationId xmlns:a16="http://schemas.microsoft.com/office/drawing/2014/main" xmlns="" id="{D3825FB5-12B7-4D4D-A6F8-15FBC9FBBC23}"/>
                </a:ext>
              </a:extLst>
            </p:cNvPr>
            <p:cNvSpPr/>
            <p:nvPr/>
          </p:nvSpPr>
          <p:spPr>
            <a:xfrm>
              <a:off x="403037" y="5961763"/>
              <a:ext cx="1036826" cy="1036824"/>
            </a:xfrm>
            <a:prstGeom prst="ellipse">
              <a:avLst/>
            </a:prstGeom>
            <a:solidFill>
              <a:srgbClr val="00C8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33" name="Right Bracket 32">
              <a:extLst>
                <a:ext uri="{FF2B5EF4-FFF2-40B4-BE49-F238E27FC236}">
                  <a16:creationId xmlns:a16="http://schemas.microsoft.com/office/drawing/2014/main" xmlns="" id="{F397D243-BABC-44CA-AC48-910EFAE04C9F}"/>
                </a:ext>
              </a:extLst>
            </p:cNvPr>
            <p:cNvSpPr/>
            <p:nvPr/>
          </p:nvSpPr>
          <p:spPr>
            <a:xfrm>
              <a:off x="1003300" y="6362700"/>
              <a:ext cx="107950" cy="152400"/>
            </a:xfrm>
            <a:prstGeom prst="rightBracke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29" dirty="0"/>
            </a:p>
          </p:txBody>
        </p:sp>
      </p:grpSp>
      <p:grpSp>
        <p:nvGrpSpPr>
          <p:cNvPr id="34" name="Group 33">
            <a:extLst>
              <a:ext uri="{FF2B5EF4-FFF2-40B4-BE49-F238E27FC236}">
                <a16:creationId xmlns:a16="http://schemas.microsoft.com/office/drawing/2014/main" xmlns="" id="{75282A7A-E49F-4499-9A95-B78D479C8970}"/>
              </a:ext>
            </a:extLst>
          </p:cNvPr>
          <p:cNvGrpSpPr/>
          <p:nvPr/>
        </p:nvGrpSpPr>
        <p:grpSpPr>
          <a:xfrm>
            <a:off x="539638" y="1731602"/>
            <a:ext cx="171606" cy="171605"/>
            <a:chOff x="679888" y="2181588"/>
            <a:chExt cx="216206" cy="216204"/>
          </a:xfrm>
          <a:solidFill>
            <a:srgbClr val="00C8FF"/>
          </a:solidFill>
        </p:grpSpPr>
        <p:sp>
          <p:nvSpPr>
            <p:cNvPr id="35" name="Oval 34">
              <a:extLst>
                <a:ext uri="{FF2B5EF4-FFF2-40B4-BE49-F238E27FC236}">
                  <a16:creationId xmlns:a16="http://schemas.microsoft.com/office/drawing/2014/main" xmlns="" id="{12E6FA4E-368A-4707-B591-4AF13EA3EC6B}"/>
                </a:ext>
              </a:extLst>
            </p:cNvPr>
            <p:cNvSpPr>
              <a:spLocks/>
            </p:cNvSpPr>
            <p:nvPr/>
          </p:nvSpPr>
          <p:spPr>
            <a:xfrm>
              <a:off x="679888" y="2181588"/>
              <a:ext cx="216206" cy="21620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36" name="Right Triangle 35">
              <a:extLst>
                <a:ext uri="{FF2B5EF4-FFF2-40B4-BE49-F238E27FC236}">
                  <a16:creationId xmlns:a16="http://schemas.microsoft.com/office/drawing/2014/main" xmlns="" id="{9591312F-AE4D-46F1-B03E-5325AFA6710D}"/>
                </a:ext>
              </a:extLst>
            </p:cNvPr>
            <p:cNvSpPr/>
            <p:nvPr/>
          </p:nvSpPr>
          <p:spPr>
            <a:xfrm>
              <a:off x="788194" y="2219325"/>
              <a:ext cx="45719" cy="457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952" b="1" dirty="0">
                <a:solidFill>
                  <a:schemeClr val="bg1"/>
                </a:solidFill>
                <a:latin typeface="Arial" panose="020B0604020202020204" pitchFamily="34" charset="0"/>
                <a:cs typeface="Arial" panose="020B0604020202020204" pitchFamily="34" charset="0"/>
              </a:endParaRPr>
            </a:p>
          </p:txBody>
        </p:sp>
      </p:grpSp>
      <p:grpSp>
        <p:nvGrpSpPr>
          <p:cNvPr id="37" name="Group 36">
            <a:extLst>
              <a:ext uri="{FF2B5EF4-FFF2-40B4-BE49-F238E27FC236}">
                <a16:creationId xmlns:a16="http://schemas.microsoft.com/office/drawing/2014/main" xmlns="" id="{E477BEFA-4E50-42DA-BEA4-B9F3F0CD0965}"/>
              </a:ext>
            </a:extLst>
          </p:cNvPr>
          <p:cNvGrpSpPr/>
          <p:nvPr/>
        </p:nvGrpSpPr>
        <p:grpSpPr>
          <a:xfrm>
            <a:off x="799873" y="1843153"/>
            <a:ext cx="80884" cy="80884"/>
            <a:chOff x="1007756" y="2322131"/>
            <a:chExt cx="101906" cy="101906"/>
          </a:xfrm>
          <a:solidFill>
            <a:srgbClr val="00C8FF"/>
          </a:solidFill>
        </p:grpSpPr>
        <p:sp>
          <p:nvSpPr>
            <p:cNvPr id="38" name="Oval 37">
              <a:extLst>
                <a:ext uri="{FF2B5EF4-FFF2-40B4-BE49-F238E27FC236}">
                  <a16:creationId xmlns:a16="http://schemas.microsoft.com/office/drawing/2014/main" xmlns="" id="{E2BD97DA-47B8-418D-A317-917BDE105844}"/>
                </a:ext>
              </a:extLst>
            </p:cNvPr>
            <p:cNvSpPr/>
            <p:nvPr/>
          </p:nvSpPr>
          <p:spPr>
            <a:xfrm>
              <a:off x="1007756" y="2322131"/>
              <a:ext cx="101906" cy="101906"/>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39" name="Cross 38">
              <a:extLst>
                <a:ext uri="{FF2B5EF4-FFF2-40B4-BE49-F238E27FC236}">
                  <a16:creationId xmlns:a16="http://schemas.microsoft.com/office/drawing/2014/main" xmlns="" id="{F61D8946-9256-4C16-89B3-D6AE48ABF796}"/>
                </a:ext>
              </a:extLst>
            </p:cNvPr>
            <p:cNvSpPr/>
            <p:nvPr/>
          </p:nvSpPr>
          <p:spPr>
            <a:xfrm>
              <a:off x="1040132" y="2340769"/>
              <a:ext cx="45719" cy="45719"/>
            </a:xfrm>
            <a:prstGeom prst="plu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952" b="1" dirty="0">
                <a:solidFill>
                  <a:schemeClr val="bg1"/>
                </a:solidFill>
                <a:latin typeface="Arial" panose="020B0604020202020204" pitchFamily="34" charset="0"/>
                <a:cs typeface="Arial" panose="020B0604020202020204" pitchFamily="34" charset="0"/>
              </a:endParaRPr>
            </a:p>
          </p:txBody>
        </p:sp>
      </p:grpSp>
      <p:grpSp>
        <p:nvGrpSpPr>
          <p:cNvPr id="40" name="Group 39">
            <a:extLst>
              <a:ext uri="{FF2B5EF4-FFF2-40B4-BE49-F238E27FC236}">
                <a16:creationId xmlns:a16="http://schemas.microsoft.com/office/drawing/2014/main" xmlns="" id="{3E613198-EB92-4B76-8B89-DFB67EE2B577}"/>
              </a:ext>
            </a:extLst>
          </p:cNvPr>
          <p:cNvGrpSpPr/>
          <p:nvPr/>
        </p:nvGrpSpPr>
        <p:grpSpPr>
          <a:xfrm>
            <a:off x="2606118" y="2565778"/>
            <a:ext cx="80884" cy="80884"/>
            <a:chOff x="3283437" y="3232562"/>
            <a:chExt cx="101906" cy="101906"/>
          </a:xfrm>
          <a:solidFill>
            <a:srgbClr val="00C8FF"/>
          </a:solidFill>
        </p:grpSpPr>
        <p:sp>
          <p:nvSpPr>
            <p:cNvPr id="41" name="Oval 40">
              <a:extLst>
                <a:ext uri="{FF2B5EF4-FFF2-40B4-BE49-F238E27FC236}">
                  <a16:creationId xmlns:a16="http://schemas.microsoft.com/office/drawing/2014/main" xmlns="" id="{51DA093B-2977-46C3-AA19-6F8BF2E7A2D3}"/>
                </a:ext>
              </a:extLst>
            </p:cNvPr>
            <p:cNvSpPr/>
            <p:nvPr/>
          </p:nvSpPr>
          <p:spPr>
            <a:xfrm>
              <a:off x="3283437" y="3232562"/>
              <a:ext cx="101906" cy="101906"/>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42" name="Diamond 41">
              <a:extLst>
                <a:ext uri="{FF2B5EF4-FFF2-40B4-BE49-F238E27FC236}">
                  <a16:creationId xmlns:a16="http://schemas.microsoft.com/office/drawing/2014/main" xmlns="" id="{C2E47A5D-22A7-4356-9CCA-0C3B5C9260DC}"/>
                </a:ext>
              </a:extLst>
            </p:cNvPr>
            <p:cNvSpPr/>
            <p:nvPr/>
          </p:nvSpPr>
          <p:spPr>
            <a:xfrm>
              <a:off x="3321844" y="3269456"/>
              <a:ext cx="45719" cy="45719"/>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952" b="1" dirty="0">
                <a:solidFill>
                  <a:schemeClr val="bg1"/>
                </a:solidFill>
                <a:latin typeface="Arial" panose="020B0604020202020204" pitchFamily="34" charset="0"/>
                <a:cs typeface="Arial" panose="020B0604020202020204" pitchFamily="34" charset="0"/>
              </a:endParaRPr>
            </a:p>
          </p:txBody>
        </p:sp>
      </p:grpSp>
      <p:grpSp>
        <p:nvGrpSpPr>
          <p:cNvPr id="43" name="Group 42">
            <a:extLst>
              <a:ext uri="{FF2B5EF4-FFF2-40B4-BE49-F238E27FC236}">
                <a16:creationId xmlns:a16="http://schemas.microsoft.com/office/drawing/2014/main" xmlns="" id="{18DCAD35-E714-4E39-A287-159DB7AEE3C9}"/>
              </a:ext>
            </a:extLst>
          </p:cNvPr>
          <p:cNvGrpSpPr/>
          <p:nvPr/>
        </p:nvGrpSpPr>
        <p:grpSpPr>
          <a:xfrm>
            <a:off x="3161068" y="2705641"/>
            <a:ext cx="80884" cy="80884"/>
            <a:chOff x="3982616" y="3408775"/>
            <a:chExt cx="101906" cy="101906"/>
          </a:xfrm>
          <a:solidFill>
            <a:srgbClr val="00C8FF"/>
          </a:solidFill>
        </p:grpSpPr>
        <p:sp>
          <p:nvSpPr>
            <p:cNvPr id="44" name="Oval 43">
              <a:extLst>
                <a:ext uri="{FF2B5EF4-FFF2-40B4-BE49-F238E27FC236}">
                  <a16:creationId xmlns:a16="http://schemas.microsoft.com/office/drawing/2014/main" xmlns="" id="{8328E08B-DEA1-4679-88AF-92D550DB347C}"/>
                </a:ext>
              </a:extLst>
            </p:cNvPr>
            <p:cNvSpPr/>
            <p:nvPr/>
          </p:nvSpPr>
          <p:spPr>
            <a:xfrm>
              <a:off x="3982616" y="3408775"/>
              <a:ext cx="101906" cy="101906"/>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45" name="Block Arc 44">
              <a:extLst>
                <a:ext uri="{FF2B5EF4-FFF2-40B4-BE49-F238E27FC236}">
                  <a16:creationId xmlns:a16="http://schemas.microsoft.com/office/drawing/2014/main" xmlns="" id="{EE6C1F6B-73E1-477A-9F63-5751ADA72416}"/>
                </a:ext>
              </a:extLst>
            </p:cNvPr>
            <p:cNvSpPr/>
            <p:nvPr/>
          </p:nvSpPr>
          <p:spPr>
            <a:xfrm>
              <a:off x="4005263" y="3438525"/>
              <a:ext cx="45719" cy="45719"/>
            </a:xfrm>
            <a:prstGeom prst="blockArc">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952" b="1" dirty="0">
                <a:solidFill>
                  <a:schemeClr val="bg1"/>
                </a:solidFill>
                <a:latin typeface="Arial" panose="020B0604020202020204" pitchFamily="34" charset="0"/>
                <a:cs typeface="Arial" panose="020B0604020202020204" pitchFamily="34" charset="0"/>
              </a:endParaRPr>
            </a:p>
          </p:txBody>
        </p:sp>
      </p:grpSp>
      <p:grpSp>
        <p:nvGrpSpPr>
          <p:cNvPr id="46" name="Group 45">
            <a:extLst>
              <a:ext uri="{FF2B5EF4-FFF2-40B4-BE49-F238E27FC236}">
                <a16:creationId xmlns:a16="http://schemas.microsoft.com/office/drawing/2014/main" xmlns="" id="{4A3A0EA8-8C3D-459A-A937-62BD53FD111C}"/>
              </a:ext>
            </a:extLst>
          </p:cNvPr>
          <p:cNvGrpSpPr/>
          <p:nvPr/>
        </p:nvGrpSpPr>
        <p:grpSpPr>
          <a:xfrm>
            <a:off x="3442014" y="1900445"/>
            <a:ext cx="171606" cy="171605"/>
            <a:chOff x="4336579" y="2394313"/>
            <a:chExt cx="216206" cy="216204"/>
          </a:xfrm>
          <a:solidFill>
            <a:srgbClr val="00C8FF"/>
          </a:solidFill>
        </p:grpSpPr>
        <p:sp>
          <p:nvSpPr>
            <p:cNvPr id="47" name="Oval 46">
              <a:extLst>
                <a:ext uri="{FF2B5EF4-FFF2-40B4-BE49-F238E27FC236}">
                  <a16:creationId xmlns:a16="http://schemas.microsoft.com/office/drawing/2014/main" xmlns="" id="{BB15E8EA-E98F-4E46-A288-98F01DE43C62}"/>
                </a:ext>
              </a:extLst>
            </p:cNvPr>
            <p:cNvSpPr>
              <a:spLocks/>
            </p:cNvSpPr>
            <p:nvPr/>
          </p:nvSpPr>
          <p:spPr>
            <a:xfrm>
              <a:off x="4336579" y="2394313"/>
              <a:ext cx="216206" cy="21620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cxnSp>
          <p:nvCxnSpPr>
            <p:cNvPr id="48" name="Connector: Curved 47">
              <a:extLst>
                <a:ext uri="{FF2B5EF4-FFF2-40B4-BE49-F238E27FC236}">
                  <a16:creationId xmlns:a16="http://schemas.microsoft.com/office/drawing/2014/main" xmlns="" id="{70711C0D-51D1-42C0-97B5-CDCDB2E52537}"/>
                </a:ext>
              </a:extLst>
            </p:cNvPr>
            <p:cNvCxnSpPr>
              <a:cxnSpLocks/>
            </p:cNvCxnSpPr>
            <p:nvPr/>
          </p:nvCxnSpPr>
          <p:spPr>
            <a:xfrm>
              <a:off x="4402931" y="2464593"/>
              <a:ext cx="64537" cy="23812"/>
            </a:xfrm>
            <a:prstGeom prst="curvedConnector3">
              <a:avLst/>
            </a:prstGeom>
            <a:grpFill/>
            <a:ln>
              <a:noFill/>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xmlns="" id="{18F17F96-9B2A-46B2-BF32-2727AACB5CE0}"/>
              </a:ext>
            </a:extLst>
          </p:cNvPr>
          <p:cNvGrpSpPr/>
          <p:nvPr/>
        </p:nvGrpSpPr>
        <p:grpSpPr>
          <a:xfrm>
            <a:off x="4934552" y="1858274"/>
            <a:ext cx="80884" cy="80884"/>
            <a:chOff x="6217022" y="2341181"/>
            <a:chExt cx="101906" cy="101906"/>
          </a:xfrm>
          <a:solidFill>
            <a:srgbClr val="00C8FF"/>
          </a:solidFill>
        </p:grpSpPr>
        <p:sp>
          <p:nvSpPr>
            <p:cNvPr id="50" name="Oval 49">
              <a:extLst>
                <a:ext uri="{FF2B5EF4-FFF2-40B4-BE49-F238E27FC236}">
                  <a16:creationId xmlns:a16="http://schemas.microsoft.com/office/drawing/2014/main" xmlns="" id="{A02E0684-6F00-48C0-A44E-749558F67A3D}"/>
                </a:ext>
              </a:extLst>
            </p:cNvPr>
            <p:cNvSpPr/>
            <p:nvPr/>
          </p:nvSpPr>
          <p:spPr>
            <a:xfrm>
              <a:off x="6217022" y="2341181"/>
              <a:ext cx="101906" cy="101906"/>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51" name="Lightning Bolt 50">
              <a:extLst>
                <a:ext uri="{FF2B5EF4-FFF2-40B4-BE49-F238E27FC236}">
                  <a16:creationId xmlns:a16="http://schemas.microsoft.com/office/drawing/2014/main" xmlns="" id="{BF3A4DFF-E083-42E2-AAE6-EF0149125311}"/>
                </a:ext>
              </a:extLst>
            </p:cNvPr>
            <p:cNvSpPr/>
            <p:nvPr/>
          </p:nvSpPr>
          <p:spPr>
            <a:xfrm>
              <a:off x="6250781" y="2374106"/>
              <a:ext cx="45719" cy="45719"/>
            </a:xfrm>
            <a:prstGeom prst="lightningBol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952" b="1" dirty="0">
                <a:solidFill>
                  <a:schemeClr val="bg1"/>
                </a:solidFill>
                <a:latin typeface="Arial" panose="020B0604020202020204" pitchFamily="34" charset="0"/>
                <a:cs typeface="Arial" panose="020B0604020202020204" pitchFamily="34" charset="0"/>
              </a:endParaRPr>
            </a:p>
          </p:txBody>
        </p:sp>
      </p:grpSp>
      <p:grpSp>
        <p:nvGrpSpPr>
          <p:cNvPr id="52" name="Group 51">
            <a:extLst>
              <a:ext uri="{FF2B5EF4-FFF2-40B4-BE49-F238E27FC236}">
                <a16:creationId xmlns:a16="http://schemas.microsoft.com/office/drawing/2014/main" xmlns="" id="{1E6BC6F6-45D3-4070-B5C7-597385651CB9}"/>
              </a:ext>
            </a:extLst>
          </p:cNvPr>
          <p:cNvGrpSpPr/>
          <p:nvPr/>
        </p:nvGrpSpPr>
        <p:grpSpPr>
          <a:xfrm>
            <a:off x="5146236" y="1756211"/>
            <a:ext cx="80884" cy="80884"/>
            <a:chOff x="6483721" y="2212593"/>
            <a:chExt cx="101906" cy="101906"/>
          </a:xfrm>
          <a:solidFill>
            <a:srgbClr val="00C8FF"/>
          </a:solidFill>
        </p:grpSpPr>
        <p:sp>
          <p:nvSpPr>
            <p:cNvPr id="53" name="Oval 52">
              <a:extLst>
                <a:ext uri="{FF2B5EF4-FFF2-40B4-BE49-F238E27FC236}">
                  <a16:creationId xmlns:a16="http://schemas.microsoft.com/office/drawing/2014/main" xmlns="" id="{C251DE5A-63C9-4DC6-8F6B-901434A3D78A}"/>
                </a:ext>
              </a:extLst>
            </p:cNvPr>
            <p:cNvSpPr/>
            <p:nvPr/>
          </p:nvSpPr>
          <p:spPr>
            <a:xfrm>
              <a:off x="6483721" y="2212593"/>
              <a:ext cx="101906" cy="101906"/>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54" name="Diagonal Stripe 53">
              <a:extLst>
                <a:ext uri="{FF2B5EF4-FFF2-40B4-BE49-F238E27FC236}">
                  <a16:creationId xmlns:a16="http://schemas.microsoft.com/office/drawing/2014/main" xmlns="" id="{AB5A39AB-E33A-472A-8B91-50292A582A5B}"/>
                </a:ext>
              </a:extLst>
            </p:cNvPr>
            <p:cNvSpPr/>
            <p:nvPr/>
          </p:nvSpPr>
          <p:spPr>
            <a:xfrm>
              <a:off x="6524625" y="2245519"/>
              <a:ext cx="45719" cy="45719"/>
            </a:xfrm>
            <a:prstGeom prst="diagStrip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952" b="1" dirty="0">
                <a:solidFill>
                  <a:schemeClr val="bg1"/>
                </a:solidFill>
                <a:latin typeface="Arial" panose="020B0604020202020204" pitchFamily="34" charset="0"/>
                <a:cs typeface="Arial" panose="020B0604020202020204" pitchFamily="34" charset="0"/>
              </a:endParaRPr>
            </a:p>
          </p:txBody>
        </p:sp>
      </p:grpSp>
      <p:grpSp>
        <p:nvGrpSpPr>
          <p:cNvPr id="55" name="Group 54">
            <a:extLst>
              <a:ext uri="{FF2B5EF4-FFF2-40B4-BE49-F238E27FC236}">
                <a16:creationId xmlns:a16="http://schemas.microsoft.com/office/drawing/2014/main" xmlns="" id="{96D137B9-1E70-4DD7-9DAC-573EE2C2C944}"/>
              </a:ext>
            </a:extLst>
          </p:cNvPr>
          <p:cNvGrpSpPr/>
          <p:nvPr/>
        </p:nvGrpSpPr>
        <p:grpSpPr>
          <a:xfrm>
            <a:off x="5820020" y="2144300"/>
            <a:ext cx="80884" cy="80884"/>
            <a:chOff x="7332619" y="2701544"/>
            <a:chExt cx="101906" cy="101906"/>
          </a:xfrm>
        </p:grpSpPr>
        <p:sp>
          <p:nvSpPr>
            <p:cNvPr id="56" name="Oval 55">
              <a:extLst>
                <a:ext uri="{FF2B5EF4-FFF2-40B4-BE49-F238E27FC236}">
                  <a16:creationId xmlns:a16="http://schemas.microsoft.com/office/drawing/2014/main" xmlns="" id="{D0A350C7-76D9-4FB4-8E0B-171D1D9E4B06}"/>
                </a:ext>
              </a:extLst>
            </p:cNvPr>
            <p:cNvSpPr/>
            <p:nvPr/>
          </p:nvSpPr>
          <p:spPr>
            <a:xfrm>
              <a:off x="7332619" y="2701544"/>
              <a:ext cx="101906" cy="101906"/>
            </a:xfrm>
            <a:prstGeom prst="ellipse">
              <a:avLst/>
            </a:prstGeom>
            <a:solidFill>
              <a:srgbClr val="522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57" name="Teardrop 56">
              <a:extLst>
                <a:ext uri="{FF2B5EF4-FFF2-40B4-BE49-F238E27FC236}">
                  <a16:creationId xmlns:a16="http://schemas.microsoft.com/office/drawing/2014/main" xmlns="" id="{B77806CA-8C80-462A-BFF4-8228FA14D78E}"/>
                </a:ext>
              </a:extLst>
            </p:cNvPr>
            <p:cNvSpPr/>
            <p:nvPr/>
          </p:nvSpPr>
          <p:spPr>
            <a:xfrm>
              <a:off x="7366000" y="2727325"/>
              <a:ext cx="45719" cy="45719"/>
            </a:xfrm>
            <a:prstGeom prst="teardrop">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952" b="1" dirty="0">
                <a:solidFill>
                  <a:schemeClr val="bg1"/>
                </a:solidFill>
                <a:latin typeface="Arial" panose="020B0604020202020204" pitchFamily="34" charset="0"/>
                <a:cs typeface="Arial" panose="020B0604020202020204" pitchFamily="34" charset="0"/>
              </a:endParaRPr>
            </a:p>
          </p:txBody>
        </p:sp>
      </p:grpSp>
      <p:grpSp>
        <p:nvGrpSpPr>
          <p:cNvPr id="58" name="Group 57">
            <a:extLst>
              <a:ext uri="{FF2B5EF4-FFF2-40B4-BE49-F238E27FC236}">
                <a16:creationId xmlns:a16="http://schemas.microsoft.com/office/drawing/2014/main" xmlns="" id="{23A409C9-B0D5-48C0-98A6-2658F40DC3B8}"/>
              </a:ext>
            </a:extLst>
          </p:cNvPr>
          <p:cNvGrpSpPr/>
          <p:nvPr/>
        </p:nvGrpSpPr>
        <p:grpSpPr>
          <a:xfrm>
            <a:off x="6112417" y="2548235"/>
            <a:ext cx="171606" cy="171605"/>
            <a:chOff x="7701009" y="3210461"/>
            <a:chExt cx="216206" cy="216204"/>
          </a:xfrm>
        </p:grpSpPr>
        <p:sp>
          <p:nvSpPr>
            <p:cNvPr id="59" name="Oval 58">
              <a:extLst>
                <a:ext uri="{FF2B5EF4-FFF2-40B4-BE49-F238E27FC236}">
                  <a16:creationId xmlns:a16="http://schemas.microsoft.com/office/drawing/2014/main" xmlns="" id="{16F816F1-B400-48DB-9D9E-D0A02CAA6347}"/>
                </a:ext>
              </a:extLst>
            </p:cNvPr>
            <p:cNvSpPr/>
            <p:nvPr/>
          </p:nvSpPr>
          <p:spPr>
            <a:xfrm>
              <a:off x="7701009" y="3210461"/>
              <a:ext cx="216206" cy="216204"/>
            </a:xfrm>
            <a:prstGeom prst="ellipse">
              <a:avLst/>
            </a:prstGeom>
            <a:solidFill>
              <a:srgbClr val="522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60" name="Right Triangle 59">
              <a:extLst>
                <a:ext uri="{FF2B5EF4-FFF2-40B4-BE49-F238E27FC236}">
                  <a16:creationId xmlns:a16="http://schemas.microsoft.com/office/drawing/2014/main" xmlns="" id="{A2A56FA8-6377-459A-9F6C-F01E4DC7B8D0}"/>
                </a:ext>
              </a:extLst>
            </p:cNvPr>
            <p:cNvSpPr/>
            <p:nvPr/>
          </p:nvSpPr>
          <p:spPr>
            <a:xfrm>
              <a:off x="7743825" y="3308350"/>
              <a:ext cx="45719" cy="45719"/>
            </a:xfrm>
            <a:prstGeom prst="r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952" b="1" dirty="0">
                <a:solidFill>
                  <a:schemeClr val="bg1"/>
                </a:solidFill>
                <a:latin typeface="Arial" panose="020B0604020202020204" pitchFamily="34" charset="0"/>
                <a:cs typeface="Arial" panose="020B0604020202020204" pitchFamily="34" charset="0"/>
              </a:endParaRPr>
            </a:p>
          </p:txBody>
        </p:sp>
      </p:grpSp>
      <p:grpSp>
        <p:nvGrpSpPr>
          <p:cNvPr id="61" name="Group 60">
            <a:extLst>
              <a:ext uri="{FF2B5EF4-FFF2-40B4-BE49-F238E27FC236}">
                <a16:creationId xmlns:a16="http://schemas.microsoft.com/office/drawing/2014/main" xmlns="" id="{8A10A84B-8842-42E4-B6E3-503533A0EF56}"/>
              </a:ext>
            </a:extLst>
          </p:cNvPr>
          <p:cNvGrpSpPr/>
          <p:nvPr/>
        </p:nvGrpSpPr>
        <p:grpSpPr>
          <a:xfrm>
            <a:off x="8186974" y="1561539"/>
            <a:ext cx="171606" cy="171605"/>
            <a:chOff x="10314735" y="1967326"/>
            <a:chExt cx="216206" cy="216204"/>
          </a:xfrm>
        </p:grpSpPr>
        <p:sp>
          <p:nvSpPr>
            <p:cNvPr id="62" name="Oval 61">
              <a:extLst>
                <a:ext uri="{FF2B5EF4-FFF2-40B4-BE49-F238E27FC236}">
                  <a16:creationId xmlns:a16="http://schemas.microsoft.com/office/drawing/2014/main" xmlns="" id="{C142FCAB-BEE7-4794-AD86-EAC9DF730D43}"/>
                </a:ext>
              </a:extLst>
            </p:cNvPr>
            <p:cNvSpPr/>
            <p:nvPr/>
          </p:nvSpPr>
          <p:spPr>
            <a:xfrm>
              <a:off x="10314735" y="1967326"/>
              <a:ext cx="216206" cy="216204"/>
            </a:xfrm>
            <a:prstGeom prst="ellipse">
              <a:avLst/>
            </a:prstGeom>
            <a:solidFill>
              <a:srgbClr val="522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cxnSp>
          <p:nvCxnSpPr>
            <p:cNvPr id="63" name="Connector: Curved 62">
              <a:extLst>
                <a:ext uri="{FF2B5EF4-FFF2-40B4-BE49-F238E27FC236}">
                  <a16:creationId xmlns:a16="http://schemas.microsoft.com/office/drawing/2014/main" xmlns="" id="{EEF08D0D-2139-4BB7-9AC0-22B142E9B078}"/>
                </a:ext>
              </a:extLst>
            </p:cNvPr>
            <p:cNvCxnSpPr/>
            <p:nvPr/>
          </p:nvCxnSpPr>
          <p:spPr>
            <a:xfrm rot="16200000" flipH="1">
              <a:off x="10414000" y="2060575"/>
              <a:ext cx="76200" cy="38100"/>
            </a:xfrm>
            <a:prstGeom prst="curvedConnector3">
              <a:avLst/>
            </a:prstGeom>
            <a:ln>
              <a:noFill/>
              <a:tailEnd type="triangle"/>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xmlns="" id="{72E79C1C-E3D3-417E-845D-705FD72C8553}"/>
              </a:ext>
            </a:extLst>
          </p:cNvPr>
          <p:cNvGrpSpPr/>
          <p:nvPr/>
        </p:nvGrpSpPr>
        <p:grpSpPr>
          <a:xfrm>
            <a:off x="8434570" y="1669271"/>
            <a:ext cx="80884" cy="80884"/>
            <a:chOff x="10626679" y="2103057"/>
            <a:chExt cx="101906" cy="101906"/>
          </a:xfrm>
        </p:grpSpPr>
        <p:sp>
          <p:nvSpPr>
            <p:cNvPr id="65" name="Oval 64">
              <a:extLst>
                <a:ext uri="{FF2B5EF4-FFF2-40B4-BE49-F238E27FC236}">
                  <a16:creationId xmlns:a16="http://schemas.microsoft.com/office/drawing/2014/main" xmlns="" id="{1833F0B5-16AD-4A4F-8478-58987098DFCA}"/>
                </a:ext>
              </a:extLst>
            </p:cNvPr>
            <p:cNvSpPr/>
            <p:nvPr/>
          </p:nvSpPr>
          <p:spPr>
            <a:xfrm>
              <a:off x="10626679" y="2103057"/>
              <a:ext cx="101906" cy="101906"/>
            </a:xfrm>
            <a:prstGeom prst="ellipse">
              <a:avLst/>
            </a:prstGeom>
            <a:solidFill>
              <a:srgbClr val="522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66" name="Plaque 65">
              <a:extLst>
                <a:ext uri="{FF2B5EF4-FFF2-40B4-BE49-F238E27FC236}">
                  <a16:creationId xmlns:a16="http://schemas.microsoft.com/office/drawing/2014/main" xmlns="" id="{A81E203D-B5DD-4322-A1B9-B0B12B1C7AE0}"/>
                </a:ext>
              </a:extLst>
            </p:cNvPr>
            <p:cNvSpPr/>
            <p:nvPr/>
          </p:nvSpPr>
          <p:spPr>
            <a:xfrm>
              <a:off x="10652125" y="2136775"/>
              <a:ext cx="45719" cy="45719"/>
            </a:xfrm>
            <a:prstGeom prst="plaqu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952" b="1" dirty="0">
                <a:solidFill>
                  <a:schemeClr val="bg1"/>
                </a:solidFill>
                <a:latin typeface="Arial" panose="020B0604020202020204" pitchFamily="34" charset="0"/>
                <a:cs typeface="Arial" panose="020B0604020202020204" pitchFamily="34" charset="0"/>
              </a:endParaRPr>
            </a:p>
          </p:txBody>
        </p:sp>
      </p:grpSp>
      <p:grpSp>
        <p:nvGrpSpPr>
          <p:cNvPr id="105" name="Group 104">
            <a:extLst>
              <a:ext uri="{FF2B5EF4-FFF2-40B4-BE49-F238E27FC236}">
                <a16:creationId xmlns:a16="http://schemas.microsoft.com/office/drawing/2014/main" xmlns="" id="{9342CD1C-34A6-44B3-ACBE-8F8C1BADBD00}"/>
              </a:ext>
            </a:extLst>
          </p:cNvPr>
          <p:cNvGrpSpPr/>
          <p:nvPr/>
        </p:nvGrpSpPr>
        <p:grpSpPr>
          <a:xfrm>
            <a:off x="366083" y="-586769"/>
            <a:ext cx="737448" cy="737445"/>
            <a:chOff x="461226" y="3717022"/>
            <a:chExt cx="929108" cy="929104"/>
          </a:xfrm>
          <a:solidFill>
            <a:srgbClr val="EDEDED"/>
          </a:solidFill>
        </p:grpSpPr>
        <p:sp>
          <p:nvSpPr>
            <p:cNvPr id="106" name="Oval 105">
              <a:extLst>
                <a:ext uri="{FF2B5EF4-FFF2-40B4-BE49-F238E27FC236}">
                  <a16:creationId xmlns:a16="http://schemas.microsoft.com/office/drawing/2014/main" xmlns="" id="{5505C73D-AE52-4F99-85B8-24D22979C96F}"/>
                </a:ext>
              </a:extLst>
            </p:cNvPr>
            <p:cNvSpPr/>
            <p:nvPr/>
          </p:nvSpPr>
          <p:spPr>
            <a:xfrm>
              <a:off x="461226" y="3717022"/>
              <a:ext cx="929108" cy="92910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107" name="Callout: Left Arrow 106">
              <a:extLst>
                <a:ext uri="{FF2B5EF4-FFF2-40B4-BE49-F238E27FC236}">
                  <a16:creationId xmlns:a16="http://schemas.microsoft.com/office/drawing/2014/main" xmlns="" id="{45818CFD-77CC-4D80-B959-0806B405B7FC}"/>
                </a:ext>
              </a:extLst>
            </p:cNvPr>
            <p:cNvSpPr/>
            <p:nvPr/>
          </p:nvSpPr>
          <p:spPr>
            <a:xfrm>
              <a:off x="1090613" y="3981450"/>
              <a:ext cx="47625" cy="45719"/>
            </a:xfrm>
            <a:prstGeom prst="leftArrowCallo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952" b="1" dirty="0">
                <a:solidFill>
                  <a:schemeClr val="bg1"/>
                </a:solidFill>
                <a:latin typeface="Arial" panose="020B0604020202020204" pitchFamily="34" charset="0"/>
                <a:cs typeface="Arial" panose="020B0604020202020204" pitchFamily="34" charset="0"/>
              </a:endParaRPr>
            </a:p>
          </p:txBody>
        </p:sp>
      </p:grpSp>
      <p:grpSp>
        <p:nvGrpSpPr>
          <p:cNvPr id="111" name="Group 110">
            <a:extLst>
              <a:ext uri="{FF2B5EF4-FFF2-40B4-BE49-F238E27FC236}">
                <a16:creationId xmlns:a16="http://schemas.microsoft.com/office/drawing/2014/main" xmlns="" id="{50F508CC-1C8F-410A-926D-F30F91083CBA}"/>
              </a:ext>
            </a:extLst>
          </p:cNvPr>
          <p:cNvGrpSpPr/>
          <p:nvPr/>
        </p:nvGrpSpPr>
        <p:grpSpPr>
          <a:xfrm>
            <a:off x="1137468" y="-645698"/>
            <a:ext cx="269567" cy="269567"/>
            <a:chOff x="1433092" y="4654746"/>
            <a:chExt cx="339626" cy="339626"/>
          </a:xfrm>
          <a:solidFill>
            <a:srgbClr val="EDEDED"/>
          </a:solidFill>
        </p:grpSpPr>
        <p:sp>
          <p:nvSpPr>
            <p:cNvPr id="112" name="Oval 111">
              <a:extLst>
                <a:ext uri="{FF2B5EF4-FFF2-40B4-BE49-F238E27FC236}">
                  <a16:creationId xmlns:a16="http://schemas.microsoft.com/office/drawing/2014/main" xmlns="" id="{42A79E6F-453D-4169-864F-D154FF86CC35}"/>
                </a:ext>
              </a:extLst>
            </p:cNvPr>
            <p:cNvSpPr/>
            <p:nvPr/>
          </p:nvSpPr>
          <p:spPr>
            <a:xfrm>
              <a:off x="1433092" y="4654746"/>
              <a:ext cx="339626" cy="339626"/>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113" name="Flowchart: Preparation 112">
              <a:extLst>
                <a:ext uri="{FF2B5EF4-FFF2-40B4-BE49-F238E27FC236}">
                  <a16:creationId xmlns:a16="http://schemas.microsoft.com/office/drawing/2014/main" xmlns="" id="{BDB3F50D-E43E-43AC-8AF6-230C64E4968B}"/>
                </a:ext>
              </a:extLst>
            </p:cNvPr>
            <p:cNvSpPr/>
            <p:nvPr/>
          </p:nvSpPr>
          <p:spPr>
            <a:xfrm>
              <a:off x="1547813" y="4824413"/>
              <a:ext cx="66675" cy="45719"/>
            </a:xfrm>
            <a:prstGeom prst="flowChartPrepa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952" b="1" dirty="0">
                <a:solidFill>
                  <a:schemeClr val="bg1"/>
                </a:solidFill>
                <a:latin typeface="Arial" panose="020B0604020202020204" pitchFamily="34" charset="0"/>
                <a:cs typeface="Arial" panose="020B0604020202020204" pitchFamily="34" charset="0"/>
              </a:endParaRPr>
            </a:p>
          </p:txBody>
        </p:sp>
      </p:grpSp>
      <p:grpSp>
        <p:nvGrpSpPr>
          <p:cNvPr id="114" name="Group 113">
            <a:extLst>
              <a:ext uri="{FF2B5EF4-FFF2-40B4-BE49-F238E27FC236}">
                <a16:creationId xmlns:a16="http://schemas.microsoft.com/office/drawing/2014/main" xmlns="" id="{05ED4C73-AFC5-459A-B9A0-130B738B6E61}"/>
              </a:ext>
            </a:extLst>
          </p:cNvPr>
          <p:cNvGrpSpPr/>
          <p:nvPr/>
        </p:nvGrpSpPr>
        <p:grpSpPr>
          <a:xfrm>
            <a:off x="8549967" y="2360698"/>
            <a:ext cx="1449590" cy="1449590"/>
            <a:chOff x="9298868" y="6269834"/>
            <a:chExt cx="1826332" cy="1826332"/>
          </a:xfrm>
        </p:grpSpPr>
        <p:sp>
          <p:nvSpPr>
            <p:cNvPr id="115" name="Circle: Hollow 114">
              <a:extLst>
                <a:ext uri="{FF2B5EF4-FFF2-40B4-BE49-F238E27FC236}">
                  <a16:creationId xmlns:a16="http://schemas.microsoft.com/office/drawing/2014/main" xmlns="" id="{EFEDF2AC-D898-4A95-BC8F-8E2B46416165}"/>
                </a:ext>
              </a:extLst>
            </p:cNvPr>
            <p:cNvSpPr/>
            <p:nvPr/>
          </p:nvSpPr>
          <p:spPr>
            <a:xfrm>
              <a:off x="9298868" y="6269834"/>
              <a:ext cx="1826332" cy="1826332"/>
            </a:xfrm>
            <a:prstGeom prst="donut">
              <a:avLst>
                <a:gd name="adj" fmla="val 32683"/>
              </a:avLst>
            </a:prstGeom>
            <a:solidFill>
              <a:srgbClr val="5225B5">
                <a:alpha val="25000"/>
              </a:srgb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solidFill>
                  <a:schemeClr val="tx1"/>
                </a:solidFill>
              </a:endParaRPr>
            </a:p>
          </p:txBody>
        </p:sp>
        <p:sp>
          <p:nvSpPr>
            <p:cNvPr id="116" name="Diagonal Stripe 115">
              <a:extLst>
                <a:ext uri="{FF2B5EF4-FFF2-40B4-BE49-F238E27FC236}">
                  <a16:creationId xmlns:a16="http://schemas.microsoft.com/office/drawing/2014/main" xmlns="" id="{454ED901-3D6A-4AF1-BA11-DC55422232DB}"/>
                </a:ext>
              </a:extLst>
            </p:cNvPr>
            <p:cNvSpPr/>
            <p:nvPr/>
          </p:nvSpPr>
          <p:spPr>
            <a:xfrm>
              <a:off x="10789920" y="7498080"/>
              <a:ext cx="68580" cy="106680"/>
            </a:xfrm>
            <a:prstGeom prst="diagStrip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a:spcBef>
                  <a:spcPts val="159"/>
                </a:spcBef>
                <a:spcAft>
                  <a:spcPts val="159"/>
                </a:spcAft>
              </a:pPr>
              <a:endParaRPr lang="en-GB" sz="873" dirty="0">
                <a:solidFill>
                  <a:schemeClr val="bg1"/>
                </a:solidFill>
              </a:endParaRPr>
            </a:p>
          </p:txBody>
        </p:sp>
      </p:grpSp>
      <p:grpSp>
        <p:nvGrpSpPr>
          <p:cNvPr id="184" name="Group 183">
            <a:extLst>
              <a:ext uri="{FF2B5EF4-FFF2-40B4-BE49-F238E27FC236}">
                <a16:creationId xmlns:a16="http://schemas.microsoft.com/office/drawing/2014/main" xmlns="" id="{98217FD7-20F0-4108-8C19-0D5A90FF24BC}"/>
              </a:ext>
            </a:extLst>
          </p:cNvPr>
          <p:cNvGrpSpPr/>
          <p:nvPr/>
        </p:nvGrpSpPr>
        <p:grpSpPr>
          <a:xfrm>
            <a:off x="8695149" y="571607"/>
            <a:ext cx="269567" cy="269567"/>
            <a:chOff x="10954982" y="4185764"/>
            <a:chExt cx="339626" cy="339626"/>
          </a:xfrm>
          <a:solidFill>
            <a:srgbClr val="EDEDED"/>
          </a:solidFill>
        </p:grpSpPr>
        <p:sp>
          <p:nvSpPr>
            <p:cNvPr id="185" name="Oval 184">
              <a:extLst>
                <a:ext uri="{FF2B5EF4-FFF2-40B4-BE49-F238E27FC236}">
                  <a16:creationId xmlns:a16="http://schemas.microsoft.com/office/drawing/2014/main" xmlns="" id="{158504AB-7A8E-4B22-A050-E0FE56222B2D}"/>
                </a:ext>
              </a:extLst>
            </p:cNvPr>
            <p:cNvSpPr/>
            <p:nvPr/>
          </p:nvSpPr>
          <p:spPr>
            <a:xfrm>
              <a:off x="10954982" y="4185764"/>
              <a:ext cx="339626" cy="339626"/>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186" name="Arrow: Chevron 185">
              <a:extLst>
                <a:ext uri="{FF2B5EF4-FFF2-40B4-BE49-F238E27FC236}">
                  <a16:creationId xmlns:a16="http://schemas.microsoft.com/office/drawing/2014/main" xmlns="" id="{FC40B9A1-8F35-4108-A1F3-E59BED3F9E86}"/>
                </a:ext>
              </a:extLst>
            </p:cNvPr>
            <p:cNvSpPr/>
            <p:nvPr/>
          </p:nvSpPr>
          <p:spPr>
            <a:xfrm>
              <a:off x="11199019" y="4345781"/>
              <a:ext cx="45719" cy="45719"/>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952" b="1" dirty="0">
                <a:solidFill>
                  <a:schemeClr val="bg1"/>
                </a:solidFill>
                <a:latin typeface="Arial" panose="020B0604020202020204" pitchFamily="34" charset="0"/>
                <a:cs typeface="Arial" panose="020B0604020202020204" pitchFamily="34" charset="0"/>
              </a:endParaRPr>
            </a:p>
          </p:txBody>
        </p:sp>
      </p:grpSp>
      <p:grpSp>
        <p:nvGrpSpPr>
          <p:cNvPr id="191" name="Group 190">
            <a:extLst>
              <a:ext uri="{FF2B5EF4-FFF2-40B4-BE49-F238E27FC236}">
                <a16:creationId xmlns:a16="http://schemas.microsoft.com/office/drawing/2014/main" xmlns="" id="{330ED3EF-40EE-45AF-8B04-CE2A1AB81D16}"/>
              </a:ext>
            </a:extLst>
          </p:cNvPr>
          <p:cNvGrpSpPr/>
          <p:nvPr/>
        </p:nvGrpSpPr>
        <p:grpSpPr>
          <a:xfrm>
            <a:off x="4845541" y="-1053341"/>
            <a:ext cx="1773409" cy="1773404"/>
            <a:chOff x="5780322" y="-4010185"/>
            <a:chExt cx="4723107" cy="4723098"/>
          </a:xfrm>
        </p:grpSpPr>
        <p:sp>
          <p:nvSpPr>
            <p:cNvPr id="188" name="Oval 187">
              <a:extLst>
                <a:ext uri="{FF2B5EF4-FFF2-40B4-BE49-F238E27FC236}">
                  <a16:creationId xmlns:a16="http://schemas.microsoft.com/office/drawing/2014/main" xmlns="" id="{B8290C5C-3B5D-4D5C-A2CD-59518B517D2A}"/>
                </a:ext>
              </a:extLst>
            </p:cNvPr>
            <p:cNvSpPr/>
            <p:nvPr/>
          </p:nvSpPr>
          <p:spPr>
            <a:xfrm>
              <a:off x="5780322" y="-4010185"/>
              <a:ext cx="4723107" cy="4723098"/>
            </a:xfrm>
            <a:prstGeom prst="ellipse">
              <a:avLst/>
            </a:prstGeom>
            <a:solidFill>
              <a:srgbClr val="522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190" name="Rectangle: Top Corners Rounded 189">
              <a:extLst>
                <a:ext uri="{FF2B5EF4-FFF2-40B4-BE49-F238E27FC236}">
                  <a16:creationId xmlns:a16="http://schemas.microsoft.com/office/drawing/2014/main" xmlns="" id="{3BDBC382-BE28-4292-98A2-77D776A2CD8D}"/>
                </a:ext>
              </a:extLst>
            </p:cNvPr>
            <p:cNvSpPr/>
            <p:nvPr/>
          </p:nvSpPr>
          <p:spPr>
            <a:xfrm>
              <a:off x="9814560" y="-836023"/>
              <a:ext cx="60960" cy="165463"/>
            </a:xfrm>
            <a:prstGeom prst="round2Same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a:spcBef>
                  <a:spcPts val="159"/>
                </a:spcBef>
                <a:spcAft>
                  <a:spcPts val="159"/>
                </a:spcAft>
              </a:pPr>
              <a:endParaRPr lang="en-GB" sz="873" dirty="0">
                <a:solidFill>
                  <a:schemeClr val="bg1"/>
                </a:solidFill>
              </a:endParaRPr>
            </a:p>
          </p:txBody>
        </p:sp>
      </p:grpSp>
      <p:grpSp>
        <p:nvGrpSpPr>
          <p:cNvPr id="192" name="Group 191">
            <a:extLst>
              <a:ext uri="{FF2B5EF4-FFF2-40B4-BE49-F238E27FC236}">
                <a16:creationId xmlns:a16="http://schemas.microsoft.com/office/drawing/2014/main" xmlns="" id="{F9A62F43-A5FB-4DF5-A77A-E338CB940825}"/>
              </a:ext>
            </a:extLst>
          </p:cNvPr>
          <p:cNvGrpSpPr/>
          <p:nvPr/>
        </p:nvGrpSpPr>
        <p:grpSpPr>
          <a:xfrm>
            <a:off x="6263858" y="161419"/>
            <a:ext cx="445773" cy="445773"/>
            <a:chOff x="8331321" y="3664071"/>
            <a:chExt cx="906342" cy="906342"/>
          </a:xfrm>
        </p:grpSpPr>
        <p:sp>
          <p:nvSpPr>
            <p:cNvPr id="193" name="Oval 192">
              <a:extLst>
                <a:ext uri="{FF2B5EF4-FFF2-40B4-BE49-F238E27FC236}">
                  <a16:creationId xmlns:a16="http://schemas.microsoft.com/office/drawing/2014/main" xmlns="" id="{8862CE2D-5744-4777-8E28-08ACD503E687}"/>
                </a:ext>
              </a:extLst>
            </p:cNvPr>
            <p:cNvSpPr/>
            <p:nvPr/>
          </p:nvSpPr>
          <p:spPr>
            <a:xfrm>
              <a:off x="8331321" y="3664071"/>
              <a:ext cx="906342" cy="906342"/>
            </a:xfrm>
            <a:prstGeom prst="ellipse">
              <a:avLst/>
            </a:prstGeom>
            <a:solidFill>
              <a:schemeClr val="bg1"/>
            </a:solidFill>
            <a:ln>
              <a:noFill/>
            </a:ln>
            <a:effectLst>
              <a:outerShdw blurRad="3302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cxnSp>
          <p:nvCxnSpPr>
            <p:cNvPr id="194" name="Connector: Curved 193">
              <a:extLst>
                <a:ext uri="{FF2B5EF4-FFF2-40B4-BE49-F238E27FC236}">
                  <a16:creationId xmlns:a16="http://schemas.microsoft.com/office/drawing/2014/main" xmlns="" id="{215AE444-AFD8-4790-912E-09ECDBE3758A}"/>
                </a:ext>
              </a:extLst>
            </p:cNvPr>
            <p:cNvCxnSpPr/>
            <p:nvPr/>
          </p:nvCxnSpPr>
          <p:spPr>
            <a:xfrm>
              <a:off x="8807450" y="4184650"/>
              <a:ext cx="88900" cy="57150"/>
            </a:xfrm>
            <a:prstGeom prst="curvedConnector3">
              <a:avLst/>
            </a:prstGeom>
            <a:ln>
              <a:noFill/>
            </a:ln>
          </p:spPr>
          <p:style>
            <a:lnRef idx="1">
              <a:schemeClr val="accent1"/>
            </a:lnRef>
            <a:fillRef idx="0">
              <a:schemeClr val="accent1"/>
            </a:fillRef>
            <a:effectRef idx="0">
              <a:schemeClr val="accent1"/>
            </a:effectRef>
            <a:fontRef idx="minor">
              <a:schemeClr val="tx1"/>
            </a:fontRef>
          </p:style>
        </p:cxnSp>
      </p:grpSp>
      <p:sp>
        <p:nvSpPr>
          <p:cNvPr id="2" name="Freeform: Shape 1">
            <a:extLst>
              <a:ext uri="{FF2B5EF4-FFF2-40B4-BE49-F238E27FC236}">
                <a16:creationId xmlns:a16="http://schemas.microsoft.com/office/drawing/2014/main" xmlns="" id="{443DFDAD-DD04-4A81-95A8-C091DF491172}"/>
              </a:ext>
            </a:extLst>
          </p:cNvPr>
          <p:cNvSpPr/>
          <p:nvPr/>
        </p:nvSpPr>
        <p:spPr>
          <a:xfrm>
            <a:off x="6712836" y="816536"/>
            <a:ext cx="257621" cy="551891"/>
          </a:xfrm>
          <a:custGeom>
            <a:avLst/>
            <a:gdLst>
              <a:gd name="connsiteX0" fmla="*/ 324576 w 324576"/>
              <a:gd name="connsiteY0" fmla="*/ 0 h 695325"/>
              <a:gd name="connsiteX1" fmla="*/ 324576 w 324576"/>
              <a:gd name="connsiteY1" fmla="*/ 0 h 695325"/>
              <a:gd name="connsiteX2" fmla="*/ 143601 w 324576"/>
              <a:gd name="connsiteY2" fmla="*/ 419100 h 695325"/>
              <a:gd name="connsiteX3" fmla="*/ 48351 w 324576"/>
              <a:gd name="connsiteY3" fmla="*/ 609600 h 695325"/>
              <a:gd name="connsiteX4" fmla="*/ 726 w 324576"/>
              <a:gd name="connsiteY4" fmla="*/ 685800 h 695325"/>
              <a:gd name="connsiteX5" fmla="*/ 726 w 324576"/>
              <a:gd name="connsiteY5" fmla="*/ 695325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576" h="695325">
                <a:moveTo>
                  <a:pt x="324576" y="0"/>
                </a:moveTo>
                <a:lnTo>
                  <a:pt x="324576" y="0"/>
                </a:lnTo>
                <a:cubicBezTo>
                  <a:pt x="258808" y="157842"/>
                  <a:pt x="215741" y="267226"/>
                  <a:pt x="143601" y="419100"/>
                </a:cubicBezTo>
                <a:cubicBezTo>
                  <a:pt x="113140" y="483228"/>
                  <a:pt x="80101" y="546100"/>
                  <a:pt x="48351" y="609600"/>
                </a:cubicBezTo>
                <a:cubicBezTo>
                  <a:pt x="-10977" y="728256"/>
                  <a:pt x="74915" y="562152"/>
                  <a:pt x="726" y="685800"/>
                </a:cubicBezTo>
                <a:cubicBezTo>
                  <a:pt x="-908" y="688523"/>
                  <a:pt x="726" y="692150"/>
                  <a:pt x="726" y="695325"/>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29" dirty="0"/>
          </a:p>
        </p:txBody>
      </p:sp>
      <p:sp>
        <p:nvSpPr>
          <p:cNvPr id="7" name="Footer Placeholder 6">
            <a:extLst>
              <a:ext uri="{FF2B5EF4-FFF2-40B4-BE49-F238E27FC236}">
                <a16:creationId xmlns:a16="http://schemas.microsoft.com/office/drawing/2014/main" xmlns="" id="{A61ABD2A-0483-4AF8-A595-937D9A6C1A99}"/>
              </a:ext>
            </a:extLst>
          </p:cNvPr>
          <p:cNvSpPr>
            <a:spLocks noGrp="1"/>
          </p:cNvSpPr>
          <p:nvPr>
            <p:ph type="ftr" sz="quarter" idx="11"/>
          </p:nvPr>
        </p:nvSpPr>
        <p:spPr/>
        <p:txBody>
          <a:bodyPr/>
          <a:lstStyle/>
          <a:p>
            <a:r>
              <a:rPr lang="en-US" dirty="0"/>
              <a:t>Copyright Dr. Reddy‘s </a:t>
            </a:r>
          </a:p>
        </p:txBody>
      </p:sp>
      <p:sp>
        <p:nvSpPr>
          <p:cNvPr id="8" name="Slide Number Placeholder 7">
            <a:extLst>
              <a:ext uri="{FF2B5EF4-FFF2-40B4-BE49-F238E27FC236}">
                <a16:creationId xmlns:a16="http://schemas.microsoft.com/office/drawing/2014/main" xmlns="" id="{97BB83B7-102A-489B-82E1-7808A7B1EB31}"/>
              </a:ext>
            </a:extLst>
          </p:cNvPr>
          <p:cNvSpPr>
            <a:spLocks noGrp="1"/>
          </p:cNvSpPr>
          <p:nvPr>
            <p:ph type="sldNum" sz="quarter" idx="12"/>
          </p:nvPr>
        </p:nvSpPr>
        <p:spPr/>
        <p:txBody>
          <a:bodyPr/>
          <a:lstStyle/>
          <a:p>
            <a:fld id="{FCB53D23-1D79-480C-B3BE-829293F4503C}" type="slidenum">
              <a:rPr lang="en-US" smtClean="0"/>
              <a:pPr/>
              <a:t>6</a:t>
            </a:fld>
            <a:endParaRPr lang="en-US" dirty="0"/>
          </a:p>
        </p:txBody>
      </p:sp>
      <p:sp>
        <p:nvSpPr>
          <p:cNvPr id="74" name="Rechteck 73">
            <a:hlinkClick r:id="rId3" action="ppaction://hlinksldjump"/>
            <a:extLst>
              <a:ext uri="{FF2B5EF4-FFF2-40B4-BE49-F238E27FC236}">
                <a16:creationId xmlns:a16="http://schemas.microsoft.com/office/drawing/2014/main" xmlns="" id="{C41E8C38-1571-4ADA-A4CF-66D0E20F6124}"/>
              </a:ext>
            </a:extLst>
          </p:cNvPr>
          <p:cNvSpPr/>
          <p:nvPr/>
        </p:nvSpPr>
        <p:spPr>
          <a:xfrm>
            <a:off x="7985226" y="4587974"/>
            <a:ext cx="1158774" cy="555526"/>
          </a:xfrm>
          <a:prstGeom prst="rect">
            <a:avLst/>
          </a:prstGeom>
          <a:solidFill>
            <a:schemeClr val="bg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a:spcBef>
                <a:spcPts val="159"/>
              </a:spcBef>
              <a:spcAft>
                <a:spcPts val="159"/>
              </a:spcAft>
            </a:pPr>
            <a:endParaRPr lang="de-DE" sz="873" dirty="0" err="1">
              <a:solidFill>
                <a:schemeClr val="bg1"/>
              </a:solidFill>
            </a:endParaRPr>
          </a:p>
        </p:txBody>
      </p:sp>
    </p:spTree>
    <p:extLst>
      <p:ext uri="{BB962C8B-B14F-4D97-AF65-F5344CB8AC3E}">
        <p14:creationId xmlns:p14="http://schemas.microsoft.com/office/powerpoint/2010/main" val="3606182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750"/>
                                        <p:tgtEl>
                                          <p:spTgt spid="25"/>
                                        </p:tgtEl>
                                      </p:cBhvr>
                                    </p:animEffect>
                                  </p:childTnLst>
                                </p:cTn>
                              </p:par>
                              <p:par>
                                <p:cTn id="8" presetID="6" presetClass="emph" presetSubtype="0" accel="50000" decel="50000" autoRev="1" fill="hold" grpId="1" nodeType="withEffect">
                                  <p:stCondLst>
                                    <p:cond delay="0"/>
                                  </p:stCondLst>
                                  <p:childTnLst>
                                    <p:animScale>
                                      <p:cBhvr>
                                        <p:cTn id="9" dur="500" fill="hold"/>
                                        <p:tgtEl>
                                          <p:spTgt spid="25"/>
                                        </p:tgtEl>
                                      </p:cBhvr>
                                      <p:by x="108000" y="108000"/>
                                    </p:animScale>
                                  </p:childTnLst>
                                </p:cTn>
                              </p:par>
                              <p:par>
                                <p:cTn id="10" presetID="10" presetClass="entr" presetSubtype="0" fill="hold" nodeType="withEffect">
                                  <p:stCondLst>
                                    <p:cond delay="25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par>
                                <p:cTn id="13" presetID="42" presetClass="path" presetSubtype="0" decel="100000" fill="hold" nodeType="withEffect">
                                  <p:stCondLst>
                                    <p:cond delay="250"/>
                                  </p:stCondLst>
                                  <p:childTnLst>
                                    <p:animMotion origin="layout" path="M -1.2581E-6 -2.03822E-6 L 0.01681 0.03846 " pathEditMode="relative" rAng="0" ptsTypes="AA">
                                      <p:cBhvr>
                                        <p:cTn id="14" dur="1000" spd="-100000" fill="hold"/>
                                        <p:tgtEl>
                                          <p:spTgt spid="37"/>
                                        </p:tgtEl>
                                        <p:attrNameLst>
                                          <p:attrName>ppt_x</p:attrName>
                                          <p:attrName>ppt_y</p:attrName>
                                        </p:attrNameLst>
                                      </p:cBhvr>
                                      <p:rCtr x="841" y="1911"/>
                                    </p:animMotion>
                                  </p:childTnLst>
                                </p:cTn>
                              </p:par>
                              <p:par>
                                <p:cTn id="15" presetID="10" presetClass="entr" presetSubtype="0" fill="hold" nodeType="withEffect">
                                  <p:stCondLst>
                                    <p:cond delay="25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par>
                                <p:cTn id="18" presetID="42" presetClass="path" presetSubtype="0" decel="100000" fill="hold" nodeType="withEffect">
                                  <p:stCondLst>
                                    <p:cond delay="250"/>
                                  </p:stCondLst>
                                  <p:childTnLst>
                                    <p:animMotion origin="layout" path="M 2.19788E-6 1.79324E-6 L 0.02618 0.06002 " pathEditMode="relative" rAng="0" ptsTypes="AA">
                                      <p:cBhvr>
                                        <p:cTn id="19" dur="1000" spd="-100000" fill="hold"/>
                                        <p:tgtEl>
                                          <p:spTgt spid="34"/>
                                        </p:tgtEl>
                                        <p:attrNameLst>
                                          <p:attrName>ppt_x</p:attrName>
                                          <p:attrName>ppt_y</p:attrName>
                                        </p:attrNameLst>
                                      </p:cBhvr>
                                      <p:rCtr x="1309" y="2989"/>
                                    </p:animMotion>
                                  </p:childTnLst>
                                </p:cTn>
                              </p:par>
                              <p:par>
                                <p:cTn id="20" presetID="10" presetClass="entr" presetSubtype="0" fill="hold" nodeType="withEffect">
                                  <p:stCondLst>
                                    <p:cond delay="25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42" presetClass="path" presetSubtype="0" decel="100000" fill="hold" nodeType="withEffect">
                                  <p:stCondLst>
                                    <p:cond delay="250"/>
                                  </p:stCondLst>
                                  <p:childTnLst>
                                    <p:animMotion origin="layout" path="M 4.22489E-6 -4.4047E-6 L -0.02646 -0.01616 " pathEditMode="relative" rAng="0" ptsTypes="AA">
                                      <p:cBhvr>
                                        <p:cTn id="24" dur="1000" spd="-100000" fill="hold"/>
                                        <p:tgtEl>
                                          <p:spTgt spid="40"/>
                                        </p:tgtEl>
                                        <p:attrNameLst>
                                          <p:attrName>ppt_x</p:attrName>
                                          <p:attrName>ppt_y</p:attrName>
                                        </p:attrNameLst>
                                      </p:cBhvr>
                                      <p:rCtr x="-1323" y="-808"/>
                                    </p:animMotion>
                                  </p:childTnLst>
                                </p:cTn>
                              </p:par>
                              <p:par>
                                <p:cTn id="25" presetID="10" presetClass="entr" presetSubtype="0" fill="hold" grpId="0" nodeType="withEffect">
                                  <p:stCondLst>
                                    <p:cond delay="50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grpId="0" nodeType="withEffect">
                                  <p:stCondLst>
                                    <p:cond delay="100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750"/>
                                        <p:tgtEl>
                                          <p:spTgt spid="26"/>
                                        </p:tgtEl>
                                      </p:cBhvr>
                                    </p:animEffect>
                                  </p:childTnLst>
                                </p:cTn>
                              </p:par>
                              <p:par>
                                <p:cTn id="31" presetID="6" presetClass="emph" presetSubtype="0" accel="50000" decel="50000" autoRev="1" fill="hold" grpId="1" nodeType="withEffect">
                                  <p:stCondLst>
                                    <p:cond delay="1000"/>
                                  </p:stCondLst>
                                  <p:childTnLst>
                                    <p:animScale>
                                      <p:cBhvr>
                                        <p:cTn id="32" dur="500" fill="hold"/>
                                        <p:tgtEl>
                                          <p:spTgt spid="26"/>
                                        </p:tgtEl>
                                      </p:cBhvr>
                                      <p:by x="108000" y="108000"/>
                                    </p:animScale>
                                  </p:childTnLst>
                                </p:cTn>
                              </p:par>
                              <p:par>
                                <p:cTn id="33" presetID="10" presetClass="entr" presetSubtype="0" fill="hold" nodeType="withEffect">
                                  <p:stCondLst>
                                    <p:cond delay="125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500"/>
                                        <p:tgtEl>
                                          <p:spTgt spid="43"/>
                                        </p:tgtEl>
                                      </p:cBhvr>
                                    </p:animEffect>
                                  </p:childTnLst>
                                </p:cTn>
                              </p:par>
                              <p:par>
                                <p:cTn id="36" presetID="42" presetClass="path" presetSubtype="0" decel="100000" fill="hold" nodeType="withEffect">
                                  <p:stCondLst>
                                    <p:cond delay="1250"/>
                                  </p:stCondLst>
                                  <p:childTnLst>
                                    <p:animMotion origin="layout" path="M -4.68789E-6 3.04263E-6 L 0.02371 -0.03136 " pathEditMode="relative" rAng="0" ptsTypes="AA">
                                      <p:cBhvr>
                                        <p:cTn id="37" dur="1000" spd="-100000" fill="hold"/>
                                        <p:tgtEl>
                                          <p:spTgt spid="43"/>
                                        </p:tgtEl>
                                        <p:attrNameLst>
                                          <p:attrName>ppt_x</p:attrName>
                                          <p:attrName>ppt_y</p:attrName>
                                        </p:attrNameLst>
                                      </p:cBhvr>
                                      <p:rCtr x="1185" y="-1568"/>
                                    </p:animMotion>
                                  </p:childTnLst>
                                </p:cTn>
                              </p:par>
                              <p:par>
                                <p:cTn id="38" presetID="10" presetClass="entr" presetSubtype="0" fill="hold" nodeType="withEffect">
                                  <p:stCondLst>
                                    <p:cond delay="1250"/>
                                  </p:stCondLst>
                                  <p:childTnLst>
                                    <p:set>
                                      <p:cBhvr>
                                        <p:cTn id="39" dur="1" fill="hold">
                                          <p:stCondLst>
                                            <p:cond delay="0"/>
                                          </p:stCondLst>
                                        </p:cTn>
                                        <p:tgtEl>
                                          <p:spTgt spid="46"/>
                                        </p:tgtEl>
                                        <p:attrNameLst>
                                          <p:attrName>style.visibility</p:attrName>
                                        </p:attrNameLst>
                                      </p:cBhvr>
                                      <p:to>
                                        <p:strVal val="visible"/>
                                      </p:to>
                                    </p:set>
                                    <p:animEffect transition="in" filter="fade">
                                      <p:cBhvr>
                                        <p:cTn id="40" dur="500"/>
                                        <p:tgtEl>
                                          <p:spTgt spid="46"/>
                                        </p:tgtEl>
                                      </p:cBhvr>
                                    </p:animEffect>
                                  </p:childTnLst>
                                </p:cTn>
                              </p:par>
                              <p:par>
                                <p:cTn id="41" presetID="42" presetClass="path" presetSubtype="0" decel="100000" fill="hold" nodeType="withEffect">
                                  <p:stCondLst>
                                    <p:cond delay="1250"/>
                                  </p:stCondLst>
                                  <p:childTnLst>
                                    <p:animMotion origin="layout" path="M -4.36682E-6 4.74767E-6 L 0.01999 0.03062 " pathEditMode="relative" rAng="0" ptsTypes="AA">
                                      <p:cBhvr>
                                        <p:cTn id="42" dur="1000" spd="-100000" fill="hold"/>
                                        <p:tgtEl>
                                          <p:spTgt spid="46"/>
                                        </p:tgtEl>
                                        <p:attrNameLst>
                                          <p:attrName>ppt_x</p:attrName>
                                          <p:attrName>ppt_y</p:attrName>
                                        </p:attrNameLst>
                                      </p:cBhvr>
                                      <p:rCtr x="992" y="1519"/>
                                    </p:animMotion>
                                  </p:childTnLst>
                                </p:cTn>
                              </p:par>
                              <p:par>
                                <p:cTn id="43" presetID="10" presetClass="entr" presetSubtype="0" fill="hold" nodeType="withEffect">
                                  <p:stCondLst>
                                    <p:cond delay="1250"/>
                                  </p:stCondLst>
                                  <p:childTnLst>
                                    <p:set>
                                      <p:cBhvr>
                                        <p:cTn id="44" dur="1" fill="hold">
                                          <p:stCondLst>
                                            <p:cond delay="0"/>
                                          </p:stCondLst>
                                        </p:cTn>
                                        <p:tgtEl>
                                          <p:spTgt spid="49"/>
                                        </p:tgtEl>
                                        <p:attrNameLst>
                                          <p:attrName>style.visibility</p:attrName>
                                        </p:attrNameLst>
                                      </p:cBhvr>
                                      <p:to>
                                        <p:strVal val="visible"/>
                                      </p:to>
                                    </p:set>
                                    <p:animEffect transition="in" filter="fade">
                                      <p:cBhvr>
                                        <p:cTn id="45" dur="500"/>
                                        <p:tgtEl>
                                          <p:spTgt spid="49"/>
                                        </p:tgtEl>
                                      </p:cBhvr>
                                    </p:animEffect>
                                  </p:childTnLst>
                                </p:cTn>
                              </p:par>
                              <p:par>
                                <p:cTn id="46" presetID="42" presetClass="path" presetSubtype="0" decel="100000" fill="hold" nodeType="withEffect">
                                  <p:stCondLst>
                                    <p:cond delay="1250"/>
                                  </p:stCondLst>
                                  <p:childTnLst>
                                    <p:animMotion origin="layout" path="M 3.54279E-6 -1.77364E-6 L -0.01103 0.03528 " pathEditMode="relative" rAng="0" ptsTypes="AA">
                                      <p:cBhvr>
                                        <p:cTn id="47" dur="1000" spd="-100000" fill="hold"/>
                                        <p:tgtEl>
                                          <p:spTgt spid="49"/>
                                        </p:tgtEl>
                                        <p:attrNameLst>
                                          <p:attrName>ppt_x</p:attrName>
                                          <p:attrName>ppt_y</p:attrName>
                                        </p:attrNameLst>
                                      </p:cBhvr>
                                      <p:rCtr x="-551" y="1764"/>
                                    </p:animMotion>
                                  </p:childTnLst>
                                </p:cTn>
                              </p:par>
                              <p:par>
                                <p:cTn id="48" presetID="10" presetClass="entr" presetSubtype="0" fill="hold" nodeType="withEffect">
                                  <p:stCondLst>
                                    <p:cond delay="1250"/>
                                  </p:stCondLst>
                                  <p:childTnLst>
                                    <p:set>
                                      <p:cBhvr>
                                        <p:cTn id="49" dur="1" fill="hold">
                                          <p:stCondLst>
                                            <p:cond delay="0"/>
                                          </p:stCondLst>
                                        </p:cTn>
                                        <p:tgtEl>
                                          <p:spTgt spid="52"/>
                                        </p:tgtEl>
                                        <p:attrNameLst>
                                          <p:attrName>style.visibility</p:attrName>
                                        </p:attrNameLst>
                                      </p:cBhvr>
                                      <p:to>
                                        <p:strVal val="visible"/>
                                      </p:to>
                                    </p:set>
                                    <p:animEffect transition="in" filter="fade">
                                      <p:cBhvr>
                                        <p:cTn id="50" dur="500"/>
                                        <p:tgtEl>
                                          <p:spTgt spid="52"/>
                                        </p:tgtEl>
                                      </p:cBhvr>
                                    </p:animEffect>
                                  </p:childTnLst>
                                </p:cTn>
                              </p:par>
                              <p:par>
                                <p:cTn id="51" presetID="42" presetClass="path" presetSubtype="0" decel="100000" fill="hold" nodeType="withEffect">
                                  <p:stCondLst>
                                    <p:cond delay="1250"/>
                                  </p:stCondLst>
                                  <p:childTnLst>
                                    <p:animMotion origin="layout" path="M 3.48078E-6 1.44047E-6 L -0.02715 0.06467 " pathEditMode="relative" rAng="0" ptsTypes="AA">
                                      <p:cBhvr>
                                        <p:cTn id="52" dur="1000" spd="-100000" fill="hold"/>
                                        <p:tgtEl>
                                          <p:spTgt spid="52"/>
                                        </p:tgtEl>
                                        <p:attrNameLst>
                                          <p:attrName>ppt_x</p:attrName>
                                          <p:attrName>ppt_y</p:attrName>
                                        </p:attrNameLst>
                                      </p:cBhvr>
                                      <p:rCtr x="-1364" y="3234"/>
                                    </p:animMotion>
                                  </p:childTnLst>
                                </p:cTn>
                              </p:par>
                              <p:par>
                                <p:cTn id="53" presetID="10" presetClass="entr" presetSubtype="0" fill="hold" grpId="0" nodeType="withEffect">
                                  <p:stCondLst>
                                    <p:cond delay="150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par>
                                <p:cTn id="56" presetID="10" presetClass="entr" presetSubtype="0" fill="hold" grpId="0" nodeType="withEffect">
                                  <p:stCondLst>
                                    <p:cond delay="200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750"/>
                                        <p:tgtEl>
                                          <p:spTgt spid="27"/>
                                        </p:tgtEl>
                                      </p:cBhvr>
                                    </p:animEffect>
                                  </p:childTnLst>
                                </p:cTn>
                              </p:par>
                              <p:par>
                                <p:cTn id="59" presetID="6" presetClass="emph" presetSubtype="0" accel="50000" decel="50000" autoRev="1" fill="hold" grpId="1" nodeType="withEffect">
                                  <p:stCondLst>
                                    <p:cond delay="2000"/>
                                  </p:stCondLst>
                                  <p:childTnLst>
                                    <p:animScale>
                                      <p:cBhvr>
                                        <p:cTn id="60" dur="500" fill="hold"/>
                                        <p:tgtEl>
                                          <p:spTgt spid="27"/>
                                        </p:tgtEl>
                                      </p:cBhvr>
                                      <p:by x="108000" y="108000"/>
                                    </p:animScale>
                                  </p:childTnLst>
                                </p:cTn>
                              </p:par>
                              <p:par>
                                <p:cTn id="61" presetID="10" presetClass="entr" presetSubtype="0" fill="hold" nodeType="withEffect">
                                  <p:stCondLst>
                                    <p:cond delay="2250"/>
                                  </p:stCondLst>
                                  <p:childTnLst>
                                    <p:set>
                                      <p:cBhvr>
                                        <p:cTn id="62" dur="1" fill="hold">
                                          <p:stCondLst>
                                            <p:cond delay="0"/>
                                          </p:stCondLst>
                                        </p:cTn>
                                        <p:tgtEl>
                                          <p:spTgt spid="55"/>
                                        </p:tgtEl>
                                        <p:attrNameLst>
                                          <p:attrName>style.visibility</p:attrName>
                                        </p:attrNameLst>
                                      </p:cBhvr>
                                      <p:to>
                                        <p:strVal val="visible"/>
                                      </p:to>
                                    </p:set>
                                    <p:animEffect transition="in" filter="fade">
                                      <p:cBhvr>
                                        <p:cTn id="63" dur="500"/>
                                        <p:tgtEl>
                                          <p:spTgt spid="55"/>
                                        </p:tgtEl>
                                      </p:cBhvr>
                                    </p:animEffect>
                                  </p:childTnLst>
                                </p:cTn>
                              </p:par>
                              <p:par>
                                <p:cTn id="64" presetID="42" presetClass="path" presetSubtype="0" decel="100000" fill="hold" nodeType="withEffect">
                                  <p:stCondLst>
                                    <p:cond delay="2250"/>
                                  </p:stCondLst>
                                  <p:childTnLst>
                                    <p:animMotion origin="layout" path="M 1.55712E-6 -1.76874E-6 L 0.03693 0.01984 " pathEditMode="relative" rAng="0" ptsTypes="AA">
                                      <p:cBhvr>
                                        <p:cTn id="65" dur="1000" spd="-100000" fill="hold"/>
                                        <p:tgtEl>
                                          <p:spTgt spid="55"/>
                                        </p:tgtEl>
                                        <p:attrNameLst>
                                          <p:attrName>ppt_x</p:attrName>
                                          <p:attrName>ppt_y</p:attrName>
                                        </p:attrNameLst>
                                      </p:cBhvr>
                                      <p:rCtr x="1846" y="980"/>
                                    </p:animMotion>
                                  </p:childTnLst>
                                </p:cTn>
                              </p:par>
                              <p:par>
                                <p:cTn id="66" presetID="10" presetClass="entr" presetSubtype="0" fill="hold" nodeType="withEffect">
                                  <p:stCondLst>
                                    <p:cond delay="2250"/>
                                  </p:stCondLst>
                                  <p:childTnLst>
                                    <p:set>
                                      <p:cBhvr>
                                        <p:cTn id="67" dur="1" fill="hold">
                                          <p:stCondLst>
                                            <p:cond delay="0"/>
                                          </p:stCondLst>
                                        </p:cTn>
                                        <p:tgtEl>
                                          <p:spTgt spid="58"/>
                                        </p:tgtEl>
                                        <p:attrNameLst>
                                          <p:attrName>style.visibility</p:attrName>
                                        </p:attrNameLst>
                                      </p:cBhvr>
                                      <p:to>
                                        <p:strVal val="visible"/>
                                      </p:to>
                                    </p:set>
                                    <p:animEffect transition="in" filter="fade">
                                      <p:cBhvr>
                                        <p:cTn id="68" dur="500"/>
                                        <p:tgtEl>
                                          <p:spTgt spid="58"/>
                                        </p:tgtEl>
                                      </p:cBhvr>
                                    </p:animEffect>
                                  </p:childTnLst>
                                </p:cTn>
                              </p:par>
                              <p:par>
                                <p:cTn id="69" presetID="42" presetClass="path" presetSubtype="0" decel="100000" fill="hold" nodeType="withEffect">
                                  <p:stCondLst>
                                    <p:cond delay="2250"/>
                                  </p:stCondLst>
                                  <p:childTnLst>
                                    <p:animMotion origin="layout" path="M 1.69629E-6 -3.91965E-6 L 0.02797 -0.02866 " pathEditMode="relative" rAng="0" ptsTypes="AA">
                                      <p:cBhvr>
                                        <p:cTn id="70" dur="1000" spd="-100000" fill="hold"/>
                                        <p:tgtEl>
                                          <p:spTgt spid="58"/>
                                        </p:tgtEl>
                                        <p:attrNameLst>
                                          <p:attrName>ppt_x</p:attrName>
                                          <p:attrName>ppt_y</p:attrName>
                                        </p:attrNameLst>
                                      </p:cBhvr>
                                      <p:rCtr x="1392" y="-1445"/>
                                    </p:animMotion>
                                  </p:childTnLst>
                                </p:cTn>
                              </p:par>
                              <p:par>
                                <p:cTn id="71" presetID="10" presetClass="entr" presetSubtype="0" fill="hold" nodeType="withEffect">
                                  <p:stCondLst>
                                    <p:cond delay="2250"/>
                                  </p:stCondLst>
                                  <p:childTnLst>
                                    <p:set>
                                      <p:cBhvr>
                                        <p:cTn id="72" dur="1" fill="hold">
                                          <p:stCondLst>
                                            <p:cond delay="0"/>
                                          </p:stCondLst>
                                        </p:cTn>
                                        <p:tgtEl>
                                          <p:spTgt spid="61"/>
                                        </p:tgtEl>
                                        <p:attrNameLst>
                                          <p:attrName>style.visibility</p:attrName>
                                        </p:attrNameLst>
                                      </p:cBhvr>
                                      <p:to>
                                        <p:strVal val="visible"/>
                                      </p:to>
                                    </p:set>
                                    <p:animEffect transition="in" filter="fade">
                                      <p:cBhvr>
                                        <p:cTn id="73" dur="500"/>
                                        <p:tgtEl>
                                          <p:spTgt spid="61"/>
                                        </p:tgtEl>
                                      </p:cBhvr>
                                    </p:animEffect>
                                  </p:childTnLst>
                                </p:cTn>
                              </p:par>
                              <p:par>
                                <p:cTn id="74" presetID="42" presetClass="path" presetSubtype="0" decel="100000" fill="hold" nodeType="withEffect">
                                  <p:stCondLst>
                                    <p:cond delay="2250"/>
                                  </p:stCondLst>
                                  <p:childTnLst>
                                    <p:animMotion origin="layout" path="M -3.7922E-6 3.81676E-6 L -0.03362 0.0414 " pathEditMode="relative" rAng="0" ptsTypes="AA">
                                      <p:cBhvr>
                                        <p:cTn id="75" dur="1000" spd="-100000" fill="hold"/>
                                        <p:tgtEl>
                                          <p:spTgt spid="61"/>
                                        </p:tgtEl>
                                        <p:attrNameLst>
                                          <p:attrName>ppt_x</p:attrName>
                                          <p:attrName>ppt_y</p:attrName>
                                        </p:attrNameLst>
                                      </p:cBhvr>
                                      <p:rCtr x="-1681" y="2058"/>
                                    </p:animMotion>
                                  </p:childTnLst>
                                </p:cTn>
                              </p:par>
                              <p:par>
                                <p:cTn id="76" presetID="10" presetClass="entr" presetSubtype="0" fill="hold" nodeType="withEffect">
                                  <p:stCondLst>
                                    <p:cond delay="2250"/>
                                  </p:stCondLst>
                                  <p:childTnLst>
                                    <p:set>
                                      <p:cBhvr>
                                        <p:cTn id="77" dur="1" fill="hold">
                                          <p:stCondLst>
                                            <p:cond delay="0"/>
                                          </p:stCondLst>
                                        </p:cTn>
                                        <p:tgtEl>
                                          <p:spTgt spid="64"/>
                                        </p:tgtEl>
                                        <p:attrNameLst>
                                          <p:attrName>style.visibility</p:attrName>
                                        </p:attrNameLst>
                                      </p:cBhvr>
                                      <p:to>
                                        <p:strVal val="visible"/>
                                      </p:to>
                                    </p:set>
                                    <p:animEffect transition="in" filter="fade">
                                      <p:cBhvr>
                                        <p:cTn id="78" dur="500"/>
                                        <p:tgtEl>
                                          <p:spTgt spid="64"/>
                                        </p:tgtEl>
                                      </p:cBhvr>
                                    </p:animEffect>
                                  </p:childTnLst>
                                </p:cTn>
                              </p:par>
                              <p:par>
                                <p:cTn id="79" presetID="42" presetClass="path" presetSubtype="0" decel="100000" fill="hold" nodeType="withEffect">
                                  <p:stCondLst>
                                    <p:cond delay="2250"/>
                                  </p:stCondLst>
                                  <p:childTnLst>
                                    <p:animMotion origin="layout" path="M 7.31707E-7 4.91916E-6 L -0.05939 0.04581 " pathEditMode="relative" rAng="0" ptsTypes="AA">
                                      <p:cBhvr>
                                        <p:cTn id="80" dur="1000" spd="-100000" fill="hold"/>
                                        <p:tgtEl>
                                          <p:spTgt spid="64"/>
                                        </p:tgtEl>
                                        <p:attrNameLst>
                                          <p:attrName>ppt_x</p:attrName>
                                          <p:attrName>ppt_y</p:attrName>
                                        </p:attrNameLst>
                                      </p:cBhvr>
                                      <p:rCtr x="-2976" y="2278"/>
                                    </p:animMotion>
                                  </p:childTnLst>
                                </p:cTn>
                              </p:par>
                              <p:par>
                                <p:cTn id="81" presetID="10" presetClass="entr" presetSubtype="0" fill="hold" grpId="0" nodeType="withEffect">
                                  <p:stCondLst>
                                    <p:cond delay="250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5" grpId="0" animBg="1"/>
      <p:bldP spid="25" grpId="1" animBg="1"/>
      <p:bldP spid="26" grpId="0" animBg="1"/>
      <p:bldP spid="26" grpId="1" animBg="1"/>
      <p:bldP spid="27" grpId="0" animBg="1"/>
      <p:bldP spid="2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xmlns="" id="{27CA0AB1-D2ED-4C9D-BCA2-8565386FE382}"/>
              </a:ext>
            </a:extLst>
          </p:cNvPr>
          <p:cNvGrpSpPr/>
          <p:nvPr/>
        </p:nvGrpSpPr>
        <p:grpSpPr>
          <a:xfrm>
            <a:off x="4167117" y="-519090"/>
            <a:ext cx="1704599" cy="1704599"/>
            <a:chOff x="-153497" y="1125769"/>
            <a:chExt cx="1364130" cy="1364130"/>
          </a:xfrm>
          <a:solidFill>
            <a:srgbClr val="00C8FF"/>
          </a:solidFill>
        </p:grpSpPr>
        <p:sp>
          <p:nvSpPr>
            <p:cNvPr id="47" name="Circle: Hollow 46">
              <a:extLst>
                <a:ext uri="{FF2B5EF4-FFF2-40B4-BE49-F238E27FC236}">
                  <a16:creationId xmlns:a16="http://schemas.microsoft.com/office/drawing/2014/main" xmlns="" id="{33E98477-1AFD-4851-A907-E0B202E60C12}"/>
                </a:ext>
              </a:extLst>
            </p:cNvPr>
            <p:cNvSpPr/>
            <p:nvPr/>
          </p:nvSpPr>
          <p:spPr>
            <a:xfrm>
              <a:off x="-153497" y="1125769"/>
              <a:ext cx="1364130" cy="1364130"/>
            </a:xfrm>
            <a:prstGeom prst="donut">
              <a:avLst>
                <a:gd name="adj" fmla="val 27700"/>
              </a:avLst>
            </a:prstGeom>
            <a:solidFill>
              <a:srgbClr val="5225B5">
                <a:alpha val="26000"/>
              </a:srgbClr>
            </a:soli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solidFill>
                  <a:prstClr val="black"/>
                </a:solidFill>
              </a:endParaRPr>
            </a:p>
          </p:txBody>
        </p:sp>
        <p:sp>
          <p:nvSpPr>
            <p:cNvPr id="48" name="Left Brace 47">
              <a:extLst>
                <a:ext uri="{FF2B5EF4-FFF2-40B4-BE49-F238E27FC236}">
                  <a16:creationId xmlns:a16="http://schemas.microsoft.com/office/drawing/2014/main" xmlns="" id="{46239912-546D-4AF7-A0A3-A4B8E847FE8C}"/>
                </a:ext>
              </a:extLst>
            </p:cNvPr>
            <p:cNvSpPr/>
            <p:nvPr/>
          </p:nvSpPr>
          <p:spPr>
            <a:xfrm>
              <a:off x="123825" y="1590200"/>
              <a:ext cx="45719" cy="45719"/>
            </a:xfrm>
            <a:prstGeom prst="leftBrace">
              <a:avLst/>
            </a:prstGeom>
            <a:no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29" dirty="0">
                <a:solidFill>
                  <a:prstClr val="black"/>
                </a:solidFill>
              </a:endParaRPr>
            </a:p>
          </p:txBody>
        </p:sp>
      </p:grpSp>
      <p:sp>
        <p:nvSpPr>
          <p:cNvPr id="156" name="Oval 155">
            <a:extLst>
              <a:ext uri="{FF2B5EF4-FFF2-40B4-BE49-F238E27FC236}">
                <a16:creationId xmlns:a16="http://schemas.microsoft.com/office/drawing/2014/main" xmlns="" id="{8D635622-22ED-432C-B089-0BE96E4616BC}"/>
              </a:ext>
            </a:extLst>
          </p:cNvPr>
          <p:cNvSpPr/>
          <p:nvPr/>
        </p:nvSpPr>
        <p:spPr>
          <a:xfrm>
            <a:off x="8801659" y="221350"/>
            <a:ext cx="436423" cy="436423"/>
          </a:xfrm>
          <a:prstGeom prst="ellipse">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solidFill>
                <a:prstClr val="white"/>
              </a:solidFill>
            </a:endParaRPr>
          </a:p>
        </p:txBody>
      </p:sp>
      <p:sp>
        <p:nvSpPr>
          <p:cNvPr id="31" name="TextBox 30">
            <a:extLst>
              <a:ext uri="{FF2B5EF4-FFF2-40B4-BE49-F238E27FC236}">
                <a16:creationId xmlns:a16="http://schemas.microsoft.com/office/drawing/2014/main" xmlns="" id="{2FA51AB4-A88B-46C4-85E7-A6D2A8046BFE}"/>
              </a:ext>
            </a:extLst>
          </p:cNvPr>
          <p:cNvSpPr txBox="1"/>
          <p:nvPr/>
        </p:nvSpPr>
        <p:spPr>
          <a:xfrm>
            <a:off x="571669" y="714453"/>
            <a:ext cx="3428910" cy="857611"/>
          </a:xfrm>
          <a:prstGeom prst="rect">
            <a:avLst/>
          </a:prstGeom>
          <a:noFill/>
        </p:spPr>
        <p:txBody>
          <a:bodyPr wrap="square" lIns="0" tIns="0" rIns="0" bIns="0" rtlCol="0">
            <a:noAutofit/>
          </a:bodyPr>
          <a:lstStyle/>
          <a:p>
            <a:pPr>
              <a:lnSpc>
                <a:spcPct val="80000"/>
              </a:lnSpc>
            </a:pPr>
            <a:r>
              <a:rPr lang="en-GB" sz="2540" b="1" dirty="0">
                <a:solidFill>
                  <a:srgbClr val="5225B5"/>
                </a:solidFill>
                <a:cs typeface="Arial" panose="020B0604020202020204" pitchFamily="34" charset="0"/>
              </a:rPr>
              <a:t>Pharmaceutical Services &amp; Active Ingredients </a:t>
            </a:r>
            <a:r>
              <a:rPr lang="en-GB" sz="2540" dirty="0">
                <a:solidFill>
                  <a:srgbClr val="5225B5"/>
                </a:solidFill>
                <a:cs typeface="Arial" panose="020B0604020202020204" pitchFamily="34" charset="0"/>
              </a:rPr>
              <a:t>(PSAI)</a:t>
            </a:r>
          </a:p>
        </p:txBody>
      </p:sp>
      <p:sp>
        <p:nvSpPr>
          <p:cNvPr id="32" name="Rectangle 31">
            <a:extLst>
              <a:ext uri="{FF2B5EF4-FFF2-40B4-BE49-F238E27FC236}">
                <a16:creationId xmlns:a16="http://schemas.microsoft.com/office/drawing/2014/main" xmlns="" id="{1875590F-20BC-4915-A8A1-0601A89B8B8D}"/>
              </a:ext>
            </a:extLst>
          </p:cNvPr>
          <p:cNvSpPr/>
          <p:nvPr/>
        </p:nvSpPr>
        <p:spPr>
          <a:xfrm>
            <a:off x="571670" y="339425"/>
            <a:ext cx="857199" cy="232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de-DE" sz="794" b="1" cap="all" dirty="0">
                <a:solidFill>
                  <a:srgbClr val="5225B5"/>
                </a:solidFill>
              </a:rPr>
              <a:t>API Business</a:t>
            </a:r>
            <a:endParaRPr lang="en-GB" sz="794" b="1" cap="all" dirty="0">
              <a:solidFill>
                <a:srgbClr val="5225B5"/>
              </a:solidFill>
            </a:endParaRPr>
          </a:p>
        </p:txBody>
      </p:sp>
      <p:cxnSp>
        <p:nvCxnSpPr>
          <p:cNvPr id="33" name="Straight Connector 32">
            <a:extLst>
              <a:ext uri="{FF2B5EF4-FFF2-40B4-BE49-F238E27FC236}">
                <a16:creationId xmlns:a16="http://schemas.microsoft.com/office/drawing/2014/main" xmlns="" id="{C4A4F072-E92C-4737-9A9A-A4B917F4A7A7}"/>
              </a:ext>
            </a:extLst>
          </p:cNvPr>
          <p:cNvCxnSpPr>
            <a:cxnSpLocks/>
          </p:cNvCxnSpPr>
          <p:nvPr/>
        </p:nvCxnSpPr>
        <p:spPr>
          <a:xfrm>
            <a:off x="571670" y="568911"/>
            <a:ext cx="711036" cy="0"/>
          </a:xfrm>
          <a:prstGeom prst="line">
            <a:avLst/>
          </a:prstGeom>
          <a:ln w="28575" cap="rnd">
            <a:solidFill>
              <a:srgbClr val="5225B5"/>
            </a:solidFill>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xmlns="" id="{3FB69795-5E74-438B-8035-611BBBB631AF}"/>
              </a:ext>
            </a:extLst>
          </p:cNvPr>
          <p:cNvSpPr/>
          <p:nvPr/>
        </p:nvSpPr>
        <p:spPr>
          <a:xfrm>
            <a:off x="8720387" y="2711613"/>
            <a:ext cx="2091254" cy="2091251"/>
          </a:xfrm>
          <a:prstGeom prst="ellipse">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solidFill>
                <a:prstClr val="white"/>
              </a:solidFill>
            </a:endParaRPr>
          </a:p>
        </p:txBody>
      </p:sp>
      <p:sp>
        <p:nvSpPr>
          <p:cNvPr id="7" name="Textfeld 6">
            <a:extLst>
              <a:ext uri="{FF2B5EF4-FFF2-40B4-BE49-F238E27FC236}">
                <a16:creationId xmlns:a16="http://schemas.microsoft.com/office/drawing/2014/main" xmlns="" id="{2EC418E0-8C19-4CE7-8CDF-02EFEC5A9793}"/>
              </a:ext>
            </a:extLst>
          </p:cNvPr>
          <p:cNvSpPr txBox="1">
            <a:spLocks/>
          </p:cNvSpPr>
          <p:nvPr/>
        </p:nvSpPr>
        <p:spPr>
          <a:xfrm>
            <a:off x="2093007" y="2855407"/>
            <a:ext cx="1611389" cy="1014056"/>
          </a:xfrm>
          <a:prstGeom prst="rect">
            <a:avLst/>
          </a:prstGeom>
          <a:noFill/>
        </p:spPr>
        <p:txBody>
          <a:bodyPr wrap="square" lIns="0" tIns="0" rIns="0" bIns="0" rtlCol="0">
            <a:noAutofit/>
          </a:bodyPr>
          <a:lstStyle/>
          <a:p>
            <a:pPr>
              <a:spcBef>
                <a:spcPts val="159"/>
              </a:spcBef>
              <a:spcAft>
                <a:spcPts val="159"/>
              </a:spcAft>
              <a:buClr>
                <a:srgbClr val="5F4BA0"/>
              </a:buClr>
              <a:buSzPct val="110000"/>
            </a:pPr>
            <a:r>
              <a:rPr lang="en-GB" sz="1111" b="1" dirty="0">
                <a:solidFill>
                  <a:srgbClr val="5225B5"/>
                </a:solidFill>
                <a:cs typeface="Arial" panose="020B0604020202020204" pitchFamily="34" charset="0"/>
              </a:rPr>
              <a:t>Active Pharmaceutical Ingredients</a:t>
            </a:r>
          </a:p>
          <a:p>
            <a:pPr>
              <a:spcBef>
                <a:spcPts val="952"/>
              </a:spcBef>
              <a:buClr>
                <a:srgbClr val="5F4BA0"/>
              </a:buClr>
              <a:buSzPct val="110000"/>
            </a:pPr>
            <a:r>
              <a:rPr lang="en-GB" sz="952" b="1" dirty="0">
                <a:solidFill>
                  <a:srgbClr val="414141"/>
                </a:solidFill>
                <a:cs typeface="Arial" panose="020B0604020202020204" pitchFamily="34" charset="0"/>
              </a:rPr>
              <a:t>With an industry leading portfolio of generic APIs </a:t>
            </a:r>
            <a:r>
              <a:rPr lang="en-GB" sz="952" dirty="0">
                <a:solidFill>
                  <a:srgbClr val="414141"/>
                </a:solidFill>
                <a:cs typeface="Arial" panose="020B0604020202020204" pitchFamily="34" charset="0"/>
              </a:rPr>
              <a:t>we are a partner </a:t>
            </a:r>
            <a:r>
              <a:rPr lang="en-GB" sz="952" dirty="0" smtClean="0">
                <a:solidFill>
                  <a:srgbClr val="414141"/>
                </a:solidFill>
                <a:cs typeface="Arial" panose="020B0604020202020204" pitchFamily="34" charset="0"/>
              </a:rPr>
              <a:t>of </a:t>
            </a:r>
            <a:r>
              <a:rPr lang="en-GB" sz="952" dirty="0">
                <a:solidFill>
                  <a:srgbClr val="414141"/>
                </a:solidFill>
                <a:cs typeface="Arial" panose="020B0604020202020204" pitchFamily="34" charset="0"/>
              </a:rPr>
              <a:t>choice for pharma companies </a:t>
            </a:r>
            <a:br>
              <a:rPr lang="en-GB" sz="952" dirty="0">
                <a:solidFill>
                  <a:srgbClr val="414141"/>
                </a:solidFill>
                <a:cs typeface="Arial" panose="020B0604020202020204" pitchFamily="34" charset="0"/>
              </a:rPr>
            </a:br>
            <a:r>
              <a:rPr lang="en-GB" sz="952" dirty="0">
                <a:solidFill>
                  <a:srgbClr val="414141"/>
                </a:solidFill>
                <a:cs typeface="Arial" panose="020B0604020202020204" pitchFamily="34" charset="0"/>
              </a:rPr>
              <a:t>in more than </a:t>
            </a:r>
            <a:r>
              <a:rPr lang="en-GB" sz="952" b="1" dirty="0">
                <a:solidFill>
                  <a:srgbClr val="414141"/>
                </a:solidFill>
                <a:cs typeface="Arial" panose="020B0604020202020204" pitchFamily="34" charset="0"/>
              </a:rPr>
              <a:t>80 countries</a:t>
            </a:r>
            <a:r>
              <a:rPr lang="en-GB" sz="952" dirty="0">
                <a:solidFill>
                  <a:srgbClr val="414141"/>
                </a:solidFill>
                <a:cs typeface="Arial" panose="020B0604020202020204" pitchFamily="34" charset="0"/>
              </a:rPr>
              <a:t>.</a:t>
            </a:r>
          </a:p>
          <a:p>
            <a:pPr marL="142866" indent="-142866">
              <a:spcBef>
                <a:spcPts val="159"/>
              </a:spcBef>
              <a:spcAft>
                <a:spcPts val="159"/>
              </a:spcAft>
              <a:buClr>
                <a:srgbClr val="5F4BA0"/>
              </a:buClr>
              <a:buSzPct val="110000"/>
              <a:buFont typeface="Arial" panose="020B0604020202020204" pitchFamily="34" charset="0"/>
              <a:buChar char="●"/>
            </a:pPr>
            <a:endParaRPr lang="de-DE" sz="952" dirty="0" err="1">
              <a:solidFill>
                <a:srgbClr val="414141"/>
              </a:solidFill>
            </a:endParaRPr>
          </a:p>
        </p:txBody>
      </p:sp>
      <p:sp>
        <p:nvSpPr>
          <p:cNvPr id="9" name="Textfeld 8">
            <a:extLst>
              <a:ext uri="{FF2B5EF4-FFF2-40B4-BE49-F238E27FC236}">
                <a16:creationId xmlns:a16="http://schemas.microsoft.com/office/drawing/2014/main" xmlns="" id="{EBE64F9E-F87E-4165-B5F0-B425BA3D07C8}"/>
              </a:ext>
            </a:extLst>
          </p:cNvPr>
          <p:cNvSpPr txBox="1"/>
          <p:nvPr/>
        </p:nvSpPr>
        <p:spPr>
          <a:xfrm>
            <a:off x="5866761" y="2855407"/>
            <a:ext cx="1801583" cy="1123827"/>
          </a:xfrm>
          <a:prstGeom prst="rect">
            <a:avLst/>
          </a:prstGeom>
          <a:noFill/>
        </p:spPr>
        <p:txBody>
          <a:bodyPr wrap="square" lIns="0" tIns="0" rIns="0" bIns="0" rtlCol="0">
            <a:noAutofit/>
          </a:bodyPr>
          <a:lstStyle>
            <a:defPPr>
              <a:defRPr lang="en-US"/>
            </a:defPPr>
            <a:lvl1pPr>
              <a:spcBef>
                <a:spcPts val="200"/>
              </a:spcBef>
              <a:spcAft>
                <a:spcPts val="200"/>
              </a:spcAft>
              <a:buClr>
                <a:schemeClr val="accent1"/>
              </a:buClr>
              <a:buSzPct val="110000"/>
              <a:defRPr sz="1200" b="1">
                <a:solidFill>
                  <a:srgbClr val="00C8FF"/>
                </a:solidFill>
                <a:latin typeface="Arial" panose="020B0604020202020204" pitchFamily="34" charset="0"/>
                <a:cs typeface="Arial" panose="020B0604020202020204" pitchFamily="34" charset="0"/>
              </a:defRPr>
            </a:lvl1pPr>
          </a:lstStyle>
          <a:p>
            <a:pPr>
              <a:buClr>
                <a:srgbClr val="5F4BA0"/>
              </a:buClr>
            </a:pPr>
            <a:r>
              <a:rPr lang="en-GB" sz="1111" dirty="0">
                <a:solidFill>
                  <a:srgbClr val="5225B5"/>
                </a:solidFill>
              </a:rPr>
              <a:t>Custom Pharma </a:t>
            </a:r>
            <a:br>
              <a:rPr lang="en-GB" sz="1111" dirty="0">
                <a:solidFill>
                  <a:srgbClr val="5225B5"/>
                </a:solidFill>
              </a:rPr>
            </a:br>
            <a:r>
              <a:rPr lang="en-GB" sz="1111" dirty="0">
                <a:solidFill>
                  <a:srgbClr val="5225B5"/>
                </a:solidFill>
              </a:rPr>
              <a:t>Services</a:t>
            </a:r>
            <a:endParaRPr lang="en-GB" sz="794" b="0" dirty="0">
              <a:solidFill>
                <a:srgbClr val="414141"/>
              </a:solidFill>
            </a:endParaRPr>
          </a:p>
          <a:p>
            <a:pPr>
              <a:spcBef>
                <a:spcPts val="952"/>
              </a:spcBef>
              <a:spcAft>
                <a:spcPts val="0"/>
              </a:spcAft>
              <a:buClr>
                <a:srgbClr val="5F4BA0"/>
              </a:buClr>
            </a:pPr>
            <a:r>
              <a:rPr lang="en-GB" sz="952" b="0" dirty="0">
                <a:solidFill>
                  <a:srgbClr val="414141"/>
                </a:solidFill>
              </a:rPr>
              <a:t>Dr. Reddy’s </a:t>
            </a:r>
            <a:r>
              <a:rPr lang="en-GB" sz="952" dirty="0">
                <a:solidFill>
                  <a:srgbClr val="414141"/>
                </a:solidFill>
              </a:rPr>
              <a:t>full service CDMO </a:t>
            </a:r>
            <a:r>
              <a:rPr lang="en-GB" sz="952" b="0" dirty="0">
                <a:solidFill>
                  <a:srgbClr val="414141"/>
                </a:solidFill>
              </a:rPr>
              <a:t>supports our global pharma customers with integrated services from innovation </a:t>
            </a:r>
            <a:r>
              <a:rPr lang="en-GB" sz="952" b="0" dirty="0" smtClean="0">
                <a:solidFill>
                  <a:srgbClr val="414141"/>
                </a:solidFill>
              </a:rPr>
              <a:t>to commercialization </a:t>
            </a:r>
            <a:r>
              <a:rPr lang="en-GB" sz="952" b="0" dirty="0">
                <a:solidFill>
                  <a:srgbClr val="414141"/>
                </a:solidFill>
              </a:rPr>
              <a:t>of </a:t>
            </a:r>
            <a:r>
              <a:rPr lang="en-GB" sz="952" dirty="0">
                <a:solidFill>
                  <a:srgbClr val="414141"/>
                </a:solidFill>
              </a:rPr>
              <a:t>APIs and drug products.</a:t>
            </a:r>
            <a:endParaRPr lang="de-DE" sz="952" dirty="0" err="1">
              <a:solidFill>
                <a:srgbClr val="414141"/>
              </a:solidFill>
            </a:endParaRPr>
          </a:p>
        </p:txBody>
      </p:sp>
      <p:grpSp>
        <p:nvGrpSpPr>
          <p:cNvPr id="260" name="Group 259">
            <a:extLst>
              <a:ext uri="{FF2B5EF4-FFF2-40B4-BE49-F238E27FC236}">
                <a16:creationId xmlns:a16="http://schemas.microsoft.com/office/drawing/2014/main" xmlns="" id="{93E64445-6640-4115-B345-F82FB1D1A02F}"/>
              </a:ext>
            </a:extLst>
          </p:cNvPr>
          <p:cNvGrpSpPr/>
          <p:nvPr/>
        </p:nvGrpSpPr>
        <p:grpSpPr>
          <a:xfrm>
            <a:off x="4597008" y="1912961"/>
            <a:ext cx="1300120" cy="1015498"/>
            <a:chOff x="7370372" y="2523800"/>
            <a:chExt cx="1081020" cy="849928"/>
          </a:xfrm>
        </p:grpSpPr>
        <p:sp>
          <p:nvSpPr>
            <p:cNvPr id="84" name="Oval 83">
              <a:extLst>
                <a:ext uri="{FF2B5EF4-FFF2-40B4-BE49-F238E27FC236}">
                  <a16:creationId xmlns:a16="http://schemas.microsoft.com/office/drawing/2014/main" xmlns="" id="{E66A1D02-055A-468F-82E7-4E6EF4288920}"/>
                </a:ext>
              </a:extLst>
            </p:cNvPr>
            <p:cNvSpPr/>
            <p:nvPr/>
          </p:nvSpPr>
          <p:spPr>
            <a:xfrm>
              <a:off x="7479520" y="2650010"/>
              <a:ext cx="723720" cy="723718"/>
            </a:xfrm>
            <a:prstGeom prst="ellipse">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solidFill>
                  <a:prstClr val="white"/>
                </a:solidFill>
              </a:endParaRPr>
            </a:p>
          </p:txBody>
        </p:sp>
        <p:sp>
          <p:nvSpPr>
            <p:cNvPr id="85" name="Oval 84">
              <a:extLst>
                <a:ext uri="{FF2B5EF4-FFF2-40B4-BE49-F238E27FC236}">
                  <a16:creationId xmlns:a16="http://schemas.microsoft.com/office/drawing/2014/main" xmlns="" id="{3FF888FC-12CC-48FD-B25B-27E54D3795A0}"/>
                </a:ext>
              </a:extLst>
            </p:cNvPr>
            <p:cNvSpPr/>
            <p:nvPr/>
          </p:nvSpPr>
          <p:spPr>
            <a:xfrm>
              <a:off x="8322465" y="3075549"/>
              <a:ext cx="128927" cy="128927"/>
            </a:xfrm>
            <a:prstGeom prst="ellipse">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solidFill>
                  <a:prstClr val="white"/>
                </a:solidFill>
              </a:endParaRPr>
            </a:p>
          </p:txBody>
        </p:sp>
        <p:sp>
          <p:nvSpPr>
            <p:cNvPr id="86" name="Oval 85">
              <a:extLst>
                <a:ext uri="{FF2B5EF4-FFF2-40B4-BE49-F238E27FC236}">
                  <a16:creationId xmlns:a16="http://schemas.microsoft.com/office/drawing/2014/main" xmlns="" id="{C0A06D91-C8CA-4222-9109-069FBE28DF8F}"/>
                </a:ext>
              </a:extLst>
            </p:cNvPr>
            <p:cNvSpPr/>
            <p:nvPr/>
          </p:nvSpPr>
          <p:spPr>
            <a:xfrm>
              <a:off x="7370372" y="2767292"/>
              <a:ext cx="88259" cy="88259"/>
            </a:xfrm>
            <a:prstGeom prst="ellipse">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solidFill>
                  <a:prstClr val="white"/>
                </a:solidFill>
              </a:endParaRPr>
            </a:p>
          </p:txBody>
        </p:sp>
        <p:sp>
          <p:nvSpPr>
            <p:cNvPr id="87" name="Oval 86">
              <a:extLst>
                <a:ext uri="{FF2B5EF4-FFF2-40B4-BE49-F238E27FC236}">
                  <a16:creationId xmlns:a16="http://schemas.microsoft.com/office/drawing/2014/main" xmlns="" id="{B196B6A1-3BDA-4AC2-89BA-CA7C0B79C9BD}"/>
                </a:ext>
              </a:extLst>
            </p:cNvPr>
            <p:cNvSpPr/>
            <p:nvPr/>
          </p:nvSpPr>
          <p:spPr>
            <a:xfrm>
              <a:off x="7402187" y="2523800"/>
              <a:ext cx="128927" cy="128927"/>
            </a:xfrm>
            <a:prstGeom prst="ellipse">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solidFill>
                  <a:prstClr val="white"/>
                </a:solidFill>
              </a:endParaRPr>
            </a:p>
          </p:txBody>
        </p:sp>
        <p:grpSp>
          <p:nvGrpSpPr>
            <p:cNvPr id="259" name="Group 258">
              <a:extLst>
                <a:ext uri="{FF2B5EF4-FFF2-40B4-BE49-F238E27FC236}">
                  <a16:creationId xmlns:a16="http://schemas.microsoft.com/office/drawing/2014/main" xmlns="" id="{875D5C1B-A107-4A2E-99E8-4D9074033908}"/>
                </a:ext>
              </a:extLst>
            </p:cNvPr>
            <p:cNvGrpSpPr/>
            <p:nvPr/>
          </p:nvGrpSpPr>
          <p:grpSpPr>
            <a:xfrm>
              <a:off x="7706479" y="2718195"/>
              <a:ext cx="516618" cy="637236"/>
              <a:chOff x="7044492" y="2718195"/>
              <a:chExt cx="516618" cy="637236"/>
            </a:xfrm>
          </p:grpSpPr>
          <p:grpSp>
            <p:nvGrpSpPr>
              <p:cNvPr id="129" name="Graphic 28">
                <a:extLst>
                  <a:ext uri="{FF2B5EF4-FFF2-40B4-BE49-F238E27FC236}">
                    <a16:creationId xmlns:a16="http://schemas.microsoft.com/office/drawing/2014/main" xmlns="" id="{7E716C4F-4E47-4092-9FA8-F42CEE5E93CF}"/>
                  </a:ext>
                </a:extLst>
              </p:cNvPr>
              <p:cNvGrpSpPr/>
              <p:nvPr/>
            </p:nvGrpSpPr>
            <p:grpSpPr>
              <a:xfrm>
                <a:off x="7092109" y="2756294"/>
                <a:ext cx="469001" cy="599137"/>
                <a:chOff x="5636419" y="3082924"/>
                <a:chExt cx="249555" cy="318800"/>
              </a:xfrm>
              <a:solidFill>
                <a:srgbClr val="EFEAD8"/>
              </a:solidFill>
            </p:grpSpPr>
            <p:sp>
              <p:nvSpPr>
                <p:cNvPr id="130" name="Freeform: Shape 129">
                  <a:extLst>
                    <a:ext uri="{FF2B5EF4-FFF2-40B4-BE49-F238E27FC236}">
                      <a16:creationId xmlns:a16="http://schemas.microsoft.com/office/drawing/2014/main" xmlns="" id="{87BADD3A-12F6-4B03-9865-6F7B6F1FF1BB}"/>
                    </a:ext>
                  </a:extLst>
                </p:cNvPr>
                <p:cNvSpPr/>
                <p:nvPr/>
              </p:nvSpPr>
              <p:spPr>
                <a:xfrm>
                  <a:off x="5649947" y="3148645"/>
                  <a:ext cx="222504" cy="253079"/>
                </a:xfrm>
                <a:custGeom>
                  <a:avLst/>
                  <a:gdLst>
                    <a:gd name="connsiteX0" fmla="*/ 111252 w 222504"/>
                    <a:gd name="connsiteY0" fmla="*/ 253079 h 253079"/>
                    <a:gd name="connsiteX1" fmla="*/ 0 w 222504"/>
                    <a:gd name="connsiteY1" fmla="*/ 218599 h 253079"/>
                    <a:gd name="connsiteX2" fmla="*/ 0 w 222504"/>
                    <a:gd name="connsiteY2" fmla="*/ 34481 h 253079"/>
                    <a:gd name="connsiteX3" fmla="*/ 111252 w 222504"/>
                    <a:gd name="connsiteY3" fmla="*/ 0 h 253079"/>
                    <a:gd name="connsiteX4" fmla="*/ 222504 w 222504"/>
                    <a:gd name="connsiteY4" fmla="*/ 34481 h 253079"/>
                    <a:gd name="connsiteX5" fmla="*/ 222504 w 222504"/>
                    <a:gd name="connsiteY5" fmla="*/ 218504 h 253079"/>
                    <a:gd name="connsiteX6" fmla="*/ 111252 w 222504"/>
                    <a:gd name="connsiteY6" fmla="*/ 253079 h 253079"/>
                    <a:gd name="connsiteX7" fmla="*/ 28575 w 222504"/>
                    <a:gd name="connsiteY7" fmla="*/ 213932 h 253079"/>
                    <a:gd name="connsiteX8" fmla="*/ 111252 w 222504"/>
                    <a:gd name="connsiteY8" fmla="*/ 224600 h 253079"/>
                    <a:gd name="connsiteX9" fmla="*/ 193929 w 222504"/>
                    <a:gd name="connsiteY9" fmla="*/ 213932 h 253079"/>
                    <a:gd name="connsiteX10" fmla="*/ 193929 w 222504"/>
                    <a:gd name="connsiteY10" fmla="*/ 39243 h 253079"/>
                    <a:gd name="connsiteX11" fmla="*/ 111252 w 222504"/>
                    <a:gd name="connsiteY11" fmla="*/ 28575 h 253079"/>
                    <a:gd name="connsiteX12" fmla="*/ 28575 w 222504"/>
                    <a:gd name="connsiteY12" fmla="*/ 39243 h 253079"/>
                    <a:gd name="connsiteX13" fmla="*/ 28575 w 222504"/>
                    <a:gd name="connsiteY13" fmla="*/ 213932 h 253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504" h="253079">
                      <a:moveTo>
                        <a:pt x="111252" y="253079"/>
                      </a:moveTo>
                      <a:cubicBezTo>
                        <a:pt x="69723" y="253079"/>
                        <a:pt x="0" y="248603"/>
                        <a:pt x="0" y="218599"/>
                      </a:cubicBezTo>
                      <a:lnTo>
                        <a:pt x="0" y="34481"/>
                      </a:lnTo>
                      <a:cubicBezTo>
                        <a:pt x="0" y="4477"/>
                        <a:pt x="69723" y="0"/>
                        <a:pt x="111252" y="0"/>
                      </a:cubicBezTo>
                      <a:cubicBezTo>
                        <a:pt x="152781" y="0"/>
                        <a:pt x="222504" y="4477"/>
                        <a:pt x="222504" y="34481"/>
                      </a:cubicBezTo>
                      <a:lnTo>
                        <a:pt x="222504" y="218504"/>
                      </a:lnTo>
                      <a:cubicBezTo>
                        <a:pt x="222599" y="248603"/>
                        <a:pt x="152781" y="253079"/>
                        <a:pt x="111252" y="253079"/>
                      </a:cubicBezTo>
                      <a:close/>
                      <a:moveTo>
                        <a:pt x="28575" y="213932"/>
                      </a:moveTo>
                      <a:cubicBezTo>
                        <a:pt x="37529" y="218218"/>
                        <a:pt x="66294" y="224600"/>
                        <a:pt x="111252" y="224600"/>
                      </a:cubicBezTo>
                      <a:cubicBezTo>
                        <a:pt x="156210" y="224600"/>
                        <a:pt x="185071" y="218313"/>
                        <a:pt x="193929" y="213932"/>
                      </a:cubicBezTo>
                      <a:lnTo>
                        <a:pt x="193929" y="39243"/>
                      </a:lnTo>
                      <a:cubicBezTo>
                        <a:pt x="184976" y="34957"/>
                        <a:pt x="156210" y="28575"/>
                        <a:pt x="111252" y="28575"/>
                      </a:cubicBezTo>
                      <a:cubicBezTo>
                        <a:pt x="66294" y="28575"/>
                        <a:pt x="37433" y="34862"/>
                        <a:pt x="28575" y="39243"/>
                      </a:cubicBezTo>
                      <a:lnTo>
                        <a:pt x="28575" y="213932"/>
                      </a:lnTo>
                      <a:close/>
                    </a:path>
                  </a:pathLst>
                </a:cu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solidFill>
                      <a:prstClr val="white"/>
                    </a:solidFill>
                  </a:endParaRPr>
                </a:p>
              </p:txBody>
            </p:sp>
            <p:sp>
              <p:nvSpPr>
                <p:cNvPr id="131" name="Freeform: Shape 130">
                  <a:extLst>
                    <a:ext uri="{FF2B5EF4-FFF2-40B4-BE49-F238E27FC236}">
                      <a16:creationId xmlns:a16="http://schemas.microsoft.com/office/drawing/2014/main" xmlns="" id="{B822D1FC-B7BA-4D7E-BB28-622DD919213F}"/>
                    </a:ext>
                  </a:extLst>
                </p:cNvPr>
                <p:cNvSpPr/>
                <p:nvPr/>
              </p:nvSpPr>
              <p:spPr>
                <a:xfrm>
                  <a:off x="5636419" y="3082924"/>
                  <a:ext cx="249555" cy="123825"/>
                </a:xfrm>
                <a:custGeom>
                  <a:avLst/>
                  <a:gdLst>
                    <a:gd name="connsiteX0" fmla="*/ 230410 w 249555"/>
                    <a:gd name="connsiteY0" fmla="*/ 45244 h 123825"/>
                    <a:gd name="connsiteX1" fmla="*/ 230410 w 249555"/>
                    <a:gd name="connsiteY1" fmla="*/ 28766 h 123825"/>
                    <a:gd name="connsiteX2" fmla="*/ 124778 w 249555"/>
                    <a:gd name="connsiteY2" fmla="*/ 0 h 123825"/>
                    <a:gd name="connsiteX3" fmla="*/ 19241 w 249555"/>
                    <a:gd name="connsiteY3" fmla="*/ 28766 h 123825"/>
                    <a:gd name="connsiteX4" fmla="*/ 19241 w 249555"/>
                    <a:gd name="connsiteY4" fmla="*/ 45148 h 123825"/>
                    <a:gd name="connsiteX5" fmla="*/ 0 w 249555"/>
                    <a:gd name="connsiteY5" fmla="*/ 64389 h 123825"/>
                    <a:gd name="connsiteX6" fmla="*/ 0 w 249555"/>
                    <a:gd name="connsiteY6" fmla="*/ 90964 h 123825"/>
                    <a:gd name="connsiteX7" fmla="*/ 124778 w 249555"/>
                    <a:gd name="connsiteY7" fmla="*/ 123825 h 123825"/>
                    <a:gd name="connsiteX8" fmla="*/ 249555 w 249555"/>
                    <a:gd name="connsiteY8" fmla="*/ 91059 h 123825"/>
                    <a:gd name="connsiteX9" fmla="*/ 249555 w 249555"/>
                    <a:gd name="connsiteY9" fmla="*/ 64389 h 123825"/>
                    <a:gd name="connsiteX10" fmla="*/ 230410 w 249555"/>
                    <a:gd name="connsiteY10" fmla="*/ 452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555" h="123825">
                      <a:moveTo>
                        <a:pt x="230410" y="45244"/>
                      </a:moveTo>
                      <a:lnTo>
                        <a:pt x="230410" y="28766"/>
                      </a:lnTo>
                      <a:cubicBezTo>
                        <a:pt x="230410" y="1429"/>
                        <a:pt x="142399" y="0"/>
                        <a:pt x="124778" y="0"/>
                      </a:cubicBezTo>
                      <a:cubicBezTo>
                        <a:pt x="107156" y="0"/>
                        <a:pt x="19241" y="1429"/>
                        <a:pt x="19241" y="28766"/>
                      </a:cubicBezTo>
                      <a:lnTo>
                        <a:pt x="19241" y="45148"/>
                      </a:lnTo>
                      <a:cubicBezTo>
                        <a:pt x="7715" y="49816"/>
                        <a:pt x="0" y="56102"/>
                        <a:pt x="0" y="64389"/>
                      </a:cubicBezTo>
                      <a:lnTo>
                        <a:pt x="0" y="90964"/>
                      </a:lnTo>
                      <a:cubicBezTo>
                        <a:pt x="0" y="122873"/>
                        <a:pt x="112014" y="123825"/>
                        <a:pt x="124778" y="123825"/>
                      </a:cubicBezTo>
                      <a:cubicBezTo>
                        <a:pt x="137541" y="123825"/>
                        <a:pt x="249555" y="122873"/>
                        <a:pt x="249555" y="91059"/>
                      </a:cubicBezTo>
                      <a:lnTo>
                        <a:pt x="249555" y="64389"/>
                      </a:lnTo>
                      <a:cubicBezTo>
                        <a:pt x="249555" y="56102"/>
                        <a:pt x="241935" y="49816"/>
                        <a:pt x="230410" y="45244"/>
                      </a:cubicBezTo>
                      <a:close/>
                    </a:path>
                  </a:pathLst>
                </a:cu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solidFill>
                      <a:prstClr val="white"/>
                    </a:solidFill>
                  </a:endParaRPr>
                </a:p>
              </p:txBody>
            </p:sp>
            <p:sp>
              <p:nvSpPr>
                <p:cNvPr id="132" name="Freeform: Shape 131">
                  <a:extLst>
                    <a:ext uri="{FF2B5EF4-FFF2-40B4-BE49-F238E27FC236}">
                      <a16:creationId xmlns:a16="http://schemas.microsoft.com/office/drawing/2014/main" xmlns="" id="{A11058DD-D9D1-4FBD-9F3D-C156337959C8}"/>
                    </a:ext>
                  </a:extLst>
                </p:cNvPr>
                <p:cNvSpPr/>
                <p:nvPr/>
              </p:nvSpPr>
              <p:spPr>
                <a:xfrm>
                  <a:off x="5702141" y="3233323"/>
                  <a:ext cx="117921" cy="100107"/>
                </a:xfrm>
                <a:custGeom>
                  <a:avLst/>
                  <a:gdLst>
                    <a:gd name="connsiteX0" fmla="*/ 87059 w 117921"/>
                    <a:gd name="connsiteY0" fmla="*/ 0 h 100107"/>
                    <a:gd name="connsiteX1" fmla="*/ 59055 w 117921"/>
                    <a:gd name="connsiteY1" fmla="*/ 17716 h 100107"/>
                    <a:gd name="connsiteX2" fmla="*/ 31051 w 117921"/>
                    <a:gd name="connsiteY2" fmla="*/ 0 h 100107"/>
                    <a:gd name="connsiteX3" fmla="*/ 0 w 117921"/>
                    <a:gd name="connsiteY3" fmla="*/ 31051 h 100107"/>
                    <a:gd name="connsiteX4" fmla="*/ 58960 w 117921"/>
                    <a:gd name="connsiteY4" fmla="*/ 100108 h 100107"/>
                    <a:gd name="connsiteX5" fmla="*/ 117920 w 117921"/>
                    <a:gd name="connsiteY5" fmla="*/ 31051 h 100107"/>
                    <a:gd name="connsiteX6" fmla="*/ 87059 w 117921"/>
                    <a:gd name="connsiteY6" fmla="*/ 0 h 100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921" h="100107">
                      <a:moveTo>
                        <a:pt x="87059" y="0"/>
                      </a:moveTo>
                      <a:cubicBezTo>
                        <a:pt x="74676" y="0"/>
                        <a:pt x="64008" y="7239"/>
                        <a:pt x="59055" y="17716"/>
                      </a:cubicBezTo>
                      <a:cubicBezTo>
                        <a:pt x="54102" y="7239"/>
                        <a:pt x="43434" y="0"/>
                        <a:pt x="31051" y="0"/>
                      </a:cubicBezTo>
                      <a:cubicBezTo>
                        <a:pt x="13906" y="0"/>
                        <a:pt x="0" y="13907"/>
                        <a:pt x="0" y="31051"/>
                      </a:cubicBezTo>
                      <a:cubicBezTo>
                        <a:pt x="0" y="65723"/>
                        <a:pt x="58960" y="100108"/>
                        <a:pt x="58960" y="100108"/>
                      </a:cubicBezTo>
                      <a:cubicBezTo>
                        <a:pt x="58960" y="100108"/>
                        <a:pt x="117920" y="65723"/>
                        <a:pt x="117920" y="31051"/>
                      </a:cubicBezTo>
                      <a:cubicBezTo>
                        <a:pt x="118110" y="13907"/>
                        <a:pt x="104204" y="0"/>
                        <a:pt x="87059" y="0"/>
                      </a:cubicBezTo>
                      <a:close/>
                    </a:path>
                  </a:pathLst>
                </a:cu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solidFill>
                      <a:prstClr val="white"/>
                    </a:solidFill>
                  </a:endParaRPr>
                </a:p>
              </p:txBody>
            </p:sp>
          </p:grpSp>
          <p:grpSp>
            <p:nvGrpSpPr>
              <p:cNvPr id="30" name="Graphic 28">
                <a:extLst>
                  <a:ext uri="{FF2B5EF4-FFF2-40B4-BE49-F238E27FC236}">
                    <a16:creationId xmlns:a16="http://schemas.microsoft.com/office/drawing/2014/main" xmlns="" id="{EDF92BB5-78C4-4F77-9872-FDEFB9DDE1C0}"/>
                  </a:ext>
                </a:extLst>
              </p:cNvPr>
              <p:cNvGrpSpPr/>
              <p:nvPr/>
            </p:nvGrpSpPr>
            <p:grpSpPr>
              <a:xfrm>
                <a:off x="7044492" y="2718195"/>
                <a:ext cx="469001" cy="599139"/>
                <a:chOff x="5636423" y="3082924"/>
                <a:chExt cx="249555" cy="318801"/>
              </a:xfrm>
              <a:solidFill>
                <a:srgbClr val="646464"/>
              </a:solidFill>
            </p:grpSpPr>
            <p:sp>
              <p:nvSpPr>
                <p:cNvPr id="45" name="Freeform: Shape 44">
                  <a:extLst>
                    <a:ext uri="{FF2B5EF4-FFF2-40B4-BE49-F238E27FC236}">
                      <a16:creationId xmlns:a16="http://schemas.microsoft.com/office/drawing/2014/main" xmlns="" id="{D3235A48-7489-4F8D-89DB-1D11033283FE}"/>
                    </a:ext>
                  </a:extLst>
                </p:cNvPr>
                <p:cNvSpPr/>
                <p:nvPr/>
              </p:nvSpPr>
              <p:spPr>
                <a:xfrm>
                  <a:off x="5649944" y="3148646"/>
                  <a:ext cx="222504" cy="253079"/>
                </a:xfrm>
                <a:custGeom>
                  <a:avLst/>
                  <a:gdLst>
                    <a:gd name="connsiteX0" fmla="*/ 111252 w 222504"/>
                    <a:gd name="connsiteY0" fmla="*/ 253079 h 253079"/>
                    <a:gd name="connsiteX1" fmla="*/ 0 w 222504"/>
                    <a:gd name="connsiteY1" fmla="*/ 218599 h 253079"/>
                    <a:gd name="connsiteX2" fmla="*/ 0 w 222504"/>
                    <a:gd name="connsiteY2" fmla="*/ 34481 h 253079"/>
                    <a:gd name="connsiteX3" fmla="*/ 111252 w 222504"/>
                    <a:gd name="connsiteY3" fmla="*/ 0 h 253079"/>
                    <a:gd name="connsiteX4" fmla="*/ 222504 w 222504"/>
                    <a:gd name="connsiteY4" fmla="*/ 34481 h 253079"/>
                    <a:gd name="connsiteX5" fmla="*/ 222504 w 222504"/>
                    <a:gd name="connsiteY5" fmla="*/ 218504 h 253079"/>
                    <a:gd name="connsiteX6" fmla="*/ 111252 w 222504"/>
                    <a:gd name="connsiteY6" fmla="*/ 253079 h 253079"/>
                    <a:gd name="connsiteX7" fmla="*/ 28575 w 222504"/>
                    <a:gd name="connsiteY7" fmla="*/ 213932 h 253079"/>
                    <a:gd name="connsiteX8" fmla="*/ 111252 w 222504"/>
                    <a:gd name="connsiteY8" fmla="*/ 224600 h 253079"/>
                    <a:gd name="connsiteX9" fmla="*/ 193929 w 222504"/>
                    <a:gd name="connsiteY9" fmla="*/ 213932 h 253079"/>
                    <a:gd name="connsiteX10" fmla="*/ 193929 w 222504"/>
                    <a:gd name="connsiteY10" fmla="*/ 39243 h 253079"/>
                    <a:gd name="connsiteX11" fmla="*/ 111252 w 222504"/>
                    <a:gd name="connsiteY11" fmla="*/ 28575 h 253079"/>
                    <a:gd name="connsiteX12" fmla="*/ 28575 w 222504"/>
                    <a:gd name="connsiteY12" fmla="*/ 39243 h 253079"/>
                    <a:gd name="connsiteX13" fmla="*/ 28575 w 222504"/>
                    <a:gd name="connsiteY13" fmla="*/ 213932 h 253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504" h="253079">
                      <a:moveTo>
                        <a:pt x="111252" y="253079"/>
                      </a:moveTo>
                      <a:cubicBezTo>
                        <a:pt x="69723" y="253079"/>
                        <a:pt x="0" y="248603"/>
                        <a:pt x="0" y="218599"/>
                      </a:cubicBezTo>
                      <a:lnTo>
                        <a:pt x="0" y="34481"/>
                      </a:lnTo>
                      <a:cubicBezTo>
                        <a:pt x="0" y="4477"/>
                        <a:pt x="69723" y="0"/>
                        <a:pt x="111252" y="0"/>
                      </a:cubicBezTo>
                      <a:cubicBezTo>
                        <a:pt x="152781" y="0"/>
                        <a:pt x="222504" y="4477"/>
                        <a:pt x="222504" y="34481"/>
                      </a:cubicBezTo>
                      <a:lnTo>
                        <a:pt x="222504" y="218504"/>
                      </a:lnTo>
                      <a:cubicBezTo>
                        <a:pt x="222599" y="248603"/>
                        <a:pt x="152781" y="253079"/>
                        <a:pt x="111252" y="253079"/>
                      </a:cubicBezTo>
                      <a:close/>
                      <a:moveTo>
                        <a:pt x="28575" y="213932"/>
                      </a:moveTo>
                      <a:cubicBezTo>
                        <a:pt x="37529" y="218218"/>
                        <a:pt x="66294" y="224600"/>
                        <a:pt x="111252" y="224600"/>
                      </a:cubicBezTo>
                      <a:cubicBezTo>
                        <a:pt x="156210" y="224600"/>
                        <a:pt x="185071" y="218313"/>
                        <a:pt x="193929" y="213932"/>
                      </a:cubicBezTo>
                      <a:lnTo>
                        <a:pt x="193929" y="39243"/>
                      </a:lnTo>
                      <a:cubicBezTo>
                        <a:pt x="184976" y="34957"/>
                        <a:pt x="156210" y="28575"/>
                        <a:pt x="111252" y="28575"/>
                      </a:cubicBezTo>
                      <a:cubicBezTo>
                        <a:pt x="66294" y="28575"/>
                        <a:pt x="37433" y="34862"/>
                        <a:pt x="28575" y="39243"/>
                      </a:cubicBezTo>
                      <a:lnTo>
                        <a:pt x="28575" y="213932"/>
                      </a:lnTo>
                      <a:close/>
                    </a:path>
                  </a:pathLst>
                </a:custGeom>
                <a:solidFill>
                  <a:srgbClr val="5225B5"/>
                </a:solidFill>
                <a:ln w="9525" cap="flat">
                  <a:noFill/>
                  <a:prstDash val="solid"/>
                  <a:miter/>
                </a:ln>
              </p:spPr>
              <p:txBody>
                <a:bodyPr rot="0" spcFirstLastPara="0" vertOverflow="overflow" horzOverflow="overflow" vert="horz" wrap="square" lIns="72577" tIns="36289" rIns="72577" bIns="36289" numCol="1" spcCol="0" rtlCol="0" fromWordArt="0" anchor="ctr" anchorCtr="0" forceAA="0" compatLnSpc="1">
                  <a:prstTxWarp prst="textNoShape">
                    <a:avLst/>
                  </a:prstTxWarp>
                  <a:noAutofit/>
                </a:bodyPr>
                <a:lstStyle/>
                <a:p>
                  <a:endParaRPr lang="en-GB" sz="1429" dirty="0">
                    <a:solidFill>
                      <a:prstClr val="black"/>
                    </a:solidFill>
                  </a:endParaRPr>
                </a:p>
              </p:txBody>
            </p:sp>
            <p:sp>
              <p:nvSpPr>
                <p:cNvPr id="256" name="Freeform: Shape 255">
                  <a:extLst>
                    <a:ext uri="{FF2B5EF4-FFF2-40B4-BE49-F238E27FC236}">
                      <a16:creationId xmlns:a16="http://schemas.microsoft.com/office/drawing/2014/main" xmlns="" id="{C369F6AC-BED7-44D7-8E83-85AECA4A7043}"/>
                    </a:ext>
                  </a:extLst>
                </p:cNvPr>
                <p:cNvSpPr/>
                <p:nvPr/>
              </p:nvSpPr>
              <p:spPr>
                <a:xfrm>
                  <a:off x="5636423" y="3082924"/>
                  <a:ext cx="249555" cy="123825"/>
                </a:xfrm>
                <a:custGeom>
                  <a:avLst/>
                  <a:gdLst>
                    <a:gd name="connsiteX0" fmla="*/ 230410 w 249555"/>
                    <a:gd name="connsiteY0" fmla="*/ 45244 h 123825"/>
                    <a:gd name="connsiteX1" fmla="*/ 230410 w 249555"/>
                    <a:gd name="connsiteY1" fmla="*/ 28766 h 123825"/>
                    <a:gd name="connsiteX2" fmla="*/ 124778 w 249555"/>
                    <a:gd name="connsiteY2" fmla="*/ 0 h 123825"/>
                    <a:gd name="connsiteX3" fmla="*/ 19241 w 249555"/>
                    <a:gd name="connsiteY3" fmla="*/ 28766 h 123825"/>
                    <a:gd name="connsiteX4" fmla="*/ 19241 w 249555"/>
                    <a:gd name="connsiteY4" fmla="*/ 45148 h 123825"/>
                    <a:gd name="connsiteX5" fmla="*/ 0 w 249555"/>
                    <a:gd name="connsiteY5" fmla="*/ 64389 h 123825"/>
                    <a:gd name="connsiteX6" fmla="*/ 0 w 249555"/>
                    <a:gd name="connsiteY6" fmla="*/ 90964 h 123825"/>
                    <a:gd name="connsiteX7" fmla="*/ 124778 w 249555"/>
                    <a:gd name="connsiteY7" fmla="*/ 123825 h 123825"/>
                    <a:gd name="connsiteX8" fmla="*/ 249555 w 249555"/>
                    <a:gd name="connsiteY8" fmla="*/ 91059 h 123825"/>
                    <a:gd name="connsiteX9" fmla="*/ 249555 w 249555"/>
                    <a:gd name="connsiteY9" fmla="*/ 64389 h 123825"/>
                    <a:gd name="connsiteX10" fmla="*/ 230410 w 249555"/>
                    <a:gd name="connsiteY10" fmla="*/ 452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555" h="123825">
                      <a:moveTo>
                        <a:pt x="230410" y="45244"/>
                      </a:moveTo>
                      <a:lnTo>
                        <a:pt x="230410" y="28766"/>
                      </a:lnTo>
                      <a:cubicBezTo>
                        <a:pt x="230410" y="1429"/>
                        <a:pt x="142399" y="0"/>
                        <a:pt x="124778" y="0"/>
                      </a:cubicBezTo>
                      <a:cubicBezTo>
                        <a:pt x="107156" y="0"/>
                        <a:pt x="19241" y="1429"/>
                        <a:pt x="19241" y="28766"/>
                      </a:cubicBezTo>
                      <a:lnTo>
                        <a:pt x="19241" y="45148"/>
                      </a:lnTo>
                      <a:cubicBezTo>
                        <a:pt x="7715" y="49816"/>
                        <a:pt x="0" y="56102"/>
                        <a:pt x="0" y="64389"/>
                      </a:cubicBezTo>
                      <a:lnTo>
                        <a:pt x="0" y="90964"/>
                      </a:lnTo>
                      <a:cubicBezTo>
                        <a:pt x="0" y="122873"/>
                        <a:pt x="112014" y="123825"/>
                        <a:pt x="124778" y="123825"/>
                      </a:cubicBezTo>
                      <a:cubicBezTo>
                        <a:pt x="137541" y="123825"/>
                        <a:pt x="249555" y="122873"/>
                        <a:pt x="249555" y="91059"/>
                      </a:cubicBezTo>
                      <a:lnTo>
                        <a:pt x="249555" y="64389"/>
                      </a:lnTo>
                      <a:cubicBezTo>
                        <a:pt x="249555" y="56102"/>
                        <a:pt x="241935" y="49816"/>
                        <a:pt x="230410" y="45244"/>
                      </a:cubicBezTo>
                      <a:close/>
                    </a:path>
                  </a:pathLst>
                </a:custGeom>
                <a:solidFill>
                  <a:srgbClr val="5225B5"/>
                </a:solidFill>
                <a:ln w="9525" cap="flat">
                  <a:noFill/>
                  <a:prstDash val="solid"/>
                  <a:miter/>
                </a:ln>
              </p:spPr>
              <p:txBody>
                <a:bodyPr rot="0" spcFirstLastPara="0" vertOverflow="overflow" horzOverflow="overflow" vert="horz" wrap="square" lIns="72577" tIns="36289" rIns="72577" bIns="36289" numCol="1" spcCol="0" rtlCol="0" fromWordArt="0" anchor="ctr" anchorCtr="0" forceAA="0" compatLnSpc="1">
                  <a:prstTxWarp prst="textNoShape">
                    <a:avLst/>
                  </a:prstTxWarp>
                  <a:noAutofit/>
                </a:bodyPr>
                <a:lstStyle/>
                <a:p>
                  <a:endParaRPr lang="en-GB" sz="1429" dirty="0">
                    <a:solidFill>
                      <a:prstClr val="black"/>
                    </a:solidFill>
                  </a:endParaRPr>
                </a:p>
              </p:txBody>
            </p:sp>
            <p:sp>
              <p:nvSpPr>
                <p:cNvPr id="257" name="Freeform: Shape 256">
                  <a:extLst>
                    <a:ext uri="{FF2B5EF4-FFF2-40B4-BE49-F238E27FC236}">
                      <a16:creationId xmlns:a16="http://schemas.microsoft.com/office/drawing/2014/main" xmlns="" id="{B886863F-F1BC-4175-B79D-3429E338BE24}"/>
                    </a:ext>
                  </a:extLst>
                </p:cNvPr>
                <p:cNvSpPr/>
                <p:nvPr/>
              </p:nvSpPr>
              <p:spPr>
                <a:xfrm>
                  <a:off x="5702141" y="3233323"/>
                  <a:ext cx="117921" cy="100107"/>
                </a:xfrm>
                <a:custGeom>
                  <a:avLst/>
                  <a:gdLst>
                    <a:gd name="connsiteX0" fmla="*/ 87059 w 117921"/>
                    <a:gd name="connsiteY0" fmla="*/ 0 h 100107"/>
                    <a:gd name="connsiteX1" fmla="*/ 59055 w 117921"/>
                    <a:gd name="connsiteY1" fmla="*/ 17716 h 100107"/>
                    <a:gd name="connsiteX2" fmla="*/ 31051 w 117921"/>
                    <a:gd name="connsiteY2" fmla="*/ 0 h 100107"/>
                    <a:gd name="connsiteX3" fmla="*/ 0 w 117921"/>
                    <a:gd name="connsiteY3" fmla="*/ 31051 h 100107"/>
                    <a:gd name="connsiteX4" fmla="*/ 58960 w 117921"/>
                    <a:gd name="connsiteY4" fmla="*/ 100108 h 100107"/>
                    <a:gd name="connsiteX5" fmla="*/ 117920 w 117921"/>
                    <a:gd name="connsiteY5" fmla="*/ 31051 h 100107"/>
                    <a:gd name="connsiteX6" fmla="*/ 87059 w 117921"/>
                    <a:gd name="connsiteY6" fmla="*/ 0 h 100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921" h="100107">
                      <a:moveTo>
                        <a:pt x="87059" y="0"/>
                      </a:moveTo>
                      <a:cubicBezTo>
                        <a:pt x="74676" y="0"/>
                        <a:pt x="64008" y="7239"/>
                        <a:pt x="59055" y="17716"/>
                      </a:cubicBezTo>
                      <a:cubicBezTo>
                        <a:pt x="54102" y="7239"/>
                        <a:pt x="43434" y="0"/>
                        <a:pt x="31051" y="0"/>
                      </a:cubicBezTo>
                      <a:cubicBezTo>
                        <a:pt x="13906" y="0"/>
                        <a:pt x="0" y="13907"/>
                        <a:pt x="0" y="31051"/>
                      </a:cubicBezTo>
                      <a:cubicBezTo>
                        <a:pt x="0" y="65723"/>
                        <a:pt x="58960" y="100108"/>
                        <a:pt x="58960" y="100108"/>
                      </a:cubicBezTo>
                      <a:cubicBezTo>
                        <a:pt x="58960" y="100108"/>
                        <a:pt x="117920" y="65723"/>
                        <a:pt x="117920" y="31051"/>
                      </a:cubicBezTo>
                      <a:cubicBezTo>
                        <a:pt x="118110" y="13907"/>
                        <a:pt x="104204" y="0"/>
                        <a:pt x="87059" y="0"/>
                      </a:cubicBezTo>
                      <a:close/>
                    </a:path>
                  </a:pathLst>
                </a:custGeom>
                <a:solidFill>
                  <a:srgbClr val="00C8FF"/>
                </a:solidFill>
                <a:ln w="9525" cap="flat">
                  <a:noFill/>
                  <a:prstDash val="solid"/>
                  <a:miter/>
                </a:ln>
              </p:spPr>
              <p:txBody>
                <a:bodyPr rot="0" spcFirstLastPara="0" vertOverflow="overflow" horzOverflow="overflow" vert="horz" wrap="square" lIns="72577" tIns="36289" rIns="72577" bIns="36289" numCol="1" spcCol="0" rtlCol="0" fromWordArt="0" anchor="ctr" anchorCtr="0" forceAA="0" compatLnSpc="1">
                  <a:prstTxWarp prst="textNoShape">
                    <a:avLst/>
                  </a:prstTxWarp>
                  <a:noAutofit/>
                </a:bodyPr>
                <a:lstStyle/>
                <a:p>
                  <a:endParaRPr lang="en-GB" sz="1429" dirty="0">
                    <a:solidFill>
                      <a:prstClr val="black"/>
                    </a:solidFill>
                  </a:endParaRPr>
                </a:p>
              </p:txBody>
            </p:sp>
          </p:grpSp>
        </p:grpSp>
      </p:grpSp>
      <p:grpSp>
        <p:nvGrpSpPr>
          <p:cNvPr id="258" name="Group 257">
            <a:extLst>
              <a:ext uri="{FF2B5EF4-FFF2-40B4-BE49-F238E27FC236}">
                <a16:creationId xmlns:a16="http://schemas.microsoft.com/office/drawing/2014/main" xmlns="" id="{36D1222B-2EE4-4FDF-8C62-F6FA4BEC8BA8}"/>
              </a:ext>
            </a:extLst>
          </p:cNvPr>
          <p:cNvGrpSpPr/>
          <p:nvPr/>
        </p:nvGrpSpPr>
        <p:grpSpPr>
          <a:xfrm>
            <a:off x="936663" y="1912961"/>
            <a:ext cx="1206565" cy="1087396"/>
            <a:chOff x="4136320" y="2545923"/>
            <a:chExt cx="971483" cy="900178"/>
          </a:xfrm>
        </p:grpSpPr>
        <p:sp>
          <p:nvSpPr>
            <p:cNvPr id="111" name="Oval 110">
              <a:extLst>
                <a:ext uri="{FF2B5EF4-FFF2-40B4-BE49-F238E27FC236}">
                  <a16:creationId xmlns:a16="http://schemas.microsoft.com/office/drawing/2014/main" xmlns="" id="{0E7DDA99-9158-482F-9DCC-ADDB55633621}"/>
                </a:ext>
              </a:extLst>
            </p:cNvPr>
            <p:cNvSpPr/>
            <p:nvPr/>
          </p:nvSpPr>
          <p:spPr>
            <a:xfrm>
              <a:off x="4274043" y="2650010"/>
              <a:ext cx="723720" cy="723718"/>
            </a:xfrm>
            <a:prstGeom prst="ellipse">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solidFill>
                  <a:prstClr val="white"/>
                </a:solidFill>
              </a:endParaRPr>
            </a:p>
          </p:txBody>
        </p:sp>
        <p:sp>
          <p:nvSpPr>
            <p:cNvPr id="112" name="Oval 111">
              <a:extLst>
                <a:ext uri="{FF2B5EF4-FFF2-40B4-BE49-F238E27FC236}">
                  <a16:creationId xmlns:a16="http://schemas.microsoft.com/office/drawing/2014/main" xmlns="" id="{278422C3-3265-4DB1-BAC8-EC7EC32980DE}"/>
                </a:ext>
              </a:extLst>
            </p:cNvPr>
            <p:cNvSpPr/>
            <p:nvPr/>
          </p:nvSpPr>
          <p:spPr>
            <a:xfrm>
              <a:off x="4978876" y="2575486"/>
              <a:ext cx="128927" cy="128927"/>
            </a:xfrm>
            <a:prstGeom prst="ellipse">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solidFill>
                  <a:prstClr val="white"/>
                </a:solidFill>
              </a:endParaRPr>
            </a:p>
          </p:txBody>
        </p:sp>
        <p:sp>
          <p:nvSpPr>
            <p:cNvPr id="113" name="Oval 112">
              <a:extLst>
                <a:ext uri="{FF2B5EF4-FFF2-40B4-BE49-F238E27FC236}">
                  <a16:creationId xmlns:a16="http://schemas.microsoft.com/office/drawing/2014/main" xmlns="" id="{A922C9ED-B473-4148-B19C-5D4B6013836D}"/>
                </a:ext>
              </a:extLst>
            </p:cNvPr>
            <p:cNvSpPr/>
            <p:nvPr/>
          </p:nvSpPr>
          <p:spPr>
            <a:xfrm>
              <a:off x="4136320" y="3357842"/>
              <a:ext cx="88259" cy="88259"/>
            </a:xfrm>
            <a:prstGeom prst="ellipse">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solidFill>
                  <a:prstClr val="white"/>
                </a:solidFill>
              </a:endParaRPr>
            </a:p>
          </p:txBody>
        </p:sp>
        <p:sp>
          <p:nvSpPr>
            <p:cNvPr id="114" name="Oval 113">
              <a:extLst>
                <a:ext uri="{FF2B5EF4-FFF2-40B4-BE49-F238E27FC236}">
                  <a16:creationId xmlns:a16="http://schemas.microsoft.com/office/drawing/2014/main" xmlns="" id="{08D174AD-9922-4C4F-8414-1DB823C4053A}"/>
                </a:ext>
              </a:extLst>
            </p:cNvPr>
            <p:cNvSpPr/>
            <p:nvPr/>
          </p:nvSpPr>
          <p:spPr>
            <a:xfrm>
              <a:off x="4144323" y="3147688"/>
              <a:ext cx="128927" cy="128927"/>
            </a:xfrm>
            <a:prstGeom prst="ellipse">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solidFill>
                  <a:prstClr val="white"/>
                </a:solidFill>
              </a:endParaRPr>
            </a:p>
          </p:txBody>
        </p:sp>
        <p:grpSp>
          <p:nvGrpSpPr>
            <p:cNvPr id="115" name="Group 114">
              <a:extLst>
                <a:ext uri="{FF2B5EF4-FFF2-40B4-BE49-F238E27FC236}">
                  <a16:creationId xmlns:a16="http://schemas.microsoft.com/office/drawing/2014/main" xmlns="" id="{4260BE1A-A171-400C-963C-1A468CBDDA1F}"/>
                </a:ext>
              </a:extLst>
            </p:cNvPr>
            <p:cNvGrpSpPr/>
            <p:nvPr/>
          </p:nvGrpSpPr>
          <p:grpSpPr>
            <a:xfrm>
              <a:off x="4461129" y="2545923"/>
              <a:ext cx="537688" cy="799932"/>
              <a:chOff x="4079556" y="4150501"/>
              <a:chExt cx="537688" cy="799932"/>
            </a:xfrm>
          </p:grpSpPr>
          <p:grpSp>
            <p:nvGrpSpPr>
              <p:cNvPr id="116" name="Graphic 5">
                <a:extLst>
                  <a:ext uri="{FF2B5EF4-FFF2-40B4-BE49-F238E27FC236}">
                    <a16:creationId xmlns:a16="http://schemas.microsoft.com/office/drawing/2014/main" xmlns="" id="{680206A7-92B7-46B9-928A-3AD674334432}"/>
                  </a:ext>
                </a:extLst>
              </p:cNvPr>
              <p:cNvGrpSpPr/>
              <p:nvPr/>
            </p:nvGrpSpPr>
            <p:grpSpPr>
              <a:xfrm>
                <a:off x="4133772" y="4188936"/>
                <a:ext cx="483472" cy="761497"/>
                <a:chOff x="5593532" y="2978149"/>
                <a:chExt cx="334541" cy="526922"/>
              </a:xfrm>
              <a:solidFill>
                <a:srgbClr val="EFEAD8"/>
              </a:solidFill>
            </p:grpSpPr>
            <p:sp>
              <p:nvSpPr>
                <p:cNvPr id="123" name="Freeform: Shape 122">
                  <a:extLst>
                    <a:ext uri="{FF2B5EF4-FFF2-40B4-BE49-F238E27FC236}">
                      <a16:creationId xmlns:a16="http://schemas.microsoft.com/office/drawing/2014/main" xmlns="" id="{5CBE2450-EF77-4AF8-B6DB-7ABBD64D586C}"/>
                    </a:ext>
                  </a:extLst>
                </p:cNvPr>
                <p:cNvSpPr/>
                <p:nvPr/>
              </p:nvSpPr>
              <p:spPr>
                <a:xfrm>
                  <a:off x="5653444" y="3371055"/>
                  <a:ext cx="262151" cy="119729"/>
                </a:xfrm>
                <a:custGeom>
                  <a:avLst/>
                  <a:gdLst>
                    <a:gd name="connsiteX0" fmla="*/ 69366 w 262151"/>
                    <a:gd name="connsiteY0" fmla="*/ 0 h 119729"/>
                    <a:gd name="connsiteX1" fmla="*/ 4501 w 262151"/>
                    <a:gd name="connsiteY1" fmla="*/ 64865 h 119729"/>
                    <a:gd name="connsiteX2" fmla="*/ 4501 w 262151"/>
                    <a:gd name="connsiteY2" fmla="*/ 86487 h 119729"/>
                    <a:gd name="connsiteX3" fmla="*/ 37743 w 262151"/>
                    <a:gd name="connsiteY3" fmla="*/ 119729 h 119729"/>
                    <a:gd name="connsiteX4" fmla="*/ 233101 w 262151"/>
                    <a:gd name="connsiteY4" fmla="*/ 119729 h 119729"/>
                    <a:gd name="connsiteX5" fmla="*/ 251579 w 262151"/>
                    <a:gd name="connsiteY5" fmla="*/ 101251 h 119729"/>
                    <a:gd name="connsiteX6" fmla="*/ 251579 w 262151"/>
                    <a:gd name="connsiteY6" fmla="*/ 50101 h 119729"/>
                    <a:gd name="connsiteX7" fmla="*/ 201478 w 262151"/>
                    <a:gd name="connsiteY7" fmla="*/ 0 h 119729"/>
                    <a:gd name="connsiteX8" fmla="*/ 69366 w 262151"/>
                    <a:gd name="connsiteY8" fmla="*/ 0 h 119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151" h="119729">
                      <a:moveTo>
                        <a:pt x="69366" y="0"/>
                      </a:moveTo>
                      <a:lnTo>
                        <a:pt x="4501" y="64865"/>
                      </a:lnTo>
                      <a:cubicBezTo>
                        <a:pt x="-1500" y="70866"/>
                        <a:pt x="-1500" y="80581"/>
                        <a:pt x="4501" y="86487"/>
                      </a:cubicBezTo>
                      <a:lnTo>
                        <a:pt x="37743" y="119729"/>
                      </a:lnTo>
                      <a:lnTo>
                        <a:pt x="233101" y="119729"/>
                      </a:lnTo>
                      <a:lnTo>
                        <a:pt x="251579" y="101251"/>
                      </a:lnTo>
                      <a:cubicBezTo>
                        <a:pt x="265676" y="87154"/>
                        <a:pt x="265676" y="64199"/>
                        <a:pt x="251579" y="50101"/>
                      </a:cubicBezTo>
                      <a:lnTo>
                        <a:pt x="201478" y="0"/>
                      </a:lnTo>
                      <a:lnTo>
                        <a:pt x="69366" y="0"/>
                      </a:lnTo>
                      <a:close/>
                    </a:path>
                  </a:pathLst>
                </a:custGeom>
                <a:grpFill/>
                <a:ln w="9525" cap="flat">
                  <a:noFill/>
                  <a:prstDash val="solid"/>
                  <a:miter/>
                </a:ln>
              </p:spPr>
              <p:txBody>
                <a:bodyPr rtlCol="0" anchor="ctr"/>
                <a:lstStyle/>
                <a:p>
                  <a:endParaRPr lang="en-GB" sz="1429" dirty="0">
                    <a:solidFill>
                      <a:prstClr val="black"/>
                    </a:solidFill>
                  </a:endParaRPr>
                </a:p>
              </p:txBody>
            </p:sp>
            <p:sp>
              <p:nvSpPr>
                <p:cNvPr id="124" name="Freeform: Shape 123">
                  <a:extLst>
                    <a:ext uri="{FF2B5EF4-FFF2-40B4-BE49-F238E27FC236}">
                      <a16:creationId xmlns:a16="http://schemas.microsoft.com/office/drawing/2014/main" xmlns="" id="{0D0C7BF9-1DAA-49C0-B6A1-CAA088834D13}"/>
                    </a:ext>
                  </a:extLst>
                </p:cNvPr>
                <p:cNvSpPr/>
                <p:nvPr/>
              </p:nvSpPr>
              <p:spPr>
                <a:xfrm>
                  <a:off x="5593532" y="3146741"/>
                  <a:ext cx="334541" cy="358330"/>
                </a:xfrm>
                <a:custGeom>
                  <a:avLst/>
                  <a:gdLst>
                    <a:gd name="connsiteX0" fmla="*/ 297109 w 334541"/>
                    <a:gd name="connsiteY0" fmla="*/ 358331 h 358330"/>
                    <a:gd name="connsiteX1" fmla="*/ 37457 w 334541"/>
                    <a:gd name="connsiteY1" fmla="*/ 358331 h 358330"/>
                    <a:gd name="connsiteX2" fmla="*/ 14788 w 334541"/>
                    <a:gd name="connsiteY2" fmla="*/ 335661 h 358330"/>
                    <a:gd name="connsiteX3" fmla="*/ 14788 w 334541"/>
                    <a:gd name="connsiteY3" fmla="*/ 264319 h 358330"/>
                    <a:gd name="connsiteX4" fmla="*/ 113848 w 334541"/>
                    <a:gd name="connsiteY4" fmla="*/ 157544 h 358330"/>
                    <a:gd name="connsiteX5" fmla="*/ 113848 w 334541"/>
                    <a:gd name="connsiteY5" fmla="*/ 46672 h 358330"/>
                    <a:gd name="connsiteX6" fmla="*/ 91845 w 334541"/>
                    <a:gd name="connsiteY6" fmla="*/ 34766 h 358330"/>
                    <a:gd name="connsiteX7" fmla="*/ 110419 w 334541"/>
                    <a:gd name="connsiteY7" fmla="*/ 0 h 358330"/>
                    <a:gd name="connsiteX8" fmla="*/ 224433 w 334541"/>
                    <a:gd name="connsiteY8" fmla="*/ 0 h 358330"/>
                    <a:gd name="connsiteX9" fmla="*/ 243007 w 334541"/>
                    <a:gd name="connsiteY9" fmla="*/ 34862 h 358330"/>
                    <a:gd name="connsiteX10" fmla="*/ 220813 w 334541"/>
                    <a:gd name="connsiteY10" fmla="*/ 46768 h 358330"/>
                    <a:gd name="connsiteX11" fmla="*/ 220813 w 334541"/>
                    <a:gd name="connsiteY11" fmla="*/ 157544 h 358330"/>
                    <a:gd name="connsiteX12" fmla="*/ 320159 w 334541"/>
                    <a:gd name="connsiteY12" fmla="*/ 264700 h 358330"/>
                    <a:gd name="connsiteX13" fmla="*/ 334542 w 334541"/>
                    <a:gd name="connsiteY13" fmla="*/ 300038 h 358330"/>
                    <a:gd name="connsiteX14" fmla="*/ 319778 w 334541"/>
                    <a:gd name="connsiteY14" fmla="*/ 335756 h 358330"/>
                    <a:gd name="connsiteX15" fmla="*/ 297109 w 334541"/>
                    <a:gd name="connsiteY15" fmla="*/ 358331 h 358330"/>
                    <a:gd name="connsiteX16" fmla="*/ 49363 w 334541"/>
                    <a:gd name="connsiteY16" fmla="*/ 329756 h 358330"/>
                    <a:gd name="connsiteX17" fmla="*/ 285298 w 334541"/>
                    <a:gd name="connsiteY17" fmla="*/ 329756 h 358330"/>
                    <a:gd name="connsiteX18" fmla="*/ 299585 w 334541"/>
                    <a:gd name="connsiteY18" fmla="*/ 315468 h 358330"/>
                    <a:gd name="connsiteX19" fmla="*/ 299585 w 334541"/>
                    <a:gd name="connsiteY19" fmla="*/ 284512 h 358330"/>
                    <a:gd name="connsiteX20" fmla="*/ 192238 w 334541"/>
                    <a:gd name="connsiteY20" fmla="*/ 168783 h 358330"/>
                    <a:gd name="connsiteX21" fmla="*/ 192238 w 334541"/>
                    <a:gd name="connsiteY21" fmla="*/ 29623 h 358330"/>
                    <a:gd name="connsiteX22" fmla="*/ 194334 w 334541"/>
                    <a:gd name="connsiteY22" fmla="*/ 28480 h 358330"/>
                    <a:gd name="connsiteX23" fmla="*/ 140327 w 334541"/>
                    <a:gd name="connsiteY23" fmla="*/ 28480 h 358330"/>
                    <a:gd name="connsiteX24" fmla="*/ 142423 w 334541"/>
                    <a:gd name="connsiteY24" fmla="*/ 29623 h 358330"/>
                    <a:gd name="connsiteX25" fmla="*/ 142423 w 334541"/>
                    <a:gd name="connsiteY25" fmla="*/ 168688 h 358330"/>
                    <a:gd name="connsiteX26" fmla="*/ 35362 w 334541"/>
                    <a:gd name="connsiteY26" fmla="*/ 284131 h 358330"/>
                    <a:gd name="connsiteX27" fmla="*/ 34981 w 334541"/>
                    <a:gd name="connsiteY27" fmla="*/ 315468 h 358330"/>
                    <a:gd name="connsiteX28" fmla="*/ 49363 w 334541"/>
                    <a:gd name="connsiteY28" fmla="*/ 329756 h 358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4541" h="358330">
                      <a:moveTo>
                        <a:pt x="297109" y="358331"/>
                      </a:moveTo>
                      <a:lnTo>
                        <a:pt x="37457" y="358331"/>
                      </a:lnTo>
                      <a:lnTo>
                        <a:pt x="14788" y="335661"/>
                      </a:lnTo>
                      <a:cubicBezTo>
                        <a:pt x="-4929" y="315944"/>
                        <a:pt x="-4929" y="283940"/>
                        <a:pt x="14788" y="264319"/>
                      </a:cubicBezTo>
                      <a:lnTo>
                        <a:pt x="113848" y="157544"/>
                      </a:lnTo>
                      <a:lnTo>
                        <a:pt x="113848" y="46672"/>
                      </a:lnTo>
                      <a:lnTo>
                        <a:pt x="91845" y="34766"/>
                      </a:lnTo>
                      <a:lnTo>
                        <a:pt x="110419" y="0"/>
                      </a:lnTo>
                      <a:lnTo>
                        <a:pt x="224433" y="0"/>
                      </a:lnTo>
                      <a:lnTo>
                        <a:pt x="243007" y="34862"/>
                      </a:lnTo>
                      <a:lnTo>
                        <a:pt x="220813" y="46768"/>
                      </a:lnTo>
                      <a:lnTo>
                        <a:pt x="220813" y="157544"/>
                      </a:lnTo>
                      <a:lnTo>
                        <a:pt x="320159" y="264700"/>
                      </a:lnTo>
                      <a:cubicBezTo>
                        <a:pt x="329303" y="273844"/>
                        <a:pt x="334542" y="286512"/>
                        <a:pt x="334542" y="300038"/>
                      </a:cubicBezTo>
                      <a:cubicBezTo>
                        <a:pt x="334542" y="313563"/>
                        <a:pt x="329303" y="326231"/>
                        <a:pt x="319778" y="335756"/>
                      </a:cubicBezTo>
                      <a:lnTo>
                        <a:pt x="297109" y="358331"/>
                      </a:lnTo>
                      <a:close/>
                      <a:moveTo>
                        <a:pt x="49363" y="329756"/>
                      </a:moveTo>
                      <a:lnTo>
                        <a:pt x="285298" y="329756"/>
                      </a:lnTo>
                      <a:lnTo>
                        <a:pt x="299585" y="315468"/>
                      </a:lnTo>
                      <a:cubicBezTo>
                        <a:pt x="308158" y="306895"/>
                        <a:pt x="308158" y="293084"/>
                        <a:pt x="299585" y="284512"/>
                      </a:cubicBezTo>
                      <a:lnTo>
                        <a:pt x="192238" y="168783"/>
                      </a:lnTo>
                      <a:lnTo>
                        <a:pt x="192238" y="29623"/>
                      </a:lnTo>
                      <a:lnTo>
                        <a:pt x="194334" y="28480"/>
                      </a:lnTo>
                      <a:lnTo>
                        <a:pt x="140327" y="28480"/>
                      </a:lnTo>
                      <a:lnTo>
                        <a:pt x="142423" y="29623"/>
                      </a:lnTo>
                      <a:lnTo>
                        <a:pt x="142423" y="168688"/>
                      </a:lnTo>
                      <a:lnTo>
                        <a:pt x="35362" y="284131"/>
                      </a:lnTo>
                      <a:cubicBezTo>
                        <a:pt x="26503" y="293084"/>
                        <a:pt x="26503" y="306895"/>
                        <a:pt x="34981" y="315468"/>
                      </a:cubicBezTo>
                      <a:lnTo>
                        <a:pt x="49363" y="329756"/>
                      </a:lnTo>
                      <a:close/>
                    </a:path>
                  </a:pathLst>
                </a:cu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solidFill>
                      <a:prstClr val="white"/>
                    </a:solidFill>
                  </a:endParaRPr>
                </a:p>
              </p:txBody>
            </p:sp>
            <p:sp>
              <p:nvSpPr>
                <p:cNvPr id="125" name="Freeform: Shape 124">
                  <a:extLst>
                    <a:ext uri="{FF2B5EF4-FFF2-40B4-BE49-F238E27FC236}">
                      <a16:creationId xmlns:a16="http://schemas.microsoft.com/office/drawing/2014/main" xmlns="" id="{CBC6F64F-C2A1-4375-891C-FFE8799CDC98}"/>
                    </a:ext>
                  </a:extLst>
                </p:cNvPr>
                <p:cNvSpPr/>
                <p:nvPr/>
              </p:nvSpPr>
              <p:spPr>
                <a:xfrm>
                  <a:off x="5689568" y="3040347"/>
                  <a:ext cx="55626" cy="55626"/>
                </a:xfrm>
                <a:custGeom>
                  <a:avLst/>
                  <a:gdLst>
                    <a:gd name="connsiteX0" fmla="*/ 55626 w 55626"/>
                    <a:gd name="connsiteY0" fmla="*/ 27813 h 55626"/>
                    <a:gd name="connsiteX1" fmla="*/ 27813 w 55626"/>
                    <a:gd name="connsiteY1" fmla="*/ 55626 h 55626"/>
                    <a:gd name="connsiteX2" fmla="*/ 0 w 55626"/>
                    <a:gd name="connsiteY2" fmla="*/ 27813 h 55626"/>
                    <a:gd name="connsiteX3" fmla="*/ 27813 w 55626"/>
                    <a:gd name="connsiteY3" fmla="*/ 0 h 55626"/>
                    <a:gd name="connsiteX4" fmla="*/ 55626 w 55626"/>
                    <a:gd name="connsiteY4" fmla="*/ 27813 h 5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26" h="55626">
                      <a:moveTo>
                        <a:pt x="55626" y="27813"/>
                      </a:moveTo>
                      <a:cubicBezTo>
                        <a:pt x="55626" y="43174"/>
                        <a:pt x="43174" y="55626"/>
                        <a:pt x="27813" y="55626"/>
                      </a:cubicBezTo>
                      <a:cubicBezTo>
                        <a:pt x="12452" y="55626"/>
                        <a:pt x="0" y="43174"/>
                        <a:pt x="0" y="27813"/>
                      </a:cubicBezTo>
                      <a:cubicBezTo>
                        <a:pt x="0" y="12452"/>
                        <a:pt x="12452" y="0"/>
                        <a:pt x="27813" y="0"/>
                      </a:cubicBezTo>
                      <a:cubicBezTo>
                        <a:pt x="43174" y="0"/>
                        <a:pt x="55626" y="12452"/>
                        <a:pt x="55626" y="27813"/>
                      </a:cubicBezTo>
                      <a:close/>
                    </a:path>
                  </a:pathLst>
                </a:custGeom>
                <a:grpFill/>
                <a:ln w="9525" cap="flat">
                  <a:noFill/>
                  <a:prstDash val="solid"/>
                  <a:miter/>
                </a:ln>
              </p:spPr>
              <p:txBody>
                <a:bodyPr rtlCol="0" anchor="ctr"/>
                <a:lstStyle/>
                <a:p>
                  <a:endParaRPr lang="en-GB" sz="1429" dirty="0">
                    <a:solidFill>
                      <a:prstClr val="black"/>
                    </a:solidFill>
                  </a:endParaRPr>
                </a:p>
              </p:txBody>
            </p:sp>
            <p:sp>
              <p:nvSpPr>
                <p:cNvPr id="126" name="Freeform: Shape 125">
                  <a:extLst>
                    <a:ext uri="{FF2B5EF4-FFF2-40B4-BE49-F238E27FC236}">
                      <a16:creationId xmlns:a16="http://schemas.microsoft.com/office/drawing/2014/main" xmlns="" id="{C13F79B7-A50F-4405-AF1F-330F410BD799}"/>
                    </a:ext>
                  </a:extLst>
                </p:cNvPr>
                <p:cNvSpPr/>
                <p:nvPr/>
              </p:nvSpPr>
              <p:spPr>
                <a:xfrm>
                  <a:off x="5748813" y="2978149"/>
                  <a:ext cx="79629" cy="79629"/>
                </a:xfrm>
                <a:custGeom>
                  <a:avLst/>
                  <a:gdLst>
                    <a:gd name="connsiteX0" fmla="*/ 79629 w 79629"/>
                    <a:gd name="connsiteY0" fmla="*/ 39815 h 79629"/>
                    <a:gd name="connsiteX1" fmla="*/ 39814 w 79629"/>
                    <a:gd name="connsiteY1" fmla="*/ 79629 h 79629"/>
                    <a:gd name="connsiteX2" fmla="*/ 0 w 79629"/>
                    <a:gd name="connsiteY2" fmla="*/ 39815 h 79629"/>
                    <a:gd name="connsiteX3" fmla="*/ 39814 w 79629"/>
                    <a:gd name="connsiteY3" fmla="*/ 0 h 79629"/>
                    <a:gd name="connsiteX4" fmla="*/ 79629 w 79629"/>
                    <a:gd name="connsiteY4" fmla="*/ 39815 h 79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29" h="79629">
                      <a:moveTo>
                        <a:pt x="79629" y="39815"/>
                      </a:moveTo>
                      <a:cubicBezTo>
                        <a:pt x="79629" y="61803"/>
                        <a:pt x="61803" y="79629"/>
                        <a:pt x="39814" y="79629"/>
                      </a:cubicBezTo>
                      <a:cubicBezTo>
                        <a:pt x="17826" y="79629"/>
                        <a:pt x="0" y="61803"/>
                        <a:pt x="0" y="39815"/>
                      </a:cubicBezTo>
                      <a:cubicBezTo>
                        <a:pt x="0" y="17826"/>
                        <a:pt x="17826" y="0"/>
                        <a:pt x="39814" y="0"/>
                      </a:cubicBezTo>
                      <a:cubicBezTo>
                        <a:pt x="61803" y="0"/>
                        <a:pt x="79629" y="17826"/>
                        <a:pt x="79629" y="39815"/>
                      </a:cubicBezTo>
                      <a:close/>
                    </a:path>
                  </a:pathLst>
                </a:cu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solidFill>
                      <a:prstClr val="white"/>
                    </a:solidFill>
                  </a:endParaRPr>
                </a:p>
              </p:txBody>
            </p:sp>
            <p:sp>
              <p:nvSpPr>
                <p:cNvPr id="127" name="Freeform: Shape 126">
                  <a:extLst>
                    <a:ext uri="{FF2B5EF4-FFF2-40B4-BE49-F238E27FC236}">
                      <a16:creationId xmlns:a16="http://schemas.microsoft.com/office/drawing/2014/main" xmlns="" id="{6CD55224-B0AE-444D-873E-40A0B10FEBF9}"/>
                    </a:ext>
                  </a:extLst>
                </p:cNvPr>
                <p:cNvSpPr/>
                <p:nvPr/>
              </p:nvSpPr>
              <p:spPr>
                <a:xfrm>
                  <a:off x="5752147" y="3084543"/>
                  <a:ext cx="39052" cy="39052"/>
                </a:xfrm>
                <a:custGeom>
                  <a:avLst/>
                  <a:gdLst>
                    <a:gd name="connsiteX0" fmla="*/ 39053 w 39052"/>
                    <a:gd name="connsiteY0" fmla="*/ 19526 h 39052"/>
                    <a:gd name="connsiteX1" fmla="*/ 19526 w 39052"/>
                    <a:gd name="connsiteY1" fmla="*/ 39053 h 39052"/>
                    <a:gd name="connsiteX2" fmla="*/ 0 w 39052"/>
                    <a:gd name="connsiteY2" fmla="*/ 19526 h 39052"/>
                    <a:gd name="connsiteX3" fmla="*/ 19526 w 39052"/>
                    <a:gd name="connsiteY3" fmla="*/ 0 h 39052"/>
                    <a:gd name="connsiteX4" fmla="*/ 39053 w 39052"/>
                    <a:gd name="connsiteY4" fmla="*/ 19526 h 39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2" h="39052">
                      <a:moveTo>
                        <a:pt x="39053" y="19526"/>
                      </a:moveTo>
                      <a:cubicBezTo>
                        <a:pt x="39053" y="30310"/>
                        <a:pt x="30310" y="39053"/>
                        <a:pt x="19526" y="39053"/>
                      </a:cubicBezTo>
                      <a:cubicBezTo>
                        <a:pt x="8742" y="39053"/>
                        <a:pt x="0" y="30310"/>
                        <a:pt x="0" y="19526"/>
                      </a:cubicBezTo>
                      <a:cubicBezTo>
                        <a:pt x="0" y="8742"/>
                        <a:pt x="8742" y="0"/>
                        <a:pt x="19526" y="0"/>
                      </a:cubicBezTo>
                      <a:cubicBezTo>
                        <a:pt x="30310" y="0"/>
                        <a:pt x="39053" y="8742"/>
                        <a:pt x="39053" y="19526"/>
                      </a:cubicBezTo>
                      <a:close/>
                    </a:path>
                  </a:pathLst>
                </a:custGeom>
                <a:grpFill/>
                <a:ln w="9525" cap="flat">
                  <a:noFill/>
                  <a:prstDash val="solid"/>
                  <a:miter/>
                </a:ln>
              </p:spPr>
              <p:txBody>
                <a:bodyPr rtlCol="0" anchor="ctr"/>
                <a:lstStyle/>
                <a:p>
                  <a:endParaRPr lang="en-GB" sz="1429" dirty="0">
                    <a:solidFill>
                      <a:prstClr val="black"/>
                    </a:solidFill>
                  </a:endParaRPr>
                </a:p>
              </p:txBody>
            </p:sp>
          </p:grpSp>
          <p:grpSp>
            <p:nvGrpSpPr>
              <p:cNvPr id="117" name="Graphic 16">
                <a:extLst>
                  <a:ext uri="{FF2B5EF4-FFF2-40B4-BE49-F238E27FC236}">
                    <a16:creationId xmlns:a16="http://schemas.microsoft.com/office/drawing/2014/main" xmlns="" id="{3E3FA8F0-8914-4270-B606-84AC6170ED77}"/>
                  </a:ext>
                </a:extLst>
              </p:cNvPr>
              <p:cNvGrpSpPr/>
              <p:nvPr/>
            </p:nvGrpSpPr>
            <p:grpSpPr>
              <a:xfrm>
                <a:off x="4079556" y="4150501"/>
                <a:ext cx="482012" cy="758689"/>
                <a:chOff x="5593436" y="2978149"/>
                <a:chExt cx="334765" cy="526922"/>
              </a:xfrm>
              <a:solidFill>
                <a:srgbClr val="646464"/>
              </a:solidFill>
            </p:grpSpPr>
            <p:sp>
              <p:nvSpPr>
                <p:cNvPr id="118" name="Freeform: Shape 117">
                  <a:extLst>
                    <a:ext uri="{FF2B5EF4-FFF2-40B4-BE49-F238E27FC236}">
                      <a16:creationId xmlns:a16="http://schemas.microsoft.com/office/drawing/2014/main" xmlns="" id="{FE7AB8A5-E6F3-47B6-830F-8B44201A7D8D}"/>
                    </a:ext>
                  </a:extLst>
                </p:cNvPr>
                <p:cNvSpPr/>
                <p:nvPr/>
              </p:nvSpPr>
              <p:spPr>
                <a:xfrm>
                  <a:off x="5653444" y="3371055"/>
                  <a:ext cx="262151" cy="119729"/>
                </a:xfrm>
                <a:custGeom>
                  <a:avLst/>
                  <a:gdLst>
                    <a:gd name="connsiteX0" fmla="*/ 69366 w 262151"/>
                    <a:gd name="connsiteY0" fmla="*/ 0 h 119729"/>
                    <a:gd name="connsiteX1" fmla="*/ 4501 w 262151"/>
                    <a:gd name="connsiteY1" fmla="*/ 64865 h 119729"/>
                    <a:gd name="connsiteX2" fmla="*/ 4501 w 262151"/>
                    <a:gd name="connsiteY2" fmla="*/ 86487 h 119729"/>
                    <a:gd name="connsiteX3" fmla="*/ 37743 w 262151"/>
                    <a:gd name="connsiteY3" fmla="*/ 119729 h 119729"/>
                    <a:gd name="connsiteX4" fmla="*/ 233101 w 262151"/>
                    <a:gd name="connsiteY4" fmla="*/ 119729 h 119729"/>
                    <a:gd name="connsiteX5" fmla="*/ 251579 w 262151"/>
                    <a:gd name="connsiteY5" fmla="*/ 101251 h 119729"/>
                    <a:gd name="connsiteX6" fmla="*/ 251579 w 262151"/>
                    <a:gd name="connsiteY6" fmla="*/ 50101 h 119729"/>
                    <a:gd name="connsiteX7" fmla="*/ 201478 w 262151"/>
                    <a:gd name="connsiteY7" fmla="*/ 0 h 119729"/>
                    <a:gd name="connsiteX8" fmla="*/ 69366 w 262151"/>
                    <a:gd name="connsiteY8" fmla="*/ 0 h 119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151" h="119729">
                      <a:moveTo>
                        <a:pt x="69366" y="0"/>
                      </a:moveTo>
                      <a:lnTo>
                        <a:pt x="4501" y="64865"/>
                      </a:lnTo>
                      <a:cubicBezTo>
                        <a:pt x="-1500" y="70866"/>
                        <a:pt x="-1500" y="80581"/>
                        <a:pt x="4501" y="86487"/>
                      </a:cubicBezTo>
                      <a:lnTo>
                        <a:pt x="37743" y="119729"/>
                      </a:lnTo>
                      <a:lnTo>
                        <a:pt x="233101" y="119729"/>
                      </a:lnTo>
                      <a:lnTo>
                        <a:pt x="251579" y="101251"/>
                      </a:lnTo>
                      <a:cubicBezTo>
                        <a:pt x="265676" y="87154"/>
                        <a:pt x="265676" y="64199"/>
                        <a:pt x="251579" y="50101"/>
                      </a:cubicBezTo>
                      <a:lnTo>
                        <a:pt x="201478" y="0"/>
                      </a:lnTo>
                      <a:lnTo>
                        <a:pt x="69366" y="0"/>
                      </a:lnTo>
                      <a:close/>
                    </a:path>
                  </a:pathLst>
                </a:custGeom>
                <a:solidFill>
                  <a:srgbClr val="5225B5"/>
                </a:solidFill>
                <a:ln w="9525" cap="flat">
                  <a:noFill/>
                  <a:prstDash val="solid"/>
                  <a:miter/>
                </a:ln>
              </p:spPr>
              <p:txBody>
                <a:bodyPr rtlCol="0" anchor="ctr"/>
                <a:lstStyle/>
                <a:p>
                  <a:endParaRPr lang="en-GB" sz="1429" dirty="0">
                    <a:solidFill>
                      <a:prstClr val="black"/>
                    </a:solidFill>
                  </a:endParaRPr>
                </a:p>
              </p:txBody>
            </p:sp>
            <p:sp>
              <p:nvSpPr>
                <p:cNvPr id="119" name="Freeform: Shape 118">
                  <a:extLst>
                    <a:ext uri="{FF2B5EF4-FFF2-40B4-BE49-F238E27FC236}">
                      <a16:creationId xmlns:a16="http://schemas.microsoft.com/office/drawing/2014/main" xmlns="" id="{A99E8DAB-F3E3-4ADF-93C8-F0FF872257F9}"/>
                    </a:ext>
                  </a:extLst>
                </p:cNvPr>
                <p:cNvSpPr/>
                <p:nvPr/>
              </p:nvSpPr>
              <p:spPr>
                <a:xfrm>
                  <a:off x="5593436" y="3146741"/>
                  <a:ext cx="334765" cy="358330"/>
                </a:xfrm>
                <a:custGeom>
                  <a:avLst/>
                  <a:gdLst>
                    <a:gd name="connsiteX0" fmla="*/ 283488 w 334765"/>
                    <a:gd name="connsiteY0" fmla="*/ 358331 h 358330"/>
                    <a:gd name="connsiteX1" fmla="*/ 51268 w 334765"/>
                    <a:gd name="connsiteY1" fmla="*/ 358331 h 358330"/>
                    <a:gd name="connsiteX2" fmla="*/ 27837 w 334765"/>
                    <a:gd name="connsiteY2" fmla="*/ 348615 h 358330"/>
                    <a:gd name="connsiteX3" fmla="*/ 14788 w 334765"/>
                    <a:gd name="connsiteY3" fmla="*/ 335566 h 358330"/>
                    <a:gd name="connsiteX4" fmla="*/ 14788 w 334765"/>
                    <a:gd name="connsiteY4" fmla="*/ 264223 h 358330"/>
                    <a:gd name="connsiteX5" fmla="*/ 113181 w 334765"/>
                    <a:gd name="connsiteY5" fmla="*/ 158210 h 358330"/>
                    <a:gd name="connsiteX6" fmla="*/ 113848 w 334765"/>
                    <a:gd name="connsiteY6" fmla="*/ 156591 h 358330"/>
                    <a:gd name="connsiteX7" fmla="*/ 113848 w 334765"/>
                    <a:gd name="connsiteY7" fmla="*/ 48196 h 358330"/>
                    <a:gd name="connsiteX8" fmla="*/ 112609 w 334765"/>
                    <a:gd name="connsiteY8" fmla="*/ 46101 h 358330"/>
                    <a:gd name="connsiteX9" fmla="*/ 99846 w 334765"/>
                    <a:gd name="connsiteY9" fmla="*/ 39148 h 358330"/>
                    <a:gd name="connsiteX10" fmla="*/ 96131 w 334765"/>
                    <a:gd name="connsiteY10" fmla="*/ 26860 h 358330"/>
                    <a:gd name="connsiteX11" fmla="*/ 109752 w 334765"/>
                    <a:gd name="connsiteY11" fmla="*/ 1333 h 358330"/>
                    <a:gd name="connsiteX12" fmla="*/ 111943 w 334765"/>
                    <a:gd name="connsiteY12" fmla="*/ 0 h 358330"/>
                    <a:gd name="connsiteX13" fmla="*/ 223099 w 334765"/>
                    <a:gd name="connsiteY13" fmla="*/ 0 h 358330"/>
                    <a:gd name="connsiteX14" fmla="*/ 225290 w 334765"/>
                    <a:gd name="connsiteY14" fmla="*/ 1333 h 358330"/>
                    <a:gd name="connsiteX15" fmla="*/ 238911 w 334765"/>
                    <a:gd name="connsiteY15" fmla="*/ 26860 h 358330"/>
                    <a:gd name="connsiteX16" fmla="*/ 235196 w 334765"/>
                    <a:gd name="connsiteY16" fmla="*/ 39243 h 358330"/>
                    <a:gd name="connsiteX17" fmla="*/ 222242 w 334765"/>
                    <a:gd name="connsiteY17" fmla="*/ 46196 h 358330"/>
                    <a:gd name="connsiteX18" fmla="*/ 221004 w 334765"/>
                    <a:gd name="connsiteY18" fmla="*/ 48387 h 358330"/>
                    <a:gd name="connsiteX19" fmla="*/ 221004 w 334765"/>
                    <a:gd name="connsiteY19" fmla="*/ 156781 h 358330"/>
                    <a:gd name="connsiteX20" fmla="*/ 221671 w 334765"/>
                    <a:gd name="connsiteY20" fmla="*/ 158401 h 358330"/>
                    <a:gd name="connsiteX21" fmla="*/ 320350 w 334765"/>
                    <a:gd name="connsiteY21" fmla="*/ 264795 h 358330"/>
                    <a:gd name="connsiteX22" fmla="*/ 333875 w 334765"/>
                    <a:gd name="connsiteY22" fmla="*/ 309848 h 358330"/>
                    <a:gd name="connsiteX23" fmla="*/ 318540 w 334765"/>
                    <a:gd name="connsiteY23" fmla="*/ 337185 h 358330"/>
                    <a:gd name="connsiteX24" fmla="*/ 308348 w 334765"/>
                    <a:gd name="connsiteY24" fmla="*/ 347377 h 358330"/>
                    <a:gd name="connsiteX25" fmla="*/ 283488 w 334765"/>
                    <a:gd name="connsiteY25" fmla="*/ 358331 h 358330"/>
                    <a:gd name="connsiteX26" fmla="*/ 50411 w 334765"/>
                    <a:gd name="connsiteY26" fmla="*/ 329756 h 358330"/>
                    <a:gd name="connsiteX27" fmla="*/ 284345 w 334765"/>
                    <a:gd name="connsiteY27" fmla="*/ 329756 h 358330"/>
                    <a:gd name="connsiteX28" fmla="*/ 286060 w 334765"/>
                    <a:gd name="connsiteY28" fmla="*/ 329089 h 358330"/>
                    <a:gd name="connsiteX29" fmla="*/ 299680 w 334765"/>
                    <a:gd name="connsiteY29" fmla="*/ 315468 h 358330"/>
                    <a:gd name="connsiteX30" fmla="*/ 299680 w 334765"/>
                    <a:gd name="connsiteY30" fmla="*/ 284512 h 358330"/>
                    <a:gd name="connsiteX31" fmla="*/ 193000 w 334765"/>
                    <a:gd name="connsiteY31" fmla="*/ 169450 h 358330"/>
                    <a:gd name="connsiteX32" fmla="*/ 192334 w 334765"/>
                    <a:gd name="connsiteY32" fmla="*/ 167830 h 358330"/>
                    <a:gd name="connsiteX33" fmla="*/ 192334 w 334765"/>
                    <a:gd name="connsiteY33" fmla="*/ 29623 h 358330"/>
                    <a:gd name="connsiteX34" fmla="*/ 194429 w 334765"/>
                    <a:gd name="connsiteY34" fmla="*/ 28480 h 358330"/>
                    <a:gd name="connsiteX35" fmla="*/ 140422 w 334765"/>
                    <a:gd name="connsiteY35" fmla="*/ 28480 h 358330"/>
                    <a:gd name="connsiteX36" fmla="*/ 142518 w 334765"/>
                    <a:gd name="connsiteY36" fmla="*/ 29623 h 358330"/>
                    <a:gd name="connsiteX37" fmla="*/ 142518 w 334765"/>
                    <a:gd name="connsiteY37" fmla="*/ 167735 h 358330"/>
                    <a:gd name="connsiteX38" fmla="*/ 141851 w 334765"/>
                    <a:gd name="connsiteY38" fmla="*/ 169354 h 358330"/>
                    <a:gd name="connsiteX39" fmla="*/ 35457 w 334765"/>
                    <a:gd name="connsiteY39" fmla="*/ 284131 h 358330"/>
                    <a:gd name="connsiteX40" fmla="*/ 35076 w 334765"/>
                    <a:gd name="connsiteY40" fmla="*/ 315468 h 358330"/>
                    <a:gd name="connsiteX41" fmla="*/ 48697 w 334765"/>
                    <a:gd name="connsiteY41" fmla="*/ 329089 h 358330"/>
                    <a:gd name="connsiteX42" fmla="*/ 50411 w 334765"/>
                    <a:gd name="connsiteY42" fmla="*/ 329756 h 358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34765" h="358330">
                      <a:moveTo>
                        <a:pt x="283488" y="358331"/>
                      </a:moveTo>
                      <a:lnTo>
                        <a:pt x="51268" y="358331"/>
                      </a:lnTo>
                      <a:cubicBezTo>
                        <a:pt x="42505" y="358331"/>
                        <a:pt x="34028" y="354806"/>
                        <a:pt x="27837" y="348615"/>
                      </a:cubicBezTo>
                      <a:lnTo>
                        <a:pt x="14788" y="335566"/>
                      </a:lnTo>
                      <a:cubicBezTo>
                        <a:pt x="-4929" y="315849"/>
                        <a:pt x="-4929" y="283845"/>
                        <a:pt x="14788" y="264223"/>
                      </a:cubicBezTo>
                      <a:lnTo>
                        <a:pt x="113181" y="158210"/>
                      </a:lnTo>
                      <a:cubicBezTo>
                        <a:pt x="113562" y="157734"/>
                        <a:pt x="113848" y="157163"/>
                        <a:pt x="113848" y="156591"/>
                      </a:cubicBezTo>
                      <a:lnTo>
                        <a:pt x="113848" y="48196"/>
                      </a:lnTo>
                      <a:cubicBezTo>
                        <a:pt x="113848" y="47339"/>
                        <a:pt x="113371" y="46482"/>
                        <a:pt x="112609" y="46101"/>
                      </a:cubicBezTo>
                      <a:lnTo>
                        <a:pt x="99846" y="39148"/>
                      </a:lnTo>
                      <a:cubicBezTo>
                        <a:pt x="95464" y="36766"/>
                        <a:pt x="93750" y="31242"/>
                        <a:pt x="96131" y="26860"/>
                      </a:cubicBezTo>
                      <a:lnTo>
                        <a:pt x="109752" y="1333"/>
                      </a:lnTo>
                      <a:cubicBezTo>
                        <a:pt x="110133" y="571"/>
                        <a:pt x="110990" y="0"/>
                        <a:pt x="111943" y="0"/>
                      </a:cubicBezTo>
                      <a:lnTo>
                        <a:pt x="223099" y="0"/>
                      </a:lnTo>
                      <a:cubicBezTo>
                        <a:pt x="223957" y="0"/>
                        <a:pt x="224814" y="476"/>
                        <a:pt x="225290" y="1333"/>
                      </a:cubicBezTo>
                      <a:lnTo>
                        <a:pt x="238911" y="26860"/>
                      </a:lnTo>
                      <a:cubicBezTo>
                        <a:pt x="241292" y="31337"/>
                        <a:pt x="239578" y="36862"/>
                        <a:pt x="235196" y="39243"/>
                      </a:cubicBezTo>
                      <a:lnTo>
                        <a:pt x="222242" y="46196"/>
                      </a:lnTo>
                      <a:cubicBezTo>
                        <a:pt x="221480" y="46577"/>
                        <a:pt x="221004" y="47434"/>
                        <a:pt x="221004" y="48387"/>
                      </a:cubicBezTo>
                      <a:lnTo>
                        <a:pt x="221004" y="156781"/>
                      </a:lnTo>
                      <a:cubicBezTo>
                        <a:pt x="221004" y="157353"/>
                        <a:pt x="221194" y="158020"/>
                        <a:pt x="221671" y="158401"/>
                      </a:cubicBezTo>
                      <a:lnTo>
                        <a:pt x="320350" y="264795"/>
                      </a:lnTo>
                      <a:cubicBezTo>
                        <a:pt x="331684" y="276130"/>
                        <a:pt x="337018" y="292894"/>
                        <a:pt x="333875" y="309848"/>
                      </a:cubicBezTo>
                      <a:cubicBezTo>
                        <a:pt x="331875" y="320326"/>
                        <a:pt x="326065" y="329660"/>
                        <a:pt x="318540" y="337185"/>
                      </a:cubicBezTo>
                      <a:lnTo>
                        <a:pt x="308348" y="347377"/>
                      </a:lnTo>
                      <a:cubicBezTo>
                        <a:pt x="300728" y="354901"/>
                        <a:pt x="292251" y="358331"/>
                        <a:pt x="283488" y="358331"/>
                      </a:cubicBezTo>
                      <a:close/>
                      <a:moveTo>
                        <a:pt x="50411" y="329756"/>
                      </a:moveTo>
                      <a:lnTo>
                        <a:pt x="284345" y="329756"/>
                      </a:lnTo>
                      <a:cubicBezTo>
                        <a:pt x="285012" y="329756"/>
                        <a:pt x="285583" y="329470"/>
                        <a:pt x="286060" y="329089"/>
                      </a:cubicBezTo>
                      <a:lnTo>
                        <a:pt x="299680" y="315468"/>
                      </a:lnTo>
                      <a:cubicBezTo>
                        <a:pt x="308253" y="306895"/>
                        <a:pt x="308253" y="293084"/>
                        <a:pt x="299680" y="284512"/>
                      </a:cubicBezTo>
                      <a:lnTo>
                        <a:pt x="193000" y="169450"/>
                      </a:lnTo>
                      <a:cubicBezTo>
                        <a:pt x="192619" y="168973"/>
                        <a:pt x="192334" y="168402"/>
                        <a:pt x="192334" y="167830"/>
                      </a:cubicBezTo>
                      <a:lnTo>
                        <a:pt x="192334" y="29623"/>
                      </a:lnTo>
                      <a:lnTo>
                        <a:pt x="194429" y="28480"/>
                      </a:lnTo>
                      <a:lnTo>
                        <a:pt x="140422" y="28480"/>
                      </a:lnTo>
                      <a:lnTo>
                        <a:pt x="142518" y="29623"/>
                      </a:lnTo>
                      <a:lnTo>
                        <a:pt x="142518" y="167735"/>
                      </a:lnTo>
                      <a:cubicBezTo>
                        <a:pt x="142518" y="168307"/>
                        <a:pt x="142327" y="168973"/>
                        <a:pt x="141851" y="169354"/>
                      </a:cubicBezTo>
                      <a:lnTo>
                        <a:pt x="35457" y="284131"/>
                      </a:lnTo>
                      <a:cubicBezTo>
                        <a:pt x="26599" y="293084"/>
                        <a:pt x="26599" y="306895"/>
                        <a:pt x="35076" y="315468"/>
                      </a:cubicBezTo>
                      <a:lnTo>
                        <a:pt x="48697" y="329089"/>
                      </a:lnTo>
                      <a:cubicBezTo>
                        <a:pt x="49173" y="329565"/>
                        <a:pt x="49744" y="329756"/>
                        <a:pt x="50411" y="329756"/>
                      </a:cubicBezTo>
                      <a:close/>
                    </a:path>
                  </a:pathLst>
                </a:custGeom>
                <a:solidFill>
                  <a:srgbClr val="5225B5"/>
                </a:solidFill>
                <a:ln w="9525" cap="flat">
                  <a:noFill/>
                  <a:prstDash val="solid"/>
                  <a:miter/>
                </a:ln>
              </p:spPr>
              <p:txBody>
                <a:bodyPr rtlCol="0" anchor="ctr"/>
                <a:lstStyle/>
                <a:p>
                  <a:endParaRPr lang="en-GB" sz="1429" dirty="0">
                    <a:solidFill>
                      <a:prstClr val="black"/>
                    </a:solidFill>
                  </a:endParaRPr>
                </a:p>
              </p:txBody>
            </p:sp>
            <p:sp>
              <p:nvSpPr>
                <p:cNvPr id="120" name="Freeform: Shape 119">
                  <a:extLst>
                    <a:ext uri="{FF2B5EF4-FFF2-40B4-BE49-F238E27FC236}">
                      <a16:creationId xmlns:a16="http://schemas.microsoft.com/office/drawing/2014/main" xmlns="" id="{0271100F-7864-4B1B-9D8F-74BD4C1901F2}"/>
                    </a:ext>
                  </a:extLst>
                </p:cNvPr>
                <p:cNvSpPr/>
                <p:nvPr/>
              </p:nvSpPr>
              <p:spPr>
                <a:xfrm>
                  <a:off x="5689568" y="3040347"/>
                  <a:ext cx="55626" cy="55626"/>
                </a:xfrm>
                <a:custGeom>
                  <a:avLst/>
                  <a:gdLst>
                    <a:gd name="connsiteX0" fmla="*/ 55626 w 55626"/>
                    <a:gd name="connsiteY0" fmla="*/ 27813 h 55626"/>
                    <a:gd name="connsiteX1" fmla="*/ 27813 w 55626"/>
                    <a:gd name="connsiteY1" fmla="*/ 55626 h 55626"/>
                    <a:gd name="connsiteX2" fmla="*/ 0 w 55626"/>
                    <a:gd name="connsiteY2" fmla="*/ 27813 h 55626"/>
                    <a:gd name="connsiteX3" fmla="*/ 27813 w 55626"/>
                    <a:gd name="connsiteY3" fmla="*/ 0 h 55626"/>
                    <a:gd name="connsiteX4" fmla="*/ 55626 w 55626"/>
                    <a:gd name="connsiteY4" fmla="*/ 27813 h 5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26" h="55626">
                      <a:moveTo>
                        <a:pt x="55626" y="27813"/>
                      </a:moveTo>
                      <a:cubicBezTo>
                        <a:pt x="55626" y="43174"/>
                        <a:pt x="43174" y="55626"/>
                        <a:pt x="27813" y="55626"/>
                      </a:cubicBezTo>
                      <a:cubicBezTo>
                        <a:pt x="12452" y="55626"/>
                        <a:pt x="0" y="43174"/>
                        <a:pt x="0" y="27813"/>
                      </a:cubicBezTo>
                      <a:cubicBezTo>
                        <a:pt x="0" y="12452"/>
                        <a:pt x="12452" y="0"/>
                        <a:pt x="27813" y="0"/>
                      </a:cubicBezTo>
                      <a:cubicBezTo>
                        <a:pt x="43174" y="0"/>
                        <a:pt x="55626" y="12452"/>
                        <a:pt x="55626" y="27813"/>
                      </a:cubicBezTo>
                      <a:close/>
                    </a:path>
                  </a:pathLst>
                </a:custGeom>
                <a:solidFill>
                  <a:srgbClr val="00C8FF"/>
                </a:solidFill>
                <a:ln w="9525" cap="flat">
                  <a:noFill/>
                  <a:prstDash val="solid"/>
                  <a:miter/>
                </a:ln>
              </p:spPr>
              <p:txBody>
                <a:bodyPr rtlCol="0" anchor="ctr"/>
                <a:lstStyle/>
                <a:p>
                  <a:endParaRPr lang="en-GB" sz="1429" dirty="0">
                    <a:solidFill>
                      <a:prstClr val="black"/>
                    </a:solidFill>
                  </a:endParaRPr>
                </a:p>
              </p:txBody>
            </p:sp>
            <p:sp>
              <p:nvSpPr>
                <p:cNvPr id="121" name="Freeform: Shape 120">
                  <a:extLst>
                    <a:ext uri="{FF2B5EF4-FFF2-40B4-BE49-F238E27FC236}">
                      <a16:creationId xmlns:a16="http://schemas.microsoft.com/office/drawing/2014/main" xmlns="" id="{90C758A4-9591-4515-A354-099E483A51B3}"/>
                    </a:ext>
                  </a:extLst>
                </p:cNvPr>
                <p:cNvSpPr/>
                <p:nvPr/>
              </p:nvSpPr>
              <p:spPr>
                <a:xfrm>
                  <a:off x="5748813" y="2978149"/>
                  <a:ext cx="79629" cy="79629"/>
                </a:xfrm>
                <a:custGeom>
                  <a:avLst/>
                  <a:gdLst>
                    <a:gd name="connsiteX0" fmla="*/ 79629 w 79629"/>
                    <a:gd name="connsiteY0" fmla="*/ 39815 h 79629"/>
                    <a:gd name="connsiteX1" fmla="*/ 39814 w 79629"/>
                    <a:gd name="connsiteY1" fmla="*/ 79629 h 79629"/>
                    <a:gd name="connsiteX2" fmla="*/ 0 w 79629"/>
                    <a:gd name="connsiteY2" fmla="*/ 39815 h 79629"/>
                    <a:gd name="connsiteX3" fmla="*/ 39814 w 79629"/>
                    <a:gd name="connsiteY3" fmla="*/ 0 h 79629"/>
                    <a:gd name="connsiteX4" fmla="*/ 79629 w 79629"/>
                    <a:gd name="connsiteY4" fmla="*/ 39815 h 79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29" h="79629">
                      <a:moveTo>
                        <a:pt x="79629" y="39815"/>
                      </a:moveTo>
                      <a:cubicBezTo>
                        <a:pt x="79629" y="61803"/>
                        <a:pt x="61803" y="79629"/>
                        <a:pt x="39814" y="79629"/>
                      </a:cubicBezTo>
                      <a:cubicBezTo>
                        <a:pt x="17826" y="79629"/>
                        <a:pt x="0" y="61803"/>
                        <a:pt x="0" y="39815"/>
                      </a:cubicBezTo>
                      <a:cubicBezTo>
                        <a:pt x="0" y="17826"/>
                        <a:pt x="17826" y="0"/>
                        <a:pt x="39814" y="0"/>
                      </a:cubicBezTo>
                      <a:cubicBezTo>
                        <a:pt x="61803" y="0"/>
                        <a:pt x="79629" y="17826"/>
                        <a:pt x="79629" y="39815"/>
                      </a:cubicBezTo>
                      <a:close/>
                    </a:path>
                  </a:pathLst>
                </a:custGeom>
                <a:solidFill>
                  <a:srgbClr val="00C8FF"/>
                </a:solidFill>
                <a:ln w="9525" cap="flat">
                  <a:noFill/>
                  <a:prstDash val="solid"/>
                  <a:miter/>
                </a:ln>
              </p:spPr>
              <p:txBody>
                <a:bodyPr rtlCol="0" anchor="ctr"/>
                <a:lstStyle/>
                <a:p>
                  <a:endParaRPr lang="en-GB" sz="1429" dirty="0">
                    <a:solidFill>
                      <a:prstClr val="black"/>
                    </a:solidFill>
                  </a:endParaRPr>
                </a:p>
              </p:txBody>
            </p:sp>
            <p:sp>
              <p:nvSpPr>
                <p:cNvPr id="122" name="Freeform: Shape 121">
                  <a:extLst>
                    <a:ext uri="{FF2B5EF4-FFF2-40B4-BE49-F238E27FC236}">
                      <a16:creationId xmlns:a16="http://schemas.microsoft.com/office/drawing/2014/main" xmlns="" id="{6D7D488F-8E0B-4EF7-8255-2A629C81A35D}"/>
                    </a:ext>
                  </a:extLst>
                </p:cNvPr>
                <p:cNvSpPr/>
                <p:nvPr/>
              </p:nvSpPr>
              <p:spPr>
                <a:xfrm>
                  <a:off x="5752147" y="3084543"/>
                  <a:ext cx="39052" cy="39052"/>
                </a:xfrm>
                <a:custGeom>
                  <a:avLst/>
                  <a:gdLst>
                    <a:gd name="connsiteX0" fmla="*/ 39053 w 39052"/>
                    <a:gd name="connsiteY0" fmla="*/ 19526 h 39052"/>
                    <a:gd name="connsiteX1" fmla="*/ 19526 w 39052"/>
                    <a:gd name="connsiteY1" fmla="*/ 39053 h 39052"/>
                    <a:gd name="connsiteX2" fmla="*/ 0 w 39052"/>
                    <a:gd name="connsiteY2" fmla="*/ 19526 h 39052"/>
                    <a:gd name="connsiteX3" fmla="*/ 19526 w 39052"/>
                    <a:gd name="connsiteY3" fmla="*/ 0 h 39052"/>
                    <a:gd name="connsiteX4" fmla="*/ 39053 w 39052"/>
                    <a:gd name="connsiteY4" fmla="*/ 19526 h 39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2" h="39052">
                      <a:moveTo>
                        <a:pt x="39053" y="19526"/>
                      </a:moveTo>
                      <a:cubicBezTo>
                        <a:pt x="39053" y="30310"/>
                        <a:pt x="30310" y="39053"/>
                        <a:pt x="19526" y="39053"/>
                      </a:cubicBezTo>
                      <a:cubicBezTo>
                        <a:pt x="8742" y="39053"/>
                        <a:pt x="0" y="30310"/>
                        <a:pt x="0" y="19526"/>
                      </a:cubicBezTo>
                      <a:cubicBezTo>
                        <a:pt x="0" y="8742"/>
                        <a:pt x="8742" y="0"/>
                        <a:pt x="19526" y="0"/>
                      </a:cubicBezTo>
                      <a:cubicBezTo>
                        <a:pt x="30310" y="0"/>
                        <a:pt x="39053" y="8742"/>
                        <a:pt x="39053" y="19526"/>
                      </a:cubicBezTo>
                      <a:close/>
                    </a:path>
                  </a:pathLst>
                </a:custGeom>
                <a:solidFill>
                  <a:srgbClr val="00C8FF"/>
                </a:solidFill>
                <a:ln w="9525" cap="flat">
                  <a:noFill/>
                  <a:prstDash val="solid"/>
                  <a:miter/>
                </a:ln>
              </p:spPr>
              <p:txBody>
                <a:bodyPr rtlCol="0" anchor="ctr"/>
                <a:lstStyle/>
                <a:p>
                  <a:endParaRPr lang="en-GB" sz="1429" dirty="0">
                    <a:solidFill>
                      <a:prstClr val="black"/>
                    </a:solidFill>
                  </a:endParaRPr>
                </a:p>
              </p:txBody>
            </p:sp>
          </p:grpSp>
        </p:grpSp>
      </p:grpSp>
      <p:sp>
        <p:nvSpPr>
          <p:cNvPr id="144" name="Oval 143">
            <a:extLst>
              <a:ext uri="{FF2B5EF4-FFF2-40B4-BE49-F238E27FC236}">
                <a16:creationId xmlns:a16="http://schemas.microsoft.com/office/drawing/2014/main" xmlns="" id="{233A8FA6-461C-4AAC-B18B-5E4FDB797A3D}"/>
              </a:ext>
            </a:extLst>
          </p:cNvPr>
          <p:cNvSpPr/>
          <p:nvPr/>
        </p:nvSpPr>
        <p:spPr>
          <a:xfrm>
            <a:off x="-179818" y="4760413"/>
            <a:ext cx="1059016" cy="1059015"/>
          </a:xfrm>
          <a:prstGeom prst="ellipse">
            <a:avLst/>
          </a:prstGeom>
          <a:solidFill>
            <a:srgbClr val="522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solidFill>
                <a:prstClr val="white"/>
              </a:solidFill>
            </a:endParaRPr>
          </a:p>
        </p:txBody>
      </p:sp>
      <p:sp>
        <p:nvSpPr>
          <p:cNvPr id="148" name="Oval 147">
            <a:extLst>
              <a:ext uri="{FF2B5EF4-FFF2-40B4-BE49-F238E27FC236}">
                <a16:creationId xmlns:a16="http://schemas.microsoft.com/office/drawing/2014/main" xmlns="" id="{2092684D-C4EE-4F2F-98E8-BC2EB15413BA}"/>
              </a:ext>
            </a:extLst>
          </p:cNvPr>
          <p:cNvSpPr/>
          <p:nvPr/>
        </p:nvSpPr>
        <p:spPr>
          <a:xfrm>
            <a:off x="533310" y="4721516"/>
            <a:ext cx="310907" cy="310907"/>
          </a:xfrm>
          <a:prstGeom prst="ellipse">
            <a:avLst/>
          </a:prstGeom>
          <a:solidFill>
            <a:srgbClr val="00C8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solidFill>
                <a:prstClr val="white"/>
              </a:solidFill>
            </a:endParaRPr>
          </a:p>
        </p:txBody>
      </p:sp>
      <p:grpSp>
        <p:nvGrpSpPr>
          <p:cNvPr id="157" name="Group 156">
            <a:extLst>
              <a:ext uri="{FF2B5EF4-FFF2-40B4-BE49-F238E27FC236}">
                <a16:creationId xmlns:a16="http://schemas.microsoft.com/office/drawing/2014/main" xmlns="" id="{B2C01E95-9A9D-4565-9909-8198F1978C41}"/>
              </a:ext>
            </a:extLst>
          </p:cNvPr>
          <p:cNvGrpSpPr/>
          <p:nvPr/>
        </p:nvGrpSpPr>
        <p:grpSpPr>
          <a:xfrm>
            <a:off x="2378888" y="4641287"/>
            <a:ext cx="828697" cy="828697"/>
            <a:chOff x="-318196" y="4279993"/>
            <a:chExt cx="839804" cy="839804"/>
          </a:xfrm>
        </p:grpSpPr>
        <p:sp>
          <p:nvSpPr>
            <p:cNvPr id="158" name="Circle: Hollow 157">
              <a:extLst>
                <a:ext uri="{FF2B5EF4-FFF2-40B4-BE49-F238E27FC236}">
                  <a16:creationId xmlns:a16="http://schemas.microsoft.com/office/drawing/2014/main" xmlns="" id="{9D0F6745-A106-415C-8721-9B7D67C83A43}"/>
                </a:ext>
              </a:extLst>
            </p:cNvPr>
            <p:cNvSpPr/>
            <p:nvPr/>
          </p:nvSpPr>
          <p:spPr>
            <a:xfrm>
              <a:off x="-318196" y="4279993"/>
              <a:ext cx="839804" cy="839804"/>
            </a:xfrm>
            <a:prstGeom prst="donut">
              <a:avLst>
                <a:gd name="adj" fmla="val 38036"/>
              </a:avLst>
            </a:prstGeom>
            <a:solidFill>
              <a:srgbClr val="00C8FF">
                <a:alpha val="24000"/>
              </a:srgbClr>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solidFill>
                  <a:prstClr val="black"/>
                </a:solidFill>
              </a:endParaRPr>
            </a:p>
          </p:txBody>
        </p:sp>
        <p:cxnSp>
          <p:nvCxnSpPr>
            <p:cNvPr id="159" name="Connector: Elbow 158">
              <a:extLst>
                <a:ext uri="{FF2B5EF4-FFF2-40B4-BE49-F238E27FC236}">
                  <a16:creationId xmlns:a16="http://schemas.microsoft.com/office/drawing/2014/main" xmlns="" id="{3D57DBBB-0B16-4F16-9BF2-4A9E24600FC6}"/>
                </a:ext>
              </a:extLst>
            </p:cNvPr>
            <p:cNvCxnSpPr/>
            <p:nvPr/>
          </p:nvCxnSpPr>
          <p:spPr>
            <a:xfrm flipV="1">
              <a:off x="180975" y="4829175"/>
              <a:ext cx="98425" cy="38100"/>
            </a:xfrm>
            <a:prstGeom prst="bentConnector3">
              <a:avLst/>
            </a:prstGeom>
            <a:ln>
              <a:noFill/>
            </a:ln>
          </p:spPr>
          <p:style>
            <a:lnRef idx="1">
              <a:schemeClr val="accent1"/>
            </a:lnRef>
            <a:fillRef idx="0">
              <a:schemeClr val="accent1"/>
            </a:fillRef>
            <a:effectRef idx="0">
              <a:schemeClr val="accent1"/>
            </a:effectRef>
            <a:fontRef idx="minor">
              <a:schemeClr val="tx1"/>
            </a:fontRef>
          </p:style>
        </p:cxnSp>
      </p:grpSp>
      <p:grpSp>
        <p:nvGrpSpPr>
          <p:cNvPr id="163" name="Group 162">
            <a:extLst>
              <a:ext uri="{FF2B5EF4-FFF2-40B4-BE49-F238E27FC236}">
                <a16:creationId xmlns:a16="http://schemas.microsoft.com/office/drawing/2014/main" xmlns="" id="{AD483429-1724-4C18-A782-8EB0C1E6833C}"/>
              </a:ext>
            </a:extLst>
          </p:cNvPr>
          <p:cNvGrpSpPr/>
          <p:nvPr/>
        </p:nvGrpSpPr>
        <p:grpSpPr>
          <a:xfrm>
            <a:off x="4649422" y="4796777"/>
            <a:ext cx="3717143" cy="3717143"/>
            <a:chOff x="-437831" y="1226162"/>
            <a:chExt cx="1364130" cy="1364130"/>
          </a:xfrm>
          <a:solidFill>
            <a:srgbClr val="5225B5"/>
          </a:solidFill>
        </p:grpSpPr>
        <p:sp>
          <p:nvSpPr>
            <p:cNvPr id="164" name="Circle: Hollow 163">
              <a:extLst>
                <a:ext uri="{FF2B5EF4-FFF2-40B4-BE49-F238E27FC236}">
                  <a16:creationId xmlns:a16="http://schemas.microsoft.com/office/drawing/2014/main" xmlns="" id="{2A71866C-98E6-4DFA-A92C-A1160A76E3DA}"/>
                </a:ext>
              </a:extLst>
            </p:cNvPr>
            <p:cNvSpPr/>
            <p:nvPr/>
          </p:nvSpPr>
          <p:spPr>
            <a:xfrm>
              <a:off x="-437831" y="1226162"/>
              <a:ext cx="1364130" cy="1364130"/>
            </a:xfrm>
            <a:prstGeom prst="donut">
              <a:avLst>
                <a:gd name="adj" fmla="val 23179"/>
              </a:avLst>
            </a:prstGeom>
            <a:solidFill>
              <a:srgbClr val="5225B5">
                <a:alpha val="36000"/>
              </a:srgbClr>
            </a:solidFill>
            <a:ln>
              <a:noFill/>
            </a:ln>
            <a:effectLst>
              <a:softEdge rad="4191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solidFill>
                  <a:prstClr val="black"/>
                </a:solidFill>
              </a:endParaRPr>
            </a:p>
          </p:txBody>
        </p:sp>
        <p:sp>
          <p:nvSpPr>
            <p:cNvPr id="165" name="Star: 6 Points 164">
              <a:extLst>
                <a:ext uri="{FF2B5EF4-FFF2-40B4-BE49-F238E27FC236}">
                  <a16:creationId xmlns:a16="http://schemas.microsoft.com/office/drawing/2014/main" xmlns="" id="{D8A3BF50-2C72-4A32-A77C-1F253189C4AC}"/>
                </a:ext>
              </a:extLst>
            </p:cNvPr>
            <p:cNvSpPr/>
            <p:nvPr/>
          </p:nvSpPr>
          <p:spPr>
            <a:xfrm>
              <a:off x="280988" y="2419350"/>
              <a:ext cx="80962" cy="45719"/>
            </a:xfrm>
            <a:prstGeom prst="star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a:spcBef>
                  <a:spcPts val="159"/>
                </a:spcBef>
                <a:spcAft>
                  <a:spcPts val="159"/>
                </a:spcAft>
              </a:pPr>
              <a:endParaRPr lang="en-GB" sz="873" dirty="0">
                <a:solidFill>
                  <a:prstClr val="white">
                    <a:lumMod val="65000"/>
                  </a:prstClr>
                </a:solidFill>
              </a:endParaRPr>
            </a:p>
          </p:txBody>
        </p:sp>
      </p:grpSp>
      <p:sp>
        <p:nvSpPr>
          <p:cNvPr id="60" name="Oval 59">
            <a:extLst>
              <a:ext uri="{FF2B5EF4-FFF2-40B4-BE49-F238E27FC236}">
                <a16:creationId xmlns:a16="http://schemas.microsoft.com/office/drawing/2014/main" xmlns="" id="{BD419F26-7792-4FDE-A17E-6584310FBF45}"/>
              </a:ext>
            </a:extLst>
          </p:cNvPr>
          <p:cNvSpPr/>
          <p:nvPr/>
        </p:nvSpPr>
        <p:spPr>
          <a:xfrm>
            <a:off x="7235025" y="-954730"/>
            <a:ext cx="1771632" cy="1771629"/>
          </a:xfrm>
          <a:prstGeom prst="ellipse">
            <a:avLst/>
          </a:prstGeom>
          <a:solidFill>
            <a:srgbClr val="522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solidFill>
                <a:prstClr val="white"/>
              </a:solidFill>
            </a:endParaRPr>
          </a:p>
        </p:txBody>
      </p:sp>
      <p:sp>
        <p:nvSpPr>
          <p:cNvPr id="61" name="Oval 60">
            <a:extLst>
              <a:ext uri="{FF2B5EF4-FFF2-40B4-BE49-F238E27FC236}">
                <a16:creationId xmlns:a16="http://schemas.microsoft.com/office/drawing/2014/main" xmlns="" id="{BF99D6FE-B035-48BC-88AA-DB2FFBA495F6}"/>
              </a:ext>
            </a:extLst>
          </p:cNvPr>
          <p:cNvSpPr/>
          <p:nvPr/>
        </p:nvSpPr>
        <p:spPr>
          <a:xfrm>
            <a:off x="7326580" y="-941232"/>
            <a:ext cx="596456" cy="596454"/>
          </a:xfrm>
          <a:prstGeom prst="ellipse">
            <a:avLst/>
          </a:prstGeom>
          <a:solidFill>
            <a:srgbClr val="5225B5"/>
          </a:solidFill>
          <a:ln>
            <a:noFill/>
          </a:ln>
          <a:effectLst>
            <a:outerShdw blurRad="3302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solidFill>
                <a:prstClr val="white"/>
              </a:solidFill>
            </a:endParaRPr>
          </a:p>
        </p:txBody>
      </p:sp>
      <p:sp>
        <p:nvSpPr>
          <p:cNvPr id="6" name="Footer Placeholder 5">
            <a:extLst>
              <a:ext uri="{FF2B5EF4-FFF2-40B4-BE49-F238E27FC236}">
                <a16:creationId xmlns:a16="http://schemas.microsoft.com/office/drawing/2014/main" xmlns="" id="{C6FB0E08-0C66-4B95-8F35-0214CA328866}"/>
              </a:ext>
            </a:extLst>
          </p:cNvPr>
          <p:cNvSpPr>
            <a:spLocks noGrp="1"/>
          </p:cNvSpPr>
          <p:nvPr>
            <p:ph type="ftr" sz="quarter" idx="11"/>
          </p:nvPr>
        </p:nvSpPr>
        <p:spPr/>
        <p:txBody>
          <a:bodyPr/>
          <a:lstStyle/>
          <a:p>
            <a:r>
              <a:rPr lang="en-US" dirty="0"/>
              <a:t>Copyright Dr. Reddy‘s </a:t>
            </a:r>
          </a:p>
        </p:txBody>
      </p:sp>
      <p:sp>
        <p:nvSpPr>
          <p:cNvPr id="8" name="Slide Number Placeholder 7">
            <a:extLst>
              <a:ext uri="{FF2B5EF4-FFF2-40B4-BE49-F238E27FC236}">
                <a16:creationId xmlns:a16="http://schemas.microsoft.com/office/drawing/2014/main" xmlns="" id="{2C591646-5D13-43FD-8868-B78E93B69D18}"/>
              </a:ext>
            </a:extLst>
          </p:cNvPr>
          <p:cNvSpPr>
            <a:spLocks noGrp="1"/>
          </p:cNvSpPr>
          <p:nvPr>
            <p:ph type="sldNum" sz="quarter" idx="12"/>
          </p:nvPr>
        </p:nvSpPr>
        <p:spPr/>
        <p:txBody>
          <a:bodyPr/>
          <a:lstStyle/>
          <a:p>
            <a:fld id="{FCB53D23-1D79-480C-B3BE-829293F4503C}" type="slidenum">
              <a:rPr lang="en-US" smtClean="0"/>
              <a:pPr/>
              <a:t>7</a:t>
            </a:fld>
            <a:endParaRPr lang="en-US" dirty="0"/>
          </a:p>
        </p:txBody>
      </p:sp>
      <p:sp>
        <p:nvSpPr>
          <p:cNvPr id="57" name="Rechteck 56">
            <a:hlinkClick r:id="rId3" action="ppaction://hlinksldjump"/>
            <a:extLst>
              <a:ext uri="{FF2B5EF4-FFF2-40B4-BE49-F238E27FC236}">
                <a16:creationId xmlns:a16="http://schemas.microsoft.com/office/drawing/2014/main" xmlns="" id="{A371071D-8769-4191-967E-F03619C963CB}"/>
              </a:ext>
            </a:extLst>
          </p:cNvPr>
          <p:cNvSpPr/>
          <p:nvPr/>
        </p:nvSpPr>
        <p:spPr>
          <a:xfrm>
            <a:off x="7985226" y="4587974"/>
            <a:ext cx="1158774" cy="555526"/>
          </a:xfrm>
          <a:prstGeom prst="rect">
            <a:avLst/>
          </a:prstGeom>
          <a:solidFill>
            <a:schemeClr val="bg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a:spcBef>
                <a:spcPts val="159"/>
              </a:spcBef>
              <a:spcAft>
                <a:spcPts val="159"/>
              </a:spcAft>
            </a:pPr>
            <a:endParaRPr lang="de-DE" sz="873" dirty="0" err="1">
              <a:solidFill>
                <a:schemeClr val="bg1"/>
              </a:solidFill>
            </a:endParaRPr>
          </a:p>
        </p:txBody>
      </p:sp>
    </p:spTree>
    <p:extLst>
      <p:ext uri="{BB962C8B-B14F-4D97-AF65-F5344CB8AC3E}">
        <p14:creationId xmlns:p14="http://schemas.microsoft.com/office/powerpoint/2010/main" val="3008544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xmlns="" id="{98F3227C-4F54-4B71-A043-D688E21A4916}"/>
              </a:ext>
            </a:extLst>
          </p:cNvPr>
          <p:cNvGrpSpPr/>
          <p:nvPr/>
        </p:nvGrpSpPr>
        <p:grpSpPr>
          <a:xfrm>
            <a:off x="1048624" y="1892184"/>
            <a:ext cx="5335398" cy="1087230"/>
            <a:chOff x="858413" y="1853423"/>
            <a:chExt cx="5590645" cy="1139244"/>
          </a:xfrm>
        </p:grpSpPr>
        <p:sp>
          <p:nvSpPr>
            <p:cNvPr id="42" name="Bogen 41">
              <a:extLst>
                <a:ext uri="{FF2B5EF4-FFF2-40B4-BE49-F238E27FC236}">
                  <a16:creationId xmlns:a16="http://schemas.microsoft.com/office/drawing/2014/main" xmlns="" id="{8990DF8E-B1DF-4CE8-8167-D31E39A77F73}"/>
                </a:ext>
              </a:extLst>
            </p:cNvPr>
            <p:cNvSpPr>
              <a:spLocks/>
            </p:cNvSpPr>
            <p:nvPr/>
          </p:nvSpPr>
          <p:spPr>
            <a:xfrm rot="10800000">
              <a:off x="5330893" y="1874498"/>
              <a:ext cx="1118165" cy="1118169"/>
            </a:xfrm>
            <a:prstGeom prst="arc">
              <a:avLst>
                <a:gd name="adj1" fmla="val 10839813"/>
                <a:gd name="adj2" fmla="val 0"/>
              </a:avLst>
            </a:prstGeom>
            <a:ln w="19050" cap="rnd">
              <a:solidFill>
                <a:schemeClr val="accent2"/>
              </a:solidFill>
              <a:extLst>
                <a:ext uri="{C807C97D-BFC1-408E-A445-0C87EB9F89A2}">
                  <ask:lineSketchStyleProps xmlns="" xmlns:ask="http://schemas.microsoft.com/office/drawing/2018/sketchyshapes" sd="1219033472">
                    <a:custGeom>
                      <a:avLst/>
                      <a:gdLst>
                        <a:gd name="connsiteX0" fmla="*/ 47 w 1408775"/>
                        <a:gd name="connsiteY0" fmla="*/ 696230 h 1408775"/>
                        <a:gd name="connsiteX1" fmla="*/ 708467 w 1408775"/>
                        <a:gd name="connsiteY1" fmla="*/ 11 h 1408775"/>
                        <a:gd name="connsiteX2" fmla="*/ 1408776 w 1408775"/>
                        <a:gd name="connsiteY2" fmla="*/ 704387 h 1408775"/>
                        <a:gd name="connsiteX3" fmla="*/ 704388 w 1408775"/>
                        <a:gd name="connsiteY3" fmla="*/ 704388 h 1408775"/>
                        <a:gd name="connsiteX4" fmla="*/ 47 w 1408775"/>
                        <a:gd name="connsiteY4" fmla="*/ 696230 h 1408775"/>
                        <a:gd name="connsiteX0" fmla="*/ 47 w 1408775"/>
                        <a:gd name="connsiteY0" fmla="*/ 696230 h 1408775"/>
                        <a:gd name="connsiteX1" fmla="*/ 708467 w 1408775"/>
                        <a:gd name="connsiteY1" fmla="*/ 11 h 1408775"/>
                        <a:gd name="connsiteX2" fmla="*/ 1408776 w 1408775"/>
                        <a:gd name="connsiteY2" fmla="*/ 704387 h 1408775"/>
                      </a:gdLst>
                      <a:ahLst/>
                      <a:cxnLst>
                        <a:cxn ang="0">
                          <a:pos x="connsiteX0" y="connsiteY0"/>
                        </a:cxn>
                        <a:cxn ang="0">
                          <a:pos x="connsiteX1" y="connsiteY1"/>
                        </a:cxn>
                        <a:cxn ang="0">
                          <a:pos x="connsiteX2" y="connsiteY2"/>
                        </a:cxn>
                      </a:cxnLst>
                      <a:rect l="l" t="t" r="r" b="b"/>
                      <a:pathLst>
                        <a:path w="1408775" h="1408775" stroke="0" extrusionOk="0">
                          <a:moveTo>
                            <a:pt x="47" y="696230"/>
                          </a:moveTo>
                          <a:cubicBezTo>
                            <a:pt x="-34276" y="284886"/>
                            <a:pt x="281074" y="12769"/>
                            <a:pt x="708467" y="11"/>
                          </a:cubicBezTo>
                          <a:cubicBezTo>
                            <a:pt x="1162938" y="16369"/>
                            <a:pt x="1396832" y="317337"/>
                            <a:pt x="1408776" y="704387"/>
                          </a:cubicBezTo>
                          <a:cubicBezTo>
                            <a:pt x="1258163" y="659331"/>
                            <a:pt x="976615" y="669976"/>
                            <a:pt x="704388" y="704388"/>
                          </a:cubicBezTo>
                          <a:cubicBezTo>
                            <a:pt x="499020" y="725943"/>
                            <a:pt x="304236" y="678141"/>
                            <a:pt x="47" y="696230"/>
                          </a:cubicBezTo>
                          <a:close/>
                        </a:path>
                        <a:path w="1408775" h="1408775" fill="none" extrusionOk="0">
                          <a:moveTo>
                            <a:pt x="47" y="696230"/>
                          </a:moveTo>
                          <a:cubicBezTo>
                            <a:pt x="13278" y="309862"/>
                            <a:pt x="348807" y="-59371"/>
                            <a:pt x="708467" y="11"/>
                          </a:cubicBezTo>
                          <a:cubicBezTo>
                            <a:pt x="1051590" y="-4530"/>
                            <a:pt x="1398808" y="326342"/>
                            <a:pt x="1408776" y="704387"/>
                          </a:cubicBezTo>
                        </a:path>
                      </a:pathLst>
                    </a:custGeom>
                    <ask:type>
                      <ask:lineSketchNone/>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defTabSz="914338">
                <a:defRPr/>
              </a:pPr>
              <a:endParaRPr lang="de-DE" dirty="0">
                <a:solidFill>
                  <a:prstClr val="black"/>
                </a:solidFill>
                <a:latin typeface="Arial"/>
              </a:endParaRPr>
            </a:p>
          </p:txBody>
        </p:sp>
        <p:sp>
          <p:nvSpPr>
            <p:cNvPr id="80" name="Bogen 79">
              <a:extLst>
                <a:ext uri="{FF2B5EF4-FFF2-40B4-BE49-F238E27FC236}">
                  <a16:creationId xmlns:a16="http://schemas.microsoft.com/office/drawing/2014/main" xmlns="" id="{B10F4F29-5C51-4785-914F-9C97048B6D38}"/>
                </a:ext>
              </a:extLst>
            </p:cNvPr>
            <p:cNvSpPr>
              <a:spLocks/>
            </p:cNvSpPr>
            <p:nvPr/>
          </p:nvSpPr>
          <p:spPr>
            <a:xfrm>
              <a:off x="4211183" y="1853423"/>
              <a:ext cx="1118167" cy="1118165"/>
            </a:xfrm>
            <a:prstGeom prst="arc">
              <a:avLst>
                <a:gd name="adj1" fmla="val 10644679"/>
                <a:gd name="adj2" fmla="val 78977"/>
              </a:avLst>
            </a:prstGeom>
            <a:ln w="19050" cap="rnd">
              <a:solidFill>
                <a:schemeClr val="accent2"/>
              </a:solidFill>
              <a:extLst>
                <a:ext uri="{C807C97D-BFC1-408E-A445-0C87EB9F89A2}">
                  <ask:lineSketchStyleProps xmlns="" xmlns:ask="http://schemas.microsoft.com/office/drawing/2018/sketchyshapes" sd="2834375569">
                    <a:custGeom>
                      <a:avLst/>
                      <a:gdLst>
                        <a:gd name="connsiteX0" fmla="*/ 47 w 1408775"/>
                        <a:gd name="connsiteY0" fmla="*/ 696230 h 1408775"/>
                        <a:gd name="connsiteX1" fmla="*/ 708467 w 1408775"/>
                        <a:gd name="connsiteY1" fmla="*/ 11 h 1408775"/>
                        <a:gd name="connsiteX2" fmla="*/ 1408776 w 1408775"/>
                        <a:gd name="connsiteY2" fmla="*/ 704387 h 1408775"/>
                        <a:gd name="connsiteX3" fmla="*/ 704388 w 1408775"/>
                        <a:gd name="connsiteY3" fmla="*/ 704388 h 1408775"/>
                        <a:gd name="connsiteX4" fmla="*/ 47 w 1408775"/>
                        <a:gd name="connsiteY4" fmla="*/ 696230 h 1408775"/>
                        <a:gd name="connsiteX0" fmla="*/ 47 w 1408775"/>
                        <a:gd name="connsiteY0" fmla="*/ 696230 h 1408775"/>
                        <a:gd name="connsiteX1" fmla="*/ 708467 w 1408775"/>
                        <a:gd name="connsiteY1" fmla="*/ 11 h 1408775"/>
                        <a:gd name="connsiteX2" fmla="*/ 1408776 w 1408775"/>
                        <a:gd name="connsiteY2" fmla="*/ 704387 h 1408775"/>
                      </a:gdLst>
                      <a:ahLst/>
                      <a:cxnLst>
                        <a:cxn ang="0">
                          <a:pos x="connsiteX0" y="connsiteY0"/>
                        </a:cxn>
                        <a:cxn ang="0">
                          <a:pos x="connsiteX1" y="connsiteY1"/>
                        </a:cxn>
                        <a:cxn ang="0">
                          <a:pos x="connsiteX2" y="connsiteY2"/>
                        </a:cxn>
                      </a:cxnLst>
                      <a:rect l="l" t="t" r="r" b="b"/>
                      <a:pathLst>
                        <a:path w="1408775" h="1408775" stroke="0" extrusionOk="0">
                          <a:moveTo>
                            <a:pt x="47" y="696230"/>
                          </a:moveTo>
                          <a:cubicBezTo>
                            <a:pt x="18313" y="271418"/>
                            <a:pt x="290020" y="-9914"/>
                            <a:pt x="708467" y="11"/>
                          </a:cubicBezTo>
                          <a:cubicBezTo>
                            <a:pt x="1098982" y="39602"/>
                            <a:pt x="1409151" y="357093"/>
                            <a:pt x="1408776" y="704387"/>
                          </a:cubicBezTo>
                          <a:cubicBezTo>
                            <a:pt x="1057091" y="699870"/>
                            <a:pt x="1022560" y="731371"/>
                            <a:pt x="704388" y="704388"/>
                          </a:cubicBezTo>
                          <a:cubicBezTo>
                            <a:pt x="493092" y="684400"/>
                            <a:pt x="317337" y="699784"/>
                            <a:pt x="47" y="696230"/>
                          </a:cubicBezTo>
                          <a:close/>
                        </a:path>
                        <a:path w="1408775" h="1408775" fill="none" extrusionOk="0">
                          <a:moveTo>
                            <a:pt x="47" y="696230"/>
                          </a:moveTo>
                          <a:cubicBezTo>
                            <a:pt x="-8589" y="304896"/>
                            <a:pt x="295556" y="16560"/>
                            <a:pt x="708467" y="11"/>
                          </a:cubicBezTo>
                          <a:cubicBezTo>
                            <a:pt x="1047601" y="44057"/>
                            <a:pt x="1352998" y="342165"/>
                            <a:pt x="1408776" y="704387"/>
                          </a:cubicBezTo>
                        </a:path>
                      </a:pathLst>
                    </a:custGeom>
                    <ask:type>
                      <ask:lineSketchNone/>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defTabSz="914338">
                <a:defRPr/>
              </a:pPr>
              <a:endParaRPr lang="de-DE" dirty="0">
                <a:solidFill>
                  <a:prstClr val="black"/>
                </a:solidFill>
                <a:latin typeface="Arial"/>
              </a:endParaRPr>
            </a:p>
          </p:txBody>
        </p:sp>
        <p:sp>
          <p:nvSpPr>
            <p:cNvPr id="81" name="Bogen 80">
              <a:extLst>
                <a:ext uri="{FF2B5EF4-FFF2-40B4-BE49-F238E27FC236}">
                  <a16:creationId xmlns:a16="http://schemas.microsoft.com/office/drawing/2014/main" xmlns="" id="{4D711773-0EF5-4E5D-94BE-EB35550BAB22}"/>
                </a:ext>
              </a:extLst>
            </p:cNvPr>
            <p:cNvSpPr>
              <a:spLocks/>
            </p:cNvSpPr>
            <p:nvPr/>
          </p:nvSpPr>
          <p:spPr>
            <a:xfrm rot="10800000">
              <a:off x="3091478" y="1874497"/>
              <a:ext cx="1118166" cy="1118167"/>
            </a:xfrm>
            <a:prstGeom prst="arc">
              <a:avLst>
                <a:gd name="adj1" fmla="val 10839813"/>
                <a:gd name="adj2" fmla="val 0"/>
              </a:avLst>
            </a:prstGeom>
            <a:ln w="19050" cap="rnd">
              <a:solidFill>
                <a:schemeClr val="accent2"/>
              </a:solidFill>
              <a:extLst>
                <a:ext uri="{C807C97D-BFC1-408E-A445-0C87EB9F89A2}">
                  <ask:lineSketchStyleProps xmlns="" xmlns:ask="http://schemas.microsoft.com/office/drawing/2018/sketchyshapes" sd="2225865239">
                    <a:custGeom>
                      <a:avLst/>
                      <a:gdLst>
                        <a:gd name="connsiteX0" fmla="*/ 47 w 1408775"/>
                        <a:gd name="connsiteY0" fmla="*/ 696230 h 1408775"/>
                        <a:gd name="connsiteX1" fmla="*/ 708467 w 1408775"/>
                        <a:gd name="connsiteY1" fmla="*/ 11 h 1408775"/>
                        <a:gd name="connsiteX2" fmla="*/ 1408776 w 1408775"/>
                        <a:gd name="connsiteY2" fmla="*/ 704387 h 1408775"/>
                        <a:gd name="connsiteX3" fmla="*/ 704388 w 1408775"/>
                        <a:gd name="connsiteY3" fmla="*/ 704388 h 1408775"/>
                        <a:gd name="connsiteX4" fmla="*/ 47 w 1408775"/>
                        <a:gd name="connsiteY4" fmla="*/ 696230 h 1408775"/>
                        <a:gd name="connsiteX0" fmla="*/ 47 w 1408775"/>
                        <a:gd name="connsiteY0" fmla="*/ 696230 h 1408775"/>
                        <a:gd name="connsiteX1" fmla="*/ 708467 w 1408775"/>
                        <a:gd name="connsiteY1" fmla="*/ 11 h 1408775"/>
                        <a:gd name="connsiteX2" fmla="*/ 1408776 w 1408775"/>
                        <a:gd name="connsiteY2" fmla="*/ 704387 h 1408775"/>
                      </a:gdLst>
                      <a:ahLst/>
                      <a:cxnLst>
                        <a:cxn ang="0">
                          <a:pos x="connsiteX0" y="connsiteY0"/>
                        </a:cxn>
                        <a:cxn ang="0">
                          <a:pos x="connsiteX1" y="connsiteY1"/>
                        </a:cxn>
                        <a:cxn ang="0">
                          <a:pos x="connsiteX2" y="connsiteY2"/>
                        </a:cxn>
                      </a:cxnLst>
                      <a:rect l="l" t="t" r="r" b="b"/>
                      <a:pathLst>
                        <a:path w="1408775" h="1408775" stroke="0" extrusionOk="0">
                          <a:moveTo>
                            <a:pt x="47" y="696230"/>
                          </a:moveTo>
                          <a:cubicBezTo>
                            <a:pt x="6412" y="363223"/>
                            <a:pt x="301009" y="-573"/>
                            <a:pt x="708467" y="11"/>
                          </a:cubicBezTo>
                          <a:cubicBezTo>
                            <a:pt x="1088778" y="143"/>
                            <a:pt x="1418555" y="311542"/>
                            <a:pt x="1408776" y="704387"/>
                          </a:cubicBezTo>
                          <a:cubicBezTo>
                            <a:pt x="1087724" y="707728"/>
                            <a:pt x="813234" y="666805"/>
                            <a:pt x="704388" y="704388"/>
                          </a:cubicBezTo>
                          <a:cubicBezTo>
                            <a:pt x="458518" y="668130"/>
                            <a:pt x="109035" y="746421"/>
                            <a:pt x="47" y="696230"/>
                          </a:cubicBezTo>
                          <a:close/>
                        </a:path>
                        <a:path w="1408775" h="1408775" fill="none" extrusionOk="0">
                          <a:moveTo>
                            <a:pt x="47" y="696230"/>
                          </a:moveTo>
                          <a:cubicBezTo>
                            <a:pt x="-5844" y="267344"/>
                            <a:pt x="368369" y="40129"/>
                            <a:pt x="708467" y="11"/>
                          </a:cubicBezTo>
                          <a:cubicBezTo>
                            <a:pt x="1081316" y="6311"/>
                            <a:pt x="1344480" y="303395"/>
                            <a:pt x="1408776" y="704387"/>
                          </a:cubicBezTo>
                        </a:path>
                      </a:pathLst>
                    </a:custGeom>
                    <ask:type>
                      <ask:lineSketchNone/>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defTabSz="914338">
                <a:defRPr/>
              </a:pPr>
              <a:endParaRPr lang="de-DE" dirty="0">
                <a:solidFill>
                  <a:prstClr val="black"/>
                </a:solidFill>
                <a:latin typeface="Arial"/>
              </a:endParaRPr>
            </a:p>
          </p:txBody>
        </p:sp>
        <p:sp>
          <p:nvSpPr>
            <p:cNvPr id="82" name="Bogen 81">
              <a:extLst>
                <a:ext uri="{FF2B5EF4-FFF2-40B4-BE49-F238E27FC236}">
                  <a16:creationId xmlns:a16="http://schemas.microsoft.com/office/drawing/2014/main" xmlns="" id="{4D5610A5-D047-448E-B1EA-3C6DDDC5CBFD}"/>
                </a:ext>
              </a:extLst>
            </p:cNvPr>
            <p:cNvSpPr>
              <a:spLocks/>
            </p:cNvSpPr>
            <p:nvPr/>
          </p:nvSpPr>
          <p:spPr>
            <a:xfrm>
              <a:off x="1974944" y="1874499"/>
              <a:ext cx="1118108" cy="1047356"/>
            </a:xfrm>
            <a:prstGeom prst="arc">
              <a:avLst>
                <a:gd name="adj1" fmla="val 10582200"/>
                <a:gd name="adj2" fmla="val 172625"/>
              </a:avLst>
            </a:prstGeom>
            <a:ln w="19050" cap="rnd">
              <a:solidFill>
                <a:schemeClr val="accent2"/>
              </a:solidFill>
              <a:extLst>
                <a:ext uri="{C807C97D-BFC1-408E-A445-0C87EB9F89A2}">
                  <ask:lineSketchStyleProps xmlns="" xmlns:ask="http://schemas.microsoft.com/office/drawing/2018/sketchyshapes" sd="3328984544">
                    <a:custGeom>
                      <a:avLst/>
                      <a:gdLst>
                        <a:gd name="connsiteX0" fmla="*/ 1610 w 1408775"/>
                        <a:gd name="connsiteY0" fmla="*/ 751984 h 1408775"/>
                        <a:gd name="connsiteX1" fmla="*/ 325060 w 1408775"/>
                        <a:gd name="connsiteY1" fmla="*/ 110862 h 1408775"/>
                        <a:gd name="connsiteX2" fmla="*/ 1042743 w 1408775"/>
                        <a:gd name="connsiteY2" fmla="*/ 86587 h 1408775"/>
                        <a:gd name="connsiteX3" fmla="*/ 1408776 w 1408775"/>
                        <a:gd name="connsiteY3" fmla="*/ 704388 h 1408775"/>
                        <a:gd name="connsiteX4" fmla="*/ 704388 w 1408775"/>
                        <a:gd name="connsiteY4" fmla="*/ 704388 h 1408775"/>
                        <a:gd name="connsiteX5" fmla="*/ 1610 w 1408775"/>
                        <a:gd name="connsiteY5" fmla="*/ 751984 h 1408775"/>
                        <a:gd name="connsiteX0" fmla="*/ 1610 w 1408775"/>
                        <a:gd name="connsiteY0" fmla="*/ 751984 h 1408775"/>
                        <a:gd name="connsiteX1" fmla="*/ 325060 w 1408775"/>
                        <a:gd name="connsiteY1" fmla="*/ 110862 h 1408775"/>
                        <a:gd name="connsiteX2" fmla="*/ 1042743 w 1408775"/>
                        <a:gd name="connsiteY2" fmla="*/ 86587 h 1408775"/>
                        <a:gd name="connsiteX3" fmla="*/ 1408776 w 1408775"/>
                        <a:gd name="connsiteY3" fmla="*/ 704388 h 1408775"/>
                      </a:gdLst>
                      <a:ahLst/>
                      <a:cxnLst>
                        <a:cxn ang="0">
                          <a:pos x="connsiteX0" y="connsiteY0"/>
                        </a:cxn>
                        <a:cxn ang="0">
                          <a:pos x="connsiteX1" y="connsiteY1"/>
                        </a:cxn>
                        <a:cxn ang="0">
                          <a:pos x="connsiteX2" y="connsiteY2"/>
                        </a:cxn>
                        <a:cxn ang="0">
                          <a:pos x="connsiteX3" y="connsiteY3"/>
                        </a:cxn>
                      </a:cxnLst>
                      <a:rect l="l" t="t" r="r" b="b"/>
                      <a:pathLst>
                        <a:path w="1408775" h="1408775" stroke="0" extrusionOk="0">
                          <a:moveTo>
                            <a:pt x="1610" y="751984"/>
                          </a:moveTo>
                          <a:cubicBezTo>
                            <a:pt x="-60965" y="485930"/>
                            <a:pt x="114676" y="255089"/>
                            <a:pt x="325060" y="110862"/>
                          </a:cubicBezTo>
                          <a:cubicBezTo>
                            <a:pt x="559248" y="-17995"/>
                            <a:pt x="789569" y="-19687"/>
                            <a:pt x="1042743" y="86587"/>
                          </a:cubicBezTo>
                          <a:cubicBezTo>
                            <a:pt x="1224651" y="191133"/>
                            <a:pt x="1427178" y="468322"/>
                            <a:pt x="1408776" y="704388"/>
                          </a:cubicBezTo>
                          <a:cubicBezTo>
                            <a:pt x="1098277" y="759021"/>
                            <a:pt x="882347" y="751241"/>
                            <a:pt x="704388" y="704388"/>
                          </a:cubicBezTo>
                          <a:cubicBezTo>
                            <a:pt x="372738" y="673095"/>
                            <a:pt x="261137" y="693840"/>
                            <a:pt x="1610" y="751984"/>
                          </a:cubicBezTo>
                          <a:close/>
                        </a:path>
                        <a:path w="1408775" h="1408775" fill="none" extrusionOk="0">
                          <a:moveTo>
                            <a:pt x="1610" y="751984"/>
                          </a:moveTo>
                          <a:cubicBezTo>
                            <a:pt x="15289" y="510264"/>
                            <a:pt x="91677" y="236555"/>
                            <a:pt x="325060" y="110862"/>
                          </a:cubicBezTo>
                          <a:cubicBezTo>
                            <a:pt x="549389" y="-41537"/>
                            <a:pt x="814145" y="-31155"/>
                            <a:pt x="1042743" y="86587"/>
                          </a:cubicBezTo>
                          <a:cubicBezTo>
                            <a:pt x="1268772" y="180741"/>
                            <a:pt x="1404717" y="491524"/>
                            <a:pt x="1408776" y="704388"/>
                          </a:cubicBezTo>
                        </a:path>
                      </a:pathLst>
                    </a:custGeom>
                    <ask:type>
                      <ask:lineSketchNone/>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defTabSz="914338">
                <a:defRPr/>
              </a:pPr>
              <a:endParaRPr lang="de-DE" dirty="0">
                <a:solidFill>
                  <a:prstClr val="black"/>
                </a:solidFill>
                <a:latin typeface="Arial"/>
              </a:endParaRPr>
            </a:p>
          </p:txBody>
        </p:sp>
        <p:sp>
          <p:nvSpPr>
            <p:cNvPr id="83" name="Bogen 82">
              <a:extLst>
                <a:ext uri="{FF2B5EF4-FFF2-40B4-BE49-F238E27FC236}">
                  <a16:creationId xmlns:a16="http://schemas.microsoft.com/office/drawing/2014/main" xmlns="" id="{5FE839C5-BD26-4A6C-B8D6-55ED6FA776C5}"/>
                </a:ext>
              </a:extLst>
            </p:cNvPr>
            <p:cNvSpPr>
              <a:spLocks/>
            </p:cNvSpPr>
            <p:nvPr/>
          </p:nvSpPr>
          <p:spPr>
            <a:xfrm rot="10800000">
              <a:off x="858413" y="1874497"/>
              <a:ext cx="1118165" cy="1118169"/>
            </a:xfrm>
            <a:prstGeom prst="arc">
              <a:avLst>
                <a:gd name="adj1" fmla="val 10839813"/>
                <a:gd name="adj2" fmla="val 0"/>
              </a:avLst>
            </a:prstGeom>
            <a:ln w="19050" cap="rnd">
              <a:solidFill>
                <a:schemeClr val="accent2"/>
              </a:solidFill>
              <a:extLst>
                <a:ext uri="{C807C97D-BFC1-408E-A445-0C87EB9F89A2}">
                  <ask:lineSketchStyleProps xmlns="" xmlns:ask="http://schemas.microsoft.com/office/drawing/2018/sketchyshapes" sd="3279749619">
                    <a:custGeom>
                      <a:avLst/>
                      <a:gdLst>
                        <a:gd name="connsiteX0" fmla="*/ 47 w 1408775"/>
                        <a:gd name="connsiteY0" fmla="*/ 696230 h 1408775"/>
                        <a:gd name="connsiteX1" fmla="*/ 708467 w 1408775"/>
                        <a:gd name="connsiteY1" fmla="*/ 11 h 1408775"/>
                        <a:gd name="connsiteX2" fmla="*/ 1408776 w 1408775"/>
                        <a:gd name="connsiteY2" fmla="*/ 704387 h 1408775"/>
                        <a:gd name="connsiteX3" fmla="*/ 704388 w 1408775"/>
                        <a:gd name="connsiteY3" fmla="*/ 704388 h 1408775"/>
                        <a:gd name="connsiteX4" fmla="*/ 47 w 1408775"/>
                        <a:gd name="connsiteY4" fmla="*/ 696230 h 1408775"/>
                        <a:gd name="connsiteX0" fmla="*/ 47 w 1408775"/>
                        <a:gd name="connsiteY0" fmla="*/ 696230 h 1408775"/>
                        <a:gd name="connsiteX1" fmla="*/ 708467 w 1408775"/>
                        <a:gd name="connsiteY1" fmla="*/ 11 h 1408775"/>
                        <a:gd name="connsiteX2" fmla="*/ 1408776 w 1408775"/>
                        <a:gd name="connsiteY2" fmla="*/ 704387 h 1408775"/>
                      </a:gdLst>
                      <a:ahLst/>
                      <a:cxnLst>
                        <a:cxn ang="0">
                          <a:pos x="connsiteX0" y="connsiteY0"/>
                        </a:cxn>
                        <a:cxn ang="0">
                          <a:pos x="connsiteX1" y="connsiteY1"/>
                        </a:cxn>
                        <a:cxn ang="0">
                          <a:pos x="connsiteX2" y="connsiteY2"/>
                        </a:cxn>
                      </a:cxnLst>
                      <a:rect l="l" t="t" r="r" b="b"/>
                      <a:pathLst>
                        <a:path w="1408775" h="1408775" stroke="0" extrusionOk="0">
                          <a:moveTo>
                            <a:pt x="47" y="696230"/>
                          </a:moveTo>
                          <a:cubicBezTo>
                            <a:pt x="38440" y="333131"/>
                            <a:pt x="358500" y="-17595"/>
                            <a:pt x="708467" y="11"/>
                          </a:cubicBezTo>
                          <a:cubicBezTo>
                            <a:pt x="1102496" y="54365"/>
                            <a:pt x="1418143" y="289135"/>
                            <a:pt x="1408776" y="704387"/>
                          </a:cubicBezTo>
                          <a:cubicBezTo>
                            <a:pt x="1058883" y="667205"/>
                            <a:pt x="836864" y="664113"/>
                            <a:pt x="704388" y="704388"/>
                          </a:cubicBezTo>
                          <a:cubicBezTo>
                            <a:pt x="526538" y="664291"/>
                            <a:pt x="164769" y="700608"/>
                            <a:pt x="47" y="696230"/>
                          </a:cubicBezTo>
                          <a:close/>
                        </a:path>
                        <a:path w="1408775" h="1408775" fill="none" extrusionOk="0">
                          <a:moveTo>
                            <a:pt x="47" y="696230"/>
                          </a:moveTo>
                          <a:cubicBezTo>
                            <a:pt x="-47204" y="330151"/>
                            <a:pt x="293214" y="-71889"/>
                            <a:pt x="708467" y="11"/>
                          </a:cubicBezTo>
                          <a:cubicBezTo>
                            <a:pt x="1093662" y="-24166"/>
                            <a:pt x="1353785" y="322476"/>
                            <a:pt x="1408776" y="704387"/>
                          </a:cubicBezTo>
                        </a:path>
                      </a:pathLst>
                    </a:custGeom>
                    <ask:type>
                      <ask:lineSketchNone/>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defTabSz="914338">
                <a:defRPr/>
              </a:pPr>
              <a:endParaRPr lang="de-DE" dirty="0">
                <a:solidFill>
                  <a:prstClr val="black"/>
                </a:solidFill>
                <a:latin typeface="Arial"/>
              </a:endParaRPr>
            </a:p>
          </p:txBody>
        </p:sp>
      </p:grpSp>
      <p:sp>
        <p:nvSpPr>
          <p:cNvPr id="21" name="TextBox 20">
            <a:extLst>
              <a:ext uri="{FF2B5EF4-FFF2-40B4-BE49-F238E27FC236}">
                <a16:creationId xmlns:a16="http://schemas.microsoft.com/office/drawing/2014/main" xmlns="" id="{9D592EE4-BBE3-460C-B4AF-28C40C44C30F}"/>
              </a:ext>
            </a:extLst>
          </p:cNvPr>
          <p:cNvSpPr txBox="1"/>
          <p:nvPr/>
        </p:nvSpPr>
        <p:spPr>
          <a:xfrm>
            <a:off x="642612" y="3454362"/>
            <a:ext cx="990733" cy="1117047"/>
          </a:xfrm>
          <a:prstGeom prst="rect">
            <a:avLst/>
          </a:prstGeom>
          <a:noFill/>
        </p:spPr>
        <p:txBody>
          <a:bodyPr wrap="square" lIns="0" tIns="0" rIns="0" bIns="0" rtlCol="0">
            <a:noAutofit/>
          </a:bodyPr>
          <a:lstStyle/>
          <a:p>
            <a:pPr defTabSz="914338">
              <a:defRPr/>
            </a:pPr>
            <a:r>
              <a:rPr lang="en-GB" sz="794" b="1" dirty="0">
                <a:solidFill>
                  <a:srgbClr val="414141"/>
                </a:solidFill>
                <a:latin typeface="Arial" panose="020B0604020202020204" pitchFamily="34" charset="0"/>
                <a:cs typeface="Arial" panose="020B0604020202020204" pitchFamily="34" charset="0"/>
              </a:rPr>
              <a:t>Founded by </a:t>
            </a:r>
            <a:br>
              <a:rPr lang="en-GB" sz="794" b="1" dirty="0">
                <a:solidFill>
                  <a:srgbClr val="414141"/>
                </a:solidFill>
                <a:latin typeface="Arial" panose="020B0604020202020204" pitchFamily="34" charset="0"/>
                <a:cs typeface="Arial" panose="020B0604020202020204" pitchFamily="34" charset="0"/>
              </a:rPr>
            </a:br>
            <a:r>
              <a:rPr lang="en-GB" sz="794" b="1" dirty="0">
                <a:solidFill>
                  <a:srgbClr val="414141"/>
                </a:solidFill>
                <a:latin typeface="Arial" panose="020B0604020202020204" pitchFamily="34" charset="0"/>
                <a:cs typeface="Arial" panose="020B0604020202020204" pitchFamily="34" charset="0"/>
              </a:rPr>
              <a:t>Dr. Anji Reddy </a:t>
            </a:r>
            <a:br>
              <a:rPr lang="en-GB" sz="794" b="1" dirty="0">
                <a:solidFill>
                  <a:srgbClr val="414141"/>
                </a:solidFill>
                <a:latin typeface="Arial" panose="020B0604020202020204" pitchFamily="34" charset="0"/>
                <a:cs typeface="Arial" panose="020B0604020202020204" pitchFamily="34" charset="0"/>
              </a:rPr>
            </a:br>
            <a:r>
              <a:rPr lang="en-GB" sz="794" dirty="0">
                <a:solidFill>
                  <a:prstClr val="white">
                    <a:lumMod val="65000"/>
                  </a:prstClr>
                </a:solidFill>
                <a:latin typeface="Arial" panose="020B0604020202020204" pitchFamily="34" charset="0"/>
                <a:cs typeface="Arial" panose="020B0604020202020204" pitchFamily="34" charset="0"/>
              </a:rPr>
              <a:t>The company’s first molecule was methyl-dopa, a hyper-tension drug that was </a:t>
            </a:r>
            <a:r>
              <a:rPr lang="en-GB" sz="794" dirty="0" smtClean="0">
                <a:solidFill>
                  <a:prstClr val="white">
                    <a:lumMod val="65000"/>
                  </a:prstClr>
                </a:solidFill>
                <a:latin typeface="Arial" panose="020B0604020202020204" pitchFamily="34" charset="0"/>
                <a:cs typeface="Arial" panose="020B0604020202020204" pitchFamily="34" charset="0"/>
              </a:rPr>
              <a:t>unavail-able </a:t>
            </a:r>
            <a:r>
              <a:rPr lang="en-GB" sz="794" dirty="0">
                <a:solidFill>
                  <a:prstClr val="white">
                    <a:lumMod val="65000"/>
                  </a:prstClr>
                </a:solidFill>
                <a:latin typeface="Arial" panose="020B0604020202020204" pitchFamily="34" charset="0"/>
                <a:cs typeface="Arial" panose="020B0604020202020204" pitchFamily="34" charset="0"/>
              </a:rPr>
              <a:t>in India until </a:t>
            </a:r>
            <a:r>
              <a:rPr lang="en-GB" sz="794" dirty="0" smtClean="0">
                <a:solidFill>
                  <a:prstClr val="white">
                    <a:lumMod val="65000"/>
                  </a:prstClr>
                </a:solidFill>
                <a:latin typeface="Arial" panose="020B0604020202020204" pitchFamily="34" charset="0"/>
                <a:cs typeface="Arial" panose="020B0604020202020204" pitchFamily="34" charset="0"/>
              </a:rPr>
              <a:t>1984. </a:t>
            </a:r>
            <a:r>
              <a:rPr lang="en-GB" sz="794" dirty="0">
                <a:solidFill>
                  <a:prstClr val="white">
                    <a:lumMod val="65000"/>
                  </a:prstClr>
                </a:solidFill>
                <a:latin typeface="Arial" panose="020B0604020202020204" pitchFamily="34" charset="0"/>
                <a:cs typeface="Arial" panose="020B0604020202020204" pitchFamily="34" charset="0"/>
              </a:rPr>
              <a:t>The API has been supplied to leading pharma companies worldwide. </a:t>
            </a:r>
          </a:p>
        </p:txBody>
      </p:sp>
      <p:sp>
        <p:nvSpPr>
          <p:cNvPr id="22" name="TextBox 21">
            <a:extLst>
              <a:ext uri="{FF2B5EF4-FFF2-40B4-BE49-F238E27FC236}">
                <a16:creationId xmlns:a16="http://schemas.microsoft.com/office/drawing/2014/main" xmlns="" id="{3A10440C-B088-40D9-AAE7-46B152C1BBF8}"/>
              </a:ext>
            </a:extLst>
          </p:cNvPr>
          <p:cNvSpPr txBox="1">
            <a:spLocks/>
          </p:cNvSpPr>
          <p:nvPr/>
        </p:nvSpPr>
        <p:spPr>
          <a:xfrm>
            <a:off x="1899499" y="3454362"/>
            <a:ext cx="744439" cy="1117047"/>
          </a:xfrm>
          <a:prstGeom prst="rect">
            <a:avLst/>
          </a:prstGeom>
          <a:noFill/>
        </p:spPr>
        <p:txBody>
          <a:bodyPr wrap="square" lIns="0" tIns="0" rIns="0" bIns="0" rtlCol="0">
            <a:noAutofit/>
          </a:bodyPr>
          <a:lstStyle/>
          <a:p>
            <a:pPr defTabSz="914338">
              <a:defRPr/>
            </a:pPr>
            <a:r>
              <a:rPr lang="en-GB" sz="794" b="1" dirty="0">
                <a:solidFill>
                  <a:srgbClr val="414141"/>
                </a:solidFill>
                <a:latin typeface="Arial" panose="020B0604020202020204" pitchFamily="34" charset="0"/>
                <a:cs typeface="Arial" panose="020B0604020202020204" pitchFamily="34" charset="0"/>
              </a:rPr>
              <a:t>From APIs to Formulations – </a:t>
            </a:r>
            <a:br>
              <a:rPr lang="en-GB" sz="794" b="1" dirty="0">
                <a:solidFill>
                  <a:srgbClr val="414141"/>
                </a:solidFill>
                <a:latin typeface="Arial" panose="020B0604020202020204" pitchFamily="34" charset="0"/>
                <a:cs typeface="Arial" panose="020B0604020202020204" pitchFamily="34" charset="0"/>
              </a:rPr>
            </a:br>
            <a:r>
              <a:rPr lang="en-GB" sz="794" dirty="0">
                <a:solidFill>
                  <a:srgbClr val="414141"/>
                </a:solidFill>
                <a:latin typeface="Arial" panose="020B0604020202020204" pitchFamily="34" charset="0"/>
                <a:cs typeface="Arial" panose="020B0604020202020204" pitchFamily="34" charset="0"/>
              </a:rPr>
              <a:t>Launch of Omez </a:t>
            </a:r>
            <a:r>
              <a:rPr lang="en-GB" sz="794" dirty="0">
                <a:solidFill>
                  <a:prstClr val="white">
                    <a:lumMod val="65000"/>
                  </a:prstClr>
                </a:solidFill>
                <a:latin typeface="Arial" panose="020B0604020202020204" pitchFamily="34" charset="0"/>
                <a:cs typeface="Arial" panose="020B0604020202020204" pitchFamily="34" charset="0"/>
              </a:rPr>
              <a:t>(Omeprazole). </a:t>
            </a:r>
            <a:br>
              <a:rPr lang="en-GB" sz="794" dirty="0">
                <a:solidFill>
                  <a:prstClr val="white">
                    <a:lumMod val="65000"/>
                  </a:prstClr>
                </a:solidFill>
                <a:latin typeface="Arial" panose="020B0604020202020204" pitchFamily="34" charset="0"/>
                <a:cs typeface="Arial" panose="020B0604020202020204" pitchFamily="34" charset="0"/>
              </a:rPr>
            </a:br>
            <a:r>
              <a:rPr lang="en-GB" sz="794" dirty="0">
                <a:solidFill>
                  <a:prstClr val="white">
                    <a:lumMod val="65000"/>
                  </a:prstClr>
                </a:solidFill>
                <a:latin typeface="Arial" panose="020B0604020202020204" pitchFamily="34" charset="0"/>
                <a:cs typeface="Arial" panose="020B0604020202020204" pitchFamily="34" charset="0"/>
              </a:rPr>
              <a:t>Dr. Reddy’s adds formulation capabilities</a:t>
            </a:r>
            <a:endParaRPr lang="de-DE" sz="794" dirty="0">
              <a:solidFill>
                <a:prstClr val="white">
                  <a:lumMod val="65000"/>
                </a:prstClr>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xmlns="" id="{B6E06491-8C05-4165-B9BB-84B42EC8A2BF}"/>
              </a:ext>
            </a:extLst>
          </p:cNvPr>
          <p:cNvSpPr txBox="1">
            <a:spLocks/>
          </p:cNvSpPr>
          <p:nvPr/>
        </p:nvSpPr>
        <p:spPr>
          <a:xfrm>
            <a:off x="2968406" y="3454362"/>
            <a:ext cx="744439" cy="1117047"/>
          </a:xfrm>
          <a:prstGeom prst="rect">
            <a:avLst/>
          </a:prstGeom>
          <a:noFill/>
        </p:spPr>
        <p:txBody>
          <a:bodyPr wrap="square" lIns="0" tIns="0" rIns="0" bIns="0" rtlCol="0">
            <a:noAutofit/>
          </a:bodyPr>
          <a:lstStyle/>
          <a:p>
            <a:pPr defTabSz="914338">
              <a:defRPr/>
            </a:pPr>
            <a:r>
              <a:rPr lang="en-GB" sz="794" b="1" dirty="0">
                <a:solidFill>
                  <a:srgbClr val="414141"/>
                </a:solidFill>
                <a:latin typeface="Arial" panose="020B0604020202020204" pitchFamily="34" charset="0"/>
                <a:cs typeface="Arial" panose="020B0604020202020204" pitchFamily="34" charset="0"/>
              </a:rPr>
              <a:t>Expansion </a:t>
            </a:r>
            <a:br>
              <a:rPr lang="en-GB" sz="794" b="1" dirty="0">
                <a:solidFill>
                  <a:srgbClr val="414141"/>
                </a:solidFill>
                <a:latin typeface="Arial" panose="020B0604020202020204" pitchFamily="34" charset="0"/>
                <a:cs typeface="Arial" panose="020B0604020202020204" pitchFamily="34" charset="0"/>
              </a:rPr>
            </a:br>
            <a:r>
              <a:rPr lang="en-GB" sz="794" dirty="0">
                <a:solidFill>
                  <a:prstClr val="white">
                    <a:lumMod val="65000"/>
                  </a:prstClr>
                </a:solidFill>
                <a:latin typeface="Arial" panose="020B0604020202020204" pitchFamily="34" charset="0"/>
                <a:cs typeface="Arial" panose="020B0604020202020204" pitchFamily="34" charset="0"/>
              </a:rPr>
              <a:t>into US, Europe, </a:t>
            </a:r>
            <a:br>
              <a:rPr lang="en-GB" sz="794" dirty="0">
                <a:solidFill>
                  <a:prstClr val="white">
                    <a:lumMod val="65000"/>
                  </a:prstClr>
                </a:solidFill>
                <a:latin typeface="Arial" panose="020B0604020202020204" pitchFamily="34" charset="0"/>
                <a:cs typeface="Arial" panose="020B0604020202020204" pitchFamily="34" charset="0"/>
              </a:rPr>
            </a:br>
            <a:r>
              <a:rPr lang="en-GB" sz="794" dirty="0">
                <a:solidFill>
                  <a:prstClr val="white">
                    <a:lumMod val="65000"/>
                  </a:prstClr>
                </a:solidFill>
                <a:latin typeface="Arial" panose="020B0604020202020204" pitchFamily="34" charset="0"/>
                <a:cs typeface="Arial" panose="020B0604020202020204" pitchFamily="34" charset="0"/>
              </a:rPr>
              <a:t>Russia and EM</a:t>
            </a:r>
          </a:p>
        </p:txBody>
      </p:sp>
      <p:sp>
        <p:nvSpPr>
          <p:cNvPr id="24" name="TextBox 23">
            <a:extLst>
              <a:ext uri="{FF2B5EF4-FFF2-40B4-BE49-F238E27FC236}">
                <a16:creationId xmlns:a16="http://schemas.microsoft.com/office/drawing/2014/main" xmlns="" id="{4B4066A7-B5B9-49D5-9ED2-85ED69CF5079}"/>
              </a:ext>
            </a:extLst>
          </p:cNvPr>
          <p:cNvSpPr txBox="1">
            <a:spLocks/>
          </p:cNvSpPr>
          <p:nvPr/>
        </p:nvSpPr>
        <p:spPr>
          <a:xfrm>
            <a:off x="3978999" y="3454362"/>
            <a:ext cx="744439" cy="1117047"/>
          </a:xfrm>
          <a:prstGeom prst="rect">
            <a:avLst/>
          </a:prstGeom>
          <a:noFill/>
        </p:spPr>
        <p:txBody>
          <a:bodyPr wrap="square" lIns="0" tIns="0" rIns="0" bIns="0" rtlCol="0">
            <a:noAutofit/>
          </a:bodyPr>
          <a:lstStyle/>
          <a:p>
            <a:pPr defTabSz="914338">
              <a:defRPr/>
            </a:pPr>
            <a:r>
              <a:rPr lang="en-GB" sz="794" dirty="0">
                <a:solidFill>
                  <a:prstClr val="white">
                    <a:lumMod val="65000"/>
                  </a:prstClr>
                </a:solidFill>
                <a:latin typeface="Arial" panose="020B0604020202020204" pitchFamily="34" charset="0"/>
                <a:cs typeface="Arial" panose="020B0604020202020204" pitchFamily="34" charset="0"/>
              </a:rPr>
              <a:t>First Asia Pacific pharmaceutical company outside Japan to list on the </a:t>
            </a:r>
            <a:r>
              <a:rPr lang="en-GB" sz="794" b="1" dirty="0">
                <a:solidFill>
                  <a:srgbClr val="414141"/>
                </a:solidFill>
                <a:latin typeface="Arial" panose="020B0604020202020204" pitchFamily="34" charset="0"/>
                <a:cs typeface="Arial" panose="020B0604020202020204" pitchFamily="34" charset="0"/>
              </a:rPr>
              <a:t>New York Stock Exchange</a:t>
            </a:r>
          </a:p>
        </p:txBody>
      </p:sp>
      <p:sp>
        <p:nvSpPr>
          <p:cNvPr id="31" name="TextBox 30">
            <a:extLst>
              <a:ext uri="{FF2B5EF4-FFF2-40B4-BE49-F238E27FC236}">
                <a16:creationId xmlns:a16="http://schemas.microsoft.com/office/drawing/2014/main" xmlns="" id="{F793201A-54D2-444C-9797-0321560270A0}"/>
              </a:ext>
            </a:extLst>
          </p:cNvPr>
          <p:cNvSpPr txBox="1">
            <a:spLocks/>
          </p:cNvSpPr>
          <p:nvPr/>
        </p:nvSpPr>
        <p:spPr>
          <a:xfrm>
            <a:off x="6143558" y="3454362"/>
            <a:ext cx="744439" cy="1117047"/>
          </a:xfrm>
          <a:prstGeom prst="rect">
            <a:avLst/>
          </a:prstGeom>
          <a:noFill/>
        </p:spPr>
        <p:txBody>
          <a:bodyPr wrap="square" lIns="0" tIns="0" rIns="0" bIns="0" rtlCol="0">
            <a:noAutofit/>
          </a:bodyPr>
          <a:lstStyle/>
          <a:p>
            <a:pPr defTabSz="914338">
              <a:defRPr/>
            </a:pPr>
            <a:r>
              <a:rPr lang="en-GB" sz="794" dirty="0">
                <a:solidFill>
                  <a:prstClr val="white">
                    <a:lumMod val="65000"/>
                  </a:prstClr>
                </a:solidFill>
                <a:latin typeface="Arial" panose="020B0604020202020204" pitchFamily="34" charset="0"/>
                <a:cs typeface="Arial" panose="020B0604020202020204" pitchFamily="34" charset="0"/>
              </a:rPr>
              <a:t>Awarded with a Generic and Biosimilar Bulletin Award in the category: </a:t>
            </a:r>
            <a:r>
              <a:rPr lang="en-GB" sz="794" b="1" dirty="0">
                <a:solidFill>
                  <a:srgbClr val="414141"/>
                </a:solidFill>
                <a:latin typeface="Arial" panose="020B0604020202020204" pitchFamily="34" charset="0"/>
                <a:cs typeface="Arial" panose="020B0604020202020204" pitchFamily="34" charset="0"/>
              </a:rPr>
              <a:t>API Supplier of the Year</a:t>
            </a:r>
          </a:p>
        </p:txBody>
      </p:sp>
      <p:sp>
        <p:nvSpPr>
          <p:cNvPr id="78" name="TextBox 77">
            <a:extLst>
              <a:ext uri="{FF2B5EF4-FFF2-40B4-BE49-F238E27FC236}">
                <a16:creationId xmlns:a16="http://schemas.microsoft.com/office/drawing/2014/main" xmlns="" id="{F793201A-54D2-444C-9797-0321560270A0}"/>
              </a:ext>
            </a:extLst>
          </p:cNvPr>
          <p:cNvSpPr txBox="1">
            <a:spLocks/>
          </p:cNvSpPr>
          <p:nvPr/>
        </p:nvSpPr>
        <p:spPr>
          <a:xfrm>
            <a:off x="5077008" y="3454362"/>
            <a:ext cx="744439" cy="1117047"/>
          </a:xfrm>
          <a:prstGeom prst="rect">
            <a:avLst/>
          </a:prstGeom>
          <a:noFill/>
        </p:spPr>
        <p:txBody>
          <a:bodyPr wrap="square" lIns="0" tIns="0" rIns="0" bIns="0" rtlCol="0">
            <a:noAutofit/>
          </a:bodyPr>
          <a:lstStyle/>
          <a:p>
            <a:pPr defTabSz="914338">
              <a:defRPr/>
            </a:pPr>
            <a:r>
              <a:rPr lang="en-GB" sz="794" dirty="0">
                <a:solidFill>
                  <a:prstClr val="white">
                    <a:lumMod val="65000"/>
                  </a:prstClr>
                </a:solidFill>
                <a:latin typeface="Arial" panose="020B0604020202020204" pitchFamily="34" charset="0"/>
                <a:cs typeface="Arial" panose="020B0604020202020204" pitchFamily="34" charset="0"/>
              </a:rPr>
              <a:t>Launch of XCEED,</a:t>
            </a:r>
            <a:br>
              <a:rPr lang="en-GB" sz="794" dirty="0">
                <a:solidFill>
                  <a:prstClr val="white">
                    <a:lumMod val="65000"/>
                  </a:prstClr>
                </a:solidFill>
                <a:latin typeface="Arial" panose="020B0604020202020204" pitchFamily="34" charset="0"/>
                <a:cs typeface="Arial" panose="020B0604020202020204" pitchFamily="34" charset="0"/>
              </a:rPr>
            </a:br>
            <a:r>
              <a:rPr lang="en-GB" sz="794" dirty="0">
                <a:solidFill>
                  <a:prstClr val="white">
                    <a:lumMod val="65000"/>
                  </a:prstClr>
                </a:solidFill>
                <a:latin typeface="Arial" panose="020B0604020202020204" pitchFamily="34" charset="0"/>
                <a:cs typeface="Arial" panose="020B0604020202020204" pitchFamily="34" charset="0"/>
              </a:rPr>
              <a:t>Dr. Reddy’s </a:t>
            </a:r>
            <a:r>
              <a:rPr lang="en-GB" sz="794" b="1" dirty="0">
                <a:solidFill>
                  <a:srgbClr val="414141"/>
                </a:solidFill>
                <a:latin typeface="Arial" panose="020B0604020202020204" pitchFamily="34" charset="0"/>
                <a:cs typeface="Arial" panose="020B0604020202020204" pitchFamily="34" charset="0"/>
              </a:rPr>
              <a:t>Digital Customer Service Portal</a:t>
            </a:r>
          </a:p>
        </p:txBody>
      </p:sp>
      <p:grpSp>
        <p:nvGrpSpPr>
          <p:cNvPr id="71" name="Group 70">
            <a:extLst>
              <a:ext uri="{FF2B5EF4-FFF2-40B4-BE49-F238E27FC236}">
                <a16:creationId xmlns:a16="http://schemas.microsoft.com/office/drawing/2014/main" xmlns="" id="{55F15F98-221F-4997-9233-D6A7513DFF63}"/>
              </a:ext>
            </a:extLst>
          </p:cNvPr>
          <p:cNvGrpSpPr/>
          <p:nvPr/>
        </p:nvGrpSpPr>
        <p:grpSpPr>
          <a:xfrm>
            <a:off x="-135829" y="-335361"/>
            <a:ext cx="1082732" cy="1082732"/>
            <a:chOff x="-153497" y="1125769"/>
            <a:chExt cx="1364130" cy="1364130"/>
          </a:xfrm>
        </p:grpSpPr>
        <p:sp>
          <p:nvSpPr>
            <p:cNvPr id="72" name="Circle: Hollow 71">
              <a:extLst>
                <a:ext uri="{FF2B5EF4-FFF2-40B4-BE49-F238E27FC236}">
                  <a16:creationId xmlns:a16="http://schemas.microsoft.com/office/drawing/2014/main" xmlns="" id="{68A9172D-D230-404A-BC3F-8BFF958D3816}"/>
                </a:ext>
              </a:extLst>
            </p:cNvPr>
            <p:cNvSpPr/>
            <p:nvPr/>
          </p:nvSpPr>
          <p:spPr>
            <a:xfrm>
              <a:off x="-153497" y="1125769"/>
              <a:ext cx="1364130" cy="1364130"/>
            </a:xfrm>
            <a:prstGeom prst="donut">
              <a:avLst>
                <a:gd name="adj" fmla="val 32683"/>
              </a:avLst>
            </a:prstGeom>
            <a:solidFill>
              <a:srgbClr val="00C8FF">
                <a:alpha val="34000"/>
              </a:srgb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black"/>
                </a:solidFill>
                <a:latin typeface="Arial"/>
              </a:endParaRPr>
            </a:p>
          </p:txBody>
        </p:sp>
        <p:sp>
          <p:nvSpPr>
            <p:cNvPr id="73" name="Left Brace 72">
              <a:extLst>
                <a:ext uri="{FF2B5EF4-FFF2-40B4-BE49-F238E27FC236}">
                  <a16:creationId xmlns:a16="http://schemas.microsoft.com/office/drawing/2014/main" xmlns="" id="{86E10DA4-CD46-4F96-8939-26780A695834}"/>
                </a:ext>
              </a:extLst>
            </p:cNvPr>
            <p:cNvSpPr/>
            <p:nvPr/>
          </p:nvSpPr>
          <p:spPr>
            <a:xfrm>
              <a:off x="123825" y="1590200"/>
              <a:ext cx="45719" cy="45719"/>
            </a:xfrm>
            <a:prstGeom prst="leftBrace">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38">
                <a:defRPr/>
              </a:pPr>
              <a:endParaRPr lang="en-GB" dirty="0">
                <a:solidFill>
                  <a:prstClr val="black"/>
                </a:solidFill>
                <a:latin typeface="Arial"/>
              </a:endParaRPr>
            </a:p>
          </p:txBody>
        </p:sp>
      </p:grpSp>
      <p:sp>
        <p:nvSpPr>
          <p:cNvPr id="14" name="TextBox 13">
            <a:extLst>
              <a:ext uri="{FF2B5EF4-FFF2-40B4-BE49-F238E27FC236}">
                <a16:creationId xmlns:a16="http://schemas.microsoft.com/office/drawing/2014/main" xmlns="" id="{C103B4B5-5D5B-44FA-A272-7B4B5E27651C}"/>
              </a:ext>
            </a:extLst>
          </p:cNvPr>
          <p:cNvSpPr txBox="1"/>
          <p:nvPr/>
        </p:nvSpPr>
        <p:spPr>
          <a:xfrm>
            <a:off x="571669" y="714454"/>
            <a:ext cx="2285903" cy="679382"/>
          </a:xfrm>
          <a:prstGeom prst="rect">
            <a:avLst/>
          </a:prstGeom>
          <a:noFill/>
        </p:spPr>
        <p:txBody>
          <a:bodyPr wrap="square" lIns="0" tIns="0" rIns="0" bIns="0" rtlCol="0">
            <a:noAutofit/>
          </a:bodyPr>
          <a:lstStyle/>
          <a:p>
            <a:pPr defTabSz="914338">
              <a:lnSpc>
                <a:spcPct val="80000"/>
              </a:lnSpc>
              <a:defRPr/>
            </a:pPr>
            <a:r>
              <a:rPr lang="en-GB" sz="2540" b="1" dirty="0">
                <a:solidFill>
                  <a:srgbClr val="5225B5"/>
                </a:solidFill>
                <a:latin typeface="Arial"/>
                <a:cs typeface="Arial" panose="020B0604020202020204" pitchFamily="34" charset="0"/>
              </a:rPr>
              <a:t>API is where we come from.</a:t>
            </a:r>
            <a:endParaRPr lang="de-DE" sz="2540" b="1" dirty="0">
              <a:solidFill>
                <a:srgbClr val="5225B5"/>
              </a:solidFill>
              <a:latin typeface="Arial"/>
              <a:cs typeface="Arial" panose="020B0604020202020204" pitchFamily="34" charset="0"/>
            </a:endParaRPr>
          </a:p>
        </p:txBody>
      </p:sp>
      <p:sp>
        <p:nvSpPr>
          <p:cNvPr id="15" name="Oval 14">
            <a:extLst>
              <a:ext uri="{FF2B5EF4-FFF2-40B4-BE49-F238E27FC236}">
                <a16:creationId xmlns:a16="http://schemas.microsoft.com/office/drawing/2014/main" xmlns="" id="{DF256EDB-49E7-47B3-A93F-403FCB4D355F}"/>
              </a:ext>
            </a:extLst>
          </p:cNvPr>
          <p:cNvSpPr/>
          <p:nvPr/>
        </p:nvSpPr>
        <p:spPr>
          <a:xfrm>
            <a:off x="830592" y="2165283"/>
            <a:ext cx="485900" cy="485900"/>
          </a:xfrm>
          <a:prstGeom prst="ellipse">
            <a:avLst/>
          </a:prstGeom>
          <a:solidFill>
            <a:srgbClr val="00C8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38">
              <a:defRPr/>
            </a:pPr>
            <a:r>
              <a:rPr lang="en-GB" sz="873" b="1" dirty="0">
                <a:solidFill>
                  <a:prstClr val="white"/>
                </a:solidFill>
                <a:latin typeface="Arial"/>
                <a:cs typeface="Arial" panose="020B0604020202020204" pitchFamily="34" charset="0"/>
              </a:rPr>
              <a:t>1984</a:t>
            </a:r>
          </a:p>
        </p:txBody>
      </p:sp>
      <p:sp>
        <p:nvSpPr>
          <p:cNvPr id="16" name="Oval 15">
            <a:extLst>
              <a:ext uri="{FF2B5EF4-FFF2-40B4-BE49-F238E27FC236}">
                <a16:creationId xmlns:a16="http://schemas.microsoft.com/office/drawing/2014/main" xmlns="" id="{032ADE9C-68AC-4BC6-B0BD-49C586AB029F}"/>
              </a:ext>
            </a:extLst>
          </p:cNvPr>
          <p:cNvSpPr/>
          <p:nvPr/>
        </p:nvSpPr>
        <p:spPr>
          <a:xfrm>
            <a:off x="1899499" y="2165283"/>
            <a:ext cx="485900" cy="485900"/>
          </a:xfrm>
          <a:prstGeom prst="ellipse">
            <a:avLst/>
          </a:prstGeom>
          <a:solidFill>
            <a:srgbClr val="00C8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38">
              <a:defRPr/>
            </a:pPr>
            <a:r>
              <a:rPr lang="en-GB" sz="873" b="1" dirty="0">
                <a:solidFill>
                  <a:prstClr val="white"/>
                </a:solidFill>
                <a:latin typeface="Arial"/>
                <a:cs typeface="Arial" panose="020B0604020202020204" pitchFamily="34" charset="0"/>
              </a:rPr>
              <a:t>1991</a:t>
            </a:r>
          </a:p>
        </p:txBody>
      </p:sp>
      <p:sp>
        <p:nvSpPr>
          <p:cNvPr id="17" name="Oval 16">
            <a:extLst>
              <a:ext uri="{FF2B5EF4-FFF2-40B4-BE49-F238E27FC236}">
                <a16:creationId xmlns:a16="http://schemas.microsoft.com/office/drawing/2014/main" xmlns="" id="{8187EC65-843C-4C1F-85BC-A3938D7B8E6F}"/>
              </a:ext>
            </a:extLst>
          </p:cNvPr>
          <p:cNvSpPr/>
          <p:nvPr/>
        </p:nvSpPr>
        <p:spPr>
          <a:xfrm>
            <a:off x="2968407" y="2165283"/>
            <a:ext cx="485900" cy="485900"/>
          </a:xfrm>
          <a:prstGeom prst="ellipse">
            <a:avLst/>
          </a:prstGeom>
          <a:solidFill>
            <a:srgbClr val="00C8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38">
              <a:defRPr/>
            </a:pPr>
            <a:r>
              <a:rPr lang="de-DE" sz="873" b="1" dirty="0">
                <a:solidFill>
                  <a:prstClr val="white"/>
                </a:solidFill>
                <a:latin typeface="Arial"/>
                <a:cs typeface="Arial" panose="020B0604020202020204" pitchFamily="34" charset="0"/>
              </a:rPr>
              <a:t>1</a:t>
            </a:r>
            <a:r>
              <a:rPr lang="en-GB" sz="873" b="1" dirty="0">
                <a:solidFill>
                  <a:prstClr val="white"/>
                </a:solidFill>
                <a:latin typeface="Arial"/>
                <a:cs typeface="Arial" panose="020B0604020202020204" pitchFamily="34" charset="0"/>
              </a:rPr>
              <a:t>995</a:t>
            </a:r>
          </a:p>
        </p:txBody>
      </p:sp>
      <p:sp>
        <p:nvSpPr>
          <p:cNvPr id="18" name="Oval 17">
            <a:extLst>
              <a:ext uri="{FF2B5EF4-FFF2-40B4-BE49-F238E27FC236}">
                <a16:creationId xmlns:a16="http://schemas.microsoft.com/office/drawing/2014/main" xmlns="" id="{20080410-1438-4A38-8185-09DBDAB2A29C}"/>
              </a:ext>
            </a:extLst>
          </p:cNvPr>
          <p:cNvSpPr/>
          <p:nvPr/>
        </p:nvSpPr>
        <p:spPr>
          <a:xfrm>
            <a:off x="4037314" y="2188811"/>
            <a:ext cx="485900" cy="485900"/>
          </a:xfrm>
          <a:prstGeom prst="ellipse">
            <a:avLst/>
          </a:prstGeom>
          <a:solidFill>
            <a:srgbClr val="00C8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38">
              <a:defRPr/>
            </a:pPr>
            <a:r>
              <a:rPr lang="de-DE" sz="873" b="1" dirty="0">
                <a:solidFill>
                  <a:prstClr val="white"/>
                </a:solidFill>
                <a:latin typeface="Arial"/>
                <a:cs typeface="Arial" panose="020B0604020202020204" pitchFamily="34" charset="0"/>
              </a:rPr>
              <a:t>2001</a:t>
            </a:r>
            <a:endParaRPr lang="en-GB" sz="873" b="1" dirty="0">
              <a:solidFill>
                <a:prstClr val="white"/>
              </a:solidFill>
              <a:latin typeface="Arial"/>
              <a:cs typeface="Arial" panose="020B0604020202020204" pitchFamily="34" charset="0"/>
            </a:endParaRPr>
          </a:p>
        </p:txBody>
      </p:sp>
      <p:sp>
        <p:nvSpPr>
          <p:cNvPr id="19" name="Oval 18">
            <a:extLst>
              <a:ext uri="{FF2B5EF4-FFF2-40B4-BE49-F238E27FC236}">
                <a16:creationId xmlns:a16="http://schemas.microsoft.com/office/drawing/2014/main" xmlns="" id="{86269AA7-A907-4DFC-B989-6295ABD8D9DB}"/>
              </a:ext>
            </a:extLst>
          </p:cNvPr>
          <p:cNvSpPr/>
          <p:nvPr/>
        </p:nvSpPr>
        <p:spPr>
          <a:xfrm>
            <a:off x="6175129" y="2165283"/>
            <a:ext cx="485900" cy="485900"/>
          </a:xfrm>
          <a:prstGeom prst="ellipse">
            <a:avLst/>
          </a:prstGeom>
          <a:solidFill>
            <a:srgbClr val="00C8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38">
              <a:defRPr/>
            </a:pPr>
            <a:r>
              <a:rPr lang="de-DE" sz="800" b="1" dirty="0">
                <a:solidFill>
                  <a:prstClr val="white"/>
                </a:solidFill>
                <a:latin typeface="Arial"/>
                <a:cs typeface="Arial" panose="020B0604020202020204" pitchFamily="34" charset="0"/>
              </a:rPr>
              <a:t>2019</a:t>
            </a:r>
          </a:p>
        </p:txBody>
      </p:sp>
      <p:sp>
        <p:nvSpPr>
          <p:cNvPr id="74" name="Oval 73">
            <a:extLst>
              <a:ext uri="{FF2B5EF4-FFF2-40B4-BE49-F238E27FC236}">
                <a16:creationId xmlns:a16="http://schemas.microsoft.com/office/drawing/2014/main" xmlns="" id="{20080410-1438-4A38-8185-09DBDAB2A29C}"/>
              </a:ext>
            </a:extLst>
          </p:cNvPr>
          <p:cNvSpPr/>
          <p:nvPr/>
        </p:nvSpPr>
        <p:spPr>
          <a:xfrm>
            <a:off x="5106221" y="2165283"/>
            <a:ext cx="485900" cy="485900"/>
          </a:xfrm>
          <a:prstGeom prst="ellipse">
            <a:avLst/>
          </a:prstGeom>
          <a:solidFill>
            <a:srgbClr val="00C8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38">
              <a:defRPr/>
            </a:pPr>
            <a:r>
              <a:rPr lang="de-DE" sz="873" b="1" dirty="0">
                <a:solidFill>
                  <a:prstClr val="white"/>
                </a:solidFill>
                <a:latin typeface="Arial"/>
                <a:cs typeface="Arial" panose="020B0604020202020204" pitchFamily="34" charset="0"/>
              </a:rPr>
              <a:t>2018</a:t>
            </a:r>
            <a:endParaRPr lang="en-GB" sz="873" b="1" dirty="0">
              <a:solidFill>
                <a:prstClr val="white"/>
              </a:solidFill>
              <a:latin typeface="Arial"/>
              <a:cs typeface="Arial" panose="020B0604020202020204" pitchFamily="34" charset="0"/>
            </a:endParaRPr>
          </a:p>
        </p:txBody>
      </p:sp>
      <p:cxnSp>
        <p:nvCxnSpPr>
          <p:cNvPr id="26" name="Straight Connector 25">
            <a:extLst>
              <a:ext uri="{FF2B5EF4-FFF2-40B4-BE49-F238E27FC236}">
                <a16:creationId xmlns:a16="http://schemas.microsoft.com/office/drawing/2014/main" xmlns="" id="{39D3207C-243D-4550-A0D6-682B8D329BF2}"/>
              </a:ext>
            </a:extLst>
          </p:cNvPr>
          <p:cNvCxnSpPr>
            <a:cxnSpLocks/>
          </p:cNvCxnSpPr>
          <p:nvPr/>
        </p:nvCxnSpPr>
        <p:spPr>
          <a:xfrm>
            <a:off x="1073541" y="3021694"/>
            <a:ext cx="0" cy="286158"/>
          </a:xfrm>
          <a:prstGeom prst="line">
            <a:avLst/>
          </a:prstGeom>
          <a:ln w="12700" cap="rnd">
            <a:solidFill>
              <a:srgbClr val="EFEAD8"/>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F2778A81-03F4-4A87-A2B7-EA6F25226209}"/>
              </a:ext>
            </a:extLst>
          </p:cNvPr>
          <p:cNvCxnSpPr>
            <a:cxnSpLocks/>
          </p:cNvCxnSpPr>
          <p:nvPr/>
        </p:nvCxnSpPr>
        <p:spPr>
          <a:xfrm>
            <a:off x="6418078" y="3021694"/>
            <a:ext cx="0" cy="286158"/>
          </a:xfrm>
          <a:prstGeom prst="line">
            <a:avLst/>
          </a:prstGeom>
          <a:ln w="12700" cap="rnd">
            <a:solidFill>
              <a:srgbClr val="EFEAD8"/>
            </a:solidFil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xmlns="" id="{4C229EFE-41C3-439F-B8A6-BF0FD988DBA8}"/>
              </a:ext>
            </a:extLst>
          </p:cNvPr>
          <p:cNvSpPr/>
          <p:nvPr/>
        </p:nvSpPr>
        <p:spPr>
          <a:xfrm>
            <a:off x="3348450" y="-153872"/>
            <a:ext cx="678934" cy="678932"/>
          </a:xfrm>
          <a:prstGeom prst="ellipse">
            <a:avLst/>
          </a:prstGeom>
          <a:solidFill>
            <a:srgbClr val="00C8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grpSp>
        <p:nvGrpSpPr>
          <p:cNvPr id="33" name="Group 32">
            <a:extLst>
              <a:ext uri="{FF2B5EF4-FFF2-40B4-BE49-F238E27FC236}">
                <a16:creationId xmlns:a16="http://schemas.microsoft.com/office/drawing/2014/main" xmlns="" id="{113066FE-FB3B-4714-AEF5-7EBF053C18A4}"/>
              </a:ext>
            </a:extLst>
          </p:cNvPr>
          <p:cNvGrpSpPr/>
          <p:nvPr/>
        </p:nvGrpSpPr>
        <p:grpSpPr>
          <a:xfrm>
            <a:off x="8110801" y="-355855"/>
            <a:ext cx="666566" cy="666566"/>
            <a:chOff x="-318196" y="4279993"/>
            <a:chExt cx="839804" cy="839804"/>
          </a:xfrm>
        </p:grpSpPr>
        <p:sp>
          <p:nvSpPr>
            <p:cNvPr id="34" name="Circle: Hollow 33">
              <a:extLst>
                <a:ext uri="{FF2B5EF4-FFF2-40B4-BE49-F238E27FC236}">
                  <a16:creationId xmlns:a16="http://schemas.microsoft.com/office/drawing/2014/main" xmlns="" id="{36DB0952-2BD1-4D5B-9401-30F39799B880}"/>
                </a:ext>
              </a:extLst>
            </p:cNvPr>
            <p:cNvSpPr/>
            <p:nvPr/>
          </p:nvSpPr>
          <p:spPr>
            <a:xfrm>
              <a:off x="-318196" y="4279993"/>
              <a:ext cx="839804" cy="839804"/>
            </a:xfrm>
            <a:prstGeom prst="donut">
              <a:avLst>
                <a:gd name="adj" fmla="val 38036"/>
              </a:avLst>
            </a:prstGeom>
            <a:solidFill>
              <a:srgbClr val="5225B5">
                <a:alpha val="34000"/>
              </a:srgbClr>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black"/>
                </a:solidFill>
                <a:latin typeface="Arial"/>
              </a:endParaRPr>
            </a:p>
          </p:txBody>
        </p:sp>
        <p:sp>
          <p:nvSpPr>
            <p:cNvPr id="35" name="Arc 34">
              <a:extLst>
                <a:ext uri="{FF2B5EF4-FFF2-40B4-BE49-F238E27FC236}">
                  <a16:creationId xmlns:a16="http://schemas.microsoft.com/office/drawing/2014/main" xmlns="" id="{6752D3BB-32D6-4F9B-9E3B-1DDADC54732F}"/>
                </a:ext>
              </a:extLst>
            </p:cNvPr>
            <p:cNvSpPr/>
            <p:nvPr/>
          </p:nvSpPr>
          <p:spPr>
            <a:xfrm>
              <a:off x="152400" y="4438650"/>
              <a:ext cx="63500" cy="45719"/>
            </a:xfrm>
            <a:prstGeom prst="arc">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38">
                <a:defRPr/>
              </a:pPr>
              <a:endParaRPr lang="en-GB" dirty="0">
                <a:solidFill>
                  <a:prstClr val="black"/>
                </a:solidFill>
                <a:latin typeface="Arial"/>
              </a:endParaRPr>
            </a:p>
          </p:txBody>
        </p:sp>
      </p:grpSp>
      <p:sp>
        <p:nvSpPr>
          <p:cNvPr id="36" name="Oval 35">
            <a:extLst>
              <a:ext uri="{FF2B5EF4-FFF2-40B4-BE49-F238E27FC236}">
                <a16:creationId xmlns:a16="http://schemas.microsoft.com/office/drawing/2014/main" xmlns="" id="{0933CA26-6B01-4AC5-A23A-7D4E77CADB53}"/>
              </a:ext>
            </a:extLst>
          </p:cNvPr>
          <p:cNvSpPr/>
          <p:nvPr/>
        </p:nvSpPr>
        <p:spPr>
          <a:xfrm>
            <a:off x="3793360" y="650945"/>
            <a:ext cx="185639" cy="185639"/>
          </a:xfrm>
          <a:prstGeom prst="ellipse">
            <a:avLst/>
          </a:prstGeom>
          <a:solidFill>
            <a:srgbClr val="00C8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grpSp>
        <p:nvGrpSpPr>
          <p:cNvPr id="37" name="Group 36">
            <a:extLst>
              <a:ext uri="{FF2B5EF4-FFF2-40B4-BE49-F238E27FC236}">
                <a16:creationId xmlns:a16="http://schemas.microsoft.com/office/drawing/2014/main" xmlns="" id="{111E4CFB-7DC0-4922-8532-C6347C0D7324}"/>
              </a:ext>
            </a:extLst>
          </p:cNvPr>
          <p:cNvGrpSpPr/>
          <p:nvPr/>
        </p:nvGrpSpPr>
        <p:grpSpPr>
          <a:xfrm>
            <a:off x="319897" y="-590356"/>
            <a:ext cx="822946" cy="822944"/>
            <a:chOff x="403037" y="5961763"/>
            <a:chExt cx="1036826" cy="1036824"/>
          </a:xfrm>
          <a:solidFill>
            <a:srgbClr val="00C8FF"/>
          </a:solidFill>
        </p:grpSpPr>
        <p:sp>
          <p:nvSpPr>
            <p:cNvPr id="38" name="Oval 37">
              <a:extLst>
                <a:ext uri="{FF2B5EF4-FFF2-40B4-BE49-F238E27FC236}">
                  <a16:creationId xmlns:a16="http://schemas.microsoft.com/office/drawing/2014/main" xmlns="" id="{9CDB84A5-0649-47FC-9C85-F9320C3430A8}"/>
                </a:ext>
              </a:extLst>
            </p:cNvPr>
            <p:cNvSpPr/>
            <p:nvPr/>
          </p:nvSpPr>
          <p:spPr>
            <a:xfrm>
              <a:off x="403037" y="5961763"/>
              <a:ext cx="1036826" cy="103682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sp>
          <p:nvSpPr>
            <p:cNvPr id="39" name="Right Bracket 38">
              <a:extLst>
                <a:ext uri="{FF2B5EF4-FFF2-40B4-BE49-F238E27FC236}">
                  <a16:creationId xmlns:a16="http://schemas.microsoft.com/office/drawing/2014/main" xmlns="" id="{422ACB13-1A20-4315-993F-824FA51928BA}"/>
                </a:ext>
              </a:extLst>
            </p:cNvPr>
            <p:cNvSpPr/>
            <p:nvPr/>
          </p:nvSpPr>
          <p:spPr>
            <a:xfrm>
              <a:off x="1003300" y="6362700"/>
              <a:ext cx="107950" cy="152400"/>
            </a:xfrm>
            <a:prstGeom prst="rightBracket">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38">
                <a:defRPr/>
              </a:pPr>
              <a:endParaRPr lang="en-GB" dirty="0">
                <a:solidFill>
                  <a:prstClr val="black"/>
                </a:solidFill>
                <a:latin typeface="Arial"/>
              </a:endParaRPr>
            </a:p>
          </p:txBody>
        </p:sp>
      </p:grpSp>
      <p:grpSp>
        <p:nvGrpSpPr>
          <p:cNvPr id="51" name="Group 50">
            <a:extLst>
              <a:ext uri="{FF2B5EF4-FFF2-40B4-BE49-F238E27FC236}">
                <a16:creationId xmlns:a16="http://schemas.microsoft.com/office/drawing/2014/main" xmlns="" id="{91DEB8D5-6E79-4848-B48C-E43A7D3C6A45}"/>
              </a:ext>
            </a:extLst>
          </p:cNvPr>
          <p:cNvGrpSpPr/>
          <p:nvPr/>
        </p:nvGrpSpPr>
        <p:grpSpPr>
          <a:xfrm>
            <a:off x="3055774" y="-3226516"/>
            <a:ext cx="3748808" cy="3748800"/>
            <a:chOff x="8231481" y="5759450"/>
            <a:chExt cx="4723107" cy="4723098"/>
          </a:xfrm>
        </p:grpSpPr>
        <p:sp>
          <p:nvSpPr>
            <p:cNvPr id="52" name="Oval 51">
              <a:extLst>
                <a:ext uri="{FF2B5EF4-FFF2-40B4-BE49-F238E27FC236}">
                  <a16:creationId xmlns:a16="http://schemas.microsoft.com/office/drawing/2014/main" xmlns="" id="{A0B4AA4A-51E5-4457-94B0-5C391461EA34}"/>
                </a:ext>
              </a:extLst>
            </p:cNvPr>
            <p:cNvSpPr/>
            <p:nvPr/>
          </p:nvSpPr>
          <p:spPr>
            <a:xfrm>
              <a:off x="8231481" y="5759450"/>
              <a:ext cx="4723107" cy="4723098"/>
            </a:xfrm>
            <a:prstGeom prst="ellipse">
              <a:avLst/>
            </a:prstGeom>
            <a:solidFill>
              <a:srgbClr val="522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sp>
          <p:nvSpPr>
            <p:cNvPr id="53" name="Arrow: Notched Right 52">
              <a:extLst>
                <a:ext uri="{FF2B5EF4-FFF2-40B4-BE49-F238E27FC236}">
                  <a16:creationId xmlns:a16="http://schemas.microsoft.com/office/drawing/2014/main" xmlns="" id="{16D85C61-509A-4BAB-8724-7BC8DC6C306A}"/>
                </a:ext>
              </a:extLst>
            </p:cNvPr>
            <p:cNvSpPr/>
            <p:nvPr/>
          </p:nvSpPr>
          <p:spPr>
            <a:xfrm>
              <a:off x="10598331" y="9422674"/>
              <a:ext cx="322218" cy="95795"/>
            </a:xfrm>
            <a:prstGeom prst="notchedRight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38">
                <a:defRPr/>
              </a:pPr>
              <a:endParaRPr lang="en-GB" sz="952" b="1" dirty="0">
                <a:solidFill>
                  <a:prstClr val="white"/>
                </a:solidFill>
                <a:latin typeface="Arial"/>
                <a:cs typeface="Arial" panose="020B0604020202020204" pitchFamily="34" charset="0"/>
              </a:endParaRPr>
            </a:p>
          </p:txBody>
        </p:sp>
      </p:grpSp>
      <p:sp>
        <p:nvSpPr>
          <p:cNvPr id="75" name="Oval 74">
            <a:extLst>
              <a:ext uri="{FF2B5EF4-FFF2-40B4-BE49-F238E27FC236}">
                <a16:creationId xmlns:a16="http://schemas.microsoft.com/office/drawing/2014/main" xmlns="" id="{EF680866-D1C5-4988-A9EE-337EB81E69F6}"/>
              </a:ext>
            </a:extLst>
          </p:cNvPr>
          <p:cNvSpPr/>
          <p:nvPr/>
        </p:nvSpPr>
        <p:spPr>
          <a:xfrm>
            <a:off x="2898696" y="4913534"/>
            <a:ext cx="1183784" cy="1183779"/>
          </a:xfrm>
          <a:prstGeom prst="ellipse">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sp>
        <p:nvSpPr>
          <p:cNvPr id="77" name="Oval 76">
            <a:extLst>
              <a:ext uri="{FF2B5EF4-FFF2-40B4-BE49-F238E27FC236}">
                <a16:creationId xmlns:a16="http://schemas.microsoft.com/office/drawing/2014/main" xmlns="" id="{9929763C-B35D-46BD-8DE3-DEE323539992}"/>
              </a:ext>
            </a:extLst>
          </p:cNvPr>
          <p:cNvSpPr/>
          <p:nvPr/>
        </p:nvSpPr>
        <p:spPr>
          <a:xfrm>
            <a:off x="3964678" y="4694288"/>
            <a:ext cx="352167" cy="352166"/>
          </a:xfrm>
          <a:prstGeom prst="ellipse">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914338">
              <a:defRPr/>
            </a:pPr>
            <a:endParaRPr lang="en-GB" sz="1275" dirty="0">
              <a:solidFill>
                <a:prstClr val="white"/>
              </a:solidFill>
              <a:latin typeface="Arial"/>
            </a:endParaRPr>
          </a:p>
        </p:txBody>
      </p:sp>
      <p:cxnSp>
        <p:nvCxnSpPr>
          <p:cNvPr id="85" name="Straight Connector 25">
            <a:extLst>
              <a:ext uri="{FF2B5EF4-FFF2-40B4-BE49-F238E27FC236}">
                <a16:creationId xmlns:a16="http://schemas.microsoft.com/office/drawing/2014/main" xmlns="" id="{74B555C8-D1D1-4552-9920-52207CAD15CD}"/>
              </a:ext>
            </a:extLst>
          </p:cNvPr>
          <p:cNvCxnSpPr>
            <a:cxnSpLocks/>
          </p:cNvCxnSpPr>
          <p:nvPr/>
        </p:nvCxnSpPr>
        <p:spPr>
          <a:xfrm>
            <a:off x="2142448" y="3021694"/>
            <a:ext cx="0" cy="286158"/>
          </a:xfrm>
          <a:prstGeom prst="line">
            <a:avLst/>
          </a:prstGeom>
          <a:ln w="12700" cap="rnd">
            <a:solidFill>
              <a:srgbClr val="EFEAD8"/>
            </a:solidFill>
          </a:ln>
        </p:spPr>
        <p:style>
          <a:lnRef idx="1">
            <a:schemeClr val="accent1"/>
          </a:lnRef>
          <a:fillRef idx="0">
            <a:schemeClr val="accent1"/>
          </a:fillRef>
          <a:effectRef idx="0">
            <a:schemeClr val="accent1"/>
          </a:effectRef>
          <a:fontRef idx="minor">
            <a:schemeClr val="tx1"/>
          </a:fontRef>
        </p:style>
      </p:cxnSp>
      <p:cxnSp>
        <p:nvCxnSpPr>
          <p:cNvPr id="86" name="Straight Connector 25">
            <a:extLst>
              <a:ext uri="{FF2B5EF4-FFF2-40B4-BE49-F238E27FC236}">
                <a16:creationId xmlns:a16="http://schemas.microsoft.com/office/drawing/2014/main" xmlns="" id="{EB58D5FA-6637-491C-8559-11D5EA3780A6}"/>
              </a:ext>
            </a:extLst>
          </p:cNvPr>
          <p:cNvCxnSpPr>
            <a:cxnSpLocks/>
          </p:cNvCxnSpPr>
          <p:nvPr/>
        </p:nvCxnSpPr>
        <p:spPr>
          <a:xfrm>
            <a:off x="3211356" y="3021694"/>
            <a:ext cx="0" cy="286158"/>
          </a:xfrm>
          <a:prstGeom prst="line">
            <a:avLst/>
          </a:prstGeom>
          <a:ln w="12700" cap="rnd">
            <a:solidFill>
              <a:srgbClr val="EFEAD8"/>
            </a:solidFill>
          </a:ln>
        </p:spPr>
        <p:style>
          <a:lnRef idx="1">
            <a:schemeClr val="accent1"/>
          </a:lnRef>
          <a:fillRef idx="0">
            <a:schemeClr val="accent1"/>
          </a:fillRef>
          <a:effectRef idx="0">
            <a:schemeClr val="accent1"/>
          </a:effectRef>
          <a:fontRef idx="minor">
            <a:schemeClr val="tx1"/>
          </a:fontRef>
        </p:style>
      </p:cxnSp>
      <p:cxnSp>
        <p:nvCxnSpPr>
          <p:cNvPr id="87" name="Straight Connector 25">
            <a:extLst>
              <a:ext uri="{FF2B5EF4-FFF2-40B4-BE49-F238E27FC236}">
                <a16:creationId xmlns:a16="http://schemas.microsoft.com/office/drawing/2014/main" xmlns="" id="{253C91F0-E3A9-49BB-BE6E-FFC26B12EB03}"/>
              </a:ext>
            </a:extLst>
          </p:cNvPr>
          <p:cNvCxnSpPr>
            <a:cxnSpLocks/>
          </p:cNvCxnSpPr>
          <p:nvPr/>
        </p:nvCxnSpPr>
        <p:spPr>
          <a:xfrm>
            <a:off x="4280263" y="3021694"/>
            <a:ext cx="0" cy="286158"/>
          </a:xfrm>
          <a:prstGeom prst="line">
            <a:avLst/>
          </a:prstGeom>
          <a:ln w="12700" cap="rnd">
            <a:solidFill>
              <a:srgbClr val="EFEAD8"/>
            </a:solidFill>
          </a:ln>
        </p:spPr>
        <p:style>
          <a:lnRef idx="1">
            <a:schemeClr val="accent1"/>
          </a:lnRef>
          <a:fillRef idx="0">
            <a:schemeClr val="accent1"/>
          </a:fillRef>
          <a:effectRef idx="0">
            <a:schemeClr val="accent1"/>
          </a:effectRef>
          <a:fontRef idx="minor">
            <a:schemeClr val="tx1"/>
          </a:fontRef>
        </p:style>
      </p:cxnSp>
      <p:cxnSp>
        <p:nvCxnSpPr>
          <p:cNvPr id="88" name="Straight Connector 25">
            <a:extLst>
              <a:ext uri="{FF2B5EF4-FFF2-40B4-BE49-F238E27FC236}">
                <a16:creationId xmlns:a16="http://schemas.microsoft.com/office/drawing/2014/main" xmlns="" id="{4EFFB088-F387-4ECB-BB58-F277BDC9E83F}"/>
              </a:ext>
            </a:extLst>
          </p:cNvPr>
          <p:cNvCxnSpPr>
            <a:cxnSpLocks/>
          </p:cNvCxnSpPr>
          <p:nvPr/>
        </p:nvCxnSpPr>
        <p:spPr>
          <a:xfrm>
            <a:off x="5349171" y="3021694"/>
            <a:ext cx="0" cy="286158"/>
          </a:xfrm>
          <a:prstGeom prst="line">
            <a:avLst/>
          </a:prstGeom>
          <a:ln w="12700" cap="rnd">
            <a:solidFill>
              <a:srgbClr val="EFEAD8"/>
            </a:solidFill>
          </a:ln>
        </p:spPr>
        <p:style>
          <a:lnRef idx="1">
            <a:schemeClr val="accent1"/>
          </a:lnRef>
          <a:fillRef idx="0">
            <a:schemeClr val="accent1"/>
          </a:fillRef>
          <a:effectRef idx="0">
            <a:schemeClr val="accent1"/>
          </a:effectRef>
          <a:fontRef idx="minor">
            <a:schemeClr val="tx1"/>
          </a:fontRef>
        </p:style>
      </p:cxnSp>
      <p:sp>
        <p:nvSpPr>
          <p:cNvPr id="127" name="Circle: Hollow 1">
            <a:extLst>
              <a:ext uri="{FF2B5EF4-FFF2-40B4-BE49-F238E27FC236}">
                <a16:creationId xmlns:a16="http://schemas.microsoft.com/office/drawing/2014/main" xmlns="" id="{E7E9BF8D-E0BB-4B74-98A0-469A3DD10751}"/>
              </a:ext>
            </a:extLst>
          </p:cNvPr>
          <p:cNvSpPr/>
          <p:nvPr/>
        </p:nvSpPr>
        <p:spPr>
          <a:xfrm>
            <a:off x="4714307" y="-974444"/>
            <a:ext cx="1313108" cy="1313108"/>
          </a:xfrm>
          <a:prstGeom prst="donut">
            <a:avLst>
              <a:gd name="adj" fmla="val 32683"/>
            </a:avLst>
          </a:prstGeom>
          <a:solidFill>
            <a:srgbClr val="00C8FF">
              <a:alpha val="25000"/>
            </a:srgb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2" tIns="43201" rIns="86402" bIns="43201" numCol="1" spcCol="0" rtlCol="0" fromWordArt="0" anchor="ctr" anchorCtr="0" forceAA="0" compatLnSpc="1">
            <a:prstTxWarp prst="textNoShape">
              <a:avLst/>
            </a:prstTxWarp>
            <a:noAutofit/>
          </a:bodyPr>
          <a:lstStyle/>
          <a:p>
            <a:pPr algn="ctr"/>
            <a:endParaRPr lang="en-GB" sz="1607" dirty="0">
              <a:solidFill>
                <a:schemeClr val="tx1"/>
              </a:solidFill>
            </a:endParaRPr>
          </a:p>
        </p:txBody>
      </p:sp>
      <p:sp>
        <p:nvSpPr>
          <p:cNvPr id="171" name="Bogen 170">
            <a:extLst>
              <a:ext uri="{FF2B5EF4-FFF2-40B4-BE49-F238E27FC236}">
                <a16:creationId xmlns:a16="http://schemas.microsoft.com/office/drawing/2014/main" xmlns="" id="{F775185A-5894-4EE6-B06E-0A6EBF428172}"/>
              </a:ext>
            </a:extLst>
          </p:cNvPr>
          <p:cNvSpPr/>
          <p:nvPr/>
        </p:nvSpPr>
        <p:spPr>
          <a:xfrm flipH="1" flipV="1">
            <a:off x="6413930" y="1144575"/>
            <a:ext cx="2132232" cy="2132232"/>
          </a:xfrm>
          <a:prstGeom prst="arc">
            <a:avLst>
              <a:gd name="adj1" fmla="val 89512"/>
              <a:gd name="adj2" fmla="val 3874521"/>
            </a:avLst>
          </a:prstGeom>
          <a:ln w="19050" cap="rnd">
            <a:gradFill flip="none" rotWithShape="1">
              <a:gsLst>
                <a:gs pos="1000">
                  <a:srgbClr val="5225B5"/>
                </a:gs>
                <a:gs pos="100000">
                  <a:schemeClr val="accent2"/>
                </a:gs>
              </a:gsLst>
              <a:lin ang="16200000" scaled="1"/>
              <a:tileRect/>
            </a:gradFill>
            <a:extLst>
              <a:ext uri="{C807C97D-BFC1-408E-A445-0C87EB9F89A2}">
                <ask:lineSketchStyleProps xmlns="" xmlns:ask="http://schemas.microsoft.com/office/drawing/2018/sketchyshapes" sd="4266197719">
                  <a:custGeom>
                    <a:avLst/>
                    <a:gdLst>
                      <a:gd name="connsiteX0" fmla="*/ 47 w 1408775"/>
                      <a:gd name="connsiteY0" fmla="*/ 696230 h 1408775"/>
                      <a:gd name="connsiteX1" fmla="*/ 708467 w 1408775"/>
                      <a:gd name="connsiteY1" fmla="*/ 11 h 1408775"/>
                      <a:gd name="connsiteX2" fmla="*/ 1408776 w 1408775"/>
                      <a:gd name="connsiteY2" fmla="*/ 704387 h 1408775"/>
                      <a:gd name="connsiteX3" fmla="*/ 1063626 w 1408775"/>
                      <a:gd name="connsiteY3" fmla="*/ 704387 h 1408775"/>
                      <a:gd name="connsiteX4" fmla="*/ 704388 w 1408775"/>
                      <a:gd name="connsiteY4" fmla="*/ 704388 h 1408775"/>
                      <a:gd name="connsiteX5" fmla="*/ 366304 w 1408775"/>
                      <a:gd name="connsiteY5" fmla="*/ 700472 h 1408775"/>
                      <a:gd name="connsiteX6" fmla="*/ 47 w 1408775"/>
                      <a:gd name="connsiteY6" fmla="*/ 696230 h 1408775"/>
                      <a:gd name="connsiteX0" fmla="*/ 47 w 1408775"/>
                      <a:gd name="connsiteY0" fmla="*/ 696230 h 1408775"/>
                      <a:gd name="connsiteX1" fmla="*/ 708467 w 1408775"/>
                      <a:gd name="connsiteY1" fmla="*/ 11 h 1408775"/>
                      <a:gd name="connsiteX2" fmla="*/ 1408776 w 1408775"/>
                      <a:gd name="connsiteY2" fmla="*/ 704387 h 1408775"/>
                    </a:gdLst>
                    <a:ahLst/>
                    <a:cxnLst>
                      <a:cxn ang="0">
                        <a:pos x="connsiteX0" y="connsiteY0"/>
                      </a:cxn>
                      <a:cxn ang="0">
                        <a:pos x="connsiteX1" y="connsiteY1"/>
                      </a:cxn>
                      <a:cxn ang="0">
                        <a:pos x="connsiteX2" y="connsiteY2"/>
                      </a:cxn>
                    </a:cxnLst>
                    <a:rect l="l" t="t" r="r" b="b"/>
                    <a:pathLst>
                      <a:path w="1408775" h="1408775" stroke="0" extrusionOk="0">
                        <a:moveTo>
                          <a:pt x="47" y="696230"/>
                        </a:moveTo>
                        <a:cubicBezTo>
                          <a:pt x="49677" y="387045"/>
                          <a:pt x="264041" y="50616"/>
                          <a:pt x="708467" y="11"/>
                        </a:cubicBezTo>
                        <a:cubicBezTo>
                          <a:pt x="1053747" y="71486"/>
                          <a:pt x="1419039" y="300661"/>
                          <a:pt x="1408776" y="704387"/>
                        </a:cubicBezTo>
                        <a:cubicBezTo>
                          <a:pt x="1268169" y="717371"/>
                          <a:pt x="1151385" y="720904"/>
                          <a:pt x="1063626" y="704387"/>
                        </a:cubicBezTo>
                        <a:cubicBezTo>
                          <a:pt x="975867" y="687871"/>
                          <a:pt x="815790" y="690871"/>
                          <a:pt x="704388" y="704388"/>
                        </a:cubicBezTo>
                        <a:cubicBezTo>
                          <a:pt x="595192" y="718153"/>
                          <a:pt x="494833" y="718687"/>
                          <a:pt x="366304" y="700472"/>
                        </a:cubicBezTo>
                        <a:cubicBezTo>
                          <a:pt x="237775" y="682257"/>
                          <a:pt x="149431" y="706672"/>
                          <a:pt x="47" y="696230"/>
                        </a:cubicBezTo>
                        <a:close/>
                      </a:path>
                      <a:path w="1408775" h="1408775" fill="none" extrusionOk="0">
                        <a:moveTo>
                          <a:pt x="47" y="696230"/>
                        </a:moveTo>
                        <a:cubicBezTo>
                          <a:pt x="-22201" y="311631"/>
                          <a:pt x="318121" y="26486"/>
                          <a:pt x="708467" y="11"/>
                        </a:cubicBezTo>
                        <a:cubicBezTo>
                          <a:pt x="1081204" y="89007"/>
                          <a:pt x="1388628" y="345658"/>
                          <a:pt x="1408776" y="704387"/>
                        </a:cubicBezTo>
                      </a:path>
                    </a:pathLst>
                  </a:custGeom>
                  <ask:type>
                    <ask:lineSketchNone/>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defTabSz="914338">
              <a:defRPr/>
            </a:pPr>
            <a:endParaRPr lang="de-DE" dirty="0">
              <a:solidFill>
                <a:prstClr val="black"/>
              </a:solidFill>
              <a:latin typeface="Arial"/>
            </a:endParaRPr>
          </a:p>
        </p:txBody>
      </p:sp>
      <p:grpSp>
        <p:nvGrpSpPr>
          <p:cNvPr id="172" name="Group 54">
            <a:extLst>
              <a:ext uri="{FF2B5EF4-FFF2-40B4-BE49-F238E27FC236}">
                <a16:creationId xmlns:a16="http://schemas.microsoft.com/office/drawing/2014/main" xmlns="" id="{66EDE08E-478F-47C8-928C-B0DC3580728D}"/>
              </a:ext>
            </a:extLst>
          </p:cNvPr>
          <p:cNvGrpSpPr/>
          <p:nvPr/>
        </p:nvGrpSpPr>
        <p:grpSpPr>
          <a:xfrm>
            <a:off x="7237793" y="1462783"/>
            <a:ext cx="153962" cy="153962"/>
            <a:chOff x="4768056" y="5614660"/>
            <a:chExt cx="153962" cy="153962"/>
          </a:xfrm>
        </p:grpSpPr>
        <p:sp>
          <p:nvSpPr>
            <p:cNvPr id="173" name="Oval 55">
              <a:extLst>
                <a:ext uri="{FF2B5EF4-FFF2-40B4-BE49-F238E27FC236}">
                  <a16:creationId xmlns:a16="http://schemas.microsoft.com/office/drawing/2014/main" xmlns="" id="{441D3F87-14CA-4CEE-A732-4085A90C8674}"/>
                </a:ext>
              </a:extLst>
            </p:cNvPr>
            <p:cNvSpPr/>
            <p:nvPr/>
          </p:nvSpPr>
          <p:spPr>
            <a:xfrm>
              <a:off x="4768056" y="5614660"/>
              <a:ext cx="153962" cy="153962"/>
            </a:xfrm>
            <a:prstGeom prst="ellipse">
              <a:avLst/>
            </a:prstGeom>
            <a:solidFill>
              <a:srgbClr val="522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2" tIns="43201" rIns="86402" bIns="43201" numCol="1" spcCol="0" rtlCol="0" fromWordArt="0" anchor="ctr" anchorCtr="0" forceAA="0" compatLnSpc="1">
              <a:prstTxWarp prst="textNoShape">
                <a:avLst/>
              </a:prstTxWarp>
              <a:noAutofit/>
            </a:bodyPr>
            <a:lstStyle/>
            <a:p>
              <a:pPr algn="ctr"/>
              <a:endParaRPr lang="en-GB" sz="1607" dirty="0"/>
            </a:p>
          </p:txBody>
        </p:sp>
        <p:sp>
          <p:nvSpPr>
            <p:cNvPr id="174" name="Star: 4 Points 56">
              <a:extLst>
                <a:ext uri="{FF2B5EF4-FFF2-40B4-BE49-F238E27FC236}">
                  <a16:creationId xmlns:a16="http://schemas.microsoft.com/office/drawing/2014/main" xmlns="" id="{0E62F44D-F946-4D7A-A303-9884E1A62168}"/>
                </a:ext>
              </a:extLst>
            </p:cNvPr>
            <p:cNvSpPr/>
            <p:nvPr/>
          </p:nvSpPr>
          <p:spPr>
            <a:xfrm>
              <a:off x="4836319" y="5684044"/>
              <a:ext cx="45719" cy="45719"/>
            </a:xfrm>
            <a:prstGeom prst="star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200" b="1" dirty="0">
                <a:solidFill>
                  <a:schemeClr val="bg1"/>
                </a:solidFill>
                <a:latin typeface="Arial" panose="020B0604020202020204" pitchFamily="34" charset="0"/>
                <a:cs typeface="Arial" panose="020B0604020202020204" pitchFamily="34" charset="0"/>
              </a:endParaRPr>
            </a:p>
          </p:txBody>
        </p:sp>
      </p:grpSp>
      <p:grpSp>
        <p:nvGrpSpPr>
          <p:cNvPr id="175" name="Group 57">
            <a:extLst>
              <a:ext uri="{FF2B5EF4-FFF2-40B4-BE49-F238E27FC236}">
                <a16:creationId xmlns:a16="http://schemas.microsoft.com/office/drawing/2014/main" xmlns="" id="{72D885CF-2429-424A-A71E-67C53685C4B0}"/>
              </a:ext>
            </a:extLst>
          </p:cNvPr>
          <p:cNvGrpSpPr/>
          <p:nvPr/>
        </p:nvGrpSpPr>
        <p:grpSpPr>
          <a:xfrm>
            <a:off x="6727601" y="995852"/>
            <a:ext cx="153962" cy="153962"/>
            <a:chOff x="4208995" y="5426340"/>
            <a:chExt cx="153962" cy="153962"/>
          </a:xfrm>
        </p:grpSpPr>
        <p:sp>
          <p:nvSpPr>
            <p:cNvPr id="176" name="Oval 58">
              <a:extLst>
                <a:ext uri="{FF2B5EF4-FFF2-40B4-BE49-F238E27FC236}">
                  <a16:creationId xmlns:a16="http://schemas.microsoft.com/office/drawing/2014/main" xmlns="" id="{D00CF37A-0C47-4F99-A948-46E8025A99AF}"/>
                </a:ext>
              </a:extLst>
            </p:cNvPr>
            <p:cNvSpPr>
              <a:spLocks/>
            </p:cNvSpPr>
            <p:nvPr/>
          </p:nvSpPr>
          <p:spPr>
            <a:xfrm>
              <a:off x="4208995" y="5426340"/>
              <a:ext cx="153962" cy="153962"/>
            </a:xfrm>
            <a:prstGeom prst="ellipse">
              <a:avLst/>
            </a:prstGeom>
            <a:solidFill>
              <a:srgbClr val="522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2" tIns="43201" rIns="86402" bIns="43201" numCol="1" spcCol="0" rtlCol="0" fromWordArt="0" anchor="ctr" anchorCtr="0" forceAA="0" compatLnSpc="1">
              <a:prstTxWarp prst="textNoShape">
                <a:avLst/>
              </a:prstTxWarp>
              <a:noAutofit/>
            </a:bodyPr>
            <a:lstStyle/>
            <a:p>
              <a:pPr algn="ctr"/>
              <a:endParaRPr lang="en-GB" sz="1607" dirty="0"/>
            </a:p>
          </p:txBody>
        </p:sp>
        <p:sp>
          <p:nvSpPr>
            <p:cNvPr id="177" name="Flowchart: Predefined Process 59">
              <a:extLst>
                <a:ext uri="{FF2B5EF4-FFF2-40B4-BE49-F238E27FC236}">
                  <a16:creationId xmlns:a16="http://schemas.microsoft.com/office/drawing/2014/main" xmlns="" id="{64F4048B-5A3C-41E6-9882-35414E11910A}"/>
                </a:ext>
              </a:extLst>
            </p:cNvPr>
            <p:cNvSpPr/>
            <p:nvPr/>
          </p:nvSpPr>
          <p:spPr>
            <a:xfrm>
              <a:off x="4257675" y="5488781"/>
              <a:ext cx="45719" cy="45719"/>
            </a:xfrm>
            <a:prstGeom prst="flowChartPredefined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200" b="1" dirty="0">
                <a:solidFill>
                  <a:schemeClr val="bg1"/>
                </a:solidFill>
                <a:latin typeface="Arial" panose="020B0604020202020204" pitchFamily="34" charset="0"/>
                <a:cs typeface="Arial" panose="020B0604020202020204" pitchFamily="34" charset="0"/>
              </a:endParaRPr>
            </a:p>
          </p:txBody>
        </p:sp>
      </p:grpSp>
      <p:sp>
        <p:nvSpPr>
          <p:cNvPr id="178" name="Oval 60">
            <a:extLst>
              <a:ext uri="{FF2B5EF4-FFF2-40B4-BE49-F238E27FC236}">
                <a16:creationId xmlns:a16="http://schemas.microsoft.com/office/drawing/2014/main" xmlns="" id="{4EDC9B36-55FF-4E81-B637-1E4CE3A7A72B}"/>
              </a:ext>
            </a:extLst>
          </p:cNvPr>
          <p:cNvSpPr>
            <a:spLocks/>
          </p:cNvSpPr>
          <p:nvPr/>
        </p:nvSpPr>
        <p:spPr>
          <a:xfrm>
            <a:off x="6919336" y="976230"/>
            <a:ext cx="485900" cy="485900"/>
          </a:xfrm>
          <a:prstGeom prst="ellipse">
            <a:avLst/>
          </a:prstGeom>
          <a:solidFill>
            <a:srgbClr val="5225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800" b="1" dirty="0">
                <a:solidFill>
                  <a:schemeClr val="bg1"/>
                </a:solidFill>
                <a:latin typeface="Arial" panose="020B0604020202020204" pitchFamily="34" charset="0"/>
                <a:cs typeface="Arial" panose="020B0604020202020204" pitchFamily="34" charset="0"/>
              </a:rPr>
              <a:t>Today </a:t>
            </a:r>
          </a:p>
        </p:txBody>
      </p:sp>
      <p:grpSp>
        <p:nvGrpSpPr>
          <p:cNvPr id="179" name="Group 61">
            <a:extLst>
              <a:ext uri="{FF2B5EF4-FFF2-40B4-BE49-F238E27FC236}">
                <a16:creationId xmlns:a16="http://schemas.microsoft.com/office/drawing/2014/main" xmlns="" id="{1AA66B67-D6C2-4205-A26E-9CF76290822B}"/>
              </a:ext>
            </a:extLst>
          </p:cNvPr>
          <p:cNvGrpSpPr/>
          <p:nvPr/>
        </p:nvGrpSpPr>
        <p:grpSpPr>
          <a:xfrm>
            <a:off x="6981376" y="935518"/>
            <a:ext cx="73002" cy="73002"/>
            <a:chOff x="4425156" y="4928860"/>
            <a:chExt cx="73002" cy="73002"/>
          </a:xfrm>
        </p:grpSpPr>
        <p:sp>
          <p:nvSpPr>
            <p:cNvPr id="180" name="Oval 62">
              <a:extLst>
                <a:ext uri="{FF2B5EF4-FFF2-40B4-BE49-F238E27FC236}">
                  <a16:creationId xmlns:a16="http://schemas.microsoft.com/office/drawing/2014/main" xmlns="" id="{A4B179FE-E100-44BF-82A8-1C1425C35027}"/>
                </a:ext>
              </a:extLst>
            </p:cNvPr>
            <p:cNvSpPr/>
            <p:nvPr/>
          </p:nvSpPr>
          <p:spPr>
            <a:xfrm>
              <a:off x="4425156" y="4928860"/>
              <a:ext cx="73002" cy="73002"/>
            </a:xfrm>
            <a:prstGeom prst="ellipse">
              <a:avLst/>
            </a:prstGeom>
            <a:solidFill>
              <a:srgbClr val="522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2" tIns="43201" rIns="86402" bIns="43201" numCol="1" spcCol="0" rtlCol="0" fromWordArt="0" anchor="ctr" anchorCtr="0" forceAA="0" compatLnSpc="1">
              <a:prstTxWarp prst="textNoShape">
                <a:avLst/>
              </a:prstTxWarp>
              <a:noAutofit/>
            </a:bodyPr>
            <a:lstStyle/>
            <a:p>
              <a:pPr algn="ctr"/>
              <a:endParaRPr lang="en-GB" sz="1607" baseline="30000" dirty="0"/>
            </a:p>
          </p:txBody>
        </p:sp>
        <p:sp>
          <p:nvSpPr>
            <p:cNvPr id="181" name="Flowchart: Sort 63">
              <a:extLst>
                <a:ext uri="{FF2B5EF4-FFF2-40B4-BE49-F238E27FC236}">
                  <a16:creationId xmlns:a16="http://schemas.microsoft.com/office/drawing/2014/main" xmlns="" id="{1B7644EE-1F98-4284-A074-33E738DD4EBE}"/>
                </a:ext>
              </a:extLst>
            </p:cNvPr>
            <p:cNvSpPr/>
            <p:nvPr/>
          </p:nvSpPr>
          <p:spPr>
            <a:xfrm>
              <a:off x="4448175" y="4943475"/>
              <a:ext cx="45719" cy="45719"/>
            </a:xfrm>
            <a:prstGeom prst="flowChartSor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200" b="1" dirty="0">
                <a:solidFill>
                  <a:schemeClr val="bg1"/>
                </a:solidFill>
                <a:latin typeface="Arial" panose="020B0604020202020204" pitchFamily="34" charset="0"/>
                <a:cs typeface="Arial" panose="020B0604020202020204" pitchFamily="34" charset="0"/>
              </a:endParaRPr>
            </a:p>
          </p:txBody>
        </p:sp>
      </p:grpSp>
      <p:grpSp>
        <p:nvGrpSpPr>
          <p:cNvPr id="182" name="Group 64">
            <a:extLst>
              <a:ext uri="{FF2B5EF4-FFF2-40B4-BE49-F238E27FC236}">
                <a16:creationId xmlns:a16="http://schemas.microsoft.com/office/drawing/2014/main" xmlns="" id="{525772B7-E6F1-486A-B116-9A206C79B170}"/>
              </a:ext>
            </a:extLst>
          </p:cNvPr>
          <p:cNvGrpSpPr/>
          <p:nvPr/>
        </p:nvGrpSpPr>
        <p:grpSpPr>
          <a:xfrm>
            <a:off x="7237793" y="818057"/>
            <a:ext cx="153962" cy="153962"/>
            <a:chOff x="4777582" y="4728836"/>
            <a:chExt cx="153962" cy="153962"/>
          </a:xfrm>
        </p:grpSpPr>
        <p:sp>
          <p:nvSpPr>
            <p:cNvPr id="183" name="Oval 65">
              <a:extLst>
                <a:ext uri="{FF2B5EF4-FFF2-40B4-BE49-F238E27FC236}">
                  <a16:creationId xmlns:a16="http://schemas.microsoft.com/office/drawing/2014/main" xmlns="" id="{20702455-1896-4721-969F-BE3912F84CB1}"/>
                </a:ext>
              </a:extLst>
            </p:cNvPr>
            <p:cNvSpPr/>
            <p:nvPr/>
          </p:nvSpPr>
          <p:spPr>
            <a:xfrm>
              <a:off x="4777582" y="4728836"/>
              <a:ext cx="153962" cy="153962"/>
            </a:xfrm>
            <a:prstGeom prst="ellipse">
              <a:avLst/>
            </a:prstGeom>
            <a:solidFill>
              <a:srgbClr val="522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2" tIns="43201" rIns="86402" bIns="43201" numCol="1" spcCol="0" rtlCol="0" fromWordArt="0" anchor="ctr" anchorCtr="0" forceAA="0" compatLnSpc="1">
              <a:prstTxWarp prst="textNoShape">
                <a:avLst/>
              </a:prstTxWarp>
              <a:noAutofit/>
            </a:bodyPr>
            <a:lstStyle/>
            <a:p>
              <a:pPr algn="ctr"/>
              <a:endParaRPr lang="en-GB" sz="1607" dirty="0"/>
            </a:p>
          </p:txBody>
        </p:sp>
        <p:sp>
          <p:nvSpPr>
            <p:cNvPr id="184" name="Flowchart: Display 66">
              <a:extLst>
                <a:ext uri="{FF2B5EF4-FFF2-40B4-BE49-F238E27FC236}">
                  <a16:creationId xmlns:a16="http://schemas.microsoft.com/office/drawing/2014/main" xmlns="" id="{E203B5AC-14A7-4BEA-85CC-E5C7B0D4CCF4}"/>
                </a:ext>
              </a:extLst>
            </p:cNvPr>
            <p:cNvSpPr/>
            <p:nvPr/>
          </p:nvSpPr>
          <p:spPr>
            <a:xfrm>
              <a:off x="4831556" y="4769644"/>
              <a:ext cx="45719" cy="45719"/>
            </a:xfrm>
            <a:prstGeom prst="flowChartDisplay">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200" b="1" dirty="0">
                <a:solidFill>
                  <a:schemeClr val="bg1"/>
                </a:solidFill>
                <a:latin typeface="Arial" panose="020B0604020202020204" pitchFamily="34" charset="0"/>
                <a:cs typeface="Arial" panose="020B0604020202020204" pitchFamily="34" charset="0"/>
              </a:endParaRPr>
            </a:p>
          </p:txBody>
        </p:sp>
      </p:grpSp>
      <p:grpSp>
        <p:nvGrpSpPr>
          <p:cNvPr id="185" name="Group 67">
            <a:extLst>
              <a:ext uri="{FF2B5EF4-FFF2-40B4-BE49-F238E27FC236}">
                <a16:creationId xmlns:a16="http://schemas.microsoft.com/office/drawing/2014/main" xmlns="" id="{37E4DE75-8DD1-4BED-A18C-59A59C5D04E8}"/>
              </a:ext>
            </a:extLst>
          </p:cNvPr>
          <p:cNvGrpSpPr/>
          <p:nvPr/>
        </p:nvGrpSpPr>
        <p:grpSpPr>
          <a:xfrm>
            <a:off x="7412003" y="1315130"/>
            <a:ext cx="73002" cy="73002"/>
            <a:chOff x="5025229" y="5757534"/>
            <a:chExt cx="73002" cy="73002"/>
          </a:xfrm>
        </p:grpSpPr>
        <p:sp>
          <p:nvSpPr>
            <p:cNvPr id="186" name="Oval 68">
              <a:extLst>
                <a:ext uri="{FF2B5EF4-FFF2-40B4-BE49-F238E27FC236}">
                  <a16:creationId xmlns:a16="http://schemas.microsoft.com/office/drawing/2014/main" xmlns="" id="{452FFF73-7FFC-4784-A676-4A11FAAD46B2}"/>
                </a:ext>
              </a:extLst>
            </p:cNvPr>
            <p:cNvSpPr/>
            <p:nvPr/>
          </p:nvSpPr>
          <p:spPr>
            <a:xfrm>
              <a:off x="5025229" y="5757534"/>
              <a:ext cx="73002" cy="73002"/>
            </a:xfrm>
            <a:prstGeom prst="ellipse">
              <a:avLst/>
            </a:prstGeom>
            <a:solidFill>
              <a:srgbClr val="522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2" tIns="43201" rIns="86402" bIns="43201" numCol="1" spcCol="0" rtlCol="0" fromWordArt="0" anchor="ctr" anchorCtr="0" forceAA="0" compatLnSpc="1">
              <a:prstTxWarp prst="textNoShape">
                <a:avLst/>
              </a:prstTxWarp>
              <a:noAutofit/>
            </a:bodyPr>
            <a:lstStyle/>
            <a:p>
              <a:pPr algn="ctr"/>
              <a:endParaRPr lang="en-GB" sz="1607" dirty="0"/>
            </a:p>
          </p:txBody>
        </p:sp>
        <p:sp>
          <p:nvSpPr>
            <p:cNvPr id="187" name="Division Sign 69">
              <a:extLst>
                <a:ext uri="{FF2B5EF4-FFF2-40B4-BE49-F238E27FC236}">
                  <a16:creationId xmlns:a16="http://schemas.microsoft.com/office/drawing/2014/main" xmlns="" id="{078A8140-6FF4-4462-ADF1-98179B24ABCE}"/>
                </a:ext>
              </a:extLst>
            </p:cNvPr>
            <p:cNvSpPr/>
            <p:nvPr/>
          </p:nvSpPr>
          <p:spPr>
            <a:xfrm>
              <a:off x="5036345" y="5767387"/>
              <a:ext cx="45719" cy="45719"/>
            </a:xfrm>
            <a:prstGeom prst="mathDivid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200" b="1" dirty="0">
                <a:solidFill>
                  <a:schemeClr val="bg1"/>
                </a:solidFill>
                <a:latin typeface="Arial" panose="020B0604020202020204" pitchFamily="34" charset="0"/>
                <a:cs typeface="Arial" panose="020B0604020202020204" pitchFamily="34" charset="0"/>
              </a:endParaRPr>
            </a:p>
          </p:txBody>
        </p:sp>
      </p:grpSp>
      <p:sp>
        <p:nvSpPr>
          <p:cNvPr id="188" name="TextBox 31">
            <a:extLst>
              <a:ext uri="{FF2B5EF4-FFF2-40B4-BE49-F238E27FC236}">
                <a16:creationId xmlns:a16="http://schemas.microsoft.com/office/drawing/2014/main" xmlns="" id="{E68B750A-6E15-43D9-A8E1-A5CCBACF71F5}"/>
              </a:ext>
            </a:extLst>
          </p:cNvPr>
          <p:cNvSpPr txBox="1"/>
          <p:nvPr/>
        </p:nvSpPr>
        <p:spPr>
          <a:xfrm>
            <a:off x="7580228" y="1000500"/>
            <a:ext cx="1277746" cy="3714553"/>
          </a:xfrm>
          <a:prstGeom prst="rect">
            <a:avLst/>
          </a:prstGeom>
          <a:noFill/>
        </p:spPr>
        <p:txBody>
          <a:bodyPr wrap="square" lIns="0" tIns="0" rIns="0" bIns="0" rtlCol="0">
            <a:noAutofit/>
          </a:bodyPr>
          <a:lstStyle/>
          <a:p>
            <a:pPr defTabSz="914338">
              <a:spcBef>
                <a:spcPts val="1429"/>
              </a:spcBef>
              <a:defRPr/>
            </a:pPr>
            <a:r>
              <a:rPr lang="en-GB" sz="1429" b="1" dirty="0">
                <a:solidFill>
                  <a:srgbClr val="5225B5"/>
                </a:solidFill>
                <a:latin typeface="Arial"/>
                <a:cs typeface="Arial" panose="020B0604020202020204" pitchFamily="34" charset="0"/>
              </a:rPr>
              <a:t>8</a:t>
            </a:r>
            <a:br>
              <a:rPr lang="en-GB" sz="1429" b="1" dirty="0">
                <a:solidFill>
                  <a:srgbClr val="5225B5"/>
                </a:solidFill>
                <a:latin typeface="Arial"/>
                <a:cs typeface="Arial" panose="020B0604020202020204" pitchFamily="34" charset="0"/>
              </a:rPr>
            </a:br>
            <a:r>
              <a:rPr lang="en-GB" sz="833" b="1" dirty="0">
                <a:solidFill>
                  <a:srgbClr val="414141"/>
                </a:solidFill>
                <a:latin typeface="Arial"/>
                <a:cs typeface="Arial" panose="020B0604020202020204" pitchFamily="34" charset="0"/>
              </a:rPr>
              <a:t>API manufacturing sites</a:t>
            </a:r>
            <a:endParaRPr lang="en-GB" sz="1429" dirty="0">
              <a:solidFill>
                <a:srgbClr val="5225B5"/>
              </a:solidFill>
              <a:latin typeface="Arial"/>
              <a:cs typeface="Arial" panose="020B0604020202020204" pitchFamily="34" charset="0"/>
            </a:endParaRPr>
          </a:p>
          <a:p>
            <a:pPr defTabSz="914338">
              <a:spcBef>
                <a:spcPts val="1429"/>
              </a:spcBef>
              <a:defRPr/>
            </a:pPr>
            <a:r>
              <a:rPr lang="en-GB" sz="1429" b="1" dirty="0">
                <a:solidFill>
                  <a:srgbClr val="5225B5"/>
                </a:solidFill>
                <a:latin typeface="Arial"/>
                <a:cs typeface="Arial" panose="020B0604020202020204" pitchFamily="34" charset="0"/>
              </a:rPr>
              <a:t>~ 2,100</a:t>
            </a:r>
            <a:r>
              <a:rPr lang="en-GB" sz="1429" b="1" dirty="0">
                <a:solidFill>
                  <a:srgbClr val="5225B5"/>
                </a:solidFill>
                <a:latin typeface="Arial" panose="020B0604020202020204" pitchFamily="34" charset="0"/>
                <a:cs typeface="Arial" panose="020B0604020202020204" pitchFamily="34" charset="0"/>
              </a:rPr>
              <a:t/>
            </a:r>
            <a:br>
              <a:rPr lang="en-GB" sz="1429" b="1" dirty="0">
                <a:solidFill>
                  <a:srgbClr val="5225B5"/>
                </a:solidFill>
                <a:latin typeface="Arial" panose="020B0604020202020204" pitchFamily="34" charset="0"/>
                <a:cs typeface="Arial" panose="020B0604020202020204" pitchFamily="34" charset="0"/>
              </a:rPr>
            </a:br>
            <a:r>
              <a:rPr lang="en-GB" sz="833" b="1" dirty="0">
                <a:solidFill>
                  <a:srgbClr val="414141"/>
                </a:solidFill>
                <a:latin typeface="Arial"/>
                <a:cs typeface="Arial" panose="020B0604020202020204" pitchFamily="34" charset="0"/>
              </a:rPr>
              <a:t>MT of APIs per year</a:t>
            </a:r>
          </a:p>
          <a:p>
            <a:pPr defTabSz="914338">
              <a:spcBef>
                <a:spcPts val="1429"/>
              </a:spcBef>
              <a:defRPr/>
            </a:pPr>
            <a:r>
              <a:rPr lang="en-GB" sz="1429" b="1" dirty="0">
                <a:solidFill>
                  <a:srgbClr val="5225B5"/>
                </a:solidFill>
                <a:latin typeface="Arial" panose="020B0604020202020204" pitchFamily="34" charset="0"/>
                <a:cs typeface="Arial" panose="020B0604020202020204" pitchFamily="34" charset="0"/>
              </a:rPr>
              <a:t>150+</a:t>
            </a:r>
            <a:br>
              <a:rPr lang="en-GB" sz="1429" b="1" dirty="0">
                <a:solidFill>
                  <a:srgbClr val="5225B5"/>
                </a:solidFill>
                <a:latin typeface="Arial" panose="020B0604020202020204" pitchFamily="34" charset="0"/>
                <a:cs typeface="Arial" panose="020B0604020202020204" pitchFamily="34" charset="0"/>
              </a:rPr>
            </a:br>
            <a:r>
              <a:rPr lang="en-GB" sz="833" b="1" dirty="0">
                <a:solidFill>
                  <a:srgbClr val="414141"/>
                </a:solidFill>
                <a:latin typeface="Arial"/>
                <a:cs typeface="Arial" panose="020B0604020202020204" pitchFamily="34" charset="0"/>
              </a:rPr>
              <a:t>APIs</a:t>
            </a:r>
          </a:p>
          <a:p>
            <a:pPr defTabSz="914322">
              <a:spcBef>
                <a:spcPts val="1429"/>
              </a:spcBef>
              <a:defRPr/>
            </a:pPr>
            <a:r>
              <a:rPr lang="en-GB" sz="1429" b="1" dirty="0">
                <a:solidFill>
                  <a:srgbClr val="5225B5"/>
                </a:solidFill>
                <a:latin typeface="Arial" panose="020B0604020202020204" pitchFamily="34" charset="0"/>
                <a:cs typeface="Arial" panose="020B0604020202020204" pitchFamily="34" charset="0"/>
              </a:rPr>
              <a:t>~$0.5 BN</a:t>
            </a:r>
            <a:r>
              <a:rPr lang="en-GB" sz="833" dirty="0">
                <a:solidFill>
                  <a:srgbClr val="5225B5"/>
                </a:solidFill>
                <a:latin typeface="Arial" panose="020B0604020202020204" pitchFamily="34" charset="0"/>
                <a:cs typeface="Arial" panose="020B0604020202020204" pitchFamily="34" charset="0"/>
              </a:rPr>
              <a:t/>
            </a:r>
            <a:br>
              <a:rPr lang="en-GB" sz="833" dirty="0">
                <a:solidFill>
                  <a:srgbClr val="5225B5"/>
                </a:solidFill>
                <a:latin typeface="Arial" panose="020B0604020202020204" pitchFamily="34" charset="0"/>
                <a:cs typeface="Arial" panose="020B0604020202020204" pitchFamily="34" charset="0"/>
              </a:rPr>
            </a:br>
            <a:r>
              <a:rPr lang="en-GB" sz="833" b="1" dirty="0">
                <a:solidFill>
                  <a:srgbClr val="414141"/>
                </a:solidFill>
                <a:cs typeface="Arial" panose="020B0604020202020204" pitchFamily="34" charset="0"/>
              </a:rPr>
              <a:t>API Revenue (Int &amp; Ext) </a:t>
            </a:r>
          </a:p>
          <a:p>
            <a:pPr defTabSz="914338">
              <a:spcBef>
                <a:spcPts val="1429"/>
              </a:spcBef>
              <a:defRPr/>
            </a:pPr>
            <a:r>
              <a:rPr lang="en-GB" sz="1429" b="1" dirty="0">
                <a:solidFill>
                  <a:srgbClr val="5225B5"/>
                </a:solidFill>
                <a:latin typeface="Arial" panose="020B0604020202020204" pitchFamily="34" charset="0"/>
                <a:cs typeface="Arial" panose="020B0604020202020204" pitchFamily="34" charset="0"/>
              </a:rPr>
              <a:t>16%</a:t>
            </a:r>
            <a:r>
              <a:rPr lang="en-GB" sz="833" b="1" dirty="0">
                <a:solidFill>
                  <a:srgbClr val="414141"/>
                </a:solidFill>
                <a:latin typeface="Arial"/>
                <a:cs typeface="Arial" panose="020B0604020202020204" pitchFamily="34" charset="0"/>
              </a:rPr>
              <a:t/>
            </a:r>
            <a:br>
              <a:rPr lang="en-GB" sz="833" b="1" dirty="0">
                <a:solidFill>
                  <a:srgbClr val="414141"/>
                </a:solidFill>
                <a:latin typeface="Arial"/>
                <a:cs typeface="Arial" panose="020B0604020202020204" pitchFamily="34" charset="0"/>
              </a:rPr>
            </a:br>
            <a:r>
              <a:rPr lang="en-GB" sz="833" b="1" dirty="0">
                <a:solidFill>
                  <a:srgbClr val="414141"/>
                </a:solidFill>
                <a:latin typeface="Arial"/>
                <a:cs typeface="Arial" panose="020B0604020202020204" pitchFamily="34" charset="0"/>
              </a:rPr>
              <a:t>overall Dr. Reddy’s revenue with APIs in FY 2019</a:t>
            </a:r>
            <a:r>
              <a:rPr lang="en-GB" sz="833" b="1" dirty="0">
                <a:solidFill>
                  <a:srgbClr val="5225B5"/>
                </a:solidFill>
                <a:latin typeface="Arial"/>
                <a:cs typeface="Arial" panose="020B0604020202020204" pitchFamily="34" charset="0"/>
              </a:rPr>
              <a:t>. Key revenue driver.</a:t>
            </a:r>
          </a:p>
        </p:txBody>
      </p:sp>
      <p:sp>
        <p:nvSpPr>
          <p:cNvPr id="6" name="Footer Placeholder 5">
            <a:extLst>
              <a:ext uri="{FF2B5EF4-FFF2-40B4-BE49-F238E27FC236}">
                <a16:creationId xmlns:a16="http://schemas.microsoft.com/office/drawing/2014/main" xmlns="" id="{418E62F9-13EE-4ECF-A16F-27A421AD7F06}"/>
              </a:ext>
            </a:extLst>
          </p:cNvPr>
          <p:cNvSpPr>
            <a:spLocks noGrp="1"/>
          </p:cNvSpPr>
          <p:nvPr>
            <p:ph type="ftr" sz="quarter" idx="11"/>
          </p:nvPr>
        </p:nvSpPr>
        <p:spPr/>
        <p:txBody>
          <a:bodyPr/>
          <a:lstStyle/>
          <a:p>
            <a:r>
              <a:rPr lang="en-US" dirty="0"/>
              <a:t>Copyright Dr. Reddy‘s </a:t>
            </a:r>
          </a:p>
        </p:txBody>
      </p:sp>
      <p:sp>
        <p:nvSpPr>
          <p:cNvPr id="7" name="Slide Number Placeholder 6">
            <a:extLst>
              <a:ext uri="{FF2B5EF4-FFF2-40B4-BE49-F238E27FC236}">
                <a16:creationId xmlns:a16="http://schemas.microsoft.com/office/drawing/2014/main" xmlns="" id="{589B5E8E-DB63-4A58-860A-BD34C8C40705}"/>
              </a:ext>
            </a:extLst>
          </p:cNvPr>
          <p:cNvSpPr>
            <a:spLocks noGrp="1"/>
          </p:cNvSpPr>
          <p:nvPr>
            <p:ph type="sldNum" sz="quarter" idx="12"/>
          </p:nvPr>
        </p:nvSpPr>
        <p:spPr/>
        <p:txBody>
          <a:bodyPr/>
          <a:lstStyle/>
          <a:p>
            <a:fld id="{FCB53D23-1D79-480C-B3BE-829293F4503C}" type="slidenum">
              <a:rPr lang="en-US" smtClean="0"/>
              <a:pPr/>
              <a:t>8</a:t>
            </a:fld>
            <a:endParaRPr lang="en-US" dirty="0"/>
          </a:p>
        </p:txBody>
      </p:sp>
      <p:sp>
        <p:nvSpPr>
          <p:cNvPr id="64" name="Rechteck 63">
            <a:hlinkClick r:id="rId3" action="ppaction://hlinksldjump"/>
            <a:extLst>
              <a:ext uri="{FF2B5EF4-FFF2-40B4-BE49-F238E27FC236}">
                <a16:creationId xmlns:a16="http://schemas.microsoft.com/office/drawing/2014/main" xmlns="" id="{4F0812C6-0309-416E-AEEB-5AAD55D58AEB}"/>
              </a:ext>
            </a:extLst>
          </p:cNvPr>
          <p:cNvSpPr/>
          <p:nvPr/>
        </p:nvSpPr>
        <p:spPr>
          <a:xfrm>
            <a:off x="7985226" y="4587974"/>
            <a:ext cx="1158774" cy="555526"/>
          </a:xfrm>
          <a:prstGeom prst="rect">
            <a:avLst/>
          </a:prstGeom>
          <a:solidFill>
            <a:schemeClr val="bg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7148" tIns="57148" rIns="57148" bIns="57148" rtlCol="0" anchor="ctr"/>
          <a:lstStyle/>
          <a:p>
            <a:pPr algn="ctr">
              <a:spcBef>
                <a:spcPts val="159"/>
              </a:spcBef>
              <a:spcAft>
                <a:spcPts val="159"/>
              </a:spcAft>
            </a:pPr>
            <a:endParaRPr lang="de-DE" sz="873" dirty="0" err="1">
              <a:solidFill>
                <a:schemeClr val="bg1"/>
              </a:solidFill>
            </a:endParaRPr>
          </a:p>
        </p:txBody>
      </p:sp>
    </p:spTree>
    <p:extLst>
      <p:ext uri="{BB962C8B-B14F-4D97-AF65-F5344CB8AC3E}">
        <p14:creationId xmlns:p14="http://schemas.microsoft.com/office/powerpoint/2010/main" val="249847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6" presetClass="emph" presetSubtype="0" accel="50000" decel="50000" autoRev="1" fill="hold" grpId="1" nodeType="withEffect">
                                  <p:stCondLst>
                                    <p:cond delay="0"/>
                                  </p:stCondLst>
                                  <p:childTnLst>
                                    <p:animScale>
                                      <p:cBhvr>
                                        <p:cTn id="12" dur="250" fill="hold"/>
                                        <p:tgtEl>
                                          <p:spTgt spid="15"/>
                                        </p:tgtEl>
                                      </p:cBhvr>
                                      <p:by x="110000" y="110000"/>
                                    </p:animScale>
                                  </p:childTnLst>
                                </p:cTn>
                              </p:par>
                              <p:par>
                                <p:cTn id="13" presetID="22" presetClass="entr" presetSubtype="1"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up)">
                                      <p:cBhvr>
                                        <p:cTn id="15" dur="500"/>
                                        <p:tgtEl>
                                          <p:spTgt spid="26"/>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6" presetClass="emph" presetSubtype="0" accel="50000" decel="50000" autoRev="1" fill="hold" grpId="1" nodeType="withEffect">
                                  <p:stCondLst>
                                    <p:cond delay="1000"/>
                                  </p:stCondLst>
                                  <p:childTnLst>
                                    <p:animScale>
                                      <p:cBhvr>
                                        <p:cTn id="20" dur="250" fill="hold"/>
                                        <p:tgtEl>
                                          <p:spTgt spid="16"/>
                                        </p:tgtEl>
                                      </p:cBhvr>
                                      <p:by x="110000" y="110000"/>
                                    </p:animScale>
                                  </p:childTnLst>
                                </p:cTn>
                              </p:par>
                              <p:par>
                                <p:cTn id="21" presetID="22" presetClass="entr" presetSubtype="1" fill="hold" nodeType="withEffect">
                                  <p:stCondLst>
                                    <p:cond delay="900"/>
                                  </p:stCondLst>
                                  <p:childTnLst>
                                    <p:set>
                                      <p:cBhvr>
                                        <p:cTn id="22" dur="1" fill="hold">
                                          <p:stCondLst>
                                            <p:cond delay="0"/>
                                          </p:stCondLst>
                                        </p:cTn>
                                        <p:tgtEl>
                                          <p:spTgt spid="85"/>
                                        </p:tgtEl>
                                        <p:attrNameLst>
                                          <p:attrName>style.visibility</p:attrName>
                                        </p:attrNameLst>
                                      </p:cBhvr>
                                      <p:to>
                                        <p:strVal val="visible"/>
                                      </p:to>
                                    </p:set>
                                    <p:animEffect transition="in" filter="wipe(up)">
                                      <p:cBhvr>
                                        <p:cTn id="23" dur="500"/>
                                        <p:tgtEl>
                                          <p:spTgt spid="85"/>
                                        </p:tgtEl>
                                      </p:cBhvr>
                                    </p:animEffect>
                                  </p:childTnLst>
                                </p:cTn>
                              </p:par>
                              <p:par>
                                <p:cTn id="24" presetID="10" presetClass="entr" presetSubtype="0" fill="hold" grpId="0" nodeType="withEffect">
                                  <p:stCondLst>
                                    <p:cond delay="175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6" presetClass="emph" presetSubtype="0" accel="50000" decel="50000" autoRev="1" fill="hold" grpId="1" nodeType="withEffect">
                                  <p:stCondLst>
                                    <p:cond delay="1750"/>
                                  </p:stCondLst>
                                  <p:childTnLst>
                                    <p:animScale>
                                      <p:cBhvr>
                                        <p:cTn id="28" dur="250" fill="hold"/>
                                        <p:tgtEl>
                                          <p:spTgt spid="17"/>
                                        </p:tgtEl>
                                      </p:cBhvr>
                                      <p:by x="110000" y="110000"/>
                                    </p:animScale>
                                  </p:childTnLst>
                                </p:cTn>
                              </p:par>
                              <p:par>
                                <p:cTn id="29" presetID="22" presetClass="entr" presetSubtype="1" fill="hold" nodeType="withEffect">
                                  <p:stCondLst>
                                    <p:cond delay="1900"/>
                                  </p:stCondLst>
                                  <p:childTnLst>
                                    <p:set>
                                      <p:cBhvr>
                                        <p:cTn id="30" dur="1" fill="hold">
                                          <p:stCondLst>
                                            <p:cond delay="0"/>
                                          </p:stCondLst>
                                        </p:cTn>
                                        <p:tgtEl>
                                          <p:spTgt spid="86"/>
                                        </p:tgtEl>
                                        <p:attrNameLst>
                                          <p:attrName>style.visibility</p:attrName>
                                        </p:attrNameLst>
                                      </p:cBhvr>
                                      <p:to>
                                        <p:strVal val="visible"/>
                                      </p:to>
                                    </p:set>
                                    <p:animEffect transition="in" filter="wipe(up)">
                                      <p:cBhvr>
                                        <p:cTn id="31" dur="500"/>
                                        <p:tgtEl>
                                          <p:spTgt spid="86"/>
                                        </p:tgtEl>
                                      </p:cBhvr>
                                    </p:animEffect>
                                  </p:childTnLst>
                                </p:cTn>
                              </p:par>
                              <p:par>
                                <p:cTn id="32" presetID="10" presetClass="entr" presetSubtype="0" fill="hold" grpId="0" nodeType="withEffect">
                                  <p:stCondLst>
                                    <p:cond delay="275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6" presetClass="emph" presetSubtype="0" accel="50000" decel="50000" autoRev="1" fill="hold" grpId="1" nodeType="withEffect">
                                  <p:stCondLst>
                                    <p:cond delay="2750"/>
                                  </p:stCondLst>
                                  <p:childTnLst>
                                    <p:animScale>
                                      <p:cBhvr>
                                        <p:cTn id="36" dur="250" fill="hold"/>
                                        <p:tgtEl>
                                          <p:spTgt spid="18"/>
                                        </p:tgtEl>
                                      </p:cBhvr>
                                      <p:by x="110000" y="110000"/>
                                    </p:animScale>
                                  </p:childTnLst>
                                </p:cTn>
                              </p:par>
                              <p:par>
                                <p:cTn id="37" presetID="22" presetClass="entr" presetSubtype="1" fill="hold" nodeType="withEffect">
                                  <p:stCondLst>
                                    <p:cond delay="2900"/>
                                  </p:stCondLst>
                                  <p:childTnLst>
                                    <p:set>
                                      <p:cBhvr>
                                        <p:cTn id="38" dur="1" fill="hold">
                                          <p:stCondLst>
                                            <p:cond delay="0"/>
                                          </p:stCondLst>
                                        </p:cTn>
                                        <p:tgtEl>
                                          <p:spTgt spid="87"/>
                                        </p:tgtEl>
                                        <p:attrNameLst>
                                          <p:attrName>style.visibility</p:attrName>
                                        </p:attrNameLst>
                                      </p:cBhvr>
                                      <p:to>
                                        <p:strVal val="visible"/>
                                      </p:to>
                                    </p:set>
                                    <p:animEffect transition="in" filter="wipe(up)">
                                      <p:cBhvr>
                                        <p:cTn id="39" dur="500"/>
                                        <p:tgtEl>
                                          <p:spTgt spid="87"/>
                                        </p:tgtEl>
                                      </p:cBhvr>
                                    </p:animEffect>
                                  </p:childTnLst>
                                </p:cTn>
                              </p:par>
                              <p:par>
                                <p:cTn id="40" presetID="10" presetClass="entr" presetSubtype="0" fill="hold" grpId="0" nodeType="withEffect">
                                  <p:stCondLst>
                                    <p:cond delay="375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500"/>
                                        <p:tgtEl>
                                          <p:spTgt spid="74"/>
                                        </p:tgtEl>
                                      </p:cBhvr>
                                    </p:animEffect>
                                  </p:childTnLst>
                                </p:cTn>
                              </p:par>
                              <p:par>
                                <p:cTn id="43" presetID="6" presetClass="emph" presetSubtype="0" accel="50000" decel="50000" autoRev="1" fill="hold" grpId="1" nodeType="withEffect">
                                  <p:stCondLst>
                                    <p:cond delay="3750"/>
                                  </p:stCondLst>
                                  <p:childTnLst>
                                    <p:animScale>
                                      <p:cBhvr>
                                        <p:cTn id="44" dur="250" fill="hold"/>
                                        <p:tgtEl>
                                          <p:spTgt spid="74"/>
                                        </p:tgtEl>
                                      </p:cBhvr>
                                      <p:by x="110000" y="110000"/>
                                    </p:animScale>
                                  </p:childTnLst>
                                </p:cTn>
                              </p:par>
                              <p:par>
                                <p:cTn id="45" presetID="22" presetClass="entr" presetSubtype="1" fill="hold" nodeType="withEffect">
                                  <p:stCondLst>
                                    <p:cond delay="3900"/>
                                  </p:stCondLst>
                                  <p:childTnLst>
                                    <p:set>
                                      <p:cBhvr>
                                        <p:cTn id="46" dur="1" fill="hold">
                                          <p:stCondLst>
                                            <p:cond delay="0"/>
                                          </p:stCondLst>
                                        </p:cTn>
                                        <p:tgtEl>
                                          <p:spTgt spid="88"/>
                                        </p:tgtEl>
                                        <p:attrNameLst>
                                          <p:attrName>style.visibility</p:attrName>
                                        </p:attrNameLst>
                                      </p:cBhvr>
                                      <p:to>
                                        <p:strVal val="visible"/>
                                      </p:to>
                                    </p:set>
                                    <p:animEffect transition="in" filter="wipe(up)">
                                      <p:cBhvr>
                                        <p:cTn id="47" dur="500"/>
                                        <p:tgtEl>
                                          <p:spTgt spid="88"/>
                                        </p:tgtEl>
                                      </p:cBhvr>
                                    </p:animEffect>
                                  </p:childTnLst>
                                </p:cTn>
                              </p:par>
                              <p:par>
                                <p:cTn id="48" presetID="10" presetClass="entr" presetSubtype="0" fill="hold" grpId="0" nodeType="withEffect">
                                  <p:stCondLst>
                                    <p:cond delay="450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par>
                                <p:cTn id="51" presetID="6" presetClass="emph" presetSubtype="0" accel="50000" decel="50000" autoRev="1" fill="hold" grpId="1" nodeType="withEffect">
                                  <p:stCondLst>
                                    <p:cond delay="4500"/>
                                  </p:stCondLst>
                                  <p:childTnLst>
                                    <p:animScale>
                                      <p:cBhvr>
                                        <p:cTn id="52" dur="250" fill="hold"/>
                                        <p:tgtEl>
                                          <p:spTgt spid="19"/>
                                        </p:tgtEl>
                                      </p:cBhvr>
                                      <p:by x="110000" y="110000"/>
                                    </p:animScale>
                                  </p:childTnLst>
                                </p:cTn>
                              </p:par>
                              <p:par>
                                <p:cTn id="53" presetID="22" presetClass="entr" presetSubtype="1" fill="hold" nodeType="withEffect">
                                  <p:stCondLst>
                                    <p:cond delay="4900"/>
                                  </p:stCondLst>
                                  <p:childTnLst>
                                    <p:set>
                                      <p:cBhvr>
                                        <p:cTn id="54" dur="1" fill="hold">
                                          <p:stCondLst>
                                            <p:cond delay="0"/>
                                          </p:stCondLst>
                                        </p:cTn>
                                        <p:tgtEl>
                                          <p:spTgt spid="27"/>
                                        </p:tgtEl>
                                        <p:attrNameLst>
                                          <p:attrName>style.visibility</p:attrName>
                                        </p:attrNameLst>
                                      </p:cBhvr>
                                      <p:to>
                                        <p:strVal val="visible"/>
                                      </p:to>
                                    </p:set>
                                    <p:animEffect transition="in" filter="wipe(up)">
                                      <p:cBhvr>
                                        <p:cTn id="55" dur="500"/>
                                        <p:tgtEl>
                                          <p:spTgt spid="27"/>
                                        </p:tgtEl>
                                      </p:cBhvr>
                                    </p:animEffect>
                                  </p:childTnLst>
                                </p:cTn>
                              </p:par>
                              <p:par>
                                <p:cTn id="56" presetID="10" presetClass="entr" presetSubtype="0" fill="hold" grpId="0" nodeType="withEffect">
                                  <p:stCondLst>
                                    <p:cond delay="50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par>
                                <p:cTn id="59" presetID="10" presetClass="entr" presetSubtype="0" fill="hold" grpId="0" nodeType="withEffect">
                                  <p:stCondLst>
                                    <p:cond delay="125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par>
                                <p:cTn id="62" presetID="10" presetClass="entr" presetSubtype="0" fill="hold" grpId="0" nodeType="withEffect">
                                  <p:stCondLst>
                                    <p:cond delay="225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par>
                                <p:cTn id="65" presetID="10" presetClass="entr" presetSubtype="0" fill="hold" grpId="0" nodeType="withEffect">
                                  <p:stCondLst>
                                    <p:cond delay="325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childTnLst>
                                </p:cTn>
                              </p:par>
                              <p:par>
                                <p:cTn id="68" presetID="10" presetClass="entr" presetSubtype="0" fill="hold" grpId="0" nodeType="withEffect">
                                  <p:stCondLst>
                                    <p:cond delay="4250"/>
                                  </p:stCondLst>
                                  <p:childTnLst>
                                    <p:set>
                                      <p:cBhvr>
                                        <p:cTn id="69" dur="1" fill="hold">
                                          <p:stCondLst>
                                            <p:cond delay="0"/>
                                          </p:stCondLst>
                                        </p:cTn>
                                        <p:tgtEl>
                                          <p:spTgt spid="78"/>
                                        </p:tgtEl>
                                        <p:attrNameLst>
                                          <p:attrName>style.visibility</p:attrName>
                                        </p:attrNameLst>
                                      </p:cBhvr>
                                      <p:to>
                                        <p:strVal val="visible"/>
                                      </p:to>
                                    </p:set>
                                    <p:animEffect transition="in" filter="fade">
                                      <p:cBhvr>
                                        <p:cTn id="70" dur="500"/>
                                        <p:tgtEl>
                                          <p:spTgt spid="78"/>
                                        </p:tgtEl>
                                      </p:cBhvr>
                                    </p:animEffect>
                                  </p:childTnLst>
                                </p:cTn>
                              </p:par>
                              <p:par>
                                <p:cTn id="71" presetID="10" presetClass="entr" presetSubtype="0" fill="hold" grpId="0" nodeType="withEffect">
                                  <p:stCondLst>
                                    <p:cond delay="5250"/>
                                  </p:stCondLst>
                                  <p:childTnLst>
                                    <p:set>
                                      <p:cBhvr>
                                        <p:cTn id="72" dur="1" fill="hold">
                                          <p:stCondLst>
                                            <p:cond delay="0"/>
                                          </p:stCondLst>
                                        </p:cTn>
                                        <p:tgtEl>
                                          <p:spTgt spid="31"/>
                                        </p:tgtEl>
                                        <p:attrNameLst>
                                          <p:attrName>style.visibility</p:attrName>
                                        </p:attrNameLst>
                                      </p:cBhvr>
                                      <p:to>
                                        <p:strVal val="visible"/>
                                      </p:to>
                                    </p:set>
                                    <p:animEffect transition="in" filter="fade">
                                      <p:cBhvr>
                                        <p:cTn id="73" dur="500"/>
                                        <p:tgtEl>
                                          <p:spTgt spid="31"/>
                                        </p:tgtEl>
                                      </p:cBhvr>
                                    </p:animEffect>
                                  </p:childTnLst>
                                </p:cTn>
                              </p:par>
                              <p:par>
                                <p:cTn id="74" presetID="22" presetClass="entr" presetSubtype="8" fill="hold" grpId="0" nodeType="withEffect">
                                  <p:stCondLst>
                                    <p:cond delay="4500"/>
                                  </p:stCondLst>
                                  <p:childTnLst>
                                    <p:set>
                                      <p:cBhvr>
                                        <p:cTn id="75" dur="1" fill="hold">
                                          <p:stCondLst>
                                            <p:cond delay="0"/>
                                          </p:stCondLst>
                                        </p:cTn>
                                        <p:tgtEl>
                                          <p:spTgt spid="171"/>
                                        </p:tgtEl>
                                        <p:attrNameLst>
                                          <p:attrName>style.visibility</p:attrName>
                                        </p:attrNameLst>
                                      </p:cBhvr>
                                      <p:to>
                                        <p:strVal val="visible"/>
                                      </p:to>
                                    </p:set>
                                    <p:animEffect transition="in" filter="wipe(left)">
                                      <p:cBhvr>
                                        <p:cTn id="76" dur="1500"/>
                                        <p:tgtEl>
                                          <p:spTgt spid="171"/>
                                        </p:tgtEl>
                                      </p:cBhvr>
                                    </p:animEffect>
                                  </p:childTnLst>
                                </p:cTn>
                              </p:par>
                              <p:par>
                                <p:cTn id="77" presetID="10" presetClass="entr" presetSubtype="0" fill="hold" grpId="0" nodeType="withEffect">
                                  <p:stCondLst>
                                    <p:cond delay="5500"/>
                                  </p:stCondLst>
                                  <p:childTnLst>
                                    <p:set>
                                      <p:cBhvr>
                                        <p:cTn id="78" dur="1" fill="hold">
                                          <p:stCondLst>
                                            <p:cond delay="0"/>
                                          </p:stCondLst>
                                        </p:cTn>
                                        <p:tgtEl>
                                          <p:spTgt spid="178"/>
                                        </p:tgtEl>
                                        <p:attrNameLst>
                                          <p:attrName>style.visibility</p:attrName>
                                        </p:attrNameLst>
                                      </p:cBhvr>
                                      <p:to>
                                        <p:strVal val="visible"/>
                                      </p:to>
                                    </p:set>
                                    <p:animEffect transition="in" filter="fade">
                                      <p:cBhvr>
                                        <p:cTn id="79" dur="500"/>
                                        <p:tgtEl>
                                          <p:spTgt spid="178"/>
                                        </p:tgtEl>
                                      </p:cBhvr>
                                    </p:animEffect>
                                  </p:childTnLst>
                                </p:cTn>
                              </p:par>
                              <p:par>
                                <p:cTn id="80" presetID="6" presetClass="emph" presetSubtype="0" accel="50000" decel="50000" autoRev="1" fill="hold" grpId="1" nodeType="withEffect">
                                  <p:stCondLst>
                                    <p:cond delay="5500"/>
                                  </p:stCondLst>
                                  <p:childTnLst>
                                    <p:animScale>
                                      <p:cBhvr>
                                        <p:cTn id="81" dur="350" fill="hold"/>
                                        <p:tgtEl>
                                          <p:spTgt spid="178"/>
                                        </p:tgtEl>
                                      </p:cBhvr>
                                      <p:by x="110000" y="110000"/>
                                    </p:animScale>
                                  </p:childTnLst>
                                </p:cTn>
                              </p:par>
                              <p:par>
                                <p:cTn id="82" presetID="10" presetClass="entr" presetSubtype="0" fill="hold" nodeType="withEffect">
                                  <p:stCondLst>
                                    <p:cond delay="5750"/>
                                  </p:stCondLst>
                                  <p:childTnLst>
                                    <p:set>
                                      <p:cBhvr>
                                        <p:cTn id="83" dur="1" fill="hold">
                                          <p:stCondLst>
                                            <p:cond delay="0"/>
                                          </p:stCondLst>
                                        </p:cTn>
                                        <p:tgtEl>
                                          <p:spTgt spid="182"/>
                                        </p:tgtEl>
                                        <p:attrNameLst>
                                          <p:attrName>style.visibility</p:attrName>
                                        </p:attrNameLst>
                                      </p:cBhvr>
                                      <p:to>
                                        <p:strVal val="visible"/>
                                      </p:to>
                                    </p:set>
                                    <p:animEffect transition="in" filter="fade">
                                      <p:cBhvr>
                                        <p:cTn id="84" dur="500"/>
                                        <p:tgtEl>
                                          <p:spTgt spid="182"/>
                                        </p:tgtEl>
                                      </p:cBhvr>
                                    </p:animEffect>
                                  </p:childTnLst>
                                </p:cTn>
                              </p:par>
                              <p:par>
                                <p:cTn id="85" presetID="42" presetClass="path" presetSubtype="0" decel="100000" fill="hold" nodeType="withEffect">
                                  <p:stCondLst>
                                    <p:cond delay="5750"/>
                                  </p:stCondLst>
                                  <p:childTnLst>
                                    <p:animMotion origin="layout" path="M 3.61111E-6 4.5679E-6 L -0.00886 0.0537 " pathEditMode="relative" rAng="0" ptsTypes="AA">
                                      <p:cBhvr>
                                        <p:cTn id="86" dur="1000" spd="-100000" fill="hold"/>
                                        <p:tgtEl>
                                          <p:spTgt spid="182"/>
                                        </p:tgtEl>
                                        <p:attrNameLst>
                                          <p:attrName>ppt_x</p:attrName>
                                          <p:attrName>ppt_y</p:attrName>
                                        </p:attrNameLst>
                                      </p:cBhvr>
                                      <p:rCtr x="-451" y="2685"/>
                                    </p:animMotion>
                                  </p:childTnLst>
                                </p:cTn>
                              </p:par>
                              <p:par>
                                <p:cTn id="87" presetID="10" presetClass="entr" presetSubtype="0" fill="hold" nodeType="withEffect">
                                  <p:stCondLst>
                                    <p:cond delay="5750"/>
                                  </p:stCondLst>
                                  <p:childTnLst>
                                    <p:set>
                                      <p:cBhvr>
                                        <p:cTn id="88" dur="1" fill="hold">
                                          <p:stCondLst>
                                            <p:cond delay="0"/>
                                          </p:stCondLst>
                                        </p:cTn>
                                        <p:tgtEl>
                                          <p:spTgt spid="179"/>
                                        </p:tgtEl>
                                        <p:attrNameLst>
                                          <p:attrName>style.visibility</p:attrName>
                                        </p:attrNameLst>
                                      </p:cBhvr>
                                      <p:to>
                                        <p:strVal val="visible"/>
                                      </p:to>
                                    </p:set>
                                    <p:animEffect transition="in" filter="fade">
                                      <p:cBhvr>
                                        <p:cTn id="89" dur="500"/>
                                        <p:tgtEl>
                                          <p:spTgt spid="179"/>
                                        </p:tgtEl>
                                      </p:cBhvr>
                                    </p:animEffect>
                                  </p:childTnLst>
                                </p:cTn>
                              </p:par>
                              <p:par>
                                <p:cTn id="90" presetID="42" presetClass="path" presetSubtype="0" decel="100000" fill="hold" nodeType="withEffect">
                                  <p:stCondLst>
                                    <p:cond delay="5750"/>
                                  </p:stCondLst>
                                  <p:childTnLst>
                                    <p:animMotion origin="layout" path="M -4.72222E-6 1.11111E-6 L 0.00782 0.02562 " pathEditMode="relative" rAng="0" ptsTypes="AA">
                                      <p:cBhvr>
                                        <p:cTn id="91" dur="1000" spd="-100000" fill="hold"/>
                                        <p:tgtEl>
                                          <p:spTgt spid="179"/>
                                        </p:tgtEl>
                                        <p:attrNameLst>
                                          <p:attrName>ppt_x</p:attrName>
                                          <p:attrName>ppt_y</p:attrName>
                                        </p:attrNameLst>
                                      </p:cBhvr>
                                      <p:rCtr x="382" y="1265"/>
                                    </p:animMotion>
                                  </p:childTnLst>
                                </p:cTn>
                              </p:par>
                              <p:par>
                                <p:cTn id="92" presetID="10" presetClass="entr" presetSubtype="0" fill="hold" nodeType="withEffect">
                                  <p:stCondLst>
                                    <p:cond delay="5750"/>
                                  </p:stCondLst>
                                  <p:childTnLst>
                                    <p:set>
                                      <p:cBhvr>
                                        <p:cTn id="93" dur="1" fill="hold">
                                          <p:stCondLst>
                                            <p:cond delay="0"/>
                                          </p:stCondLst>
                                        </p:cTn>
                                        <p:tgtEl>
                                          <p:spTgt spid="172"/>
                                        </p:tgtEl>
                                        <p:attrNameLst>
                                          <p:attrName>style.visibility</p:attrName>
                                        </p:attrNameLst>
                                      </p:cBhvr>
                                      <p:to>
                                        <p:strVal val="visible"/>
                                      </p:to>
                                    </p:set>
                                    <p:animEffect transition="in" filter="fade">
                                      <p:cBhvr>
                                        <p:cTn id="94" dur="500"/>
                                        <p:tgtEl>
                                          <p:spTgt spid="172"/>
                                        </p:tgtEl>
                                      </p:cBhvr>
                                    </p:animEffect>
                                  </p:childTnLst>
                                </p:cTn>
                              </p:par>
                              <p:par>
                                <p:cTn id="95" presetID="42" presetClass="path" presetSubtype="0" decel="100000" fill="hold" nodeType="withEffect">
                                  <p:stCondLst>
                                    <p:cond delay="5750"/>
                                  </p:stCondLst>
                                  <p:childTnLst>
                                    <p:animMotion origin="layout" path="M 3.61111E-6 -4.07407E-6 L -0.00764 -0.01821 " pathEditMode="relative" rAng="0" ptsTypes="AA">
                                      <p:cBhvr>
                                        <p:cTn id="96" dur="1000" spd="-100000" fill="hold"/>
                                        <p:tgtEl>
                                          <p:spTgt spid="172"/>
                                        </p:tgtEl>
                                        <p:attrNameLst>
                                          <p:attrName>ppt_x</p:attrName>
                                          <p:attrName>ppt_y</p:attrName>
                                        </p:attrNameLst>
                                      </p:cBhvr>
                                      <p:rCtr x="-382" y="-926"/>
                                    </p:animMotion>
                                  </p:childTnLst>
                                </p:cTn>
                              </p:par>
                              <p:par>
                                <p:cTn id="97" presetID="10" presetClass="entr" presetSubtype="0" fill="hold" nodeType="withEffect">
                                  <p:stCondLst>
                                    <p:cond delay="5750"/>
                                  </p:stCondLst>
                                  <p:childTnLst>
                                    <p:set>
                                      <p:cBhvr>
                                        <p:cTn id="98" dur="1" fill="hold">
                                          <p:stCondLst>
                                            <p:cond delay="0"/>
                                          </p:stCondLst>
                                        </p:cTn>
                                        <p:tgtEl>
                                          <p:spTgt spid="185"/>
                                        </p:tgtEl>
                                        <p:attrNameLst>
                                          <p:attrName>style.visibility</p:attrName>
                                        </p:attrNameLst>
                                      </p:cBhvr>
                                      <p:to>
                                        <p:strVal val="visible"/>
                                      </p:to>
                                    </p:set>
                                    <p:animEffect transition="in" filter="fade">
                                      <p:cBhvr>
                                        <p:cTn id="99" dur="500"/>
                                        <p:tgtEl>
                                          <p:spTgt spid="185"/>
                                        </p:tgtEl>
                                      </p:cBhvr>
                                    </p:animEffect>
                                  </p:childTnLst>
                                </p:cTn>
                              </p:par>
                              <p:par>
                                <p:cTn id="100" presetID="42" presetClass="path" presetSubtype="0" decel="100000" fill="hold" nodeType="withEffect">
                                  <p:stCondLst>
                                    <p:cond delay="5750"/>
                                  </p:stCondLst>
                                  <p:childTnLst>
                                    <p:animMotion origin="layout" path="M -3.33333E-6 -4.32099E-6 L -0.01701 -0.03024 " pathEditMode="relative" rAng="0" ptsTypes="AA">
                                      <p:cBhvr>
                                        <p:cTn id="101" dur="1000" spd="-100000" fill="hold"/>
                                        <p:tgtEl>
                                          <p:spTgt spid="185"/>
                                        </p:tgtEl>
                                        <p:attrNameLst>
                                          <p:attrName>ppt_x</p:attrName>
                                          <p:attrName>ppt_y</p:attrName>
                                        </p:attrNameLst>
                                      </p:cBhvr>
                                      <p:rCtr x="-851" y="-1512"/>
                                    </p:animMotion>
                                  </p:childTnLst>
                                </p:cTn>
                              </p:par>
                              <p:par>
                                <p:cTn id="102" presetID="10" presetClass="entr" presetSubtype="0" fill="hold" nodeType="withEffect">
                                  <p:stCondLst>
                                    <p:cond delay="5750"/>
                                  </p:stCondLst>
                                  <p:childTnLst>
                                    <p:set>
                                      <p:cBhvr>
                                        <p:cTn id="103" dur="1" fill="hold">
                                          <p:stCondLst>
                                            <p:cond delay="0"/>
                                          </p:stCondLst>
                                        </p:cTn>
                                        <p:tgtEl>
                                          <p:spTgt spid="175"/>
                                        </p:tgtEl>
                                        <p:attrNameLst>
                                          <p:attrName>style.visibility</p:attrName>
                                        </p:attrNameLst>
                                      </p:cBhvr>
                                      <p:to>
                                        <p:strVal val="visible"/>
                                      </p:to>
                                    </p:set>
                                    <p:animEffect transition="in" filter="fade">
                                      <p:cBhvr>
                                        <p:cTn id="104" dur="500"/>
                                        <p:tgtEl>
                                          <p:spTgt spid="175"/>
                                        </p:tgtEl>
                                      </p:cBhvr>
                                    </p:animEffect>
                                  </p:childTnLst>
                                </p:cTn>
                              </p:par>
                              <p:par>
                                <p:cTn id="105" presetID="42" presetClass="path" presetSubtype="0" decel="100000" fill="hold" nodeType="withEffect">
                                  <p:stCondLst>
                                    <p:cond delay="5750"/>
                                  </p:stCondLst>
                                  <p:childTnLst>
                                    <p:animMotion origin="layout" path="M 2.77778E-6 -3.33333E-6 L 0.0217 0.00463 " pathEditMode="relative" rAng="0" ptsTypes="AA">
                                      <p:cBhvr>
                                        <p:cTn id="106" dur="1000" spd="-100000" fill="hold"/>
                                        <p:tgtEl>
                                          <p:spTgt spid="175"/>
                                        </p:tgtEl>
                                        <p:attrNameLst>
                                          <p:attrName>ppt_x</p:attrName>
                                          <p:attrName>ppt_y</p:attrName>
                                        </p:attrNameLst>
                                      </p:cBhvr>
                                      <p:rCtr x="1076" y="216"/>
                                    </p:animMotion>
                                  </p:childTnLst>
                                </p:cTn>
                              </p:par>
                              <p:par>
                                <p:cTn id="107" presetID="10" presetClass="entr" presetSubtype="0" fill="hold" grpId="0" nodeType="withEffect">
                                  <p:stCondLst>
                                    <p:cond delay="5750"/>
                                  </p:stCondLst>
                                  <p:childTnLst>
                                    <p:set>
                                      <p:cBhvr>
                                        <p:cTn id="108" dur="1" fill="hold">
                                          <p:stCondLst>
                                            <p:cond delay="0"/>
                                          </p:stCondLst>
                                        </p:cTn>
                                        <p:tgtEl>
                                          <p:spTgt spid="188">
                                            <p:txEl>
                                              <p:pRg st="0" end="0"/>
                                            </p:txEl>
                                          </p:spTgt>
                                        </p:tgtEl>
                                        <p:attrNameLst>
                                          <p:attrName>style.visibility</p:attrName>
                                        </p:attrNameLst>
                                      </p:cBhvr>
                                      <p:to>
                                        <p:strVal val="visible"/>
                                      </p:to>
                                    </p:set>
                                    <p:animEffect transition="in" filter="fade">
                                      <p:cBhvr>
                                        <p:cTn id="109" dur="750"/>
                                        <p:tgtEl>
                                          <p:spTgt spid="188">
                                            <p:txEl>
                                              <p:pRg st="0" end="0"/>
                                            </p:txEl>
                                          </p:spTgt>
                                        </p:tgtEl>
                                      </p:cBhvr>
                                    </p:animEffect>
                                  </p:childTnLst>
                                </p:cTn>
                              </p:par>
                              <p:par>
                                <p:cTn id="110" presetID="10" presetClass="entr" presetSubtype="0" fill="hold" grpId="0" nodeType="withEffect">
                                  <p:stCondLst>
                                    <p:cond delay="6000"/>
                                  </p:stCondLst>
                                  <p:childTnLst>
                                    <p:set>
                                      <p:cBhvr>
                                        <p:cTn id="111" dur="1" fill="hold">
                                          <p:stCondLst>
                                            <p:cond delay="0"/>
                                          </p:stCondLst>
                                        </p:cTn>
                                        <p:tgtEl>
                                          <p:spTgt spid="188">
                                            <p:txEl>
                                              <p:pRg st="1" end="1"/>
                                            </p:txEl>
                                          </p:spTgt>
                                        </p:tgtEl>
                                        <p:attrNameLst>
                                          <p:attrName>style.visibility</p:attrName>
                                        </p:attrNameLst>
                                      </p:cBhvr>
                                      <p:to>
                                        <p:strVal val="visible"/>
                                      </p:to>
                                    </p:set>
                                    <p:animEffect transition="in" filter="fade">
                                      <p:cBhvr>
                                        <p:cTn id="112" dur="750"/>
                                        <p:tgtEl>
                                          <p:spTgt spid="188">
                                            <p:txEl>
                                              <p:pRg st="1" end="1"/>
                                            </p:txEl>
                                          </p:spTgt>
                                        </p:tgtEl>
                                      </p:cBhvr>
                                    </p:animEffect>
                                  </p:childTnLst>
                                </p:cTn>
                              </p:par>
                              <p:par>
                                <p:cTn id="113" presetID="10" presetClass="entr" presetSubtype="0" fill="hold" grpId="0" nodeType="withEffect">
                                  <p:stCondLst>
                                    <p:cond delay="6250"/>
                                  </p:stCondLst>
                                  <p:childTnLst>
                                    <p:set>
                                      <p:cBhvr>
                                        <p:cTn id="114" dur="1" fill="hold">
                                          <p:stCondLst>
                                            <p:cond delay="0"/>
                                          </p:stCondLst>
                                        </p:cTn>
                                        <p:tgtEl>
                                          <p:spTgt spid="188">
                                            <p:txEl>
                                              <p:pRg st="2" end="2"/>
                                            </p:txEl>
                                          </p:spTgt>
                                        </p:tgtEl>
                                        <p:attrNameLst>
                                          <p:attrName>style.visibility</p:attrName>
                                        </p:attrNameLst>
                                      </p:cBhvr>
                                      <p:to>
                                        <p:strVal val="visible"/>
                                      </p:to>
                                    </p:set>
                                    <p:animEffect transition="in" filter="fade">
                                      <p:cBhvr>
                                        <p:cTn id="115" dur="750"/>
                                        <p:tgtEl>
                                          <p:spTgt spid="188">
                                            <p:txEl>
                                              <p:pRg st="2" end="2"/>
                                            </p:txEl>
                                          </p:spTgt>
                                        </p:tgtEl>
                                      </p:cBhvr>
                                    </p:animEffect>
                                  </p:childTnLst>
                                </p:cTn>
                              </p:par>
                              <p:par>
                                <p:cTn id="116" presetID="10" presetClass="entr" presetSubtype="0" fill="hold" grpId="0" nodeType="withEffect">
                                  <p:stCondLst>
                                    <p:cond delay="6500"/>
                                  </p:stCondLst>
                                  <p:childTnLst>
                                    <p:set>
                                      <p:cBhvr>
                                        <p:cTn id="117" dur="1" fill="hold">
                                          <p:stCondLst>
                                            <p:cond delay="0"/>
                                          </p:stCondLst>
                                        </p:cTn>
                                        <p:tgtEl>
                                          <p:spTgt spid="188">
                                            <p:txEl>
                                              <p:pRg st="3" end="3"/>
                                            </p:txEl>
                                          </p:spTgt>
                                        </p:tgtEl>
                                        <p:attrNameLst>
                                          <p:attrName>style.visibility</p:attrName>
                                        </p:attrNameLst>
                                      </p:cBhvr>
                                      <p:to>
                                        <p:strVal val="visible"/>
                                      </p:to>
                                    </p:set>
                                    <p:animEffect transition="in" filter="fade">
                                      <p:cBhvr>
                                        <p:cTn id="118" dur="750"/>
                                        <p:tgtEl>
                                          <p:spTgt spid="188">
                                            <p:txEl>
                                              <p:pRg st="3" end="3"/>
                                            </p:txEl>
                                          </p:spTgt>
                                        </p:tgtEl>
                                      </p:cBhvr>
                                    </p:animEffect>
                                  </p:childTnLst>
                                </p:cTn>
                              </p:par>
                              <p:par>
                                <p:cTn id="119" presetID="10" presetClass="entr" presetSubtype="0" fill="hold" grpId="0" nodeType="withEffect">
                                  <p:stCondLst>
                                    <p:cond delay="6750"/>
                                  </p:stCondLst>
                                  <p:childTnLst>
                                    <p:set>
                                      <p:cBhvr>
                                        <p:cTn id="120" dur="1" fill="hold">
                                          <p:stCondLst>
                                            <p:cond delay="0"/>
                                          </p:stCondLst>
                                        </p:cTn>
                                        <p:tgtEl>
                                          <p:spTgt spid="188">
                                            <p:txEl>
                                              <p:pRg st="4" end="4"/>
                                            </p:txEl>
                                          </p:spTgt>
                                        </p:tgtEl>
                                        <p:attrNameLst>
                                          <p:attrName>style.visibility</p:attrName>
                                        </p:attrNameLst>
                                      </p:cBhvr>
                                      <p:to>
                                        <p:strVal val="visible"/>
                                      </p:to>
                                    </p:set>
                                    <p:animEffect transition="in" filter="fade">
                                      <p:cBhvr>
                                        <p:cTn id="121" dur="750"/>
                                        <p:tgtEl>
                                          <p:spTgt spid="18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31" grpId="0"/>
      <p:bldP spid="78" grpId="0"/>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74" grpId="0" animBg="1"/>
      <p:bldP spid="74" grpId="1" animBg="1"/>
      <p:bldP spid="171" grpId="0" animBg="1"/>
      <p:bldP spid="178" grpId="0" animBg="1"/>
      <p:bldP spid="178" grpId="1" animBg="1"/>
      <p:bldP spid="18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 name="Picture 143">
            <a:extLst>
              <a:ext uri="{FF2B5EF4-FFF2-40B4-BE49-F238E27FC236}">
                <a16:creationId xmlns:a16="http://schemas.microsoft.com/office/drawing/2014/main" xmlns="" id="{156D0456-3D74-4DC8-A518-492F5E5D9FD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gray">
          <a:xfrm>
            <a:off x="6000689" y="-50361"/>
            <a:ext cx="3991759" cy="5201382"/>
          </a:xfrm>
          <a:custGeom>
            <a:avLst/>
            <a:gdLst>
              <a:gd name="connsiteX0" fmla="*/ 0 w 5029200"/>
              <a:gd name="connsiteY0" fmla="*/ 0 h 6553200"/>
              <a:gd name="connsiteX1" fmla="*/ 5029200 w 5029200"/>
              <a:gd name="connsiteY1" fmla="*/ 0 h 6553200"/>
              <a:gd name="connsiteX2" fmla="*/ 5029200 w 5029200"/>
              <a:gd name="connsiteY2" fmla="*/ 6553200 h 6553200"/>
              <a:gd name="connsiteX3" fmla="*/ 1701800 w 5029200"/>
              <a:gd name="connsiteY3" fmla="*/ 6540500 h 6553200"/>
              <a:gd name="connsiteX4" fmla="*/ 558800 w 5029200"/>
              <a:gd name="connsiteY4" fmla="*/ 4267200 h 6553200"/>
              <a:gd name="connsiteX5" fmla="*/ 1257300 w 5029200"/>
              <a:gd name="connsiteY5" fmla="*/ 2552700 h 6553200"/>
              <a:gd name="connsiteX6" fmla="*/ 0 w 5029200"/>
              <a:gd name="connsiteY6" fmla="*/ 0 h 655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29200" h="6553200">
                <a:moveTo>
                  <a:pt x="0" y="0"/>
                </a:moveTo>
                <a:lnTo>
                  <a:pt x="5029200" y="0"/>
                </a:lnTo>
                <a:lnTo>
                  <a:pt x="5029200" y="6553200"/>
                </a:lnTo>
                <a:lnTo>
                  <a:pt x="1701800" y="6540500"/>
                </a:lnTo>
                <a:cubicBezTo>
                  <a:pt x="1515533" y="5376333"/>
                  <a:pt x="632883" y="4931833"/>
                  <a:pt x="558800" y="4267200"/>
                </a:cubicBezTo>
                <a:cubicBezTo>
                  <a:pt x="484717" y="3602567"/>
                  <a:pt x="1350433" y="3263900"/>
                  <a:pt x="1257300" y="2552700"/>
                </a:cubicBezTo>
                <a:cubicBezTo>
                  <a:pt x="1164167" y="1841500"/>
                  <a:pt x="170392" y="1778529"/>
                  <a:pt x="0" y="0"/>
                </a:cubicBezTo>
                <a:close/>
              </a:path>
            </a:pathLst>
          </a:custGeom>
          <a:blipFill>
            <a:blip r:embed="rId4"/>
            <a:tile tx="0" ty="0" sx="100000" sy="100000" flip="none" algn="tl"/>
          </a:blipFill>
        </p:spPr>
      </p:pic>
      <p:sp>
        <p:nvSpPr>
          <p:cNvPr id="157" name="Oval 43">
            <a:extLst>
              <a:ext uri="{FF2B5EF4-FFF2-40B4-BE49-F238E27FC236}">
                <a16:creationId xmlns:a16="http://schemas.microsoft.com/office/drawing/2014/main" xmlns="" id="{6035AC6E-56CB-48DE-BD84-A7818DA0F094}"/>
              </a:ext>
            </a:extLst>
          </p:cNvPr>
          <p:cNvSpPr/>
          <p:nvPr/>
        </p:nvSpPr>
        <p:spPr bwMode="gray">
          <a:xfrm>
            <a:off x="5896270" y="3689616"/>
            <a:ext cx="2891033" cy="2891033"/>
          </a:xfrm>
          <a:prstGeom prst="ellipse">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solidFill>
                <a:prstClr val="white"/>
              </a:solidFill>
              <a:latin typeface="Arial"/>
            </a:endParaRPr>
          </a:p>
        </p:txBody>
      </p:sp>
      <p:grpSp>
        <p:nvGrpSpPr>
          <p:cNvPr id="12" name="Group 11">
            <a:extLst>
              <a:ext uri="{FF2B5EF4-FFF2-40B4-BE49-F238E27FC236}">
                <a16:creationId xmlns:a16="http://schemas.microsoft.com/office/drawing/2014/main" xmlns="" id="{4A717FE5-D87E-472F-832A-0D8F8E64319F}"/>
              </a:ext>
            </a:extLst>
          </p:cNvPr>
          <p:cNvGrpSpPr/>
          <p:nvPr/>
        </p:nvGrpSpPr>
        <p:grpSpPr bwMode="gray">
          <a:xfrm>
            <a:off x="5334906" y="-585090"/>
            <a:ext cx="1449590" cy="1449590"/>
            <a:chOff x="9298868" y="5861386"/>
            <a:chExt cx="1826332" cy="1826332"/>
          </a:xfrm>
        </p:grpSpPr>
        <p:sp>
          <p:nvSpPr>
            <p:cNvPr id="116" name="Circle: Hollow 115">
              <a:extLst>
                <a:ext uri="{FF2B5EF4-FFF2-40B4-BE49-F238E27FC236}">
                  <a16:creationId xmlns:a16="http://schemas.microsoft.com/office/drawing/2014/main" xmlns="" id="{E8F69603-EA7D-4F1E-8038-541C22207144}"/>
                </a:ext>
              </a:extLst>
            </p:cNvPr>
            <p:cNvSpPr/>
            <p:nvPr/>
          </p:nvSpPr>
          <p:spPr bwMode="gray">
            <a:xfrm>
              <a:off x="9298868" y="5861386"/>
              <a:ext cx="1826332" cy="1826332"/>
            </a:xfrm>
            <a:prstGeom prst="donut">
              <a:avLst>
                <a:gd name="adj" fmla="val 32683"/>
              </a:avLst>
            </a:prstGeom>
            <a:solidFill>
              <a:srgbClr val="5225B5">
                <a:alpha val="25000"/>
              </a:srgb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solidFill>
                  <a:schemeClr val="tx1"/>
                </a:solidFill>
              </a:endParaRPr>
            </a:p>
          </p:txBody>
        </p:sp>
        <p:sp>
          <p:nvSpPr>
            <p:cNvPr id="11" name="Equals 10">
              <a:extLst>
                <a:ext uri="{FF2B5EF4-FFF2-40B4-BE49-F238E27FC236}">
                  <a16:creationId xmlns:a16="http://schemas.microsoft.com/office/drawing/2014/main" xmlns="" id="{4054C9AE-79F7-41DB-AC46-CBA4DFDADF43}"/>
                </a:ext>
              </a:extLst>
            </p:cNvPr>
            <p:cNvSpPr/>
            <p:nvPr/>
          </p:nvSpPr>
          <p:spPr bwMode="gray">
            <a:xfrm>
              <a:off x="10722769" y="7008019"/>
              <a:ext cx="69056" cy="45719"/>
            </a:xfrm>
            <a:prstGeom prst="mathEqual">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952" b="1" dirty="0">
                <a:solidFill>
                  <a:schemeClr val="bg1"/>
                </a:solidFill>
                <a:latin typeface="Scada" panose="00000500000000000000" pitchFamily="2" charset="0"/>
                <a:cs typeface="Arial" panose="020B0604020202020204" pitchFamily="34" charset="0"/>
              </a:endParaRPr>
            </a:p>
          </p:txBody>
        </p:sp>
      </p:grpSp>
      <p:grpSp>
        <p:nvGrpSpPr>
          <p:cNvPr id="29" name="Group 28">
            <a:extLst>
              <a:ext uri="{FF2B5EF4-FFF2-40B4-BE49-F238E27FC236}">
                <a16:creationId xmlns:a16="http://schemas.microsoft.com/office/drawing/2014/main" xmlns="" id="{3D3945DE-B616-471E-806E-49A2D1B90648}"/>
              </a:ext>
            </a:extLst>
          </p:cNvPr>
          <p:cNvGrpSpPr/>
          <p:nvPr/>
        </p:nvGrpSpPr>
        <p:grpSpPr bwMode="gray">
          <a:xfrm rot="16200000" flipH="1">
            <a:off x="1773166" y="2002667"/>
            <a:ext cx="2894105" cy="798568"/>
            <a:chOff x="1048623" y="1892185"/>
            <a:chExt cx="4266818" cy="1087228"/>
          </a:xfrm>
        </p:grpSpPr>
        <p:sp>
          <p:nvSpPr>
            <p:cNvPr id="150" name="Bogen 79">
              <a:extLst>
                <a:ext uri="{FF2B5EF4-FFF2-40B4-BE49-F238E27FC236}">
                  <a16:creationId xmlns:a16="http://schemas.microsoft.com/office/drawing/2014/main" xmlns="" id="{E9BEF2E7-235D-43BD-8043-E6443940993F}"/>
                </a:ext>
              </a:extLst>
            </p:cNvPr>
            <p:cNvSpPr>
              <a:spLocks/>
            </p:cNvSpPr>
            <p:nvPr/>
          </p:nvSpPr>
          <p:spPr bwMode="gray">
            <a:xfrm>
              <a:off x="4248323" y="1892185"/>
              <a:ext cx="1067118" cy="1067114"/>
            </a:xfrm>
            <a:prstGeom prst="arc">
              <a:avLst>
                <a:gd name="adj1" fmla="val 10644679"/>
                <a:gd name="adj2" fmla="val 78977"/>
              </a:avLst>
            </a:prstGeom>
            <a:ln w="19050" cap="rnd">
              <a:solidFill>
                <a:schemeClr val="accent1"/>
              </a:solidFill>
              <a:extLst>
                <a:ext uri="{C807C97D-BFC1-408E-A445-0C87EB9F89A2}">
                  <ask:lineSketchStyleProps xmlns="" xmlns:ask="http://schemas.microsoft.com/office/drawing/2018/sketchyshapes" sd="2834375569">
                    <a:custGeom>
                      <a:avLst/>
                      <a:gdLst>
                        <a:gd name="connsiteX0" fmla="*/ 47 w 1408775"/>
                        <a:gd name="connsiteY0" fmla="*/ 696230 h 1408775"/>
                        <a:gd name="connsiteX1" fmla="*/ 708467 w 1408775"/>
                        <a:gd name="connsiteY1" fmla="*/ 11 h 1408775"/>
                        <a:gd name="connsiteX2" fmla="*/ 1408776 w 1408775"/>
                        <a:gd name="connsiteY2" fmla="*/ 704387 h 1408775"/>
                        <a:gd name="connsiteX3" fmla="*/ 704388 w 1408775"/>
                        <a:gd name="connsiteY3" fmla="*/ 704388 h 1408775"/>
                        <a:gd name="connsiteX4" fmla="*/ 47 w 1408775"/>
                        <a:gd name="connsiteY4" fmla="*/ 696230 h 1408775"/>
                        <a:gd name="connsiteX0" fmla="*/ 47 w 1408775"/>
                        <a:gd name="connsiteY0" fmla="*/ 696230 h 1408775"/>
                        <a:gd name="connsiteX1" fmla="*/ 708467 w 1408775"/>
                        <a:gd name="connsiteY1" fmla="*/ 11 h 1408775"/>
                        <a:gd name="connsiteX2" fmla="*/ 1408776 w 1408775"/>
                        <a:gd name="connsiteY2" fmla="*/ 704387 h 1408775"/>
                      </a:gdLst>
                      <a:ahLst/>
                      <a:cxnLst>
                        <a:cxn ang="0">
                          <a:pos x="connsiteX0" y="connsiteY0"/>
                        </a:cxn>
                        <a:cxn ang="0">
                          <a:pos x="connsiteX1" y="connsiteY1"/>
                        </a:cxn>
                        <a:cxn ang="0">
                          <a:pos x="connsiteX2" y="connsiteY2"/>
                        </a:cxn>
                      </a:cxnLst>
                      <a:rect l="l" t="t" r="r" b="b"/>
                      <a:pathLst>
                        <a:path w="1408775" h="1408775" stroke="0" extrusionOk="0">
                          <a:moveTo>
                            <a:pt x="47" y="696230"/>
                          </a:moveTo>
                          <a:cubicBezTo>
                            <a:pt x="18313" y="271418"/>
                            <a:pt x="290020" y="-9914"/>
                            <a:pt x="708467" y="11"/>
                          </a:cubicBezTo>
                          <a:cubicBezTo>
                            <a:pt x="1098982" y="39602"/>
                            <a:pt x="1409151" y="357093"/>
                            <a:pt x="1408776" y="704387"/>
                          </a:cubicBezTo>
                          <a:cubicBezTo>
                            <a:pt x="1057091" y="699870"/>
                            <a:pt x="1022560" y="731371"/>
                            <a:pt x="704388" y="704388"/>
                          </a:cubicBezTo>
                          <a:cubicBezTo>
                            <a:pt x="493092" y="684400"/>
                            <a:pt x="317337" y="699784"/>
                            <a:pt x="47" y="696230"/>
                          </a:cubicBezTo>
                          <a:close/>
                        </a:path>
                        <a:path w="1408775" h="1408775" fill="none" extrusionOk="0">
                          <a:moveTo>
                            <a:pt x="47" y="696230"/>
                          </a:moveTo>
                          <a:cubicBezTo>
                            <a:pt x="-8589" y="304896"/>
                            <a:pt x="295556" y="16560"/>
                            <a:pt x="708467" y="11"/>
                          </a:cubicBezTo>
                          <a:cubicBezTo>
                            <a:pt x="1047601" y="44057"/>
                            <a:pt x="1352998" y="342165"/>
                            <a:pt x="1408776" y="704387"/>
                          </a:cubicBezTo>
                        </a:path>
                      </a:pathLst>
                    </a:custGeom>
                    <ask:type>
                      <ask:lineSketchNone/>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defTabSz="914338">
                <a:defRPr/>
              </a:pPr>
              <a:endParaRPr lang="de-DE" dirty="0">
                <a:solidFill>
                  <a:prstClr val="black"/>
                </a:solidFill>
                <a:latin typeface="Arial"/>
              </a:endParaRPr>
            </a:p>
          </p:txBody>
        </p:sp>
        <p:sp>
          <p:nvSpPr>
            <p:cNvPr id="151" name="Bogen 80">
              <a:extLst>
                <a:ext uri="{FF2B5EF4-FFF2-40B4-BE49-F238E27FC236}">
                  <a16:creationId xmlns:a16="http://schemas.microsoft.com/office/drawing/2014/main" xmlns="" id="{6D5AB228-C228-4934-AF20-7F29A5768F8A}"/>
                </a:ext>
              </a:extLst>
            </p:cNvPr>
            <p:cNvSpPr>
              <a:spLocks/>
            </p:cNvSpPr>
            <p:nvPr/>
          </p:nvSpPr>
          <p:spPr bwMode="gray">
            <a:xfrm rot="10800000">
              <a:off x="3179740" y="1912297"/>
              <a:ext cx="1067115" cy="1067116"/>
            </a:xfrm>
            <a:prstGeom prst="arc">
              <a:avLst>
                <a:gd name="adj1" fmla="val 10839813"/>
                <a:gd name="adj2" fmla="val 0"/>
              </a:avLst>
            </a:prstGeom>
            <a:ln w="19050" cap="rnd">
              <a:solidFill>
                <a:schemeClr val="accent1"/>
              </a:solidFill>
              <a:extLst>
                <a:ext uri="{C807C97D-BFC1-408E-A445-0C87EB9F89A2}">
                  <ask:lineSketchStyleProps xmlns="" xmlns:ask="http://schemas.microsoft.com/office/drawing/2018/sketchyshapes" sd="2225865239">
                    <a:custGeom>
                      <a:avLst/>
                      <a:gdLst>
                        <a:gd name="connsiteX0" fmla="*/ 47 w 1408775"/>
                        <a:gd name="connsiteY0" fmla="*/ 696230 h 1408775"/>
                        <a:gd name="connsiteX1" fmla="*/ 708467 w 1408775"/>
                        <a:gd name="connsiteY1" fmla="*/ 11 h 1408775"/>
                        <a:gd name="connsiteX2" fmla="*/ 1408776 w 1408775"/>
                        <a:gd name="connsiteY2" fmla="*/ 704387 h 1408775"/>
                        <a:gd name="connsiteX3" fmla="*/ 704388 w 1408775"/>
                        <a:gd name="connsiteY3" fmla="*/ 704388 h 1408775"/>
                        <a:gd name="connsiteX4" fmla="*/ 47 w 1408775"/>
                        <a:gd name="connsiteY4" fmla="*/ 696230 h 1408775"/>
                        <a:gd name="connsiteX0" fmla="*/ 47 w 1408775"/>
                        <a:gd name="connsiteY0" fmla="*/ 696230 h 1408775"/>
                        <a:gd name="connsiteX1" fmla="*/ 708467 w 1408775"/>
                        <a:gd name="connsiteY1" fmla="*/ 11 h 1408775"/>
                        <a:gd name="connsiteX2" fmla="*/ 1408776 w 1408775"/>
                        <a:gd name="connsiteY2" fmla="*/ 704387 h 1408775"/>
                      </a:gdLst>
                      <a:ahLst/>
                      <a:cxnLst>
                        <a:cxn ang="0">
                          <a:pos x="connsiteX0" y="connsiteY0"/>
                        </a:cxn>
                        <a:cxn ang="0">
                          <a:pos x="connsiteX1" y="connsiteY1"/>
                        </a:cxn>
                        <a:cxn ang="0">
                          <a:pos x="connsiteX2" y="connsiteY2"/>
                        </a:cxn>
                      </a:cxnLst>
                      <a:rect l="l" t="t" r="r" b="b"/>
                      <a:pathLst>
                        <a:path w="1408775" h="1408775" stroke="0" extrusionOk="0">
                          <a:moveTo>
                            <a:pt x="47" y="696230"/>
                          </a:moveTo>
                          <a:cubicBezTo>
                            <a:pt x="6412" y="363223"/>
                            <a:pt x="301009" y="-573"/>
                            <a:pt x="708467" y="11"/>
                          </a:cubicBezTo>
                          <a:cubicBezTo>
                            <a:pt x="1088778" y="143"/>
                            <a:pt x="1418555" y="311542"/>
                            <a:pt x="1408776" y="704387"/>
                          </a:cubicBezTo>
                          <a:cubicBezTo>
                            <a:pt x="1087724" y="707728"/>
                            <a:pt x="813234" y="666805"/>
                            <a:pt x="704388" y="704388"/>
                          </a:cubicBezTo>
                          <a:cubicBezTo>
                            <a:pt x="458518" y="668130"/>
                            <a:pt x="109035" y="746421"/>
                            <a:pt x="47" y="696230"/>
                          </a:cubicBezTo>
                          <a:close/>
                        </a:path>
                        <a:path w="1408775" h="1408775" fill="none" extrusionOk="0">
                          <a:moveTo>
                            <a:pt x="47" y="696230"/>
                          </a:moveTo>
                          <a:cubicBezTo>
                            <a:pt x="-5844" y="267344"/>
                            <a:pt x="368369" y="40129"/>
                            <a:pt x="708467" y="11"/>
                          </a:cubicBezTo>
                          <a:cubicBezTo>
                            <a:pt x="1081316" y="6311"/>
                            <a:pt x="1344480" y="303395"/>
                            <a:pt x="1408776" y="704387"/>
                          </a:cubicBezTo>
                        </a:path>
                      </a:pathLst>
                    </a:custGeom>
                    <ask:type>
                      <ask:lineSketchNone/>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defTabSz="914338">
                <a:defRPr/>
              </a:pPr>
              <a:endParaRPr lang="de-DE" dirty="0">
                <a:solidFill>
                  <a:prstClr val="black"/>
                </a:solidFill>
                <a:latin typeface="Arial"/>
              </a:endParaRPr>
            </a:p>
          </p:txBody>
        </p:sp>
        <p:sp>
          <p:nvSpPr>
            <p:cNvPr id="152" name="Bogen 81">
              <a:extLst>
                <a:ext uri="{FF2B5EF4-FFF2-40B4-BE49-F238E27FC236}">
                  <a16:creationId xmlns:a16="http://schemas.microsoft.com/office/drawing/2014/main" xmlns="" id="{87FC7090-2289-458B-A9BE-3AF4FA27B4C3}"/>
                </a:ext>
              </a:extLst>
            </p:cNvPr>
            <p:cNvSpPr>
              <a:spLocks/>
            </p:cNvSpPr>
            <p:nvPr/>
          </p:nvSpPr>
          <p:spPr bwMode="gray">
            <a:xfrm>
              <a:off x="2114181" y="1912298"/>
              <a:ext cx="1067059" cy="999538"/>
            </a:xfrm>
            <a:prstGeom prst="arc">
              <a:avLst>
                <a:gd name="adj1" fmla="val 10582200"/>
                <a:gd name="adj2" fmla="val 172625"/>
              </a:avLst>
            </a:prstGeom>
            <a:ln w="19050" cap="rnd">
              <a:solidFill>
                <a:schemeClr val="accent1"/>
              </a:solidFill>
              <a:extLst>
                <a:ext uri="{C807C97D-BFC1-408E-A445-0C87EB9F89A2}">
                  <ask:lineSketchStyleProps xmlns="" xmlns:ask="http://schemas.microsoft.com/office/drawing/2018/sketchyshapes" sd="3328984544">
                    <a:custGeom>
                      <a:avLst/>
                      <a:gdLst>
                        <a:gd name="connsiteX0" fmla="*/ 1610 w 1408775"/>
                        <a:gd name="connsiteY0" fmla="*/ 751984 h 1408775"/>
                        <a:gd name="connsiteX1" fmla="*/ 325060 w 1408775"/>
                        <a:gd name="connsiteY1" fmla="*/ 110862 h 1408775"/>
                        <a:gd name="connsiteX2" fmla="*/ 1042743 w 1408775"/>
                        <a:gd name="connsiteY2" fmla="*/ 86587 h 1408775"/>
                        <a:gd name="connsiteX3" fmla="*/ 1408776 w 1408775"/>
                        <a:gd name="connsiteY3" fmla="*/ 704388 h 1408775"/>
                        <a:gd name="connsiteX4" fmla="*/ 704388 w 1408775"/>
                        <a:gd name="connsiteY4" fmla="*/ 704388 h 1408775"/>
                        <a:gd name="connsiteX5" fmla="*/ 1610 w 1408775"/>
                        <a:gd name="connsiteY5" fmla="*/ 751984 h 1408775"/>
                        <a:gd name="connsiteX0" fmla="*/ 1610 w 1408775"/>
                        <a:gd name="connsiteY0" fmla="*/ 751984 h 1408775"/>
                        <a:gd name="connsiteX1" fmla="*/ 325060 w 1408775"/>
                        <a:gd name="connsiteY1" fmla="*/ 110862 h 1408775"/>
                        <a:gd name="connsiteX2" fmla="*/ 1042743 w 1408775"/>
                        <a:gd name="connsiteY2" fmla="*/ 86587 h 1408775"/>
                        <a:gd name="connsiteX3" fmla="*/ 1408776 w 1408775"/>
                        <a:gd name="connsiteY3" fmla="*/ 704388 h 1408775"/>
                      </a:gdLst>
                      <a:ahLst/>
                      <a:cxnLst>
                        <a:cxn ang="0">
                          <a:pos x="connsiteX0" y="connsiteY0"/>
                        </a:cxn>
                        <a:cxn ang="0">
                          <a:pos x="connsiteX1" y="connsiteY1"/>
                        </a:cxn>
                        <a:cxn ang="0">
                          <a:pos x="connsiteX2" y="connsiteY2"/>
                        </a:cxn>
                        <a:cxn ang="0">
                          <a:pos x="connsiteX3" y="connsiteY3"/>
                        </a:cxn>
                      </a:cxnLst>
                      <a:rect l="l" t="t" r="r" b="b"/>
                      <a:pathLst>
                        <a:path w="1408775" h="1408775" stroke="0" extrusionOk="0">
                          <a:moveTo>
                            <a:pt x="1610" y="751984"/>
                          </a:moveTo>
                          <a:cubicBezTo>
                            <a:pt x="-60965" y="485930"/>
                            <a:pt x="114676" y="255089"/>
                            <a:pt x="325060" y="110862"/>
                          </a:cubicBezTo>
                          <a:cubicBezTo>
                            <a:pt x="559248" y="-17995"/>
                            <a:pt x="789569" y="-19687"/>
                            <a:pt x="1042743" y="86587"/>
                          </a:cubicBezTo>
                          <a:cubicBezTo>
                            <a:pt x="1224651" y="191133"/>
                            <a:pt x="1427178" y="468322"/>
                            <a:pt x="1408776" y="704388"/>
                          </a:cubicBezTo>
                          <a:cubicBezTo>
                            <a:pt x="1098277" y="759021"/>
                            <a:pt x="882347" y="751241"/>
                            <a:pt x="704388" y="704388"/>
                          </a:cubicBezTo>
                          <a:cubicBezTo>
                            <a:pt x="372738" y="673095"/>
                            <a:pt x="261137" y="693840"/>
                            <a:pt x="1610" y="751984"/>
                          </a:cubicBezTo>
                          <a:close/>
                        </a:path>
                        <a:path w="1408775" h="1408775" fill="none" extrusionOk="0">
                          <a:moveTo>
                            <a:pt x="1610" y="751984"/>
                          </a:moveTo>
                          <a:cubicBezTo>
                            <a:pt x="15289" y="510264"/>
                            <a:pt x="91677" y="236555"/>
                            <a:pt x="325060" y="110862"/>
                          </a:cubicBezTo>
                          <a:cubicBezTo>
                            <a:pt x="549389" y="-41537"/>
                            <a:pt x="814145" y="-31155"/>
                            <a:pt x="1042743" y="86587"/>
                          </a:cubicBezTo>
                          <a:cubicBezTo>
                            <a:pt x="1268772" y="180741"/>
                            <a:pt x="1404717" y="491524"/>
                            <a:pt x="1408776" y="704388"/>
                          </a:cubicBezTo>
                        </a:path>
                      </a:pathLst>
                    </a:custGeom>
                    <ask:type>
                      <ask:lineSketchNone/>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defTabSz="914338">
                <a:defRPr/>
              </a:pPr>
              <a:endParaRPr lang="de-DE" dirty="0">
                <a:solidFill>
                  <a:prstClr val="black"/>
                </a:solidFill>
                <a:latin typeface="Arial"/>
              </a:endParaRPr>
            </a:p>
          </p:txBody>
        </p:sp>
        <p:sp>
          <p:nvSpPr>
            <p:cNvPr id="153" name="Bogen 82">
              <a:extLst>
                <a:ext uri="{FF2B5EF4-FFF2-40B4-BE49-F238E27FC236}">
                  <a16:creationId xmlns:a16="http://schemas.microsoft.com/office/drawing/2014/main" xmlns="" id="{29ADA700-4BB9-482A-8D91-6AE388D01BF0}"/>
                </a:ext>
              </a:extLst>
            </p:cNvPr>
            <p:cNvSpPr>
              <a:spLocks/>
            </p:cNvSpPr>
            <p:nvPr/>
          </p:nvSpPr>
          <p:spPr bwMode="gray">
            <a:xfrm rot="10800000">
              <a:off x="1048623" y="1912295"/>
              <a:ext cx="1067115" cy="1067118"/>
            </a:xfrm>
            <a:prstGeom prst="arc">
              <a:avLst>
                <a:gd name="adj1" fmla="val 10839813"/>
                <a:gd name="adj2" fmla="val 0"/>
              </a:avLst>
            </a:prstGeom>
            <a:ln w="19050" cap="rnd">
              <a:solidFill>
                <a:schemeClr val="accent1"/>
              </a:solidFill>
              <a:extLst>
                <a:ext uri="{C807C97D-BFC1-408E-A445-0C87EB9F89A2}">
                  <ask:lineSketchStyleProps xmlns="" xmlns:ask="http://schemas.microsoft.com/office/drawing/2018/sketchyshapes" sd="3279749619">
                    <a:custGeom>
                      <a:avLst/>
                      <a:gdLst>
                        <a:gd name="connsiteX0" fmla="*/ 47 w 1408775"/>
                        <a:gd name="connsiteY0" fmla="*/ 696230 h 1408775"/>
                        <a:gd name="connsiteX1" fmla="*/ 708467 w 1408775"/>
                        <a:gd name="connsiteY1" fmla="*/ 11 h 1408775"/>
                        <a:gd name="connsiteX2" fmla="*/ 1408776 w 1408775"/>
                        <a:gd name="connsiteY2" fmla="*/ 704387 h 1408775"/>
                        <a:gd name="connsiteX3" fmla="*/ 704388 w 1408775"/>
                        <a:gd name="connsiteY3" fmla="*/ 704388 h 1408775"/>
                        <a:gd name="connsiteX4" fmla="*/ 47 w 1408775"/>
                        <a:gd name="connsiteY4" fmla="*/ 696230 h 1408775"/>
                        <a:gd name="connsiteX0" fmla="*/ 47 w 1408775"/>
                        <a:gd name="connsiteY0" fmla="*/ 696230 h 1408775"/>
                        <a:gd name="connsiteX1" fmla="*/ 708467 w 1408775"/>
                        <a:gd name="connsiteY1" fmla="*/ 11 h 1408775"/>
                        <a:gd name="connsiteX2" fmla="*/ 1408776 w 1408775"/>
                        <a:gd name="connsiteY2" fmla="*/ 704387 h 1408775"/>
                      </a:gdLst>
                      <a:ahLst/>
                      <a:cxnLst>
                        <a:cxn ang="0">
                          <a:pos x="connsiteX0" y="connsiteY0"/>
                        </a:cxn>
                        <a:cxn ang="0">
                          <a:pos x="connsiteX1" y="connsiteY1"/>
                        </a:cxn>
                        <a:cxn ang="0">
                          <a:pos x="connsiteX2" y="connsiteY2"/>
                        </a:cxn>
                      </a:cxnLst>
                      <a:rect l="l" t="t" r="r" b="b"/>
                      <a:pathLst>
                        <a:path w="1408775" h="1408775" stroke="0" extrusionOk="0">
                          <a:moveTo>
                            <a:pt x="47" y="696230"/>
                          </a:moveTo>
                          <a:cubicBezTo>
                            <a:pt x="38440" y="333131"/>
                            <a:pt x="358500" y="-17595"/>
                            <a:pt x="708467" y="11"/>
                          </a:cubicBezTo>
                          <a:cubicBezTo>
                            <a:pt x="1102496" y="54365"/>
                            <a:pt x="1418143" y="289135"/>
                            <a:pt x="1408776" y="704387"/>
                          </a:cubicBezTo>
                          <a:cubicBezTo>
                            <a:pt x="1058883" y="667205"/>
                            <a:pt x="836864" y="664113"/>
                            <a:pt x="704388" y="704388"/>
                          </a:cubicBezTo>
                          <a:cubicBezTo>
                            <a:pt x="526538" y="664291"/>
                            <a:pt x="164769" y="700608"/>
                            <a:pt x="47" y="696230"/>
                          </a:cubicBezTo>
                          <a:close/>
                        </a:path>
                        <a:path w="1408775" h="1408775" fill="none" extrusionOk="0">
                          <a:moveTo>
                            <a:pt x="47" y="696230"/>
                          </a:moveTo>
                          <a:cubicBezTo>
                            <a:pt x="-47204" y="330151"/>
                            <a:pt x="293214" y="-71889"/>
                            <a:pt x="708467" y="11"/>
                          </a:cubicBezTo>
                          <a:cubicBezTo>
                            <a:pt x="1093662" y="-24166"/>
                            <a:pt x="1353785" y="322476"/>
                            <a:pt x="1408776" y="704387"/>
                          </a:cubicBezTo>
                        </a:path>
                      </a:pathLst>
                    </a:custGeom>
                    <ask:type>
                      <ask:lineSketchNone/>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defTabSz="914338">
                <a:defRPr/>
              </a:pPr>
              <a:endParaRPr lang="de-DE" dirty="0">
                <a:solidFill>
                  <a:prstClr val="black"/>
                </a:solidFill>
                <a:latin typeface="Arial"/>
              </a:endParaRPr>
            </a:p>
          </p:txBody>
        </p:sp>
      </p:grpSp>
      <p:grpSp>
        <p:nvGrpSpPr>
          <p:cNvPr id="198" name="Group 197">
            <a:extLst>
              <a:ext uri="{FF2B5EF4-FFF2-40B4-BE49-F238E27FC236}">
                <a16:creationId xmlns:a16="http://schemas.microsoft.com/office/drawing/2014/main" xmlns="" id="{C357CA98-AC85-4772-84E0-67FFD80BCEA5}"/>
              </a:ext>
            </a:extLst>
          </p:cNvPr>
          <p:cNvGrpSpPr/>
          <p:nvPr/>
        </p:nvGrpSpPr>
        <p:grpSpPr bwMode="gray">
          <a:xfrm>
            <a:off x="319897" y="-461644"/>
            <a:ext cx="822946" cy="822944"/>
            <a:chOff x="403037" y="5961763"/>
            <a:chExt cx="1036826" cy="1036824"/>
          </a:xfrm>
          <a:solidFill>
            <a:schemeClr val="tx2"/>
          </a:solidFill>
        </p:grpSpPr>
        <p:sp>
          <p:nvSpPr>
            <p:cNvPr id="199" name="Oval 198">
              <a:extLst>
                <a:ext uri="{FF2B5EF4-FFF2-40B4-BE49-F238E27FC236}">
                  <a16:creationId xmlns:a16="http://schemas.microsoft.com/office/drawing/2014/main" xmlns="" id="{B6215DFF-75B5-4A20-AD54-393A29207674}"/>
                </a:ext>
              </a:extLst>
            </p:cNvPr>
            <p:cNvSpPr/>
            <p:nvPr/>
          </p:nvSpPr>
          <p:spPr bwMode="gray">
            <a:xfrm>
              <a:off x="403037" y="5961763"/>
              <a:ext cx="1036826" cy="103682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200" name="Right Bracket 199">
              <a:extLst>
                <a:ext uri="{FF2B5EF4-FFF2-40B4-BE49-F238E27FC236}">
                  <a16:creationId xmlns:a16="http://schemas.microsoft.com/office/drawing/2014/main" xmlns="" id="{FBF1CA4F-D47E-404B-8EC3-A225E04A4B0F}"/>
                </a:ext>
              </a:extLst>
            </p:cNvPr>
            <p:cNvSpPr/>
            <p:nvPr/>
          </p:nvSpPr>
          <p:spPr bwMode="gray">
            <a:xfrm>
              <a:off x="1003300" y="6362700"/>
              <a:ext cx="107950" cy="152400"/>
            </a:xfrm>
            <a:prstGeom prst="rightBracket">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29" dirty="0"/>
            </a:p>
          </p:txBody>
        </p:sp>
      </p:grpSp>
      <p:grpSp>
        <p:nvGrpSpPr>
          <p:cNvPr id="16" name="Group 15">
            <a:extLst>
              <a:ext uri="{FF2B5EF4-FFF2-40B4-BE49-F238E27FC236}">
                <a16:creationId xmlns:a16="http://schemas.microsoft.com/office/drawing/2014/main" xmlns="" id="{D1E8004B-9DF9-4B35-8867-3FDB31A71E8A}"/>
              </a:ext>
            </a:extLst>
          </p:cNvPr>
          <p:cNvGrpSpPr/>
          <p:nvPr/>
        </p:nvGrpSpPr>
        <p:grpSpPr bwMode="gray">
          <a:xfrm>
            <a:off x="366083" y="2950301"/>
            <a:ext cx="737448" cy="737445"/>
            <a:chOff x="461226" y="3717022"/>
            <a:chExt cx="929108" cy="929104"/>
          </a:xfrm>
          <a:solidFill>
            <a:schemeClr val="tx2"/>
          </a:solidFill>
        </p:grpSpPr>
        <p:sp>
          <p:nvSpPr>
            <p:cNvPr id="106" name="Oval 105">
              <a:extLst>
                <a:ext uri="{FF2B5EF4-FFF2-40B4-BE49-F238E27FC236}">
                  <a16:creationId xmlns:a16="http://schemas.microsoft.com/office/drawing/2014/main" xmlns="" id="{590DF9C4-F6F9-402C-830B-C11CE971C0C5}"/>
                </a:ext>
              </a:extLst>
            </p:cNvPr>
            <p:cNvSpPr/>
            <p:nvPr/>
          </p:nvSpPr>
          <p:spPr bwMode="gray">
            <a:xfrm>
              <a:off x="461226" y="3717022"/>
              <a:ext cx="929108" cy="929104"/>
            </a:xfrm>
            <a:prstGeom prst="ellipse">
              <a:avLst/>
            </a:prstGeom>
            <a:grpFill/>
            <a:ln>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solidFill>
                  <a:schemeClr val="bg1"/>
                </a:solidFill>
              </a:endParaRPr>
            </a:p>
          </p:txBody>
        </p:sp>
        <p:sp>
          <p:nvSpPr>
            <p:cNvPr id="15" name="Callout: Left Arrow 14">
              <a:extLst>
                <a:ext uri="{FF2B5EF4-FFF2-40B4-BE49-F238E27FC236}">
                  <a16:creationId xmlns:a16="http://schemas.microsoft.com/office/drawing/2014/main" xmlns="" id="{4170E918-5519-4692-B5AB-9DEFA3628453}"/>
                </a:ext>
              </a:extLst>
            </p:cNvPr>
            <p:cNvSpPr/>
            <p:nvPr/>
          </p:nvSpPr>
          <p:spPr bwMode="gray">
            <a:xfrm>
              <a:off x="1090613" y="3981450"/>
              <a:ext cx="47625" cy="45719"/>
            </a:xfrm>
            <a:prstGeom prst="leftArrowCallou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952" b="1" dirty="0">
                <a:solidFill>
                  <a:schemeClr val="bg1"/>
                </a:solidFill>
                <a:latin typeface="Scada" panose="00000500000000000000" pitchFamily="2" charset="0"/>
                <a:cs typeface="Arial" panose="020B0604020202020204" pitchFamily="34" charset="0"/>
              </a:endParaRPr>
            </a:p>
          </p:txBody>
        </p:sp>
      </p:grpSp>
      <p:sp>
        <p:nvSpPr>
          <p:cNvPr id="8" name="TextBox 7">
            <a:extLst>
              <a:ext uri="{FF2B5EF4-FFF2-40B4-BE49-F238E27FC236}">
                <a16:creationId xmlns:a16="http://schemas.microsoft.com/office/drawing/2014/main" xmlns="" id="{F9A1C4C9-DCB1-4714-AE05-7E898F8AB271}"/>
              </a:ext>
            </a:extLst>
          </p:cNvPr>
          <p:cNvSpPr txBox="1"/>
          <p:nvPr/>
        </p:nvSpPr>
        <p:spPr bwMode="gray">
          <a:xfrm>
            <a:off x="571668" y="714453"/>
            <a:ext cx="2064009" cy="857611"/>
          </a:xfrm>
          <a:prstGeom prst="rect">
            <a:avLst/>
          </a:prstGeom>
          <a:noFill/>
        </p:spPr>
        <p:txBody>
          <a:bodyPr wrap="square" lIns="0" tIns="0" rIns="0" bIns="0" rtlCol="0">
            <a:noAutofit/>
          </a:bodyPr>
          <a:lstStyle/>
          <a:p>
            <a:pPr defTabSz="914338">
              <a:lnSpc>
                <a:spcPct val="80000"/>
              </a:lnSpc>
              <a:defRPr/>
            </a:pPr>
            <a:r>
              <a:rPr lang="en-GB" sz="2540" b="1" dirty="0">
                <a:solidFill>
                  <a:srgbClr val="5225B5"/>
                </a:solidFill>
                <a:latin typeface="Arial" panose="020B0604020202020204" pitchFamily="34" charset="0"/>
                <a:cs typeface="Arial" panose="020B0604020202020204" pitchFamily="34" charset="0"/>
              </a:rPr>
              <a:t>Our strategy: Creating value for </a:t>
            </a:r>
            <a:br>
              <a:rPr lang="en-GB" sz="2540" b="1" dirty="0">
                <a:solidFill>
                  <a:srgbClr val="5225B5"/>
                </a:solidFill>
                <a:latin typeface="Arial" panose="020B0604020202020204" pitchFamily="34" charset="0"/>
                <a:cs typeface="Arial" panose="020B0604020202020204" pitchFamily="34" charset="0"/>
              </a:rPr>
            </a:br>
            <a:r>
              <a:rPr lang="en-GB" sz="2540" b="1" dirty="0">
                <a:solidFill>
                  <a:srgbClr val="5225B5"/>
                </a:solidFill>
                <a:latin typeface="Arial" panose="020B0604020202020204" pitchFamily="34" charset="0"/>
                <a:cs typeface="Arial" panose="020B0604020202020204" pitchFamily="34" charset="0"/>
              </a:rPr>
              <a:t>our partners. </a:t>
            </a:r>
          </a:p>
        </p:txBody>
      </p:sp>
      <p:grpSp>
        <p:nvGrpSpPr>
          <p:cNvPr id="7" name="Group 6">
            <a:extLst>
              <a:ext uri="{FF2B5EF4-FFF2-40B4-BE49-F238E27FC236}">
                <a16:creationId xmlns:a16="http://schemas.microsoft.com/office/drawing/2014/main" xmlns="" id="{97013F19-683C-4858-B168-AEE657C8B3FC}"/>
              </a:ext>
            </a:extLst>
          </p:cNvPr>
          <p:cNvGrpSpPr/>
          <p:nvPr/>
        </p:nvGrpSpPr>
        <p:grpSpPr bwMode="gray">
          <a:xfrm>
            <a:off x="8098596" y="4073333"/>
            <a:ext cx="394812" cy="394810"/>
            <a:chOff x="9193031" y="2687517"/>
            <a:chExt cx="497422" cy="497420"/>
          </a:xfrm>
          <a:solidFill>
            <a:schemeClr val="accent4"/>
          </a:solidFill>
        </p:grpSpPr>
        <p:sp>
          <p:nvSpPr>
            <p:cNvPr id="122" name="Oval 121">
              <a:extLst>
                <a:ext uri="{FF2B5EF4-FFF2-40B4-BE49-F238E27FC236}">
                  <a16:creationId xmlns:a16="http://schemas.microsoft.com/office/drawing/2014/main" xmlns="" id="{BBC06177-EB46-453E-9D05-B3F8F1453F54}"/>
                </a:ext>
              </a:extLst>
            </p:cNvPr>
            <p:cNvSpPr/>
            <p:nvPr/>
          </p:nvSpPr>
          <p:spPr bwMode="gray">
            <a:xfrm>
              <a:off x="9193031" y="2687517"/>
              <a:ext cx="497422" cy="497420"/>
            </a:xfrm>
            <a:prstGeom prst="ellipse">
              <a:avLst/>
            </a:prstGeom>
            <a:grpFill/>
            <a:ln>
              <a:noFill/>
            </a:ln>
            <a:effectLst>
              <a:outerShdw blurRad="3302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6" name="Moon 5">
              <a:extLst>
                <a:ext uri="{FF2B5EF4-FFF2-40B4-BE49-F238E27FC236}">
                  <a16:creationId xmlns:a16="http://schemas.microsoft.com/office/drawing/2014/main" xmlns="" id="{8F080376-F9F4-43D9-9139-D888CE2FB566}"/>
                </a:ext>
              </a:extLst>
            </p:cNvPr>
            <p:cNvSpPr/>
            <p:nvPr/>
          </p:nvSpPr>
          <p:spPr bwMode="gray">
            <a:xfrm>
              <a:off x="9515475" y="2912269"/>
              <a:ext cx="45719" cy="47625"/>
            </a:xfrm>
            <a:prstGeom prst="mo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952" b="1" dirty="0">
                <a:solidFill>
                  <a:schemeClr val="bg1"/>
                </a:solidFill>
                <a:latin typeface="Scada" panose="00000500000000000000" pitchFamily="2" charset="0"/>
                <a:cs typeface="Arial" panose="020B0604020202020204" pitchFamily="34" charset="0"/>
              </a:endParaRPr>
            </a:p>
          </p:txBody>
        </p:sp>
      </p:grpSp>
      <p:grpSp>
        <p:nvGrpSpPr>
          <p:cNvPr id="186" name="Group 185">
            <a:extLst>
              <a:ext uri="{FF2B5EF4-FFF2-40B4-BE49-F238E27FC236}">
                <a16:creationId xmlns:a16="http://schemas.microsoft.com/office/drawing/2014/main" xmlns="" id="{9C008B15-F6A8-4475-BA26-3BDCA8A04723}"/>
              </a:ext>
            </a:extLst>
          </p:cNvPr>
          <p:cNvGrpSpPr/>
          <p:nvPr/>
        </p:nvGrpSpPr>
        <p:grpSpPr bwMode="gray">
          <a:xfrm>
            <a:off x="8186974" y="-2881709"/>
            <a:ext cx="171606" cy="171605"/>
            <a:chOff x="10314735" y="1967326"/>
            <a:chExt cx="216206" cy="216204"/>
          </a:xfrm>
        </p:grpSpPr>
        <p:sp>
          <p:nvSpPr>
            <p:cNvPr id="187" name="Oval 186">
              <a:extLst>
                <a:ext uri="{FF2B5EF4-FFF2-40B4-BE49-F238E27FC236}">
                  <a16:creationId xmlns:a16="http://schemas.microsoft.com/office/drawing/2014/main" xmlns="" id="{1D1F97AC-FF07-426A-A935-B17797F74721}"/>
                </a:ext>
              </a:extLst>
            </p:cNvPr>
            <p:cNvSpPr/>
            <p:nvPr/>
          </p:nvSpPr>
          <p:spPr bwMode="gray">
            <a:xfrm>
              <a:off x="10314735" y="1967326"/>
              <a:ext cx="216206" cy="216204"/>
            </a:xfrm>
            <a:prstGeom prst="ellipse">
              <a:avLst/>
            </a:prstGeom>
            <a:solidFill>
              <a:srgbClr val="522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cxnSp>
          <p:nvCxnSpPr>
            <p:cNvPr id="188" name="Connector: Curved 187">
              <a:extLst>
                <a:ext uri="{FF2B5EF4-FFF2-40B4-BE49-F238E27FC236}">
                  <a16:creationId xmlns:a16="http://schemas.microsoft.com/office/drawing/2014/main" xmlns="" id="{D0A21352-4684-470F-BF82-CE84749F11B2}"/>
                </a:ext>
              </a:extLst>
            </p:cNvPr>
            <p:cNvCxnSpPr/>
            <p:nvPr/>
          </p:nvCxnSpPr>
          <p:spPr bwMode="gray">
            <a:xfrm rot="16200000" flipH="1">
              <a:off x="10414000" y="2060575"/>
              <a:ext cx="76200" cy="38100"/>
            </a:xfrm>
            <a:prstGeom prst="curvedConnector3">
              <a:avLst/>
            </a:prstGeom>
            <a:ln>
              <a:noFill/>
              <a:tailEnd type="triangle"/>
            </a:ln>
          </p:spPr>
          <p:style>
            <a:lnRef idx="1">
              <a:schemeClr val="accent1"/>
            </a:lnRef>
            <a:fillRef idx="0">
              <a:schemeClr val="accent1"/>
            </a:fillRef>
            <a:effectRef idx="0">
              <a:schemeClr val="accent1"/>
            </a:effectRef>
            <a:fontRef idx="minor">
              <a:schemeClr val="tx1"/>
            </a:fontRef>
          </p:style>
        </p:cxnSp>
      </p:grpSp>
      <p:grpSp>
        <p:nvGrpSpPr>
          <p:cNvPr id="189" name="Group 188">
            <a:extLst>
              <a:ext uri="{FF2B5EF4-FFF2-40B4-BE49-F238E27FC236}">
                <a16:creationId xmlns:a16="http://schemas.microsoft.com/office/drawing/2014/main" xmlns="" id="{CEFD2041-D4F7-4708-9DB9-BDCF11503B78}"/>
              </a:ext>
            </a:extLst>
          </p:cNvPr>
          <p:cNvGrpSpPr/>
          <p:nvPr/>
        </p:nvGrpSpPr>
        <p:grpSpPr bwMode="gray">
          <a:xfrm>
            <a:off x="8434570" y="-2154044"/>
            <a:ext cx="80884" cy="80884"/>
            <a:chOff x="10626679" y="2103057"/>
            <a:chExt cx="101906" cy="101906"/>
          </a:xfrm>
        </p:grpSpPr>
        <p:sp>
          <p:nvSpPr>
            <p:cNvPr id="190" name="Oval 189">
              <a:extLst>
                <a:ext uri="{FF2B5EF4-FFF2-40B4-BE49-F238E27FC236}">
                  <a16:creationId xmlns:a16="http://schemas.microsoft.com/office/drawing/2014/main" xmlns="" id="{7D5EF7E7-5361-4331-9402-887EC1BBEC4A}"/>
                </a:ext>
              </a:extLst>
            </p:cNvPr>
            <p:cNvSpPr/>
            <p:nvPr/>
          </p:nvSpPr>
          <p:spPr bwMode="gray">
            <a:xfrm>
              <a:off x="10626679" y="2103057"/>
              <a:ext cx="101906" cy="101906"/>
            </a:xfrm>
            <a:prstGeom prst="ellipse">
              <a:avLst/>
            </a:prstGeom>
            <a:solidFill>
              <a:srgbClr val="522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191" name="Plaque 190">
              <a:extLst>
                <a:ext uri="{FF2B5EF4-FFF2-40B4-BE49-F238E27FC236}">
                  <a16:creationId xmlns:a16="http://schemas.microsoft.com/office/drawing/2014/main" xmlns="" id="{80376826-444B-4FB5-AF25-BF34C79C6DF5}"/>
                </a:ext>
              </a:extLst>
            </p:cNvPr>
            <p:cNvSpPr/>
            <p:nvPr/>
          </p:nvSpPr>
          <p:spPr bwMode="gray">
            <a:xfrm>
              <a:off x="10652125" y="2136775"/>
              <a:ext cx="45719" cy="45719"/>
            </a:xfrm>
            <a:prstGeom prst="plaqu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952" b="1" dirty="0">
                <a:solidFill>
                  <a:schemeClr val="bg1"/>
                </a:solidFill>
                <a:latin typeface="Scada" panose="00000500000000000000" pitchFamily="2" charset="0"/>
                <a:cs typeface="Arial" panose="020B0604020202020204" pitchFamily="34" charset="0"/>
              </a:endParaRPr>
            </a:p>
          </p:txBody>
        </p:sp>
      </p:grpSp>
      <p:sp>
        <p:nvSpPr>
          <p:cNvPr id="82" name="TextBox 81">
            <a:extLst>
              <a:ext uri="{FF2B5EF4-FFF2-40B4-BE49-F238E27FC236}">
                <a16:creationId xmlns:a16="http://schemas.microsoft.com/office/drawing/2014/main" xmlns="" id="{E6E90538-F6F0-4867-BD30-5B010887F180}"/>
              </a:ext>
            </a:extLst>
          </p:cNvPr>
          <p:cNvSpPr txBox="1"/>
          <p:nvPr/>
        </p:nvSpPr>
        <p:spPr bwMode="gray">
          <a:xfrm>
            <a:off x="3688160" y="666532"/>
            <a:ext cx="2372642" cy="585205"/>
          </a:xfrm>
          <a:prstGeom prst="rect">
            <a:avLst/>
          </a:prstGeom>
          <a:noFill/>
        </p:spPr>
        <p:txBody>
          <a:bodyPr wrap="square" lIns="0" tIns="0" rIns="0" bIns="0" rtlCol="0" anchor="ctr">
            <a:noAutofit/>
          </a:bodyPr>
          <a:lstStyle/>
          <a:p>
            <a:r>
              <a:rPr lang="en-GB" sz="1400" b="1" dirty="0">
                <a:solidFill>
                  <a:schemeClr val="tx2"/>
                </a:solidFill>
                <a:cs typeface="Arial" panose="020B0604020202020204" pitchFamily="34" charset="0"/>
              </a:rPr>
              <a:t>Backward integration</a:t>
            </a:r>
          </a:p>
          <a:p>
            <a:r>
              <a:rPr lang="en-IN" sz="1000" dirty="0">
                <a:solidFill>
                  <a:schemeClr val="bg1">
                    <a:lumMod val="65000"/>
                  </a:schemeClr>
                </a:solidFill>
                <a:cs typeface="Arial" panose="020B0604020202020204" pitchFamily="34" charset="0"/>
              </a:rPr>
              <a:t>For commercial and future Products</a:t>
            </a:r>
            <a:endParaRPr lang="de-DE" sz="1000" dirty="0">
              <a:solidFill>
                <a:schemeClr val="bg1">
                  <a:lumMod val="65000"/>
                </a:schemeClr>
              </a:solidFill>
              <a:cs typeface="Arial" panose="020B0604020202020204" pitchFamily="34" charset="0"/>
            </a:endParaRPr>
          </a:p>
        </p:txBody>
      </p:sp>
      <p:sp>
        <p:nvSpPr>
          <p:cNvPr id="83" name="TextBox 82">
            <a:extLst>
              <a:ext uri="{FF2B5EF4-FFF2-40B4-BE49-F238E27FC236}">
                <a16:creationId xmlns:a16="http://schemas.microsoft.com/office/drawing/2014/main" xmlns="" id="{61DA341C-44DC-4332-9C43-27DAF26C651C}"/>
              </a:ext>
            </a:extLst>
          </p:cNvPr>
          <p:cNvSpPr txBox="1"/>
          <p:nvPr/>
        </p:nvSpPr>
        <p:spPr bwMode="gray">
          <a:xfrm>
            <a:off x="3688160" y="1467754"/>
            <a:ext cx="2223471" cy="428607"/>
          </a:xfrm>
          <a:prstGeom prst="rect">
            <a:avLst/>
          </a:prstGeom>
          <a:noFill/>
        </p:spPr>
        <p:txBody>
          <a:bodyPr wrap="square" lIns="0" tIns="0" rIns="0" bIns="0" rtlCol="0" anchor="ctr">
            <a:noAutofit/>
          </a:bodyPr>
          <a:lstStyle/>
          <a:p>
            <a:r>
              <a:rPr lang="en-GB" sz="1400" b="1" dirty="0">
                <a:solidFill>
                  <a:schemeClr val="tx2"/>
                </a:solidFill>
                <a:cs typeface="Arial" panose="020B0604020202020204" pitchFamily="34" charset="0"/>
              </a:rPr>
              <a:t>Capacity expansion</a:t>
            </a:r>
            <a:r>
              <a:rPr lang="en-GB" sz="1600" b="1" dirty="0">
                <a:solidFill>
                  <a:schemeClr val="tx2"/>
                </a:solidFill>
                <a:cs typeface="Arial" panose="020B0604020202020204" pitchFamily="34" charset="0"/>
              </a:rPr>
              <a:t/>
            </a:r>
            <a:br>
              <a:rPr lang="en-GB" sz="1600" b="1" dirty="0">
                <a:solidFill>
                  <a:schemeClr val="tx2"/>
                </a:solidFill>
                <a:cs typeface="Arial" panose="020B0604020202020204" pitchFamily="34" charset="0"/>
              </a:rPr>
            </a:br>
            <a:r>
              <a:rPr lang="en-GB" sz="1000" dirty="0" smtClean="0">
                <a:solidFill>
                  <a:schemeClr val="bg1">
                    <a:lumMod val="65000"/>
                  </a:schemeClr>
                </a:solidFill>
                <a:cs typeface="Arial" panose="020B0604020202020204" pitchFamily="34" charset="0"/>
              </a:rPr>
              <a:t>Continuous </a:t>
            </a:r>
            <a:r>
              <a:rPr lang="en-GB" sz="1000" dirty="0">
                <a:solidFill>
                  <a:schemeClr val="bg1">
                    <a:lumMod val="65000"/>
                  </a:schemeClr>
                </a:solidFill>
                <a:cs typeface="Arial" panose="020B0604020202020204" pitchFamily="34" charset="0"/>
              </a:rPr>
              <a:t>manufacturing. </a:t>
            </a:r>
            <a:endParaRPr lang="de-DE" sz="1100" dirty="0">
              <a:solidFill>
                <a:schemeClr val="bg1">
                  <a:lumMod val="65000"/>
                </a:schemeClr>
              </a:solidFill>
              <a:cs typeface="Arial" panose="020B0604020202020204" pitchFamily="34" charset="0"/>
            </a:endParaRPr>
          </a:p>
        </p:txBody>
      </p:sp>
      <p:sp>
        <p:nvSpPr>
          <p:cNvPr id="84" name="TextBox 83">
            <a:extLst>
              <a:ext uri="{FF2B5EF4-FFF2-40B4-BE49-F238E27FC236}">
                <a16:creationId xmlns:a16="http://schemas.microsoft.com/office/drawing/2014/main" xmlns="" id="{50EA9C89-708E-4FD3-B7CD-FB8BB1B68644}"/>
              </a:ext>
            </a:extLst>
          </p:cNvPr>
          <p:cNvSpPr txBox="1"/>
          <p:nvPr/>
        </p:nvSpPr>
        <p:spPr bwMode="gray">
          <a:xfrm>
            <a:off x="3688160" y="2161858"/>
            <a:ext cx="2352772" cy="428607"/>
          </a:xfrm>
          <a:prstGeom prst="rect">
            <a:avLst/>
          </a:prstGeom>
          <a:noFill/>
        </p:spPr>
        <p:txBody>
          <a:bodyPr wrap="square" lIns="0" tIns="0" rIns="0" bIns="0" rtlCol="0" anchor="ctr">
            <a:noAutofit/>
          </a:bodyPr>
          <a:lstStyle/>
          <a:p>
            <a:r>
              <a:rPr lang="en-GB" sz="1400" b="1" dirty="0">
                <a:solidFill>
                  <a:schemeClr val="tx2"/>
                </a:solidFill>
                <a:cs typeface="Arial" panose="020B0604020202020204" pitchFamily="34" charset="0"/>
              </a:rPr>
              <a:t>Portfolio expansion</a:t>
            </a:r>
          </a:p>
          <a:p>
            <a:r>
              <a:rPr lang="en-GB" sz="1000" dirty="0">
                <a:solidFill>
                  <a:schemeClr val="bg1">
                    <a:lumMod val="65000"/>
                  </a:schemeClr>
                </a:solidFill>
                <a:cs typeface="Arial" panose="020B0604020202020204" pitchFamily="34" charset="0"/>
              </a:rPr>
              <a:t>Development </a:t>
            </a:r>
            <a:r>
              <a:rPr lang="en-GB" sz="1000" b="1" dirty="0">
                <a:solidFill>
                  <a:schemeClr val="bg1">
                    <a:lumMod val="65000"/>
                  </a:schemeClr>
                </a:solidFill>
                <a:cs typeface="Arial" panose="020B0604020202020204" pitchFamily="34" charset="0"/>
              </a:rPr>
              <a:t>of 5 to 15 new </a:t>
            </a:r>
            <a:r>
              <a:rPr lang="en-GB" sz="1000" dirty="0">
                <a:solidFill>
                  <a:schemeClr val="bg1">
                    <a:lumMod val="65000"/>
                  </a:schemeClr>
                </a:solidFill>
                <a:cs typeface="Arial" panose="020B0604020202020204" pitchFamily="34" charset="0"/>
              </a:rPr>
              <a:t>products </a:t>
            </a:r>
          </a:p>
          <a:p>
            <a:r>
              <a:rPr lang="en-GB" sz="1000" dirty="0">
                <a:solidFill>
                  <a:schemeClr val="bg1">
                    <a:lumMod val="65000"/>
                  </a:schemeClr>
                </a:solidFill>
                <a:cs typeface="Arial" panose="020B0604020202020204" pitchFamily="34" charset="0"/>
              </a:rPr>
              <a:t>per year. Expanding RA team.</a:t>
            </a:r>
            <a:endParaRPr lang="en-GB" sz="794" dirty="0">
              <a:solidFill>
                <a:schemeClr val="bg1">
                  <a:lumMod val="65000"/>
                </a:schemeClr>
              </a:solidFill>
              <a:cs typeface="Arial" panose="020B0604020202020204" pitchFamily="34" charset="0"/>
            </a:endParaRPr>
          </a:p>
        </p:txBody>
      </p:sp>
      <p:sp>
        <p:nvSpPr>
          <p:cNvPr id="85" name="TextBox 84">
            <a:extLst>
              <a:ext uri="{FF2B5EF4-FFF2-40B4-BE49-F238E27FC236}">
                <a16:creationId xmlns:a16="http://schemas.microsoft.com/office/drawing/2014/main" xmlns="" id="{90C700CB-5FCD-49CB-B06D-ECCCFF6AB35B}"/>
              </a:ext>
            </a:extLst>
          </p:cNvPr>
          <p:cNvSpPr txBox="1"/>
          <p:nvPr/>
        </p:nvSpPr>
        <p:spPr bwMode="gray">
          <a:xfrm>
            <a:off x="3688160" y="2910891"/>
            <a:ext cx="2247737" cy="428607"/>
          </a:xfrm>
          <a:prstGeom prst="rect">
            <a:avLst/>
          </a:prstGeom>
          <a:noFill/>
        </p:spPr>
        <p:txBody>
          <a:bodyPr wrap="square" lIns="0" tIns="0" rIns="0" bIns="0" rtlCol="0" anchor="ctr">
            <a:noAutofit/>
          </a:bodyPr>
          <a:lstStyle/>
          <a:p>
            <a:r>
              <a:rPr lang="en-GB" sz="1400" b="1" dirty="0">
                <a:solidFill>
                  <a:schemeClr val="tx2"/>
                </a:solidFill>
                <a:cs typeface="Arial" panose="020B0604020202020204" pitchFamily="34" charset="0"/>
              </a:rPr>
              <a:t>Cost leadership</a:t>
            </a:r>
            <a:r>
              <a:rPr lang="en-GB" sz="794" dirty="0">
                <a:solidFill>
                  <a:srgbClr val="414141"/>
                </a:solidFill>
                <a:cs typeface="Arial" panose="020B0604020202020204" pitchFamily="34" charset="0"/>
              </a:rPr>
              <a:t/>
            </a:r>
            <a:br>
              <a:rPr lang="en-GB" sz="794" dirty="0">
                <a:solidFill>
                  <a:srgbClr val="414141"/>
                </a:solidFill>
                <a:cs typeface="Arial" panose="020B0604020202020204" pitchFamily="34" charset="0"/>
              </a:rPr>
            </a:br>
            <a:r>
              <a:rPr lang="en-GB" sz="1000" dirty="0">
                <a:solidFill>
                  <a:schemeClr val="bg1">
                    <a:lumMod val="65000"/>
                  </a:schemeClr>
                </a:solidFill>
                <a:cs typeface="Arial" panose="020B0604020202020204" pitchFamily="34" charset="0"/>
              </a:rPr>
              <a:t>New and current APIs</a:t>
            </a:r>
            <a:endParaRPr lang="de-DE" sz="1000" dirty="0">
              <a:solidFill>
                <a:schemeClr val="bg1">
                  <a:lumMod val="65000"/>
                </a:schemeClr>
              </a:solidFill>
              <a:cs typeface="Arial" panose="020B0604020202020204" pitchFamily="34" charset="0"/>
            </a:endParaRPr>
          </a:p>
        </p:txBody>
      </p:sp>
      <p:grpSp>
        <p:nvGrpSpPr>
          <p:cNvPr id="14" name="Group 13">
            <a:extLst>
              <a:ext uri="{FF2B5EF4-FFF2-40B4-BE49-F238E27FC236}">
                <a16:creationId xmlns:a16="http://schemas.microsoft.com/office/drawing/2014/main" xmlns="" id="{449BAAC4-9805-4BB3-8B2A-B96F7EE43CB6}"/>
              </a:ext>
            </a:extLst>
          </p:cNvPr>
          <p:cNvGrpSpPr/>
          <p:nvPr/>
        </p:nvGrpSpPr>
        <p:grpSpPr bwMode="gray">
          <a:xfrm>
            <a:off x="-2517152" y="2871057"/>
            <a:ext cx="3522477" cy="3522466"/>
            <a:chOff x="-3171349" y="3617183"/>
            <a:chExt cx="4437954" cy="4437940"/>
          </a:xfrm>
        </p:grpSpPr>
        <p:sp>
          <p:nvSpPr>
            <p:cNvPr id="107" name="Oval 106">
              <a:extLst>
                <a:ext uri="{FF2B5EF4-FFF2-40B4-BE49-F238E27FC236}">
                  <a16:creationId xmlns:a16="http://schemas.microsoft.com/office/drawing/2014/main" xmlns="" id="{46A5E7D2-7195-4AE0-B40C-81BF3A4646A3}"/>
                </a:ext>
              </a:extLst>
            </p:cNvPr>
            <p:cNvSpPr/>
            <p:nvPr/>
          </p:nvSpPr>
          <p:spPr bwMode="gray">
            <a:xfrm>
              <a:off x="-3171349" y="3617183"/>
              <a:ext cx="4437954" cy="4437940"/>
            </a:xfrm>
            <a:prstGeom prst="ellipse">
              <a:avLst/>
            </a:prstGeom>
            <a:solidFill>
              <a:srgbClr val="522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p>
          </p:txBody>
        </p:sp>
        <p:sp>
          <p:nvSpPr>
            <p:cNvPr id="13" name="Arrow: Circular 12">
              <a:extLst>
                <a:ext uri="{FF2B5EF4-FFF2-40B4-BE49-F238E27FC236}">
                  <a16:creationId xmlns:a16="http://schemas.microsoft.com/office/drawing/2014/main" xmlns="" id="{F5BC52CA-6E42-459F-ACC5-2F4255EEC32C}"/>
                </a:ext>
              </a:extLst>
            </p:cNvPr>
            <p:cNvSpPr/>
            <p:nvPr/>
          </p:nvSpPr>
          <p:spPr bwMode="gray">
            <a:xfrm>
              <a:off x="33338" y="5505450"/>
              <a:ext cx="52387" cy="66675"/>
            </a:xfrm>
            <a:prstGeom prst="circular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952" b="1" dirty="0">
                <a:solidFill>
                  <a:schemeClr val="bg1"/>
                </a:solidFill>
                <a:latin typeface="Scada" panose="00000500000000000000" pitchFamily="2" charset="0"/>
                <a:cs typeface="Arial" panose="020B0604020202020204" pitchFamily="34" charset="0"/>
              </a:endParaRPr>
            </a:p>
          </p:txBody>
        </p:sp>
      </p:grpSp>
      <p:grpSp>
        <p:nvGrpSpPr>
          <p:cNvPr id="18" name="Group 17">
            <a:extLst>
              <a:ext uri="{FF2B5EF4-FFF2-40B4-BE49-F238E27FC236}">
                <a16:creationId xmlns:a16="http://schemas.microsoft.com/office/drawing/2014/main" xmlns="" id="{3EFAAAC6-81D6-4104-AE8A-35A3A803E7F5}"/>
              </a:ext>
            </a:extLst>
          </p:cNvPr>
          <p:cNvGrpSpPr/>
          <p:nvPr/>
        </p:nvGrpSpPr>
        <p:grpSpPr bwMode="gray">
          <a:xfrm>
            <a:off x="1137468" y="3694588"/>
            <a:ext cx="269567" cy="269567"/>
            <a:chOff x="1433092" y="4654746"/>
            <a:chExt cx="339626" cy="339626"/>
          </a:xfrm>
          <a:solidFill>
            <a:schemeClr val="tx2"/>
          </a:solidFill>
        </p:grpSpPr>
        <p:sp>
          <p:nvSpPr>
            <p:cNvPr id="108" name="Oval 107">
              <a:extLst>
                <a:ext uri="{FF2B5EF4-FFF2-40B4-BE49-F238E27FC236}">
                  <a16:creationId xmlns:a16="http://schemas.microsoft.com/office/drawing/2014/main" xmlns="" id="{4CC5D47C-72B4-4878-A7D8-4775A54111B5}"/>
                </a:ext>
              </a:extLst>
            </p:cNvPr>
            <p:cNvSpPr/>
            <p:nvPr/>
          </p:nvSpPr>
          <p:spPr bwMode="gray">
            <a:xfrm>
              <a:off x="1433092" y="4654746"/>
              <a:ext cx="339626" cy="339626"/>
            </a:xfrm>
            <a:prstGeom prst="ellipse">
              <a:avLst/>
            </a:prstGeom>
            <a:grpFill/>
            <a:ln>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endParaRPr lang="en-GB" sz="1275" dirty="0">
                <a:solidFill>
                  <a:schemeClr val="bg1"/>
                </a:solidFill>
              </a:endParaRPr>
            </a:p>
          </p:txBody>
        </p:sp>
        <p:sp>
          <p:nvSpPr>
            <p:cNvPr id="17" name="Flowchart: Preparation 16">
              <a:extLst>
                <a:ext uri="{FF2B5EF4-FFF2-40B4-BE49-F238E27FC236}">
                  <a16:creationId xmlns:a16="http://schemas.microsoft.com/office/drawing/2014/main" xmlns="" id="{A77B282E-AF55-4829-B022-520AA20BCBFC}"/>
                </a:ext>
              </a:extLst>
            </p:cNvPr>
            <p:cNvSpPr/>
            <p:nvPr/>
          </p:nvSpPr>
          <p:spPr bwMode="gray">
            <a:xfrm>
              <a:off x="1547813" y="4824413"/>
              <a:ext cx="66675" cy="45719"/>
            </a:xfrm>
            <a:prstGeom prst="flowChartPreparation">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952" b="1" dirty="0">
                <a:solidFill>
                  <a:schemeClr val="bg1"/>
                </a:solidFill>
                <a:latin typeface="Scada" panose="00000500000000000000" pitchFamily="2" charset="0"/>
                <a:cs typeface="Arial" panose="020B0604020202020204" pitchFamily="34" charset="0"/>
              </a:endParaRPr>
            </a:p>
          </p:txBody>
        </p:sp>
      </p:grpSp>
      <p:sp>
        <p:nvSpPr>
          <p:cNvPr id="154" name="Rectangle 153">
            <a:extLst>
              <a:ext uri="{FF2B5EF4-FFF2-40B4-BE49-F238E27FC236}">
                <a16:creationId xmlns:a16="http://schemas.microsoft.com/office/drawing/2014/main" xmlns="" id="{710EDE2F-4B9A-4367-A170-E289C20515AA}"/>
              </a:ext>
            </a:extLst>
          </p:cNvPr>
          <p:cNvSpPr/>
          <p:nvPr/>
        </p:nvSpPr>
        <p:spPr bwMode="gray">
          <a:xfrm>
            <a:off x="571670" y="-5190325"/>
            <a:ext cx="857199" cy="232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de-DE" sz="794" b="1" cap="all" dirty="0">
                <a:solidFill>
                  <a:srgbClr val="5225B5"/>
                </a:solidFill>
                <a:latin typeface="Scada" panose="00000500000000000000" pitchFamily="2" charset="0"/>
              </a:rPr>
              <a:t>API Business</a:t>
            </a:r>
            <a:endParaRPr lang="en-GB" sz="794" b="1" cap="all" dirty="0">
              <a:solidFill>
                <a:srgbClr val="5225B5"/>
              </a:solidFill>
              <a:latin typeface="Scada" panose="00000500000000000000" pitchFamily="2" charset="0"/>
            </a:endParaRPr>
          </a:p>
        </p:txBody>
      </p:sp>
      <p:cxnSp>
        <p:nvCxnSpPr>
          <p:cNvPr id="155" name="Straight Connector 154">
            <a:extLst>
              <a:ext uri="{FF2B5EF4-FFF2-40B4-BE49-F238E27FC236}">
                <a16:creationId xmlns:a16="http://schemas.microsoft.com/office/drawing/2014/main" xmlns="" id="{A8532D35-1FB0-4732-A271-908E9F936BBD}"/>
              </a:ext>
            </a:extLst>
          </p:cNvPr>
          <p:cNvCxnSpPr>
            <a:cxnSpLocks/>
          </p:cNvCxnSpPr>
          <p:nvPr/>
        </p:nvCxnSpPr>
        <p:spPr bwMode="gray">
          <a:xfrm>
            <a:off x="571670" y="-4779827"/>
            <a:ext cx="615274" cy="0"/>
          </a:xfrm>
          <a:prstGeom prst="line">
            <a:avLst/>
          </a:prstGeom>
          <a:ln w="28575" cap="rnd">
            <a:solidFill>
              <a:srgbClr val="5225B5"/>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xmlns="" id="{01E22221-C46D-4785-A1DB-ABA8A22C0612}"/>
              </a:ext>
            </a:extLst>
          </p:cNvPr>
          <p:cNvSpPr/>
          <p:nvPr/>
        </p:nvSpPr>
        <p:spPr bwMode="gray">
          <a:xfrm>
            <a:off x="3020965" y="759882"/>
            <a:ext cx="398510" cy="398506"/>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794" b="1" dirty="0">
              <a:solidFill>
                <a:schemeClr val="bg1"/>
              </a:solidFill>
              <a:latin typeface="+mj-lt"/>
              <a:cs typeface="Arial" panose="020B0604020202020204" pitchFamily="34" charset="0"/>
            </a:endParaRPr>
          </a:p>
        </p:txBody>
      </p:sp>
      <p:sp>
        <p:nvSpPr>
          <p:cNvPr id="56" name="Oval 55">
            <a:extLst>
              <a:ext uri="{FF2B5EF4-FFF2-40B4-BE49-F238E27FC236}">
                <a16:creationId xmlns:a16="http://schemas.microsoft.com/office/drawing/2014/main" xmlns="" id="{E5F36352-5F38-4787-9413-C5BEBB646A79}"/>
              </a:ext>
            </a:extLst>
          </p:cNvPr>
          <p:cNvSpPr/>
          <p:nvPr/>
        </p:nvSpPr>
        <p:spPr bwMode="gray">
          <a:xfrm>
            <a:off x="3020965" y="1482805"/>
            <a:ext cx="398510" cy="398506"/>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794" b="1" dirty="0">
              <a:solidFill>
                <a:schemeClr val="bg1"/>
              </a:solidFill>
              <a:latin typeface="+mj-lt"/>
              <a:cs typeface="Arial" panose="020B0604020202020204" pitchFamily="34" charset="0"/>
            </a:endParaRPr>
          </a:p>
        </p:txBody>
      </p:sp>
      <p:sp>
        <p:nvSpPr>
          <p:cNvPr id="57" name="Oval 56">
            <a:extLst>
              <a:ext uri="{FF2B5EF4-FFF2-40B4-BE49-F238E27FC236}">
                <a16:creationId xmlns:a16="http://schemas.microsoft.com/office/drawing/2014/main" xmlns="" id="{09739F6D-D8EB-499F-A965-E353C2E73428}"/>
              </a:ext>
            </a:extLst>
          </p:cNvPr>
          <p:cNvSpPr/>
          <p:nvPr/>
        </p:nvSpPr>
        <p:spPr bwMode="gray">
          <a:xfrm>
            <a:off x="3020965" y="2176909"/>
            <a:ext cx="398510" cy="398506"/>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794" b="1" dirty="0">
              <a:solidFill>
                <a:schemeClr val="bg1"/>
              </a:solidFill>
              <a:latin typeface="+mj-lt"/>
              <a:cs typeface="Arial" panose="020B0604020202020204" pitchFamily="34" charset="0"/>
            </a:endParaRPr>
          </a:p>
        </p:txBody>
      </p:sp>
      <p:sp>
        <p:nvSpPr>
          <p:cNvPr id="59" name="Oval 58">
            <a:extLst>
              <a:ext uri="{FF2B5EF4-FFF2-40B4-BE49-F238E27FC236}">
                <a16:creationId xmlns:a16="http://schemas.microsoft.com/office/drawing/2014/main" xmlns="" id="{5A643EEB-25A8-4A1E-8985-349D80ADDEFB}"/>
              </a:ext>
            </a:extLst>
          </p:cNvPr>
          <p:cNvSpPr/>
          <p:nvPr/>
        </p:nvSpPr>
        <p:spPr bwMode="gray">
          <a:xfrm>
            <a:off x="3020965" y="2925942"/>
            <a:ext cx="398510" cy="398506"/>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794" b="1" dirty="0">
              <a:solidFill>
                <a:schemeClr val="bg1"/>
              </a:solidFill>
              <a:latin typeface="+mj-lt"/>
              <a:cs typeface="Arial" panose="020B0604020202020204" pitchFamily="34" charset="0"/>
            </a:endParaRPr>
          </a:p>
        </p:txBody>
      </p:sp>
      <p:sp>
        <p:nvSpPr>
          <p:cNvPr id="80" name="Oval 79">
            <a:extLst>
              <a:ext uri="{FF2B5EF4-FFF2-40B4-BE49-F238E27FC236}">
                <a16:creationId xmlns:a16="http://schemas.microsoft.com/office/drawing/2014/main" xmlns="" id="{5A643EEB-25A8-4A1E-8985-349D80ADDEFB}"/>
              </a:ext>
            </a:extLst>
          </p:cNvPr>
          <p:cNvSpPr/>
          <p:nvPr/>
        </p:nvSpPr>
        <p:spPr bwMode="gray">
          <a:xfrm>
            <a:off x="3020965" y="3626357"/>
            <a:ext cx="398510" cy="398506"/>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794" b="1" dirty="0">
              <a:solidFill>
                <a:schemeClr val="bg1"/>
              </a:solidFill>
              <a:latin typeface="+mj-lt"/>
              <a:cs typeface="Arial" panose="020B0604020202020204" pitchFamily="34" charset="0"/>
            </a:endParaRPr>
          </a:p>
        </p:txBody>
      </p:sp>
      <p:sp>
        <p:nvSpPr>
          <p:cNvPr id="81" name="TextBox 80">
            <a:extLst>
              <a:ext uri="{FF2B5EF4-FFF2-40B4-BE49-F238E27FC236}">
                <a16:creationId xmlns:a16="http://schemas.microsoft.com/office/drawing/2014/main" xmlns="" id="{90C700CB-5FCD-49CB-B06D-ECCCFF6AB35B}"/>
              </a:ext>
            </a:extLst>
          </p:cNvPr>
          <p:cNvSpPr txBox="1"/>
          <p:nvPr/>
        </p:nvSpPr>
        <p:spPr bwMode="gray">
          <a:xfrm>
            <a:off x="3688160" y="3611306"/>
            <a:ext cx="1869885" cy="428607"/>
          </a:xfrm>
          <a:prstGeom prst="rect">
            <a:avLst/>
          </a:prstGeom>
          <a:noFill/>
        </p:spPr>
        <p:txBody>
          <a:bodyPr wrap="square" lIns="0" tIns="0" rIns="0" bIns="0" rtlCol="0" anchor="ctr">
            <a:noAutofit/>
          </a:bodyPr>
          <a:lstStyle/>
          <a:p>
            <a:r>
              <a:rPr lang="en-GB" sz="1400" b="1" dirty="0">
                <a:solidFill>
                  <a:schemeClr val="tx2"/>
                </a:solidFill>
                <a:cs typeface="Arial" panose="020B0604020202020204" pitchFamily="34" charset="0"/>
              </a:rPr>
              <a:t>Global Footprint</a:t>
            </a:r>
          </a:p>
          <a:p>
            <a:r>
              <a:rPr lang="en-GB" sz="1000" dirty="0">
                <a:solidFill>
                  <a:schemeClr val="bg1">
                    <a:lumMod val="65000"/>
                  </a:schemeClr>
                </a:solidFill>
                <a:cs typeface="Arial" panose="020B0604020202020204" pitchFamily="34" charset="0"/>
              </a:rPr>
              <a:t>Only API companies with presence in 8 countries globally</a:t>
            </a:r>
            <a:endParaRPr lang="de-DE" sz="1000" dirty="0">
              <a:solidFill>
                <a:schemeClr val="bg1">
                  <a:lumMod val="65000"/>
                </a:schemeClr>
              </a:solidFill>
              <a:cs typeface="Arial" panose="020B0604020202020204" pitchFamily="34" charset="0"/>
            </a:endParaRPr>
          </a:p>
        </p:txBody>
      </p:sp>
      <p:sp>
        <p:nvSpPr>
          <p:cNvPr id="91" name="Footer Placeholder 5">
            <a:extLst>
              <a:ext uri="{FF2B5EF4-FFF2-40B4-BE49-F238E27FC236}">
                <a16:creationId xmlns:a16="http://schemas.microsoft.com/office/drawing/2014/main" xmlns="" id="{418E62F9-13EE-4ECF-A16F-27A421AD7F06}"/>
              </a:ext>
            </a:extLst>
          </p:cNvPr>
          <p:cNvSpPr>
            <a:spLocks noGrp="1"/>
          </p:cNvSpPr>
          <p:nvPr>
            <p:ph type="ftr" sz="quarter" idx="11"/>
          </p:nvPr>
        </p:nvSpPr>
        <p:spPr bwMode="gray">
          <a:xfrm>
            <a:off x="7544057" y="4857688"/>
            <a:ext cx="1214375" cy="215901"/>
          </a:xfrm>
        </p:spPr>
        <p:txBody>
          <a:bodyPr/>
          <a:lstStyle/>
          <a:p>
            <a:r>
              <a:rPr lang="en-US" dirty="0"/>
              <a:t>Copyright Dr. Reddy‘s </a:t>
            </a:r>
          </a:p>
        </p:txBody>
      </p:sp>
      <p:sp>
        <p:nvSpPr>
          <p:cNvPr id="92" name="Slide Number Placeholder 6">
            <a:extLst>
              <a:ext uri="{FF2B5EF4-FFF2-40B4-BE49-F238E27FC236}">
                <a16:creationId xmlns:a16="http://schemas.microsoft.com/office/drawing/2014/main" xmlns="" id="{589B5E8E-DB63-4A58-860A-BD34C8C40705}"/>
              </a:ext>
            </a:extLst>
          </p:cNvPr>
          <p:cNvSpPr>
            <a:spLocks noGrp="1"/>
          </p:cNvSpPr>
          <p:nvPr>
            <p:ph type="sldNum" sz="quarter" idx="12"/>
          </p:nvPr>
        </p:nvSpPr>
        <p:spPr bwMode="gray">
          <a:xfrm>
            <a:off x="8858068" y="4857688"/>
            <a:ext cx="175237" cy="215901"/>
          </a:xfrm>
        </p:spPr>
        <p:txBody>
          <a:bodyPr/>
          <a:lstStyle/>
          <a:p>
            <a:fld id="{FCB53D23-1D79-480C-B3BE-829293F4503C}" type="slidenum">
              <a:rPr lang="en-US" smtClean="0">
                <a:solidFill>
                  <a:schemeClr val="bg1"/>
                </a:solidFill>
              </a:rPr>
              <a:pPr/>
              <a:t>9</a:t>
            </a:fld>
            <a:endParaRPr lang="en-US" dirty="0">
              <a:solidFill>
                <a:schemeClr val="bg1"/>
              </a:solidFill>
            </a:endParaRPr>
          </a:p>
        </p:txBody>
      </p:sp>
      <p:grpSp>
        <p:nvGrpSpPr>
          <p:cNvPr id="115" name="Group 54">
            <a:extLst>
              <a:ext uri="{FF2B5EF4-FFF2-40B4-BE49-F238E27FC236}">
                <a16:creationId xmlns:a16="http://schemas.microsoft.com/office/drawing/2014/main" xmlns="" id="{30F3A7E6-DC51-4931-8AF3-F43B1B2B2C5B}"/>
              </a:ext>
            </a:extLst>
          </p:cNvPr>
          <p:cNvGrpSpPr/>
          <p:nvPr/>
        </p:nvGrpSpPr>
        <p:grpSpPr bwMode="gray">
          <a:xfrm>
            <a:off x="6775695" y="4648801"/>
            <a:ext cx="288793" cy="288793"/>
            <a:chOff x="4768056" y="5614660"/>
            <a:chExt cx="153962" cy="153962"/>
          </a:xfrm>
          <a:solidFill>
            <a:schemeClr val="accent4"/>
          </a:solidFill>
        </p:grpSpPr>
        <p:sp>
          <p:nvSpPr>
            <p:cNvPr id="124" name="Oval 55">
              <a:extLst>
                <a:ext uri="{FF2B5EF4-FFF2-40B4-BE49-F238E27FC236}">
                  <a16:creationId xmlns:a16="http://schemas.microsoft.com/office/drawing/2014/main" xmlns="" id="{3FD8FF3D-7AF4-4E75-80D0-F9AE9B30FC0E}"/>
                </a:ext>
              </a:extLst>
            </p:cNvPr>
            <p:cNvSpPr/>
            <p:nvPr/>
          </p:nvSpPr>
          <p:spPr bwMode="gray">
            <a:xfrm>
              <a:off x="4768056" y="5614660"/>
              <a:ext cx="153962" cy="153962"/>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2" tIns="43201" rIns="86402" bIns="43201" numCol="1" spcCol="0" rtlCol="0" fromWordArt="0" anchor="ctr" anchorCtr="0" forceAA="0" compatLnSpc="1">
              <a:prstTxWarp prst="textNoShape">
                <a:avLst/>
              </a:prstTxWarp>
              <a:noAutofit/>
            </a:bodyPr>
            <a:lstStyle/>
            <a:p>
              <a:pPr algn="ctr"/>
              <a:endParaRPr lang="en-GB" sz="1607" dirty="0"/>
            </a:p>
          </p:txBody>
        </p:sp>
        <p:sp>
          <p:nvSpPr>
            <p:cNvPr id="125" name="Star: 4 Points 56">
              <a:extLst>
                <a:ext uri="{FF2B5EF4-FFF2-40B4-BE49-F238E27FC236}">
                  <a16:creationId xmlns:a16="http://schemas.microsoft.com/office/drawing/2014/main" xmlns="" id="{00241FD8-F9E3-41FF-918F-F17E13929018}"/>
                </a:ext>
              </a:extLst>
            </p:cNvPr>
            <p:cNvSpPr/>
            <p:nvPr/>
          </p:nvSpPr>
          <p:spPr bwMode="gray">
            <a:xfrm>
              <a:off x="4836319" y="5684044"/>
              <a:ext cx="45719" cy="45719"/>
            </a:xfrm>
            <a:prstGeom prst="star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200" b="1" dirty="0">
                <a:solidFill>
                  <a:schemeClr val="bg1"/>
                </a:solidFill>
                <a:latin typeface="Arial" panose="020B0604020202020204" pitchFamily="34" charset="0"/>
                <a:cs typeface="Arial" panose="020B0604020202020204" pitchFamily="34" charset="0"/>
              </a:endParaRPr>
            </a:p>
          </p:txBody>
        </p:sp>
      </p:grpSp>
      <p:grpSp>
        <p:nvGrpSpPr>
          <p:cNvPr id="126" name="Group 57">
            <a:extLst>
              <a:ext uri="{FF2B5EF4-FFF2-40B4-BE49-F238E27FC236}">
                <a16:creationId xmlns:a16="http://schemas.microsoft.com/office/drawing/2014/main" xmlns="" id="{EBE03793-0502-4B76-A3DE-0B14D0B22E19}"/>
              </a:ext>
            </a:extLst>
          </p:cNvPr>
          <p:cNvGrpSpPr/>
          <p:nvPr/>
        </p:nvGrpSpPr>
        <p:grpSpPr bwMode="gray">
          <a:xfrm>
            <a:off x="5377075" y="3394851"/>
            <a:ext cx="288793" cy="288793"/>
            <a:chOff x="4208995" y="5426340"/>
            <a:chExt cx="153962" cy="153962"/>
          </a:xfrm>
          <a:solidFill>
            <a:schemeClr val="accent4"/>
          </a:solidFill>
        </p:grpSpPr>
        <p:sp>
          <p:nvSpPr>
            <p:cNvPr id="130" name="Oval 58">
              <a:extLst>
                <a:ext uri="{FF2B5EF4-FFF2-40B4-BE49-F238E27FC236}">
                  <a16:creationId xmlns:a16="http://schemas.microsoft.com/office/drawing/2014/main" xmlns="" id="{6EF83004-415A-4A82-991C-E27325BEE619}"/>
                </a:ext>
              </a:extLst>
            </p:cNvPr>
            <p:cNvSpPr>
              <a:spLocks/>
            </p:cNvSpPr>
            <p:nvPr/>
          </p:nvSpPr>
          <p:spPr bwMode="gray">
            <a:xfrm>
              <a:off x="4208995" y="5426340"/>
              <a:ext cx="153962" cy="153962"/>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2" tIns="43201" rIns="86402" bIns="43201" numCol="1" spcCol="0" rtlCol="0" fromWordArt="0" anchor="ctr" anchorCtr="0" forceAA="0" compatLnSpc="1">
              <a:prstTxWarp prst="textNoShape">
                <a:avLst/>
              </a:prstTxWarp>
              <a:noAutofit/>
            </a:bodyPr>
            <a:lstStyle/>
            <a:p>
              <a:pPr algn="ctr"/>
              <a:endParaRPr lang="en-GB" sz="1607" dirty="0"/>
            </a:p>
          </p:txBody>
        </p:sp>
        <p:sp>
          <p:nvSpPr>
            <p:cNvPr id="131" name="Flowchart: Predefined Process 59">
              <a:extLst>
                <a:ext uri="{FF2B5EF4-FFF2-40B4-BE49-F238E27FC236}">
                  <a16:creationId xmlns:a16="http://schemas.microsoft.com/office/drawing/2014/main" xmlns="" id="{B752AA62-7513-477C-B8C4-80A860E8D39A}"/>
                </a:ext>
              </a:extLst>
            </p:cNvPr>
            <p:cNvSpPr/>
            <p:nvPr/>
          </p:nvSpPr>
          <p:spPr bwMode="gray">
            <a:xfrm>
              <a:off x="4257675" y="5488781"/>
              <a:ext cx="45719" cy="45719"/>
            </a:xfrm>
            <a:prstGeom prst="flowChartPredefined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200" b="1" dirty="0">
                <a:solidFill>
                  <a:schemeClr val="bg1"/>
                </a:solidFill>
                <a:latin typeface="Arial" panose="020B0604020202020204" pitchFamily="34" charset="0"/>
                <a:cs typeface="Arial" panose="020B0604020202020204" pitchFamily="34" charset="0"/>
              </a:endParaRPr>
            </a:p>
          </p:txBody>
        </p:sp>
      </p:grpSp>
      <p:grpSp>
        <p:nvGrpSpPr>
          <p:cNvPr id="133" name="Group 61">
            <a:extLst>
              <a:ext uri="{FF2B5EF4-FFF2-40B4-BE49-F238E27FC236}">
                <a16:creationId xmlns:a16="http://schemas.microsoft.com/office/drawing/2014/main" xmlns="" id="{097FF9BD-DC15-4925-BB4B-42CC1C4CCF59}"/>
              </a:ext>
            </a:extLst>
          </p:cNvPr>
          <p:cNvGrpSpPr/>
          <p:nvPr/>
        </p:nvGrpSpPr>
        <p:grpSpPr bwMode="gray">
          <a:xfrm>
            <a:off x="5853092" y="3281680"/>
            <a:ext cx="136933" cy="136933"/>
            <a:chOff x="4425156" y="4928860"/>
            <a:chExt cx="73002" cy="73002"/>
          </a:xfrm>
          <a:solidFill>
            <a:schemeClr val="accent4"/>
          </a:solidFill>
        </p:grpSpPr>
        <p:sp>
          <p:nvSpPr>
            <p:cNvPr id="134" name="Oval 62">
              <a:extLst>
                <a:ext uri="{FF2B5EF4-FFF2-40B4-BE49-F238E27FC236}">
                  <a16:creationId xmlns:a16="http://schemas.microsoft.com/office/drawing/2014/main" xmlns="" id="{7FC0D3C9-4840-4879-8178-3E8782129EFD}"/>
                </a:ext>
              </a:extLst>
            </p:cNvPr>
            <p:cNvSpPr/>
            <p:nvPr/>
          </p:nvSpPr>
          <p:spPr bwMode="gray">
            <a:xfrm>
              <a:off x="4425156" y="4928860"/>
              <a:ext cx="73002" cy="73002"/>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2" tIns="43201" rIns="86402" bIns="43201" numCol="1" spcCol="0" rtlCol="0" fromWordArt="0" anchor="ctr" anchorCtr="0" forceAA="0" compatLnSpc="1">
              <a:prstTxWarp prst="textNoShape">
                <a:avLst/>
              </a:prstTxWarp>
              <a:noAutofit/>
            </a:bodyPr>
            <a:lstStyle/>
            <a:p>
              <a:pPr algn="ctr"/>
              <a:endParaRPr lang="en-GB" sz="1607" baseline="30000" dirty="0"/>
            </a:p>
          </p:txBody>
        </p:sp>
        <p:sp>
          <p:nvSpPr>
            <p:cNvPr id="135" name="Flowchart: Sort 63">
              <a:extLst>
                <a:ext uri="{FF2B5EF4-FFF2-40B4-BE49-F238E27FC236}">
                  <a16:creationId xmlns:a16="http://schemas.microsoft.com/office/drawing/2014/main" xmlns="" id="{DD7CFCDC-DA98-4676-B489-7FE15AB5DAC4}"/>
                </a:ext>
              </a:extLst>
            </p:cNvPr>
            <p:cNvSpPr/>
            <p:nvPr/>
          </p:nvSpPr>
          <p:spPr bwMode="gray">
            <a:xfrm>
              <a:off x="4448175" y="4943475"/>
              <a:ext cx="45719" cy="45719"/>
            </a:xfrm>
            <a:prstGeom prst="flowChartSor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200" b="1" dirty="0">
                <a:solidFill>
                  <a:schemeClr val="bg1"/>
                </a:solidFill>
                <a:latin typeface="Arial" panose="020B0604020202020204" pitchFamily="34" charset="0"/>
                <a:cs typeface="Arial" panose="020B0604020202020204" pitchFamily="34" charset="0"/>
              </a:endParaRPr>
            </a:p>
          </p:txBody>
        </p:sp>
      </p:grpSp>
      <p:grpSp>
        <p:nvGrpSpPr>
          <p:cNvPr id="136" name="Group 64">
            <a:extLst>
              <a:ext uri="{FF2B5EF4-FFF2-40B4-BE49-F238E27FC236}">
                <a16:creationId xmlns:a16="http://schemas.microsoft.com/office/drawing/2014/main" xmlns="" id="{6563E9FC-148E-48DE-9E6A-1621A4AFFE29}"/>
              </a:ext>
            </a:extLst>
          </p:cNvPr>
          <p:cNvGrpSpPr/>
          <p:nvPr/>
        </p:nvGrpSpPr>
        <p:grpSpPr bwMode="gray">
          <a:xfrm>
            <a:off x="6334065" y="3061353"/>
            <a:ext cx="288793" cy="288793"/>
            <a:chOff x="4777582" y="4728836"/>
            <a:chExt cx="153962" cy="153962"/>
          </a:xfrm>
          <a:solidFill>
            <a:schemeClr val="accent4"/>
          </a:solidFill>
        </p:grpSpPr>
        <p:sp>
          <p:nvSpPr>
            <p:cNvPr id="138" name="Oval 65">
              <a:extLst>
                <a:ext uri="{FF2B5EF4-FFF2-40B4-BE49-F238E27FC236}">
                  <a16:creationId xmlns:a16="http://schemas.microsoft.com/office/drawing/2014/main" xmlns="" id="{22175BE6-390B-4E3B-97FC-52C1242E88CE}"/>
                </a:ext>
              </a:extLst>
            </p:cNvPr>
            <p:cNvSpPr/>
            <p:nvPr/>
          </p:nvSpPr>
          <p:spPr bwMode="gray">
            <a:xfrm>
              <a:off x="4777582" y="4728836"/>
              <a:ext cx="153962" cy="153962"/>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2" tIns="43201" rIns="86402" bIns="43201" numCol="1" spcCol="0" rtlCol="0" fromWordArt="0" anchor="ctr" anchorCtr="0" forceAA="0" compatLnSpc="1">
              <a:prstTxWarp prst="textNoShape">
                <a:avLst/>
              </a:prstTxWarp>
              <a:noAutofit/>
            </a:bodyPr>
            <a:lstStyle/>
            <a:p>
              <a:pPr algn="ctr"/>
              <a:endParaRPr lang="en-GB" sz="1607" dirty="0"/>
            </a:p>
          </p:txBody>
        </p:sp>
        <p:sp>
          <p:nvSpPr>
            <p:cNvPr id="141" name="Flowchart: Display 66">
              <a:extLst>
                <a:ext uri="{FF2B5EF4-FFF2-40B4-BE49-F238E27FC236}">
                  <a16:creationId xmlns:a16="http://schemas.microsoft.com/office/drawing/2014/main" xmlns="" id="{FCE06728-49E7-4CCE-A60E-A351D3E17DAF}"/>
                </a:ext>
              </a:extLst>
            </p:cNvPr>
            <p:cNvSpPr/>
            <p:nvPr/>
          </p:nvSpPr>
          <p:spPr bwMode="gray">
            <a:xfrm>
              <a:off x="4831556" y="4769644"/>
              <a:ext cx="45719" cy="45719"/>
            </a:xfrm>
            <a:prstGeom prst="flowChartDisp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200" b="1" dirty="0">
                <a:solidFill>
                  <a:schemeClr val="bg1"/>
                </a:solidFill>
                <a:latin typeface="Arial" panose="020B0604020202020204" pitchFamily="34" charset="0"/>
                <a:cs typeface="Arial" panose="020B0604020202020204" pitchFamily="34" charset="0"/>
              </a:endParaRPr>
            </a:p>
          </p:txBody>
        </p:sp>
      </p:grpSp>
      <p:grpSp>
        <p:nvGrpSpPr>
          <p:cNvPr id="142" name="Group 67">
            <a:extLst>
              <a:ext uri="{FF2B5EF4-FFF2-40B4-BE49-F238E27FC236}">
                <a16:creationId xmlns:a16="http://schemas.microsoft.com/office/drawing/2014/main" xmlns="" id="{C26ED4CA-658F-45A2-8C3A-7480187DB6F4}"/>
              </a:ext>
            </a:extLst>
          </p:cNvPr>
          <p:cNvGrpSpPr/>
          <p:nvPr/>
        </p:nvGrpSpPr>
        <p:grpSpPr bwMode="gray">
          <a:xfrm>
            <a:off x="7102469" y="4371841"/>
            <a:ext cx="136933" cy="136933"/>
            <a:chOff x="5025229" y="5757534"/>
            <a:chExt cx="73002" cy="73002"/>
          </a:xfrm>
          <a:solidFill>
            <a:schemeClr val="accent4"/>
          </a:solidFill>
        </p:grpSpPr>
        <p:sp>
          <p:nvSpPr>
            <p:cNvPr id="143" name="Oval 68">
              <a:extLst>
                <a:ext uri="{FF2B5EF4-FFF2-40B4-BE49-F238E27FC236}">
                  <a16:creationId xmlns:a16="http://schemas.microsoft.com/office/drawing/2014/main" xmlns="" id="{4803F92C-C8AE-43C8-9FE6-5C84E2E9C6EE}"/>
                </a:ext>
              </a:extLst>
            </p:cNvPr>
            <p:cNvSpPr/>
            <p:nvPr/>
          </p:nvSpPr>
          <p:spPr bwMode="gray">
            <a:xfrm>
              <a:off x="5025229" y="5757534"/>
              <a:ext cx="73002" cy="73002"/>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2" tIns="43201" rIns="86402" bIns="43201" numCol="1" spcCol="0" rtlCol="0" fromWordArt="0" anchor="ctr" anchorCtr="0" forceAA="0" compatLnSpc="1">
              <a:prstTxWarp prst="textNoShape">
                <a:avLst/>
              </a:prstTxWarp>
              <a:noAutofit/>
            </a:bodyPr>
            <a:lstStyle/>
            <a:p>
              <a:pPr algn="ctr"/>
              <a:endParaRPr lang="en-GB" sz="1607" dirty="0"/>
            </a:p>
          </p:txBody>
        </p:sp>
        <p:sp>
          <p:nvSpPr>
            <p:cNvPr id="147" name="Division Sign 69">
              <a:extLst>
                <a:ext uri="{FF2B5EF4-FFF2-40B4-BE49-F238E27FC236}">
                  <a16:creationId xmlns:a16="http://schemas.microsoft.com/office/drawing/2014/main" xmlns="" id="{E4B55948-BBB5-4994-9473-239F49BB4F3E}"/>
                </a:ext>
              </a:extLst>
            </p:cNvPr>
            <p:cNvSpPr/>
            <p:nvPr/>
          </p:nvSpPr>
          <p:spPr bwMode="gray">
            <a:xfrm>
              <a:off x="5036345" y="5767387"/>
              <a:ext cx="45719" cy="45719"/>
            </a:xfrm>
            <a:prstGeom prst="mathDivid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200" b="1" dirty="0">
                <a:solidFill>
                  <a:schemeClr val="bg1"/>
                </a:solidFill>
                <a:latin typeface="Arial" panose="020B0604020202020204" pitchFamily="34" charset="0"/>
                <a:cs typeface="Arial" panose="020B0604020202020204" pitchFamily="34" charset="0"/>
              </a:endParaRPr>
            </a:p>
          </p:txBody>
        </p:sp>
      </p:grpSp>
      <p:sp>
        <p:nvSpPr>
          <p:cNvPr id="158" name="Bogen 170">
            <a:extLst>
              <a:ext uri="{FF2B5EF4-FFF2-40B4-BE49-F238E27FC236}">
                <a16:creationId xmlns:a16="http://schemas.microsoft.com/office/drawing/2014/main" xmlns="" id="{765B474F-64D4-43A4-A9F8-285B203A6267}"/>
              </a:ext>
            </a:extLst>
          </p:cNvPr>
          <p:cNvSpPr/>
          <p:nvPr/>
        </p:nvSpPr>
        <p:spPr bwMode="gray">
          <a:xfrm rot="16200000" flipH="1" flipV="1">
            <a:off x="3530647" y="2151387"/>
            <a:ext cx="2142819" cy="2917490"/>
          </a:xfrm>
          <a:prstGeom prst="arc">
            <a:avLst>
              <a:gd name="adj1" fmla="val 17676797"/>
              <a:gd name="adj2" fmla="val 4469261"/>
            </a:avLst>
          </a:prstGeom>
          <a:ln w="19050" cap="rnd">
            <a:gradFill flip="none" rotWithShape="1">
              <a:gsLst>
                <a:gs pos="68000">
                  <a:schemeClr val="accent4"/>
                </a:gs>
                <a:gs pos="0">
                  <a:schemeClr val="accent1"/>
                </a:gs>
              </a:gsLst>
              <a:lin ang="16200000" scaled="1"/>
              <a:tileRect/>
            </a:gradFill>
            <a:extLst>
              <a:ext uri="{C807C97D-BFC1-408E-A445-0C87EB9F89A2}">
                <ask:lineSketchStyleProps xmlns="" xmlns:ask="http://schemas.microsoft.com/office/drawing/2018/sketchyshapes" sd="4266197719">
                  <a:custGeom>
                    <a:avLst/>
                    <a:gdLst>
                      <a:gd name="connsiteX0" fmla="*/ 47 w 1408775"/>
                      <a:gd name="connsiteY0" fmla="*/ 696230 h 1408775"/>
                      <a:gd name="connsiteX1" fmla="*/ 708467 w 1408775"/>
                      <a:gd name="connsiteY1" fmla="*/ 11 h 1408775"/>
                      <a:gd name="connsiteX2" fmla="*/ 1408776 w 1408775"/>
                      <a:gd name="connsiteY2" fmla="*/ 704387 h 1408775"/>
                      <a:gd name="connsiteX3" fmla="*/ 1063626 w 1408775"/>
                      <a:gd name="connsiteY3" fmla="*/ 704387 h 1408775"/>
                      <a:gd name="connsiteX4" fmla="*/ 704388 w 1408775"/>
                      <a:gd name="connsiteY4" fmla="*/ 704388 h 1408775"/>
                      <a:gd name="connsiteX5" fmla="*/ 366304 w 1408775"/>
                      <a:gd name="connsiteY5" fmla="*/ 700472 h 1408775"/>
                      <a:gd name="connsiteX6" fmla="*/ 47 w 1408775"/>
                      <a:gd name="connsiteY6" fmla="*/ 696230 h 1408775"/>
                      <a:gd name="connsiteX0" fmla="*/ 47 w 1408775"/>
                      <a:gd name="connsiteY0" fmla="*/ 696230 h 1408775"/>
                      <a:gd name="connsiteX1" fmla="*/ 708467 w 1408775"/>
                      <a:gd name="connsiteY1" fmla="*/ 11 h 1408775"/>
                      <a:gd name="connsiteX2" fmla="*/ 1408776 w 1408775"/>
                      <a:gd name="connsiteY2" fmla="*/ 704387 h 1408775"/>
                    </a:gdLst>
                    <a:ahLst/>
                    <a:cxnLst>
                      <a:cxn ang="0">
                        <a:pos x="connsiteX0" y="connsiteY0"/>
                      </a:cxn>
                      <a:cxn ang="0">
                        <a:pos x="connsiteX1" y="connsiteY1"/>
                      </a:cxn>
                      <a:cxn ang="0">
                        <a:pos x="connsiteX2" y="connsiteY2"/>
                      </a:cxn>
                    </a:cxnLst>
                    <a:rect l="l" t="t" r="r" b="b"/>
                    <a:pathLst>
                      <a:path w="1408775" h="1408775" stroke="0" extrusionOk="0">
                        <a:moveTo>
                          <a:pt x="47" y="696230"/>
                        </a:moveTo>
                        <a:cubicBezTo>
                          <a:pt x="49677" y="387045"/>
                          <a:pt x="264041" y="50616"/>
                          <a:pt x="708467" y="11"/>
                        </a:cubicBezTo>
                        <a:cubicBezTo>
                          <a:pt x="1053747" y="71486"/>
                          <a:pt x="1419039" y="300661"/>
                          <a:pt x="1408776" y="704387"/>
                        </a:cubicBezTo>
                        <a:cubicBezTo>
                          <a:pt x="1268169" y="717371"/>
                          <a:pt x="1151385" y="720904"/>
                          <a:pt x="1063626" y="704387"/>
                        </a:cubicBezTo>
                        <a:cubicBezTo>
                          <a:pt x="975867" y="687871"/>
                          <a:pt x="815790" y="690871"/>
                          <a:pt x="704388" y="704388"/>
                        </a:cubicBezTo>
                        <a:cubicBezTo>
                          <a:pt x="595192" y="718153"/>
                          <a:pt x="494833" y="718687"/>
                          <a:pt x="366304" y="700472"/>
                        </a:cubicBezTo>
                        <a:cubicBezTo>
                          <a:pt x="237775" y="682257"/>
                          <a:pt x="149431" y="706672"/>
                          <a:pt x="47" y="696230"/>
                        </a:cubicBezTo>
                        <a:close/>
                      </a:path>
                      <a:path w="1408775" h="1408775" fill="none" extrusionOk="0">
                        <a:moveTo>
                          <a:pt x="47" y="696230"/>
                        </a:moveTo>
                        <a:cubicBezTo>
                          <a:pt x="-22201" y="311631"/>
                          <a:pt x="318121" y="26486"/>
                          <a:pt x="708467" y="11"/>
                        </a:cubicBezTo>
                        <a:cubicBezTo>
                          <a:pt x="1081204" y="89007"/>
                          <a:pt x="1388628" y="345658"/>
                          <a:pt x="1408776" y="704387"/>
                        </a:cubicBezTo>
                      </a:path>
                    </a:pathLst>
                  </a:custGeom>
                  <ask:type>
                    <ask:lineSketchNone/>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defTabSz="914338">
              <a:defRPr/>
            </a:pPr>
            <a:endParaRPr lang="de-DE" dirty="0">
              <a:solidFill>
                <a:prstClr val="black"/>
              </a:solidFill>
              <a:latin typeface="Arial"/>
            </a:endParaRPr>
          </a:p>
        </p:txBody>
      </p:sp>
      <p:sp>
        <p:nvSpPr>
          <p:cNvPr id="89" name="Oval 88">
            <a:extLst>
              <a:ext uri="{FF2B5EF4-FFF2-40B4-BE49-F238E27FC236}">
                <a16:creationId xmlns:a16="http://schemas.microsoft.com/office/drawing/2014/main" xmlns="" id="{5A67F06D-440A-4578-A3BD-C67D265DD479}"/>
              </a:ext>
            </a:extLst>
          </p:cNvPr>
          <p:cNvSpPr/>
          <p:nvPr/>
        </p:nvSpPr>
        <p:spPr bwMode="gray">
          <a:xfrm>
            <a:off x="5728124" y="3401368"/>
            <a:ext cx="1310446" cy="12918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100" b="1" dirty="0">
                <a:solidFill>
                  <a:schemeClr val="bg1"/>
                </a:solidFill>
                <a:cs typeface="Arial" panose="020B0604020202020204" pitchFamily="34" charset="0"/>
              </a:rPr>
              <a:t>Customer service excellence </a:t>
            </a:r>
          </a:p>
        </p:txBody>
      </p:sp>
    </p:spTree>
    <p:extLst>
      <p:ext uri="{BB962C8B-B14F-4D97-AF65-F5344CB8AC3E}">
        <p14:creationId xmlns:p14="http://schemas.microsoft.com/office/powerpoint/2010/main" val="234049390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4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2"/>
                                        </p:tgtEl>
                                        <p:attrNameLst>
                                          <p:attrName>style.visibility</p:attrName>
                                        </p:attrNameLst>
                                      </p:cBhvr>
                                      <p:to>
                                        <p:strVal val="visible"/>
                                      </p:to>
                                    </p:set>
                                    <p:animEffect transition="in" filter="fade">
                                      <p:cBhvr>
                                        <p:cTn id="13" dur="500"/>
                                        <p:tgtEl>
                                          <p:spTgt spid="82"/>
                                        </p:tgtEl>
                                      </p:cBhvr>
                                    </p:animEffect>
                                  </p:childTnLst>
                                </p:cTn>
                              </p:par>
                              <p:par>
                                <p:cTn id="14" presetID="6" presetClass="emph" presetSubtype="0" accel="50000" decel="50000" autoRev="1" fill="hold" grpId="1" nodeType="withEffect">
                                  <p:stCondLst>
                                    <p:cond delay="0"/>
                                  </p:stCondLst>
                                  <p:childTnLst>
                                    <p:animScale>
                                      <p:cBhvr>
                                        <p:cTn id="15" dur="250" fill="hold"/>
                                        <p:tgtEl>
                                          <p:spTgt spid="31"/>
                                        </p:tgtEl>
                                      </p:cBhvr>
                                      <p:by x="110000" y="110000"/>
                                    </p:animScale>
                                  </p:childTnLst>
                                </p:cTn>
                              </p:par>
                              <p:par>
                                <p:cTn id="16" presetID="10" presetClass="entr" presetSubtype="0" fill="hold" grpId="0" nodeType="withEffect">
                                  <p:stCondLst>
                                    <p:cond delay="100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500"/>
                                        <p:tgtEl>
                                          <p:spTgt spid="56"/>
                                        </p:tgtEl>
                                      </p:cBhvr>
                                    </p:animEffect>
                                  </p:childTnLst>
                                </p:cTn>
                              </p:par>
                              <p:par>
                                <p:cTn id="19" presetID="10" presetClass="entr" presetSubtype="0" fill="hold" grpId="0" nodeType="withEffect">
                                  <p:stCondLst>
                                    <p:cond delay="1000"/>
                                  </p:stCondLst>
                                  <p:childTnLst>
                                    <p:set>
                                      <p:cBhvr>
                                        <p:cTn id="20" dur="1" fill="hold">
                                          <p:stCondLst>
                                            <p:cond delay="0"/>
                                          </p:stCondLst>
                                        </p:cTn>
                                        <p:tgtEl>
                                          <p:spTgt spid="83"/>
                                        </p:tgtEl>
                                        <p:attrNameLst>
                                          <p:attrName>style.visibility</p:attrName>
                                        </p:attrNameLst>
                                      </p:cBhvr>
                                      <p:to>
                                        <p:strVal val="visible"/>
                                      </p:to>
                                    </p:set>
                                    <p:animEffect transition="in" filter="fade">
                                      <p:cBhvr>
                                        <p:cTn id="21" dur="500"/>
                                        <p:tgtEl>
                                          <p:spTgt spid="83"/>
                                        </p:tgtEl>
                                      </p:cBhvr>
                                    </p:animEffect>
                                  </p:childTnLst>
                                </p:cTn>
                              </p:par>
                              <p:par>
                                <p:cTn id="22" presetID="6" presetClass="emph" presetSubtype="0" accel="50000" decel="50000" autoRev="1" fill="hold" grpId="1" nodeType="withEffect">
                                  <p:stCondLst>
                                    <p:cond delay="1000"/>
                                  </p:stCondLst>
                                  <p:childTnLst>
                                    <p:animScale>
                                      <p:cBhvr>
                                        <p:cTn id="23" dur="250" fill="hold"/>
                                        <p:tgtEl>
                                          <p:spTgt spid="56"/>
                                        </p:tgtEl>
                                      </p:cBhvr>
                                      <p:by x="110000" y="110000"/>
                                    </p:animScale>
                                  </p:childTnLst>
                                </p:cTn>
                              </p:par>
                              <p:par>
                                <p:cTn id="24" presetID="10" presetClass="entr" presetSubtype="0" fill="hold" grpId="0" nodeType="withEffect">
                                  <p:stCondLst>
                                    <p:cond delay="200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500"/>
                                        <p:tgtEl>
                                          <p:spTgt spid="57"/>
                                        </p:tgtEl>
                                      </p:cBhvr>
                                    </p:animEffect>
                                  </p:childTnLst>
                                </p:cTn>
                              </p:par>
                              <p:par>
                                <p:cTn id="27" presetID="10" presetClass="entr" presetSubtype="0" fill="hold" grpId="0" nodeType="withEffect">
                                  <p:stCondLst>
                                    <p:cond delay="2000"/>
                                  </p:stCondLst>
                                  <p:childTnLst>
                                    <p:set>
                                      <p:cBhvr>
                                        <p:cTn id="28" dur="1" fill="hold">
                                          <p:stCondLst>
                                            <p:cond delay="0"/>
                                          </p:stCondLst>
                                        </p:cTn>
                                        <p:tgtEl>
                                          <p:spTgt spid="84"/>
                                        </p:tgtEl>
                                        <p:attrNameLst>
                                          <p:attrName>style.visibility</p:attrName>
                                        </p:attrNameLst>
                                      </p:cBhvr>
                                      <p:to>
                                        <p:strVal val="visible"/>
                                      </p:to>
                                    </p:set>
                                    <p:animEffect transition="in" filter="fade">
                                      <p:cBhvr>
                                        <p:cTn id="29" dur="500"/>
                                        <p:tgtEl>
                                          <p:spTgt spid="84"/>
                                        </p:tgtEl>
                                      </p:cBhvr>
                                    </p:animEffect>
                                  </p:childTnLst>
                                </p:cTn>
                              </p:par>
                              <p:par>
                                <p:cTn id="30" presetID="6" presetClass="emph" presetSubtype="0" accel="50000" decel="50000" autoRev="1" fill="hold" grpId="1" nodeType="withEffect">
                                  <p:stCondLst>
                                    <p:cond delay="2000"/>
                                  </p:stCondLst>
                                  <p:childTnLst>
                                    <p:animScale>
                                      <p:cBhvr>
                                        <p:cTn id="31" dur="250" fill="hold"/>
                                        <p:tgtEl>
                                          <p:spTgt spid="57"/>
                                        </p:tgtEl>
                                      </p:cBhvr>
                                      <p:by x="110000" y="110000"/>
                                    </p:animScale>
                                  </p:childTnLst>
                                </p:cTn>
                              </p:par>
                              <p:par>
                                <p:cTn id="32" presetID="10" presetClass="entr" presetSubtype="0" fill="hold" grpId="0" nodeType="withEffect">
                                  <p:stCondLst>
                                    <p:cond delay="3000"/>
                                  </p:stCondLst>
                                  <p:childTnLst>
                                    <p:set>
                                      <p:cBhvr>
                                        <p:cTn id="33" dur="1" fill="hold">
                                          <p:stCondLst>
                                            <p:cond delay="0"/>
                                          </p:stCondLst>
                                        </p:cTn>
                                        <p:tgtEl>
                                          <p:spTgt spid="59"/>
                                        </p:tgtEl>
                                        <p:attrNameLst>
                                          <p:attrName>style.visibility</p:attrName>
                                        </p:attrNameLst>
                                      </p:cBhvr>
                                      <p:to>
                                        <p:strVal val="visible"/>
                                      </p:to>
                                    </p:set>
                                    <p:animEffect transition="in" filter="fade">
                                      <p:cBhvr>
                                        <p:cTn id="34" dur="500"/>
                                        <p:tgtEl>
                                          <p:spTgt spid="59"/>
                                        </p:tgtEl>
                                      </p:cBhvr>
                                    </p:animEffect>
                                  </p:childTnLst>
                                </p:cTn>
                              </p:par>
                              <p:par>
                                <p:cTn id="35" presetID="10" presetClass="entr" presetSubtype="0" fill="hold" grpId="0" nodeType="withEffect">
                                  <p:stCondLst>
                                    <p:cond delay="3000"/>
                                  </p:stCondLst>
                                  <p:childTnLst>
                                    <p:set>
                                      <p:cBhvr>
                                        <p:cTn id="36" dur="1" fill="hold">
                                          <p:stCondLst>
                                            <p:cond delay="0"/>
                                          </p:stCondLst>
                                        </p:cTn>
                                        <p:tgtEl>
                                          <p:spTgt spid="85"/>
                                        </p:tgtEl>
                                        <p:attrNameLst>
                                          <p:attrName>style.visibility</p:attrName>
                                        </p:attrNameLst>
                                      </p:cBhvr>
                                      <p:to>
                                        <p:strVal val="visible"/>
                                      </p:to>
                                    </p:set>
                                    <p:animEffect transition="in" filter="fade">
                                      <p:cBhvr>
                                        <p:cTn id="37" dur="500"/>
                                        <p:tgtEl>
                                          <p:spTgt spid="85"/>
                                        </p:tgtEl>
                                      </p:cBhvr>
                                    </p:animEffect>
                                  </p:childTnLst>
                                </p:cTn>
                              </p:par>
                              <p:par>
                                <p:cTn id="38" presetID="6" presetClass="emph" presetSubtype="0" accel="50000" decel="50000" autoRev="1" fill="hold" grpId="1" nodeType="withEffect">
                                  <p:stCondLst>
                                    <p:cond delay="3000"/>
                                  </p:stCondLst>
                                  <p:childTnLst>
                                    <p:animScale>
                                      <p:cBhvr>
                                        <p:cTn id="39" dur="250" fill="hold"/>
                                        <p:tgtEl>
                                          <p:spTgt spid="59"/>
                                        </p:tgtEl>
                                      </p:cBhvr>
                                      <p:by x="110000" y="110000"/>
                                    </p:animScale>
                                  </p:childTnLst>
                                </p:cTn>
                              </p:par>
                              <p:par>
                                <p:cTn id="40" presetID="10" presetClass="entr" presetSubtype="0" fill="hold" grpId="0" nodeType="withEffect">
                                  <p:stCondLst>
                                    <p:cond delay="4000"/>
                                  </p:stCondLst>
                                  <p:childTnLst>
                                    <p:set>
                                      <p:cBhvr>
                                        <p:cTn id="41" dur="1" fill="hold">
                                          <p:stCondLst>
                                            <p:cond delay="0"/>
                                          </p:stCondLst>
                                        </p:cTn>
                                        <p:tgtEl>
                                          <p:spTgt spid="80"/>
                                        </p:tgtEl>
                                        <p:attrNameLst>
                                          <p:attrName>style.visibility</p:attrName>
                                        </p:attrNameLst>
                                      </p:cBhvr>
                                      <p:to>
                                        <p:strVal val="visible"/>
                                      </p:to>
                                    </p:set>
                                    <p:animEffect transition="in" filter="fade">
                                      <p:cBhvr>
                                        <p:cTn id="42" dur="500"/>
                                        <p:tgtEl>
                                          <p:spTgt spid="80"/>
                                        </p:tgtEl>
                                      </p:cBhvr>
                                    </p:animEffect>
                                  </p:childTnLst>
                                </p:cTn>
                              </p:par>
                              <p:par>
                                <p:cTn id="43" presetID="10" presetClass="entr" presetSubtype="0" fill="hold" grpId="0" nodeType="withEffect">
                                  <p:stCondLst>
                                    <p:cond delay="4000"/>
                                  </p:stCondLst>
                                  <p:childTnLst>
                                    <p:set>
                                      <p:cBhvr>
                                        <p:cTn id="44" dur="1" fill="hold">
                                          <p:stCondLst>
                                            <p:cond delay="0"/>
                                          </p:stCondLst>
                                        </p:cTn>
                                        <p:tgtEl>
                                          <p:spTgt spid="81"/>
                                        </p:tgtEl>
                                        <p:attrNameLst>
                                          <p:attrName>style.visibility</p:attrName>
                                        </p:attrNameLst>
                                      </p:cBhvr>
                                      <p:to>
                                        <p:strVal val="visible"/>
                                      </p:to>
                                    </p:set>
                                    <p:animEffect transition="in" filter="fade">
                                      <p:cBhvr>
                                        <p:cTn id="45" dur="500"/>
                                        <p:tgtEl>
                                          <p:spTgt spid="81"/>
                                        </p:tgtEl>
                                      </p:cBhvr>
                                    </p:animEffect>
                                  </p:childTnLst>
                                </p:cTn>
                              </p:par>
                              <p:par>
                                <p:cTn id="46" presetID="6" presetClass="emph" presetSubtype="0" accel="50000" decel="50000" autoRev="1" fill="hold" grpId="1" nodeType="withEffect">
                                  <p:stCondLst>
                                    <p:cond delay="4000"/>
                                  </p:stCondLst>
                                  <p:childTnLst>
                                    <p:animScale>
                                      <p:cBhvr>
                                        <p:cTn id="47" dur="250" fill="hold"/>
                                        <p:tgtEl>
                                          <p:spTgt spid="80"/>
                                        </p:tgtEl>
                                      </p:cBhvr>
                                      <p:by x="110000" y="110000"/>
                                    </p:animScale>
                                  </p:childTnLst>
                                </p:cTn>
                              </p:par>
                              <p:par>
                                <p:cTn id="48" presetID="22" presetClass="entr" presetSubtype="8" fill="hold" grpId="0" nodeType="withEffect">
                                  <p:stCondLst>
                                    <p:cond delay="4500"/>
                                  </p:stCondLst>
                                  <p:childTnLst>
                                    <p:set>
                                      <p:cBhvr>
                                        <p:cTn id="49" dur="1" fill="hold">
                                          <p:stCondLst>
                                            <p:cond delay="0"/>
                                          </p:stCondLst>
                                        </p:cTn>
                                        <p:tgtEl>
                                          <p:spTgt spid="158"/>
                                        </p:tgtEl>
                                        <p:attrNameLst>
                                          <p:attrName>style.visibility</p:attrName>
                                        </p:attrNameLst>
                                      </p:cBhvr>
                                      <p:to>
                                        <p:strVal val="visible"/>
                                      </p:to>
                                    </p:set>
                                    <p:animEffect transition="in" filter="wipe(left)">
                                      <p:cBhvr>
                                        <p:cTn id="50" dur="1000"/>
                                        <p:tgtEl>
                                          <p:spTgt spid="158"/>
                                        </p:tgtEl>
                                      </p:cBhvr>
                                    </p:animEffect>
                                  </p:childTnLst>
                                </p:cTn>
                              </p:par>
                              <p:par>
                                <p:cTn id="51" presetID="10" presetClass="entr" presetSubtype="0" fill="hold" nodeType="withEffect">
                                  <p:stCondLst>
                                    <p:cond delay="5500"/>
                                  </p:stCondLst>
                                  <p:childTnLst>
                                    <p:set>
                                      <p:cBhvr>
                                        <p:cTn id="52" dur="1" fill="hold">
                                          <p:stCondLst>
                                            <p:cond delay="0"/>
                                          </p:stCondLst>
                                        </p:cTn>
                                        <p:tgtEl>
                                          <p:spTgt spid="126"/>
                                        </p:tgtEl>
                                        <p:attrNameLst>
                                          <p:attrName>style.visibility</p:attrName>
                                        </p:attrNameLst>
                                      </p:cBhvr>
                                      <p:to>
                                        <p:strVal val="visible"/>
                                      </p:to>
                                    </p:set>
                                    <p:animEffect transition="in" filter="fade">
                                      <p:cBhvr>
                                        <p:cTn id="53" dur="500"/>
                                        <p:tgtEl>
                                          <p:spTgt spid="126"/>
                                        </p:tgtEl>
                                      </p:cBhvr>
                                    </p:animEffect>
                                  </p:childTnLst>
                                </p:cTn>
                              </p:par>
                              <p:par>
                                <p:cTn id="54" presetID="10" presetClass="entr" presetSubtype="0" fill="hold" nodeType="withEffect">
                                  <p:stCondLst>
                                    <p:cond delay="5500"/>
                                  </p:stCondLst>
                                  <p:childTnLst>
                                    <p:set>
                                      <p:cBhvr>
                                        <p:cTn id="55" dur="1" fill="hold">
                                          <p:stCondLst>
                                            <p:cond delay="0"/>
                                          </p:stCondLst>
                                        </p:cTn>
                                        <p:tgtEl>
                                          <p:spTgt spid="133"/>
                                        </p:tgtEl>
                                        <p:attrNameLst>
                                          <p:attrName>style.visibility</p:attrName>
                                        </p:attrNameLst>
                                      </p:cBhvr>
                                      <p:to>
                                        <p:strVal val="visible"/>
                                      </p:to>
                                    </p:set>
                                    <p:animEffect transition="in" filter="fade">
                                      <p:cBhvr>
                                        <p:cTn id="56" dur="500"/>
                                        <p:tgtEl>
                                          <p:spTgt spid="133"/>
                                        </p:tgtEl>
                                      </p:cBhvr>
                                    </p:animEffect>
                                  </p:childTnLst>
                                </p:cTn>
                              </p:par>
                              <p:par>
                                <p:cTn id="57" presetID="10" presetClass="entr" presetSubtype="0" fill="hold" nodeType="withEffect">
                                  <p:stCondLst>
                                    <p:cond delay="5500"/>
                                  </p:stCondLst>
                                  <p:childTnLst>
                                    <p:set>
                                      <p:cBhvr>
                                        <p:cTn id="58" dur="1" fill="hold">
                                          <p:stCondLst>
                                            <p:cond delay="0"/>
                                          </p:stCondLst>
                                        </p:cTn>
                                        <p:tgtEl>
                                          <p:spTgt spid="136"/>
                                        </p:tgtEl>
                                        <p:attrNameLst>
                                          <p:attrName>style.visibility</p:attrName>
                                        </p:attrNameLst>
                                      </p:cBhvr>
                                      <p:to>
                                        <p:strVal val="visible"/>
                                      </p:to>
                                    </p:set>
                                    <p:animEffect transition="in" filter="fade">
                                      <p:cBhvr>
                                        <p:cTn id="59" dur="500"/>
                                        <p:tgtEl>
                                          <p:spTgt spid="136"/>
                                        </p:tgtEl>
                                      </p:cBhvr>
                                    </p:animEffect>
                                  </p:childTnLst>
                                </p:cTn>
                              </p:par>
                              <p:par>
                                <p:cTn id="60" presetID="10" presetClass="entr" presetSubtype="0" fill="hold" nodeType="withEffect">
                                  <p:stCondLst>
                                    <p:cond delay="5500"/>
                                  </p:stCondLst>
                                  <p:childTnLst>
                                    <p:set>
                                      <p:cBhvr>
                                        <p:cTn id="61" dur="1" fill="hold">
                                          <p:stCondLst>
                                            <p:cond delay="0"/>
                                          </p:stCondLst>
                                        </p:cTn>
                                        <p:tgtEl>
                                          <p:spTgt spid="142"/>
                                        </p:tgtEl>
                                        <p:attrNameLst>
                                          <p:attrName>style.visibility</p:attrName>
                                        </p:attrNameLst>
                                      </p:cBhvr>
                                      <p:to>
                                        <p:strVal val="visible"/>
                                      </p:to>
                                    </p:set>
                                    <p:animEffect transition="in" filter="fade">
                                      <p:cBhvr>
                                        <p:cTn id="62" dur="500"/>
                                        <p:tgtEl>
                                          <p:spTgt spid="142"/>
                                        </p:tgtEl>
                                      </p:cBhvr>
                                    </p:animEffect>
                                  </p:childTnLst>
                                </p:cTn>
                              </p:par>
                              <p:par>
                                <p:cTn id="63" presetID="10" presetClass="entr" presetSubtype="0" fill="hold" nodeType="withEffect">
                                  <p:stCondLst>
                                    <p:cond delay="5500"/>
                                  </p:stCondLst>
                                  <p:childTnLst>
                                    <p:set>
                                      <p:cBhvr>
                                        <p:cTn id="64" dur="1" fill="hold">
                                          <p:stCondLst>
                                            <p:cond delay="0"/>
                                          </p:stCondLst>
                                        </p:cTn>
                                        <p:tgtEl>
                                          <p:spTgt spid="115"/>
                                        </p:tgtEl>
                                        <p:attrNameLst>
                                          <p:attrName>style.visibility</p:attrName>
                                        </p:attrNameLst>
                                      </p:cBhvr>
                                      <p:to>
                                        <p:strVal val="visible"/>
                                      </p:to>
                                    </p:set>
                                    <p:animEffect transition="in" filter="fade">
                                      <p:cBhvr>
                                        <p:cTn id="65" dur="500"/>
                                        <p:tgtEl>
                                          <p:spTgt spid="115"/>
                                        </p:tgtEl>
                                      </p:cBhvr>
                                    </p:animEffect>
                                  </p:childTnLst>
                                </p:cTn>
                              </p:par>
                              <p:par>
                                <p:cTn id="66" presetID="42" presetClass="path" presetSubtype="0" decel="100000" fill="hold" nodeType="withEffect">
                                  <p:stCondLst>
                                    <p:cond delay="5500"/>
                                  </p:stCondLst>
                                  <p:childTnLst>
                                    <p:animMotion origin="layout" path="M 5.55556E-7 -2.96296E-6 L 0.06354 0.07593 " pathEditMode="relative" rAng="0" ptsTypes="AA">
                                      <p:cBhvr>
                                        <p:cTn id="67" dur="1000" spd="-100000" fill="hold"/>
                                        <p:tgtEl>
                                          <p:spTgt spid="126"/>
                                        </p:tgtEl>
                                        <p:attrNameLst>
                                          <p:attrName>ppt_x</p:attrName>
                                          <p:attrName>ppt_y</p:attrName>
                                        </p:attrNameLst>
                                      </p:cBhvr>
                                      <p:rCtr x="3177" y="3796"/>
                                    </p:animMotion>
                                  </p:childTnLst>
                                </p:cTn>
                              </p:par>
                              <p:par>
                                <p:cTn id="68" presetID="42" presetClass="path" presetSubtype="0" decel="100000" fill="hold" nodeType="withEffect">
                                  <p:stCondLst>
                                    <p:cond delay="5500"/>
                                  </p:stCondLst>
                                  <p:childTnLst>
                                    <p:animMotion origin="layout" path="M 5.55556E-7 -4.5679E-6 L 0.0316 0.07007 " pathEditMode="relative" rAng="0" ptsTypes="AA">
                                      <p:cBhvr>
                                        <p:cTn id="69" dur="1000" spd="-100000" fill="hold"/>
                                        <p:tgtEl>
                                          <p:spTgt spid="133"/>
                                        </p:tgtEl>
                                        <p:attrNameLst>
                                          <p:attrName>ppt_x</p:attrName>
                                          <p:attrName>ppt_y</p:attrName>
                                        </p:attrNameLst>
                                      </p:cBhvr>
                                      <p:rCtr x="1580" y="3488"/>
                                    </p:animMotion>
                                  </p:childTnLst>
                                </p:cTn>
                              </p:par>
                              <p:par>
                                <p:cTn id="70" presetID="42" presetClass="path" presetSubtype="0" decel="100000" fill="hold" nodeType="withEffect">
                                  <p:stCondLst>
                                    <p:cond delay="5500"/>
                                  </p:stCondLst>
                                  <p:childTnLst>
                                    <p:animMotion origin="layout" path="M 3.05556E-6 1.85185E-6 L -0.00764 0.09166 " pathEditMode="relative" rAng="0" ptsTypes="AA">
                                      <p:cBhvr>
                                        <p:cTn id="71" dur="1000" spd="-100000" fill="hold"/>
                                        <p:tgtEl>
                                          <p:spTgt spid="136"/>
                                        </p:tgtEl>
                                        <p:attrNameLst>
                                          <p:attrName>ppt_x</p:attrName>
                                          <p:attrName>ppt_y</p:attrName>
                                        </p:attrNameLst>
                                      </p:cBhvr>
                                      <p:rCtr x="-382" y="4568"/>
                                    </p:animMotion>
                                  </p:childTnLst>
                                </p:cTn>
                              </p:par>
                              <p:par>
                                <p:cTn id="72" presetID="42" presetClass="path" presetSubtype="0" decel="100000" fill="hold" nodeType="withEffect">
                                  <p:stCondLst>
                                    <p:cond delay="5500"/>
                                  </p:stCondLst>
                                  <p:childTnLst>
                                    <p:animMotion origin="layout" path="M -1.38889E-6 -1.60494E-6 L -0.0441 -0.0571 " pathEditMode="relative" rAng="0" ptsTypes="AA">
                                      <p:cBhvr>
                                        <p:cTn id="73" dur="1000" spd="-100000" fill="hold"/>
                                        <p:tgtEl>
                                          <p:spTgt spid="142"/>
                                        </p:tgtEl>
                                        <p:attrNameLst>
                                          <p:attrName>ppt_x</p:attrName>
                                          <p:attrName>ppt_y</p:attrName>
                                        </p:attrNameLst>
                                      </p:cBhvr>
                                      <p:rCtr x="-2205" y="-2870"/>
                                    </p:animMotion>
                                  </p:childTnLst>
                                </p:cTn>
                              </p:par>
                              <p:par>
                                <p:cTn id="74" presetID="42" presetClass="path" presetSubtype="0" decel="100000" fill="hold" nodeType="withEffect">
                                  <p:stCondLst>
                                    <p:cond delay="5500"/>
                                  </p:stCondLst>
                                  <p:childTnLst>
                                    <p:animMotion origin="layout" path="M -8.33333E-7 -1.23457E-7 L -0.03507 -0.09259 " pathEditMode="relative" rAng="0" ptsTypes="AA">
                                      <p:cBhvr>
                                        <p:cTn id="75" dur="1000" spd="-100000" fill="hold"/>
                                        <p:tgtEl>
                                          <p:spTgt spid="115"/>
                                        </p:tgtEl>
                                        <p:attrNameLst>
                                          <p:attrName>ppt_x</p:attrName>
                                          <p:attrName>ppt_y</p:attrName>
                                        </p:attrNameLst>
                                      </p:cBhvr>
                                      <p:rCtr x="-1753" y="-4630"/>
                                    </p:animMotion>
                                  </p:childTnLst>
                                </p:cTn>
                              </p:par>
                              <p:par>
                                <p:cTn id="76" presetID="10" presetClass="entr" presetSubtype="0" fill="hold" grpId="0" nodeType="withEffect">
                                  <p:stCondLst>
                                    <p:cond delay="5500"/>
                                  </p:stCondLst>
                                  <p:childTnLst>
                                    <p:set>
                                      <p:cBhvr>
                                        <p:cTn id="77" dur="1" fill="hold">
                                          <p:stCondLst>
                                            <p:cond delay="0"/>
                                          </p:stCondLst>
                                        </p:cTn>
                                        <p:tgtEl>
                                          <p:spTgt spid="89"/>
                                        </p:tgtEl>
                                        <p:attrNameLst>
                                          <p:attrName>style.visibility</p:attrName>
                                        </p:attrNameLst>
                                      </p:cBhvr>
                                      <p:to>
                                        <p:strVal val="visible"/>
                                      </p:to>
                                    </p:set>
                                    <p:animEffect transition="in" filter="fade">
                                      <p:cBhvr>
                                        <p:cTn id="78" dur="500"/>
                                        <p:tgtEl>
                                          <p:spTgt spid="89"/>
                                        </p:tgtEl>
                                      </p:cBhvr>
                                    </p:animEffect>
                                  </p:childTnLst>
                                </p:cTn>
                              </p:par>
                              <p:par>
                                <p:cTn id="79" presetID="6" presetClass="emph" presetSubtype="0" accel="50000" decel="50000" autoRev="1" fill="hold" grpId="1" nodeType="withEffect">
                                  <p:stCondLst>
                                    <p:cond delay="5500"/>
                                  </p:stCondLst>
                                  <p:childTnLst>
                                    <p:animScale>
                                      <p:cBhvr>
                                        <p:cTn id="80" dur="350" fill="hold"/>
                                        <p:tgtEl>
                                          <p:spTgt spid="89"/>
                                        </p:tgtEl>
                                      </p:cBhvr>
                                      <p:by x="110000" y="110000"/>
                                    </p:animScale>
                                  </p:childTnLst>
                                </p:cTn>
                              </p:par>
                              <p:par>
                                <p:cTn id="81" presetID="10" presetClass="entr" presetSubtype="0" fill="hold" nodeType="withEffect">
                                  <p:stCondLst>
                                    <p:cond delay="550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500"/>
                                        <p:tgtEl>
                                          <p:spTgt spid="7"/>
                                        </p:tgtEl>
                                      </p:cBhvr>
                                    </p:animEffect>
                                  </p:childTnLst>
                                </p:cTn>
                              </p:par>
                              <p:par>
                                <p:cTn id="84" presetID="42" presetClass="path" presetSubtype="0" decel="100000" fill="hold" nodeType="withEffect">
                                  <p:stCondLst>
                                    <p:cond delay="5500"/>
                                  </p:stCondLst>
                                  <p:childTnLst>
                                    <p:animMotion origin="layout" path="M 1.94444E-6 3.08642E-6 L -0.16511 -0.05618 " pathEditMode="relative" rAng="0" ptsTypes="AA">
                                      <p:cBhvr>
                                        <p:cTn id="85" dur="1000" spd="-100000" fill="hold"/>
                                        <p:tgtEl>
                                          <p:spTgt spid="7"/>
                                        </p:tgtEl>
                                        <p:attrNameLst>
                                          <p:attrName>ppt_x</p:attrName>
                                          <p:attrName>ppt_y</p:attrName>
                                        </p:attrNameLst>
                                      </p:cBhvr>
                                      <p:rCtr x="-8264" y="-28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3" grpId="0"/>
      <p:bldP spid="84" grpId="0"/>
      <p:bldP spid="85" grpId="0"/>
      <p:bldP spid="31" grpId="0" animBg="1"/>
      <p:bldP spid="31" grpId="1" animBg="1"/>
      <p:bldP spid="56" grpId="0" animBg="1"/>
      <p:bldP spid="56" grpId="1" animBg="1"/>
      <p:bldP spid="57" grpId="0" animBg="1"/>
      <p:bldP spid="57" grpId="1" animBg="1"/>
      <p:bldP spid="59" grpId="0" animBg="1"/>
      <p:bldP spid="59" grpId="1" animBg="1"/>
      <p:bldP spid="80" grpId="0" animBg="1"/>
      <p:bldP spid="80" grpId="1" animBg="1"/>
      <p:bldP spid="81" grpId="0"/>
      <p:bldP spid="158" grpId="0" animBg="1"/>
      <p:bldP spid="89" grpId="0" animBg="1"/>
      <p:bldP spid="89"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1"/>
  <p:tag name="FINNOVA_CATEGORY" val="Without"/>
  <p:tag name="FINNOVA_CATEGORY_LANGUAGE" val="de"/>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SELECTED" val="YES"/>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rReddys White Master">
  <a:themeElements>
    <a:clrScheme name="dr. reddys">
      <a:dk1>
        <a:sysClr val="windowText" lastClr="000000"/>
      </a:dk1>
      <a:lt1>
        <a:sysClr val="window" lastClr="FFFFFF"/>
      </a:lt1>
      <a:dk2>
        <a:srgbClr val="5225B5"/>
      </a:dk2>
      <a:lt2>
        <a:srgbClr val="AFAFAF"/>
      </a:lt2>
      <a:accent1>
        <a:srgbClr val="5225B5"/>
      </a:accent1>
      <a:accent2>
        <a:srgbClr val="32C8F5"/>
      </a:accent2>
      <a:accent3>
        <a:srgbClr val="64BE91"/>
      </a:accent3>
      <a:accent4>
        <a:srgbClr val="FAD20A"/>
      </a:accent4>
      <a:accent5>
        <a:srgbClr val="FAC8B9"/>
      </a:accent5>
      <a:accent6>
        <a:srgbClr val="F0504B"/>
      </a:accent6>
      <a:hlink>
        <a:srgbClr val="5225B5"/>
      </a:hlink>
      <a:folHlink>
        <a:srgbClr val="5225B5"/>
      </a:folHlink>
    </a:clrScheme>
    <a:fontScheme name="Dr. Reddy'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lIns="72000" tIns="72000" rIns="72000" bIns="72000" rtlCol="0" anchor="ctr"/>
      <a:lstStyle>
        <a:defPPr algn="ctr">
          <a:spcBef>
            <a:spcPts val="200"/>
          </a:spcBef>
          <a:spcAft>
            <a:spcPts val="200"/>
          </a:spcAft>
          <a:defRPr sz="11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180000" indent="-180000">
          <a:spcBef>
            <a:spcPts val="200"/>
          </a:spcBef>
          <a:spcAft>
            <a:spcPts val="200"/>
          </a:spcAft>
          <a:buClr>
            <a:schemeClr val="accent1"/>
          </a:buClr>
          <a:buSzPct val="110000"/>
          <a:buFont typeface="Arial" panose="020B0604020202020204" pitchFamily="34" charset="0"/>
          <a:buChar char="●"/>
          <a:defRPr sz="1100" dirty="0" err="1" smtClean="0"/>
        </a:defPPr>
      </a:lstStyle>
    </a:txDef>
  </a:objectDefaults>
  <a:extraClrSchemeLst/>
  <a:extLst>
    <a:ext uri="{05A4C25C-085E-4340-85A3-A5531E510DB2}">
      <thm15:themeFamily xmlns:thm15="http://schemas.microsoft.com/office/thememl/2012/main" name="DrReddys_Template_02a_SW.potx" id="{1AEACE5C-BE5D-4348-A041-0795E32CD805}" vid="{BB1B8D90-FB3E-4FAE-8501-8F19C8DAE770}"/>
    </a:ext>
  </a:extLst>
</a:theme>
</file>

<file path=ppt/theme/theme2.xml><?xml version="1.0" encoding="utf-8"?>
<a:theme xmlns:a="http://schemas.openxmlformats.org/drawingml/2006/main" name="DrReddys Blue Master">
  <a:themeElements>
    <a:clrScheme name="Custom 5">
      <a:dk1>
        <a:sysClr val="windowText" lastClr="000000"/>
      </a:dk1>
      <a:lt1>
        <a:sysClr val="window" lastClr="FFFFFF"/>
      </a:lt1>
      <a:dk2>
        <a:srgbClr val="32C8F5"/>
      </a:dk2>
      <a:lt2>
        <a:srgbClr val="AFAFAF"/>
      </a:lt2>
      <a:accent1>
        <a:srgbClr val="5225B5"/>
      </a:accent1>
      <a:accent2>
        <a:srgbClr val="32C8F5"/>
      </a:accent2>
      <a:accent3>
        <a:srgbClr val="64BE91"/>
      </a:accent3>
      <a:accent4>
        <a:srgbClr val="FAD20A"/>
      </a:accent4>
      <a:accent5>
        <a:srgbClr val="FAC8B9"/>
      </a:accent5>
      <a:accent6>
        <a:srgbClr val="F0504B"/>
      </a:accent6>
      <a:hlink>
        <a:srgbClr val="5225B5"/>
      </a:hlink>
      <a:folHlink>
        <a:srgbClr val="5225B5"/>
      </a:folHlink>
    </a:clrScheme>
    <a:fontScheme name="Dr. Reddy'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lIns="72000" tIns="72000" rIns="72000" bIns="72000" rtlCol="0" anchor="ctr"/>
      <a:lstStyle>
        <a:defPPr algn="ctr">
          <a:spcBef>
            <a:spcPts val="200"/>
          </a:spcBef>
          <a:spcAft>
            <a:spcPts val="200"/>
          </a:spcAft>
          <a:defRPr sz="11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180000" indent="-180000">
          <a:spcBef>
            <a:spcPts val="200"/>
          </a:spcBef>
          <a:spcAft>
            <a:spcPts val="200"/>
          </a:spcAft>
          <a:buClr>
            <a:schemeClr val="accent1"/>
          </a:buClr>
          <a:buSzPct val="110000"/>
          <a:buFont typeface="Arial" panose="020B0604020202020204" pitchFamily="34" charset="0"/>
          <a:buChar char="●"/>
          <a:defRPr sz="1100" dirty="0" err="1" smtClean="0"/>
        </a:defPPr>
      </a:lstStyle>
    </a:txDef>
  </a:objectDefaults>
  <a:extraClrSchemeLst/>
  <a:extLst>
    <a:ext uri="{05A4C25C-085E-4340-85A3-A5531E510DB2}">
      <thm15:themeFamily xmlns:thm15="http://schemas.microsoft.com/office/thememl/2012/main" name="DrReddys_Template_02a_SW.potx" id="{1AEACE5C-BE5D-4348-A041-0795E32CD805}" vid="{F0C4C64C-5009-44CB-8127-963B1B90B977}"/>
    </a:ext>
  </a:extLst>
</a:theme>
</file>

<file path=ppt/theme/theme3.xml><?xml version="1.0" encoding="utf-8"?>
<a:theme xmlns:a="http://schemas.openxmlformats.org/drawingml/2006/main" name="DrReddys Green Master">
  <a:themeElements>
    <a:clrScheme name="Custom 6">
      <a:dk1>
        <a:sysClr val="windowText" lastClr="000000"/>
      </a:dk1>
      <a:lt1>
        <a:sysClr val="window" lastClr="FFFFFF"/>
      </a:lt1>
      <a:dk2>
        <a:srgbClr val="64BE91"/>
      </a:dk2>
      <a:lt2>
        <a:srgbClr val="AFAFAF"/>
      </a:lt2>
      <a:accent1>
        <a:srgbClr val="5225B5"/>
      </a:accent1>
      <a:accent2>
        <a:srgbClr val="32C8F5"/>
      </a:accent2>
      <a:accent3>
        <a:srgbClr val="64BE91"/>
      </a:accent3>
      <a:accent4>
        <a:srgbClr val="FAD20A"/>
      </a:accent4>
      <a:accent5>
        <a:srgbClr val="FAC8B9"/>
      </a:accent5>
      <a:accent6>
        <a:srgbClr val="F0504B"/>
      </a:accent6>
      <a:hlink>
        <a:srgbClr val="5225B5"/>
      </a:hlink>
      <a:folHlink>
        <a:srgbClr val="5225B5"/>
      </a:folHlink>
    </a:clrScheme>
    <a:fontScheme name="Dr. Reddy'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lIns="72000" tIns="72000" rIns="72000" bIns="72000" rtlCol="0" anchor="ctr"/>
      <a:lstStyle>
        <a:defPPr algn="ctr">
          <a:spcBef>
            <a:spcPts val="200"/>
          </a:spcBef>
          <a:spcAft>
            <a:spcPts val="200"/>
          </a:spcAft>
          <a:defRPr sz="11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180000" indent="-180000">
          <a:spcBef>
            <a:spcPts val="200"/>
          </a:spcBef>
          <a:spcAft>
            <a:spcPts val="200"/>
          </a:spcAft>
          <a:buClr>
            <a:schemeClr val="accent1"/>
          </a:buClr>
          <a:buSzPct val="110000"/>
          <a:buFont typeface="Arial" panose="020B0604020202020204" pitchFamily="34" charset="0"/>
          <a:buChar char="●"/>
          <a:defRPr sz="1100" dirty="0" err="1" smtClean="0"/>
        </a:defPPr>
      </a:lstStyle>
    </a:txDef>
  </a:objectDefaults>
  <a:extraClrSchemeLst/>
  <a:extLst>
    <a:ext uri="{05A4C25C-085E-4340-85A3-A5531E510DB2}">
      <thm15:themeFamily xmlns:thm15="http://schemas.microsoft.com/office/thememl/2012/main" name="DrReddys_Template_02a_SW.potx" id="{1AEACE5C-BE5D-4348-A041-0795E32CD805}" vid="{9B2F14CC-D281-4504-9BA1-E154E448CFCC}"/>
    </a:ext>
  </a:extLst>
</a:theme>
</file>

<file path=ppt/theme/theme4.xml><?xml version="1.0" encoding="utf-8"?>
<a:theme xmlns:a="http://schemas.openxmlformats.org/drawingml/2006/main" name="DrReddys Yellow Master">
  <a:themeElements>
    <a:clrScheme name="Custom 7">
      <a:dk1>
        <a:sysClr val="windowText" lastClr="000000"/>
      </a:dk1>
      <a:lt1>
        <a:sysClr val="window" lastClr="FFFFFF"/>
      </a:lt1>
      <a:dk2>
        <a:srgbClr val="FAD20A"/>
      </a:dk2>
      <a:lt2>
        <a:srgbClr val="AFAFAF"/>
      </a:lt2>
      <a:accent1>
        <a:srgbClr val="5225B5"/>
      </a:accent1>
      <a:accent2>
        <a:srgbClr val="32C8F5"/>
      </a:accent2>
      <a:accent3>
        <a:srgbClr val="64BE91"/>
      </a:accent3>
      <a:accent4>
        <a:srgbClr val="FAD20A"/>
      </a:accent4>
      <a:accent5>
        <a:srgbClr val="FAC8B9"/>
      </a:accent5>
      <a:accent6>
        <a:srgbClr val="F0504B"/>
      </a:accent6>
      <a:hlink>
        <a:srgbClr val="5225B5"/>
      </a:hlink>
      <a:folHlink>
        <a:srgbClr val="5225B5"/>
      </a:folHlink>
    </a:clrScheme>
    <a:fontScheme name="Dr. Reddy'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lIns="72000" tIns="72000" rIns="72000" bIns="72000" rtlCol="0" anchor="ctr"/>
      <a:lstStyle>
        <a:defPPr algn="ctr">
          <a:spcBef>
            <a:spcPts val="200"/>
          </a:spcBef>
          <a:spcAft>
            <a:spcPts val="200"/>
          </a:spcAft>
          <a:defRPr sz="11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180000" indent="-180000">
          <a:spcBef>
            <a:spcPts val="200"/>
          </a:spcBef>
          <a:spcAft>
            <a:spcPts val="200"/>
          </a:spcAft>
          <a:buClr>
            <a:schemeClr val="accent1"/>
          </a:buClr>
          <a:buSzPct val="110000"/>
          <a:buFont typeface="Arial" panose="020B0604020202020204" pitchFamily="34" charset="0"/>
          <a:buChar char="●"/>
          <a:defRPr sz="1100" dirty="0" err="1" smtClean="0"/>
        </a:defPPr>
      </a:lstStyle>
    </a:txDef>
  </a:objectDefaults>
  <a:extraClrSchemeLst/>
  <a:extLst>
    <a:ext uri="{05A4C25C-085E-4340-85A3-A5531E510DB2}">
      <thm15:themeFamily xmlns:thm15="http://schemas.microsoft.com/office/thememl/2012/main" name="DrReddys_Template_02a_SW.potx" id="{1AEACE5C-BE5D-4348-A041-0795E32CD805}" vid="{753AFC8E-57F2-4EEE-8E4C-0F62BF81050D}"/>
    </a:ext>
  </a:extLst>
</a:theme>
</file>

<file path=ppt/theme/theme5.xml><?xml version="1.0" encoding="utf-8"?>
<a:theme xmlns:a="http://schemas.openxmlformats.org/drawingml/2006/main" name="DrReddys Light Red Master">
  <a:themeElements>
    <a:clrScheme name="Custom 8">
      <a:dk1>
        <a:sysClr val="windowText" lastClr="000000"/>
      </a:dk1>
      <a:lt1>
        <a:sysClr val="window" lastClr="FFFFFF"/>
      </a:lt1>
      <a:dk2>
        <a:srgbClr val="FAC8B9"/>
      </a:dk2>
      <a:lt2>
        <a:srgbClr val="AFAFAF"/>
      </a:lt2>
      <a:accent1>
        <a:srgbClr val="5225B5"/>
      </a:accent1>
      <a:accent2>
        <a:srgbClr val="32C8F5"/>
      </a:accent2>
      <a:accent3>
        <a:srgbClr val="64BE91"/>
      </a:accent3>
      <a:accent4>
        <a:srgbClr val="FAD20A"/>
      </a:accent4>
      <a:accent5>
        <a:srgbClr val="FAC8B9"/>
      </a:accent5>
      <a:accent6>
        <a:srgbClr val="F0504B"/>
      </a:accent6>
      <a:hlink>
        <a:srgbClr val="5225B5"/>
      </a:hlink>
      <a:folHlink>
        <a:srgbClr val="5225B5"/>
      </a:folHlink>
    </a:clrScheme>
    <a:fontScheme name="Dr. Reddy'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lIns="72000" tIns="72000" rIns="72000" bIns="72000" rtlCol="0" anchor="ctr"/>
      <a:lstStyle>
        <a:defPPr algn="ctr">
          <a:spcBef>
            <a:spcPts val="200"/>
          </a:spcBef>
          <a:spcAft>
            <a:spcPts val="200"/>
          </a:spcAft>
          <a:defRPr sz="11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180000" indent="-180000">
          <a:spcBef>
            <a:spcPts val="200"/>
          </a:spcBef>
          <a:spcAft>
            <a:spcPts val="200"/>
          </a:spcAft>
          <a:buClr>
            <a:schemeClr val="accent1"/>
          </a:buClr>
          <a:buSzPct val="110000"/>
          <a:buFont typeface="Arial" panose="020B0604020202020204" pitchFamily="34" charset="0"/>
          <a:buChar char="●"/>
          <a:defRPr sz="1100" dirty="0" err="1" smtClean="0"/>
        </a:defPPr>
      </a:lstStyle>
    </a:txDef>
  </a:objectDefaults>
  <a:extraClrSchemeLst/>
  <a:extLst>
    <a:ext uri="{05A4C25C-085E-4340-85A3-A5531E510DB2}">
      <thm15:themeFamily xmlns:thm15="http://schemas.microsoft.com/office/thememl/2012/main" name="DrReddys_Template_02a_SW.potx" id="{1AEACE5C-BE5D-4348-A041-0795E32CD805}" vid="{2DE032FE-BD24-442E-B198-DD1F353D26D9}"/>
    </a:ext>
  </a:extLst>
</a:theme>
</file>

<file path=ppt/theme/theme6.xml><?xml version="1.0" encoding="utf-8"?>
<a:theme xmlns:a="http://schemas.openxmlformats.org/drawingml/2006/main" name="DrReddys Red Master">
  <a:themeElements>
    <a:clrScheme name="Custom 9">
      <a:dk1>
        <a:sysClr val="windowText" lastClr="000000"/>
      </a:dk1>
      <a:lt1>
        <a:sysClr val="window" lastClr="FFFFFF"/>
      </a:lt1>
      <a:dk2>
        <a:srgbClr val="F0504B"/>
      </a:dk2>
      <a:lt2>
        <a:srgbClr val="AFAFAF"/>
      </a:lt2>
      <a:accent1>
        <a:srgbClr val="5225B5"/>
      </a:accent1>
      <a:accent2>
        <a:srgbClr val="32C8F5"/>
      </a:accent2>
      <a:accent3>
        <a:srgbClr val="64BE91"/>
      </a:accent3>
      <a:accent4>
        <a:srgbClr val="FAD20A"/>
      </a:accent4>
      <a:accent5>
        <a:srgbClr val="FAC8B9"/>
      </a:accent5>
      <a:accent6>
        <a:srgbClr val="F0504B"/>
      </a:accent6>
      <a:hlink>
        <a:srgbClr val="5225B5"/>
      </a:hlink>
      <a:folHlink>
        <a:srgbClr val="5225B5"/>
      </a:folHlink>
    </a:clrScheme>
    <a:fontScheme name="Dr. Reddy'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lIns="72000" tIns="72000" rIns="72000" bIns="72000" rtlCol="0" anchor="ctr"/>
      <a:lstStyle>
        <a:defPPr algn="ctr">
          <a:spcBef>
            <a:spcPts val="200"/>
          </a:spcBef>
          <a:spcAft>
            <a:spcPts val="200"/>
          </a:spcAft>
          <a:defRPr sz="11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180000" indent="-180000">
          <a:spcBef>
            <a:spcPts val="200"/>
          </a:spcBef>
          <a:spcAft>
            <a:spcPts val="200"/>
          </a:spcAft>
          <a:buClr>
            <a:schemeClr val="accent1"/>
          </a:buClr>
          <a:buSzPct val="110000"/>
          <a:buFont typeface="Arial" panose="020B0604020202020204" pitchFamily="34" charset="0"/>
          <a:buChar char="●"/>
          <a:defRPr sz="1100" dirty="0" err="1" smtClean="0"/>
        </a:defPPr>
      </a:lstStyle>
    </a:txDef>
  </a:objectDefaults>
  <a:extraClrSchemeLst/>
  <a:extLst>
    <a:ext uri="{05A4C25C-085E-4340-85A3-A5531E510DB2}">
      <thm15:themeFamily xmlns:thm15="http://schemas.microsoft.com/office/thememl/2012/main" name="DrReddys_Template_02a_SW.potx" id="{1AEACE5C-BE5D-4348-A041-0795E32CD805}" vid="{7E2361EE-2692-4628-8BC0-E8D9AF65D02C}"/>
    </a:ext>
  </a:extLst>
</a:theme>
</file>

<file path=ppt/theme/theme7.xml><?xml version="1.0" encoding="utf-8"?>
<a:theme xmlns:a="http://schemas.openxmlformats.org/drawingml/2006/main" name="Office Theme">
  <a:themeElements>
    <a:clrScheme name="DrReddys White">
      <a:dk1>
        <a:sysClr val="windowText" lastClr="000000"/>
      </a:dk1>
      <a:lt1>
        <a:sysClr val="window" lastClr="FFFFFF"/>
      </a:lt1>
      <a:dk2>
        <a:srgbClr val="5F4BA0"/>
      </a:dk2>
      <a:lt2>
        <a:srgbClr val="AFAFAF"/>
      </a:lt2>
      <a:accent1>
        <a:srgbClr val="5F4BA0"/>
      </a:accent1>
      <a:accent2>
        <a:srgbClr val="32C8F5"/>
      </a:accent2>
      <a:accent3>
        <a:srgbClr val="64BE91"/>
      </a:accent3>
      <a:accent4>
        <a:srgbClr val="FAD20A"/>
      </a:accent4>
      <a:accent5>
        <a:srgbClr val="FAC8B9"/>
      </a:accent5>
      <a:accent6>
        <a:srgbClr val="F0504B"/>
      </a:accent6>
      <a:hlink>
        <a:srgbClr val="5F4BA0"/>
      </a:hlink>
      <a:folHlink>
        <a:srgbClr val="5F4BA0"/>
      </a:folHlink>
    </a:clrScheme>
    <a:fontScheme name="Dr. Reddy'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lIns="72000" tIns="72000" rIns="72000" bIns="72000" rtlCol="0" anchor="ctr"/>
      <a:lstStyle>
        <a:defPPr algn="ctr">
          <a:spcBef>
            <a:spcPts val="200"/>
          </a:spcBef>
          <a:spcAft>
            <a:spcPts val="200"/>
          </a:spcAft>
          <a:defRPr sz="10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180000" indent="-180000">
          <a:spcBef>
            <a:spcPts val="200"/>
          </a:spcBef>
          <a:spcAft>
            <a:spcPts val="200"/>
          </a:spcAft>
          <a:buClr>
            <a:schemeClr val="accent1"/>
          </a:buClr>
          <a:buSzPct val="110000"/>
          <a:buFont typeface="Arial" panose="020B0604020202020204" pitchFamily="34" charset="0"/>
          <a:buChar char="●"/>
          <a:defRPr sz="1000" dirty="0" err="1" smtClean="0"/>
        </a:defPPr>
      </a:lstStyle>
    </a:txDef>
  </a:objectDefaults>
  <a:extraClrSchemeLst/>
</a:theme>
</file>

<file path=ppt/theme/theme8.xml><?xml version="1.0" encoding="utf-8"?>
<a:theme xmlns:a="http://schemas.openxmlformats.org/drawingml/2006/main" name="Office Theme">
  <a:themeElements>
    <a:clrScheme name="DrReddys White">
      <a:dk1>
        <a:sysClr val="windowText" lastClr="000000"/>
      </a:dk1>
      <a:lt1>
        <a:sysClr val="window" lastClr="FFFFFF"/>
      </a:lt1>
      <a:dk2>
        <a:srgbClr val="5F4BA0"/>
      </a:dk2>
      <a:lt2>
        <a:srgbClr val="AFAFAF"/>
      </a:lt2>
      <a:accent1>
        <a:srgbClr val="5F4BA0"/>
      </a:accent1>
      <a:accent2>
        <a:srgbClr val="32C8F5"/>
      </a:accent2>
      <a:accent3>
        <a:srgbClr val="64BE91"/>
      </a:accent3>
      <a:accent4>
        <a:srgbClr val="FAD20A"/>
      </a:accent4>
      <a:accent5>
        <a:srgbClr val="FAC8B9"/>
      </a:accent5>
      <a:accent6>
        <a:srgbClr val="F0504B"/>
      </a:accent6>
      <a:hlink>
        <a:srgbClr val="5F4BA0"/>
      </a:hlink>
      <a:folHlink>
        <a:srgbClr val="5F4BA0"/>
      </a:folHlink>
    </a:clrScheme>
    <a:fontScheme name="Dr. Reddy'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ln>
          <a:no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ctr">
          <a:spcBef>
            <a:spcPts val="200"/>
          </a:spcBef>
          <a:spcAft>
            <a:spcPts val="200"/>
          </a:spcAft>
          <a:defRPr sz="10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6350"/>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noAutofit/>
      </a:bodyPr>
      <a:lstStyle>
        <a:defPPr marL="180000" indent="-180000">
          <a:spcBef>
            <a:spcPts val="200"/>
          </a:spcBef>
          <a:spcAft>
            <a:spcPts val="200"/>
          </a:spcAft>
          <a:buClr>
            <a:schemeClr val="accent1"/>
          </a:buClr>
          <a:buSzPct val="110000"/>
          <a:buFont typeface="Arial" panose="020B0604020202020204" pitchFamily="34" charset="0"/>
          <a:buChar char="●"/>
          <a:defRPr sz="1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18845</TotalTime>
  <Words>3233</Words>
  <Application>Microsoft Office PowerPoint</Application>
  <PresentationFormat>On-screen Show (16:9)</PresentationFormat>
  <Paragraphs>569</Paragraphs>
  <Slides>31</Slides>
  <Notes>25</Notes>
  <HiddenSlides>3</HiddenSlides>
  <MMClips>0</MMClips>
  <ScaleCrop>false</ScaleCrop>
  <HeadingPairs>
    <vt:vector size="8" baseType="variant">
      <vt:variant>
        <vt:lpstr>Fonts Used</vt:lpstr>
      </vt:variant>
      <vt:variant>
        <vt:i4>4</vt:i4>
      </vt:variant>
      <vt:variant>
        <vt:lpstr>Theme</vt:lpstr>
      </vt:variant>
      <vt:variant>
        <vt:i4>6</vt:i4>
      </vt:variant>
      <vt:variant>
        <vt:lpstr>Embedded OLE Servers</vt:lpstr>
      </vt:variant>
      <vt:variant>
        <vt:i4>1</vt:i4>
      </vt:variant>
      <vt:variant>
        <vt:lpstr>Slide Titles</vt:lpstr>
      </vt:variant>
      <vt:variant>
        <vt:i4>31</vt:i4>
      </vt:variant>
    </vt:vector>
  </HeadingPairs>
  <TitlesOfParts>
    <vt:vector size="42" baseType="lpstr">
      <vt:lpstr>MS PGothic</vt:lpstr>
      <vt:lpstr>Arial</vt:lpstr>
      <vt:lpstr>Arial Black</vt:lpstr>
      <vt:lpstr>Scada</vt:lpstr>
      <vt:lpstr>DrReddys White Master</vt:lpstr>
      <vt:lpstr>DrReddys Blue Master</vt:lpstr>
      <vt:lpstr>DrReddys Green Master</vt:lpstr>
      <vt:lpstr>DrReddys Yellow Master</vt:lpstr>
      <vt:lpstr>DrReddys Light Red Master</vt:lpstr>
      <vt:lpstr>DrReddys Red Master</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Organograms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Organograms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 CG. Gegenheimer</dc:creator>
  <cp:lastModifiedBy>Yuri Alberto Pereira</cp:lastModifiedBy>
  <cp:revision>372</cp:revision>
  <dcterms:created xsi:type="dcterms:W3CDTF">2015-08-11T12:28:08Z</dcterms:created>
  <dcterms:modified xsi:type="dcterms:W3CDTF">2020-08-28T01:56:24Z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389FEDE7-4BE8-47F8-A220-891EAB5C9FB3</vt:lpwstr>
  </property>
  <property fmtid="{D5CDD505-2E9C-101B-9397-08002B2CF9AE}" pid="3" name="ArticulatePath">
    <vt:lpwstr>DrReddys_Template_01_EXP</vt:lpwstr>
  </property>
</Properties>
</file>