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75B52-256F-FBB2-5CEF-989D3A304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CC7CD4-61C0-322F-A8B9-800F07B29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A63CA-4740-4A5F-ABB7-1F7428C8F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67A42-69C9-5512-61A0-FE276C5D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DC565-3848-D17D-9378-1AA0C43B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8685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B537B-C774-FACD-49E4-CCABA1C1B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C916A7-1F31-9385-60A7-CE704EBFF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66E7D-0CBF-B575-2004-823B4280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51C12-8F79-2AB4-367E-A86D79365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DAD1C-46A5-8EA4-839B-86A0D5948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1413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8E2C8C-1BFD-781A-30A4-1F8306B6C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9E02D-3361-58BA-1593-D8146EF29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69FBF-0FA8-5CED-88EB-90302A34C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D4809-F3F6-318C-E36A-7840A8812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41017-00D5-DB87-B48E-314B6077E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63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BF7D5-B113-57DD-ACEA-8576BDCA0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756D4-0871-44CF-F375-D724746FA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30053-B3AC-6B7A-DB1B-CE21E6C5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6FB0F-8F6D-8362-9B04-C94825E5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A4B2D-0495-BCFB-61B3-1069FDC9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638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C368-69F4-42B4-D3D7-2E37B56EE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B75E4-FE98-AF4F-2380-66A50231C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EEBCE-8942-253F-361F-B60CCC55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A069F-7E3A-14C5-1FB7-13672079C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51599-778B-14E8-71C9-8A99B868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9786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F6E90-D153-ABA4-C567-F9DFDB6C8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FAE9B-6CA5-7FB3-AA99-6496B8F57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29171-60DC-9E35-8670-F13E97E69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408D4A-871D-7275-45A5-B9A7D142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95D2A-F79C-4A14-C9EF-B327F6938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F7873-5FB5-6015-BFC2-73D0F35B5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4527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9DE70-CDF3-2FA4-BDA4-7A576AB21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0A11E-09A9-ECDE-45EB-C25AD04D4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BB9482-5841-7086-5629-42D1EE1A9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4219F-4759-1846-18F5-5C916FA691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0CEE14-0216-A340-9CB2-1721E59AC4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8EF0BB-BB8A-025D-A227-BF90C5F57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5D7206-66B8-7957-D093-D3FB81B99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C83494-44D5-45E1-68A5-EFEBBD9F8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7419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B88CA-4C4E-D96B-B03D-2D1DE08FE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FA5773-1619-EFB7-E0C1-F67B989A1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51B8D2-34AD-9FE1-B11B-DDE2D6053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7C99BE-BB65-1ABE-6ACA-92CAF1C2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6755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C1A3CD-F8ED-6FB6-8CDF-30C3F8E27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C9B32-4F6C-713A-AB8B-A3C1C1952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E1283-6321-ED2F-9461-C6A7D04C1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4394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C5FED-B20D-DE02-BB8D-53F00C4F3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C57C7-F428-2AFD-8EF8-0ADB116A1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B983FC-C904-137D-7C9A-1A4F140C2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0F6A81-BFDB-FBC3-F171-4D3439B69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7D0E4-794D-B2F7-844F-A4AD0F6F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92199-D9BF-C21B-F547-D761920C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133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118BA-9816-E2C0-82C0-6E1AF6E72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55C680-9C3E-975C-F933-3DA8319232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6A477-4263-74A7-5761-15B6E671D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BB223-319D-0631-6697-EB0E0AE81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77E4B-858A-D75B-C1B3-2D0F4682F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0DC7A-6467-8D4C-CEF2-3BE97C5D6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5252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67CCD4-54B0-0DAA-ABDE-90B10FD7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A3E3E-5F8D-CBC3-7F51-BF1789B5B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3C542-1028-F850-4E6B-761F62B8ED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75D10-40BC-C8F4-FBDB-56B9B4F7E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0DD8C-526B-D871-2EB7-7C925697B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139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BB1C135-58AD-940A-CD81-2AA448AB0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95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Sanjay dave</dc:creator>
  <cp:lastModifiedBy>Sanjay dave</cp:lastModifiedBy>
  <cp:revision>2</cp:revision>
  <dcterms:created xsi:type="dcterms:W3CDTF">2024-02-21T06:38:06Z</dcterms:created>
  <dcterms:modified xsi:type="dcterms:W3CDTF">2024-02-21T06:41:17Z</dcterms:modified>
</cp:coreProperties>
</file>