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9"/>
  </p:notesMasterIdLst>
  <p:sldIdLst>
    <p:sldId id="256" r:id="rId5"/>
    <p:sldId id="257" r:id="rId6"/>
    <p:sldId id="258" r:id="rId7"/>
    <p:sldId id="259" r:id="rId8"/>
    <p:sldId id="278" r:id="rId9"/>
    <p:sldId id="260" r:id="rId10"/>
    <p:sldId id="276" r:id="rId11"/>
    <p:sldId id="283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9" r:id="rId23"/>
    <p:sldId id="280" r:id="rId24"/>
    <p:sldId id="281" r:id="rId25"/>
    <p:sldId id="282" r:id="rId26"/>
    <p:sldId id="271" r:id="rId27"/>
    <p:sldId id="272" r:id="rId28"/>
  </p:sldIdLst>
  <p:sldSz cx="18288000" cy="10287000"/>
  <p:notesSz cx="6858000" cy="9144000"/>
  <p:embeddedFontLst>
    <p:embeddedFont>
      <p:font typeface="Arial Bold" panose="020B0704020202020204" pitchFamily="34" charset="0"/>
      <p:regular r:id="rId30"/>
      <p:bold r:id="rId31"/>
    </p:embeddedFont>
    <p:embeddedFont>
      <p:font typeface="Montserrat" panose="00000500000000000000" pitchFamily="2" charset="0"/>
      <p:regular r:id="rId32"/>
      <p:bold r:id="rId33"/>
      <p:italic r:id="rId34"/>
      <p:boldItalic r:id="rId35"/>
    </p:embeddedFont>
    <p:embeddedFont>
      <p:font typeface="Montserrat Bold" panose="00000800000000000000" pitchFamily="2" charset="0"/>
      <p:regular r:id="rId36"/>
      <p:bold r:id="rId37"/>
    </p:embeddedFont>
    <p:embeddedFont>
      <p:font typeface="Montserrat Classic" panose="020B0604020202020204" charset="0"/>
      <p:regular r:id="rId38"/>
    </p:embeddedFont>
    <p:embeddedFont>
      <p:font typeface="Montserrat Classic Bold" panose="020B0604020202020204" charset="0"/>
      <p:regular r:id="rId39"/>
    </p:embeddedFont>
    <p:embeddedFont>
      <p:font typeface="Segoe UI" panose="020B0502040204020203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8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AABCD7-39C7-07D1-9A09-C58C0F45CA9C}" v="245" dt="2025-07-02T06:17:40.907"/>
    <p1510:client id="{56775F95-C145-A81A-8242-99D576D2422D}" v="1371" dt="2025-07-02T11:07:23.253"/>
    <p1510:client id="{5EEC836C-7138-D7FF-AF50-5AAFF84887D5}" v="39" dt="2025-07-02T06:30:24.317"/>
    <p1510:client id="{BEF4ECCC-25D3-903B-7E41-15EACC62CDC0}" v="1" dt="2025-07-03T05:27:08.8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tuja Yelve" userId="S::rutuja.yelve@amnlife.com::701a9ada-4028-42d7-a59e-fee21d3d359a" providerId="AD" clId="Web-{5EEC836C-7138-D7FF-AF50-5AAFF84887D5}"/>
    <pc:docChg chg="addSld modSld">
      <pc:chgData name="Rutuja Yelve" userId="S::rutuja.yelve@amnlife.com::701a9ada-4028-42d7-a59e-fee21d3d359a" providerId="AD" clId="Web-{5EEC836C-7138-D7FF-AF50-5AAFF84887D5}" dt="2025-07-02T06:30:23.599" v="20" actId="20577"/>
      <pc:docMkLst>
        <pc:docMk/>
      </pc:docMkLst>
      <pc:sldChg chg="new">
        <pc:chgData name="Rutuja Yelve" userId="S::rutuja.yelve@amnlife.com::701a9ada-4028-42d7-a59e-fee21d3d359a" providerId="AD" clId="Web-{5EEC836C-7138-D7FF-AF50-5AAFF84887D5}" dt="2025-07-02T05:41:03.702" v="0"/>
        <pc:sldMkLst>
          <pc:docMk/>
          <pc:sldMk cId="571253306" sldId="273"/>
        </pc:sldMkLst>
      </pc:sldChg>
      <pc:sldChg chg="modSp">
        <pc:chgData name="Rutuja Yelve" userId="S::rutuja.yelve@amnlife.com::701a9ada-4028-42d7-a59e-fee21d3d359a" providerId="AD" clId="Web-{5EEC836C-7138-D7FF-AF50-5AAFF84887D5}" dt="2025-07-02T06:30:23.599" v="20" actId="20577"/>
        <pc:sldMkLst>
          <pc:docMk/>
          <pc:sldMk cId="2809997223" sldId="276"/>
        </pc:sldMkLst>
        <pc:spChg chg="mod">
          <ac:chgData name="Rutuja Yelve" userId="S::rutuja.yelve@amnlife.com::701a9ada-4028-42d7-a59e-fee21d3d359a" providerId="AD" clId="Web-{5EEC836C-7138-D7FF-AF50-5AAFF84887D5}" dt="2025-07-02T06:30:23.599" v="20" actId="20577"/>
          <ac:spMkLst>
            <pc:docMk/>
            <pc:sldMk cId="2809997223" sldId="276"/>
            <ac:spMk id="19" creationId="{8D35508F-38BB-1685-F27F-BBF4AE68CACA}"/>
          </ac:spMkLst>
        </pc:spChg>
        <pc:spChg chg="mod">
          <ac:chgData name="Rutuja Yelve" userId="S::rutuja.yelve@amnlife.com::701a9ada-4028-42d7-a59e-fee21d3d359a" providerId="AD" clId="Web-{5EEC836C-7138-D7FF-AF50-5AAFF84887D5}" dt="2025-07-02T06:30:06.270" v="13" actId="20577"/>
          <ac:spMkLst>
            <pc:docMk/>
            <pc:sldMk cId="2809997223" sldId="276"/>
            <ac:spMk id="27" creationId="{FA049045-F903-EFDC-1C62-81BB66584050}"/>
          </ac:spMkLst>
        </pc:spChg>
      </pc:sldChg>
    </pc:docChg>
  </pc:docChgLst>
  <pc:docChgLst>
    <pc:chgData name="Rutuja Yelve" userId="S::rutuja.yelve@amnlife.com::701a9ada-4028-42d7-a59e-fee21d3d359a" providerId="AD" clId="Web-{19AABCD7-39C7-07D1-9A09-C58C0F45CA9C}"/>
    <pc:docChg chg="addSld modSld">
      <pc:chgData name="Rutuja Yelve" userId="S::rutuja.yelve@amnlife.com::701a9ada-4028-42d7-a59e-fee21d3d359a" providerId="AD" clId="Web-{19AABCD7-39C7-07D1-9A09-C58C0F45CA9C}" dt="2025-07-02T06:18:08.490" v="188" actId="14100"/>
      <pc:docMkLst>
        <pc:docMk/>
      </pc:docMkLst>
      <pc:sldChg chg="modSp">
        <pc:chgData name="Rutuja Yelve" userId="S::rutuja.yelve@amnlife.com::701a9ada-4028-42d7-a59e-fee21d3d359a" providerId="AD" clId="Web-{19AABCD7-39C7-07D1-9A09-C58C0F45CA9C}" dt="2025-07-02T06:11:24.573" v="73" actId="20577"/>
        <pc:sldMkLst>
          <pc:docMk/>
          <pc:sldMk cId="0" sldId="269"/>
        </pc:sldMkLst>
        <pc:spChg chg="mod">
          <ac:chgData name="Rutuja Yelve" userId="S::rutuja.yelve@amnlife.com::701a9ada-4028-42d7-a59e-fee21d3d359a" providerId="AD" clId="Web-{19AABCD7-39C7-07D1-9A09-C58C0F45CA9C}" dt="2025-07-02T06:11:24.573" v="73" actId="20577"/>
          <ac:spMkLst>
            <pc:docMk/>
            <pc:sldMk cId="0" sldId="269"/>
            <ac:spMk id="22" creationId="{00000000-0000-0000-0000-000000000000}"/>
          </ac:spMkLst>
        </pc:spChg>
      </pc:sldChg>
      <pc:sldChg chg="modSp">
        <pc:chgData name="Rutuja Yelve" userId="S::rutuja.yelve@amnlife.com::701a9ada-4028-42d7-a59e-fee21d3d359a" providerId="AD" clId="Web-{19AABCD7-39C7-07D1-9A09-C58C0F45CA9C}" dt="2025-07-02T06:06:21.740" v="1" actId="1076"/>
        <pc:sldMkLst>
          <pc:docMk/>
          <pc:sldMk cId="0" sldId="271"/>
        </pc:sldMkLst>
        <pc:spChg chg="mod">
          <ac:chgData name="Rutuja Yelve" userId="S::rutuja.yelve@amnlife.com::701a9ada-4028-42d7-a59e-fee21d3d359a" providerId="AD" clId="Web-{19AABCD7-39C7-07D1-9A09-C58C0F45CA9C}" dt="2025-07-02T06:06:21.740" v="1" actId="1076"/>
          <ac:spMkLst>
            <pc:docMk/>
            <pc:sldMk cId="0" sldId="271"/>
            <ac:spMk id="6" creationId="{00000000-0000-0000-0000-000000000000}"/>
          </ac:spMkLst>
        </pc:spChg>
      </pc:sldChg>
      <pc:sldChg chg="addSp modSp">
        <pc:chgData name="Rutuja Yelve" userId="S::rutuja.yelve@amnlife.com::701a9ada-4028-42d7-a59e-fee21d3d359a" providerId="AD" clId="Web-{19AABCD7-39C7-07D1-9A09-C58C0F45CA9C}" dt="2025-07-02T06:13:19.840" v="100" actId="1076"/>
        <pc:sldMkLst>
          <pc:docMk/>
          <pc:sldMk cId="571253306" sldId="273"/>
        </pc:sldMkLst>
        <pc:spChg chg="add mod">
          <ac:chgData name="Rutuja Yelve" userId="S::rutuja.yelve@amnlife.com::701a9ada-4028-42d7-a59e-fee21d3d359a" providerId="AD" clId="Web-{19AABCD7-39C7-07D1-9A09-C58C0F45CA9C}" dt="2025-07-02T06:13:19.840" v="100" actId="1076"/>
          <ac:spMkLst>
            <pc:docMk/>
            <pc:sldMk cId="571253306" sldId="273"/>
            <ac:spMk id="3" creationId="{3DF7C588-70EF-D089-C93B-8D32899BCB37}"/>
          </ac:spMkLst>
        </pc:spChg>
        <pc:spChg chg="add mod">
          <ac:chgData name="Rutuja Yelve" userId="S::rutuja.yelve@amnlife.com::701a9ada-4028-42d7-a59e-fee21d3d359a" providerId="AD" clId="Web-{19AABCD7-39C7-07D1-9A09-C58C0F45CA9C}" dt="2025-07-02T06:11:13.385" v="71" actId="14100"/>
          <ac:spMkLst>
            <pc:docMk/>
            <pc:sldMk cId="571253306" sldId="273"/>
            <ac:spMk id="4" creationId="{97ED8886-B2F1-EE95-993A-F5835CFC07F6}"/>
          </ac:spMkLst>
        </pc:spChg>
      </pc:sldChg>
      <pc:sldChg chg="addSp modSp new">
        <pc:chgData name="Rutuja Yelve" userId="S::rutuja.yelve@amnlife.com::701a9ada-4028-42d7-a59e-fee21d3d359a" providerId="AD" clId="Web-{19AABCD7-39C7-07D1-9A09-C58C0F45CA9C}" dt="2025-07-02T06:10:47.651" v="67" actId="14100"/>
        <pc:sldMkLst>
          <pc:docMk/>
          <pc:sldMk cId="2150155190" sldId="274"/>
        </pc:sldMkLst>
        <pc:spChg chg="add mod">
          <ac:chgData name="Rutuja Yelve" userId="S::rutuja.yelve@amnlife.com::701a9ada-4028-42d7-a59e-fee21d3d359a" providerId="AD" clId="Web-{19AABCD7-39C7-07D1-9A09-C58C0F45CA9C}" dt="2025-07-02T06:10:47.651" v="67" actId="14100"/>
          <ac:spMkLst>
            <pc:docMk/>
            <pc:sldMk cId="2150155190" sldId="274"/>
            <ac:spMk id="2" creationId="{313AED09-4378-81B0-8F1F-AC4FDC80220E}"/>
          </ac:spMkLst>
        </pc:spChg>
      </pc:sldChg>
      <pc:sldChg chg="addSp delSp modSp new">
        <pc:chgData name="Rutuja Yelve" userId="S::rutuja.yelve@amnlife.com::701a9ada-4028-42d7-a59e-fee21d3d359a" providerId="AD" clId="Web-{19AABCD7-39C7-07D1-9A09-C58C0F45CA9C}" dt="2025-07-02T06:17:16.672" v="185"/>
        <pc:sldMkLst>
          <pc:docMk/>
          <pc:sldMk cId="913271803" sldId="275"/>
        </pc:sldMkLst>
        <pc:spChg chg="add del mod">
          <ac:chgData name="Rutuja Yelve" userId="S::rutuja.yelve@amnlife.com::701a9ada-4028-42d7-a59e-fee21d3d359a" providerId="AD" clId="Web-{19AABCD7-39C7-07D1-9A09-C58C0F45CA9C}" dt="2025-07-02T06:16:56.703" v="177"/>
          <ac:spMkLst>
            <pc:docMk/>
            <pc:sldMk cId="913271803" sldId="275"/>
            <ac:spMk id="2" creationId="{F09EBA85-E191-55D2-1FAB-2644BF793232}"/>
          </ac:spMkLst>
        </pc:spChg>
        <pc:spChg chg="add del mod">
          <ac:chgData name="Rutuja Yelve" userId="S::rutuja.yelve@amnlife.com::701a9ada-4028-42d7-a59e-fee21d3d359a" providerId="AD" clId="Web-{19AABCD7-39C7-07D1-9A09-C58C0F45CA9C}" dt="2025-07-02T06:17:16.672" v="185"/>
          <ac:spMkLst>
            <pc:docMk/>
            <pc:sldMk cId="913271803" sldId="275"/>
            <ac:spMk id="3" creationId="{56049684-2E59-664C-18AD-543946233BC7}"/>
          </ac:spMkLst>
        </pc:spChg>
      </pc:sldChg>
      <pc:sldChg chg="addSp delSp modSp add replId">
        <pc:chgData name="Rutuja Yelve" userId="S::rutuja.yelve@amnlife.com::701a9ada-4028-42d7-a59e-fee21d3d359a" providerId="AD" clId="Web-{19AABCD7-39C7-07D1-9A09-C58C0F45CA9C}" dt="2025-07-02T06:18:08.490" v="188" actId="14100"/>
        <pc:sldMkLst>
          <pc:docMk/>
          <pc:sldMk cId="2809997223" sldId="276"/>
        </pc:sldMkLst>
        <pc:spChg chg="mod">
          <ac:chgData name="Rutuja Yelve" userId="S::rutuja.yelve@amnlife.com::701a9ada-4028-42d7-a59e-fee21d3d359a" providerId="AD" clId="Web-{19AABCD7-39C7-07D1-9A09-C58C0F45CA9C}" dt="2025-07-02T06:14:27.763" v="115" actId="1076"/>
          <ac:spMkLst>
            <pc:docMk/>
            <pc:sldMk cId="2809997223" sldId="276"/>
            <ac:spMk id="2" creationId="{C6792BFC-0058-0A7D-F8B4-8F0D43EB9AFE}"/>
          </ac:spMkLst>
        </pc:spChg>
        <pc:spChg chg="mod">
          <ac:chgData name="Rutuja Yelve" userId="S::rutuja.yelve@amnlife.com::701a9ada-4028-42d7-a59e-fee21d3d359a" providerId="AD" clId="Web-{19AABCD7-39C7-07D1-9A09-C58C0F45CA9C}" dt="2025-07-02T06:14:48.264" v="119" actId="1076"/>
          <ac:spMkLst>
            <pc:docMk/>
            <pc:sldMk cId="2809997223" sldId="276"/>
            <ac:spMk id="3" creationId="{6FAA15AE-FB26-8030-AE1A-43CE01FBCF51}"/>
          </ac:spMkLst>
        </pc:spChg>
        <pc:spChg chg="mod">
          <ac:chgData name="Rutuja Yelve" userId="S::rutuja.yelve@amnlife.com::701a9ada-4028-42d7-a59e-fee21d3d359a" providerId="AD" clId="Web-{19AABCD7-39C7-07D1-9A09-C58C0F45CA9C}" dt="2025-07-02T06:14:39.420" v="117" actId="1076"/>
          <ac:spMkLst>
            <pc:docMk/>
            <pc:sldMk cId="2809997223" sldId="276"/>
            <ac:spMk id="4" creationId="{12E5587E-809F-B364-7052-592D2DDD6A03}"/>
          </ac:spMkLst>
        </pc:spChg>
        <pc:spChg chg="del">
          <ac:chgData name="Rutuja Yelve" userId="S::rutuja.yelve@amnlife.com::701a9ada-4028-42d7-a59e-fee21d3d359a" providerId="AD" clId="Web-{19AABCD7-39C7-07D1-9A09-C58C0F45CA9C}" dt="2025-07-02T06:15:38.749" v="133"/>
          <ac:spMkLst>
            <pc:docMk/>
            <pc:sldMk cId="2809997223" sldId="276"/>
            <ac:spMk id="17" creationId="{1CE24C93-C0F5-96EA-0819-05E7C89B598A}"/>
          </ac:spMkLst>
        </pc:spChg>
        <pc:spChg chg="del mod">
          <ac:chgData name="Rutuja Yelve" userId="S::rutuja.yelve@amnlife.com::701a9ada-4028-42d7-a59e-fee21d3d359a" providerId="AD" clId="Web-{19AABCD7-39C7-07D1-9A09-C58C0F45CA9C}" dt="2025-07-02T06:13:15.403" v="99"/>
          <ac:spMkLst>
            <pc:docMk/>
            <pc:sldMk cId="2809997223" sldId="276"/>
            <ac:spMk id="19" creationId="{2002752A-8835-8D0F-72C2-41A5C41CB68E}"/>
          </ac:spMkLst>
        </pc:spChg>
        <pc:spChg chg="del mod">
          <ac:chgData name="Rutuja Yelve" userId="S::rutuja.yelve@amnlife.com::701a9ada-4028-42d7-a59e-fee21d3d359a" providerId="AD" clId="Web-{19AABCD7-39C7-07D1-9A09-C58C0F45CA9C}" dt="2025-07-02T06:15:33.936" v="132"/>
          <ac:spMkLst>
            <pc:docMk/>
            <pc:sldMk cId="2809997223" sldId="276"/>
            <ac:spMk id="20" creationId="{F56E7D93-1DD5-FFAD-AA01-760798081683}"/>
          </ac:spMkLst>
        </pc:spChg>
        <pc:spChg chg="del mod">
          <ac:chgData name="Rutuja Yelve" userId="S::rutuja.yelve@amnlife.com::701a9ada-4028-42d7-a59e-fee21d3d359a" providerId="AD" clId="Web-{19AABCD7-39C7-07D1-9A09-C58C0F45CA9C}" dt="2025-07-02T06:15:28.436" v="126"/>
          <ac:spMkLst>
            <pc:docMk/>
            <pc:sldMk cId="2809997223" sldId="276"/>
            <ac:spMk id="22" creationId="{BACE2C42-358B-7BE3-2262-B5406014EF4E}"/>
          </ac:spMkLst>
        </pc:spChg>
        <pc:spChg chg="add mod">
          <ac:chgData name="Rutuja Yelve" userId="S::rutuja.yelve@amnlife.com::701a9ada-4028-42d7-a59e-fee21d3d359a" providerId="AD" clId="Web-{19AABCD7-39C7-07D1-9A09-C58C0F45CA9C}" dt="2025-07-02T06:14:18.388" v="114" actId="1076"/>
          <ac:spMkLst>
            <pc:docMk/>
            <pc:sldMk cId="2809997223" sldId="276"/>
            <ac:spMk id="24" creationId="{ACE7BA2C-62DC-B6C3-574E-35D065DDB1E1}"/>
          </ac:spMkLst>
        </pc:spChg>
        <pc:spChg chg="add del mod">
          <ac:chgData name="Rutuja Yelve" userId="S::rutuja.yelve@amnlife.com::701a9ada-4028-42d7-a59e-fee21d3d359a" providerId="AD" clId="Web-{19AABCD7-39C7-07D1-9A09-C58C0F45CA9C}" dt="2025-07-02T06:16:27.890" v="146"/>
          <ac:spMkLst>
            <pc:docMk/>
            <pc:sldMk cId="2809997223" sldId="276"/>
            <ac:spMk id="25" creationId="{5B4ACA98-115C-18F7-9748-2585E730D0AF}"/>
          </ac:spMkLst>
        </pc:spChg>
        <pc:spChg chg="add mod">
          <ac:chgData name="Rutuja Yelve" userId="S::rutuja.yelve@amnlife.com::701a9ada-4028-42d7-a59e-fee21d3d359a" providerId="AD" clId="Web-{19AABCD7-39C7-07D1-9A09-C58C0F45CA9C}" dt="2025-07-02T06:18:08.490" v="188" actId="14100"/>
          <ac:spMkLst>
            <pc:docMk/>
            <pc:sldMk cId="2809997223" sldId="276"/>
            <ac:spMk id="27" creationId="{FA049045-F903-EFDC-1C62-81BB66584050}"/>
          </ac:spMkLst>
        </pc:spChg>
        <pc:grpChg chg="mod">
          <ac:chgData name="Rutuja Yelve" userId="S::rutuja.yelve@amnlife.com::701a9ada-4028-42d7-a59e-fee21d3d359a" providerId="AD" clId="Web-{19AABCD7-39C7-07D1-9A09-C58C0F45CA9C}" dt="2025-07-02T06:13:29.153" v="104" actId="1076"/>
          <ac:grpSpMkLst>
            <pc:docMk/>
            <pc:sldMk cId="2809997223" sldId="276"/>
            <ac:grpSpMk id="5" creationId="{9CBEC829-183A-CBC5-0D0C-97DE91A344CC}"/>
          </ac:grpSpMkLst>
        </pc:grpChg>
        <pc:grpChg chg="mod">
          <ac:chgData name="Rutuja Yelve" userId="S::rutuja.yelve@amnlife.com::701a9ada-4028-42d7-a59e-fee21d3d359a" providerId="AD" clId="Web-{19AABCD7-39C7-07D1-9A09-C58C0F45CA9C}" dt="2025-07-02T06:16:03.812" v="142" actId="1076"/>
          <ac:grpSpMkLst>
            <pc:docMk/>
            <pc:sldMk cId="2809997223" sldId="276"/>
            <ac:grpSpMk id="10" creationId="{E1AD78F2-D842-1F3E-14E5-E2427EBEBBC4}"/>
          </ac:grpSpMkLst>
        </pc:grpChg>
        <pc:grpChg chg="mod">
          <ac:chgData name="Rutuja Yelve" userId="S::rutuja.yelve@amnlife.com::701a9ada-4028-42d7-a59e-fee21d3d359a" providerId="AD" clId="Web-{19AABCD7-39C7-07D1-9A09-C58C0F45CA9C}" dt="2025-07-02T06:15:14.358" v="123" actId="14100"/>
          <ac:grpSpMkLst>
            <pc:docMk/>
            <pc:sldMk cId="2809997223" sldId="276"/>
            <ac:grpSpMk id="13" creationId="{052F1934-694A-36B9-CDC5-4FD1FF21CD03}"/>
          </ac:grpSpMkLst>
        </pc:grpChg>
      </pc:sldChg>
    </pc:docChg>
  </pc:docChgLst>
  <pc:docChgLst>
    <pc:chgData name="Rutuja Yelve" userId="S::rutuja.yelve@amnlife.com::701a9ada-4028-42d7-a59e-fee21d3d359a" providerId="AD" clId="Web-{E2566574-C4CC-0B7C-70BF-4FA208725A67}"/>
    <pc:docChg chg="modSld">
      <pc:chgData name="Rutuja Yelve" userId="S::rutuja.yelve@amnlife.com::701a9ada-4028-42d7-a59e-fee21d3d359a" providerId="AD" clId="Web-{E2566574-C4CC-0B7C-70BF-4FA208725A67}" dt="2025-06-18T07:12:50.054" v="2" actId="20577"/>
      <pc:docMkLst>
        <pc:docMk/>
      </pc:docMkLst>
      <pc:sldChg chg="modSp">
        <pc:chgData name="Rutuja Yelve" userId="S::rutuja.yelve@amnlife.com::701a9ada-4028-42d7-a59e-fee21d3d359a" providerId="AD" clId="Web-{E2566574-C4CC-0B7C-70BF-4FA208725A67}" dt="2025-06-18T07:12:50.054" v="2" actId="20577"/>
        <pc:sldMkLst>
          <pc:docMk/>
          <pc:sldMk cId="0" sldId="266"/>
        </pc:sldMkLst>
        <pc:spChg chg="mod">
          <ac:chgData name="Rutuja Yelve" userId="S::rutuja.yelve@amnlife.com::701a9ada-4028-42d7-a59e-fee21d3d359a" providerId="AD" clId="Web-{E2566574-C4CC-0B7C-70BF-4FA208725A67}" dt="2025-06-18T07:12:50.054" v="2" actId="20577"/>
          <ac:spMkLst>
            <pc:docMk/>
            <pc:sldMk cId="0" sldId="266"/>
            <ac:spMk id="13" creationId="{00000000-0000-0000-0000-000000000000}"/>
          </ac:spMkLst>
        </pc:spChg>
      </pc:sldChg>
    </pc:docChg>
  </pc:docChgLst>
  <pc:docChgLst>
    <pc:chgData name="Rutuja Yelve" userId="S::rutuja.yelve@amnlife.com::701a9ada-4028-42d7-a59e-fee21d3d359a" providerId="AD" clId="Web-{56775F95-C145-A81A-8242-99D576D2422D}"/>
    <pc:docChg chg="addSld delSld modSld sldOrd">
      <pc:chgData name="Rutuja Yelve" userId="S::rutuja.yelve@amnlife.com::701a9ada-4028-42d7-a59e-fee21d3d359a" providerId="AD" clId="Web-{56775F95-C145-A81A-8242-99D576D2422D}" dt="2025-07-02T11:07:23.253" v="925"/>
      <pc:docMkLst>
        <pc:docMk/>
      </pc:docMkLst>
      <pc:sldChg chg="modSp">
        <pc:chgData name="Rutuja Yelve" userId="S::rutuja.yelve@amnlife.com::701a9ada-4028-42d7-a59e-fee21d3d359a" providerId="AD" clId="Web-{56775F95-C145-A81A-8242-99D576D2422D}" dt="2025-07-02T10:43:38.085" v="862" actId="1076"/>
        <pc:sldMkLst>
          <pc:docMk/>
          <pc:sldMk cId="0" sldId="257"/>
        </pc:sldMkLst>
        <pc:spChg chg="mod">
          <ac:chgData name="Rutuja Yelve" userId="S::rutuja.yelve@amnlife.com::701a9ada-4028-42d7-a59e-fee21d3d359a" providerId="AD" clId="Web-{56775F95-C145-A81A-8242-99D576D2422D}" dt="2025-07-02T10:43:38.085" v="862" actId="1076"/>
          <ac:spMkLst>
            <pc:docMk/>
            <pc:sldMk cId="0" sldId="257"/>
            <ac:spMk id="6" creationId="{00000000-0000-0000-0000-000000000000}"/>
          </ac:spMkLst>
        </pc:spChg>
      </pc:sldChg>
      <pc:sldChg chg="ord">
        <pc:chgData name="Rutuja Yelve" userId="S::rutuja.yelve@amnlife.com::701a9ada-4028-42d7-a59e-fee21d3d359a" providerId="AD" clId="Web-{56775F95-C145-A81A-8242-99D576D2422D}" dt="2025-07-02T10:48:39.356" v="909"/>
        <pc:sldMkLst>
          <pc:docMk/>
          <pc:sldMk cId="0" sldId="258"/>
        </pc:sldMkLst>
      </pc:sldChg>
      <pc:sldChg chg="ord">
        <pc:chgData name="Rutuja Yelve" userId="S::rutuja.yelve@amnlife.com::701a9ada-4028-42d7-a59e-fee21d3d359a" providerId="AD" clId="Web-{56775F95-C145-A81A-8242-99D576D2422D}" dt="2025-07-02T10:48:47.856" v="910"/>
        <pc:sldMkLst>
          <pc:docMk/>
          <pc:sldMk cId="0" sldId="259"/>
        </pc:sldMkLst>
      </pc:sldChg>
      <pc:sldChg chg="ord">
        <pc:chgData name="Rutuja Yelve" userId="S::rutuja.yelve@amnlife.com::701a9ada-4028-42d7-a59e-fee21d3d359a" providerId="AD" clId="Web-{56775F95-C145-A81A-8242-99D576D2422D}" dt="2025-07-02T10:49:27.716" v="913"/>
        <pc:sldMkLst>
          <pc:docMk/>
          <pc:sldMk cId="0" sldId="260"/>
        </pc:sldMkLst>
      </pc:sldChg>
      <pc:sldChg chg="modSp">
        <pc:chgData name="Rutuja Yelve" userId="S::rutuja.yelve@amnlife.com::701a9ada-4028-42d7-a59e-fee21d3d359a" providerId="AD" clId="Web-{56775F95-C145-A81A-8242-99D576D2422D}" dt="2025-07-02T09:36:37.102" v="546" actId="1076"/>
        <pc:sldMkLst>
          <pc:docMk/>
          <pc:sldMk cId="0" sldId="264"/>
        </pc:sldMkLst>
        <pc:spChg chg="mod">
          <ac:chgData name="Rutuja Yelve" userId="S::rutuja.yelve@amnlife.com::701a9ada-4028-42d7-a59e-fee21d3d359a" providerId="AD" clId="Web-{56775F95-C145-A81A-8242-99D576D2422D}" dt="2025-07-02T09:36:37.102" v="546" actId="1076"/>
          <ac:spMkLst>
            <pc:docMk/>
            <pc:sldMk cId="0" sldId="264"/>
            <ac:spMk id="9" creationId="{00000000-0000-0000-0000-000000000000}"/>
          </ac:spMkLst>
        </pc:spChg>
      </pc:sldChg>
      <pc:sldChg chg="modSp">
        <pc:chgData name="Rutuja Yelve" userId="S::rutuja.yelve@amnlife.com::701a9ada-4028-42d7-a59e-fee21d3d359a" providerId="AD" clId="Web-{56775F95-C145-A81A-8242-99D576D2422D}" dt="2025-07-02T10:56:22.537" v="922" actId="14100"/>
        <pc:sldMkLst>
          <pc:docMk/>
          <pc:sldMk cId="0" sldId="267"/>
        </pc:sldMkLst>
        <pc:spChg chg="mod">
          <ac:chgData name="Rutuja Yelve" userId="S::rutuja.yelve@amnlife.com::701a9ada-4028-42d7-a59e-fee21d3d359a" providerId="AD" clId="Web-{56775F95-C145-A81A-8242-99D576D2422D}" dt="2025-07-02T10:56:22.537" v="922" actId="14100"/>
          <ac:spMkLst>
            <pc:docMk/>
            <pc:sldMk cId="0" sldId="267"/>
            <ac:spMk id="2" creationId="{00000000-0000-0000-0000-000000000000}"/>
          </ac:spMkLst>
        </pc:spChg>
      </pc:sldChg>
      <pc:sldChg chg="del">
        <pc:chgData name="Rutuja Yelve" userId="S::rutuja.yelve@amnlife.com::701a9ada-4028-42d7-a59e-fee21d3d359a" providerId="AD" clId="Web-{56775F95-C145-A81A-8242-99D576D2422D}" dt="2025-07-02T11:07:19.487" v="923"/>
        <pc:sldMkLst>
          <pc:docMk/>
          <pc:sldMk cId="571253306" sldId="273"/>
        </pc:sldMkLst>
      </pc:sldChg>
      <pc:sldChg chg="del">
        <pc:chgData name="Rutuja Yelve" userId="S::rutuja.yelve@amnlife.com::701a9ada-4028-42d7-a59e-fee21d3d359a" providerId="AD" clId="Web-{56775F95-C145-A81A-8242-99D576D2422D}" dt="2025-07-02T11:07:23.253" v="925"/>
        <pc:sldMkLst>
          <pc:docMk/>
          <pc:sldMk cId="2150155190" sldId="274"/>
        </pc:sldMkLst>
      </pc:sldChg>
      <pc:sldChg chg="addSp modSp del">
        <pc:chgData name="Rutuja Yelve" userId="S::rutuja.yelve@amnlife.com::701a9ada-4028-42d7-a59e-fee21d3d359a" providerId="AD" clId="Web-{56775F95-C145-A81A-8242-99D576D2422D}" dt="2025-07-02T11:07:21.643" v="924"/>
        <pc:sldMkLst>
          <pc:docMk/>
          <pc:sldMk cId="913271803" sldId="275"/>
        </pc:sldMkLst>
        <pc:spChg chg="add mod">
          <ac:chgData name="Rutuja Yelve" userId="S::rutuja.yelve@amnlife.com::701a9ada-4028-42d7-a59e-fee21d3d359a" providerId="AD" clId="Web-{56775F95-C145-A81A-8242-99D576D2422D}" dt="2025-07-02T06:23:18.889" v="41" actId="14100"/>
          <ac:spMkLst>
            <pc:docMk/>
            <pc:sldMk cId="913271803" sldId="275"/>
            <ac:spMk id="2" creationId="{0F77082C-0D64-82A2-5592-37C02DF786C2}"/>
          </ac:spMkLst>
        </pc:spChg>
      </pc:sldChg>
      <pc:sldChg chg="addSp delSp modSp ord">
        <pc:chgData name="Rutuja Yelve" userId="S::rutuja.yelve@amnlife.com::701a9ada-4028-42d7-a59e-fee21d3d359a" providerId="AD" clId="Web-{56775F95-C145-A81A-8242-99D576D2422D}" dt="2025-07-02T10:16:03.569" v="789" actId="1076"/>
        <pc:sldMkLst>
          <pc:docMk/>
          <pc:sldMk cId="2809997223" sldId="276"/>
        </pc:sldMkLst>
        <pc:spChg chg="mod">
          <ac:chgData name="Rutuja Yelve" userId="S::rutuja.yelve@amnlife.com::701a9ada-4028-42d7-a59e-fee21d3d359a" providerId="AD" clId="Web-{56775F95-C145-A81A-8242-99D576D2422D}" dt="2025-07-02T10:15:50.397" v="786"/>
          <ac:spMkLst>
            <pc:docMk/>
            <pc:sldMk cId="2809997223" sldId="276"/>
            <ac:spMk id="2" creationId="{C6792BFC-0058-0A7D-F8B4-8F0D43EB9AFE}"/>
          </ac:spMkLst>
        </pc:spChg>
        <pc:spChg chg="mod">
          <ac:chgData name="Rutuja Yelve" userId="S::rutuja.yelve@amnlife.com::701a9ada-4028-42d7-a59e-fee21d3d359a" providerId="AD" clId="Web-{56775F95-C145-A81A-8242-99D576D2422D}" dt="2025-07-02T10:15:56.959" v="788"/>
          <ac:spMkLst>
            <pc:docMk/>
            <pc:sldMk cId="2809997223" sldId="276"/>
            <ac:spMk id="3" creationId="{6FAA15AE-FB26-8030-AE1A-43CE01FBCF51}"/>
          </ac:spMkLst>
        </pc:spChg>
        <pc:spChg chg="mod">
          <ac:chgData name="Rutuja Yelve" userId="S::rutuja.yelve@amnlife.com::701a9ada-4028-42d7-a59e-fee21d3d359a" providerId="AD" clId="Web-{56775F95-C145-A81A-8242-99D576D2422D}" dt="2025-07-02T10:15:53.428" v="787"/>
          <ac:spMkLst>
            <pc:docMk/>
            <pc:sldMk cId="2809997223" sldId="276"/>
            <ac:spMk id="4" creationId="{12E5587E-809F-B364-7052-592D2DDD6A03}"/>
          </ac:spMkLst>
        </pc:spChg>
        <pc:spChg chg="del">
          <ac:chgData name="Rutuja Yelve" userId="S::rutuja.yelve@amnlife.com::701a9ada-4028-42d7-a59e-fee21d3d359a" providerId="AD" clId="Web-{56775F95-C145-A81A-8242-99D576D2422D}" dt="2025-07-02T06:21:47.841" v="29"/>
          <ac:spMkLst>
            <pc:docMk/>
            <pc:sldMk cId="2809997223" sldId="276"/>
            <ac:spMk id="18" creationId="{656FC388-CC0F-3E20-7675-D937C7804C23}"/>
          </ac:spMkLst>
        </pc:spChg>
        <pc:spChg chg="add mod">
          <ac:chgData name="Rutuja Yelve" userId="S::rutuja.yelve@amnlife.com::701a9ada-4028-42d7-a59e-fee21d3d359a" providerId="AD" clId="Web-{56775F95-C145-A81A-8242-99D576D2422D}" dt="2025-07-02T06:36:20.341" v="72" actId="20577"/>
          <ac:spMkLst>
            <pc:docMk/>
            <pc:sldMk cId="2809997223" sldId="276"/>
            <ac:spMk id="19" creationId="{8D35508F-38BB-1685-F27F-BBF4AE68CACA}"/>
          </ac:spMkLst>
        </pc:spChg>
        <pc:spChg chg="del">
          <ac:chgData name="Rutuja Yelve" userId="S::rutuja.yelve@amnlife.com::701a9ada-4028-42d7-a59e-fee21d3d359a" providerId="AD" clId="Web-{56775F95-C145-A81A-8242-99D576D2422D}" dt="2025-07-02T06:23:43.437" v="44"/>
          <ac:spMkLst>
            <pc:docMk/>
            <pc:sldMk cId="2809997223" sldId="276"/>
            <ac:spMk id="21" creationId="{2BC2AE5F-8F51-180E-1AA8-A0FD22BEB955}"/>
          </ac:spMkLst>
        </pc:spChg>
        <pc:spChg chg="del mod">
          <ac:chgData name="Rutuja Yelve" userId="S::rutuja.yelve@amnlife.com::701a9ada-4028-42d7-a59e-fee21d3d359a" providerId="AD" clId="Web-{56775F95-C145-A81A-8242-99D576D2422D}" dt="2025-07-02T06:23:41.843" v="43"/>
          <ac:spMkLst>
            <pc:docMk/>
            <pc:sldMk cId="2809997223" sldId="276"/>
            <ac:spMk id="23" creationId="{4AA96590-FCA4-D1FA-094B-0E5049A380CE}"/>
          </ac:spMkLst>
        </pc:spChg>
        <pc:spChg chg="mod">
          <ac:chgData name="Rutuja Yelve" userId="S::rutuja.yelve@amnlife.com::701a9ada-4028-42d7-a59e-fee21d3d359a" providerId="AD" clId="Web-{56775F95-C145-A81A-8242-99D576D2422D}" dt="2025-07-02T10:16:03.569" v="789" actId="1076"/>
          <ac:spMkLst>
            <pc:docMk/>
            <pc:sldMk cId="2809997223" sldId="276"/>
            <ac:spMk id="24" creationId="{ACE7BA2C-62DC-B6C3-574E-35D065DDB1E1}"/>
          </ac:spMkLst>
        </pc:spChg>
        <pc:spChg chg="mod">
          <ac:chgData name="Rutuja Yelve" userId="S::rutuja.yelve@amnlife.com::701a9ada-4028-42d7-a59e-fee21d3d359a" providerId="AD" clId="Web-{56775F95-C145-A81A-8242-99D576D2422D}" dt="2025-07-02T06:35:59.356" v="68" actId="20577"/>
          <ac:spMkLst>
            <pc:docMk/>
            <pc:sldMk cId="2809997223" sldId="276"/>
            <ac:spMk id="27" creationId="{FA049045-F903-EFDC-1C62-81BB66584050}"/>
          </ac:spMkLst>
        </pc:spChg>
        <pc:grpChg chg="mod">
          <ac:chgData name="Rutuja Yelve" userId="S::rutuja.yelve@amnlife.com::701a9ada-4028-42d7-a59e-fee21d3d359a" providerId="AD" clId="Web-{56775F95-C145-A81A-8242-99D576D2422D}" dt="2025-07-02T06:20:50.746" v="18" actId="14100"/>
          <ac:grpSpMkLst>
            <pc:docMk/>
            <pc:sldMk cId="2809997223" sldId="276"/>
            <ac:grpSpMk id="10" creationId="{E1AD78F2-D842-1F3E-14E5-E2427EBEBBC4}"/>
          </ac:grpSpMkLst>
        </pc:grpChg>
        <pc:grpChg chg="mod">
          <ac:chgData name="Rutuja Yelve" userId="S::rutuja.yelve@amnlife.com::701a9ada-4028-42d7-a59e-fee21d3d359a" providerId="AD" clId="Web-{56775F95-C145-A81A-8242-99D576D2422D}" dt="2025-07-02T06:20:54.699" v="19" actId="14100"/>
          <ac:grpSpMkLst>
            <pc:docMk/>
            <pc:sldMk cId="2809997223" sldId="276"/>
            <ac:grpSpMk id="13" creationId="{052F1934-694A-36B9-CDC5-4FD1FF21CD03}"/>
          </ac:grpSpMkLst>
        </pc:grpChg>
      </pc:sldChg>
      <pc:sldChg chg="addSp delSp modSp add del replId">
        <pc:chgData name="Rutuja Yelve" userId="S::rutuja.yelve@amnlife.com::701a9ada-4028-42d7-a59e-fee21d3d359a" providerId="AD" clId="Web-{56775F95-C145-A81A-8242-99D576D2422D}" dt="2025-07-02T09:01:06.358" v="368"/>
        <pc:sldMkLst>
          <pc:docMk/>
          <pc:sldMk cId="4178892748" sldId="277"/>
        </pc:sldMkLst>
        <pc:spChg chg="mod">
          <ac:chgData name="Rutuja Yelve" userId="S::rutuja.yelve@amnlife.com::701a9ada-4028-42d7-a59e-fee21d3d359a" providerId="AD" clId="Web-{56775F95-C145-A81A-8242-99D576D2422D}" dt="2025-07-02T07:23:30.984" v="159" actId="1076"/>
          <ac:spMkLst>
            <pc:docMk/>
            <pc:sldMk cId="4178892748" sldId="277"/>
            <ac:spMk id="3" creationId="{C8A09CEE-461F-3FF9-5557-4A221E6D16DF}"/>
          </ac:spMkLst>
        </pc:spChg>
        <pc:spChg chg="mod">
          <ac:chgData name="Rutuja Yelve" userId="S::rutuja.yelve@amnlife.com::701a9ada-4028-42d7-a59e-fee21d3d359a" providerId="AD" clId="Web-{56775F95-C145-A81A-8242-99D576D2422D}" dt="2025-07-02T07:21:42.341" v="115" actId="20577"/>
          <ac:spMkLst>
            <pc:docMk/>
            <pc:sldMk cId="4178892748" sldId="277"/>
            <ac:spMk id="23" creationId="{800196C7-11F4-0BDC-18F4-3617501A9FBC}"/>
          </ac:spMkLst>
        </pc:spChg>
        <pc:spChg chg="del mod">
          <ac:chgData name="Rutuja Yelve" userId="S::rutuja.yelve@amnlife.com::701a9ada-4028-42d7-a59e-fee21d3d359a" providerId="AD" clId="Web-{56775F95-C145-A81A-8242-99D576D2422D}" dt="2025-07-02T07:21:26.091" v="81"/>
          <ac:spMkLst>
            <pc:docMk/>
            <pc:sldMk cId="4178892748" sldId="277"/>
            <ac:spMk id="24" creationId="{AEBE2B8D-4F67-65A5-7DD9-96F699A341C6}"/>
          </ac:spMkLst>
        </pc:spChg>
        <pc:spChg chg="mod">
          <ac:chgData name="Rutuja Yelve" userId="S::rutuja.yelve@amnlife.com::701a9ada-4028-42d7-a59e-fee21d3d359a" providerId="AD" clId="Web-{56775F95-C145-A81A-8242-99D576D2422D}" dt="2025-07-02T07:24:01.469" v="167" actId="20577"/>
          <ac:spMkLst>
            <pc:docMk/>
            <pc:sldMk cId="4178892748" sldId="277"/>
            <ac:spMk id="25" creationId="{259F1A89-E6B5-AF6A-C373-30F7A5A26F69}"/>
          </ac:spMkLst>
        </pc:spChg>
        <pc:spChg chg="mod">
          <ac:chgData name="Rutuja Yelve" userId="S::rutuja.yelve@amnlife.com::701a9ada-4028-42d7-a59e-fee21d3d359a" providerId="AD" clId="Web-{56775F95-C145-A81A-8242-99D576D2422D}" dt="2025-07-02T07:23:38.093" v="162" actId="1076"/>
          <ac:spMkLst>
            <pc:docMk/>
            <pc:sldMk cId="4178892748" sldId="277"/>
            <ac:spMk id="26" creationId="{22C7E20F-CD12-8C20-344E-2DA6CEB11B52}"/>
          </ac:spMkLst>
        </pc:spChg>
        <pc:spChg chg="add del mod">
          <ac:chgData name="Rutuja Yelve" userId="S::rutuja.yelve@amnlife.com::701a9ada-4028-42d7-a59e-fee21d3d359a" providerId="AD" clId="Web-{56775F95-C145-A81A-8242-99D576D2422D}" dt="2025-07-02T08:37:33.737" v="184" actId="20577"/>
          <ac:spMkLst>
            <pc:docMk/>
            <pc:sldMk cId="4178892748" sldId="277"/>
            <ac:spMk id="27" creationId="{D86E78EE-3F68-C63F-7757-0BC8340D2B9C}"/>
          </ac:spMkLst>
        </pc:spChg>
        <pc:spChg chg="mod">
          <ac:chgData name="Rutuja Yelve" userId="S::rutuja.yelve@amnlife.com::701a9ada-4028-42d7-a59e-fee21d3d359a" providerId="AD" clId="Web-{56775F95-C145-A81A-8242-99D576D2422D}" dt="2025-07-02T08:38:45.692" v="234" actId="20577"/>
          <ac:spMkLst>
            <pc:docMk/>
            <pc:sldMk cId="4178892748" sldId="277"/>
            <ac:spMk id="28" creationId="{AB8F3E5D-4932-7D92-FF10-59302D60F692}"/>
          </ac:spMkLst>
        </pc:spChg>
        <pc:spChg chg="mod">
          <ac:chgData name="Rutuja Yelve" userId="S::rutuja.yelve@amnlife.com::701a9ada-4028-42d7-a59e-fee21d3d359a" providerId="AD" clId="Web-{56775F95-C145-A81A-8242-99D576D2422D}" dt="2025-07-02T08:43:58.167" v="250" actId="20577"/>
          <ac:spMkLst>
            <pc:docMk/>
            <pc:sldMk cId="4178892748" sldId="277"/>
            <ac:spMk id="29" creationId="{DA2A090A-DEC4-B706-4B9A-175D8B9E6C19}"/>
          </ac:spMkLst>
        </pc:spChg>
        <pc:spChg chg="mod">
          <ac:chgData name="Rutuja Yelve" userId="S::rutuja.yelve@amnlife.com::701a9ada-4028-42d7-a59e-fee21d3d359a" providerId="AD" clId="Web-{56775F95-C145-A81A-8242-99D576D2422D}" dt="2025-07-02T08:45:44.403" v="315" actId="20577"/>
          <ac:spMkLst>
            <pc:docMk/>
            <pc:sldMk cId="4178892748" sldId="277"/>
            <ac:spMk id="30" creationId="{3A12482F-8DCF-9921-DF28-010C3721B39A}"/>
          </ac:spMkLst>
        </pc:spChg>
        <pc:spChg chg="mod">
          <ac:chgData name="Rutuja Yelve" userId="S::rutuja.yelve@amnlife.com::701a9ada-4028-42d7-a59e-fee21d3d359a" providerId="AD" clId="Web-{56775F95-C145-A81A-8242-99D576D2422D}" dt="2025-07-02T08:46:15.154" v="323" actId="20577"/>
          <ac:spMkLst>
            <pc:docMk/>
            <pc:sldMk cId="4178892748" sldId="277"/>
            <ac:spMk id="31" creationId="{C06535EA-561C-DB21-2B0E-F0B9B69A68D8}"/>
          </ac:spMkLst>
        </pc:spChg>
        <pc:spChg chg="mod">
          <ac:chgData name="Rutuja Yelve" userId="S::rutuja.yelve@amnlife.com::701a9ada-4028-42d7-a59e-fee21d3d359a" providerId="AD" clId="Web-{56775F95-C145-A81A-8242-99D576D2422D}" dt="2025-07-02T08:47:27.999" v="346" actId="1076"/>
          <ac:spMkLst>
            <pc:docMk/>
            <pc:sldMk cId="4178892748" sldId="277"/>
            <ac:spMk id="32" creationId="{D0547A9A-1A8C-959C-A24F-AA944349BD3F}"/>
          </ac:spMkLst>
        </pc:spChg>
        <pc:spChg chg="del mod">
          <ac:chgData name="Rutuja Yelve" userId="S::rutuja.yelve@amnlife.com::701a9ada-4028-42d7-a59e-fee21d3d359a" providerId="AD" clId="Web-{56775F95-C145-A81A-8242-99D576D2422D}" dt="2025-07-02T07:21:28.372" v="91"/>
          <ac:spMkLst>
            <pc:docMk/>
            <pc:sldMk cId="4178892748" sldId="277"/>
            <ac:spMk id="33" creationId="{CB33C144-01DD-CEAA-2AA3-A53066E1B31C}"/>
          </ac:spMkLst>
        </pc:spChg>
        <pc:grpChg chg="mod">
          <ac:chgData name="Rutuja Yelve" userId="S::rutuja.yelve@amnlife.com::701a9ada-4028-42d7-a59e-fee21d3d359a" providerId="AD" clId="Web-{56775F95-C145-A81A-8242-99D576D2422D}" dt="2025-07-02T07:23:11.733" v="142" actId="1076"/>
          <ac:grpSpMkLst>
            <pc:docMk/>
            <pc:sldMk cId="4178892748" sldId="277"/>
            <ac:grpSpMk id="7" creationId="{7C7B82D2-EA3D-7EF2-15A8-D1B1DB110377}"/>
          </ac:grpSpMkLst>
        </pc:grpChg>
        <pc:grpChg chg="mod">
          <ac:chgData name="Rutuja Yelve" userId="S::rutuja.yelve@amnlife.com::701a9ada-4028-42d7-a59e-fee21d3d359a" providerId="AD" clId="Web-{56775F95-C145-A81A-8242-99D576D2422D}" dt="2025-07-02T08:37:58.066" v="188" actId="1076"/>
          <ac:grpSpMkLst>
            <pc:docMk/>
            <pc:sldMk cId="4178892748" sldId="277"/>
            <ac:grpSpMk id="10" creationId="{FAA34394-46E8-D7D1-D0EA-A4F5E729660B}"/>
          </ac:grpSpMkLst>
        </pc:grpChg>
      </pc:sldChg>
      <pc:sldChg chg="addSp delSp modSp add ord replId">
        <pc:chgData name="Rutuja Yelve" userId="S::rutuja.yelve@amnlife.com::701a9ada-4028-42d7-a59e-fee21d3d359a" providerId="AD" clId="Web-{56775F95-C145-A81A-8242-99D576D2422D}" dt="2025-07-02T10:49:01.216" v="912"/>
        <pc:sldMkLst>
          <pc:docMk/>
          <pc:sldMk cId="1734602235" sldId="278"/>
        </pc:sldMkLst>
        <pc:spChg chg="del">
          <ac:chgData name="Rutuja Yelve" userId="S::rutuja.yelve@amnlife.com::701a9ada-4028-42d7-a59e-fee21d3d359a" providerId="AD" clId="Web-{56775F95-C145-A81A-8242-99D576D2422D}" dt="2025-07-02T08:50:11.564" v="355"/>
          <ac:spMkLst>
            <pc:docMk/>
            <pc:sldMk cId="1734602235" sldId="278"/>
            <ac:spMk id="20" creationId="{544647C7-912A-11BB-ACF5-445AB2CD0DAA}"/>
          </ac:spMkLst>
        </pc:spChg>
        <pc:spChg chg="del">
          <ac:chgData name="Rutuja Yelve" userId="S::rutuja.yelve@amnlife.com::701a9ada-4028-42d7-a59e-fee21d3d359a" providerId="AD" clId="Web-{56775F95-C145-A81A-8242-99D576D2422D}" dt="2025-07-02T08:51:31.191" v="358"/>
          <ac:spMkLst>
            <pc:docMk/>
            <pc:sldMk cId="1734602235" sldId="278"/>
            <ac:spMk id="21" creationId="{8156244D-AE5A-9939-F3A3-70A1F3EF7225}"/>
          </ac:spMkLst>
        </pc:spChg>
        <pc:spChg chg="del">
          <ac:chgData name="Rutuja Yelve" userId="S::rutuja.yelve@amnlife.com::701a9ada-4028-42d7-a59e-fee21d3d359a" providerId="AD" clId="Web-{56775F95-C145-A81A-8242-99D576D2422D}" dt="2025-07-02T08:47:54.312" v="348"/>
          <ac:spMkLst>
            <pc:docMk/>
            <pc:sldMk cId="1734602235" sldId="278"/>
            <ac:spMk id="22" creationId="{A3B5EF20-5AAD-D936-D99C-29265281C197}"/>
          </ac:spMkLst>
        </pc:spChg>
        <pc:spChg chg="add mod">
          <ac:chgData name="Rutuja Yelve" userId="S::rutuja.yelve@amnlife.com::701a9ada-4028-42d7-a59e-fee21d3d359a" providerId="AD" clId="Web-{56775F95-C145-A81A-8242-99D576D2422D}" dt="2025-07-02T08:48:08.890" v="350" actId="1076"/>
          <ac:spMkLst>
            <pc:docMk/>
            <pc:sldMk cId="1734602235" sldId="278"/>
            <ac:spMk id="24" creationId="{64155E69-B5FD-58CB-83B2-6E9002A09A51}"/>
          </ac:spMkLst>
        </pc:spChg>
        <pc:picChg chg="add mod">
          <ac:chgData name="Rutuja Yelve" userId="S::rutuja.yelve@amnlife.com::701a9ada-4028-42d7-a59e-fee21d3d359a" providerId="AD" clId="Web-{56775F95-C145-A81A-8242-99D576D2422D}" dt="2025-07-02T08:50:23.627" v="357" actId="1076"/>
          <ac:picMkLst>
            <pc:docMk/>
            <pc:sldMk cId="1734602235" sldId="278"/>
            <ac:picMk id="33" creationId="{9E587980-F77F-AA02-388E-F257E1AB0489}"/>
          </ac:picMkLst>
        </pc:picChg>
        <pc:picChg chg="add mod">
          <ac:chgData name="Rutuja Yelve" userId="S::rutuja.yelve@amnlife.com::701a9ada-4028-42d7-a59e-fee21d3d359a" providerId="AD" clId="Web-{56775F95-C145-A81A-8242-99D576D2422D}" dt="2025-07-02T08:51:43.175" v="363" actId="1076"/>
          <ac:picMkLst>
            <pc:docMk/>
            <pc:sldMk cId="1734602235" sldId="278"/>
            <ac:picMk id="38" creationId="{4F0DC023-7BA9-C18A-1183-E47A9FC3A57B}"/>
          </ac:picMkLst>
        </pc:picChg>
        <pc:picChg chg="add mod">
          <ac:chgData name="Rutuja Yelve" userId="S::rutuja.yelve@amnlife.com::701a9ada-4028-42d7-a59e-fee21d3d359a" providerId="AD" clId="Web-{56775F95-C145-A81A-8242-99D576D2422D}" dt="2025-07-02T08:52:31.786" v="367" actId="1076"/>
          <ac:picMkLst>
            <pc:docMk/>
            <pc:sldMk cId="1734602235" sldId="278"/>
            <ac:picMk id="39" creationId="{B0B14EED-F4F7-0106-9CF9-0E18EA7D419E}"/>
          </ac:picMkLst>
        </pc:picChg>
      </pc:sldChg>
      <pc:sldChg chg="addSp delSp modSp add ord replId">
        <pc:chgData name="Rutuja Yelve" userId="S::rutuja.yelve@amnlife.com::701a9ada-4028-42d7-a59e-fee21d3d359a" providerId="AD" clId="Web-{56775F95-C145-A81A-8242-99D576D2422D}" dt="2025-07-02T10:50:09.170" v="914"/>
        <pc:sldMkLst>
          <pc:docMk/>
          <pc:sldMk cId="2291278909" sldId="279"/>
        </pc:sldMkLst>
        <pc:spChg chg="mod">
          <ac:chgData name="Rutuja Yelve" userId="S::rutuja.yelve@amnlife.com::701a9ada-4028-42d7-a59e-fee21d3d359a" providerId="AD" clId="Web-{56775F95-C145-A81A-8242-99D576D2422D}" dt="2025-07-02T09:31:50.940" v="542" actId="20577"/>
          <ac:spMkLst>
            <pc:docMk/>
            <pc:sldMk cId="2291278909" sldId="279"/>
            <ac:spMk id="6" creationId="{98362040-36C2-6FDB-75BA-EF7EB128F29A}"/>
          </ac:spMkLst>
        </pc:spChg>
        <pc:spChg chg="mod">
          <ac:chgData name="Rutuja Yelve" userId="S::rutuja.yelve@amnlife.com::701a9ada-4028-42d7-a59e-fee21d3d359a" providerId="AD" clId="Web-{56775F95-C145-A81A-8242-99D576D2422D}" dt="2025-07-02T09:02:35.485" v="400" actId="1076"/>
          <ac:spMkLst>
            <pc:docMk/>
            <pc:sldMk cId="2291278909" sldId="279"/>
            <ac:spMk id="10" creationId="{1BF32BB2-3F59-27DF-24AB-87FF3A22E9D6}"/>
          </ac:spMkLst>
        </pc:spChg>
        <pc:spChg chg="mod">
          <ac:chgData name="Rutuja Yelve" userId="S::rutuja.yelve@amnlife.com::701a9ada-4028-42d7-a59e-fee21d3d359a" providerId="AD" clId="Web-{56775F95-C145-A81A-8242-99D576D2422D}" dt="2025-07-02T10:14:25.536" v="781" actId="1076"/>
          <ac:spMkLst>
            <pc:docMk/>
            <pc:sldMk cId="2291278909" sldId="279"/>
            <ac:spMk id="11" creationId="{64CE3019-CDB2-E504-FCE7-4E5A87B3D647}"/>
          </ac:spMkLst>
        </pc:spChg>
        <pc:spChg chg="del">
          <ac:chgData name="Rutuja Yelve" userId="S::rutuja.yelve@amnlife.com::701a9ada-4028-42d7-a59e-fee21d3d359a" providerId="AD" clId="Web-{56775F95-C145-A81A-8242-99D576D2422D}" dt="2025-07-02T09:04:21.034" v="435"/>
          <ac:spMkLst>
            <pc:docMk/>
            <pc:sldMk cId="2291278909" sldId="279"/>
            <ac:spMk id="12" creationId="{468C8702-A63C-8F9F-AF41-AFFC212F820F}"/>
          </ac:spMkLst>
        </pc:spChg>
        <pc:spChg chg="del">
          <ac:chgData name="Rutuja Yelve" userId="S::rutuja.yelve@amnlife.com::701a9ada-4028-42d7-a59e-fee21d3d359a" providerId="AD" clId="Web-{56775F95-C145-A81A-8242-99D576D2422D}" dt="2025-07-02T09:04:22.299" v="436"/>
          <ac:spMkLst>
            <pc:docMk/>
            <pc:sldMk cId="2291278909" sldId="279"/>
            <ac:spMk id="13" creationId="{A8C256DA-F0B1-FEAA-5B96-48F8590882A7}"/>
          </ac:spMkLst>
        </pc:spChg>
        <pc:grpChg chg="mod">
          <ac:chgData name="Rutuja Yelve" userId="S::rutuja.yelve@amnlife.com::701a9ada-4028-42d7-a59e-fee21d3d359a" providerId="AD" clId="Web-{56775F95-C145-A81A-8242-99D576D2422D}" dt="2025-07-02T09:15:52.250" v="478" actId="1076"/>
          <ac:grpSpMkLst>
            <pc:docMk/>
            <pc:sldMk cId="2291278909" sldId="279"/>
            <ac:grpSpMk id="2" creationId="{65282A3F-4333-306A-DB56-F67016661546}"/>
          </ac:grpSpMkLst>
        </pc:grpChg>
        <pc:grpChg chg="del">
          <ac:chgData name="Rutuja Yelve" userId="S::rutuja.yelve@amnlife.com::701a9ada-4028-42d7-a59e-fee21d3d359a" providerId="AD" clId="Web-{56775F95-C145-A81A-8242-99D576D2422D}" dt="2025-07-02T09:04:13.315" v="432"/>
          <ac:grpSpMkLst>
            <pc:docMk/>
            <pc:sldMk cId="2291278909" sldId="279"/>
            <ac:grpSpMk id="8" creationId="{F2B23F1A-37F4-2BA8-A2FD-7CD62AF051A8}"/>
          </ac:grpSpMkLst>
        </pc:grpChg>
        <pc:picChg chg="add mod">
          <ac:chgData name="Rutuja Yelve" userId="S::rutuja.yelve@amnlife.com::701a9ada-4028-42d7-a59e-fee21d3d359a" providerId="AD" clId="Web-{56775F95-C145-A81A-8242-99D576D2422D}" dt="2025-07-02T09:32:05.003" v="544"/>
          <ac:picMkLst>
            <pc:docMk/>
            <pc:sldMk cId="2291278909" sldId="279"/>
            <ac:picMk id="14" creationId="{F1B3FAF0-21B4-EDB2-1184-F8E94FD3C2CC}"/>
          </ac:picMkLst>
        </pc:picChg>
      </pc:sldChg>
      <pc:sldChg chg="addSp delSp modSp add ord replId">
        <pc:chgData name="Rutuja Yelve" userId="S::rutuja.yelve@amnlife.com::701a9ada-4028-42d7-a59e-fee21d3d359a" providerId="AD" clId="Web-{56775F95-C145-A81A-8242-99D576D2422D}" dt="2025-07-02T10:51:35.531" v="918"/>
        <pc:sldMkLst>
          <pc:docMk/>
          <pc:sldMk cId="4126952026" sldId="280"/>
        </pc:sldMkLst>
        <pc:spChg chg="mod">
          <ac:chgData name="Rutuja Yelve" userId="S::rutuja.yelve@amnlife.com::701a9ada-4028-42d7-a59e-fee21d3d359a" providerId="AD" clId="Web-{56775F95-C145-A81A-8242-99D576D2422D}" dt="2025-07-02T09:31:14.346" v="537"/>
          <ac:spMkLst>
            <pc:docMk/>
            <pc:sldMk cId="4126952026" sldId="280"/>
            <ac:spMk id="5" creationId="{4B3F168A-6128-086E-20D8-48E76A54FA30}"/>
          </ac:spMkLst>
        </pc:spChg>
        <pc:spChg chg="mod">
          <ac:chgData name="Rutuja Yelve" userId="S::rutuja.yelve@amnlife.com::701a9ada-4028-42d7-a59e-fee21d3d359a" providerId="AD" clId="Web-{56775F95-C145-A81A-8242-99D576D2422D}" dt="2025-07-02T09:22:28.992" v="523" actId="20577"/>
          <ac:spMkLst>
            <pc:docMk/>
            <pc:sldMk cId="4126952026" sldId="280"/>
            <ac:spMk id="6" creationId="{18187181-D8E3-F6B4-92F6-88B23A7969A8}"/>
          </ac:spMkLst>
        </pc:spChg>
        <pc:spChg chg="del mod">
          <ac:chgData name="Rutuja Yelve" userId="S::rutuja.yelve@amnlife.com::701a9ada-4028-42d7-a59e-fee21d3d359a" providerId="AD" clId="Web-{56775F95-C145-A81A-8242-99D576D2422D}" dt="2025-07-02T09:17:25.736" v="490"/>
          <ac:spMkLst>
            <pc:docMk/>
            <pc:sldMk cId="4126952026" sldId="280"/>
            <ac:spMk id="10" creationId="{DC6226B8-7902-E33E-4AC7-B62AC70E181F}"/>
          </ac:spMkLst>
        </pc:spChg>
        <pc:spChg chg="mod">
          <ac:chgData name="Rutuja Yelve" userId="S::rutuja.yelve@amnlife.com::701a9ada-4028-42d7-a59e-fee21d3d359a" providerId="AD" clId="Web-{56775F95-C145-A81A-8242-99D576D2422D}" dt="2025-07-02T09:30:47.798" v="533" actId="20577"/>
          <ac:spMkLst>
            <pc:docMk/>
            <pc:sldMk cId="4126952026" sldId="280"/>
            <ac:spMk id="11" creationId="{0C9AE46B-F670-33FE-B0FE-6CE9EF4013DF}"/>
          </ac:spMkLst>
        </pc:spChg>
        <pc:grpChg chg="mod">
          <ac:chgData name="Rutuja Yelve" userId="S::rutuja.yelve@amnlife.com::701a9ada-4028-42d7-a59e-fee21d3d359a" providerId="AD" clId="Web-{56775F95-C145-A81A-8242-99D576D2422D}" dt="2025-07-02T09:22:05.866" v="515" actId="1076"/>
          <ac:grpSpMkLst>
            <pc:docMk/>
            <pc:sldMk cId="4126952026" sldId="280"/>
            <ac:grpSpMk id="2" creationId="{719B21A5-C41E-6114-6B00-CDA31D241B40}"/>
          </ac:grpSpMkLst>
        </pc:grpChg>
        <pc:picChg chg="add mod">
          <ac:chgData name="Rutuja Yelve" userId="S::rutuja.yelve@amnlife.com::701a9ada-4028-42d7-a59e-fee21d3d359a" providerId="AD" clId="Web-{56775F95-C145-A81A-8242-99D576D2422D}" dt="2025-07-02T09:30:56.767" v="534"/>
          <ac:picMkLst>
            <pc:docMk/>
            <pc:sldMk cId="4126952026" sldId="280"/>
            <ac:picMk id="8" creationId="{EB82B7D5-8753-9E72-B860-CE1B468220D2}"/>
          </ac:picMkLst>
        </pc:picChg>
        <pc:picChg chg="del">
          <ac:chgData name="Rutuja Yelve" userId="S::rutuja.yelve@amnlife.com::701a9ada-4028-42d7-a59e-fee21d3d359a" providerId="AD" clId="Web-{56775F95-C145-A81A-8242-99D576D2422D}" dt="2025-07-02T09:27:48.342" v="524"/>
          <ac:picMkLst>
            <pc:docMk/>
            <pc:sldMk cId="4126952026" sldId="280"/>
            <ac:picMk id="14" creationId="{847E11E1-E1CB-0985-686E-7775F0EE03DB}"/>
          </ac:picMkLst>
        </pc:picChg>
      </pc:sldChg>
      <pc:sldChg chg="addSp modSp add ord replId">
        <pc:chgData name="Rutuja Yelve" userId="S::rutuja.yelve@amnlife.com::701a9ada-4028-42d7-a59e-fee21d3d359a" providerId="AD" clId="Web-{56775F95-C145-A81A-8242-99D576D2422D}" dt="2025-07-02T10:55:33.895" v="920"/>
        <pc:sldMkLst>
          <pc:docMk/>
          <pc:sldMk cId="2666672819" sldId="281"/>
        </pc:sldMkLst>
        <pc:spChg chg="mod">
          <ac:chgData name="Rutuja Yelve" userId="S::rutuja.yelve@amnlife.com::701a9ada-4028-42d7-a59e-fee21d3d359a" providerId="AD" clId="Web-{56775F95-C145-A81A-8242-99D576D2422D}" dt="2025-07-02T10:21:50.060" v="790" actId="1076"/>
          <ac:spMkLst>
            <pc:docMk/>
            <pc:sldMk cId="2666672819" sldId="281"/>
            <ac:spMk id="2" creationId="{92C3D2C7-ADF9-C061-5B49-07312A401942}"/>
          </ac:spMkLst>
        </pc:spChg>
        <pc:spChg chg="mod">
          <ac:chgData name="Rutuja Yelve" userId="S::rutuja.yelve@amnlife.com::701a9ada-4028-42d7-a59e-fee21d3d359a" providerId="AD" clId="Web-{56775F95-C145-A81A-8242-99D576D2422D}" dt="2025-07-02T10:22:06.982" v="799" actId="14100"/>
          <ac:spMkLst>
            <pc:docMk/>
            <pc:sldMk cId="2666672819" sldId="281"/>
            <ac:spMk id="3" creationId="{400DD42D-AD7B-7E4B-107F-C952FDB15EB0}"/>
          </ac:spMkLst>
        </pc:spChg>
        <pc:spChg chg="mod">
          <ac:chgData name="Rutuja Yelve" userId="S::rutuja.yelve@amnlife.com::701a9ada-4028-42d7-a59e-fee21d3d359a" providerId="AD" clId="Web-{56775F95-C145-A81A-8242-99D576D2422D}" dt="2025-07-02T10:21:50.075" v="792" actId="1076"/>
          <ac:spMkLst>
            <pc:docMk/>
            <pc:sldMk cId="2666672819" sldId="281"/>
            <ac:spMk id="4" creationId="{FFF554C8-A779-C7E8-3A37-8050F38EACA9}"/>
          </ac:spMkLst>
        </pc:spChg>
        <pc:spChg chg="mod">
          <ac:chgData name="Rutuja Yelve" userId="S::rutuja.yelve@amnlife.com::701a9ada-4028-42d7-a59e-fee21d3d359a" providerId="AD" clId="Web-{56775F95-C145-A81A-8242-99D576D2422D}" dt="2025-07-02T09:43:15.813" v="634" actId="14100"/>
          <ac:spMkLst>
            <pc:docMk/>
            <pc:sldMk cId="2666672819" sldId="281"/>
            <ac:spMk id="16" creationId="{00A2B047-3814-8444-FA01-7FCA88FFA408}"/>
          </ac:spMkLst>
        </pc:spChg>
        <pc:spChg chg="add mod">
          <ac:chgData name="Rutuja Yelve" userId="S::rutuja.yelve@amnlife.com::701a9ada-4028-42d7-a59e-fee21d3d359a" providerId="AD" clId="Web-{56775F95-C145-A81A-8242-99D576D2422D}" dt="2025-07-02T10:21:50.154" v="798" actId="1076"/>
          <ac:spMkLst>
            <pc:docMk/>
            <pc:sldMk cId="2666672819" sldId="281"/>
            <ac:spMk id="17" creationId="{50AA3BDD-9DE4-2F06-8990-7A22B26645A0}"/>
          </ac:spMkLst>
        </pc:spChg>
        <pc:spChg chg="mod">
          <ac:chgData name="Rutuja Yelve" userId="S::rutuja.yelve@amnlife.com::701a9ada-4028-42d7-a59e-fee21d3d359a" providerId="AD" clId="Web-{56775F95-C145-A81A-8242-99D576D2422D}" dt="2025-07-02T10:21:50.138" v="797" actId="1076"/>
          <ac:spMkLst>
            <pc:docMk/>
            <pc:sldMk cId="2666672819" sldId="281"/>
            <ac:spMk id="19" creationId="{6F9BF6C4-6E4A-9509-D3E1-BBF112E1E709}"/>
          </ac:spMkLst>
        </pc:spChg>
        <pc:spChg chg="mod">
          <ac:chgData name="Rutuja Yelve" userId="S::rutuja.yelve@amnlife.com::701a9ada-4028-42d7-a59e-fee21d3d359a" providerId="AD" clId="Web-{56775F95-C145-A81A-8242-99D576D2422D}" dt="2025-07-02T10:21:50.122" v="795" actId="1076"/>
          <ac:spMkLst>
            <pc:docMk/>
            <pc:sldMk cId="2666672819" sldId="281"/>
            <ac:spMk id="24" creationId="{13F58603-AFAE-2BF1-AA00-5F0FA9927818}"/>
          </ac:spMkLst>
        </pc:spChg>
        <pc:spChg chg="mod">
          <ac:chgData name="Rutuja Yelve" userId="S::rutuja.yelve@amnlife.com::701a9ada-4028-42d7-a59e-fee21d3d359a" providerId="AD" clId="Web-{56775F95-C145-A81A-8242-99D576D2422D}" dt="2025-07-02T10:21:50.122" v="796" actId="1076"/>
          <ac:spMkLst>
            <pc:docMk/>
            <pc:sldMk cId="2666672819" sldId="281"/>
            <ac:spMk id="27" creationId="{7B70D578-EF3A-E55A-F262-EE781D9EB2FE}"/>
          </ac:spMkLst>
        </pc:spChg>
        <pc:grpChg chg="mod">
          <ac:chgData name="Rutuja Yelve" userId="S::rutuja.yelve@amnlife.com::701a9ada-4028-42d7-a59e-fee21d3d359a" providerId="AD" clId="Web-{56775F95-C145-A81A-8242-99D576D2422D}" dt="2025-07-02T10:21:50.091" v="793" actId="1076"/>
          <ac:grpSpMkLst>
            <pc:docMk/>
            <pc:sldMk cId="2666672819" sldId="281"/>
            <ac:grpSpMk id="10" creationId="{E35ABB26-94BF-B434-1FF1-4055FFF80E7F}"/>
          </ac:grpSpMkLst>
        </pc:grpChg>
        <pc:grpChg chg="mod">
          <ac:chgData name="Rutuja Yelve" userId="S::rutuja.yelve@amnlife.com::701a9ada-4028-42d7-a59e-fee21d3d359a" providerId="AD" clId="Web-{56775F95-C145-A81A-8242-99D576D2422D}" dt="2025-07-02T10:21:50.107" v="794" actId="1076"/>
          <ac:grpSpMkLst>
            <pc:docMk/>
            <pc:sldMk cId="2666672819" sldId="281"/>
            <ac:grpSpMk id="13" creationId="{4D568A55-4546-87A9-E18F-2ED57DAF1B17}"/>
          </ac:grpSpMkLst>
        </pc:grpChg>
      </pc:sldChg>
      <pc:sldChg chg="addSp delSp modSp add ord replId">
        <pc:chgData name="Rutuja Yelve" userId="S::rutuja.yelve@amnlife.com::701a9ada-4028-42d7-a59e-fee21d3d359a" providerId="AD" clId="Web-{56775F95-C145-A81A-8242-99D576D2422D}" dt="2025-07-02T10:51:16.953" v="916"/>
        <pc:sldMkLst>
          <pc:docMk/>
          <pc:sldMk cId="385830461" sldId="282"/>
        </pc:sldMkLst>
        <pc:spChg chg="mod">
          <ac:chgData name="Rutuja Yelve" userId="S::rutuja.yelve@amnlife.com::701a9ada-4028-42d7-a59e-fee21d3d359a" providerId="AD" clId="Web-{56775F95-C145-A81A-8242-99D576D2422D}" dt="2025-07-02T10:01:14.630" v="711" actId="1076"/>
          <ac:spMkLst>
            <pc:docMk/>
            <pc:sldMk cId="385830461" sldId="282"/>
            <ac:spMk id="5" creationId="{EDC175EB-15D2-E170-2680-7D92A8BC688A}"/>
          </ac:spMkLst>
        </pc:spChg>
        <pc:spChg chg="del">
          <ac:chgData name="Rutuja Yelve" userId="S::rutuja.yelve@amnlife.com::701a9ada-4028-42d7-a59e-fee21d3d359a" providerId="AD" clId="Web-{56775F95-C145-A81A-8242-99D576D2422D}" dt="2025-07-02T10:00:40.957" v="702"/>
          <ac:spMkLst>
            <pc:docMk/>
            <pc:sldMk cId="385830461" sldId="282"/>
            <ac:spMk id="6" creationId="{6AA502A5-DD69-D952-7F40-0ACA2FAF44F3}"/>
          </ac:spMkLst>
        </pc:spChg>
        <pc:spChg chg="mod">
          <ac:chgData name="Rutuja Yelve" userId="S::rutuja.yelve@amnlife.com::701a9ada-4028-42d7-a59e-fee21d3d359a" providerId="AD" clId="Web-{56775F95-C145-A81A-8242-99D576D2422D}" dt="2025-07-02T10:06:26.855" v="754" actId="1076"/>
          <ac:spMkLst>
            <pc:docMk/>
            <pc:sldMk cId="385830461" sldId="282"/>
            <ac:spMk id="7" creationId="{797516E6-01E8-22C8-FDF9-A8857A4BF66B}"/>
          </ac:spMkLst>
        </pc:spChg>
        <pc:spChg chg="add mod">
          <ac:chgData name="Rutuja Yelve" userId="S::rutuja.yelve@amnlife.com::701a9ada-4028-42d7-a59e-fee21d3d359a" providerId="AD" clId="Web-{56775F95-C145-A81A-8242-99D576D2422D}" dt="2025-07-02T10:48:05.793" v="908" actId="20577"/>
          <ac:spMkLst>
            <pc:docMk/>
            <pc:sldMk cId="385830461" sldId="282"/>
            <ac:spMk id="8" creationId="{3890FA86-682C-8045-51C7-CA7C38EE231A}"/>
          </ac:spMkLst>
        </pc:spChg>
        <pc:spChg chg="add del">
          <ac:chgData name="Rutuja Yelve" userId="S::rutuja.yelve@amnlife.com::701a9ada-4028-42d7-a59e-fee21d3d359a" providerId="AD" clId="Web-{56775F95-C145-A81A-8242-99D576D2422D}" dt="2025-07-02T10:04:15.696" v="733"/>
          <ac:spMkLst>
            <pc:docMk/>
            <pc:sldMk cId="385830461" sldId="282"/>
            <ac:spMk id="9" creationId="{BB5CF5F4-B120-68BD-D41D-03B37897485C}"/>
          </ac:spMkLst>
        </pc:spChg>
        <pc:spChg chg="mod">
          <ac:chgData name="Rutuja Yelve" userId="S::rutuja.yelve@amnlife.com::701a9ada-4028-42d7-a59e-fee21d3d359a" providerId="AD" clId="Web-{56775F95-C145-A81A-8242-99D576D2422D}" dt="2025-07-02T10:11:59.783" v="779" actId="1076"/>
          <ac:spMkLst>
            <pc:docMk/>
            <pc:sldMk cId="385830461" sldId="282"/>
            <ac:spMk id="10" creationId="{DFB9FF1B-4B2B-7CFC-7330-63B4BEE8AD58}"/>
          </ac:spMkLst>
        </pc:spChg>
        <pc:spChg chg="mod">
          <ac:chgData name="Rutuja Yelve" userId="S::rutuja.yelve@amnlife.com::701a9ada-4028-42d7-a59e-fee21d3d359a" providerId="AD" clId="Web-{56775F95-C145-A81A-8242-99D576D2422D}" dt="2025-07-02T10:11:55.502" v="778" actId="1076"/>
          <ac:spMkLst>
            <pc:docMk/>
            <pc:sldMk cId="385830461" sldId="282"/>
            <ac:spMk id="11" creationId="{632BCB03-7A82-DB82-AD62-B54CB4F38AF3}"/>
          </ac:spMkLst>
        </pc:spChg>
        <pc:spChg chg="add mod">
          <ac:chgData name="Rutuja Yelve" userId="S::rutuja.yelve@amnlife.com::701a9ada-4028-42d7-a59e-fee21d3d359a" providerId="AD" clId="Web-{56775F95-C145-A81A-8242-99D576D2422D}" dt="2025-07-02T10:12:03.283" v="780" actId="1076"/>
          <ac:spMkLst>
            <pc:docMk/>
            <pc:sldMk cId="385830461" sldId="282"/>
            <ac:spMk id="12" creationId="{1365AFE2-4367-9540-E48F-8E84537AD89A}"/>
          </ac:spMkLst>
        </pc:spChg>
        <pc:grpChg chg="add del mod">
          <ac:chgData name="Rutuja Yelve" userId="S::rutuja.yelve@amnlife.com::701a9ada-4028-42d7-a59e-fee21d3d359a" providerId="AD" clId="Web-{56775F95-C145-A81A-8242-99D576D2422D}" dt="2025-07-02T10:08:14.216" v="764" actId="1076"/>
          <ac:grpSpMkLst>
            <pc:docMk/>
            <pc:sldMk cId="385830461" sldId="282"/>
            <ac:grpSpMk id="2" creationId="{E3C0E77E-A269-B521-C3D8-63568155F078}"/>
          </ac:grpSpMkLst>
        </pc:grpChg>
        <pc:picChg chg="del mod">
          <ac:chgData name="Rutuja Yelve" userId="S::rutuja.yelve@amnlife.com::701a9ada-4028-42d7-a59e-fee21d3d359a" providerId="AD" clId="Web-{56775F95-C145-A81A-8242-99D576D2422D}" dt="2025-07-02T10:00:48.239" v="704"/>
          <ac:picMkLst>
            <pc:docMk/>
            <pc:sldMk cId="385830461" sldId="282"/>
            <ac:picMk id="14" creationId="{41F114DB-2824-112D-F739-DEEC7F58F407}"/>
          </ac:picMkLst>
        </pc:picChg>
      </pc:sldChg>
      <pc:sldChg chg="addSp delSp modSp new">
        <pc:chgData name="Rutuja Yelve" userId="S::rutuja.yelve@amnlife.com::701a9ada-4028-42d7-a59e-fee21d3d359a" providerId="AD" clId="Web-{56775F95-C145-A81A-8242-99D576D2422D}" dt="2025-07-02T10:31:14.555" v="821" actId="1076"/>
        <pc:sldMkLst>
          <pc:docMk/>
          <pc:sldMk cId="3603773179" sldId="283"/>
        </pc:sldMkLst>
        <pc:spChg chg="add mod">
          <ac:chgData name="Rutuja Yelve" userId="S::rutuja.yelve@amnlife.com::701a9ada-4028-42d7-a59e-fee21d3d359a" providerId="AD" clId="Web-{56775F95-C145-A81A-8242-99D576D2422D}" dt="2025-07-02T10:24:36.875" v="819" actId="1076"/>
          <ac:spMkLst>
            <pc:docMk/>
            <pc:sldMk cId="3603773179" sldId="283"/>
            <ac:spMk id="4" creationId="{B41959C7-4A60-8918-3B50-89EF20AA6574}"/>
          </ac:spMkLst>
        </pc:spChg>
        <pc:spChg chg="del mod topLvl">
          <ac:chgData name="Rutuja Yelve" userId="S::rutuja.yelve@amnlife.com::701a9ada-4028-42d7-a59e-fee21d3d359a" providerId="AD" clId="Web-{56775F95-C145-A81A-8242-99D576D2422D}" dt="2025-07-02T10:23:45.546" v="811"/>
          <ac:spMkLst>
            <pc:docMk/>
            <pc:sldMk cId="3603773179" sldId="283"/>
            <ac:spMk id="6" creationId="{284293A4-0FF3-2793-18BF-4B69A066290B}"/>
          </ac:spMkLst>
        </pc:spChg>
        <pc:spChg chg="topLvl">
          <ac:chgData name="Rutuja Yelve" userId="S::rutuja.yelve@amnlife.com::701a9ada-4028-42d7-a59e-fee21d3d359a" providerId="AD" clId="Web-{56775F95-C145-A81A-8242-99D576D2422D}" dt="2025-07-02T10:23:45.546" v="811"/>
          <ac:spMkLst>
            <pc:docMk/>
            <pc:sldMk cId="3603773179" sldId="283"/>
            <ac:spMk id="7" creationId="{0696DB0E-8072-9C2A-DF5C-34F8070AFB21}"/>
          </ac:spMkLst>
        </pc:spChg>
        <pc:grpChg chg="add del">
          <ac:chgData name="Rutuja Yelve" userId="S::rutuja.yelve@amnlife.com::701a9ada-4028-42d7-a59e-fee21d3d359a" providerId="AD" clId="Web-{56775F95-C145-A81A-8242-99D576D2422D}" dt="2025-07-02T10:23:45.546" v="811"/>
          <ac:grpSpMkLst>
            <pc:docMk/>
            <pc:sldMk cId="3603773179" sldId="283"/>
            <ac:grpSpMk id="8" creationId="{5C03C600-8E79-EADD-8318-E59B52C8B91A}"/>
          </ac:grpSpMkLst>
        </pc:grpChg>
        <pc:picChg chg="add mod">
          <ac:chgData name="Rutuja Yelve" userId="S::rutuja.yelve@amnlife.com::701a9ada-4028-42d7-a59e-fee21d3d359a" providerId="AD" clId="Web-{56775F95-C145-A81A-8242-99D576D2422D}" dt="2025-07-02T10:31:14.555" v="821" actId="1076"/>
          <ac:picMkLst>
            <pc:docMk/>
            <pc:sldMk cId="3603773179" sldId="283"/>
            <ac:picMk id="2" creationId="{9B9E05B9-10BD-C6B5-64CA-12AA95D5F0C7}"/>
          </ac:picMkLst>
        </pc:picChg>
      </pc:sldChg>
    </pc:docChg>
  </pc:docChgLst>
  <pc:docChgLst>
    <pc:chgData name="Rutuja Yelve" userId="S::rutuja.yelve@amnlife.com::701a9ada-4028-42d7-a59e-fee21d3d359a" providerId="AD" clId="Web-{BEF4ECCC-25D3-903B-7E41-15EACC62CDC0}"/>
    <pc:docChg chg="modSld">
      <pc:chgData name="Rutuja Yelve" userId="S::rutuja.yelve@amnlife.com::701a9ada-4028-42d7-a59e-fee21d3d359a" providerId="AD" clId="Web-{BEF4ECCC-25D3-903B-7E41-15EACC62CDC0}" dt="2025-07-03T05:27:08.802" v="0"/>
      <pc:docMkLst>
        <pc:docMk/>
      </pc:docMkLst>
      <pc:sldChg chg="delSp">
        <pc:chgData name="Rutuja Yelve" userId="S::rutuja.yelve@amnlife.com::701a9ada-4028-42d7-a59e-fee21d3d359a" providerId="AD" clId="Web-{BEF4ECCC-25D3-903B-7E41-15EACC62CDC0}" dt="2025-07-03T05:27:08.802" v="0"/>
        <pc:sldMkLst>
          <pc:docMk/>
          <pc:sldMk cId="4126952026" sldId="280"/>
        </pc:sldMkLst>
        <pc:spChg chg="del">
          <ac:chgData name="Rutuja Yelve" userId="S::rutuja.yelve@amnlife.com::701a9ada-4028-42d7-a59e-fee21d3d359a" providerId="AD" clId="Web-{BEF4ECCC-25D3-903B-7E41-15EACC62CDC0}" dt="2025-07-03T05:27:08.802" v="0"/>
          <ac:spMkLst>
            <pc:docMk/>
            <pc:sldMk cId="4126952026" sldId="280"/>
            <ac:spMk id="5" creationId="{4B3F168A-6128-086E-20D8-48E76A54FA3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7C085-9096-47DF-9CBE-96D028A25C51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ED8E2-9E14-44C6-865F-E0E3F537C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61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ED8E2-9E14-44C6-865F-E0E3F537CC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58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4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2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363230" y="0"/>
            <a:ext cx="3896070" cy="6785880"/>
            <a:chOff x="0" y="0"/>
            <a:chExt cx="1026125" cy="17872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26125" cy="1787228"/>
            </a:xfrm>
            <a:custGeom>
              <a:avLst/>
              <a:gdLst/>
              <a:ahLst/>
              <a:cxnLst/>
              <a:rect l="l" t="t" r="r" b="b"/>
              <a:pathLst>
                <a:path w="1026125" h="1787228">
                  <a:moveTo>
                    <a:pt x="0" y="0"/>
                  </a:moveTo>
                  <a:lnTo>
                    <a:pt x="1026125" y="0"/>
                  </a:lnTo>
                  <a:lnTo>
                    <a:pt x="1026125" y="1787228"/>
                  </a:lnTo>
                  <a:lnTo>
                    <a:pt x="0" y="1787228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26125" cy="1825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363230" y="7752062"/>
            <a:ext cx="3714800" cy="1237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18"/>
              </a:lnSpc>
            </a:pPr>
            <a:r>
              <a:rPr lang="en-US" sz="2298" spc="448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EMPOWERING GLOBAL HEALTH WITH EXCELLENCE</a:t>
            </a:r>
          </a:p>
        </p:txBody>
      </p:sp>
      <p:sp>
        <p:nvSpPr>
          <p:cNvPr id="6" name="AutoShape 6"/>
          <p:cNvSpPr/>
          <p:nvPr/>
        </p:nvSpPr>
        <p:spPr>
          <a:xfrm flipV="1">
            <a:off x="13057825" y="7575409"/>
            <a:ext cx="0" cy="1682891"/>
          </a:xfrm>
          <a:prstGeom prst="line">
            <a:avLst/>
          </a:prstGeom>
          <a:ln w="952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flipV="1">
            <a:off x="13363230" y="7279461"/>
            <a:ext cx="3896070" cy="4762"/>
          </a:xfrm>
          <a:prstGeom prst="line">
            <a:avLst/>
          </a:prstGeom>
          <a:ln w="952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348159" y="-3978334"/>
            <a:ext cx="15711389" cy="10773740"/>
          </a:xfrm>
          <a:custGeom>
            <a:avLst/>
            <a:gdLst/>
            <a:ahLst/>
            <a:cxnLst/>
            <a:rect l="l" t="t" r="r" b="b"/>
            <a:pathLst>
              <a:path w="15711389" h="10773740">
                <a:moveTo>
                  <a:pt x="0" y="0"/>
                </a:moveTo>
                <a:lnTo>
                  <a:pt x="15711389" y="0"/>
                </a:lnTo>
                <a:lnTo>
                  <a:pt x="15711389" y="10773739"/>
                </a:lnTo>
                <a:lnTo>
                  <a:pt x="0" y="10773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</a:blip>
            <a:stretch>
              <a:fillRect r="-37933" b="-4164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07978" y="727481"/>
            <a:ext cx="3154164" cy="1823107"/>
          </a:xfrm>
          <a:custGeom>
            <a:avLst/>
            <a:gdLst/>
            <a:ahLst/>
            <a:cxnLst/>
            <a:rect l="l" t="t" r="r" b="b"/>
            <a:pathLst>
              <a:path w="3154164" h="1823107">
                <a:moveTo>
                  <a:pt x="0" y="0"/>
                </a:moveTo>
                <a:lnTo>
                  <a:pt x="3154164" y="0"/>
                </a:lnTo>
                <a:lnTo>
                  <a:pt x="3154164" y="1823107"/>
                </a:lnTo>
                <a:lnTo>
                  <a:pt x="0" y="18231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34564" y="7102571"/>
            <a:ext cx="6965173" cy="1876978"/>
          </a:xfrm>
          <a:custGeom>
            <a:avLst/>
            <a:gdLst/>
            <a:ahLst/>
            <a:cxnLst/>
            <a:rect l="l" t="t" r="r" b="b"/>
            <a:pathLst>
              <a:path w="6965173" h="1876978">
                <a:moveTo>
                  <a:pt x="0" y="0"/>
                </a:moveTo>
                <a:lnTo>
                  <a:pt x="6965172" y="0"/>
                </a:lnTo>
                <a:lnTo>
                  <a:pt x="6965172" y="1876979"/>
                </a:lnTo>
                <a:lnTo>
                  <a:pt x="0" y="18769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464899"/>
            <a:ext cx="9144000" cy="4452378"/>
            <a:chOff x="0" y="0"/>
            <a:chExt cx="2408296" cy="11726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1172643"/>
            </a:xfrm>
            <a:custGeom>
              <a:avLst/>
              <a:gdLst/>
              <a:ahLst/>
              <a:cxnLst/>
              <a:rect l="l" t="t" r="r" b="b"/>
              <a:pathLst>
                <a:path w="2408296" h="1172643">
                  <a:moveTo>
                    <a:pt x="0" y="0"/>
                  </a:moveTo>
                  <a:lnTo>
                    <a:pt x="2408296" y="0"/>
                  </a:lnTo>
                  <a:lnTo>
                    <a:pt x="2408296" y="1172643"/>
                  </a:lnTo>
                  <a:lnTo>
                    <a:pt x="0" y="1172643"/>
                  </a:lnTo>
                  <a:close/>
                </a:path>
              </a:pathLst>
            </a:custGeom>
            <a:solidFill>
              <a:srgbClr val="1C47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1210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854492" y="2444243"/>
            <a:ext cx="8441808" cy="840379"/>
            <a:chOff x="0" y="0"/>
            <a:chExt cx="3286713" cy="22133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86713" cy="221335"/>
            </a:xfrm>
            <a:custGeom>
              <a:avLst/>
              <a:gdLst/>
              <a:ahLst/>
              <a:cxnLst/>
              <a:rect l="l" t="t" r="r" b="b"/>
              <a:pathLst>
                <a:path w="3286713" h="221335">
                  <a:moveTo>
                    <a:pt x="0" y="0"/>
                  </a:moveTo>
                  <a:lnTo>
                    <a:pt x="3286713" y="0"/>
                  </a:lnTo>
                  <a:lnTo>
                    <a:pt x="3286713" y="221335"/>
                  </a:lnTo>
                  <a:lnTo>
                    <a:pt x="0" y="221335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286713" cy="2594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610544" y="5274020"/>
            <a:ext cx="6436511" cy="5430806"/>
          </a:xfrm>
          <a:custGeom>
            <a:avLst/>
            <a:gdLst/>
            <a:ahLst/>
            <a:cxnLst/>
            <a:rect l="l" t="t" r="r" b="b"/>
            <a:pathLst>
              <a:path w="6436511" h="5430806">
                <a:moveTo>
                  <a:pt x="0" y="0"/>
                </a:moveTo>
                <a:lnTo>
                  <a:pt x="6436511" y="0"/>
                </a:lnTo>
                <a:lnTo>
                  <a:pt x="6436511" y="5430806"/>
                </a:lnTo>
                <a:lnTo>
                  <a:pt x="0" y="5430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8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851718" y="2185617"/>
            <a:ext cx="1440564" cy="4723160"/>
          </a:xfrm>
          <a:custGeom>
            <a:avLst/>
            <a:gdLst/>
            <a:ahLst/>
            <a:cxnLst/>
            <a:rect l="l" t="t" r="r" b="b"/>
            <a:pathLst>
              <a:path w="1440564" h="4723160">
                <a:moveTo>
                  <a:pt x="0" y="0"/>
                </a:moveTo>
                <a:lnTo>
                  <a:pt x="1440564" y="0"/>
                </a:lnTo>
                <a:lnTo>
                  <a:pt x="1440564" y="4723160"/>
                </a:lnTo>
                <a:lnTo>
                  <a:pt x="0" y="4723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90922" y="4781949"/>
            <a:ext cx="2827837" cy="2629888"/>
          </a:xfrm>
          <a:custGeom>
            <a:avLst/>
            <a:gdLst/>
            <a:ahLst/>
            <a:cxnLst/>
            <a:rect l="l" t="t" r="r" b="b"/>
            <a:pathLst>
              <a:path w="2827837" h="2629888">
                <a:moveTo>
                  <a:pt x="0" y="0"/>
                </a:moveTo>
                <a:lnTo>
                  <a:pt x="2827837" y="0"/>
                </a:lnTo>
                <a:lnTo>
                  <a:pt x="2827837" y="2629888"/>
                </a:lnTo>
                <a:lnTo>
                  <a:pt x="0" y="26298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565114" y="4781949"/>
            <a:ext cx="2887964" cy="2684603"/>
          </a:xfrm>
          <a:custGeom>
            <a:avLst/>
            <a:gdLst/>
            <a:ahLst/>
            <a:cxnLst/>
            <a:rect l="l" t="t" r="r" b="b"/>
            <a:pathLst>
              <a:path w="2887964" h="2684603">
                <a:moveTo>
                  <a:pt x="0" y="0"/>
                </a:moveTo>
                <a:lnTo>
                  <a:pt x="2887964" y="0"/>
                </a:lnTo>
                <a:lnTo>
                  <a:pt x="2887964" y="2684603"/>
                </a:lnTo>
                <a:lnTo>
                  <a:pt x="0" y="26846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326937" y="7466552"/>
            <a:ext cx="2490125" cy="2314779"/>
          </a:xfrm>
          <a:custGeom>
            <a:avLst/>
            <a:gdLst/>
            <a:ahLst/>
            <a:cxnLst/>
            <a:rect l="l" t="t" r="r" b="b"/>
            <a:pathLst>
              <a:path w="2490125" h="2314779">
                <a:moveTo>
                  <a:pt x="0" y="0"/>
                </a:moveTo>
                <a:lnTo>
                  <a:pt x="2490126" y="0"/>
                </a:lnTo>
                <a:lnTo>
                  <a:pt x="2490126" y="2314778"/>
                </a:lnTo>
                <a:lnTo>
                  <a:pt x="0" y="23147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9854492" y="1188317"/>
            <a:ext cx="7948615" cy="1406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92"/>
              </a:lnSpc>
            </a:pPr>
            <a:r>
              <a:rPr lang="en-US" sz="9991" b="1" spc="-719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Achievements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84578" y="3597763"/>
            <a:ext cx="7765357" cy="4570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7" lvl="1" indent="-291463">
              <a:lnSpc>
                <a:spcPts val="3779"/>
              </a:lnSpc>
              <a:buFont typeface="Arial"/>
              <a:buChar char="•"/>
            </a:pPr>
            <a:r>
              <a:rPr lang="en-US" sz="2699" spc="269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Ranked as the </a:t>
            </a:r>
            <a:r>
              <a:rPr lang="en-US" sz="2699" b="1" spc="269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#1 pharmaceutical provider</a:t>
            </a:r>
            <a:r>
              <a:rPr lang="en-US" sz="2699" spc="269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 in both Myanmar and the Philippines</a:t>
            </a:r>
          </a:p>
          <a:p>
            <a:pPr algn="l">
              <a:lnSpc>
                <a:spcPts val="3779"/>
              </a:lnSpc>
            </a:pPr>
            <a:endParaRPr lang="en-US" sz="2699" spc="269">
              <a:solidFill>
                <a:srgbClr val="1C475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699" spc="269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Among the </a:t>
            </a:r>
            <a:r>
              <a:rPr lang="en-US" sz="2699" b="1" spc="269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top 5 exporters</a:t>
            </a:r>
            <a:r>
              <a:rPr lang="en-US" sz="2699" spc="269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 to Myanmar from India</a:t>
            </a:r>
          </a:p>
          <a:p>
            <a:pPr algn="l">
              <a:lnSpc>
                <a:spcPts val="1997"/>
              </a:lnSpc>
            </a:pPr>
            <a:endParaRPr lang="en-US" sz="2699" spc="269">
              <a:solidFill>
                <a:srgbClr val="1C475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699" spc="269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Business growth: More than </a:t>
            </a:r>
            <a:r>
              <a:rPr lang="en-US" sz="2699" b="1" spc="269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doubled</a:t>
            </a:r>
            <a:r>
              <a:rPr lang="en-US" sz="2699" spc="269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 in the past year</a:t>
            </a:r>
          </a:p>
          <a:p>
            <a:pPr algn="l">
              <a:lnSpc>
                <a:spcPts val="3779"/>
              </a:lnSpc>
            </a:pPr>
            <a:endParaRPr lang="en-US" sz="2699" spc="269">
              <a:solidFill>
                <a:srgbClr val="1C475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484934" y="1326339"/>
            <a:ext cx="9251701" cy="8104071"/>
          </a:xfrm>
          <a:custGeom>
            <a:avLst/>
            <a:gdLst/>
            <a:ahLst/>
            <a:cxnLst/>
            <a:rect l="l" t="t" r="r" b="b"/>
            <a:pathLst>
              <a:path w="9251701" h="8104071">
                <a:moveTo>
                  <a:pt x="0" y="0"/>
                </a:moveTo>
                <a:lnTo>
                  <a:pt x="9251701" y="0"/>
                </a:lnTo>
                <a:lnTo>
                  <a:pt x="9251701" y="8104071"/>
                </a:lnTo>
                <a:lnTo>
                  <a:pt x="0" y="81040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11160" y="4849356"/>
            <a:ext cx="7538770" cy="5334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7" lvl="1" indent="-291463" algn="l">
              <a:lnSpc>
                <a:spcPts val="3158"/>
              </a:lnSpc>
              <a:buFont typeface="Arial"/>
              <a:buChar char="•"/>
            </a:pPr>
            <a:r>
              <a:rPr lang="en-US" sz="2699" spc="269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Modern GMP-certified manufacturing  facilities</a:t>
            </a:r>
          </a:p>
          <a:p>
            <a:pPr algn="l">
              <a:lnSpc>
                <a:spcPts val="3158"/>
              </a:lnSpc>
            </a:pPr>
            <a:endParaRPr lang="en-US" sz="2699" spc="269">
              <a:solidFill>
                <a:srgbClr val="1C475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82927" lvl="1" indent="-291463" algn="l">
              <a:lnSpc>
                <a:spcPts val="3158"/>
              </a:lnSpc>
              <a:buFont typeface="Arial"/>
              <a:buChar char="•"/>
            </a:pPr>
            <a:r>
              <a:rPr lang="en-US" sz="2699" spc="269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HACCP certification for dietary supplements (ISO 22000:2018), 2023.</a:t>
            </a:r>
          </a:p>
          <a:p>
            <a:pPr algn="l">
              <a:lnSpc>
                <a:spcPts val="3158"/>
              </a:lnSpc>
            </a:pPr>
            <a:endParaRPr lang="en-US" sz="2699" spc="269">
              <a:solidFill>
                <a:srgbClr val="1C475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82927" lvl="1" indent="-291463">
              <a:lnSpc>
                <a:spcPts val="3158"/>
              </a:lnSpc>
              <a:buFont typeface="Arial"/>
              <a:buChar char="•"/>
            </a:pPr>
            <a:r>
              <a:rPr lang="en-US" sz="2699" spc="269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ISO 45001 and ISO 14001 international  certificates confirming occupational safety  in the company and its effective  environmental management, 2024.</a:t>
            </a:r>
          </a:p>
          <a:p>
            <a:pPr algn="l">
              <a:lnSpc>
                <a:spcPts val="3158"/>
              </a:lnSpc>
            </a:pPr>
            <a:endParaRPr lang="en-US" sz="2699" spc="269">
              <a:solidFill>
                <a:srgbClr val="1C47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AutoShape 5"/>
          <p:cNvSpPr/>
          <p:nvPr/>
        </p:nvSpPr>
        <p:spPr>
          <a:xfrm flipV="1">
            <a:off x="1068400" y="4555318"/>
            <a:ext cx="7081490" cy="45317"/>
          </a:xfrm>
          <a:prstGeom prst="line">
            <a:avLst/>
          </a:prstGeom>
          <a:ln w="2857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7402965" y="0"/>
            <a:ext cx="885035" cy="1028700"/>
            <a:chOff x="0" y="0"/>
            <a:chExt cx="307050" cy="4026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7050" cy="402643"/>
            </a:xfrm>
            <a:custGeom>
              <a:avLst/>
              <a:gdLst/>
              <a:ahLst/>
              <a:cxnLst/>
              <a:rect l="l" t="t" r="r" b="b"/>
              <a:pathLst>
                <a:path w="307050" h="402643">
                  <a:moveTo>
                    <a:pt x="0" y="0"/>
                  </a:moveTo>
                  <a:lnTo>
                    <a:pt x="307050" y="0"/>
                  </a:lnTo>
                  <a:lnTo>
                    <a:pt x="307050" y="402643"/>
                  </a:lnTo>
                  <a:lnTo>
                    <a:pt x="0" y="402643"/>
                  </a:lnTo>
                  <a:close/>
                </a:path>
              </a:pathLst>
            </a:custGeom>
            <a:solidFill>
              <a:srgbClr val="1C47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7050" cy="440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27432" y="2806589"/>
            <a:ext cx="3380232" cy="1384187"/>
            <a:chOff x="0" y="0"/>
            <a:chExt cx="3286713" cy="3645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86713" cy="364559"/>
            </a:xfrm>
            <a:custGeom>
              <a:avLst/>
              <a:gdLst/>
              <a:ahLst/>
              <a:cxnLst/>
              <a:rect l="l" t="t" r="r" b="b"/>
              <a:pathLst>
                <a:path w="3286713" h="364559">
                  <a:moveTo>
                    <a:pt x="0" y="0"/>
                  </a:moveTo>
                  <a:lnTo>
                    <a:pt x="3286713" y="0"/>
                  </a:lnTo>
                  <a:lnTo>
                    <a:pt x="3286713" y="364559"/>
                  </a:lnTo>
                  <a:lnTo>
                    <a:pt x="0" y="364559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86713" cy="402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07978" y="2966426"/>
            <a:ext cx="6702390" cy="1406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92"/>
              </a:lnSpc>
            </a:pPr>
            <a:r>
              <a:rPr lang="en-US" sz="9991" b="1" spc="-719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Certi</a:t>
            </a:r>
            <a:r>
              <a:rPr lang="en-US" sz="9991" b="1" spc="-719">
                <a:solidFill>
                  <a:srgbClr val="F7A84B"/>
                </a:solidFill>
                <a:latin typeface="Arial Bold"/>
                <a:ea typeface="Arial Bold"/>
                <a:cs typeface="Arial Bold"/>
                <a:sym typeface="Arial Bold"/>
              </a:rPr>
              <a:t>fication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15600" y="2329815"/>
            <a:ext cx="7772400" cy="1384187"/>
            <a:chOff x="0" y="0"/>
            <a:chExt cx="3286713" cy="3645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86713" cy="364559"/>
            </a:xfrm>
            <a:custGeom>
              <a:avLst/>
              <a:gdLst/>
              <a:ahLst/>
              <a:cxnLst/>
              <a:rect l="l" t="t" r="r" b="b"/>
              <a:pathLst>
                <a:path w="3286713" h="364559">
                  <a:moveTo>
                    <a:pt x="0" y="0"/>
                  </a:moveTo>
                  <a:lnTo>
                    <a:pt x="3286713" y="0"/>
                  </a:lnTo>
                  <a:lnTo>
                    <a:pt x="3286713" y="364559"/>
                  </a:lnTo>
                  <a:lnTo>
                    <a:pt x="0" y="364559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286713" cy="402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1027592" y="4412213"/>
            <a:ext cx="11354449" cy="5968776"/>
          </a:xfrm>
          <a:custGeom>
            <a:avLst/>
            <a:gdLst/>
            <a:ahLst/>
            <a:cxnLst/>
            <a:rect l="l" t="t" r="r" b="b"/>
            <a:pathLst>
              <a:path w="11354449" h="5968776">
                <a:moveTo>
                  <a:pt x="11354449" y="0"/>
                </a:moveTo>
                <a:lnTo>
                  <a:pt x="0" y="0"/>
                </a:lnTo>
                <a:lnTo>
                  <a:pt x="0" y="5968775"/>
                </a:lnTo>
                <a:lnTo>
                  <a:pt x="11354449" y="5968775"/>
                </a:lnTo>
                <a:lnTo>
                  <a:pt x="11354449" y="0"/>
                </a:lnTo>
                <a:close/>
              </a:path>
            </a:pathLst>
          </a:custGeom>
          <a:blipFill>
            <a:blip r:embed="rId2"/>
            <a:stretch>
              <a:fillRect l="-24053" t="-572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83383" y="2565892"/>
            <a:ext cx="9743315" cy="1406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92"/>
              </a:lnSpc>
            </a:pPr>
            <a:r>
              <a:rPr lang="en-US" sz="9991" b="1" spc="-719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Business moving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704039" y="2656527"/>
            <a:ext cx="3752503" cy="1406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92"/>
              </a:lnSpc>
            </a:pPr>
            <a:r>
              <a:rPr lang="en-US" sz="9991" spc="-719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forward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26698" y="5207811"/>
            <a:ext cx="5655701" cy="3955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4433" lvl="1" indent="-342217" algn="l">
              <a:lnSpc>
                <a:spcPts val="3455"/>
              </a:lnSpc>
              <a:buFont typeface="Arial"/>
              <a:buChar char="•"/>
            </a:pPr>
            <a:r>
              <a:rPr lang="en-US" sz="3170" spc="3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Double digit growth over 2years</a:t>
            </a:r>
          </a:p>
          <a:p>
            <a:pPr algn="l">
              <a:lnSpc>
                <a:spcPts val="3455"/>
              </a:lnSpc>
            </a:pPr>
            <a:endParaRPr lang="en-US" sz="3170" spc="3">
              <a:solidFill>
                <a:srgbClr val="1C475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4433" lvl="1" indent="-342217" algn="l">
              <a:lnSpc>
                <a:spcPts val="3455"/>
              </a:lnSpc>
              <a:buFont typeface="Arial"/>
              <a:buChar char="•"/>
            </a:pPr>
            <a:r>
              <a:rPr lang="en-US" sz="3170" spc="3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Further investment in the R&amp;D</a:t>
            </a:r>
          </a:p>
          <a:p>
            <a:pPr algn="l">
              <a:lnSpc>
                <a:spcPts val="3455"/>
              </a:lnSpc>
            </a:pPr>
            <a:r>
              <a:rPr lang="en-US" sz="3170" spc="3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684433" lvl="1" indent="-342217" algn="l">
              <a:lnSpc>
                <a:spcPts val="3455"/>
              </a:lnSpc>
              <a:buFont typeface="Arial"/>
              <a:buChar char="•"/>
            </a:pPr>
            <a:r>
              <a:rPr lang="en-US" sz="3170" spc="3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Expand the manufacturing capacities </a:t>
            </a:r>
          </a:p>
          <a:p>
            <a:pPr algn="l">
              <a:lnSpc>
                <a:spcPts val="3455"/>
              </a:lnSpc>
            </a:pPr>
            <a:endParaRPr lang="en-US" sz="3170" spc="3">
              <a:solidFill>
                <a:srgbClr val="1C47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>
            <a:off x="10704130" y="1588253"/>
            <a:ext cx="7081490" cy="22659"/>
          </a:xfrm>
          <a:prstGeom prst="line">
            <a:avLst/>
          </a:prstGeom>
          <a:ln w="2857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22770" y="2394622"/>
            <a:ext cx="7765230" cy="1384187"/>
            <a:chOff x="0" y="0"/>
            <a:chExt cx="3286713" cy="3645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86713" cy="364559"/>
            </a:xfrm>
            <a:custGeom>
              <a:avLst/>
              <a:gdLst/>
              <a:ahLst/>
              <a:cxnLst/>
              <a:rect l="l" t="t" r="r" b="b"/>
              <a:pathLst>
                <a:path w="3286713" h="364559">
                  <a:moveTo>
                    <a:pt x="0" y="0"/>
                  </a:moveTo>
                  <a:lnTo>
                    <a:pt x="3286713" y="0"/>
                  </a:lnTo>
                  <a:lnTo>
                    <a:pt x="3286713" y="364559"/>
                  </a:lnTo>
                  <a:lnTo>
                    <a:pt x="0" y="364559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286713" cy="402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10704130" y="1588253"/>
            <a:ext cx="7081490" cy="22659"/>
          </a:xfrm>
          <a:prstGeom prst="line">
            <a:avLst/>
          </a:prstGeom>
          <a:ln w="2857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4040548"/>
            <a:ext cx="9841142" cy="6215655"/>
          </a:xfrm>
          <a:custGeom>
            <a:avLst/>
            <a:gdLst/>
            <a:ahLst/>
            <a:cxnLst/>
            <a:rect l="l" t="t" r="r" b="b"/>
            <a:pathLst>
              <a:path w="9841142" h="6215655">
                <a:moveTo>
                  <a:pt x="0" y="0"/>
                </a:moveTo>
                <a:lnTo>
                  <a:pt x="9841142" y="0"/>
                </a:lnTo>
                <a:lnTo>
                  <a:pt x="9841142" y="6215655"/>
                </a:lnTo>
                <a:lnTo>
                  <a:pt x="0" y="6215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80" r="-1580" b="-90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042299" y="2633868"/>
            <a:ext cx="6480471" cy="1406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92"/>
              </a:lnSpc>
            </a:pPr>
            <a:r>
              <a:rPr lang="en-US" sz="9991" b="1" spc="-719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Formulation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704039" y="2656527"/>
            <a:ext cx="6811419" cy="1406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92"/>
              </a:lnSpc>
            </a:pPr>
            <a:r>
              <a:rPr lang="en-US" sz="9991" spc="-719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Development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522770" y="5662687"/>
            <a:ext cx="6243282" cy="2229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4433" lvl="1" indent="-342217" algn="l">
              <a:lnSpc>
                <a:spcPts val="3455"/>
              </a:lnSpc>
              <a:buFont typeface="Arial"/>
              <a:buChar char="•"/>
            </a:pPr>
            <a:r>
              <a:rPr lang="en-US" sz="3170" spc="3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100+ dossiers under filing</a:t>
            </a:r>
          </a:p>
          <a:p>
            <a:pPr algn="l">
              <a:lnSpc>
                <a:spcPts val="3455"/>
              </a:lnSpc>
            </a:pPr>
            <a:endParaRPr lang="en-US" sz="3170" spc="3">
              <a:solidFill>
                <a:srgbClr val="1C475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84433" lvl="1" indent="-342217" algn="l">
              <a:lnSpc>
                <a:spcPts val="3455"/>
              </a:lnSpc>
              <a:buFont typeface="Arial"/>
              <a:buChar char="•"/>
            </a:pPr>
            <a:r>
              <a:rPr lang="en-US" sz="3170" spc="3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Planned &gt;30 new development projects annually</a:t>
            </a:r>
          </a:p>
          <a:p>
            <a:pPr algn="l">
              <a:lnSpc>
                <a:spcPts val="3455"/>
              </a:lnSpc>
            </a:pPr>
            <a:endParaRPr lang="en-US" sz="3170" spc="3">
              <a:solidFill>
                <a:srgbClr val="1C475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81462" y="1989935"/>
            <a:ext cx="9506538" cy="699719"/>
            <a:chOff x="0" y="0"/>
            <a:chExt cx="2603810" cy="1842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03810" cy="184288"/>
            </a:xfrm>
            <a:custGeom>
              <a:avLst/>
              <a:gdLst/>
              <a:ahLst/>
              <a:cxnLst/>
              <a:rect l="l" t="t" r="r" b="b"/>
              <a:pathLst>
                <a:path w="2603810" h="184288">
                  <a:moveTo>
                    <a:pt x="0" y="0"/>
                  </a:moveTo>
                  <a:lnTo>
                    <a:pt x="2603810" y="0"/>
                  </a:lnTo>
                  <a:lnTo>
                    <a:pt x="2603810" y="184288"/>
                  </a:lnTo>
                  <a:lnTo>
                    <a:pt x="0" y="184288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603810" cy="2223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897364" y="3124354"/>
            <a:ext cx="7303096" cy="0"/>
          </a:xfrm>
          <a:prstGeom prst="line">
            <a:avLst/>
          </a:prstGeom>
          <a:ln w="2857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210675" y="727481"/>
            <a:ext cx="8962904" cy="9479485"/>
          </a:xfrm>
          <a:custGeom>
            <a:avLst/>
            <a:gdLst/>
            <a:ahLst/>
            <a:cxnLst/>
            <a:rect l="l" t="t" r="r" b="b"/>
            <a:pathLst>
              <a:path w="8962904" h="9479485">
                <a:moveTo>
                  <a:pt x="0" y="0"/>
                </a:moveTo>
                <a:lnTo>
                  <a:pt x="8962904" y="0"/>
                </a:lnTo>
                <a:lnTo>
                  <a:pt x="8962904" y="9479486"/>
                </a:lnTo>
                <a:lnTo>
                  <a:pt x="0" y="94794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39505" y="5582866"/>
            <a:ext cx="6379583" cy="627703"/>
            <a:chOff x="0" y="0"/>
            <a:chExt cx="1700671" cy="1653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0671" cy="165321"/>
            </a:xfrm>
            <a:custGeom>
              <a:avLst/>
              <a:gdLst/>
              <a:ahLst/>
              <a:cxnLst/>
              <a:rect l="l" t="t" r="r" b="b"/>
              <a:pathLst>
                <a:path w="1700671" h="165321">
                  <a:moveTo>
                    <a:pt x="0" y="0"/>
                  </a:moveTo>
                  <a:lnTo>
                    <a:pt x="1700671" y="0"/>
                  </a:lnTo>
                  <a:lnTo>
                    <a:pt x="1700671" y="165321"/>
                  </a:lnTo>
                  <a:lnTo>
                    <a:pt x="0" y="165321"/>
                  </a:lnTo>
                  <a:close/>
                </a:path>
              </a:pathLst>
            </a:custGeom>
            <a:solidFill>
              <a:srgbClr val="1C47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700671" cy="203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515172" y="4135818"/>
            <a:ext cx="6379583" cy="6379583"/>
          </a:xfrm>
          <a:custGeom>
            <a:avLst/>
            <a:gdLst/>
            <a:ahLst/>
            <a:cxnLst/>
            <a:rect l="l" t="t" r="r" b="b"/>
            <a:pathLst>
              <a:path w="6379583" h="6379583">
                <a:moveTo>
                  <a:pt x="0" y="0"/>
                </a:moveTo>
                <a:lnTo>
                  <a:pt x="6379583" y="0"/>
                </a:lnTo>
                <a:lnTo>
                  <a:pt x="6379583" y="6379583"/>
                </a:lnTo>
                <a:lnTo>
                  <a:pt x="0" y="6379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908693" y="1754063"/>
            <a:ext cx="4695000" cy="1497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27"/>
              </a:lnSpc>
            </a:pPr>
            <a:r>
              <a:rPr lang="en-US" sz="10599" b="1" spc="-763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Product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03693" y="1735675"/>
            <a:ext cx="2420163" cy="1497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27"/>
              </a:lnSpc>
            </a:pPr>
            <a:r>
              <a:rPr lang="en-US" sz="10599" spc="-763">
                <a:solidFill>
                  <a:srgbClr val="F7CA4B"/>
                </a:solidFill>
                <a:latin typeface="Arial"/>
                <a:ea typeface="Arial"/>
                <a:cs typeface="Arial"/>
                <a:sym typeface="Arial"/>
              </a:rPr>
              <a:t>Line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1986" y="3359017"/>
            <a:ext cx="6872582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19"/>
              </a:lnSpc>
            </a:pPr>
            <a:r>
              <a:rPr lang="en-US" sz="3050" b="1" spc="3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Focus on Cardiology, Neurology and </a:t>
            </a:r>
          </a:p>
          <a:p>
            <a:pPr algn="l">
              <a:lnSpc>
                <a:spcPts val="3719"/>
              </a:lnSpc>
            </a:pPr>
            <a:r>
              <a:rPr lang="en-US" sz="3050" b="1" spc="3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Pain Management</a:t>
            </a:r>
            <a:endParaRPr lang="en-US" sz="3050" b="1" spc="3">
              <a:solidFill>
                <a:srgbClr val="1C475E"/>
              </a:solidFill>
              <a:latin typeface="Arial Bold"/>
              <a:ea typeface="Arial Bold"/>
              <a:cs typeface="Arial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97748" y="6801825"/>
            <a:ext cx="8211307" cy="3367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4488"/>
              </a:lnSpc>
              <a:buAutoNum type="arabicPeriod"/>
            </a:pPr>
            <a:r>
              <a:rPr lang="en-US" sz="2400" spc="240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Ampicillin + Cloxacillin Capsule 500mg</a:t>
            </a:r>
          </a:p>
          <a:p>
            <a:pPr marL="518160" lvl="1" indent="-259080" algn="l">
              <a:lnSpc>
                <a:spcPts val="4488"/>
              </a:lnSpc>
              <a:buAutoNum type="arabicPeriod"/>
            </a:pPr>
            <a:r>
              <a:rPr lang="en-US" sz="2400" spc="240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Amoxicillin Capsules 250mg/500mg</a:t>
            </a:r>
          </a:p>
          <a:p>
            <a:pPr marL="518160" lvl="1" indent="-259080" algn="l">
              <a:lnSpc>
                <a:spcPts val="4488"/>
              </a:lnSpc>
              <a:buAutoNum type="arabicPeriod"/>
            </a:pPr>
            <a:r>
              <a:rPr lang="en-US" sz="2400" spc="240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Linagliptin + Metformin Tablet 2.5mg + 850mg</a:t>
            </a:r>
          </a:p>
          <a:p>
            <a:pPr marL="518160" lvl="1" indent="-259080" algn="l">
              <a:lnSpc>
                <a:spcPts val="4488"/>
              </a:lnSpc>
              <a:buAutoNum type="arabicPeriod"/>
            </a:pPr>
            <a:r>
              <a:rPr lang="en-US" sz="2400" spc="240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Omeprazole Capsule 20mg</a:t>
            </a:r>
          </a:p>
          <a:p>
            <a:pPr marL="518160" lvl="1" indent="-259080" algn="l">
              <a:lnSpc>
                <a:spcPts val="4488"/>
              </a:lnSpc>
              <a:buAutoNum type="arabicPeriod"/>
            </a:pPr>
            <a:r>
              <a:rPr lang="en-US" sz="2400" spc="240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Amoxicillin + Clavulanic Tablet 625mg</a:t>
            </a:r>
          </a:p>
          <a:p>
            <a:pPr algn="l">
              <a:lnSpc>
                <a:spcPts val="4488"/>
              </a:lnSpc>
            </a:pPr>
            <a:endParaRPr lang="en-US" sz="2400" spc="240">
              <a:solidFill>
                <a:srgbClr val="1C47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30656" y="5631416"/>
            <a:ext cx="5183843" cy="512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8"/>
              </a:lnSpc>
            </a:pPr>
            <a:r>
              <a:rPr lang="en-US" sz="2698" b="1" spc="269">
                <a:solidFill>
                  <a:srgbClr val="F7CA4B"/>
                </a:solidFill>
                <a:latin typeface="Arial Bold"/>
                <a:ea typeface="Arial Bold"/>
                <a:cs typeface="Arial Bold"/>
                <a:sym typeface="Arial Bold"/>
              </a:rPr>
              <a:t>199 BRANDS, 330 SKUs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61731" y="6347822"/>
            <a:ext cx="3189882" cy="512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8"/>
              </a:lnSpc>
            </a:pPr>
            <a:r>
              <a:rPr lang="en-US" sz="2698" b="1" spc="269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Top 5 products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-23217" y="1967277"/>
            <a:ext cx="437687" cy="722377"/>
            <a:chOff x="0" y="0"/>
            <a:chExt cx="115276" cy="19025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5276" cy="190256"/>
            </a:xfrm>
            <a:custGeom>
              <a:avLst/>
              <a:gdLst/>
              <a:ahLst/>
              <a:cxnLst/>
              <a:rect l="l" t="t" r="r" b="b"/>
              <a:pathLst>
                <a:path w="115276" h="190256">
                  <a:moveTo>
                    <a:pt x="0" y="0"/>
                  </a:moveTo>
                  <a:lnTo>
                    <a:pt x="115276" y="0"/>
                  </a:lnTo>
                  <a:lnTo>
                    <a:pt x="115276" y="190256"/>
                  </a:lnTo>
                  <a:lnTo>
                    <a:pt x="0" y="190256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15276" cy="2283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05" y="2262850"/>
            <a:ext cx="18336508" cy="8022401"/>
          </a:xfrm>
          <a:custGeom>
            <a:avLst/>
            <a:gdLst/>
            <a:ahLst/>
            <a:cxnLst/>
            <a:rect l="l" t="t" r="r" b="b"/>
            <a:pathLst>
              <a:path w="18530602" h="10847551">
                <a:moveTo>
                  <a:pt x="0" y="0"/>
                </a:moveTo>
                <a:lnTo>
                  <a:pt x="18530603" y="0"/>
                </a:lnTo>
                <a:lnTo>
                  <a:pt x="18530603" y="10847551"/>
                </a:lnTo>
                <a:lnTo>
                  <a:pt x="0" y="108475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</a:blip>
            <a:stretch>
              <a:fillRect t="-2086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2262850"/>
            <a:ext cx="18334503" cy="680017"/>
            <a:chOff x="0" y="0"/>
            <a:chExt cx="5011488" cy="1790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1488" cy="179099"/>
            </a:xfrm>
            <a:custGeom>
              <a:avLst/>
              <a:gdLst/>
              <a:ahLst/>
              <a:cxnLst/>
              <a:rect l="l" t="t" r="r" b="b"/>
              <a:pathLst>
                <a:path w="5011488" h="179099">
                  <a:moveTo>
                    <a:pt x="0" y="0"/>
                  </a:moveTo>
                  <a:lnTo>
                    <a:pt x="5011488" y="0"/>
                  </a:lnTo>
                  <a:lnTo>
                    <a:pt x="5011488" y="179099"/>
                  </a:lnTo>
                  <a:lnTo>
                    <a:pt x="0" y="179099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011488" cy="217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flipV="1">
            <a:off x="1006041" y="4412805"/>
            <a:ext cx="16230600" cy="0"/>
          </a:xfrm>
          <a:prstGeom prst="line">
            <a:avLst/>
          </a:prstGeom>
          <a:ln w="2857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118321" y="1044441"/>
            <a:ext cx="7140979" cy="3116833"/>
            <a:chOff x="0" y="0"/>
            <a:chExt cx="1106324" cy="48287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06324" cy="482879"/>
            </a:xfrm>
            <a:custGeom>
              <a:avLst/>
              <a:gdLst/>
              <a:ahLst/>
              <a:cxnLst/>
              <a:rect l="l" t="t" r="r" b="b"/>
              <a:pathLst>
                <a:path w="1106324" h="482879">
                  <a:moveTo>
                    <a:pt x="0" y="0"/>
                  </a:moveTo>
                  <a:lnTo>
                    <a:pt x="1106324" y="0"/>
                  </a:lnTo>
                  <a:lnTo>
                    <a:pt x="1106324" y="482879"/>
                  </a:lnTo>
                  <a:lnTo>
                    <a:pt x="0" y="482879"/>
                  </a:lnTo>
                  <a:close/>
                </a:path>
              </a:pathLst>
            </a:custGeom>
            <a:blipFill>
              <a:blip r:embed="rId3"/>
              <a:stretch>
                <a:fillRect t="-37197" b="-1544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885319" y="4843393"/>
            <a:ext cx="6084219" cy="681609"/>
            <a:chOff x="0" y="0"/>
            <a:chExt cx="5441451" cy="609600"/>
          </a:xfrm>
        </p:grpSpPr>
        <p:sp>
          <p:nvSpPr>
            <p:cNvPr id="11" name="Freeform 11"/>
            <p:cNvSpPr/>
            <p:nvPr/>
          </p:nvSpPr>
          <p:spPr>
            <a:xfrm>
              <a:off x="2473" y="0"/>
              <a:ext cx="5436504" cy="609600"/>
            </a:xfrm>
            <a:custGeom>
              <a:avLst/>
              <a:gdLst/>
              <a:ahLst/>
              <a:cxnLst/>
              <a:rect l="l" t="t" r="r" b="b"/>
              <a:pathLst>
                <a:path w="5436504" h="609600">
                  <a:moveTo>
                    <a:pt x="5225598" y="0"/>
                  </a:moveTo>
                  <a:lnTo>
                    <a:pt x="7707" y="0"/>
                  </a:lnTo>
                  <a:cubicBezTo>
                    <a:pt x="5348" y="0"/>
                    <a:pt x="3134" y="1134"/>
                    <a:pt x="1755" y="3047"/>
                  </a:cubicBezTo>
                  <a:cubicBezTo>
                    <a:pt x="375" y="4960"/>
                    <a:pt x="0" y="7420"/>
                    <a:pt x="746" y="9657"/>
                  </a:cubicBezTo>
                  <a:lnTo>
                    <a:pt x="197508" y="599943"/>
                  </a:lnTo>
                  <a:cubicBezTo>
                    <a:pt x="199430" y="605710"/>
                    <a:pt x="204827" y="609600"/>
                    <a:pt x="210907" y="609600"/>
                  </a:cubicBezTo>
                  <a:lnTo>
                    <a:pt x="5428798" y="609600"/>
                  </a:lnTo>
                  <a:cubicBezTo>
                    <a:pt x="5431157" y="609600"/>
                    <a:pt x="5433371" y="608466"/>
                    <a:pt x="5434750" y="606553"/>
                  </a:cubicBezTo>
                  <a:cubicBezTo>
                    <a:pt x="5436129" y="604640"/>
                    <a:pt x="5436505" y="602180"/>
                    <a:pt x="5435759" y="599943"/>
                  </a:cubicBezTo>
                  <a:lnTo>
                    <a:pt x="5238997" y="9657"/>
                  </a:lnTo>
                  <a:cubicBezTo>
                    <a:pt x="5237075" y="3890"/>
                    <a:pt x="5231677" y="0"/>
                    <a:pt x="522559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5238251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75907" y="4898930"/>
            <a:ext cx="5704523" cy="681609"/>
            <a:chOff x="0" y="0"/>
            <a:chExt cx="5101868" cy="609600"/>
          </a:xfrm>
        </p:grpSpPr>
        <p:sp>
          <p:nvSpPr>
            <p:cNvPr id="14" name="Freeform 14"/>
            <p:cNvSpPr/>
            <p:nvPr/>
          </p:nvSpPr>
          <p:spPr>
            <a:xfrm>
              <a:off x="2638" y="0"/>
              <a:ext cx="5096592" cy="609600"/>
            </a:xfrm>
            <a:custGeom>
              <a:avLst/>
              <a:gdLst/>
              <a:ahLst/>
              <a:cxnLst/>
              <a:rect l="l" t="t" r="r" b="b"/>
              <a:pathLst>
                <a:path w="5096592" h="609600">
                  <a:moveTo>
                    <a:pt x="4885173" y="0"/>
                  </a:moveTo>
                  <a:lnTo>
                    <a:pt x="8219" y="0"/>
                  </a:lnTo>
                  <a:cubicBezTo>
                    <a:pt x="5704" y="0"/>
                    <a:pt x="3342" y="1209"/>
                    <a:pt x="1871" y="3250"/>
                  </a:cubicBezTo>
                  <a:cubicBezTo>
                    <a:pt x="400" y="5290"/>
                    <a:pt x="0" y="7914"/>
                    <a:pt x="795" y="10300"/>
                  </a:cubicBezTo>
                  <a:lnTo>
                    <a:pt x="197129" y="599300"/>
                  </a:lnTo>
                  <a:cubicBezTo>
                    <a:pt x="199179" y="605451"/>
                    <a:pt x="204935" y="609600"/>
                    <a:pt x="211419" y="609600"/>
                  </a:cubicBezTo>
                  <a:lnTo>
                    <a:pt x="5088373" y="609600"/>
                  </a:lnTo>
                  <a:cubicBezTo>
                    <a:pt x="5090888" y="609600"/>
                    <a:pt x="5093250" y="608391"/>
                    <a:pt x="5094721" y="606350"/>
                  </a:cubicBezTo>
                  <a:cubicBezTo>
                    <a:pt x="5096192" y="604310"/>
                    <a:pt x="5096592" y="601686"/>
                    <a:pt x="5095797" y="599300"/>
                  </a:cubicBezTo>
                  <a:lnTo>
                    <a:pt x="4899464" y="10300"/>
                  </a:lnTo>
                  <a:cubicBezTo>
                    <a:pt x="4897413" y="4149"/>
                    <a:pt x="4891657" y="0"/>
                    <a:pt x="488517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4898668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969538" y="4667669"/>
            <a:ext cx="1742413" cy="906579"/>
            <a:chOff x="0" y="0"/>
            <a:chExt cx="1171630" cy="609600"/>
          </a:xfrm>
        </p:grpSpPr>
        <p:sp>
          <p:nvSpPr>
            <p:cNvPr id="17" name="Freeform 17"/>
            <p:cNvSpPr/>
            <p:nvPr/>
          </p:nvSpPr>
          <p:spPr>
            <a:xfrm>
              <a:off x="12954" y="0"/>
              <a:ext cx="1145721" cy="609600"/>
            </a:xfrm>
            <a:custGeom>
              <a:avLst/>
              <a:gdLst/>
              <a:ahLst/>
              <a:cxnLst/>
              <a:rect l="l" t="t" r="r" b="b"/>
              <a:pathLst>
                <a:path w="1145721" h="609600">
                  <a:moveTo>
                    <a:pt x="902157" y="0"/>
                  </a:moveTo>
                  <a:lnTo>
                    <a:pt x="40365" y="0"/>
                  </a:lnTo>
                  <a:cubicBezTo>
                    <a:pt x="28012" y="0"/>
                    <a:pt x="16412" y="5938"/>
                    <a:pt x="9189" y="15960"/>
                  </a:cubicBezTo>
                  <a:cubicBezTo>
                    <a:pt x="1966" y="25981"/>
                    <a:pt x="0" y="38863"/>
                    <a:pt x="3907" y="50582"/>
                  </a:cubicBezTo>
                  <a:lnTo>
                    <a:pt x="173385" y="559018"/>
                  </a:lnTo>
                  <a:cubicBezTo>
                    <a:pt x="183454" y="589225"/>
                    <a:pt x="211723" y="609600"/>
                    <a:pt x="243565" y="609600"/>
                  </a:cubicBezTo>
                  <a:lnTo>
                    <a:pt x="1105357" y="609600"/>
                  </a:lnTo>
                  <a:cubicBezTo>
                    <a:pt x="1117710" y="609600"/>
                    <a:pt x="1129310" y="603662"/>
                    <a:pt x="1136533" y="593640"/>
                  </a:cubicBezTo>
                  <a:cubicBezTo>
                    <a:pt x="1143756" y="583619"/>
                    <a:pt x="1145721" y="570737"/>
                    <a:pt x="1141815" y="559018"/>
                  </a:cubicBezTo>
                  <a:lnTo>
                    <a:pt x="972336" y="50582"/>
                  </a:lnTo>
                  <a:cubicBezTo>
                    <a:pt x="962267" y="20375"/>
                    <a:pt x="933998" y="0"/>
                    <a:pt x="90215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C475E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1600" y="-38100"/>
              <a:ext cx="96843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5058194" y="4723205"/>
            <a:ext cx="1810389" cy="906579"/>
            <a:chOff x="0" y="0"/>
            <a:chExt cx="1217338" cy="609600"/>
          </a:xfrm>
        </p:grpSpPr>
        <p:sp>
          <p:nvSpPr>
            <p:cNvPr id="20" name="Freeform 20"/>
            <p:cNvSpPr/>
            <p:nvPr/>
          </p:nvSpPr>
          <p:spPr>
            <a:xfrm>
              <a:off x="12468" y="0"/>
              <a:ext cx="1192402" cy="609600"/>
            </a:xfrm>
            <a:custGeom>
              <a:avLst/>
              <a:gdLst/>
              <a:ahLst/>
              <a:cxnLst/>
              <a:rect l="l" t="t" r="r" b="b"/>
              <a:pathLst>
                <a:path w="1192402" h="609600">
                  <a:moveTo>
                    <a:pt x="950353" y="0"/>
                  </a:moveTo>
                  <a:lnTo>
                    <a:pt x="38849" y="0"/>
                  </a:lnTo>
                  <a:cubicBezTo>
                    <a:pt x="26959" y="0"/>
                    <a:pt x="15795" y="5715"/>
                    <a:pt x="8843" y="15360"/>
                  </a:cubicBezTo>
                  <a:cubicBezTo>
                    <a:pt x="1892" y="25005"/>
                    <a:pt x="0" y="37404"/>
                    <a:pt x="3760" y="48683"/>
                  </a:cubicBezTo>
                  <a:lnTo>
                    <a:pt x="174504" y="560917"/>
                  </a:lnTo>
                  <a:cubicBezTo>
                    <a:pt x="184195" y="589990"/>
                    <a:pt x="211403" y="609600"/>
                    <a:pt x="242049" y="609600"/>
                  </a:cubicBezTo>
                  <a:lnTo>
                    <a:pt x="1153553" y="609600"/>
                  </a:lnTo>
                  <a:cubicBezTo>
                    <a:pt x="1165442" y="609600"/>
                    <a:pt x="1176607" y="603885"/>
                    <a:pt x="1183559" y="594240"/>
                  </a:cubicBezTo>
                  <a:cubicBezTo>
                    <a:pt x="1190510" y="584595"/>
                    <a:pt x="1192402" y="572196"/>
                    <a:pt x="1188642" y="560917"/>
                  </a:cubicBezTo>
                  <a:lnTo>
                    <a:pt x="1017898" y="48683"/>
                  </a:lnTo>
                  <a:cubicBezTo>
                    <a:pt x="1008207" y="19610"/>
                    <a:pt x="980999" y="0"/>
                    <a:pt x="95035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C475E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1600" y="-38100"/>
              <a:ext cx="1014138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7432045" y="4723205"/>
            <a:ext cx="792138" cy="790158"/>
          </a:xfrm>
          <a:custGeom>
            <a:avLst/>
            <a:gdLst/>
            <a:ahLst/>
            <a:cxnLst/>
            <a:rect l="l" t="t" r="r" b="b"/>
            <a:pathLst>
              <a:path w="792138" h="790158">
                <a:moveTo>
                  <a:pt x="0" y="0"/>
                </a:moveTo>
                <a:lnTo>
                  <a:pt x="792139" y="0"/>
                </a:lnTo>
                <a:lnTo>
                  <a:pt x="792139" y="790158"/>
                </a:lnTo>
                <a:lnTo>
                  <a:pt x="0" y="7901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5452202" y="4723205"/>
            <a:ext cx="1024516" cy="790158"/>
          </a:xfrm>
          <a:custGeom>
            <a:avLst/>
            <a:gdLst/>
            <a:ahLst/>
            <a:cxnLst/>
            <a:rect l="l" t="t" r="r" b="b"/>
            <a:pathLst>
              <a:path w="1024516" h="790158">
                <a:moveTo>
                  <a:pt x="0" y="0"/>
                </a:moveTo>
                <a:lnTo>
                  <a:pt x="1024515" y="0"/>
                </a:lnTo>
                <a:lnTo>
                  <a:pt x="1024515" y="790158"/>
                </a:lnTo>
                <a:lnTo>
                  <a:pt x="0" y="7901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028700" y="3158899"/>
            <a:ext cx="5420077" cy="1497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27"/>
              </a:lnSpc>
            </a:pPr>
            <a:r>
              <a:rPr lang="en-US" sz="10599" b="1" spc="-763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EXPORT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48987" y="4859032"/>
            <a:ext cx="4924686" cy="579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21"/>
              </a:lnSpc>
            </a:pPr>
            <a:r>
              <a:rPr lang="en-US" sz="3015" b="1" spc="3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Export Destinations 2024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51359" y="5922012"/>
            <a:ext cx="6462829" cy="4159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3137" lvl="1" indent="-271568" algn="l">
              <a:lnSpc>
                <a:spcPts val="2515"/>
              </a:lnSpc>
              <a:buFont typeface="Arial"/>
              <a:buChar char="•"/>
            </a:pPr>
            <a:r>
              <a:rPr lang="en-US" sz="251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Asia(Myanmar, Philippines, Sri Lanka, Cambodia, Thailand)</a:t>
            </a:r>
          </a:p>
          <a:p>
            <a:pPr algn="l">
              <a:lnSpc>
                <a:spcPts val="2515"/>
              </a:lnSpc>
            </a:pPr>
            <a:endParaRPr lang="en-US" sz="251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3137" lvl="1" indent="-271568" algn="l">
              <a:lnSpc>
                <a:spcPts val="2515"/>
              </a:lnSpc>
              <a:buFont typeface="Arial"/>
              <a:buChar char="•"/>
            </a:pPr>
            <a:r>
              <a:rPr lang="en-US" sz="251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MENA (Oman, Bahrain, Kuwait, Jordan, Egypt, Iraq, Syria, Yemen, Iran, Algeria, Morocco, Turkey, Libya, Qatar, Lebanon)</a:t>
            </a:r>
          </a:p>
          <a:p>
            <a:pPr algn="l">
              <a:lnSpc>
                <a:spcPts val="2515"/>
              </a:lnSpc>
            </a:pPr>
            <a:endParaRPr lang="en-US" sz="251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3137" lvl="1" indent="-271568" algn="l">
              <a:lnSpc>
                <a:spcPts val="2515"/>
              </a:lnSpc>
              <a:buFont typeface="Arial"/>
              <a:buChar char="•"/>
            </a:pPr>
            <a:r>
              <a:rPr lang="en-US" sz="251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Africa (South Sudan, Namibia, Nigeria, Uganda, FWA, Afghanistan, Angola, Mauritius)</a:t>
            </a:r>
          </a:p>
          <a:p>
            <a:pPr algn="l">
              <a:lnSpc>
                <a:spcPts val="2515"/>
              </a:lnSpc>
            </a:pPr>
            <a:endParaRPr lang="en-US" sz="251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3137" lvl="1" indent="-271568" algn="l">
              <a:lnSpc>
                <a:spcPts val="2515"/>
              </a:lnSpc>
              <a:buFont typeface="Arial"/>
              <a:buChar char="•"/>
            </a:pPr>
            <a:r>
              <a:rPr lang="en-US" sz="251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LATAM (Venezuela, Malta, Canada)</a:t>
            </a:r>
          </a:p>
          <a:p>
            <a:pPr algn="l">
              <a:lnSpc>
                <a:spcPts val="2515"/>
              </a:lnSpc>
            </a:pPr>
            <a:endParaRPr lang="en-US" sz="251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729061" y="4859032"/>
            <a:ext cx="5876349" cy="1112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21"/>
              </a:lnSpc>
            </a:pPr>
            <a:r>
              <a:rPr lang="en-US" sz="3015" b="1" spc="3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Planned export destinations</a:t>
            </a:r>
          </a:p>
          <a:p>
            <a:pPr algn="l">
              <a:lnSpc>
                <a:spcPts val="4221"/>
              </a:lnSpc>
            </a:pPr>
            <a:endParaRPr lang="en-US" sz="3015" b="1" spc="3">
              <a:solidFill>
                <a:srgbClr val="1C475E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9816630" y="5922012"/>
            <a:ext cx="6462829" cy="2588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3137" lvl="1" indent="-271568" algn="l">
              <a:lnSpc>
                <a:spcPts val="2515"/>
              </a:lnSpc>
              <a:buFont typeface="Arial"/>
              <a:buChar char="•"/>
            </a:pPr>
            <a:r>
              <a:rPr lang="en-US" sz="251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Europe   </a:t>
            </a:r>
          </a:p>
          <a:p>
            <a:pPr algn="l">
              <a:lnSpc>
                <a:spcPts val="2515"/>
              </a:lnSpc>
            </a:pPr>
            <a:r>
              <a:rPr lang="en-US" sz="251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543137" lvl="1" indent="-271568" algn="l">
              <a:lnSpc>
                <a:spcPts val="2515"/>
              </a:lnSpc>
              <a:buFont typeface="Arial"/>
              <a:buChar char="•"/>
            </a:pPr>
            <a:r>
              <a:rPr lang="en-US" sz="251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UK</a:t>
            </a:r>
          </a:p>
          <a:p>
            <a:pPr algn="l">
              <a:lnSpc>
                <a:spcPts val="2515"/>
              </a:lnSpc>
            </a:pPr>
            <a:endParaRPr lang="en-US" sz="251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3137" lvl="1" indent="-271568" algn="l">
              <a:lnSpc>
                <a:spcPts val="2515"/>
              </a:lnSpc>
              <a:buFont typeface="Arial"/>
              <a:buChar char="•"/>
            </a:pPr>
            <a:r>
              <a:rPr lang="en-US" sz="251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Australia </a:t>
            </a:r>
          </a:p>
          <a:p>
            <a:pPr algn="l">
              <a:lnSpc>
                <a:spcPts val="2515"/>
              </a:lnSpc>
            </a:pPr>
            <a:endParaRPr lang="en-US" sz="251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43137" lvl="1" indent="-271568" algn="l">
              <a:lnSpc>
                <a:spcPts val="2515"/>
              </a:lnSpc>
              <a:buFont typeface="Arial"/>
              <a:buChar char="•"/>
            </a:pPr>
            <a:r>
              <a:rPr lang="en-US" sz="251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South Africa</a:t>
            </a:r>
          </a:p>
          <a:p>
            <a:pPr algn="l">
              <a:lnSpc>
                <a:spcPts val="2515"/>
              </a:lnSpc>
            </a:pPr>
            <a:endParaRPr lang="en-US" sz="2515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327676" y="2234696"/>
            <a:ext cx="9609989" cy="0"/>
          </a:xfrm>
          <a:prstGeom prst="line">
            <a:avLst/>
          </a:prstGeom>
          <a:ln w="2857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10057928"/>
            <a:ext cx="18306466" cy="229072"/>
            <a:chOff x="0" y="0"/>
            <a:chExt cx="4821456" cy="603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1456" cy="60332"/>
            </a:xfrm>
            <a:custGeom>
              <a:avLst/>
              <a:gdLst/>
              <a:ahLst/>
              <a:cxnLst/>
              <a:rect l="l" t="t" r="r" b="b"/>
              <a:pathLst>
                <a:path w="4821456" h="60332">
                  <a:moveTo>
                    <a:pt x="0" y="0"/>
                  </a:moveTo>
                  <a:lnTo>
                    <a:pt x="4821456" y="0"/>
                  </a:lnTo>
                  <a:lnTo>
                    <a:pt x="4821456" y="60332"/>
                  </a:lnTo>
                  <a:lnTo>
                    <a:pt x="0" y="60332"/>
                  </a:lnTo>
                  <a:close/>
                </a:path>
              </a:pathLst>
            </a:custGeom>
            <a:solidFill>
              <a:srgbClr val="1C47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21456" cy="984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314099" y="3507987"/>
            <a:ext cx="4323752" cy="4321951"/>
          </a:xfrm>
          <a:custGeom>
            <a:avLst/>
            <a:gdLst/>
            <a:ahLst/>
            <a:cxnLst/>
            <a:rect l="l" t="t" r="r" b="b"/>
            <a:pathLst>
              <a:path w="4323752" h="4321951">
                <a:moveTo>
                  <a:pt x="0" y="0"/>
                </a:moveTo>
                <a:lnTo>
                  <a:pt x="4323752" y="0"/>
                </a:lnTo>
                <a:lnTo>
                  <a:pt x="4323752" y="4321951"/>
                </a:lnTo>
                <a:lnTo>
                  <a:pt x="0" y="4321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4705435" y="808313"/>
            <a:ext cx="8933940" cy="1285111"/>
            <a:chOff x="0" y="0"/>
            <a:chExt cx="11911920" cy="1713481"/>
          </a:xfrm>
        </p:grpSpPr>
        <p:sp>
          <p:nvSpPr>
            <p:cNvPr id="9" name="TextBox 9"/>
            <p:cNvSpPr txBox="1"/>
            <p:nvPr/>
          </p:nvSpPr>
          <p:spPr>
            <a:xfrm>
              <a:off x="0" y="95253"/>
              <a:ext cx="6421469" cy="16182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436"/>
                </a:lnSpc>
              </a:pPr>
              <a:r>
                <a:rPr lang="en-US" sz="8450" b="1" spc="-608">
                  <a:solidFill>
                    <a:srgbClr val="1C475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Digitalized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121516" y="95250"/>
              <a:ext cx="5790404" cy="1618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436"/>
                </a:lnSpc>
              </a:pPr>
              <a:r>
                <a:rPr lang="en-US" sz="8451" spc="-608">
                  <a:solidFill>
                    <a:srgbClr val="F7CA4B"/>
                  </a:solidFill>
                  <a:latin typeface="Arial"/>
                  <a:ea typeface="Arial"/>
                  <a:cs typeface="Arial"/>
                  <a:sym typeface="Arial"/>
                </a:rPr>
                <a:t>Company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003427" y="4946335"/>
            <a:ext cx="2945095" cy="1302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5"/>
              </a:lnSpc>
            </a:pPr>
            <a:r>
              <a:rPr lang="en-US" sz="3539" b="1">
                <a:solidFill>
                  <a:srgbClr val="75838B"/>
                </a:solidFill>
                <a:latin typeface="Arial Bold"/>
                <a:ea typeface="Arial Bold"/>
                <a:cs typeface="Arial Bold"/>
                <a:sym typeface="Arial Bold"/>
              </a:rPr>
              <a:t>DIGITALIZED COMPANY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07978" y="2724331"/>
            <a:ext cx="5038474" cy="53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PATIENTS AND PRODUCTS</a:t>
            </a:r>
          </a:p>
        </p:txBody>
      </p:sp>
      <p:sp>
        <p:nvSpPr>
          <p:cNvPr id="13" name="AutoShape 13"/>
          <p:cNvSpPr/>
          <p:nvPr/>
        </p:nvSpPr>
        <p:spPr>
          <a:xfrm>
            <a:off x="907978" y="3296148"/>
            <a:ext cx="5269571" cy="0"/>
          </a:xfrm>
          <a:prstGeom prst="line">
            <a:avLst/>
          </a:prstGeom>
          <a:ln w="28575" cap="flat">
            <a:solidFill>
              <a:srgbClr val="FE263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626336" y="3505107"/>
            <a:ext cx="5038474" cy="1082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2" lvl="1" indent="-248286" algn="l">
              <a:lnSpc>
                <a:spcPts val="2714"/>
              </a:lnSpc>
              <a:buFont typeface="Arial"/>
              <a:buChar char="•"/>
            </a:pPr>
            <a:r>
              <a:rPr lang="en-US" sz="2300">
                <a:solidFill>
                  <a:srgbClr val="75838B"/>
                </a:solidFill>
                <a:latin typeface="Arial"/>
                <a:ea typeface="Arial"/>
                <a:cs typeface="Arial"/>
                <a:sym typeface="Arial"/>
              </a:rPr>
              <a:t>Precise market targeting through detailed  market analysis</a:t>
            </a:r>
          </a:p>
          <a:p>
            <a:pPr algn="l">
              <a:lnSpc>
                <a:spcPts val="2714"/>
              </a:lnSpc>
            </a:pPr>
            <a:endParaRPr lang="en-US" sz="2300">
              <a:solidFill>
                <a:srgbClr val="75838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871868" y="2724331"/>
            <a:ext cx="5038474" cy="53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BUSINESS AND PARTNERS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590226" y="3476532"/>
            <a:ext cx="5038474" cy="3089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2" lvl="1" indent="-248286" algn="l">
              <a:lnSpc>
                <a:spcPts val="3036"/>
              </a:lnSpc>
              <a:buFont typeface="Arial"/>
              <a:buChar char="•"/>
            </a:pPr>
            <a:r>
              <a:rPr lang="en-US" sz="2300">
                <a:solidFill>
                  <a:srgbClr val="75838B"/>
                </a:solidFill>
                <a:latin typeface="Arial"/>
                <a:ea typeface="Arial"/>
                <a:cs typeface="Arial"/>
                <a:sym typeface="Arial"/>
              </a:rPr>
              <a:t>Microsoft Synapse and Power BI solutions  for big data collection, market analysis, and business decision support.</a:t>
            </a:r>
          </a:p>
          <a:p>
            <a:pPr marL="496572" lvl="1" indent="-248286" algn="l">
              <a:lnSpc>
                <a:spcPts val="3036"/>
              </a:lnSpc>
              <a:buFont typeface="Arial"/>
              <a:buChar char="•"/>
            </a:pPr>
            <a:r>
              <a:rPr lang="en-US" sz="2300">
                <a:solidFill>
                  <a:srgbClr val="75838B"/>
                </a:solidFill>
                <a:latin typeface="Arial"/>
                <a:ea typeface="Arial"/>
                <a:cs typeface="Arial"/>
                <a:sym typeface="Arial"/>
              </a:rPr>
              <a:t>Electronic document exchange with  partners</a:t>
            </a:r>
          </a:p>
          <a:p>
            <a:pPr algn="l">
              <a:lnSpc>
                <a:spcPts val="3036"/>
              </a:lnSpc>
            </a:pPr>
            <a:endParaRPr lang="en-US" sz="2300">
              <a:solidFill>
                <a:srgbClr val="75838B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>
              <a:lnSpc>
                <a:spcPts val="3036"/>
              </a:lnSpc>
            </a:pPr>
            <a:endParaRPr lang="en-US" sz="2300">
              <a:solidFill>
                <a:srgbClr val="75838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003164" y="6297823"/>
            <a:ext cx="5038474" cy="456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EMPLOYEES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721522" y="7088124"/>
            <a:ext cx="5881026" cy="2970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2" lvl="1" indent="-248286" algn="l">
              <a:lnSpc>
                <a:spcPts val="2622"/>
              </a:lnSpc>
              <a:buFont typeface="Arial"/>
              <a:buChar char="•"/>
            </a:pPr>
            <a:r>
              <a:rPr lang="en-US" sz="2300">
                <a:solidFill>
                  <a:srgbClr val="75838B"/>
                </a:solidFill>
                <a:latin typeface="Arial"/>
                <a:ea typeface="Arial"/>
                <a:cs typeface="Arial"/>
                <a:sym typeface="Arial"/>
              </a:rPr>
              <a:t>Goal Setting: Employees set and track measurable goals for accountability.</a:t>
            </a:r>
          </a:p>
          <a:p>
            <a:pPr marL="496572" lvl="1" indent="-248286" algn="l">
              <a:lnSpc>
                <a:spcPts val="2622"/>
              </a:lnSpc>
              <a:buFont typeface="Arial"/>
              <a:buChar char="•"/>
            </a:pPr>
            <a:r>
              <a:rPr lang="en-US" sz="2300">
                <a:solidFill>
                  <a:srgbClr val="75838B"/>
                </a:solidFill>
                <a:latin typeface="Arial"/>
                <a:ea typeface="Arial"/>
                <a:cs typeface="Arial"/>
                <a:sym typeface="Arial"/>
              </a:rPr>
              <a:t>Data Analysis: Analyzing data to identify trends and improve decisions.</a:t>
            </a:r>
          </a:p>
          <a:p>
            <a:pPr marL="496572" lvl="1" indent="-248286" algn="l">
              <a:lnSpc>
                <a:spcPts val="2622"/>
              </a:lnSpc>
              <a:buFont typeface="Arial"/>
              <a:buChar char="•"/>
            </a:pPr>
            <a:r>
              <a:rPr lang="en-US" sz="2300">
                <a:solidFill>
                  <a:srgbClr val="75838B"/>
                </a:solidFill>
                <a:latin typeface="Arial"/>
                <a:ea typeface="Arial"/>
                <a:cs typeface="Arial"/>
                <a:sym typeface="Arial"/>
              </a:rPr>
              <a:t>Number Games: Math puzzles to boost problem-solving and teamwork.</a:t>
            </a:r>
          </a:p>
          <a:p>
            <a:pPr marL="496572" lvl="1" indent="-248286" algn="l">
              <a:lnSpc>
                <a:spcPts val="2622"/>
              </a:lnSpc>
              <a:buFont typeface="Arial"/>
              <a:buChar char="•"/>
            </a:pPr>
            <a:r>
              <a:rPr lang="en-US" sz="2300">
                <a:solidFill>
                  <a:srgbClr val="75838B"/>
                </a:solidFill>
                <a:latin typeface="Arial"/>
                <a:ea typeface="Arial"/>
                <a:cs typeface="Arial"/>
                <a:sym typeface="Arial"/>
              </a:rPr>
              <a:t>Performance Review: Regular KPI reviews to drive continuous improvement.</a:t>
            </a:r>
          </a:p>
          <a:p>
            <a:pPr algn="l">
              <a:lnSpc>
                <a:spcPts val="2622"/>
              </a:lnSpc>
            </a:pPr>
            <a:endParaRPr lang="en-US" sz="2300">
              <a:solidFill>
                <a:srgbClr val="75838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74330" y="5342573"/>
            <a:ext cx="5038474" cy="53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75838B"/>
                </a:solidFill>
                <a:latin typeface="Arial Bold"/>
                <a:ea typeface="Arial Bold"/>
                <a:cs typeface="Arial Bold"/>
                <a:sym typeface="Arial Bold"/>
              </a:rPr>
              <a:t>MANUFACTURING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26336" y="5957253"/>
            <a:ext cx="6904296" cy="4168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2" lvl="1" indent="-248286" algn="l">
              <a:lnSpc>
                <a:spcPts val="2714"/>
              </a:lnSpc>
              <a:buFont typeface="Arial"/>
              <a:buChar char="•"/>
            </a:pPr>
            <a:r>
              <a:rPr lang="en-US" sz="2300">
                <a:solidFill>
                  <a:srgbClr val="75838B"/>
                </a:solidFill>
                <a:latin typeface="Arial"/>
                <a:ea typeface="Arial"/>
                <a:cs typeface="Arial"/>
                <a:sym typeface="Arial"/>
              </a:rPr>
              <a:t>The best processes from Microsoft Software’s</a:t>
            </a:r>
          </a:p>
          <a:p>
            <a:pPr marL="496572" lvl="1" indent="-248286" algn="l">
              <a:lnSpc>
                <a:spcPts val="2714"/>
              </a:lnSpc>
              <a:buFont typeface="Arial"/>
              <a:buChar char="•"/>
            </a:pPr>
            <a:r>
              <a:rPr lang="en-US" sz="2300">
                <a:solidFill>
                  <a:srgbClr val="75838B"/>
                </a:solidFill>
                <a:latin typeface="Arial"/>
                <a:ea typeface="Arial"/>
                <a:cs typeface="Arial"/>
                <a:sym typeface="Arial"/>
              </a:rPr>
              <a:t>Established Microsoft ERP for plant operations</a:t>
            </a:r>
          </a:p>
          <a:p>
            <a:pPr marL="496572" lvl="1" indent="-248286" algn="l">
              <a:lnSpc>
                <a:spcPts val="2714"/>
              </a:lnSpc>
              <a:buFont typeface="Arial"/>
              <a:buChar char="•"/>
            </a:pPr>
            <a:r>
              <a:rPr lang="en-US" sz="2300">
                <a:solidFill>
                  <a:srgbClr val="75838B"/>
                </a:solidFill>
                <a:latin typeface="Arial"/>
                <a:ea typeface="Arial"/>
                <a:cs typeface="Arial"/>
                <a:sym typeface="Arial"/>
              </a:rPr>
              <a:t>Led rapid Digital Transformation implementations.</a:t>
            </a:r>
          </a:p>
          <a:p>
            <a:pPr marL="496572" lvl="1" indent="-248286" algn="l">
              <a:lnSpc>
                <a:spcPts val="2714"/>
              </a:lnSpc>
              <a:buFont typeface="Arial"/>
              <a:buChar char="•"/>
            </a:pPr>
            <a:r>
              <a:rPr lang="en-US" sz="2300">
                <a:solidFill>
                  <a:srgbClr val="75838B"/>
                </a:solidFill>
                <a:latin typeface="Arial"/>
                <a:ea typeface="Arial"/>
                <a:cs typeface="Arial"/>
                <a:sym typeface="Arial"/>
              </a:rPr>
              <a:t>Targeted Industry 4.0 transformation for the plant</a:t>
            </a:r>
          </a:p>
          <a:p>
            <a:pPr marL="496572" lvl="1" indent="-248286" algn="l">
              <a:lnSpc>
                <a:spcPts val="2714"/>
              </a:lnSpc>
              <a:buFont typeface="Arial"/>
              <a:buChar char="•"/>
            </a:pPr>
            <a:r>
              <a:rPr lang="en-US" sz="2300">
                <a:solidFill>
                  <a:srgbClr val="75838B"/>
                </a:solidFill>
                <a:latin typeface="Arial"/>
                <a:ea typeface="Arial"/>
                <a:cs typeface="Arial"/>
                <a:sym typeface="Arial"/>
              </a:rPr>
              <a:t>Transitioned from paper-based to paperless operations across all departments</a:t>
            </a:r>
          </a:p>
          <a:p>
            <a:pPr marL="496572" lvl="1" indent="-248286" algn="l">
              <a:lnSpc>
                <a:spcPts val="2714"/>
              </a:lnSpc>
              <a:buFont typeface="Arial"/>
              <a:buChar char="•"/>
            </a:pPr>
            <a:r>
              <a:rPr lang="en-US" sz="2300">
                <a:solidFill>
                  <a:srgbClr val="75838B"/>
                </a:solidFill>
                <a:latin typeface="Arial"/>
                <a:ea typeface="Arial"/>
                <a:cs typeface="Arial"/>
                <a:sym typeface="Arial"/>
              </a:rPr>
              <a:t>Built a highly efficient IT team for digital transformations.</a:t>
            </a:r>
          </a:p>
          <a:p>
            <a:pPr marL="496572" lvl="1" indent="-248286" algn="l">
              <a:lnSpc>
                <a:spcPts val="2714"/>
              </a:lnSpc>
              <a:buFont typeface="Arial"/>
              <a:buChar char="•"/>
            </a:pPr>
            <a:r>
              <a:rPr lang="en-US" sz="2300">
                <a:solidFill>
                  <a:srgbClr val="75838B"/>
                </a:solidFill>
                <a:latin typeface="Arial"/>
                <a:ea typeface="Arial"/>
                <a:cs typeface="Arial"/>
                <a:sym typeface="Arial"/>
              </a:rPr>
              <a:t>Integrated equipment and instrument software for real-time analytics and monitoring</a:t>
            </a:r>
          </a:p>
          <a:p>
            <a:pPr algn="l">
              <a:lnSpc>
                <a:spcPts val="2714"/>
              </a:lnSpc>
            </a:pPr>
            <a:endParaRPr lang="en-US" sz="2300">
              <a:solidFill>
                <a:srgbClr val="75838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AutoShape 21"/>
          <p:cNvSpPr/>
          <p:nvPr/>
        </p:nvSpPr>
        <p:spPr>
          <a:xfrm>
            <a:off x="11871868" y="3248523"/>
            <a:ext cx="5269571" cy="0"/>
          </a:xfrm>
          <a:prstGeom prst="line">
            <a:avLst/>
          </a:prstGeom>
          <a:ln w="28575" cap="flat">
            <a:solidFill>
              <a:srgbClr val="FFD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AutoShape 22"/>
          <p:cNvSpPr/>
          <p:nvPr/>
        </p:nvSpPr>
        <p:spPr>
          <a:xfrm>
            <a:off x="958782" y="5933440"/>
            <a:ext cx="5269571" cy="0"/>
          </a:xfrm>
          <a:prstGeom prst="line">
            <a:avLst/>
          </a:prstGeom>
          <a:ln w="28575" cap="flat">
            <a:solidFill>
              <a:srgbClr val="03A9F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3" name="AutoShape 23"/>
          <p:cNvSpPr/>
          <p:nvPr/>
        </p:nvSpPr>
        <p:spPr>
          <a:xfrm>
            <a:off x="12003164" y="6850590"/>
            <a:ext cx="5269571" cy="0"/>
          </a:xfrm>
          <a:prstGeom prst="line">
            <a:avLst/>
          </a:prstGeom>
          <a:ln w="28575" cap="flat">
            <a:solidFill>
              <a:srgbClr val="00CEE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339005" y="3459178"/>
            <a:ext cx="9609989" cy="0"/>
          </a:xfrm>
          <a:prstGeom prst="line">
            <a:avLst/>
          </a:prstGeom>
          <a:ln w="952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H="1" flipV="1">
            <a:off x="13944232" y="3459178"/>
            <a:ext cx="0" cy="4549176"/>
          </a:xfrm>
          <a:prstGeom prst="line">
            <a:avLst/>
          </a:prstGeom>
          <a:ln w="952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flipH="1" flipV="1">
            <a:off x="4343768" y="3459178"/>
            <a:ext cx="0" cy="4549176"/>
          </a:xfrm>
          <a:prstGeom prst="line">
            <a:avLst/>
          </a:prstGeom>
          <a:ln w="952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0" y="7914033"/>
            <a:ext cx="18306466" cy="2372967"/>
            <a:chOff x="0" y="0"/>
            <a:chExt cx="4821456" cy="6249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21456" cy="624979"/>
            </a:xfrm>
            <a:custGeom>
              <a:avLst/>
              <a:gdLst/>
              <a:ahLst/>
              <a:cxnLst/>
              <a:rect l="l" t="t" r="r" b="b"/>
              <a:pathLst>
                <a:path w="4821456" h="624979">
                  <a:moveTo>
                    <a:pt x="0" y="0"/>
                  </a:moveTo>
                  <a:lnTo>
                    <a:pt x="4821456" y="0"/>
                  </a:lnTo>
                  <a:lnTo>
                    <a:pt x="4821456" y="624979"/>
                  </a:lnTo>
                  <a:lnTo>
                    <a:pt x="0" y="624979"/>
                  </a:lnTo>
                  <a:close/>
                </a:path>
              </a:pathLst>
            </a:custGeom>
            <a:solidFill>
              <a:srgbClr val="1C47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21456" cy="6630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8714213"/>
            <a:ext cx="6620611" cy="1017919"/>
          </a:xfrm>
          <a:custGeom>
            <a:avLst/>
            <a:gdLst/>
            <a:ahLst/>
            <a:cxnLst/>
            <a:rect l="l" t="t" r="r" b="b"/>
            <a:pathLst>
              <a:path w="6620611" h="1017919">
                <a:moveTo>
                  <a:pt x="0" y="0"/>
                </a:moveTo>
                <a:lnTo>
                  <a:pt x="6620611" y="0"/>
                </a:lnTo>
                <a:lnTo>
                  <a:pt x="6620611" y="1017919"/>
                </a:lnTo>
                <a:lnTo>
                  <a:pt x="0" y="1017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638689" y="8714213"/>
            <a:ext cx="6620611" cy="1017919"/>
          </a:xfrm>
          <a:custGeom>
            <a:avLst/>
            <a:gdLst/>
            <a:ahLst/>
            <a:cxnLst/>
            <a:rect l="l" t="t" r="r" b="b"/>
            <a:pathLst>
              <a:path w="6620611" h="1017919">
                <a:moveTo>
                  <a:pt x="0" y="0"/>
                </a:moveTo>
                <a:lnTo>
                  <a:pt x="6620611" y="0"/>
                </a:lnTo>
                <a:lnTo>
                  <a:pt x="6620611" y="1017919"/>
                </a:lnTo>
                <a:lnTo>
                  <a:pt x="0" y="1017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028700" y="4202149"/>
            <a:ext cx="6620611" cy="4778374"/>
            <a:chOff x="0" y="0"/>
            <a:chExt cx="1743700" cy="125850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43700" cy="1258502"/>
            </a:xfrm>
            <a:custGeom>
              <a:avLst/>
              <a:gdLst/>
              <a:ahLst/>
              <a:cxnLst/>
              <a:rect l="l" t="t" r="r" b="b"/>
              <a:pathLst>
                <a:path w="1743700" h="1258502">
                  <a:moveTo>
                    <a:pt x="0" y="0"/>
                  </a:moveTo>
                  <a:lnTo>
                    <a:pt x="1743700" y="0"/>
                  </a:lnTo>
                  <a:lnTo>
                    <a:pt x="1743700" y="1258502"/>
                  </a:lnTo>
                  <a:lnTo>
                    <a:pt x="0" y="1258502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743700" cy="1296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638689" y="4202149"/>
            <a:ext cx="6620611" cy="4778374"/>
            <a:chOff x="0" y="0"/>
            <a:chExt cx="1743700" cy="125850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43700" cy="1258502"/>
            </a:xfrm>
            <a:custGeom>
              <a:avLst/>
              <a:gdLst/>
              <a:ahLst/>
              <a:cxnLst/>
              <a:rect l="l" t="t" r="r" b="b"/>
              <a:pathLst>
                <a:path w="1743700" h="1258502">
                  <a:moveTo>
                    <a:pt x="0" y="0"/>
                  </a:moveTo>
                  <a:lnTo>
                    <a:pt x="1743700" y="0"/>
                  </a:lnTo>
                  <a:lnTo>
                    <a:pt x="1743700" y="1258502"/>
                  </a:lnTo>
                  <a:lnTo>
                    <a:pt x="0" y="1258502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743700" cy="1296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5333040" y="4410601"/>
            <a:ext cx="1831193" cy="1551936"/>
          </a:xfrm>
          <a:custGeom>
            <a:avLst/>
            <a:gdLst/>
            <a:ahLst/>
            <a:cxnLst/>
            <a:rect l="l" t="t" r="r" b="b"/>
            <a:pathLst>
              <a:path w="1831193" h="1551936">
                <a:moveTo>
                  <a:pt x="0" y="0"/>
                </a:moveTo>
                <a:lnTo>
                  <a:pt x="1831193" y="0"/>
                </a:lnTo>
                <a:lnTo>
                  <a:pt x="1831193" y="1551936"/>
                </a:lnTo>
                <a:lnTo>
                  <a:pt x="0" y="1551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542429" y="4459618"/>
            <a:ext cx="1367763" cy="1367763"/>
          </a:xfrm>
          <a:custGeom>
            <a:avLst/>
            <a:gdLst/>
            <a:ahLst/>
            <a:cxnLst/>
            <a:rect l="l" t="t" r="r" b="b"/>
            <a:pathLst>
              <a:path w="1367763" h="1367763">
                <a:moveTo>
                  <a:pt x="0" y="0"/>
                </a:moveTo>
                <a:lnTo>
                  <a:pt x="1367764" y="0"/>
                </a:lnTo>
                <a:lnTo>
                  <a:pt x="1367764" y="1367764"/>
                </a:lnTo>
                <a:lnTo>
                  <a:pt x="0" y="13677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7420852" y="1994360"/>
            <a:ext cx="3351327" cy="1189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36"/>
              </a:lnSpc>
            </a:pPr>
            <a:r>
              <a:rPr lang="en-US" sz="8450" b="1" spc="-608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ESG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07803" y="4522961"/>
            <a:ext cx="4305093" cy="663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8"/>
              </a:lnSpc>
            </a:pPr>
            <a:r>
              <a:rPr lang="en-US" sz="3498" b="1" spc="3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ENVIRONMENT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117792" y="4522961"/>
            <a:ext cx="5377431" cy="663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8"/>
              </a:lnSpc>
            </a:pPr>
            <a:r>
              <a:rPr lang="en-US" sz="3498" b="1" spc="3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SOCIAL ASPECTS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99177" y="5440165"/>
            <a:ext cx="5965056" cy="3154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345" lvl="1" indent="-236855" algn="l">
              <a:lnSpc>
                <a:spcPts val="3078"/>
              </a:lnSpc>
              <a:buFont typeface="Arial"/>
              <a:buChar char="•"/>
            </a:pPr>
            <a:r>
              <a:rPr lang="en-US" sz="21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Installation of Solar panels </a:t>
            </a:r>
            <a:endParaRPr lang="en-US" sz="2150"/>
          </a:p>
          <a:p>
            <a:pPr marL="474345" lvl="1" indent="-236855" algn="l">
              <a:lnSpc>
                <a:spcPts val="3078"/>
              </a:lnSpc>
              <a:buFont typeface="Arial"/>
              <a:buChar char="•"/>
            </a:pPr>
            <a:r>
              <a:rPr lang="en-US" sz="21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Green Office system</a:t>
            </a:r>
            <a:endParaRPr lang="en-US" sz="215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marL="474345" lvl="1" indent="-236855" algn="l">
              <a:lnSpc>
                <a:spcPts val="3078"/>
              </a:lnSpc>
              <a:buFont typeface="Arial"/>
              <a:buChar char="•"/>
            </a:pPr>
            <a:r>
              <a:rPr lang="en-US" sz="219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Collection and disposal of expired medicines</a:t>
            </a:r>
            <a:endParaRPr lang="en-US" sz="2198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marL="474345" lvl="1" indent="-236855" algn="l">
              <a:lnSpc>
                <a:spcPts val="3078"/>
              </a:lnSpc>
              <a:buFont typeface="Arial"/>
              <a:buChar char="•"/>
            </a:pPr>
            <a:r>
              <a:rPr lang="en-US" sz="215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Our zero-waste initiative diverts 200 tons of waste from landfills annually through recycling and repurposing.</a:t>
            </a:r>
            <a:endParaRPr lang="en-US" sz="215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algn="l">
              <a:lnSpc>
                <a:spcPts val="3078"/>
              </a:lnSpc>
            </a:pPr>
            <a:endParaRPr lang="en-US" sz="2198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860230" y="5363569"/>
            <a:ext cx="5684206" cy="2373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707" lvl="1" indent="-237354" algn="l">
              <a:lnSpc>
                <a:spcPts val="3078"/>
              </a:lnSpc>
              <a:buFont typeface="Arial"/>
              <a:buChar char="•"/>
            </a:pPr>
            <a:r>
              <a:rPr lang="en-US" sz="219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Socialcontribution in 2019-2023 </a:t>
            </a:r>
          </a:p>
          <a:p>
            <a:pPr algn="l">
              <a:lnSpc>
                <a:spcPts val="3078"/>
              </a:lnSpc>
            </a:pPr>
            <a:r>
              <a:rPr lang="en-US" sz="219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UAH 350 million</a:t>
            </a:r>
          </a:p>
          <a:p>
            <a:pPr marL="474707" lvl="1" indent="-237354" algn="l">
              <a:lnSpc>
                <a:spcPts val="3078"/>
              </a:lnSpc>
              <a:buFont typeface="Arial"/>
              <a:buChar char="•"/>
            </a:pPr>
            <a:r>
              <a:rPr lang="en-US" sz="219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Gender equality: women constitute 60% of the team</a:t>
            </a:r>
          </a:p>
          <a:p>
            <a:pPr marL="474707" lvl="1" indent="-237354" algn="l">
              <a:lnSpc>
                <a:spcPts val="3078"/>
              </a:lnSpc>
              <a:buFont typeface="Arial"/>
              <a:buChar char="•"/>
            </a:pPr>
            <a:r>
              <a:rPr lang="en-US" sz="219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Friendly working environment for 1200+employees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262850"/>
            <a:ext cx="18288000" cy="680017"/>
            <a:chOff x="0" y="0"/>
            <a:chExt cx="5011488" cy="1790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11488" cy="179099"/>
            </a:xfrm>
            <a:custGeom>
              <a:avLst/>
              <a:gdLst/>
              <a:ahLst/>
              <a:cxnLst/>
              <a:rect l="l" t="t" r="r" b="b"/>
              <a:pathLst>
                <a:path w="5011488" h="179099">
                  <a:moveTo>
                    <a:pt x="0" y="0"/>
                  </a:moveTo>
                  <a:lnTo>
                    <a:pt x="5011488" y="0"/>
                  </a:lnTo>
                  <a:lnTo>
                    <a:pt x="5011488" y="179099"/>
                  </a:lnTo>
                  <a:lnTo>
                    <a:pt x="0" y="179099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11488" cy="217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805850" y="5382648"/>
            <a:ext cx="15362516" cy="51064"/>
          </a:xfrm>
          <a:prstGeom prst="line">
            <a:avLst/>
          </a:prstGeom>
          <a:ln w="2857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579487" y="1528648"/>
            <a:ext cx="1173413" cy="2351813"/>
          </a:xfrm>
          <a:custGeom>
            <a:avLst/>
            <a:gdLst/>
            <a:ahLst/>
            <a:cxnLst/>
            <a:rect l="l" t="t" r="r" b="b"/>
            <a:pathLst>
              <a:path w="1173413" h="2351813">
                <a:moveTo>
                  <a:pt x="0" y="0"/>
                </a:moveTo>
                <a:lnTo>
                  <a:pt x="1173413" y="0"/>
                </a:lnTo>
                <a:lnTo>
                  <a:pt x="1173413" y="2351813"/>
                </a:lnTo>
                <a:lnTo>
                  <a:pt x="0" y="23518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320626" b="-28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752900" y="0"/>
            <a:ext cx="6830328" cy="5760002"/>
          </a:xfrm>
          <a:custGeom>
            <a:avLst/>
            <a:gdLst/>
            <a:ahLst/>
            <a:cxnLst/>
            <a:rect l="l" t="t" r="r" b="b"/>
            <a:pathLst>
              <a:path w="6830328" h="5760002">
                <a:moveTo>
                  <a:pt x="0" y="0"/>
                </a:moveTo>
                <a:lnTo>
                  <a:pt x="6830328" y="0"/>
                </a:lnTo>
                <a:lnTo>
                  <a:pt x="6830328" y="5760002"/>
                </a:lnTo>
                <a:lnTo>
                  <a:pt x="0" y="57600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3139849"/>
            <a:ext cx="8724200" cy="1325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23"/>
              </a:lnSpc>
            </a:pPr>
            <a:r>
              <a:rPr lang="en-US" sz="9345" b="1" spc="-672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Highlights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48676" y="4279721"/>
            <a:ext cx="8512477" cy="1210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54"/>
              </a:lnSpc>
            </a:pPr>
            <a:r>
              <a:rPr lang="en-US" sz="8584" spc="-420">
                <a:solidFill>
                  <a:srgbClr val="F7CA4B"/>
                </a:solidFill>
                <a:latin typeface="Arial"/>
                <a:ea typeface="Arial"/>
                <a:cs typeface="Arial"/>
                <a:sym typeface="Arial"/>
              </a:rPr>
              <a:t>of the Last 4 Years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2318" y="5721161"/>
            <a:ext cx="14287663" cy="4670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7" lvl="1" indent="-313054" algn="l">
              <a:lnSpc>
                <a:spcPts val="4581"/>
              </a:lnSpc>
              <a:buFont typeface="Arial"/>
              <a:buChar char="•"/>
            </a:pPr>
            <a:r>
              <a:rPr lang="en-US" sz="2899" b="1" spc="2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Expansion of Business beyond Asia – Canada, LATAM, MENA &amp; Africa</a:t>
            </a:r>
          </a:p>
          <a:p>
            <a:pPr marL="626107" lvl="1" indent="-313054" algn="l">
              <a:lnSpc>
                <a:spcPts val="4581"/>
              </a:lnSpc>
              <a:buFont typeface="Arial"/>
              <a:buChar char="•"/>
            </a:pPr>
            <a:r>
              <a:rPr lang="en-US" sz="2899" b="1" spc="2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Successful execution of green field project in </a:t>
            </a:r>
            <a:r>
              <a:rPr lang="en-US" sz="2899" b="1" spc="2" err="1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Bhilad</a:t>
            </a:r>
            <a:endParaRPr lang="en-US" sz="2899" b="1" spc="2">
              <a:solidFill>
                <a:srgbClr val="1C475E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626107" lvl="1" indent="-313054" algn="l">
              <a:lnSpc>
                <a:spcPts val="4581"/>
              </a:lnSpc>
              <a:buFont typeface="Arial"/>
              <a:buChar char="•"/>
            </a:pPr>
            <a:r>
              <a:rPr lang="en-US" sz="2899" b="1" spc="2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Successful acquisition of Kala </a:t>
            </a:r>
            <a:r>
              <a:rPr lang="en-US" sz="2899" b="1" spc="2" err="1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Amb</a:t>
            </a:r>
            <a:r>
              <a:rPr lang="en-US" sz="2899" b="1" spc="2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 facility</a:t>
            </a:r>
          </a:p>
          <a:p>
            <a:pPr marL="626107" lvl="1" indent="-313054" algn="l">
              <a:lnSpc>
                <a:spcPts val="4581"/>
              </a:lnSpc>
              <a:buFont typeface="Arial"/>
              <a:buChar char="•"/>
            </a:pPr>
            <a:r>
              <a:rPr lang="en-US" sz="2899" b="1" spc="2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Consolidation of capacity utilization in both the facilities</a:t>
            </a:r>
          </a:p>
          <a:p>
            <a:pPr marL="626107" lvl="1" indent="-313054" algn="l">
              <a:lnSpc>
                <a:spcPts val="4581"/>
              </a:lnSpc>
              <a:buFont typeface="Arial"/>
              <a:buChar char="•"/>
            </a:pPr>
            <a:r>
              <a:rPr lang="en-US" sz="2899" b="1" spc="2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European MA acquisition to create synergies with Kala </a:t>
            </a:r>
            <a:r>
              <a:rPr lang="en-US" sz="2899" b="1" spc="2" err="1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Amb</a:t>
            </a:r>
            <a:r>
              <a:rPr lang="en-US" sz="2899" b="1" spc="2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 operations</a:t>
            </a:r>
          </a:p>
          <a:p>
            <a:pPr marL="626107" lvl="1" indent="-313054" algn="l">
              <a:lnSpc>
                <a:spcPts val="4581"/>
              </a:lnSpc>
              <a:buFont typeface="Arial"/>
              <a:buChar char="•"/>
            </a:pPr>
            <a:r>
              <a:rPr lang="en-US" sz="2899" b="1" spc="2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Consolidation of domestic contract manufacturing</a:t>
            </a:r>
          </a:p>
          <a:p>
            <a:pPr marL="626107" lvl="1" indent="-313054" algn="l">
              <a:lnSpc>
                <a:spcPts val="4581"/>
              </a:lnSpc>
              <a:buFont typeface="Arial"/>
              <a:buChar char="•"/>
            </a:pPr>
            <a:r>
              <a:rPr lang="en-US" sz="2899" b="1" spc="2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Successful EU re-inspection of Kala </a:t>
            </a:r>
            <a:r>
              <a:rPr lang="en-US" sz="2899" b="1" spc="2" err="1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Amb</a:t>
            </a:r>
            <a:endParaRPr lang="en-US" sz="2899" b="1" spc="2">
              <a:solidFill>
                <a:srgbClr val="1C475E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4581"/>
              </a:lnSpc>
            </a:pPr>
            <a:endParaRPr lang="en-US" sz="2899" b="1" spc="2">
              <a:solidFill>
                <a:srgbClr val="1C475E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6672594" y="1528648"/>
            <a:ext cx="1173413" cy="2351813"/>
          </a:xfrm>
          <a:custGeom>
            <a:avLst/>
            <a:gdLst/>
            <a:ahLst/>
            <a:cxnLst/>
            <a:rect l="l" t="t" r="r" b="b"/>
            <a:pathLst>
              <a:path w="1173413" h="2351813">
                <a:moveTo>
                  <a:pt x="1173412" y="0"/>
                </a:moveTo>
                <a:lnTo>
                  <a:pt x="0" y="0"/>
                </a:lnTo>
                <a:lnTo>
                  <a:pt x="0" y="2351813"/>
                </a:lnTo>
                <a:lnTo>
                  <a:pt x="1173412" y="2351813"/>
                </a:lnTo>
                <a:lnTo>
                  <a:pt x="117341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320626" b="-283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46697-A11D-D5E6-2B5A-E0E2182BB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5282A3F-4333-306A-DB56-F67016661546}"/>
              </a:ext>
            </a:extLst>
          </p:cNvPr>
          <p:cNvGrpSpPr/>
          <p:nvPr/>
        </p:nvGrpSpPr>
        <p:grpSpPr>
          <a:xfrm>
            <a:off x="600075" y="4953783"/>
            <a:ext cx="7862207" cy="3903485"/>
            <a:chOff x="0" y="0"/>
            <a:chExt cx="4274726" cy="77004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CF42BAA-BF3B-24ED-D2C2-6E79B3001C20}"/>
                </a:ext>
              </a:extLst>
            </p:cNvPr>
            <p:cNvSpPr/>
            <p:nvPr/>
          </p:nvSpPr>
          <p:spPr>
            <a:xfrm>
              <a:off x="0" y="0"/>
              <a:ext cx="4274726" cy="770047"/>
            </a:xfrm>
            <a:custGeom>
              <a:avLst/>
              <a:gdLst/>
              <a:ahLst/>
              <a:cxnLst/>
              <a:rect l="l" t="t" r="r" b="b"/>
              <a:pathLst>
                <a:path w="4274726" h="770047">
                  <a:moveTo>
                    <a:pt x="0" y="0"/>
                  </a:moveTo>
                  <a:lnTo>
                    <a:pt x="4274726" y="0"/>
                  </a:lnTo>
                  <a:lnTo>
                    <a:pt x="4274726" y="770047"/>
                  </a:lnTo>
                  <a:lnTo>
                    <a:pt x="0" y="770047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983869A-5F74-76A1-9293-3855A9DBE078}"/>
                </a:ext>
              </a:extLst>
            </p:cNvPr>
            <p:cNvSpPr txBox="1"/>
            <p:nvPr/>
          </p:nvSpPr>
          <p:spPr>
            <a:xfrm>
              <a:off x="0" y="-38100"/>
              <a:ext cx="4274726" cy="808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>
            <a:extLst>
              <a:ext uri="{FF2B5EF4-FFF2-40B4-BE49-F238E27FC236}">
                <a16:creationId xmlns:a16="http://schemas.microsoft.com/office/drawing/2014/main" id="{FE7F762F-4010-8F17-9D05-8EE31D1A6C74}"/>
              </a:ext>
            </a:extLst>
          </p:cNvPr>
          <p:cNvSpPr/>
          <p:nvPr/>
        </p:nvSpPr>
        <p:spPr>
          <a:xfrm flipV="1">
            <a:off x="10889510" y="1344235"/>
            <a:ext cx="6369790" cy="0"/>
          </a:xfrm>
          <a:prstGeom prst="line">
            <a:avLst/>
          </a:prstGeom>
          <a:ln w="952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98362040-36C2-6FDB-75BA-EF7EB128F29A}"/>
              </a:ext>
            </a:extLst>
          </p:cNvPr>
          <p:cNvSpPr txBox="1"/>
          <p:nvPr/>
        </p:nvSpPr>
        <p:spPr>
          <a:xfrm>
            <a:off x="294212" y="5527620"/>
            <a:ext cx="8101863" cy="2745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en-US" sz="2800" spc="113">
                <a:solidFill>
                  <a:srgbClr val="2B1209"/>
                </a:solidFill>
                <a:ea typeface="+mn-lt"/>
                <a:cs typeface="+mn-lt"/>
              </a:rPr>
              <a:t>Founded: 1979</a:t>
            </a:r>
            <a:endParaRPr lang="en-US" sz="280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 spc="113">
                <a:solidFill>
                  <a:srgbClr val="2B1209"/>
                </a:solidFill>
                <a:ea typeface="+mn-lt"/>
                <a:cs typeface="+mn-lt"/>
              </a:rPr>
              <a:t>Location: </a:t>
            </a:r>
            <a:r>
              <a:rPr lang="en-US" sz="2800" spc="113" err="1">
                <a:solidFill>
                  <a:srgbClr val="2B1209"/>
                </a:solidFill>
                <a:ea typeface="+mn-lt"/>
                <a:cs typeface="+mn-lt"/>
              </a:rPr>
              <a:t>Maraimalai</a:t>
            </a:r>
            <a:r>
              <a:rPr lang="en-US" sz="2800" spc="113">
                <a:solidFill>
                  <a:srgbClr val="2B1209"/>
                </a:solidFill>
                <a:ea typeface="+mn-lt"/>
                <a:cs typeface="+mn-lt"/>
              </a:rPr>
              <a:t> Nagar, Chengalpattu, Tamil Nadu</a:t>
            </a:r>
            <a:endParaRPr lang="en-US" sz="2800" err="1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 spc="113">
                <a:solidFill>
                  <a:srgbClr val="2B1209"/>
                </a:solidFill>
                <a:ea typeface="+mn-lt"/>
                <a:cs typeface="+mn-lt"/>
              </a:rPr>
              <a:t>Role: cGMP API &amp; intermediate manufacturing</a:t>
            </a:r>
            <a:endParaRPr lang="en-US" sz="2800">
              <a:ea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 spc="113">
                <a:solidFill>
                  <a:srgbClr val="2B1209"/>
                </a:solidFill>
                <a:ea typeface="+mn-lt"/>
                <a:cs typeface="+mn-lt"/>
              </a:rPr>
              <a:t>Area: 5.3 Acres, near Chennai Airport (30 km)</a:t>
            </a:r>
            <a:endParaRPr lang="en-US" sz="2800"/>
          </a:p>
          <a:p>
            <a:pPr marL="194310" lvl="1">
              <a:lnSpc>
                <a:spcPts val="2374"/>
              </a:lnSpc>
              <a:buFont typeface="Arial"/>
            </a:pPr>
            <a:endParaRPr lang="en-US" sz="1750" spc="113">
              <a:solidFill>
                <a:srgbClr val="2B1209"/>
              </a:solidFill>
              <a:latin typeface="Arial"/>
              <a:ea typeface="Arial"/>
              <a:cs typeface="Arial"/>
            </a:endParaRPr>
          </a:p>
          <a:p>
            <a:pPr algn="just">
              <a:lnSpc>
                <a:spcPts val="2374"/>
              </a:lnSpc>
            </a:pPr>
            <a:endParaRPr lang="en-US" sz="1798" spc="113">
              <a:solidFill>
                <a:srgbClr val="2B12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E1FF74B-C47F-6B61-DB0F-A99B8A773BBA}"/>
              </a:ext>
            </a:extLst>
          </p:cNvPr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1BF32BB2-3F59-27DF-24AB-87FF3A22E9D6}"/>
              </a:ext>
            </a:extLst>
          </p:cNvPr>
          <p:cNvSpPr txBox="1"/>
          <p:nvPr/>
        </p:nvSpPr>
        <p:spPr>
          <a:xfrm>
            <a:off x="1582155" y="3623707"/>
            <a:ext cx="6140810" cy="1591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5350">
                <a:solidFill>
                  <a:srgbClr val="1C475E"/>
                </a:solidFill>
                <a:ea typeface="+mn-lt"/>
                <a:cs typeface="+mn-lt"/>
              </a:rPr>
              <a:t>A Part of AMN Group</a:t>
            </a:r>
            <a:endParaRPr lang="en-US"/>
          </a:p>
          <a:p>
            <a:pPr algn="l">
              <a:lnSpc>
                <a:spcPts val="6583"/>
              </a:lnSpc>
            </a:pPr>
            <a:endParaRPr lang="en-US" sz="5350" b="1">
              <a:solidFill>
                <a:srgbClr val="1C475E"/>
              </a:solidFill>
              <a:latin typeface="Montserrat Classic Bold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64CE3019-CDB2-E504-FCE7-4E5A87B3D647}"/>
              </a:ext>
            </a:extLst>
          </p:cNvPr>
          <p:cNvSpPr txBox="1"/>
          <p:nvPr/>
        </p:nvSpPr>
        <p:spPr>
          <a:xfrm>
            <a:off x="724905" y="2879790"/>
            <a:ext cx="7262373" cy="4997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54"/>
              </a:lnSpc>
              <a:spcBef>
                <a:spcPct val="0"/>
              </a:spcBef>
            </a:pPr>
            <a:r>
              <a:rPr lang="en-US" sz="4800" b="1">
                <a:solidFill>
                  <a:srgbClr val="F7A84B"/>
                </a:solidFill>
                <a:latin typeface="Montserrat Classic"/>
                <a:ea typeface="Calibri"/>
                <a:cs typeface="Calibri"/>
                <a:sym typeface="Montserrat Classic"/>
              </a:rPr>
              <a:t>Proventus Life Sciences</a:t>
            </a:r>
            <a:endParaRPr lang="en-US" sz="4000" b="1">
              <a:solidFill>
                <a:srgbClr val="1C475E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4" name="Picture 13" descr="A gated driveway with trees&#10;&#10;AI-generated content may be incorrect.">
            <a:extLst>
              <a:ext uri="{FF2B5EF4-FFF2-40B4-BE49-F238E27FC236}">
                <a16:creationId xmlns:a16="http://schemas.microsoft.com/office/drawing/2014/main" id="{F1B3FAF0-21B4-EDB2-1184-F8E94FD3C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8315" y="3814764"/>
            <a:ext cx="9244693" cy="50455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1278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076247"/>
            <a:ext cx="16230600" cy="2923772"/>
            <a:chOff x="0" y="0"/>
            <a:chExt cx="4274726" cy="7700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770047"/>
            </a:xfrm>
            <a:custGeom>
              <a:avLst/>
              <a:gdLst/>
              <a:ahLst/>
              <a:cxnLst/>
              <a:rect l="l" t="t" r="r" b="b"/>
              <a:pathLst>
                <a:path w="4274726" h="770047">
                  <a:moveTo>
                    <a:pt x="0" y="0"/>
                  </a:moveTo>
                  <a:lnTo>
                    <a:pt x="4274726" y="0"/>
                  </a:lnTo>
                  <a:lnTo>
                    <a:pt x="4274726" y="770047"/>
                  </a:lnTo>
                  <a:lnTo>
                    <a:pt x="0" y="770047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808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0889510" y="1344235"/>
            <a:ext cx="6369790" cy="0"/>
          </a:xfrm>
          <a:prstGeom prst="line">
            <a:avLst/>
          </a:prstGeom>
          <a:ln w="952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312437" y="5373576"/>
            <a:ext cx="8999935" cy="2745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7985" lvl="1" indent="-193675">
              <a:lnSpc>
                <a:spcPts val="2374"/>
              </a:lnSpc>
              <a:buFont typeface="Arial"/>
              <a:buChar char="•"/>
            </a:pPr>
            <a:r>
              <a:rPr lang="en-US" sz="2000" spc="113">
                <a:solidFill>
                  <a:srgbClr val="2B1209"/>
                </a:solidFill>
                <a:latin typeface="Arial"/>
                <a:ea typeface="Calibri"/>
                <a:cs typeface="Arial"/>
              </a:rPr>
              <a:t>AMN Life Science Pvt. Ltd. is one of India's fastest-growing pharmaceutical companies, with over two decades of commitment to delivering high-quality, affordable medicines global</a:t>
            </a:r>
            <a:endParaRPr lang="en-US" sz="2000" spc="113">
              <a:solidFill>
                <a:srgbClr val="2B1209"/>
              </a:solidFill>
              <a:latin typeface="Arial"/>
              <a:cs typeface="Arial"/>
            </a:endParaRPr>
          </a:p>
          <a:p>
            <a:pPr>
              <a:lnSpc>
                <a:spcPts val="2374"/>
              </a:lnSpc>
            </a:pPr>
            <a:endParaRPr lang="en-US" sz="2000" spc="113">
              <a:solidFill>
                <a:srgbClr val="2B1209"/>
              </a:solidFill>
              <a:latin typeface="Arial"/>
              <a:ea typeface="Arial"/>
              <a:cs typeface="Arial"/>
            </a:endParaRPr>
          </a:p>
          <a:p>
            <a:pPr marL="387985" lvl="1" indent="-193675">
              <a:lnSpc>
                <a:spcPts val="2374"/>
              </a:lnSpc>
              <a:buFont typeface="Arial"/>
              <a:buChar char="•"/>
            </a:pPr>
            <a:r>
              <a:rPr lang="en-US" sz="2000" spc="113">
                <a:solidFill>
                  <a:srgbClr val="2B1209"/>
                </a:solidFill>
                <a:latin typeface="Arial"/>
                <a:ea typeface="Arial"/>
                <a:cs typeface="Arial"/>
              </a:rPr>
              <a:t>Our strength lies in a robust infrastructure for formulations, complemented by trusted expertise in API manufacturing and advanced R&amp;D development, offering end-to-end pharmaceutical solutions under one unified vision</a:t>
            </a:r>
          </a:p>
          <a:p>
            <a:pPr algn="just">
              <a:lnSpc>
                <a:spcPts val="2374"/>
              </a:lnSpc>
            </a:pPr>
            <a:endParaRPr lang="en-US" sz="1798" spc="113">
              <a:solidFill>
                <a:srgbClr val="2B12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1274707" y="2039709"/>
            <a:ext cx="5389871" cy="6782995"/>
            <a:chOff x="0" y="0"/>
            <a:chExt cx="7186494" cy="904399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 l="8329" t="11240" r="11737" b="21739"/>
            <a:stretch>
              <a:fillRect/>
            </a:stretch>
          </p:blipFill>
          <p:spPr>
            <a:xfrm>
              <a:off x="0" y="0"/>
              <a:ext cx="7186494" cy="9043993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582155" y="3093028"/>
            <a:ext cx="6140810" cy="1661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83"/>
              </a:lnSpc>
            </a:pPr>
            <a:r>
              <a:rPr lang="en-US" sz="5396" b="1">
                <a:solidFill>
                  <a:srgbClr val="1C475E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WELCOME TO</a:t>
            </a:r>
          </a:p>
          <a:p>
            <a:pPr algn="l">
              <a:lnSpc>
                <a:spcPts val="6583"/>
              </a:lnSpc>
              <a:spcBef>
                <a:spcPct val="0"/>
              </a:spcBef>
            </a:pPr>
            <a:r>
              <a:rPr lang="en-US" sz="5396" b="1">
                <a:solidFill>
                  <a:srgbClr val="1C475E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OUR COMPANY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82155" y="2491987"/>
            <a:ext cx="4894731" cy="444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4"/>
              </a:lnSpc>
              <a:spcBef>
                <a:spcPct val="0"/>
              </a:spcBef>
            </a:pPr>
            <a:r>
              <a:rPr lang="en-US" sz="2913">
                <a:solidFill>
                  <a:srgbClr val="F7A84B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INTRODUCTION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097092" y="9469483"/>
            <a:ext cx="2540200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>
                <a:solidFill>
                  <a:srgbClr val="1C475E"/>
                </a:solidFill>
                <a:latin typeface="Montserrat"/>
                <a:ea typeface="Montserrat"/>
                <a:cs typeface="Montserrat"/>
                <a:sym typeface="Montserrat"/>
              </a:rPr>
              <a:t>Managing Director</a:t>
            </a:r>
            <a:endParaRPr lang="en-US" sz="1800">
              <a:solidFill>
                <a:srgbClr val="1C475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711895" y="9010356"/>
            <a:ext cx="3310593" cy="356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6"/>
              </a:lnSpc>
            </a:pPr>
            <a:r>
              <a:rPr lang="en-US" sz="2300" b="1">
                <a:solidFill>
                  <a:srgbClr val="1C475E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Ashish Khemka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92DE6-5618-8FEE-19CC-EC54F8E77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19B21A5-C41E-6114-6B00-CDA31D241B40}"/>
              </a:ext>
            </a:extLst>
          </p:cNvPr>
          <p:cNvGrpSpPr/>
          <p:nvPr/>
        </p:nvGrpSpPr>
        <p:grpSpPr>
          <a:xfrm>
            <a:off x="518432" y="4198587"/>
            <a:ext cx="7862207" cy="3903485"/>
            <a:chOff x="0" y="0"/>
            <a:chExt cx="4274726" cy="77004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17B6CC3-260C-B7C6-3BFB-80EA3AB262B7}"/>
                </a:ext>
              </a:extLst>
            </p:cNvPr>
            <p:cNvSpPr/>
            <p:nvPr/>
          </p:nvSpPr>
          <p:spPr>
            <a:xfrm>
              <a:off x="0" y="0"/>
              <a:ext cx="4274726" cy="770047"/>
            </a:xfrm>
            <a:custGeom>
              <a:avLst/>
              <a:gdLst/>
              <a:ahLst/>
              <a:cxnLst/>
              <a:rect l="l" t="t" r="r" b="b"/>
              <a:pathLst>
                <a:path w="4274726" h="770047">
                  <a:moveTo>
                    <a:pt x="0" y="0"/>
                  </a:moveTo>
                  <a:lnTo>
                    <a:pt x="4274726" y="0"/>
                  </a:lnTo>
                  <a:lnTo>
                    <a:pt x="4274726" y="770047"/>
                  </a:lnTo>
                  <a:lnTo>
                    <a:pt x="0" y="770047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723B2C1-924A-AE91-57B5-FEE1D5790C01}"/>
                </a:ext>
              </a:extLst>
            </p:cNvPr>
            <p:cNvSpPr txBox="1"/>
            <p:nvPr/>
          </p:nvSpPr>
          <p:spPr>
            <a:xfrm>
              <a:off x="0" y="-38100"/>
              <a:ext cx="4274726" cy="808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18187181-D8E3-F6B4-92F6-88B23A7969A8}"/>
              </a:ext>
            </a:extLst>
          </p:cNvPr>
          <p:cNvSpPr txBox="1"/>
          <p:nvPr/>
        </p:nvSpPr>
        <p:spPr>
          <a:xfrm>
            <a:off x="682015" y="4568316"/>
            <a:ext cx="7244614" cy="4099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 algn="ctr"/>
            <a:r>
              <a:rPr lang="en-US" sz="3200" b="1" spc="113">
                <a:solidFill>
                  <a:srgbClr val="2B1209"/>
                </a:solidFill>
                <a:ea typeface="+mn-lt"/>
                <a:cs typeface="+mn-lt"/>
              </a:rPr>
              <a:t>Facilities: </a:t>
            </a:r>
            <a:endParaRPr lang="en-US" sz="3200" b="1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800" spc="113">
                <a:solidFill>
                  <a:srgbClr val="2B1209"/>
                </a:solidFill>
                <a:ea typeface="+mn-lt"/>
                <a:cs typeface="+mn-lt"/>
              </a:rPr>
              <a:t>3 Multipurpose Intermediate Plants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2800" spc="113">
                <a:solidFill>
                  <a:srgbClr val="2B1209"/>
                </a:solidFill>
                <a:ea typeface="+mn-lt"/>
                <a:cs typeface="+mn-lt"/>
              </a:rPr>
              <a:t>100,000-Class Clean Room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2800" spc="113">
                <a:solidFill>
                  <a:srgbClr val="2B1209"/>
                </a:solidFill>
                <a:ea typeface="+mn-lt"/>
                <a:cs typeface="+mn-lt"/>
              </a:rPr>
              <a:t>QC Lab, R&amp;D, Kilo Lab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2800" spc="113">
                <a:solidFill>
                  <a:srgbClr val="2B1209"/>
                </a:solidFill>
                <a:ea typeface="+mn-lt"/>
                <a:cs typeface="+mn-lt"/>
              </a:rPr>
              <a:t>ETP, RO &amp; Purified Water Plant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sz="2800" spc="113">
                <a:solidFill>
                  <a:srgbClr val="2B1209"/>
                </a:solidFill>
                <a:ea typeface="+mn-lt"/>
                <a:cs typeface="+mn-lt"/>
              </a:rPr>
              <a:t>Storage: Underground flammable liquid storage</a:t>
            </a:r>
            <a:endParaRPr lang="en-US"/>
          </a:p>
          <a:p>
            <a:pPr lvl="1">
              <a:buFont typeface="Arial"/>
            </a:pPr>
            <a:endParaRPr lang="en-US" sz="2800" spc="113">
              <a:solidFill>
                <a:srgbClr val="2B1209"/>
              </a:solidFill>
              <a:ea typeface="Calibri"/>
              <a:cs typeface="Calibri"/>
            </a:endParaRPr>
          </a:p>
          <a:p>
            <a:pPr marL="194310" lvl="1">
              <a:lnSpc>
                <a:spcPts val="2374"/>
              </a:lnSpc>
              <a:buFont typeface="Arial"/>
            </a:pPr>
            <a:endParaRPr lang="en-US" sz="1750" spc="113">
              <a:solidFill>
                <a:srgbClr val="2B1209"/>
              </a:solidFill>
              <a:latin typeface="Arial"/>
              <a:ea typeface="Arial"/>
              <a:cs typeface="Arial"/>
            </a:endParaRPr>
          </a:p>
          <a:p>
            <a:pPr algn="just">
              <a:lnSpc>
                <a:spcPts val="2374"/>
              </a:lnSpc>
            </a:pPr>
            <a:endParaRPr lang="en-US" sz="1798" spc="113">
              <a:solidFill>
                <a:srgbClr val="2B12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DD41183-65E6-7081-F0A4-E93373595C27}"/>
              </a:ext>
            </a:extLst>
          </p:cNvPr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C9AE46B-F670-33FE-B0FE-6CE9EF4013DF}"/>
              </a:ext>
            </a:extLst>
          </p:cNvPr>
          <p:cNvSpPr txBox="1"/>
          <p:nvPr/>
        </p:nvSpPr>
        <p:spPr>
          <a:xfrm>
            <a:off x="806548" y="2981843"/>
            <a:ext cx="7262373" cy="12966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b="1">
                <a:solidFill>
                  <a:schemeClr val="tx2">
                    <a:lumMod val="49000"/>
                  </a:schemeClr>
                </a:solidFill>
                <a:ea typeface="+mn-lt"/>
                <a:cs typeface="+mn-lt"/>
              </a:rPr>
              <a:t>Proventus Infrastructure</a:t>
            </a:r>
            <a:endParaRPr lang="en-US" sz="6000" b="1">
              <a:solidFill>
                <a:schemeClr val="tx2">
                  <a:lumMod val="49000"/>
                </a:schemeClr>
              </a:solidFill>
              <a:ea typeface="Calibri"/>
              <a:cs typeface="Calibri"/>
            </a:endParaRPr>
          </a:p>
          <a:p>
            <a:pPr>
              <a:lnSpc>
                <a:spcPts val="3554"/>
              </a:lnSpc>
              <a:spcBef>
                <a:spcPct val="0"/>
              </a:spcBef>
            </a:pPr>
            <a:endParaRPr lang="en-US" sz="4800" b="1">
              <a:solidFill>
                <a:srgbClr val="F7A84B"/>
              </a:solidFill>
              <a:latin typeface="Montserrat Classic"/>
              <a:ea typeface="Calibri"/>
              <a:cs typeface="Calibri"/>
            </a:endParaRPr>
          </a:p>
        </p:txBody>
      </p:sp>
      <p:pic>
        <p:nvPicPr>
          <p:cNvPr id="8" name="Picture 7" descr="A building with palm trees&#10;&#10;AI-generated content may be incorrect.">
            <a:extLst>
              <a:ext uri="{FF2B5EF4-FFF2-40B4-BE49-F238E27FC236}">
                <a16:creationId xmlns:a16="http://schemas.microsoft.com/office/drawing/2014/main" id="{EB82B7D5-8753-9E72-B860-CE1B46822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7467" y="2800350"/>
            <a:ext cx="9481458" cy="63599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6952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32F4A-8542-A812-2881-4C5A0C707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92C3D2C7-ADF9-C061-5B49-07312A401942}"/>
              </a:ext>
            </a:extLst>
          </p:cNvPr>
          <p:cNvSpPr/>
          <p:nvPr/>
        </p:nvSpPr>
        <p:spPr>
          <a:xfrm>
            <a:off x="4486501" y="1772406"/>
            <a:ext cx="9609989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400DD42D-AD7B-7E4B-107F-C952FDB15EB0}"/>
              </a:ext>
            </a:extLst>
          </p:cNvPr>
          <p:cNvSpPr/>
          <p:nvPr/>
        </p:nvSpPr>
        <p:spPr>
          <a:xfrm flipV="1">
            <a:off x="14011241" y="1774717"/>
            <a:ext cx="81643" cy="4549176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FFF554C8-A779-C7E8-3A37-8050F38EACA9}"/>
              </a:ext>
            </a:extLst>
          </p:cNvPr>
          <p:cNvSpPr/>
          <p:nvPr/>
        </p:nvSpPr>
        <p:spPr>
          <a:xfrm flipH="1" flipV="1">
            <a:off x="4534396" y="1772406"/>
            <a:ext cx="0" cy="4549176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BD212246-7AE5-1B3D-D03F-9885E2250B5C}"/>
              </a:ext>
            </a:extLst>
          </p:cNvPr>
          <p:cNvGrpSpPr/>
          <p:nvPr/>
        </p:nvGrpSpPr>
        <p:grpSpPr>
          <a:xfrm>
            <a:off x="0" y="7914033"/>
            <a:ext cx="18306466" cy="2372967"/>
            <a:chOff x="0" y="0"/>
            <a:chExt cx="4821456" cy="62497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B5A0BE0-3581-8E4D-8355-5A4AE40A490D}"/>
                </a:ext>
              </a:extLst>
            </p:cNvPr>
            <p:cNvSpPr/>
            <p:nvPr/>
          </p:nvSpPr>
          <p:spPr>
            <a:xfrm>
              <a:off x="0" y="0"/>
              <a:ext cx="4821456" cy="624979"/>
            </a:xfrm>
            <a:custGeom>
              <a:avLst/>
              <a:gdLst/>
              <a:ahLst/>
              <a:cxnLst/>
              <a:rect l="l" t="t" r="r" b="b"/>
              <a:pathLst>
                <a:path w="4821456" h="624979">
                  <a:moveTo>
                    <a:pt x="0" y="0"/>
                  </a:moveTo>
                  <a:lnTo>
                    <a:pt x="4821456" y="0"/>
                  </a:lnTo>
                  <a:lnTo>
                    <a:pt x="4821456" y="624979"/>
                  </a:lnTo>
                  <a:lnTo>
                    <a:pt x="0" y="624979"/>
                  </a:lnTo>
                  <a:close/>
                </a:path>
              </a:pathLst>
            </a:custGeom>
            <a:solidFill>
              <a:srgbClr val="1C47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BD0EB4E-BAC3-C459-D688-D513DF7F966F}"/>
                </a:ext>
              </a:extLst>
            </p:cNvPr>
            <p:cNvSpPr txBox="1"/>
            <p:nvPr/>
          </p:nvSpPr>
          <p:spPr>
            <a:xfrm>
              <a:off x="0" y="-38100"/>
              <a:ext cx="4821456" cy="6630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8FCA6829-C186-CBAC-20F3-1BD5B8FB3C61}"/>
              </a:ext>
            </a:extLst>
          </p:cNvPr>
          <p:cNvSpPr/>
          <p:nvPr/>
        </p:nvSpPr>
        <p:spPr>
          <a:xfrm>
            <a:off x="1028700" y="8714213"/>
            <a:ext cx="6620611" cy="1017919"/>
          </a:xfrm>
          <a:custGeom>
            <a:avLst/>
            <a:gdLst/>
            <a:ahLst/>
            <a:cxnLst/>
            <a:rect l="l" t="t" r="r" b="b"/>
            <a:pathLst>
              <a:path w="6620611" h="1017919">
                <a:moveTo>
                  <a:pt x="0" y="0"/>
                </a:moveTo>
                <a:lnTo>
                  <a:pt x="6620611" y="0"/>
                </a:lnTo>
                <a:lnTo>
                  <a:pt x="6620611" y="1017919"/>
                </a:lnTo>
                <a:lnTo>
                  <a:pt x="0" y="1017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D2E2D98-3574-391B-06A1-46F02DB5E678}"/>
              </a:ext>
            </a:extLst>
          </p:cNvPr>
          <p:cNvSpPr/>
          <p:nvPr/>
        </p:nvSpPr>
        <p:spPr>
          <a:xfrm>
            <a:off x="10638689" y="8714213"/>
            <a:ext cx="6620611" cy="1017919"/>
          </a:xfrm>
          <a:custGeom>
            <a:avLst/>
            <a:gdLst/>
            <a:ahLst/>
            <a:cxnLst/>
            <a:rect l="l" t="t" r="r" b="b"/>
            <a:pathLst>
              <a:path w="6620611" h="1017919">
                <a:moveTo>
                  <a:pt x="0" y="0"/>
                </a:moveTo>
                <a:lnTo>
                  <a:pt x="6620611" y="0"/>
                </a:lnTo>
                <a:lnTo>
                  <a:pt x="6620611" y="1017919"/>
                </a:lnTo>
                <a:lnTo>
                  <a:pt x="0" y="1017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E35ABB26-94BF-B434-1FF1-4055FFF80E7F}"/>
              </a:ext>
            </a:extLst>
          </p:cNvPr>
          <p:cNvGrpSpPr/>
          <p:nvPr/>
        </p:nvGrpSpPr>
        <p:grpSpPr>
          <a:xfrm>
            <a:off x="463361" y="2814221"/>
            <a:ext cx="8838446" cy="6140114"/>
            <a:chOff x="0" y="0"/>
            <a:chExt cx="1743700" cy="1258502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16F67939-E5AB-7838-D725-785302CCDB2F}"/>
                </a:ext>
              </a:extLst>
            </p:cNvPr>
            <p:cNvSpPr/>
            <p:nvPr/>
          </p:nvSpPr>
          <p:spPr>
            <a:xfrm>
              <a:off x="0" y="0"/>
              <a:ext cx="1743700" cy="1258502"/>
            </a:xfrm>
            <a:custGeom>
              <a:avLst/>
              <a:gdLst/>
              <a:ahLst/>
              <a:cxnLst/>
              <a:rect l="l" t="t" r="r" b="b"/>
              <a:pathLst>
                <a:path w="1743700" h="1258502">
                  <a:moveTo>
                    <a:pt x="0" y="0"/>
                  </a:moveTo>
                  <a:lnTo>
                    <a:pt x="1743700" y="0"/>
                  </a:lnTo>
                  <a:lnTo>
                    <a:pt x="1743700" y="1258502"/>
                  </a:lnTo>
                  <a:lnTo>
                    <a:pt x="0" y="1258502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807B85D0-1B78-0604-3DA0-889FCB5A5633}"/>
                </a:ext>
              </a:extLst>
            </p:cNvPr>
            <p:cNvSpPr txBox="1"/>
            <p:nvPr/>
          </p:nvSpPr>
          <p:spPr>
            <a:xfrm>
              <a:off x="0" y="-38100"/>
              <a:ext cx="1743700" cy="1296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4D568A55-4546-87A9-E18F-2ED57DAF1B17}"/>
              </a:ext>
            </a:extLst>
          </p:cNvPr>
          <p:cNvGrpSpPr/>
          <p:nvPr/>
        </p:nvGrpSpPr>
        <p:grpSpPr>
          <a:xfrm>
            <a:off x="9578488" y="2814221"/>
            <a:ext cx="8368615" cy="6140114"/>
            <a:chOff x="0" y="0"/>
            <a:chExt cx="1743700" cy="1258502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ACF51048-341B-04DC-F49D-A276241B690B}"/>
                </a:ext>
              </a:extLst>
            </p:cNvPr>
            <p:cNvSpPr/>
            <p:nvPr/>
          </p:nvSpPr>
          <p:spPr>
            <a:xfrm>
              <a:off x="0" y="0"/>
              <a:ext cx="1743700" cy="1258502"/>
            </a:xfrm>
            <a:custGeom>
              <a:avLst/>
              <a:gdLst/>
              <a:ahLst/>
              <a:cxnLst/>
              <a:rect l="l" t="t" r="r" b="b"/>
              <a:pathLst>
                <a:path w="1743700" h="1258502">
                  <a:moveTo>
                    <a:pt x="0" y="0"/>
                  </a:moveTo>
                  <a:lnTo>
                    <a:pt x="1743700" y="0"/>
                  </a:lnTo>
                  <a:lnTo>
                    <a:pt x="1743700" y="1258502"/>
                  </a:lnTo>
                  <a:lnTo>
                    <a:pt x="0" y="1258502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AB7776A8-D762-16DE-4CBE-C52E267E4470}"/>
                </a:ext>
              </a:extLst>
            </p:cNvPr>
            <p:cNvSpPr txBox="1"/>
            <p:nvPr/>
          </p:nvSpPr>
          <p:spPr>
            <a:xfrm>
              <a:off x="0" y="-38100"/>
              <a:ext cx="1743700" cy="1296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00A2B047-3814-8444-FA01-7FCA88FFA408}"/>
              </a:ext>
            </a:extLst>
          </p:cNvPr>
          <p:cNvSpPr/>
          <p:nvPr/>
        </p:nvSpPr>
        <p:spPr>
          <a:xfrm>
            <a:off x="336478" y="278445"/>
            <a:ext cx="2813024" cy="1786030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F58603-AFAE-2BF1-AA00-5F0FA9927818}"/>
              </a:ext>
            </a:extLst>
          </p:cNvPr>
          <p:cNvSpPr txBox="1"/>
          <p:nvPr/>
        </p:nvSpPr>
        <p:spPr>
          <a:xfrm>
            <a:off x="765749" y="3673697"/>
            <a:ext cx="8245236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ea typeface="+mn-lt"/>
                <a:cs typeface="+mn-lt"/>
              </a:rPr>
              <a:t>Proventus Compliance &amp; Operations</a:t>
            </a:r>
            <a:endParaRPr lang="en-US" sz="4000" b="1"/>
          </a:p>
          <a:p>
            <a:endParaRPr lang="en-US" sz="4400" b="1">
              <a:ea typeface="Calibri"/>
              <a:cs typeface="Segoe U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70D578-EF3A-E55A-F262-EE781D9EB2FE}"/>
              </a:ext>
            </a:extLst>
          </p:cNvPr>
          <p:cNvSpPr txBox="1"/>
          <p:nvPr/>
        </p:nvSpPr>
        <p:spPr>
          <a:xfrm>
            <a:off x="406059" y="5060470"/>
            <a:ext cx="8810959" cy="38472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>
                <a:solidFill>
                  <a:schemeClr val="tx2">
                    <a:lumMod val="49000"/>
                  </a:schemeClr>
                </a:solidFill>
                <a:ea typeface="+mn-lt"/>
                <a:cs typeface="+mn-lt"/>
              </a:rPr>
              <a:t>Capabilities: Grignard, Diels-Alder, Hydrogenation, Chlorination</a:t>
            </a:r>
            <a:endParaRPr lang="en-US" sz="3200">
              <a:solidFill>
                <a:schemeClr val="tx2">
                  <a:lumMod val="49000"/>
                </a:schemeClr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3200">
                <a:solidFill>
                  <a:schemeClr val="tx2">
                    <a:lumMod val="49000"/>
                  </a:schemeClr>
                </a:solidFill>
                <a:ea typeface="+mn-lt"/>
                <a:cs typeface="+mn-lt"/>
              </a:rPr>
              <a:t>Focus: New API development, impurity synthesis</a:t>
            </a:r>
            <a:endParaRPr lang="en-US" sz="3200">
              <a:solidFill>
                <a:schemeClr val="tx2">
                  <a:lumMod val="49000"/>
                </a:schemeClr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3200">
                <a:solidFill>
                  <a:schemeClr val="tx2">
                    <a:lumMod val="49000"/>
                  </a:schemeClr>
                </a:solidFill>
                <a:ea typeface="+mn-lt"/>
                <a:cs typeface="+mn-lt"/>
              </a:rPr>
              <a:t>Support: Regulatory filings for global markets</a:t>
            </a:r>
            <a:endParaRPr lang="en-US" sz="3200">
              <a:solidFill>
                <a:schemeClr val="tx2">
                  <a:lumMod val="49000"/>
                </a:schemeClr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3200">
                <a:solidFill>
                  <a:schemeClr val="tx2">
                    <a:lumMod val="49000"/>
                  </a:schemeClr>
                </a:solidFill>
                <a:ea typeface="+mn-lt"/>
                <a:cs typeface="+mn-lt"/>
              </a:rPr>
              <a:t>Strength: High-quality API supply for AMN</a:t>
            </a:r>
            <a:endParaRPr lang="en-US" sz="3200">
              <a:solidFill>
                <a:schemeClr val="tx2">
                  <a:lumMod val="49000"/>
                </a:schemeClr>
              </a:solidFill>
            </a:endParaRPr>
          </a:p>
          <a:p>
            <a:endParaRPr lang="en-US" sz="2800" b="1">
              <a:solidFill>
                <a:schemeClr val="tx2">
                  <a:lumMod val="49000"/>
                </a:schemeClr>
              </a:solidFill>
              <a:ea typeface="Calibri"/>
              <a:cs typeface="Calibri"/>
            </a:endParaRPr>
          </a:p>
          <a:p>
            <a:endParaRPr lang="en-US" sz="2800" b="1">
              <a:ea typeface="Calibri"/>
              <a:cs typeface="Calibri"/>
            </a:endParaRPr>
          </a:p>
          <a:p>
            <a:endParaRPr lang="en-US" sz="2800">
              <a:ea typeface="Calibri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9BF6C4-6E4A-9509-D3E1-BBF112E1E709}"/>
              </a:ext>
            </a:extLst>
          </p:cNvPr>
          <p:cNvSpPr txBox="1"/>
          <p:nvPr/>
        </p:nvSpPr>
        <p:spPr>
          <a:xfrm>
            <a:off x="9833882" y="4547508"/>
            <a:ext cx="8376555" cy="42780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800">
              <a:solidFill>
                <a:srgbClr val="000000"/>
              </a:solidFill>
            </a:endParaRPr>
          </a:p>
          <a:p>
            <a:r>
              <a:rPr lang="en-US" sz="3200">
                <a:solidFill>
                  <a:schemeClr val="tx2">
                    <a:lumMod val="49000"/>
                  </a:schemeClr>
                </a:solidFill>
              </a:rPr>
              <a:t>Compliance</a:t>
            </a:r>
            <a:r>
              <a:rPr lang="en-US" sz="3200">
                <a:solidFill>
                  <a:schemeClr val="tx2">
                    <a:lumMod val="49000"/>
                  </a:schemeClr>
                </a:solidFill>
                <a:ea typeface="Calibri"/>
                <a:cs typeface="Calibri"/>
              </a:rPr>
              <a:t>: WHO GMP, CDSCO Written Confirmation,EDQM, Schedule M</a:t>
            </a:r>
          </a:p>
          <a:p>
            <a:pPr marL="285750" indent="-285750">
              <a:buFont typeface="Arial,Sans-Serif"/>
              <a:buChar char="•"/>
            </a:pPr>
            <a:r>
              <a:rPr lang="en-US" sz="3200">
                <a:solidFill>
                  <a:schemeClr val="tx2">
                    <a:lumMod val="49000"/>
                  </a:schemeClr>
                </a:solidFill>
                <a:ea typeface="Calibri"/>
                <a:cs typeface="Calibri"/>
              </a:rPr>
              <a:t>Operations: cGMP API production, QA line clearance</a:t>
            </a:r>
          </a:p>
          <a:p>
            <a:pPr marL="285750" indent="-285750">
              <a:buFont typeface="Arial,Sans-Serif"/>
              <a:buChar char="•"/>
            </a:pPr>
            <a:r>
              <a:rPr lang="en-US" sz="3200">
                <a:solidFill>
                  <a:schemeClr val="tx2">
                    <a:lumMod val="49000"/>
                  </a:schemeClr>
                </a:solidFill>
                <a:ea typeface="Calibri"/>
                <a:cs typeface="Calibri"/>
              </a:rPr>
              <a:t>Systems: HVAC, Purified Water, Scrubber</a:t>
            </a:r>
          </a:p>
          <a:p>
            <a:endParaRPr lang="en-US" sz="2800" b="1">
              <a:solidFill>
                <a:srgbClr val="0F243D"/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800">
              <a:solidFill>
                <a:srgbClr val="000000"/>
              </a:solidFill>
              <a:ea typeface="Calibri"/>
              <a:cs typeface="Calibri"/>
            </a:endParaRPr>
          </a:p>
          <a:p>
            <a:endParaRPr lang="en-US" sz="2800">
              <a:ea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AA3BDD-9DE4-2F06-8990-7A22B26645A0}"/>
              </a:ext>
            </a:extLst>
          </p:cNvPr>
          <p:cNvSpPr txBox="1"/>
          <p:nvPr/>
        </p:nvSpPr>
        <p:spPr>
          <a:xfrm>
            <a:off x="11399731" y="3551233"/>
            <a:ext cx="5224451" cy="20005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>
                <a:ea typeface="+mn-lt"/>
                <a:cs typeface="+mn-lt"/>
              </a:rPr>
              <a:t>Proventus R&amp;D</a:t>
            </a:r>
            <a:endParaRPr lang="en-US" b="1"/>
          </a:p>
          <a:p>
            <a:endParaRPr lang="en-US" sz="4000">
              <a:ea typeface="Calibri"/>
              <a:cs typeface="Calibri"/>
            </a:endParaRPr>
          </a:p>
          <a:p>
            <a:endParaRPr lang="en-US" sz="4400" b="1">
              <a:ea typeface="Calibr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666672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2AD6D-955A-6279-1D70-456C5E3C1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3C0E77E-A269-B521-C3D8-63568155F078}"/>
              </a:ext>
            </a:extLst>
          </p:cNvPr>
          <p:cNvGrpSpPr/>
          <p:nvPr/>
        </p:nvGrpSpPr>
        <p:grpSpPr>
          <a:xfrm>
            <a:off x="7805057" y="198087"/>
            <a:ext cx="10291081" cy="9985877"/>
            <a:chOff x="0" y="0"/>
            <a:chExt cx="4274726" cy="77004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08214F5-BF69-4332-3AD8-E766DE0A2A0B}"/>
                </a:ext>
              </a:extLst>
            </p:cNvPr>
            <p:cNvSpPr/>
            <p:nvPr/>
          </p:nvSpPr>
          <p:spPr>
            <a:xfrm>
              <a:off x="0" y="0"/>
              <a:ext cx="4274726" cy="770047"/>
            </a:xfrm>
            <a:custGeom>
              <a:avLst/>
              <a:gdLst/>
              <a:ahLst/>
              <a:cxnLst/>
              <a:rect l="l" t="t" r="r" b="b"/>
              <a:pathLst>
                <a:path w="4274726" h="770047">
                  <a:moveTo>
                    <a:pt x="0" y="0"/>
                  </a:moveTo>
                  <a:lnTo>
                    <a:pt x="4274726" y="0"/>
                  </a:lnTo>
                  <a:lnTo>
                    <a:pt x="4274726" y="770047"/>
                  </a:lnTo>
                  <a:lnTo>
                    <a:pt x="0" y="770047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8779D93-1925-9E1D-442C-E74838069E12}"/>
                </a:ext>
              </a:extLst>
            </p:cNvPr>
            <p:cNvSpPr txBox="1"/>
            <p:nvPr/>
          </p:nvSpPr>
          <p:spPr>
            <a:xfrm>
              <a:off x="0" y="-38100"/>
              <a:ext cx="4274726" cy="8081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>
            <a:extLst>
              <a:ext uri="{FF2B5EF4-FFF2-40B4-BE49-F238E27FC236}">
                <a16:creationId xmlns:a16="http://schemas.microsoft.com/office/drawing/2014/main" id="{EDC175EB-15D2-E170-2680-7D92A8BC688A}"/>
              </a:ext>
            </a:extLst>
          </p:cNvPr>
          <p:cNvSpPr/>
          <p:nvPr/>
        </p:nvSpPr>
        <p:spPr>
          <a:xfrm flipV="1">
            <a:off x="500456" y="4446664"/>
            <a:ext cx="6369790" cy="0"/>
          </a:xfrm>
          <a:prstGeom prst="line">
            <a:avLst/>
          </a:prstGeom>
          <a:ln w="952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97516E6-01E8-22C8-FDF9-A8857A4BF66B}"/>
              </a:ext>
            </a:extLst>
          </p:cNvPr>
          <p:cNvSpPr/>
          <p:nvPr/>
        </p:nvSpPr>
        <p:spPr>
          <a:xfrm>
            <a:off x="499764" y="319267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DFB9FF1B-4B2B-7CFC-7330-63B4BEE8AD58}"/>
              </a:ext>
            </a:extLst>
          </p:cNvPr>
          <p:cNvSpPr txBox="1"/>
          <p:nvPr/>
        </p:nvSpPr>
        <p:spPr>
          <a:xfrm>
            <a:off x="622852" y="4154386"/>
            <a:ext cx="6140810" cy="1591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5400">
                <a:solidFill>
                  <a:srgbClr val="F7A84B"/>
                </a:solidFill>
                <a:ea typeface="+mn-lt"/>
                <a:cs typeface="+mn-lt"/>
              </a:rPr>
              <a:t>A Part of AMN Group</a:t>
            </a:r>
            <a:endParaRPr lang="en-US" sz="5400">
              <a:solidFill>
                <a:srgbClr val="F7A84B"/>
              </a:solidFill>
            </a:endParaRPr>
          </a:p>
          <a:p>
            <a:pPr algn="l">
              <a:lnSpc>
                <a:spcPts val="6583"/>
              </a:lnSpc>
            </a:pPr>
            <a:endParaRPr lang="en-US" sz="5350" b="1">
              <a:solidFill>
                <a:srgbClr val="1C475E"/>
              </a:solidFill>
              <a:latin typeface="Montserrat Classic Bold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632BCB03-7A82-DB82-AD62-B54CB4F38AF3}"/>
              </a:ext>
            </a:extLst>
          </p:cNvPr>
          <p:cNvSpPr txBox="1"/>
          <p:nvPr/>
        </p:nvSpPr>
        <p:spPr>
          <a:xfrm>
            <a:off x="316691" y="3267594"/>
            <a:ext cx="7323605" cy="492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54"/>
              </a:lnSpc>
              <a:spcBef>
                <a:spcPct val="0"/>
              </a:spcBef>
            </a:pPr>
            <a:r>
              <a:rPr lang="en-US" sz="5400" b="1">
                <a:solidFill>
                  <a:schemeClr val="tx2">
                    <a:lumMod val="49000"/>
                  </a:schemeClr>
                </a:solidFill>
                <a:latin typeface="Montserrat Classic"/>
                <a:ea typeface="Calibri"/>
                <a:cs typeface="Calibri"/>
              </a:rPr>
              <a:t>IQGEN-X</a:t>
            </a:r>
            <a:r>
              <a:rPr lang="en-US" sz="5400" b="1">
                <a:solidFill>
                  <a:srgbClr val="002060"/>
                </a:solidFill>
                <a:latin typeface="Montserrat Classic"/>
                <a:ea typeface="Calibri"/>
                <a:cs typeface="Calibri"/>
              </a:rPr>
              <a:t> </a:t>
            </a:r>
            <a:r>
              <a:rPr lang="en-US" sz="4400" b="1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Pharma Pvt Ltd</a:t>
            </a:r>
            <a:endParaRPr lang="en-US" sz="5400" b="1">
              <a:solidFill>
                <a:srgbClr val="002060"/>
              </a:solidFill>
              <a:latin typeface="Montserrat Classic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90FA86-682C-8045-51C7-CA7C38EE231A}"/>
              </a:ext>
            </a:extLst>
          </p:cNvPr>
          <p:cNvSpPr txBox="1"/>
          <p:nvPr/>
        </p:nvSpPr>
        <p:spPr>
          <a:xfrm>
            <a:off x="7976507" y="363311"/>
            <a:ext cx="9601200" cy="104531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IN" sz="2800" b="1">
                <a:cs typeface="Arial"/>
              </a:rPr>
              <a:t>Core Focus: </a:t>
            </a:r>
            <a:r>
              <a:rPr lang="en-IN" sz="2800">
                <a:cs typeface="Arial"/>
              </a:rPr>
              <a:t>​</a:t>
            </a:r>
            <a:endParaRPr lang="en-IN" sz="2800">
              <a:ea typeface="Calibri"/>
              <a:cs typeface="Arial"/>
            </a:endParaRPr>
          </a:p>
          <a:p>
            <a:r>
              <a:rPr lang="en-IN" sz="2400">
                <a:cs typeface="Arial"/>
              </a:rPr>
              <a:t>▪ Oral &amp; Sterile Injectables ​</a:t>
            </a:r>
            <a:r>
              <a:rPr lang="en-IN" sz="2400">
                <a:cs typeface="Calibri"/>
              </a:rPr>
              <a:t>▪ Ophthalmic Formulations </a:t>
            </a:r>
            <a:endParaRPr lang="en-IN" sz="2400">
              <a:ea typeface="Calibri"/>
              <a:cs typeface="Arial"/>
            </a:endParaRPr>
          </a:p>
          <a:p>
            <a:endParaRPr lang="en-IN" sz="2400">
              <a:ea typeface="Calibri"/>
              <a:cs typeface="Arial"/>
            </a:endParaRPr>
          </a:p>
          <a:p>
            <a:r>
              <a:rPr lang="en-IN" sz="2800">
                <a:cs typeface="Arial"/>
              </a:rPr>
              <a:t>▪ </a:t>
            </a:r>
            <a:r>
              <a:rPr lang="en-IN" sz="2800" b="1">
                <a:cs typeface="Arial"/>
              </a:rPr>
              <a:t>Target Markets:</a:t>
            </a:r>
            <a:r>
              <a:rPr lang="en-IN" sz="2400" b="1">
                <a:cs typeface="Arial"/>
              </a:rPr>
              <a:t> </a:t>
            </a:r>
            <a:r>
              <a:rPr lang="en-IN" sz="2400">
                <a:cs typeface="Arial"/>
              </a:rPr>
              <a:t>US, EU, Latin America, Middle East &amp; other regulated/semi-regulated regions​</a:t>
            </a:r>
            <a:endParaRPr lang="en-IN" sz="2400">
              <a:ea typeface="Calibri"/>
              <a:cs typeface="Arial"/>
            </a:endParaRPr>
          </a:p>
          <a:p>
            <a:pPr marL="228600" indent="-228600">
              <a:buFont typeface=""/>
              <a:buChar char="•"/>
            </a:pPr>
            <a:endParaRPr lang="en-IN" sz="2400">
              <a:latin typeface="Calibri"/>
              <a:ea typeface="Calibri"/>
              <a:cs typeface="Arial"/>
            </a:endParaRPr>
          </a:p>
          <a:p>
            <a:r>
              <a:rPr lang="en-IN" sz="2800" b="1">
                <a:cs typeface="Arial"/>
              </a:rPr>
              <a:t>Facility: </a:t>
            </a:r>
            <a:r>
              <a:rPr lang="en-IN" sz="2800">
                <a:cs typeface="Arial"/>
              </a:rPr>
              <a:t>​</a:t>
            </a:r>
            <a:endParaRPr lang="en-IN" sz="2800">
              <a:ea typeface="Calibri"/>
              <a:cs typeface="Arial"/>
            </a:endParaRPr>
          </a:p>
          <a:p>
            <a:r>
              <a:rPr lang="en-IN" sz="2400">
                <a:cs typeface="Arial"/>
              </a:rPr>
              <a:t>▪ 22,000 sq. ft. state-of-the-art R&amp;D centre, Navi Mumbai ​</a:t>
            </a:r>
            <a:endParaRPr lang="en-IN" sz="2400">
              <a:ea typeface="Calibri"/>
              <a:cs typeface="Arial"/>
            </a:endParaRPr>
          </a:p>
          <a:p>
            <a:r>
              <a:rPr lang="en-IN" sz="2400">
                <a:cs typeface="Arial"/>
              </a:rPr>
              <a:t>▪ PLC-controlled equipment &amp; advanced analytical instrument</a:t>
            </a:r>
            <a:r>
              <a:rPr lang="en-IN" sz="2800">
                <a:cs typeface="Arial"/>
              </a:rPr>
              <a:t>s​</a:t>
            </a:r>
            <a:endParaRPr lang="en-IN" sz="2800">
              <a:ea typeface="Calibri"/>
              <a:cs typeface="Arial"/>
            </a:endParaRPr>
          </a:p>
          <a:p>
            <a:endParaRPr lang="en-IN" sz="2800">
              <a:latin typeface="Calibri"/>
              <a:ea typeface="Calibri"/>
              <a:cs typeface="Arial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IN" sz="2800" b="1">
                <a:latin typeface="Calibri"/>
                <a:ea typeface="Calibri"/>
                <a:cs typeface="Calibri"/>
              </a:rPr>
              <a:t>Team Strength: </a:t>
            </a:r>
            <a:endParaRPr lang="en-IN" sz="2800"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IN" sz="2400">
                <a:latin typeface="Calibri"/>
                <a:ea typeface="Calibri"/>
                <a:cs typeface="Calibri"/>
              </a:rPr>
              <a:t>▪ ~40 </a:t>
            </a:r>
            <a:r>
              <a:rPr lang="en-IN" sz="2400" err="1">
                <a:latin typeface="Calibri"/>
                <a:ea typeface="Calibri"/>
                <a:cs typeface="Calibri"/>
              </a:rPr>
              <a:t>M.Pharm</a:t>
            </a:r>
            <a:r>
              <a:rPr lang="en-IN" sz="2400">
                <a:latin typeface="Calibri"/>
                <a:ea typeface="Calibri"/>
                <a:cs typeface="Calibri"/>
              </a:rPr>
              <a:t> / PhD professionals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IN" sz="2400">
                <a:latin typeface="Calibri"/>
                <a:ea typeface="Calibri"/>
                <a:cs typeface="Calibri"/>
              </a:rPr>
              <a:t>▪ Expertise across formulation, tech transfer, QA, regulatory, BD, and operations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IN" sz="2800" b="1"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IN" sz="2800" b="1">
                <a:latin typeface="Calibri"/>
                <a:ea typeface="Calibri"/>
                <a:cs typeface="Calibri"/>
              </a:rPr>
              <a:t>Global Reach: </a:t>
            </a:r>
            <a:endParaRPr lang="en-IN" sz="2800"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IN" sz="2400">
                <a:latin typeface="Calibri"/>
                <a:ea typeface="Calibri"/>
                <a:cs typeface="Calibri"/>
              </a:rPr>
              <a:t>▪ Trusted by 25+ clients worldwide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IN" sz="2400">
                <a:latin typeface="Calibri"/>
                <a:ea typeface="Calibri"/>
                <a:cs typeface="Calibri"/>
              </a:rPr>
              <a:t>▪ End-to-end ANDA/dossier development to commercialization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IN" sz="2400"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IN" sz="2800" b="1">
                <a:latin typeface="Calibri"/>
                <a:ea typeface="Calibri"/>
                <a:cs typeface="Calibri"/>
              </a:rPr>
              <a:t>Strategic Synergies: </a:t>
            </a:r>
            <a:endParaRPr lang="en-IN" sz="2800"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IN" sz="2400">
                <a:latin typeface="Calibri"/>
                <a:ea typeface="Calibri"/>
                <a:cs typeface="Calibri"/>
              </a:rPr>
              <a:t>▪ Strong network with API, excipient &amp; packaging suppliers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IN" sz="2400">
                <a:latin typeface="Calibri"/>
                <a:ea typeface="Calibri"/>
                <a:cs typeface="Calibri"/>
              </a:rPr>
              <a:t>▪ Ties with CMOs, CROs, GMP consultants &amp; KOLs</a:t>
            </a:r>
          </a:p>
          <a:p>
            <a:endParaRPr lang="en-IN">
              <a:latin typeface="Calibri"/>
              <a:ea typeface="Calibri"/>
              <a:cs typeface="Arial"/>
            </a:endParaRPr>
          </a:p>
          <a:p>
            <a:pPr marL="228600" indent="-228600">
              <a:buFont typeface=""/>
              <a:buChar char="•"/>
            </a:pPr>
            <a:endParaRPr lang="en-IN"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65AFE2-4367-9540-E48F-8E84537AD89A}"/>
              </a:ext>
            </a:extLst>
          </p:cNvPr>
          <p:cNvSpPr txBox="1"/>
          <p:nvPr/>
        </p:nvSpPr>
        <p:spPr>
          <a:xfrm>
            <a:off x="1016454" y="5465989"/>
            <a:ext cx="533536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IN" sz="2800" b="1"/>
              <a:t>📍 Founded</a:t>
            </a:r>
            <a:r>
              <a:rPr lang="en-IN" sz="2800"/>
              <a:t>: October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0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93471" y="3480014"/>
            <a:ext cx="8362189" cy="6821759"/>
            <a:chOff x="0" y="0"/>
            <a:chExt cx="2202387" cy="18762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02387" cy="1876203"/>
            </a:xfrm>
            <a:custGeom>
              <a:avLst/>
              <a:gdLst/>
              <a:ahLst/>
              <a:cxnLst/>
              <a:rect l="l" t="t" r="r" b="b"/>
              <a:pathLst>
                <a:path w="2202387" h="1876203">
                  <a:moveTo>
                    <a:pt x="0" y="0"/>
                  </a:moveTo>
                  <a:lnTo>
                    <a:pt x="2202387" y="0"/>
                  </a:lnTo>
                  <a:lnTo>
                    <a:pt x="2202387" y="1876203"/>
                  </a:lnTo>
                  <a:lnTo>
                    <a:pt x="0" y="1876203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02387" cy="1914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9462838" y="2637190"/>
            <a:ext cx="8053281" cy="38100"/>
          </a:xfrm>
          <a:prstGeom prst="line">
            <a:avLst/>
          </a:prstGeom>
          <a:ln w="2857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754443" y="3252044"/>
            <a:ext cx="9268852" cy="7308522"/>
          </a:xfrm>
          <a:custGeom>
            <a:avLst/>
            <a:gdLst/>
            <a:ahLst/>
            <a:cxnLst/>
            <a:rect l="l" t="t" r="r" b="b"/>
            <a:pathLst>
              <a:path w="9268852" h="7308522">
                <a:moveTo>
                  <a:pt x="0" y="0"/>
                </a:moveTo>
                <a:lnTo>
                  <a:pt x="9268852" y="0"/>
                </a:lnTo>
                <a:lnTo>
                  <a:pt x="9268852" y="7308523"/>
                </a:lnTo>
                <a:lnTo>
                  <a:pt x="0" y="73085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5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07978" y="705178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9151758" y="2922871"/>
            <a:ext cx="114160" cy="686675"/>
            <a:chOff x="0" y="0"/>
            <a:chExt cx="30067" cy="18085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067" cy="180853"/>
            </a:xfrm>
            <a:custGeom>
              <a:avLst/>
              <a:gdLst/>
              <a:ahLst/>
              <a:cxnLst/>
              <a:rect l="l" t="t" r="r" b="b"/>
              <a:pathLst>
                <a:path w="30067" h="180853">
                  <a:moveTo>
                    <a:pt x="0" y="0"/>
                  </a:moveTo>
                  <a:lnTo>
                    <a:pt x="30067" y="0"/>
                  </a:lnTo>
                  <a:lnTo>
                    <a:pt x="30067" y="180853"/>
                  </a:lnTo>
                  <a:lnTo>
                    <a:pt x="0" y="180853"/>
                  </a:lnTo>
                  <a:close/>
                </a:path>
              </a:pathLst>
            </a:custGeom>
            <a:solidFill>
              <a:srgbClr val="FFE0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0067" cy="2189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8468769" y="3057733"/>
            <a:ext cx="532432" cy="532432"/>
          </a:xfrm>
          <a:custGeom>
            <a:avLst/>
            <a:gdLst/>
            <a:ahLst/>
            <a:cxnLst/>
            <a:rect l="l" t="t" r="r" b="b"/>
            <a:pathLst>
              <a:path w="532432" h="532432">
                <a:moveTo>
                  <a:pt x="0" y="0"/>
                </a:moveTo>
                <a:lnTo>
                  <a:pt x="532432" y="0"/>
                </a:lnTo>
                <a:lnTo>
                  <a:pt x="532432" y="532433"/>
                </a:lnTo>
                <a:lnTo>
                  <a:pt x="0" y="5324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9139058" y="4203984"/>
            <a:ext cx="114160" cy="686675"/>
            <a:chOff x="0" y="0"/>
            <a:chExt cx="30067" cy="18085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067" cy="180853"/>
            </a:xfrm>
            <a:custGeom>
              <a:avLst/>
              <a:gdLst/>
              <a:ahLst/>
              <a:cxnLst/>
              <a:rect l="l" t="t" r="r" b="b"/>
              <a:pathLst>
                <a:path w="30067" h="180853">
                  <a:moveTo>
                    <a:pt x="0" y="0"/>
                  </a:moveTo>
                  <a:lnTo>
                    <a:pt x="30067" y="0"/>
                  </a:lnTo>
                  <a:lnTo>
                    <a:pt x="30067" y="180853"/>
                  </a:lnTo>
                  <a:lnTo>
                    <a:pt x="0" y="180853"/>
                  </a:lnTo>
                  <a:close/>
                </a:path>
              </a:pathLst>
            </a:custGeom>
            <a:solidFill>
              <a:srgbClr val="FFE0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0067" cy="2189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100958" y="5510496"/>
            <a:ext cx="114160" cy="686675"/>
            <a:chOff x="0" y="0"/>
            <a:chExt cx="30067" cy="18085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067" cy="180853"/>
            </a:xfrm>
            <a:custGeom>
              <a:avLst/>
              <a:gdLst/>
              <a:ahLst/>
              <a:cxnLst/>
              <a:rect l="l" t="t" r="r" b="b"/>
              <a:pathLst>
                <a:path w="30067" h="180853">
                  <a:moveTo>
                    <a:pt x="0" y="0"/>
                  </a:moveTo>
                  <a:lnTo>
                    <a:pt x="30067" y="0"/>
                  </a:lnTo>
                  <a:lnTo>
                    <a:pt x="30067" y="180853"/>
                  </a:lnTo>
                  <a:lnTo>
                    <a:pt x="0" y="180853"/>
                  </a:lnTo>
                  <a:close/>
                </a:path>
              </a:pathLst>
            </a:custGeom>
            <a:solidFill>
              <a:srgbClr val="FFE0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30067" cy="2189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126358" y="7095412"/>
            <a:ext cx="114160" cy="686675"/>
            <a:chOff x="0" y="0"/>
            <a:chExt cx="30067" cy="18085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0067" cy="180853"/>
            </a:xfrm>
            <a:custGeom>
              <a:avLst/>
              <a:gdLst/>
              <a:ahLst/>
              <a:cxnLst/>
              <a:rect l="l" t="t" r="r" b="b"/>
              <a:pathLst>
                <a:path w="30067" h="180853">
                  <a:moveTo>
                    <a:pt x="0" y="0"/>
                  </a:moveTo>
                  <a:lnTo>
                    <a:pt x="30067" y="0"/>
                  </a:lnTo>
                  <a:lnTo>
                    <a:pt x="30067" y="180853"/>
                  </a:lnTo>
                  <a:lnTo>
                    <a:pt x="0" y="180853"/>
                  </a:lnTo>
                  <a:close/>
                </a:path>
              </a:pathLst>
            </a:custGeom>
            <a:solidFill>
              <a:srgbClr val="FFE0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30067" cy="2189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126358" y="8720421"/>
            <a:ext cx="114160" cy="686675"/>
            <a:chOff x="0" y="0"/>
            <a:chExt cx="30067" cy="18085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0067" cy="180853"/>
            </a:xfrm>
            <a:custGeom>
              <a:avLst/>
              <a:gdLst/>
              <a:ahLst/>
              <a:cxnLst/>
              <a:rect l="l" t="t" r="r" b="b"/>
              <a:pathLst>
                <a:path w="30067" h="180853">
                  <a:moveTo>
                    <a:pt x="0" y="0"/>
                  </a:moveTo>
                  <a:lnTo>
                    <a:pt x="30067" y="0"/>
                  </a:lnTo>
                  <a:lnTo>
                    <a:pt x="30067" y="180853"/>
                  </a:lnTo>
                  <a:lnTo>
                    <a:pt x="0" y="180853"/>
                  </a:lnTo>
                  <a:close/>
                </a:path>
              </a:pathLst>
            </a:custGeom>
            <a:solidFill>
              <a:srgbClr val="FFE0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30067" cy="2189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8454449" y="4266760"/>
            <a:ext cx="610252" cy="510323"/>
          </a:xfrm>
          <a:custGeom>
            <a:avLst/>
            <a:gdLst/>
            <a:ahLst/>
            <a:cxnLst/>
            <a:rect l="l" t="t" r="r" b="b"/>
            <a:pathLst>
              <a:path w="610252" h="510323">
                <a:moveTo>
                  <a:pt x="0" y="0"/>
                </a:moveTo>
                <a:lnTo>
                  <a:pt x="610252" y="0"/>
                </a:lnTo>
                <a:lnTo>
                  <a:pt x="610252" y="510323"/>
                </a:lnTo>
                <a:lnTo>
                  <a:pt x="0" y="510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8436426" y="5510496"/>
            <a:ext cx="564775" cy="672351"/>
          </a:xfrm>
          <a:custGeom>
            <a:avLst/>
            <a:gdLst/>
            <a:ahLst/>
            <a:cxnLst/>
            <a:rect l="l" t="t" r="r" b="b"/>
            <a:pathLst>
              <a:path w="564775" h="672351">
                <a:moveTo>
                  <a:pt x="0" y="0"/>
                </a:moveTo>
                <a:lnTo>
                  <a:pt x="564775" y="0"/>
                </a:lnTo>
                <a:lnTo>
                  <a:pt x="564775" y="672351"/>
                </a:lnTo>
                <a:lnTo>
                  <a:pt x="0" y="6723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8443369" y="7138154"/>
            <a:ext cx="601190" cy="601190"/>
          </a:xfrm>
          <a:custGeom>
            <a:avLst/>
            <a:gdLst/>
            <a:ahLst/>
            <a:cxnLst/>
            <a:rect l="l" t="t" r="r" b="b"/>
            <a:pathLst>
              <a:path w="601190" h="601190">
                <a:moveTo>
                  <a:pt x="0" y="0"/>
                </a:moveTo>
                <a:lnTo>
                  <a:pt x="601190" y="0"/>
                </a:lnTo>
                <a:lnTo>
                  <a:pt x="601190" y="601191"/>
                </a:lnTo>
                <a:lnTo>
                  <a:pt x="0" y="6011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8306775" y="8691845"/>
            <a:ext cx="794183" cy="794183"/>
          </a:xfrm>
          <a:custGeom>
            <a:avLst/>
            <a:gdLst/>
            <a:ahLst/>
            <a:cxnLst/>
            <a:rect l="l" t="t" r="r" b="b"/>
            <a:pathLst>
              <a:path w="794183" h="794183">
                <a:moveTo>
                  <a:pt x="0" y="0"/>
                </a:moveTo>
                <a:lnTo>
                  <a:pt x="794183" y="0"/>
                </a:lnTo>
                <a:lnTo>
                  <a:pt x="794183" y="794182"/>
                </a:lnTo>
                <a:lnTo>
                  <a:pt x="0" y="7941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9558562" y="786710"/>
            <a:ext cx="6199653" cy="932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28"/>
              </a:lnSpc>
            </a:pPr>
            <a:r>
              <a:rPr lang="en-US" sz="6623" b="1" spc="-476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Why Choose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520462" y="1690817"/>
            <a:ext cx="6416606" cy="932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28"/>
              </a:lnSpc>
            </a:pPr>
            <a:r>
              <a:rPr lang="en-US" sz="6623" spc="-476">
                <a:solidFill>
                  <a:srgbClr val="F7CA4B"/>
                </a:solidFill>
                <a:latin typeface="Arial"/>
                <a:ea typeface="Arial"/>
                <a:cs typeface="Arial"/>
                <a:sym typeface="Arial"/>
              </a:rPr>
              <a:t>AMN Life Science?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9380218" y="2844290"/>
            <a:ext cx="8059089" cy="1021471"/>
            <a:chOff x="0" y="-104775"/>
            <a:chExt cx="10745452" cy="1361962"/>
          </a:xfrm>
        </p:grpSpPr>
        <p:sp>
          <p:nvSpPr>
            <p:cNvPr id="31" name="TextBox 31"/>
            <p:cNvSpPr txBox="1"/>
            <p:nvPr/>
          </p:nvSpPr>
          <p:spPr>
            <a:xfrm>
              <a:off x="0" y="-104775"/>
              <a:ext cx="8268280" cy="648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8"/>
                </a:lnSpc>
              </a:pPr>
              <a:r>
                <a:rPr lang="en-US" sz="2698" b="1" spc="2">
                  <a:solidFill>
                    <a:srgbClr val="1C475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Global Reach with Local Expertise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2076" y="461243"/>
              <a:ext cx="10743376" cy="795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38"/>
                </a:lnSpc>
              </a:pPr>
              <a:r>
                <a:rPr lang="en-US" sz="1998">
                  <a:solidFill>
                    <a:srgbClr val="75838B"/>
                  </a:solidFill>
                  <a:latin typeface="Arial"/>
                  <a:ea typeface="Arial"/>
                  <a:cs typeface="Arial"/>
                  <a:sym typeface="Arial"/>
                </a:rPr>
                <a:t>Our strong presence across over 50 countries ensures that we deliver quality healthcare solutions with local expertise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380218" y="4125403"/>
            <a:ext cx="7862663" cy="1046871"/>
            <a:chOff x="0" y="-104775"/>
            <a:chExt cx="10483551" cy="1395829"/>
          </a:xfrm>
        </p:grpSpPr>
        <p:sp>
          <p:nvSpPr>
            <p:cNvPr id="34" name="TextBox 34"/>
            <p:cNvSpPr txBox="1"/>
            <p:nvPr/>
          </p:nvSpPr>
          <p:spPr>
            <a:xfrm>
              <a:off x="14857" y="-104775"/>
              <a:ext cx="9119852" cy="648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8"/>
                </a:lnSpc>
              </a:pPr>
              <a:r>
                <a:rPr lang="en-US" sz="2698" b="1" spc="2">
                  <a:solidFill>
                    <a:srgbClr val="1C475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Commitment to Quality &amp; Affordability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495110"/>
              <a:ext cx="10483551" cy="795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38"/>
                </a:lnSpc>
              </a:pPr>
              <a:r>
                <a:rPr lang="en-US" sz="1998">
                  <a:solidFill>
                    <a:srgbClr val="75838B"/>
                  </a:solidFill>
                  <a:latin typeface="Arial"/>
                  <a:ea typeface="Arial"/>
                  <a:cs typeface="Arial"/>
                  <a:sym typeface="Arial"/>
                </a:rPr>
                <a:t>With an unwavering commitment to delivering high-quality medicines at competitive prices, we ensure that healthcare is accessible to all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380218" y="5431915"/>
            <a:ext cx="7981332" cy="1354649"/>
            <a:chOff x="0" y="-104775"/>
            <a:chExt cx="10641776" cy="1806199"/>
          </a:xfrm>
        </p:grpSpPr>
        <p:sp>
          <p:nvSpPr>
            <p:cNvPr id="37" name="TextBox 37"/>
            <p:cNvSpPr txBox="1"/>
            <p:nvPr/>
          </p:nvSpPr>
          <p:spPr>
            <a:xfrm>
              <a:off x="14857" y="-104775"/>
              <a:ext cx="8268280" cy="648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8"/>
                </a:lnSpc>
              </a:pPr>
              <a:r>
                <a:rPr lang="en-US" sz="2698" b="1" spc="2">
                  <a:solidFill>
                    <a:srgbClr val="1C475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Innovative R&amp;D and Manufacturing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495110"/>
              <a:ext cx="10641776" cy="12063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38"/>
                </a:lnSpc>
              </a:pPr>
              <a:r>
                <a:rPr lang="en-US" sz="1998">
                  <a:solidFill>
                    <a:srgbClr val="75838B"/>
                  </a:solidFill>
                  <a:latin typeface="Arial"/>
                  <a:ea typeface="Arial"/>
                  <a:cs typeface="Arial"/>
                  <a:sym typeface="Arial"/>
                </a:rPr>
                <a:t>Our state-of-the-art R&amp;D Centre and advanced manufacturing facilities enable us to stay ahead in the industry, creating groundbreaking solutions and ensuring the highest quality standards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380218" y="7016831"/>
            <a:ext cx="7957489" cy="1341949"/>
            <a:chOff x="0" y="-104775"/>
            <a:chExt cx="10609986" cy="1789267"/>
          </a:xfrm>
        </p:grpSpPr>
        <p:sp>
          <p:nvSpPr>
            <p:cNvPr id="40" name="TextBox 40"/>
            <p:cNvSpPr txBox="1"/>
            <p:nvPr/>
          </p:nvSpPr>
          <p:spPr>
            <a:xfrm>
              <a:off x="0" y="-104775"/>
              <a:ext cx="8268280" cy="648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8"/>
                </a:lnSpc>
              </a:pPr>
              <a:r>
                <a:rPr lang="en-US" sz="2698" b="1" spc="2">
                  <a:solidFill>
                    <a:srgbClr val="1C475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Robust Product Portfolio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9009" y="478178"/>
              <a:ext cx="10590977" cy="12063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38"/>
                </a:lnSpc>
              </a:pPr>
              <a:r>
                <a:rPr lang="en-US" sz="1998">
                  <a:solidFill>
                    <a:srgbClr val="75838B"/>
                  </a:solidFill>
                  <a:latin typeface="Arial"/>
                  <a:ea typeface="Arial"/>
                  <a:cs typeface="Arial"/>
                  <a:sym typeface="Arial"/>
                </a:rPr>
                <a:t>We offer over 1,000+ registered products, catering to a wide range of therapeutic categories and dosage forms, ensuring we meet diverse healthcare needs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380218" y="8641840"/>
            <a:ext cx="7963839" cy="1059571"/>
            <a:chOff x="0" y="-104775"/>
            <a:chExt cx="10618452" cy="1412762"/>
          </a:xfrm>
        </p:grpSpPr>
        <p:sp>
          <p:nvSpPr>
            <p:cNvPr id="43" name="TextBox 43"/>
            <p:cNvSpPr txBox="1"/>
            <p:nvPr/>
          </p:nvSpPr>
          <p:spPr>
            <a:xfrm>
              <a:off x="0" y="-104775"/>
              <a:ext cx="8268280" cy="648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8"/>
                </a:lnSpc>
              </a:pPr>
              <a:r>
                <a:rPr lang="en-US" sz="2698" b="1" spc="2">
                  <a:solidFill>
                    <a:srgbClr val="1C475E"/>
                  </a:solidFill>
                  <a:latin typeface="Arial Bold"/>
                  <a:ea typeface="Arial Bold"/>
                  <a:cs typeface="Arial Bold"/>
                  <a:sym typeface="Arial Bold"/>
                </a:rPr>
                <a:t>Scalable and Efficient Operations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2076" y="512043"/>
              <a:ext cx="10616376" cy="795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38"/>
                </a:lnSpc>
              </a:pPr>
              <a:r>
                <a:rPr lang="en-US" sz="1998">
                  <a:solidFill>
                    <a:srgbClr val="75838B"/>
                  </a:solidFill>
                  <a:latin typeface="Arial"/>
                  <a:ea typeface="Arial"/>
                  <a:cs typeface="Arial"/>
                  <a:sym typeface="Arial"/>
                </a:rPr>
                <a:t>With advanced production capacities, we are able to quickly scale and meet global demands, offering unmatched supply chain reliability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1"/>
            <a:ext cx="1028700" cy="1028700"/>
            <a:chOff x="0" y="0"/>
            <a:chExt cx="307050" cy="4026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7050" cy="402643"/>
            </a:xfrm>
            <a:custGeom>
              <a:avLst/>
              <a:gdLst/>
              <a:ahLst/>
              <a:cxnLst/>
              <a:rect l="l" t="t" r="r" b="b"/>
              <a:pathLst>
                <a:path w="307050" h="402643">
                  <a:moveTo>
                    <a:pt x="0" y="0"/>
                  </a:moveTo>
                  <a:lnTo>
                    <a:pt x="307050" y="0"/>
                  </a:lnTo>
                  <a:lnTo>
                    <a:pt x="307050" y="402643"/>
                  </a:lnTo>
                  <a:lnTo>
                    <a:pt x="0" y="402643"/>
                  </a:lnTo>
                  <a:close/>
                </a:path>
              </a:pathLst>
            </a:custGeom>
            <a:solidFill>
              <a:srgbClr val="FFD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07050" cy="440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2725400" y="1104900"/>
            <a:ext cx="4549176" cy="0"/>
          </a:xfrm>
          <a:prstGeom prst="line">
            <a:avLst/>
          </a:prstGeom>
          <a:ln w="28575" cap="flat">
            <a:solidFill>
              <a:srgbClr val="FFD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762500" y="2830761"/>
            <a:ext cx="7315200" cy="2872879"/>
          </a:xfrm>
          <a:custGeom>
            <a:avLst/>
            <a:gdLst/>
            <a:ahLst/>
            <a:cxnLst/>
            <a:rect l="l" t="t" r="r" b="b"/>
            <a:pathLst>
              <a:path w="7315200" h="2872879">
                <a:moveTo>
                  <a:pt x="0" y="0"/>
                </a:moveTo>
                <a:lnTo>
                  <a:pt x="7315200" y="0"/>
                </a:lnTo>
                <a:lnTo>
                  <a:pt x="7315200" y="2872878"/>
                </a:lnTo>
                <a:lnTo>
                  <a:pt x="0" y="2872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705600" y="6286500"/>
            <a:ext cx="4560817" cy="533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47"/>
              </a:lnSpc>
            </a:pPr>
            <a:r>
              <a:rPr lang="en-US" sz="2800" spc="339">
                <a:solidFill>
                  <a:srgbClr val="1C475E"/>
                </a:solidFill>
                <a:latin typeface="Arial"/>
                <a:ea typeface="Arial"/>
                <a:cs typeface="Arial"/>
                <a:sym typeface="Arial"/>
              </a:rPr>
              <a:t>www.amnlife.com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81FC215-9D26-4F0C-A697-FFD98B9E135D}"/>
              </a:ext>
            </a:extLst>
          </p:cNvPr>
          <p:cNvSpPr/>
          <p:nvPr/>
        </p:nvSpPr>
        <p:spPr>
          <a:xfrm>
            <a:off x="907978" y="705178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6F1BD5-9ABC-5DD8-60A1-B2E8CBAA16CB}"/>
              </a:ext>
            </a:extLst>
          </p:cNvPr>
          <p:cNvSpPr txBox="1"/>
          <p:nvPr/>
        </p:nvSpPr>
        <p:spPr>
          <a:xfrm>
            <a:off x="13944600" y="880110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By Rutuja Yelve -  BDE</a:t>
            </a:r>
            <a:endParaRPr lang="en-IN" sz="24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29832" y="0"/>
            <a:ext cx="11058168" cy="10287000"/>
            <a:chOff x="0" y="0"/>
            <a:chExt cx="291243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2439" cy="2709333"/>
            </a:xfrm>
            <a:custGeom>
              <a:avLst/>
              <a:gdLst/>
              <a:ahLst/>
              <a:cxnLst/>
              <a:rect l="l" t="t" r="r" b="b"/>
              <a:pathLst>
                <a:path w="2912439" h="2709333">
                  <a:moveTo>
                    <a:pt x="0" y="0"/>
                  </a:moveTo>
                  <a:lnTo>
                    <a:pt x="2912439" y="0"/>
                  </a:lnTo>
                  <a:lnTo>
                    <a:pt x="291243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12439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9255929" y="4701298"/>
            <a:ext cx="7187244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9255929" y="6930269"/>
            <a:ext cx="7187244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8700" y="2520315"/>
            <a:ext cx="5246370" cy="6737985"/>
            <a:chOff x="0" y="0"/>
            <a:chExt cx="812800" cy="104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043890"/>
            </a:xfrm>
            <a:custGeom>
              <a:avLst/>
              <a:gdLst/>
              <a:ahLst/>
              <a:cxnLst/>
              <a:rect l="l" t="t" r="r" b="b"/>
              <a:pathLst>
                <a:path w="812800" h="1043890">
                  <a:moveTo>
                    <a:pt x="0" y="0"/>
                  </a:moveTo>
                  <a:lnTo>
                    <a:pt x="812800" y="0"/>
                  </a:lnTo>
                  <a:lnTo>
                    <a:pt x="812800" y="1043890"/>
                  </a:lnTo>
                  <a:lnTo>
                    <a:pt x="0" y="1043890"/>
                  </a:lnTo>
                  <a:close/>
                </a:path>
              </a:pathLst>
            </a:custGeom>
            <a:blipFill>
              <a:blip r:embed="rId2"/>
              <a:stretch>
                <a:fillRect t="-8324" b="-83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323904" y="1728269"/>
            <a:ext cx="4242397" cy="1497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27"/>
              </a:lnSpc>
            </a:pPr>
            <a:r>
              <a:rPr lang="en-US" sz="10599" b="1" spc="-763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Vision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23904" y="2939695"/>
            <a:ext cx="6605830" cy="1497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27"/>
              </a:lnSpc>
            </a:pPr>
            <a:r>
              <a:rPr lang="en-US" sz="10599" spc="-76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&amp; Mission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52639" y="5108416"/>
            <a:ext cx="2462692" cy="339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98"/>
              </a:lnSpc>
            </a:pPr>
            <a:r>
              <a:rPr lang="en-US" sz="1998" b="1" spc="389">
                <a:solidFill>
                  <a:srgbClr val="1C475E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OUR VISION: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52639" y="7292071"/>
            <a:ext cx="2462692" cy="339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8"/>
              </a:lnSpc>
            </a:pPr>
            <a:r>
              <a:rPr lang="en-US" sz="1998" b="1" spc="389">
                <a:solidFill>
                  <a:srgbClr val="1C475E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OUR MISSION:</a:t>
            </a:r>
          </a:p>
        </p:txBody>
      </p:sp>
      <p:sp>
        <p:nvSpPr>
          <p:cNvPr id="13" name="Freeform 13"/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9452639" y="5557585"/>
            <a:ext cx="6688754" cy="1564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>
              <a:lnSpc>
                <a:spcPts val="2518"/>
              </a:lnSpc>
              <a:spcBef>
                <a:spcPct val="0"/>
              </a:spcBef>
            </a:pPr>
            <a:r>
              <a:rPr lang="en-US" sz="1798" u="none" strike="noStrike" spc="179">
                <a:solidFill>
                  <a:srgbClr val="1C475E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To ensure access to a healthy life by providing seamless supplies of high-quality medicines globally, improving the well-being of communities at large.</a:t>
            </a:r>
          </a:p>
          <a:p>
            <a:pPr marL="0" lvl="1" indent="0" algn="just">
              <a:lnSpc>
                <a:spcPts val="2518"/>
              </a:lnSpc>
              <a:spcBef>
                <a:spcPct val="0"/>
              </a:spcBef>
            </a:pPr>
            <a:endParaRPr lang="en-US" sz="1798" u="none" strike="noStrike" spc="179">
              <a:solidFill>
                <a:srgbClr val="1C475E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452639" y="7705890"/>
            <a:ext cx="6605830" cy="1564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8"/>
              </a:lnSpc>
            </a:pPr>
            <a:r>
              <a:rPr lang="en-US" sz="1798" u="none" strike="noStrike" spc="179">
                <a:solidFill>
                  <a:srgbClr val="1C475E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To become an integrated pharmaceutical company that delivers high-quality medicines at affordable prices, ensuring global access to essential healthcare solutions.</a:t>
            </a:r>
          </a:p>
          <a:p>
            <a:pPr algn="just">
              <a:lnSpc>
                <a:spcPts val="2518"/>
              </a:lnSpc>
            </a:pPr>
            <a:endParaRPr lang="en-US" sz="1798" u="none" strike="noStrike" spc="179">
              <a:solidFill>
                <a:srgbClr val="1C475E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319802" y="2059956"/>
            <a:ext cx="8939498" cy="0"/>
          </a:xfrm>
          <a:prstGeom prst="line">
            <a:avLst/>
          </a:prstGeom>
          <a:ln w="2857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13309" y="4945572"/>
            <a:ext cx="4738824" cy="4738824"/>
          </a:xfrm>
          <a:custGeom>
            <a:avLst/>
            <a:gdLst/>
            <a:ahLst/>
            <a:cxnLst/>
            <a:rect l="l" t="t" r="r" b="b"/>
            <a:pathLst>
              <a:path w="4738824" h="4738824">
                <a:moveTo>
                  <a:pt x="0" y="0"/>
                </a:moveTo>
                <a:lnTo>
                  <a:pt x="4738824" y="0"/>
                </a:lnTo>
                <a:lnTo>
                  <a:pt x="4738824" y="4738824"/>
                </a:lnTo>
                <a:lnTo>
                  <a:pt x="0" y="47388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632158" y="5799679"/>
            <a:ext cx="4738824" cy="4738824"/>
          </a:xfrm>
          <a:custGeom>
            <a:avLst/>
            <a:gdLst/>
            <a:ahLst/>
            <a:cxnLst/>
            <a:rect l="l" t="t" r="r" b="b"/>
            <a:pathLst>
              <a:path w="4738824" h="4738824">
                <a:moveTo>
                  <a:pt x="0" y="0"/>
                </a:moveTo>
                <a:lnTo>
                  <a:pt x="4738824" y="0"/>
                </a:lnTo>
                <a:lnTo>
                  <a:pt x="4738824" y="4738825"/>
                </a:lnTo>
                <a:lnTo>
                  <a:pt x="0" y="47388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928348" y="4945572"/>
            <a:ext cx="4738824" cy="4738824"/>
          </a:xfrm>
          <a:custGeom>
            <a:avLst/>
            <a:gdLst/>
            <a:ahLst/>
            <a:cxnLst/>
            <a:rect l="l" t="t" r="r" b="b"/>
            <a:pathLst>
              <a:path w="4738824" h="4738824">
                <a:moveTo>
                  <a:pt x="0" y="0"/>
                </a:moveTo>
                <a:lnTo>
                  <a:pt x="4738824" y="0"/>
                </a:lnTo>
                <a:lnTo>
                  <a:pt x="4738824" y="4738824"/>
                </a:lnTo>
                <a:lnTo>
                  <a:pt x="0" y="47388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247056" y="5722653"/>
            <a:ext cx="4738824" cy="4738824"/>
          </a:xfrm>
          <a:custGeom>
            <a:avLst/>
            <a:gdLst/>
            <a:ahLst/>
            <a:cxnLst/>
            <a:rect l="l" t="t" r="r" b="b"/>
            <a:pathLst>
              <a:path w="4738824" h="4738824">
                <a:moveTo>
                  <a:pt x="0" y="0"/>
                </a:moveTo>
                <a:lnTo>
                  <a:pt x="4738824" y="0"/>
                </a:lnTo>
                <a:lnTo>
                  <a:pt x="4738824" y="4738824"/>
                </a:lnTo>
                <a:lnTo>
                  <a:pt x="0" y="47388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028700" y="3637892"/>
            <a:ext cx="3308042" cy="5022615"/>
            <a:chOff x="0" y="0"/>
            <a:chExt cx="871254" cy="13228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71254" cy="1322829"/>
            </a:xfrm>
            <a:custGeom>
              <a:avLst/>
              <a:gdLst/>
              <a:ahLst/>
              <a:cxnLst/>
              <a:rect l="l" t="t" r="r" b="b"/>
              <a:pathLst>
                <a:path w="871254" h="1322829">
                  <a:moveTo>
                    <a:pt x="0" y="0"/>
                  </a:moveTo>
                  <a:lnTo>
                    <a:pt x="871254" y="0"/>
                  </a:lnTo>
                  <a:lnTo>
                    <a:pt x="871254" y="1322829"/>
                  </a:lnTo>
                  <a:lnTo>
                    <a:pt x="0" y="1322829"/>
                  </a:lnTo>
                  <a:close/>
                </a:path>
              </a:pathLst>
            </a:custGeom>
            <a:solidFill>
              <a:srgbClr val="1C47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71254" cy="1360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336219" y="4663747"/>
            <a:ext cx="3308042" cy="5022615"/>
            <a:chOff x="0" y="0"/>
            <a:chExt cx="871254" cy="132282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71254" cy="1322829"/>
            </a:xfrm>
            <a:custGeom>
              <a:avLst/>
              <a:gdLst/>
              <a:ahLst/>
              <a:cxnLst/>
              <a:rect l="l" t="t" r="r" b="b"/>
              <a:pathLst>
                <a:path w="871254" h="1322829">
                  <a:moveTo>
                    <a:pt x="0" y="0"/>
                  </a:moveTo>
                  <a:lnTo>
                    <a:pt x="871254" y="0"/>
                  </a:lnTo>
                  <a:lnTo>
                    <a:pt x="871254" y="1322829"/>
                  </a:lnTo>
                  <a:lnTo>
                    <a:pt x="0" y="1322829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71254" cy="1360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43738" y="3637892"/>
            <a:ext cx="3308042" cy="5022615"/>
            <a:chOff x="0" y="0"/>
            <a:chExt cx="871254" cy="132282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71254" cy="1322829"/>
            </a:xfrm>
            <a:custGeom>
              <a:avLst/>
              <a:gdLst/>
              <a:ahLst/>
              <a:cxnLst/>
              <a:rect l="l" t="t" r="r" b="b"/>
              <a:pathLst>
                <a:path w="871254" h="1322829">
                  <a:moveTo>
                    <a:pt x="0" y="0"/>
                  </a:moveTo>
                  <a:lnTo>
                    <a:pt x="871254" y="0"/>
                  </a:lnTo>
                  <a:lnTo>
                    <a:pt x="871254" y="1322829"/>
                  </a:lnTo>
                  <a:lnTo>
                    <a:pt x="0" y="1322829"/>
                  </a:lnTo>
                  <a:close/>
                </a:path>
              </a:pathLst>
            </a:custGeom>
            <a:solidFill>
              <a:srgbClr val="1C47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71254" cy="1360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951258" y="4663747"/>
            <a:ext cx="3308042" cy="5022615"/>
            <a:chOff x="0" y="0"/>
            <a:chExt cx="871254" cy="132282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71254" cy="1322829"/>
            </a:xfrm>
            <a:custGeom>
              <a:avLst/>
              <a:gdLst/>
              <a:ahLst/>
              <a:cxnLst/>
              <a:rect l="l" t="t" r="r" b="b"/>
              <a:pathLst>
                <a:path w="871254" h="1322829">
                  <a:moveTo>
                    <a:pt x="0" y="0"/>
                  </a:moveTo>
                  <a:lnTo>
                    <a:pt x="871254" y="0"/>
                  </a:lnTo>
                  <a:lnTo>
                    <a:pt x="871254" y="1322829"/>
                  </a:lnTo>
                  <a:lnTo>
                    <a:pt x="0" y="1322829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71254" cy="1360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4997805" y="4945572"/>
            <a:ext cx="1214948" cy="1087379"/>
          </a:xfrm>
          <a:custGeom>
            <a:avLst/>
            <a:gdLst/>
            <a:ahLst/>
            <a:cxnLst/>
            <a:rect l="l" t="t" r="r" b="b"/>
            <a:pathLst>
              <a:path w="1214948" h="1087379">
                <a:moveTo>
                  <a:pt x="0" y="0"/>
                </a:moveTo>
                <a:lnTo>
                  <a:pt x="1214948" y="0"/>
                </a:lnTo>
                <a:lnTo>
                  <a:pt x="1214948" y="1087379"/>
                </a:lnTo>
                <a:lnTo>
                  <a:pt x="0" y="1087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6540763" y="5034283"/>
            <a:ext cx="807379" cy="1087379"/>
          </a:xfrm>
          <a:custGeom>
            <a:avLst/>
            <a:gdLst/>
            <a:ahLst/>
            <a:cxnLst/>
            <a:rect l="l" t="t" r="r" b="b"/>
            <a:pathLst>
              <a:path w="807379" h="1087379">
                <a:moveTo>
                  <a:pt x="0" y="0"/>
                </a:moveTo>
                <a:lnTo>
                  <a:pt x="807379" y="0"/>
                </a:lnTo>
                <a:lnTo>
                  <a:pt x="807379" y="1087379"/>
                </a:lnTo>
                <a:lnTo>
                  <a:pt x="0" y="108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0754070" y="3946904"/>
            <a:ext cx="1087379" cy="1087379"/>
          </a:xfrm>
          <a:custGeom>
            <a:avLst/>
            <a:gdLst/>
            <a:ahLst/>
            <a:cxnLst/>
            <a:rect l="l" t="t" r="r" b="b"/>
            <a:pathLst>
              <a:path w="1087379" h="1087379">
                <a:moveTo>
                  <a:pt x="0" y="0"/>
                </a:moveTo>
                <a:lnTo>
                  <a:pt x="1087379" y="0"/>
                </a:lnTo>
                <a:lnTo>
                  <a:pt x="1087379" y="1087379"/>
                </a:lnTo>
                <a:lnTo>
                  <a:pt x="0" y="10873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041339" y="4072571"/>
            <a:ext cx="1180330" cy="1087379"/>
          </a:xfrm>
          <a:custGeom>
            <a:avLst/>
            <a:gdLst/>
            <a:ahLst/>
            <a:cxnLst/>
            <a:rect l="l" t="t" r="r" b="b"/>
            <a:pathLst>
              <a:path w="1180330" h="1087379">
                <a:moveTo>
                  <a:pt x="0" y="0"/>
                </a:moveTo>
                <a:lnTo>
                  <a:pt x="1180330" y="0"/>
                </a:lnTo>
                <a:lnTo>
                  <a:pt x="1180330" y="1087379"/>
                </a:lnTo>
                <a:lnTo>
                  <a:pt x="0" y="10873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8319802" y="837011"/>
            <a:ext cx="2941350" cy="1497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27"/>
              </a:lnSpc>
            </a:pPr>
            <a:r>
              <a:rPr lang="en-US" sz="10599" b="1" spc="-763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Core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261152" y="837008"/>
            <a:ext cx="4686026" cy="1497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27"/>
              </a:lnSpc>
            </a:pPr>
            <a:r>
              <a:rPr lang="en-US" sz="10599" spc="-763">
                <a:solidFill>
                  <a:srgbClr val="F7CA4B"/>
                </a:solidFill>
                <a:latin typeface="Arial"/>
                <a:ea typeface="Arial"/>
                <a:cs typeface="Arial"/>
                <a:sym typeface="Arial"/>
              </a:rPr>
              <a:t>Values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994152" y="5469589"/>
            <a:ext cx="1227517" cy="420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8"/>
              </a:lnSpc>
            </a:pPr>
            <a:r>
              <a:rPr lang="en-US" sz="2198" b="1" spc="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PEOPLE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33832" y="6104388"/>
            <a:ext cx="2736351" cy="2235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8"/>
              </a:lnSpc>
            </a:pPr>
            <a:r>
              <a:rPr lang="en-US" sz="1598" spc="153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Our people are the essence of AMN Life Science. We foster an inclusive culture where every employee is valued, empowered, and encouraged to contribute their best.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029910" y="6313608"/>
            <a:ext cx="1943320" cy="420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8"/>
              </a:lnSpc>
            </a:pPr>
            <a:r>
              <a:rPr lang="en-US" sz="2198" b="1" spc="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PORTFOLIO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633394" y="6879708"/>
            <a:ext cx="2736351" cy="2512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238"/>
              </a:lnSpc>
              <a:spcBef>
                <a:spcPct val="0"/>
              </a:spcBef>
            </a:pPr>
            <a:r>
              <a:rPr lang="en-US" sz="1598" spc="12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Our diverse portfolio of over 1,000 products reflects our commitment to quality and technical excellence, offering a wide range of dosage forms that cater to the needs of patients globally.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304111" y="5324909"/>
            <a:ext cx="2267780" cy="420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8"/>
              </a:lnSpc>
            </a:pPr>
            <a:r>
              <a:rPr lang="en-US" sz="2198" b="1" spc="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PRODUCTIVITY: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929584" y="5966276"/>
            <a:ext cx="2736351" cy="2235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238"/>
              </a:lnSpc>
              <a:spcBef>
                <a:spcPct val="0"/>
              </a:spcBef>
            </a:pPr>
            <a:r>
              <a:rPr lang="en-US" sz="1598" spc="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Efficiency and productivity are at the core of our operations. Our fast-paced production capacity allows us to consistently deliver high-quality products while achieving significant growth.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530309" y="6313608"/>
            <a:ext cx="2149940" cy="420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8"/>
              </a:lnSpc>
            </a:pPr>
            <a:r>
              <a:rPr lang="en-US" sz="2198" b="1" spc="2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PARTNERS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286297" y="7069006"/>
            <a:ext cx="2736351" cy="1959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238"/>
              </a:lnSpc>
              <a:spcBef>
                <a:spcPct val="0"/>
              </a:spcBef>
            </a:pPr>
            <a:r>
              <a:rPr lang="en-US" sz="1598" spc="12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Strong and lasting relationships with clients, suppliers, and stakeholders across the healthcare spectrum form the foundation of our success and growth.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319802" y="2311603"/>
            <a:ext cx="3968619" cy="1002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37"/>
              </a:lnSpc>
              <a:spcBef>
                <a:spcPct val="0"/>
              </a:spcBef>
            </a:pPr>
            <a:r>
              <a:rPr lang="en-US" sz="7088" b="1" u="none" strike="noStrike" spc="-510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 The 4 Ps</a:t>
            </a:r>
          </a:p>
        </p:txBody>
      </p:sp>
      <p:sp>
        <p:nvSpPr>
          <p:cNvPr id="34" name="Freeform 34"/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5" name="Group 35"/>
          <p:cNvGrpSpPr/>
          <p:nvPr/>
        </p:nvGrpSpPr>
        <p:grpSpPr>
          <a:xfrm>
            <a:off x="17402965" y="0"/>
            <a:ext cx="885035" cy="1028700"/>
            <a:chOff x="0" y="0"/>
            <a:chExt cx="307050" cy="40264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07050" cy="402643"/>
            </a:xfrm>
            <a:custGeom>
              <a:avLst/>
              <a:gdLst/>
              <a:ahLst/>
              <a:cxnLst/>
              <a:rect l="l" t="t" r="r" b="b"/>
              <a:pathLst>
                <a:path w="307050" h="402643">
                  <a:moveTo>
                    <a:pt x="0" y="0"/>
                  </a:moveTo>
                  <a:lnTo>
                    <a:pt x="307050" y="0"/>
                  </a:lnTo>
                  <a:lnTo>
                    <a:pt x="307050" y="402643"/>
                  </a:lnTo>
                  <a:lnTo>
                    <a:pt x="0" y="402643"/>
                  </a:lnTo>
                  <a:close/>
                </a:path>
              </a:pathLst>
            </a:custGeom>
            <a:solidFill>
              <a:srgbClr val="1C47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307050" cy="440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F9B26-9034-B9DF-A3F1-C53C24DCC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FAA37A2D-6458-2765-0473-F7DA07FFB6B5}"/>
              </a:ext>
            </a:extLst>
          </p:cNvPr>
          <p:cNvSpPr/>
          <p:nvPr/>
        </p:nvSpPr>
        <p:spPr>
          <a:xfrm>
            <a:off x="8319802" y="2059956"/>
            <a:ext cx="8939498" cy="0"/>
          </a:xfrm>
          <a:prstGeom prst="line">
            <a:avLst/>
          </a:prstGeom>
          <a:ln w="2857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04F66F9-7519-1DA9-9521-476ED5CABCBE}"/>
              </a:ext>
            </a:extLst>
          </p:cNvPr>
          <p:cNvSpPr/>
          <p:nvPr/>
        </p:nvSpPr>
        <p:spPr>
          <a:xfrm>
            <a:off x="313309" y="4945572"/>
            <a:ext cx="4738824" cy="4738824"/>
          </a:xfrm>
          <a:custGeom>
            <a:avLst/>
            <a:gdLst/>
            <a:ahLst/>
            <a:cxnLst/>
            <a:rect l="l" t="t" r="r" b="b"/>
            <a:pathLst>
              <a:path w="4738824" h="4738824">
                <a:moveTo>
                  <a:pt x="0" y="0"/>
                </a:moveTo>
                <a:lnTo>
                  <a:pt x="4738824" y="0"/>
                </a:lnTo>
                <a:lnTo>
                  <a:pt x="4738824" y="4738824"/>
                </a:lnTo>
                <a:lnTo>
                  <a:pt x="0" y="47388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9720C10-CAA2-BD03-6043-1F896D112781}"/>
              </a:ext>
            </a:extLst>
          </p:cNvPr>
          <p:cNvSpPr/>
          <p:nvPr/>
        </p:nvSpPr>
        <p:spPr>
          <a:xfrm>
            <a:off x="4632158" y="5799679"/>
            <a:ext cx="4738824" cy="4738824"/>
          </a:xfrm>
          <a:custGeom>
            <a:avLst/>
            <a:gdLst/>
            <a:ahLst/>
            <a:cxnLst/>
            <a:rect l="l" t="t" r="r" b="b"/>
            <a:pathLst>
              <a:path w="4738824" h="4738824">
                <a:moveTo>
                  <a:pt x="0" y="0"/>
                </a:moveTo>
                <a:lnTo>
                  <a:pt x="4738824" y="0"/>
                </a:lnTo>
                <a:lnTo>
                  <a:pt x="4738824" y="4738825"/>
                </a:lnTo>
                <a:lnTo>
                  <a:pt x="0" y="47388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B253067-73A2-59F6-55E8-27BEE2A21F28}"/>
              </a:ext>
            </a:extLst>
          </p:cNvPr>
          <p:cNvSpPr/>
          <p:nvPr/>
        </p:nvSpPr>
        <p:spPr>
          <a:xfrm>
            <a:off x="8928348" y="4945572"/>
            <a:ext cx="4738824" cy="4738824"/>
          </a:xfrm>
          <a:custGeom>
            <a:avLst/>
            <a:gdLst/>
            <a:ahLst/>
            <a:cxnLst/>
            <a:rect l="l" t="t" r="r" b="b"/>
            <a:pathLst>
              <a:path w="4738824" h="4738824">
                <a:moveTo>
                  <a:pt x="0" y="0"/>
                </a:moveTo>
                <a:lnTo>
                  <a:pt x="4738824" y="0"/>
                </a:lnTo>
                <a:lnTo>
                  <a:pt x="4738824" y="4738824"/>
                </a:lnTo>
                <a:lnTo>
                  <a:pt x="0" y="47388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C0B01C0-3EA4-48A6-8828-E14A2C857E86}"/>
              </a:ext>
            </a:extLst>
          </p:cNvPr>
          <p:cNvSpPr/>
          <p:nvPr/>
        </p:nvSpPr>
        <p:spPr>
          <a:xfrm>
            <a:off x="13247056" y="5722653"/>
            <a:ext cx="4738824" cy="4738824"/>
          </a:xfrm>
          <a:custGeom>
            <a:avLst/>
            <a:gdLst/>
            <a:ahLst/>
            <a:cxnLst/>
            <a:rect l="l" t="t" r="r" b="b"/>
            <a:pathLst>
              <a:path w="4738824" h="4738824">
                <a:moveTo>
                  <a:pt x="0" y="0"/>
                </a:moveTo>
                <a:lnTo>
                  <a:pt x="4738824" y="0"/>
                </a:lnTo>
                <a:lnTo>
                  <a:pt x="4738824" y="4738824"/>
                </a:lnTo>
                <a:lnTo>
                  <a:pt x="0" y="47388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180B7C6C-E005-CA18-3A01-B9F2C6A01C15}"/>
              </a:ext>
            </a:extLst>
          </p:cNvPr>
          <p:cNvGrpSpPr/>
          <p:nvPr/>
        </p:nvGrpSpPr>
        <p:grpSpPr>
          <a:xfrm>
            <a:off x="1028700" y="3637892"/>
            <a:ext cx="3308042" cy="5022615"/>
            <a:chOff x="0" y="0"/>
            <a:chExt cx="871254" cy="1322829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ED2FE81F-6CC8-F467-BA31-AD5A96FE9321}"/>
                </a:ext>
              </a:extLst>
            </p:cNvPr>
            <p:cNvSpPr/>
            <p:nvPr/>
          </p:nvSpPr>
          <p:spPr>
            <a:xfrm>
              <a:off x="0" y="0"/>
              <a:ext cx="871254" cy="1322829"/>
            </a:xfrm>
            <a:custGeom>
              <a:avLst/>
              <a:gdLst/>
              <a:ahLst/>
              <a:cxnLst/>
              <a:rect l="l" t="t" r="r" b="b"/>
              <a:pathLst>
                <a:path w="871254" h="1322829">
                  <a:moveTo>
                    <a:pt x="0" y="0"/>
                  </a:moveTo>
                  <a:lnTo>
                    <a:pt x="871254" y="0"/>
                  </a:lnTo>
                  <a:lnTo>
                    <a:pt x="871254" y="1322829"/>
                  </a:lnTo>
                  <a:lnTo>
                    <a:pt x="0" y="1322829"/>
                  </a:lnTo>
                  <a:close/>
                </a:path>
              </a:pathLst>
            </a:custGeom>
            <a:solidFill>
              <a:srgbClr val="1C47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EC896D84-D0D7-81E7-22B0-EE56B086A5FA}"/>
                </a:ext>
              </a:extLst>
            </p:cNvPr>
            <p:cNvSpPr txBox="1"/>
            <p:nvPr/>
          </p:nvSpPr>
          <p:spPr>
            <a:xfrm>
              <a:off x="0" y="-38100"/>
              <a:ext cx="871254" cy="1360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BDBEF2FD-D877-2A4B-E093-465F38AF6EFD}"/>
              </a:ext>
            </a:extLst>
          </p:cNvPr>
          <p:cNvGrpSpPr/>
          <p:nvPr/>
        </p:nvGrpSpPr>
        <p:grpSpPr>
          <a:xfrm>
            <a:off x="5336219" y="4663747"/>
            <a:ext cx="3308042" cy="5022615"/>
            <a:chOff x="0" y="0"/>
            <a:chExt cx="871254" cy="1322829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E8A8AD4-D126-56F8-1C2C-F67DAB47C1EB}"/>
                </a:ext>
              </a:extLst>
            </p:cNvPr>
            <p:cNvSpPr/>
            <p:nvPr/>
          </p:nvSpPr>
          <p:spPr>
            <a:xfrm>
              <a:off x="0" y="0"/>
              <a:ext cx="871254" cy="1322829"/>
            </a:xfrm>
            <a:custGeom>
              <a:avLst/>
              <a:gdLst/>
              <a:ahLst/>
              <a:cxnLst/>
              <a:rect l="l" t="t" r="r" b="b"/>
              <a:pathLst>
                <a:path w="871254" h="1322829">
                  <a:moveTo>
                    <a:pt x="0" y="0"/>
                  </a:moveTo>
                  <a:lnTo>
                    <a:pt x="871254" y="0"/>
                  </a:lnTo>
                  <a:lnTo>
                    <a:pt x="871254" y="1322829"/>
                  </a:lnTo>
                  <a:lnTo>
                    <a:pt x="0" y="1322829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C752AE2B-B4F4-F644-728C-CB29239B1413}"/>
                </a:ext>
              </a:extLst>
            </p:cNvPr>
            <p:cNvSpPr txBox="1"/>
            <p:nvPr/>
          </p:nvSpPr>
          <p:spPr>
            <a:xfrm>
              <a:off x="0" y="-38100"/>
              <a:ext cx="871254" cy="1360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6CFDE78B-FFD0-EF52-C64C-201272E1C770}"/>
              </a:ext>
            </a:extLst>
          </p:cNvPr>
          <p:cNvGrpSpPr/>
          <p:nvPr/>
        </p:nvGrpSpPr>
        <p:grpSpPr>
          <a:xfrm>
            <a:off x="9643738" y="3637892"/>
            <a:ext cx="3308042" cy="5022615"/>
            <a:chOff x="0" y="0"/>
            <a:chExt cx="871254" cy="1322829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452A60C5-2CD2-7D97-ED36-E1443C5722A5}"/>
                </a:ext>
              </a:extLst>
            </p:cNvPr>
            <p:cNvSpPr/>
            <p:nvPr/>
          </p:nvSpPr>
          <p:spPr>
            <a:xfrm>
              <a:off x="0" y="0"/>
              <a:ext cx="871254" cy="1322829"/>
            </a:xfrm>
            <a:custGeom>
              <a:avLst/>
              <a:gdLst/>
              <a:ahLst/>
              <a:cxnLst/>
              <a:rect l="l" t="t" r="r" b="b"/>
              <a:pathLst>
                <a:path w="871254" h="1322829">
                  <a:moveTo>
                    <a:pt x="0" y="0"/>
                  </a:moveTo>
                  <a:lnTo>
                    <a:pt x="871254" y="0"/>
                  </a:lnTo>
                  <a:lnTo>
                    <a:pt x="871254" y="1322829"/>
                  </a:lnTo>
                  <a:lnTo>
                    <a:pt x="0" y="1322829"/>
                  </a:lnTo>
                  <a:close/>
                </a:path>
              </a:pathLst>
            </a:custGeom>
            <a:solidFill>
              <a:srgbClr val="1C47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BF5CD792-5781-2CD9-AAFB-10BE88C60D37}"/>
                </a:ext>
              </a:extLst>
            </p:cNvPr>
            <p:cNvSpPr txBox="1"/>
            <p:nvPr/>
          </p:nvSpPr>
          <p:spPr>
            <a:xfrm>
              <a:off x="0" y="-38100"/>
              <a:ext cx="871254" cy="1360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74DD1ADB-8290-D51C-EDEF-38C76BFA41EB}"/>
              </a:ext>
            </a:extLst>
          </p:cNvPr>
          <p:cNvGrpSpPr/>
          <p:nvPr/>
        </p:nvGrpSpPr>
        <p:grpSpPr>
          <a:xfrm>
            <a:off x="13951258" y="4663747"/>
            <a:ext cx="3308042" cy="5022615"/>
            <a:chOff x="0" y="0"/>
            <a:chExt cx="871254" cy="132282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8155369B-3353-55AE-89AC-040739C28372}"/>
                </a:ext>
              </a:extLst>
            </p:cNvPr>
            <p:cNvSpPr/>
            <p:nvPr/>
          </p:nvSpPr>
          <p:spPr>
            <a:xfrm>
              <a:off x="0" y="0"/>
              <a:ext cx="871254" cy="1322829"/>
            </a:xfrm>
            <a:custGeom>
              <a:avLst/>
              <a:gdLst/>
              <a:ahLst/>
              <a:cxnLst/>
              <a:rect l="l" t="t" r="r" b="b"/>
              <a:pathLst>
                <a:path w="871254" h="1322829">
                  <a:moveTo>
                    <a:pt x="0" y="0"/>
                  </a:moveTo>
                  <a:lnTo>
                    <a:pt x="871254" y="0"/>
                  </a:lnTo>
                  <a:lnTo>
                    <a:pt x="871254" y="1322829"/>
                  </a:lnTo>
                  <a:lnTo>
                    <a:pt x="0" y="1322829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FF04235B-639B-5C87-00E6-12D4284CD6A2}"/>
                </a:ext>
              </a:extLst>
            </p:cNvPr>
            <p:cNvSpPr txBox="1"/>
            <p:nvPr/>
          </p:nvSpPr>
          <p:spPr>
            <a:xfrm>
              <a:off x="0" y="-38100"/>
              <a:ext cx="871254" cy="1360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A6CB8659-6863-AAEA-52AC-1FA06F022E9B}"/>
              </a:ext>
            </a:extLst>
          </p:cNvPr>
          <p:cNvSpPr/>
          <p:nvPr/>
        </p:nvSpPr>
        <p:spPr>
          <a:xfrm>
            <a:off x="14997805" y="4945572"/>
            <a:ext cx="1214948" cy="1087379"/>
          </a:xfrm>
          <a:custGeom>
            <a:avLst/>
            <a:gdLst/>
            <a:ahLst/>
            <a:cxnLst/>
            <a:rect l="l" t="t" r="r" b="b"/>
            <a:pathLst>
              <a:path w="1214948" h="1087379">
                <a:moveTo>
                  <a:pt x="0" y="0"/>
                </a:moveTo>
                <a:lnTo>
                  <a:pt x="1214948" y="0"/>
                </a:lnTo>
                <a:lnTo>
                  <a:pt x="1214948" y="1087379"/>
                </a:lnTo>
                <a:lnTo>
                  <a:pt x="0" y="1087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883F4472-12BF-D686-68E3-A4FD1BD5C3FD}"/>
              </a:ext>
            </a:extLst>
          </p:cNvPr>
          <p:cNvSpPr txBox="1"/>
          <p:nvPr/>
        </p:nvSpPr>
        <p:spPr>
          <a:xfrm>
            <a:off x="8360623" y="734958"/>
            <a:ext cx="8656350" cy="20633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7200" b="1">
                <a:sym typeface="Arial Bold"/>
              </a:rPr>
              <a:t>AMN Group Overview</a:t>
            </a:r>
          </a:p>
          <a:p>
            <a:pPr>
              <a:lnSpc>
                <a:spcPts val="9327"/>
              </a:lnSpc>
            </a:pPr>
            <a:endParaRPr lang="en-US"/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96AC6A1D-B0CC-E1FC-9F21-15A0F2908103}"/>
              </a:ext>
            </a:extLst>
          </p:cNvPr>
          <p:cNvSpPr txBox="1"/>
          <p:nvPr/>
        </p:nvSpPr>
        <p:spPr>
          <a:xfrm>
            <a:off x="1626759" y="5428768"/>
            <a:ext cx="2023535" cy="12299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spc="2">
                <a:solidFill>
                  <a:srgbClr val="FFFFFF"/>
                </a:solidFill>
                <a:ea typeface="+mn-lt"/>
                <a:cs typeface="+mn-lt"/>
              </a:rPr>
              <a:t>AMN Life Science</a:t>
            </a:r>
            <a:endParaRPr lang="en-US" sz="2800" b="1">
              <a:ea typeface="Calibri"/>
              <a:cs typeface="Calibri"/>
            </a:endParaRPr>
          </a:p>
          <a:p>
            <a:pPr algn="ctr">
              <a:lnSpc>
                <a:spcPts val="3078"/>
              </a:lnSpc>
            </a:pPr>
            <a:endParaRPr lang="en-US" sz="2400" b="1" spc="2">
              <a:solidFill>
                <a:srgbClr val="FFFFFF"/>
              </a:solidFill>
              <a:latin typeface="Arial Bold"/>
              <a:ea typeface="Arial Bold"/>
              <a:cs typeface="Arial Bold"/>
            </a:endParaRP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7B3F0542-4213-BCB8-F9C4-5CC80750B33F}"/>
              </a:ext>
            </a:extLst>
          </p:cNvPr>
          <p:cNvSpPr txBox="1"/>
          <p:nvPr/>
        </p:nvSpPr>
        <p:spPr>
          <a:xfrm>
            <a:off x="1313422" y="6533013"/>
            <a:ext cx="2736351" cy="1549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800" spc="153">
                <a:solidFill>
                  <a:srgbClr val="FFFFFF"/>
                </a:solidFill>
                <a:ea typeface="+mn-lt"/>
                <a:cs typeface="+mn-lt"/>
              </a:rPr>
              <a:t>Finished dosage forms for global markets</a:t>
            </a:r>
            <a:endParaRPr lang="en-US" sz="2800">
              <a:ea typeface="Calibri"/>
              <a:cs typeface="Calibri"/>
            </a:endParaRPr>
          </a:p>
          <a:p>
            <a:pPr algn="ctr">
              <a:lnSpc>
                <a:spcPts val="2238"/>
              </a:lnSpc>
            </a:pPr>
            <a:endParaRPr lang="en-US" sz="1550" spc="153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1F2BB7EA-2135-C901-DF85-37D25E052487}"/>
              </a:ext>
            </a:extLst>
          </p:cNvPr>
          <p:cNvSpPr txBox="1"/>
          <p:nvPr/>
        </p:nvSpPr>
        <p:spPr>
          <a:xfrm>
            <a:off x="6029910" y="6313608"/>
            <a:ext cx="1943320" cy="1222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800" b="1" spc="2">
                <a:solidFill>
                  <a:srgbClr val="FFFFFF"/>
                </a:solidFill>
                <a:ea typeface="+mn-lt"/>
                <a:cs typeface="+mn-lt"/>
              </a:rPr>
              <a:t>Proventus Life Sciences</a:t>
            </a:r>
            <a:endParaRPr lang="en-US" sz="2800">
              <a:ea typeface="Calibri"/>
              <a:cs typeface="Calibri"/>
            </a:endParaRPr>
          </a:p>
          <a:p>
            <a:pPr algn="ctr">
              <a:lnSpc>
                <a:spcPts val="3078"/>
              </a:lnSpc>
            </a:pPr>
            <a:endParaRPr lang="en-US" sz="2150" b="1" spc="2">
              <a:solidFill>
                <a:srgbClr val="FFFFFF"/>
              </a:solidFill>
              <a:latin typeface="Arial Bold"/>
              <a:ea typeface="Arial Bold"/>
              <a:cs typeface="Arial Bold"/>
            </a:endParaRPr>
          </a:p>
        </p:txBody>
      </p:sp>
      <p:sp>
        <p:nvSpPr>
          <p:cNvPr id="28" name="TextBox 28">
            <a:extLst>
              <a:ext uri="{FF2B5EF4-FFF2-40B4-BE49-F238E27FC236}">
                <a16:creationId xmlns:a16="http://schemas.microsoft.com/office/drawing/2014/main" id="{E4A80577-594C-18EE-D5E0-90FCE779028E}"/>
              </a:ext>
            </a:extLst>
          </p:cNvPr>
          <p:cNvSpPr txBox="1"/>
          <p:nvPr/>
        </p:nvSpPr>
        <p:spPr>
          <a:xfrm>
            <a:off x="5633394" y="7634904"/>
            <a:ext cx="2736351" cy="1108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ctr">
              <a:lnSpc>
                <a:spcPts val="2238"/>
              </a:lnSpc>
              <a:spcBef>
                <a:spcPct val="0"/>
              </a:spcBef>
            </a:pPr>
            <a:r>
              <a:rPr lang="en-US" sz="2800" spc="121">
                <a:solidFill>
                  <a:srgbClr val="FFFFFF"/>
                </a:solidFill>
                <a:latin typeface="Calibri"/>
                <a:ea typeface="+mn-lt"/>
                <a:cs typeface="Calibri"/>
                <a:sym typeface="Arial"/>
              </a:rPr>
              <a:t>cGMP</a:t>
            </a:r>
            <a:r>
              <a:rPr lang="en-US" sz="2800" spc="121">
                <a:solidFill>
                  <a:srgbClr val="FFFFFF"/>
                </a:solidFill>
                <a:ea typeface="+mn-lt"/>
                <a:cs typeface="+mn-lt"/>
                <a:sym typeface="Arial"/>
              </a:rPr>
              <a:t> API &amp; intermediate production</a:t>
            </a:r>
            <a:endParaRPr lang="en-US" sz="2800">
              <a:solidFill>
                <a:srgbClr val="000000"/>
              </a:solidFill>
              <a:ea typeface="+mn-lt"/>
              <a:cs typeface="+mn-lt"/>
            </a:endParaRPr>
          </a:p>
          <a:p>
            <a:pPr marL="0" lvl="1" algn="ctr">
              <a:lnSpc>
                <a:spcPts val="2238"/>
              </a:lnSpc>
              <a:spcBef>
                <a:spcPct val="0"/>
              </a:spcBef>
            </a:pPr>
            <a:r>
              <a:rPr lang="en-US" sz="1600" spc="12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1600">
              <a:ea typeface="Calibri"/>
              <a:cs typeface="Calibri"/>
            </a:endParaRPr>
          </a:p>
        </p:txBody>
      </p:sp>
      <p:sp>
        <p:nvSpPr>
          <p:cNvPr id="29" name="TextBox 29">
            <a:extLst>
              <a:ext uri="{FF2B5EF4-FFF2-40B4-BE49-F238E27FC236}">
                <a16:creationId xmlns:a16="http://schemas.microsoft.com/office/drawing/2014/main" id="{F1C1FAA4-27AA-6E7E-2315-EC2EEA3FB9AF}"/>
              </a:ext>
            </a:extLst>
          </p:cNvPr>
          <p:cNvSpPr txBox="1"/>
          <p:nvPr/>
        </p:nvSpPr>
        <p:spPr>
          <a:xfrm>
            <a:off x="10304111" y="5324909"/>
            <a:ext cx="2267780" cy="1222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800" spc="2">
                <a:solidFill>
                  <a:srgbClr val="FFFFFF"/>
                </a:solidFill>
                <a:ea typeface="+mn-lt"/>
                <a:cs typeface="+mn-lt"/>
                <a:sym typeface="Arial Bold"/>
              </a:rPr>
              <a:t>IQGEN-X Pharma</a:t>
            </a:r>
            <a:endParaRPr lang="en-US" sz="2800">
              <a:sym typeface="Arial Bold"/>
            </a:endParaRPr>
          </a:p>
          <a:p>
            <a:pPr algn="ctr">
              <a:lnSpc>
                <a:spcPts val="3078"/>
              </a:lnSpc>
            </a:pPr>
            <a:endParaRPr lang="en-US" sz="2150" b="1" spc="2">
              <a:solidFill>
                <a:srgbClr val="FFFFFF"/>
              </a:solidFill>
              <a:latin typeface="Arial Bold"/>
              <a:cs typeface="Arial Bold"/>
            </a:endParaRPr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0DA47D97-5E26-D013-C3BA-D5D4CACFCF7D}"/>
              </a:ext>
            </a:extLst>
          </p:cNvPr>
          <p:cNvSpPr txBox="1"/>
          <p:nvPr/>
        </p:nvSpPr>
        <p:spPr>
          <a:xfrm>
            <a:off x="9909173" y="6660240"/>
            <a:ext cx="2736351" cy="1574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1" algn="ctr"/>
            <a:r>
              <a:rPr lang="en-US" sz="2800" spc="100">
                <a:solidFill>
                  <a:srgbClr val="FFFFFF"/>
                </a:solidFill>
                <a:ea typeface="+mn-lt"/>
                <a:cs typeface="+mn-lt"/>
              </a:rPr>
              <a:t>Formulation development &amp; scale-up</a:t>
            </a:r>
            <a:endParaRPr lang="en-US" sz="2800">
              <a:ea typeface="+mn-lt"/>
              <a:cs typeface="+mn-lt"/>
            </a:endParaRPr>
          </a:p>
          <a:p>
            <a:pPr marL="0" lvl="1" indent="0" algn="ctr">
              <a:lnSpc>
                <a:spcPts val="2238"/>
              </a:lnSpc>
              <a:spcBef>
                <a:spcPct val="0"/>
              </a:spcBef>
            </a:pPr>
            <a:endParaRPr lang="en-US" sz="2400" spc="10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2E07C4F2-DB5F-B0B2-0F03-831B379DC415}"/>
              </a:ext>
            </a:extLst>
          </p:cNvPr>
          <p:cNvSpPr txBox="1"/>
          <p:nvPr/>
        </p:nvSpPr>
        <p:spPr>
          <a:xfrm>
            <a:off x="14530309" y="6313608"/>
            <a:ext cx="2149940" cy="791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800" spc="2">
                <a:solidFill>
                  <a:srgbClr val="FFFFFF"/>
                </a:solidFill>
                <a:ea typeface="+mn-lt"/>
                <a:cs typeface="+mn-lt"/>
              </a:rPr>
              <a:t>Advantage</a:t>
            </a:r>
            <a:endParaRPr lang="en-US" sz="2800">
              <a:ea typeface="Calibri"/>
              <a:cs typeface="Calibri"/>
            </a:endParaRPr>
          </a:p>
          <a:p>
            <a:pPr algn="ctr">
              <a:lnSpc>
                <a:spcPts val="3078"/>
              </a:lnSpc>
            </a:pPr>
            <a:endParaRPr lang="en-US" sz="2150" b="1" spc="2">
              <a:solidFill>
                <a:srgbClr val="FFFFFF"/>
              </a:solidFill>
              <a:latin typeface="Arial Bold"/>
              <a:ea typeface="Arial Bold"/>
              <a:cs typeface="Arial Bold"/>
            </a:endParaRP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4BB7B3FA-435D-C29F-1D59-CC37E353E762}"/>
              </a:ext>
            </a:extLst>
          </p:cNvPr>
          <p:cNvSpPr txBox="1"/>
          <p:nvPr/>
        </p:nvSpPr>
        <p:spPr>
          <a:xfrm>
            <a:off x="14225065" y="7007774"/>
            <a:ext cx="2736351" cy="2447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1" algn="ctr"/>
            <a:r>
              <a:rPr lang="en-US" sz="2800" spc="121">
                <a:solidFill>
                  <a:srgbClr val="FFFFFF"/>
                </a:solidFill>
                <a:ea typeface="+mn-lt"/>
                <a:cs typeface="+mn-lt"/>
              </a:rPr>
              <a:t>End-to-end solutions from R&amp;D to finished products</a:t>
            </a:r>
            <a:endParaRPr lang="en-US" sz="2800">
              <a:ea typeface="Calibri"/>
              <a:cs typeface="Calibri"/>
            </a:endParaRPr>
          </a:p>
          <a:p>
            <a:pPr marL="0" lvl="1" indent="0" algn="ctr">
              <a:lnSpc>
                <a:spcPts val="2238"/>
              </a:lnSpc>
              <a:spcBef>
                <a:spcPct val="0"/>
              </a:spcBef>
            </a:pPr>
            <a:endParaRPr lang="en-US" sz="2800" spc="121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823F0C14-ABF6-C166-BFD8-3D69AE6B2F76}"/>
              </a:ext>
            </a:extLst>
          </p:cNvPr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5" name="Group 35">
            <a:extLst>
              <a:ext uri="{FF2B5EF4-FFF2-40B4-BE49-F238E27FC236}">
                <a16:creationId xmlns:a16="http://schemas.microsoft.com/office/drawing/2014/main" id="{97C5DFFC-C9C8-79B2-5C25-66B431067580}"/>
              </a:ext>
            </a:extLst>
          </p:cNvPr>
          <p:cNvGrpSpPr/>
          <p:nvPr/>
        </p:nvGrpSpPr>
        <p:grpSpPr>
          <a:xfrm>
            <a:off x="17402965" y="0"/>
            <a:ext cx="885035" cy="1028700"/>
            <a:chOff x="0" y="0"/>
            <a:chExt cx="307050" cy="402643"/>
          </a:xfrm>
        </p:grpSpPr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70AE7119-A2C2-D5B4-133E-2B23233B746D}"/>
                </a:ext>
              </a:extLst>
            </p:cNvPr>
            <p:cNvSpPr/>
            <p:nvPr/>
          </p:nvSpPr>
          <p:spPr>
            <a:xfrm>
              <a:off x="0" y="0"/>
              <a:ext cx="307050" cy="402643"/>
            </a:xfrm>
            <a:custGeom>
              <a:avLst/>
              <a:gdLst/>
              <a:ahLst/>
              <a:cxnLst/>
              <a:rect l="l" t="t" r="r" b="b"/>
              <a:pathLst>
                <a:path w="307050" h="402643">
                  <a:moveTo>
                    <a:pt x="0" y="0"/>
                  </a:moveTo>
                  <a:lnTo>
                    <a:pt x="307050" y="0"/>
                  </a:lnTo>
                  <a:lnTo>
                    <a:pt x="307050" y="402643"/>
                  </a:lnTo>
                  <a:lnTo>
                    <a:pt x="0" y="402643"/>
                  </a:lnTo>
                  <a:close/>
                </a:path>
              </a:pathLst>
            </a:custGeom>
            <a:solidFill>
              <a:srgbClr val="1C47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58653C61-4A65-EF35-D0E6-544D0B3A41F2}"/>
                </a:ext>
              </a:extLst>
            </p:cNvPr>
            <p:cNvSpPr txBox="1"/>
            <p:nvPr/>
          </p:nvSpPr>
          <p:spPr>
            <a:xfrm>
              <a:off x="0" y="-38100"/>
              <a:ext cx="307050" cy="440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Freeform 34">
            <a:extLst>
              <a:ext uri="{FF2B5EF4-FFF2-40B4-BE49-F238E27FC236}">
                <a16:creationId xmlns:a16="http://schemas.microsoft.com/office/drawing/2014/main" id="{64155E69-B5FD-58CB-83B2-6E9002A09A51}"/>
              </a:ext>
            </a:extLst>
          </p:cNvPr>
          <p:cNvSpPr/>
          <p:nvPr/>
        </p:nvSpPr>
        <p:spPr>
          <a:xfrm>
            <a:off x="1295781" y="3829908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Picture 32" descr="A blue lines on a black background&#10;&#10;AI-generated content may be incorrect.">
            <a:extLst>
              <a:ext uri="{FF2B5EF4-FFF2-40B4-BE49-F238E27FC236}">
                <a16:creationId xmlns:a16="http://schemas.microsoft.com/office/drawing/2014/main" id="{9E587980-F77F-AA02-388E-F257E1AB04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9267" y="4367893"/>
            <a:ext cx="5169092" cy="763360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F0DC023-7BA9-C18A-1183-E47A9FC3A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4738" y="4600575"/>
            <a:ext cx="3438525" cy="1085850"/>
          </a:xfrm>
          <a:prstGeom prst="rect">
            <a:avLst/>
          </a:prstGeom>
        </p:spPr>
      </p:pic>
      <p:pic>
        <p:nvPicPr>
          <p:cNvPr id="39" name="Picture 38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B0B14EED-F4F7-0106-9CF9-0E18EA7D41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4048" y="4248829"/>
            <a:ext cx="2609851" cy="72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02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1"/>
            <a:ext cx="1028700" cy="1028700"/>
            <a:chOff x="0" y="0"/>
            <a:chExt cx="307050" cy="4026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7050" cy="402643"/>
            </a:xfrm>
            <a:custGeom>
              <a:avLst/>
              <a:gdLst/>
              <a:ahLst/>
              <a:cxnLst/>
              <a:rect l="l" t="t" r="r" b="b"/>
              <a:pathLst>
                <a:path w="307050" h="402643">
                  <a:moveTo>
                    <a:pt x="0" y="0"/>
                  </a:moveTo>
                  <a:lnTo>
                    <a:pt x="307050" y="0"/>
                  </a:lnTo>
                  <a:lnTo>
                    <a:pt x="307050" y="402643"/>
                  </a:lnTo>
                  <a:lnTo>
                    <a:pt x="0" y="402643"/>
                  </a:lnTo>
                  <a:close/>
                </a:path>
              </a:pathLst>
            </a:custGeom>
            <a:solidFill>
              <a:srgbClr val="1C47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07050" cy="440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6371056" y="2683440"/>
            <a:ext cx="11437403" cy="22659"/>
          </a:xfrm>
          <a:prstGeom prst="line">
            <a:avLst/>
          </a:prstGeom>
          <a:ln w="2857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371056" y="990600"/>
            <a:ext cx="10888244" cy="154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079"/>
              </a:lnSpc>
              <a:spcBef>
                <a:spcPct val="0"/>
              </a:spcBef>
            </a:pPr>
            <a:r>
              <a:rPr lang="en-US" sz="2199" u="none" strike="noStrike" spc="219">
                <a:solidFill>
                  <a:srgbClr val="1C475E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AMN Life Science proudly serves 50+ countries across multiple regions including Africa, Southeast Asia, ANZ, North America, MENA, and CIS.</a:t>
            </a:r>
          </a:p>
          <a:p>
            <a:pPr marL="0" lvl="1" indent="0" algn="l">
              <a:lnSpc>
                <a:spcPts val="3079"/>
              </a:lnSpc>
              <a:spcBef>
                <a:spcPct val="0"/>
              </a:spcBef>
            </a:pPr>
            <a:endParaRPr lang="en-US" sz="2199" u="none" strike="noStrike" spc="219">
              <a:solidFill>
                <a:srgbClr val="1C475E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52149" y="4204409"/>
            <a:ext cx="5263975" cy="1400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15"/>
              </a:lnSpc>
              <a:spcBef>
                <a:spcPct val="0"/>
              </a:spcBef>
            </a:pPr>
            <a:r>
              <a:rPr lang="en-US" sz="9904" u="none" strike="noStrike" spc="-713">
                <a:solidFill>
                  <a:srgbClr val="F7CA4B"/>
                </a:solidFill>
                <a:latin typeface="Arial"/>
                <a:ea typeface="Arial"/>
                <a:cs typeface="Arial"/>
                <a:sym typeface="Arial"/>
              </a:rPr>
              <a:t>Presence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975812"/>
            <a:ext cx="6238310" cy="1400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15"/>
              </a:lnSpc>
              <a:spcBef>
                <a:spcPct val="0"/>
              </a:spcBef>
            </a:pPr>
            <a:r>
              <a:rPr lang="en-US" sz="9904" b="1" u="none" strike="noStrike" spc="-713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Global </a:t>
            </a:r>
          </a:p>
        </p:txBody>
      </p:sp>
      <p:sp>
        <p:nvSpPr>
          <p:cNvPr id="9" name="Freeform 9"/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817766" y="3328285"/>
            <a:ext cx="12162495" cy="6223143"/>
          </a:xfrm>
          <a:custGeom>
            <a:avLst/>
            <a:gdLst/>
            <a:ahLst/>
            <a:cxnLst/>
            <a:rect l="l" t="t" r="r" b="b"/>
            <a:pathLst>
              <a:path w="12162495" h="6223143">
                <a:moveTo>
                  <a:pt x="0" y="0"/>
                </a:moveTo>
                <a:lnTo>
                  <a:pt x="12162495" y="0"/>
                </a:lnTo>
                <a:lnTo>
                  <a:pt x="12162495" y="6223144"/>
                </a:lnTo>
                <a:lnTo>
                  <a:pt x="0" y="62231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181055" y="5990414"/>
            <a:ext cx="3738886" cy="3038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79"/>
              </a:lnSpc>
            </a:pPr>
            <a:r>
              <a:rPr lang="en-US" sz="2400" b="1">
                <a:solidFill>
                  <a:srgbClr val="1C475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Overseas Offices:</a:t>
            </a:r>
          </a:p>
          <a:p>
            <a:pPr marL="518160" lvl="1" indent="-259080" algn="just">
              <a:lnSpc>
                <a:spcPts val="4079"/>
              </a:lnSpc>
              <a:buFont typeface="Arial"/>
              <a:buChar char="•"/>
            </a:pPr>
            <a:r>
              <a:rPr lang="en-US" sz="2400">
                <a:solidFill>
                  <a:srgbClr val="1C475E"/>
                </a:solidFill>
                <a:latin typeface="Montserrat"/>
                <a:ea typeface="Montserrat"/>
                <a:cs typeface="Montserrat"/>
                <a:sym typeface="Montserrat"/>
              </a:rPr>
              <a:t>Singapore</a:t>
            </a:r>
          </a:p>
          <a:p>
            <a:pPr marL="518160" lvl="1" indent="-259080" algn="just">
              <a:lnSpc>
                <a:spcPts val="4079"/>
              </a:lnSpc>
              <a:buFont typeface="Arial"/>
              <a:buChar char="•"/>
            </a:pPr>
            <a:r>
              <a:rPr lang="en-US" sz="2400">
                <a:solidFill>
                  <a:srgbClr val="1C475E"/>
                </a:solidFill>
                <a:latin typeface="Montserrat"/>
                <a:ea typeface="Montserrat"/>
                <a:cs typeface="Montserrat"/>
                <a:sym typeface="Montserrat"/>
              </a:rPr>
              <a:t>Philippines</a:t>
            </a:r>
          </a:p>
          <a:p>
            <a:pPr marL="518160" lvl="1" indent="-259080" algn="just">
              <a:lnSpc>
                <a:spcPts val="4079"/>
              </a:lnSpc>
              <a:buFont typeface="Arial"/>
              <a:buChar char="•"/>
            </a:pPr>
            <a:r>
              <a:rPr lang="en-US" sz="2400">
                <a:solidFill>
                  <a:srgbClr val="1C475E"/>
                </a:solidFill>
                <a:latin typeface="Montserrat"/>
                <a:ea typeface="Montserrat"/>
                <a:cs typeface="Montserrat"/>
                <a:sym typeface="Montserrat"/>
              </a:rPr>
              <a:t>Australia</a:t>
            </a:r>
          </a:p>
          <a:p>
            <a:pPr marL="518160" lvl="1" indent="-259080" algn="just">
              <a:lnSpc>
                <a:spcPts val="4079"/>
              </a:lnSpc>
              <a:buFont typeface="Arial"/>
              <a:buChar char="•"/>
            </a:pPr>
            <a:r>
              <a:rPr lang="en-US" sz="2400">
                <a:solidFill>
                  <a:srgbClr val="1C475E"/>
                </a:solidFill>
                <a:latin typeface="Montserrat"/>
                <a:ea typeface="Montserrat"/>
                <a:cs typeface="Montserrat"/>
                <a:sym typeface="Montserrat"/>
              </a:rPr>
              <a:t>UAE</a:t>
            </a:r>
          </a:p>
          <a:p>
            <a:pPr marL="518160" lvl="1" indent="-259080" algn="just">
              <a:lnSpc>
                <a:spcPts val="4079"/>
              </a:lnSpc>
              <a:buFont typeface="Arial"/>
              <a:buChar char="•"/>
            </a:pPr>
            <a:r>
              <a:rPr lang="en-US" sz="2400">
                <a:solidFill>
                  <a:srgbClr val="1C475E"/>
                </a:solidFill>
                <a:latin typeface="Montserrat"/>
                <a:ea typeface="Montserrat"/>
                <a:cs typeface="Montserrat"/>
                <a:sym typeface="Montserrat"/>
              </a:rPr>
              <a:t>UK</a:t>
            </a:r>
          </a:p>
        </p:txBody>
      </p:sp>
      <p:sp>
        <p:nvSpPr>
          <p:cNvPr id="12" name="AutoShape 12"/>
          <p:cNvSpPr/>
          <p:nvPr/>
        </p:nvSpPr>
        <p:spPr>
          <a:xfrm flipV="1">
            <a:off x="1181074" y="6497007"/>
            <a:ext cx="3076365" cy="22659"/>
          </a:xfrm>
          <a:prstGeom prst="line">
            <a:avLst/>
          </a:prstGeom>
          <a:ln w="19050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12ABA-D8D2-F530-4273-B39CB5288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C6792BFC-0058-0A7D-F8B4-8F0D43EB9AFE}"/>
              </a:ext>
            </a:extLst>
          </p:cNvPr>
          <p:cNvSpPr/>
          <p:nvPr/>
        </p:nvSpPr>
        <p:spPr>
          <a:xfrm>
            <a:off x="4425269" y="2833763"/>
            <a:ext cx="9609989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6FAA15AE-FB26-8030-AE1A-43CE01FBCF51}"/>
              </a:ext>
            </a:extLst>
          </p:cNvPr>
          <p:cNvSpPr/>
          <p:nvPr/>
        </p:nvSpPr>
        <p:spPr>
          <a:xfrm flipH="1" flipV="1">
            <a:off x="14052062" y="2876895"/>
            <a:ext cx="0" cy="4549176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12E5587E-809F-B364-7052-592D2DDD6A03}"/>
              </a:ext>
            </a:extLst>
          </p:cNvPr>
          <p:cNvSpPr/>
          <p:nvPr/>
        </p:nvSpPr>
        <p:spPr>
          <a:xfrm flipH="1" flipV="1">
            <a:off x="4473164" y="2833763"/>
            <a:ext cx="0" cy="4549176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9CBEC829-183A-CBC5-0D0C-97DE91A344CC}"/>
              </a:ext>
            </a:extLst>
          </p:cNvPr>
          <p:cNvGrpSpPr/>
          <p:nvPr/>
        </p:nvGrpSpPr>
        <p:grpSpPr>
          <a:xfrm>
            <a:off x="0" y="7914033"/>
            <a:ext cx="18306466" cy="2372967"/>
            <a:chOff x="0" y="0"/>
            <a:chExt cx="4821456" cy="62497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1FCDC8A-75AB-8782-DB99-447FF5EF873C}"/>
                </a:ext>
              </a:extLst>
            </p:cNvPr>
            <p:cNvSpPr/>
            <p:nvPr/>
          </p:nvSpPr>
          <p:spPr>
            <a:xfrm>
              <a:off x="0" y="0"/>
              <a:ext cx="4821456" cy="624979"/>
            </a:xfrm>
            <a:custGeom>
              <a:avLst/>
              <a:gdLst/>
              <a:ahLst/>
              <a:cxnLst/>
              <a:rect l="l" t="t" r="r" b="b"/>
              <a:pathLst>
                <a:path w="4821456" h="624979">
                  <a:moveTo>
                    <a:pt x="0" y="0"/>
                  </a:moveTo>
                  <a:lnTo>
                    <a:pt x="4821456" y="0"/>
                  </a:lnTo>
                  <a:lnTo>
                    <a:pt x="4821456" y="624979"/>
                  </a:lnTo>
                  <a:lnTo>
                    <a:pt x="0" y="624979"/>
                  </a:lnTo>
                  <a:close/>
                </a:path>
              </a:pathLst>
            </a:custGeom>
            <a:solidFill>
              <a:srgbClr val="1C47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8731011C-A1A7-6390-D24D-6BADA6345541}"/>
                </a:ext>
              </a:extLst>
            </p:cNvPr>
            <p:cNvSpPr txBox="1"/>
            <p:nvPr/>
          </p:nvSpPr>
          <p:spPr>
            <a:xfrm>
              <a:off x="0" y="-38100"/>
              <a:ext cx="4821456" cy="6630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EDC4CB4B-A4A5-EC81-785B-42FCC2CED8DF}"/>
              </a:ext>
            </a:extLst>
          </p:cNvPr>
          <p:cNvSpPr/>
          <p:nvPr/>
        </p:nvSpPr>
        <p:spPr>
          <a:xfrm>
            <a:off x="1028700" y="8714213"/>
            <a:ext cx="6620611" cy="1017919"/>
          </a:xfrm>
          <a:custGeom>
            <a:avLst/>
            <a:gdLst/>
            <a:ahLst/>
            <a:cxnLst/>
            <a:rect l="l" t="t" r="r" b="b"/>
            <a:pathLst>
              <a:path w="6620611" h="1017919">
                <a:moveTo>
                  <a:pt x="0" y="0"/>
                </a:moveTo>
                <a:lnTo>
                  <a:pt x="6620611" y="0"/>
                </a:lnTo>
                <a:lnTo>
                  <a:pt x="6620611" y="1017919"/>
                </a:lnTo>
                <a:lnTo>
                  <a:pt x="0" y="1017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85C1594-1700-C227-E013-71CD3049F513}"/>
              </a:ext>
            </a:extLst>
          </p:cNvPr>
          <p:cNvSpPr/>
          <p:nvPr/>
        </p:nvSpPr>
        <p:spPr>
          <a:xfrm>
            <a:off x="10638689" y="8714213"/>
            <a:ext cx="6620611" cy="1017919"/>
          </a:xfrm>
          <a:custGeom>
            <a:avLst/>
            <a:gdLst/>
            <a:ahLst/>
            <a:cxnLst/>
            <a:rect l="l" t="t" r="r" b="b"/>
            <a:pathLst>
              <a:path w="6620611" h="1017919">
                <a:moveTo>
                  <a:pt x="0" y="0"/>
                </a:moveTo>
                <a:lnTo>
                  <a:pt x="6620611" y="0"/>
                </a:lnTo>
                <a:lnTo>
                  <a:pt x="6620611" y="1017919"/>
                </a:lnTo>
                <a:lnTo>
                  <a:pt x="0" y="1017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E1AD78F2-D842-1F3E-14E5-E2427EBEBBC4}"/>
              </a:ext>
            </a:extLst>
          </p:cNvPr>
          <p:cNvGrpSpPr/>
          <p:nvPr/>
        </p:nvGrpSpPr>
        <p:grpSpPr>
          <a:xfrm>
            <a:off x="402129" y="3875578"/>
            <a:ext cx="8838446" cy="6140114"/>
            <a:chOff x="0" y="0"/>
            <a:chExt cx="1743700" cy="1258502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AD17165-6E4E-777E-913E-9E06170A5569}"/>
                </a:ext>
              </a:extLst>
            </p:cNvPr>
            <p:cNvSpPr/>
            <p:nvPr/>
          </p:nvSpPr>
          <p:spPr>
            <a:xfrm>
              <a:off x="0" y="0"/>
              <a:ext cx="1743700" cy="1258502"/>
            </a:xfrm>
            <a:custGeom>
              <a:avLst/>
              <a:gdLst/>
              <a:ahLst/>
              <a:cxnLst/>
              <a:rect l="l" t="t" r="r" b="b"/>
              <a:pathLst>
                <a:path w="1743700" h="1258502">
                  <a:moveTo>
                    <a:pt x="0" y="0"/>
                  </a:moveTo>
                  <a:lnTo>
                    <a:pt x="1743700" y="0"/>
                  </a:lnTo>
                  <a:lnTo>
                    <a:pt x="1743700" y="1258502"/>
                  </a:lnTo>
                  <a:lnTo>
                    <a:pt x="0" y="1258502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D7AAF331-5B64-34EB-7B3F-08D449CD7B2F}"/>
                </a:ext>
              </a:extLst>
            </p:cNvPr>
            <p:cNvSpPr txBox="1"/>
            <p:nvPr/>
          </p:nvSpPr>
          <p:spPr>
            <a:xfrm>
              <a:off x="0" y="-38100"/>
              <a:ext cx="1743700" cy="1296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052F1934-694A-36B9-CDC5-4FD1FF21CD03}"/>
              </a:ext>
            </a:extLst>
          </p:cNvPr>
          <p:cNvGrpSpPr/>
          <p:nvPr/>
        </p:nvGrpSpPr>
        <p:grpSpPr>
          <a:xfrm>
            <a:off x="9517256" y="3875578"/>
            <a:ext cx="8368615" cy="6140114"/>
            <a:chOff x="0" y="0"/>
            <a:chExt cx="1743700" cy="1258502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F4768E92-1DFF-BCE5-CC83-49A8491FB06C}"/>
                </a:ext>
              </a:extLst>
            </p:cNvPr>
            <p:cNvSpPr/>
            <p:nvPr/>
          </p:nvSpPr>
          <p:spPr>
            <a:xfrm>
              <a:off x="0" y="0"/>
              <a:ext cx="1743700" cy="1258502"/>
            </a:xfrm>
            <a:custGeom>
              <a:avLst/>
              <a:gdLst/>
              <a:ahLst/>
              <a:cxnLst/>
              <a:rect l="l" t="t" r="r" b="b"/>
              <a:pathLst>
                <a:path w="1743700" h="1258502">
                  <a:moveTo>
                    <a:pt x="0" y="0"/>
                  </a:moveTo>
                  <a:lnTo>
                    <a:pt x="1743700" y="0"/>
                  </a:lnTo>
                  <a:lnTo>
                    <a:pt x="1743700" y="1258502"/>
                  </a:lnTo>
                  <a:lnTo>
                    <a:pt x="0" y="1258502"/>
                  </a:lnTo>
                  <a:close/>
                </a:path>
              </a:pathLst>
            </a:custGeom>
            <a:solidFill>
              <a:srgbClr val="F7A8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990EBAC5-D71B-D6F4-C61E-1CE3307A7611}"/>
                </a:ext>
              </a:extLst>
            </p:cNvPr>
            <p:cNvSpPr txBox="1"/>
            <p:nvPr/>
          </p:nvSpPr>
          <p:spPr>
            <a:xfrm>
              <a:off x="0" y="-38100"/>
              <a:ext cx="1743700" cy="12966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B004894A-E334-9CC1-A624-F5C604C0D650}"/>
              </a:ext>
            </a:extLst>
          </p:cNvPr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E7BA2C-62DC-B6C3-574E-35D065DDB1E1}"/>
              </a:ext>
            </a:extLst>
          </p:cNvPr>
          <p:cNvSpPr txBox="1"/>
          <p:nvPr/>
        </p:nvSpPr>
        <p:spPr>
          <a:xfrm>
            <a:off x="3459963" y="1938786"/>
            <a:ext cx="1210286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>
                <a:cs typeface="Segoe UI"/>
              </a:rPr>
              <a:t>Delivering Global-Standard Healthcare Solutions</a:t>
            </a:r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049045-F903-EFDC-1C62-81BB66584050}"/>
              </a:ext>
            </a:extLst>
          </p:cNvPr>
          <p:cNvSpPr txBox="1"/>
          <p:nvPr/>
        </p:nvSpPr>
        <p:spPr>
          <a:xfrm>
            <a:off x="406059" y="3876649"/>
            <a:ext cx="8810959" cy="64940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tx2">
                    <a:lumMod val="49000"/>
                  </a:schemeClr>
                </a:solidFill>
              </a:rPr>
              <a:t>One of India’s Fastest-Growing Pharmaceutical Companies</a:t>
            </a:r>
            <a:br>
              <a:rPr lang="en-US" sz="2800"/>
            </a:br>
            <a:r>
              <a:rPr lang="en-US" sz="2800"/>
              <a:t>Serving both </a:t>
            </a:r>
            <a:r>
              <a:rPr lang="en-US" sz="2800" b="1"/>
              <a:t>regulated and emerging markets</a:t>
            </a:r>
            <a:r>
              <a:rPr lang="en-US" sz="2800"/>
              <a:t> across the globe</a:t>
            </a:r>
            <a:endParaRPr lang="en-US" sz="2800">
              <a:ea typeface="Calibri"/>
              <a:cs typeface="Calibri"/>
            </a:endParaRPr>
          </a:p>
          <a:p>
            <a:endParaRPr lang="en-US" sz="2400">
              <a:ea typeface="Calibri"/>
              <a:cs typeface="Calibri"/>
            </a:endParaRPr>
          </a:p>
          <a:p>
            <a:r>
              <a:rPr lang="en-US" sz="2800" b="1"/>
              <a:t>Diverse Portfolio with 1000+ Globally Registered Products</a:t>
            </a:r>
            <a:br>
              <a:rPr lang="en-US" sz="2400"/>
            </a:br>
            <a:r>
              <a:rPr lang="en-US" sz="2800"/>
              <a:t>Including </a:t>
            </a:r>
            <a:r>
              <a:rPr lang="en-US" sz="2800" b="1"/>
              <a:t>50+ Marketing Authorizations</a:t>
            </a:r>
            <a:r>
              <a:rPr lang="en-US" sz="2800"/>
              <a:t> in the </a:t>
            </a:r>
            <a:r>
              <a:rPr lang="en-US" sz="2800" b="1"/>
              <a:t>UK, Europe &amp; Australia</a:t>
            </a:r>
            <a:endParaRPr lang="en-US" sz="2800" b="1">
              <a:ea typeface="Calibri"/>
              <a:cs typeface="Calibri"/>
            </a:endParaRPr>
          </a:p>
          <a:p>
            <a:endParaRPr lang="en-US" sz="2000" b="1">
              <a:ea typeface="Calibri"/>
              <a:cs typeface="Calibri"/>
            </a:endParaRPr>
          </a:p>
          <a:p>
            <a:r>
              <a:rPr lang="en-US" sz="2800" b="1"/>
              <a:t>Innovation-Driven R&amp;D</a:t>
            </a:r>
            <a:br>
              <a:rPr lang="en-US" sz="2400"/>
            </a:br>
            <a:r>
              <a:rPr lang="en-US" sz="2800"/>
              <a:t>R&amp;D Centre in </a:t>
            </a:r>
            <a:r>
              <a:rPr lang="en-US" sz="2800" b="1" err="1"/>
              <a:t>Kalamb</a:t>
            </a:r>
            <a:r>
              <a:rPr lang="en-US" sz="2800" b="1"/>
              <a:t>, Himachal Pradesh</a:t>
            </a:r>
            <a:r>
              <a:rPr lang="en-US" sz="2800"/>
              <a:t> with a skilled team of scientists</a:t>
            </a:r>
            <a:br>
              <a:rPr lang="en-US" sz="2800"/>
            </a:br>
            <a:r>
              <a:rPr lang="en-US" sz="2800"/>
              <a:t>▪ Novel Formulation Development</a:t>
            </a:r>
            <a:br>
              <a:rPr lang="en-US" sz="2800"/>
            </a:br>
            <a:r>
              <a:rPr lang="en-US" sz="2800"/>
              <a:t>▪ Lab-Scale Studies &amp; Process Optimization</a:t>
            </a:r>
            <a:br>
              <a:rPr lang="en-US" sz="2800"/>
            </a:br>
            <a:r>
              <a:rPr lang="en-US" sz="2800"/>
              <a:t>▪ Technology Transfer Capabilities</a:t>
            </a:r>
            <a:endParaRPr lang="en-US" sz="2800">
              <a:ea typeface="Calibri"/>
              <a:cs typeface="Calibri"/>
            </a:endParaRPr>
          </a:p>
          <a:p>
            <a:endParaRPr lang="en-US" sz="2800" b="1">
              <a:ea typeface="Calibri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35508F-38BB-1685-F27F-BBF4AE68CACA}"/>
              </a:ext>
            </a:extLst>
          </p:cNvPr>
          <p:cNvSpPr txBox="1"/>
          <p:nvPr/>
        </p:nvSpPr>
        <p:spPr>
          <a:xfrm>
            <a:off x="9507311" y="3873954"/>
            <a:ext cx="8376555" cy="56938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tx2">
                    <a:lumMod val="49000"/>
                  </a:schemeClr>
                </a:solidFill>
              </a:rPr>
              <a:t>Robust Manufacturing Infrastructure</a:t>
            </a:r>
            <a:endParaRPr lang="en-US" sz="2800">
              <a:solidFill>
                <a:schemeClr val="tx2">
                  <a:lumMod val="49000"/>
                </a:schemeClr>
              </a:solidFill>
            </a:endParaRPr>
          </a:p>
          <a:p>
            <a:endParaRPr lang="en-US" sz="2800" b="1">
              <a:solidFill>
                <a:schemeClr val="tx2">
                  <a:lumMod val="49000"/>
                </a:schemeClr>
              </a:solidFill>
            </a:endParaRPr>
          </a:p>
          <a:p>
            <a:r>
              <a:rPr lang="en-US" sz="2800"/>
              <a:t>▪ </a:t>
            </a:r>
            <a:r>
              <a:rPr lang="en-US" sz="2800" b="1" err="1"/>
              <a:t>Bhilad</a:t>
            </a:r>
            <a:r>
              <a:rPr lang="en-US" sz="2800" b="1"/>
              <a:t>, Gujarat</a:t>
            </a:r>
            <a:r>
              <a:rPr lang="en-US" sz="2800"/>
              <a:t> – </a:t>
            </a:r>
            <a:r>
              <a:rPr lang="en-US" sz="2800" i="1"/>
              <a:t>Beta-Lactam OSD Facility</a:t>
            </a:r>
            <a:endParaRPr lang="en-US" sz="2800">
              <a:ea typeface="Calibri"/>
              <a:cs typeface="Calibri"/>
            </a:endParaRPr>
          </a:p>
          <a:p>
            <a:pPr marL="0" lvl="1"/>
            <a:r>
              <a:rPr lang="en-US" sz="2800"/>
              <a:t>Tablets, Capsules, Dry Suspensions, Sachets</a:t>
            </a:r>
            <a:endParaRPr lang="en-US" sz="2800" i="1">
              <a:ea typeface="Calibri"/>
              <a:cs typeface="Calibri"/>
            </a:endParaRPr>
          </a:p>
          <a:p>
            <a:pPr marL="0" lvl="1"/>
            <a:r>
              <a:rPr lang="en-US" sz="2800"/>
              <a:t>▪ </a:t>
            </a:r>
            <a:r>
              <a:rPr lang="en-US" sz="2800" b="1" err="1"/>
              <a:t>Kalamb</a:t>
            </a:r>
            <a:r>
              <a:rPr lang="en-US" sz="2800" b="1"/>
              <a:t>, Himachal Pradesh</a:t>
            </a:r>
            <a:r>
              <a:rPr lang="en-US" sz="2800"/>
              <a:t> – </a:t>
            </a:r>
            <a:r>
              <a:rPr lang="en-US" sz="2800" i="1"/>
              <a:t>General OSD Facility</a:t>
            </a:r>
            <a:endParaRPr lang="en-US" sz="2800" i="1">
              <a:ea typeface="Calibri"/>
              <a:cs typeface="Calibri"/>
            </a:endParaRPr>
          </a:p>
          <a:p>
            <a:pPr marL="0" lvl="1"/>
            <a:r>
              <a:rPr lang="en-US" sz="2800"/>
              <a:t>Tablets, Capsules, Dry Syrups, Pellets, Oral Liquids, Ointments, Patches, Films</a:t>
            </a:r>
            <a:endParaRPr lang="en-US" sz="2800">
              <a:ea typeface="Calibri"/>
              <a:cs typeface="Calibri"/>
            </a:endParaRPr>
          </a:p>
          <a:p>
            <a:pPr marL="0" lvl="1"/>
            <a:endParaRPr lang="en-US" sz="2800">
              <a:ea typeface="Calibri"/>
              <a:cs typeface="Calibri"/>
            </a:endParaRPr>
          </a:p>
          <a:p>
            <a:r>
              <a:rPr lang="en-US" sz="2800" b="1"/>
              <a:t>Widespread Global Footprint</a:t>
            </a:r>
            <a:br>
              <a:rPr lang="en-US" sz="2800"/>
            </a:br>
            <a:r>
              <a:rPr lang="en-US" sz="2800"/>
              <a:t>▪ Strategic presence in </a:t>
            </a:r>
            <a:r>
              <a:rPr lang="en-US" sz="2800" b="1"/>
              <a:t>50+ countries</a:t>
            </a:r>
            <a:r>
              <a:rPr lang="en-US" sz="2800"/>
              <a:t> including Canada, UK, Europe, </a:t>
            </a:r>
            <a:r>
              <a:rPr lang="en-US" sz="2800" err="1"/>
              <a:t>LatAm</a:t>
            </a:r>
            <a:r>
              <a:rPr lang="en-US" sz="2800"/>
              <a:t>, Australia, CIS, Africa &amp; Asia</a:t>
            </a:r>
            <a:br>
              <a:rPr lang="en-US" sz="2800"/>
            </a:br>
            <a:r>
              <a:rPr lang="en-US" sz="2800"/>
              <a:t>▪ Regional offices in: </a:t>
            </a:r>
            <a:r>
              <a:rPr lang="en-US" sz="2800" b="1"/>
              <a:t>UK, Malta, Australia, Dubai, Oman, Myanmar, Singapore, Vietnam, Philippines &amp; Sri Lanka</a:t>
            </a:r>
            <a:endParaRPr lang="en-US" sz="2800" b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9997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9E05B9-10BD-C6B5-64CA-12AA95D5F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30" y="1122449"/>
            <a:ext cx="16846592" cy="8595118"/>
          </a:xfrm>
          <a:prstGeom prst="rect">
            <a:avLst/>
          </a:prstGeom>
        </p:spPr>
      </p:pic>
      <p:sp>
        <p:nvSpPr>
          <p:cNvPr id="4" name="Freeform 16">
            <a:extLst>
              <a:ext uri="{FF2B5EF4-FFF2-40B4-BE49-F238E27FC236}">
                <a16:creationId xmlns:a16="http://schemas.microsoft.com/office/drawing/2014/main" id="{B41959C7-4A60-8918-3B50-89EF20AA6574}"/>
              </a:ext>
            </a:extLst>
          </p:cNvPr>
          <p:cNvSpPr/>
          <p:nvPr/>
        </p:nvSpPr>
        <p:spPr>
          <a:xfrm>
            <a:off x="207081" y="170614"/>
            <a:ext cx="2424836" cy="1484106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0696DB0E-8072-9C2A-DF5C-34F8070AFB21}"/>
              </a:ext>
            </a:extLst>
          </p:cNvPr>
          <p:cNvSpPr txBox="1"/>
          <p:nvPr/>
        </p:nvSpPr>
        <p:spPr>
          <a:xfrm>
            <a:off x="0" y="7769372"/>
            <a:ext cx="18306466" cy="251762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3773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870456"/>
            <a:ext cx="9437471" cy="7404558"/>
            <a:chOff x="0" y="0"/>
            <a:chExt cx="2485589" cy="19501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5589" cy="1950171"/>
            </a:xfrm>
            <a:custGeom>
              <a:avLst/>
              <a:gdLst/>
              <a:ahLst/>
              <a:cxnLst/>
              <a:rect l="l" t="t" r="r" b="b"/>
              <a:pathLst>
                <a:path w="2485589" h="1950171">
                  <a:moveTo>
                    <a:pt x="0" y="0"/>
                  </a:moveTo>
                  <a:lnTo>
                    <a:pt x="2485589" y="0"/>
                  </a:lnTo>
                  <a:lnTo>
                    <a:pt x="2485589" y="1950171"/>
                  </a:lnTo>
                  <a:lnTo>
                    <a:pt x="0" y="1950171"/>
                  </a:lnTo>
                  <a:close/>
                </a:path>
              </a:pathLst>
            </a:custGeom>
            <a:solidFill>
              <a:srgbClr val="1C475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85589" cy="1988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9929240" y="2394948"/>
            <a:ext cx="7041627" cy="22659"/>
          </a:xfrm>
          <a:prstGeom prst="line">
            <a:avLst/>
          </a:prstGeom>
          <a:ln w="28575" cap="flat">
            <a:solidFill>
              <a:srgbClr val="1C475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76400" y="2896829"/>
            <a:ext cx="12058907" cy="8673844"/>
          </a:xfrm>
          <a:custGeom>
            <a:avLst/>
            <a:gdLst/>
            <a:ahLst/>
            <a:cxnLst/>
            <a:rect l="l" t="t" r="r" b="b"/>
            <a:pathLst>
              <a:path w="12058907" h="8837206">
                <a:moveTo>
                  <a:pt x="0" y="0"/>
                </a:moveTo>
                <a:lnTo>
                  <a:pt x="12058907" y="0"/>
                </a:lnTo>
                <a:lnTo>
                  <a:pt x="12058907" y="8837205"/>
                </a:lnTo>
                <a:lnTo>
                  <a:pt x="0" y="88372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4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3387171" y="994532"/>
            <a:ext cx="3315502" cy="1400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15"/>
              </a:lnSpc>
              <a:spcBef>
                <a:spcPct val="0"/>
              </a:spcBef>
            </a:pPr>
            <a:r>
              <a:rPr lang="en-US" sz="9904" spc="-713">
                <a:solidFill>
                  <a:srgbClr val="F7CA4B"/>
                </a:solidFill>
                <a:latin typeface="Arial"/>
                <a:ea typeface="Arial"/>
                <a:cs typeface="Arial"/>
                <a:sym typeface="Arial"/>
              </a:rPr>
              <a:t>Reach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94142" y="1017191"/>
            <a:ext cx="3768518" cy="1400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715"/>
              </a:lnSpc>
              <a:spcBef>
                <a:spcPct val="0"/>
              </a:spcBef>
            </a:pPr>
            <a:r>
              <a:rPr lang="en-US" sz="9904" b="1" u="none" strike="noStrike" spc="-713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Global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437903" y="4255557"/>
            <a:ext cx="3584586" cy="1072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27"/>
              </a:lnSpc>
            </a:pPr>
            <a:r>
              <a:rPr lang="en-US" sz="4344" b="1" u="none" strike="noStrike" spc="4">
                <a:solidFill>
                  <a:srgbClr val="1C475E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COUNTRIES </a:t>
            </a:r>
          </a:p>
          <a:p>
            <a:pPr marL="0" lvl="0" indent="0" algn="l">
              <a:lnSpc>
                <a:spcPts val="4127"/>
              </a:lnSpc>
            </a:pPr>
            <a:r>
              <a:rPr lang="en-US" sz="4344" b="1" u="none" strike="noStrike" spc="4">
                <a:solidFill>
                  <a:srgbClr val="1C475E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INCLUDING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974557" y="5753100"/>
            <a:ext cx="6977361" cy="2558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67"/>
              </a:lnSpc>
              <a:spcBef>
                <a:spcPct val="0"/>
              </a:spcBef>
            </a:pPr>
            <a:r>
              <a:rPr lang="en-US" sz="3548" b="1" u="none" strike="noStrike" spc="3">
                <a:solidFill>
                  <a:srgbClr val="1C475E"/>
                </a:solidFill>
                <a:latin typeface="Arial Bold"/>
                <a:ea typeface="Arial Bold"/>
                <a:cs typeface="Arial Bold"/>
                <a:sym typeface="Arial Bold"/>
              </a:rPr>
              <a:t>UK | EUROPE | CIS | CANADA | LATAM | AUSTRALIA | NEW ZEALAND | ASIA | MIDDLE EAST | AFRICA</a:t>
            </a:r>
          </a:p>
        </p:txBody>
      </p:sp>
      <p:sp>
        <p:nvSpPr>
          <p:cNvPr id="11" name="Freeform 11"/>
          <p:cNvSpPr/>
          <p:nvPr/>
        </p:nvSpPr>
        <p:spPr>
          <a:xfrm>
            <a:off x="907978" y="727481"/>
            <a:ext cx="2772203" cy="1602334"/>
          </a:xfrm>
          <a:custGeom>
            <a:avLst/>
            <a:gdLst/>
            <a:ahLst/>
            <a:cxnLst/>
            <a:rect l="l" t="t" r="r" b="b"/>
            <a:pathLst>
              <a:path w="2772203" h="1602334">
                <a:moveTo>
                  <a:pt x="0" y="0"/>
                </a:moveTo>
                <a:lnTo>
                  <a:pt x="2772203" y="0"/>
                </a:lnTo>
                <a:lnTo>
                  <a:pt x="2772203" y="1602334"/>
                </a:lnTo>
                <a:lnTo>
                  <a:pt x="0" y="1602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9974557" y="4187356"/>
            <a:ext cx="2587575" cy="1550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972"/>
              </a:lnSpc>
            </a:pPr>
            <a:r>
              <a:rPr lang="en-US" sz="10496" b="1" u="none" strike="noStrike" spc="10">
                <a:solidFill>
                  <a:srgbClr val="F7CA4B"/>
                </a:solidFill>
                <a:latin typeface="Arial Bold"/>
                <a:ea typeface="Arial Bold"/>
                <a:cs typeface="Arial Bold"/>
                <a:sym typeface="Arial Bold"/>
              </a:rPr>
              <a:t>50+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C61AD3CC61F648BCCB505D014C8C46" ma:contentTypeVersion="16" ma:contentTypeDescription="Create a new document." ma:contentTypeScope="" ma:versionID="4c695790bd42baf1b1abe5a092d63dc1">
  <xsd:schema xmlns:xsd="http://www.w3.org/2001/XMLSchema" xmlns:xs="http://www.w3.org/2001/XMLSchema" xmlns:p="http://schemas.microsoft.com/office/2006/metadata/properties" xmlns:ns2="5f0dbab4-7805-4ac6-8b98-e2555e34b493" xmlns:ns3="b5c4283d-19e8-4978-8559-40d66278654d" targetNamespace="http://schemas.microsoft.com/office/2006/metadata/properties" ma:root="true" ma:fieldsID="5c3cec3283cb310283761b1228fe5b66" ns2:_="" ns3:_="">
    <xsd:import namespace="5f0dbab4-7805-4ac6-8b98-e2555e34b493"/>
    <xsd:import namespace="b5c4283d-19e8-4978-8559-40d6627865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0dbab4-7805-4ac6-8b98-e2555e34b4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1bef9022-3b00-4871-886a-5aa933430b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c4283d-19e8-4978-8559-40d66278654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d3a612e-fd6a-4944-b9fa-8310d034dff1}" ma:internalName="TaxCatchAll" ma:showField="CatchAllData" ma:web="b5c4283d-19e8-4978-8559-40d6627865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f0dbab4-7805-4ac6-8b98-e2555e34b493">
      <Terms xmlns="http://schemas.microsoft.com/office/infopath/2007/PartnerControls"/>
    </lcf76f155ced4ddcb4097134ff3c332f>
    <TaxCatchAll xmlns="b5c4283d-19e8-4978-8559-40d66278654d" xsi:nil="true"/>
  </documentManagement>
</p:properties>
</file>

<file path=customXml/itemProps1.xml><?xml version="1.0" encoding="utf-8"?>
<ds:datastoreItem xmlns:ds="http://schemas.openxmlformats.org/officeDocument/2006/customXml" ds:itemID="{C1740129-EFCB-4F99-8CB9-5285C1903D07}">
  <ds:schemaRefs>
    <ds:schemaRef ds:uri="5f0dbab4-7805-4ac6-8b98-e2555e34b493"/>
    <ds:schemaRef ds:uri="b5c4283d-19e8-4978-8559-40d66278654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4392882-E954-410D-9690-6A67FF405A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D74152-88C2-416A-99D7-04DEC8E0B234}">
  <ds:schemaRefs>
    <ds:schemaRef ds:uri="5f0dbab4-7805-4ac6-8b98-e2555e34b493"/>
    <ds:schemaRef ds:uri="b5c4283d-19e8-4978-8559-40d66278654d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24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and Navy Modern Company Profile Presentation</dc:title>
  <dc:creator>Rutuja</dc:creator>
  <cp:revision>2</cp:revision>
  <dcterms:created xsi:type="dcterms:W3CDTF">2006-08-16T00:00:00Z</dcterms:created>
  <dcterms:modified xsi:type="dcterms:W3CDTF">2025-07-03T05:27:13Z</dcterms:modified>
  <dc:identifier>DAGW1MZUyVU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0x01010072C61AD3CC61F648BCCB505D014C8C46</vt:lpwstr>
  </property>
  <property fmtid="{D5CDD505-2E9C-101B-9397-08002B2CF9AE}" pid="3" name="MediaServiceImageTags">
    <vt:lpwstr/>
  </property>
</Properties>
</file>