
<file path=[Content_Types].xml><?xml version="1.0" encoding="utf-8"?>
<Types xmlns="http://schemas.openxmlformats.org/package/2006/content-types">
  <Default Extension="png" ContentType="image/png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changesInfos/changesInfo1.xml" ContentType="application/vnd.ms-powerpoint.changesinfo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sldIdLst>
    <p:sldId id="262" r:id="rId2"/>
  </p:sldIdLst>
  <p:sldSz cx="13004800" cy="97536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4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Gill Sans"/>
      </a:defRPr>
    </a:lvl1pPr>
    <a:lvl2pPr marL="0" marR="0" indent="3429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4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Gill Sans"/>
      </a:defRPr>
    </a:lvl2pPr>
    <a:lvl3pPr marL="0" marR="0" indent="6858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4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Gill Sans"/>
      </a:defRPr>
    </a:lvl3pPr>
    <a:lvl4pPr marL="0" marR="0" indent="10287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4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Gill Sans"/>
      </a:defRPr>
    </a:lvl4pPr>
    <a:lvl5pPr marL="0" marR="0" indent="13716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4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Gill Sans"/>
      </a:defRPr>
    </a:lvl5pPr>
    <a:lvl6pPr marL="0" marR="0" indent="17145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4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Gill Sans"/>
      </a:defRPr>
    </a:lvl6pPr>
    <a:lvl7pPr marL="0" marR="0" indent="20574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4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Gill Sans"/>
      </a:defRPr>
    </a:lvl7pPr>
    <a:lvl8pPr marL="0" marR="0" indent="24003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4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Gill Sans"/>
      </a:defRPr>
    </a:lvl8pPr>
    <a:lvl9pPr marL="0" marR="0" indent="27432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4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Gill San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3072">
          <p15:clr>
            <a:srgbClr val="A4A3A4"/>
          </p15:clr>
        </p15:guide>
        <p15:guide id="2" pos="4096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Ray" initials="R" lastIdx="5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>
        <a:font>
          <a:latin typeface="Helvetica Light"/>
          <a:ea typeface="Helvetica Light"/>
          <a:cs typeface="Helvetica Light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398CCE"/>
          </a:solidFill>
        </a:fill>
      </a:tcStyle>
    </a:firstCol>
    <a:lastRow>
      <a:tcTxStyle>
        <a:font>
          <a:latin typeface="Helvetica Light"/>
          <a:ea typeface="Helvetica Light"/>
          <a:cs typeface="Helvetica Light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>
        <a:font>
          <a:latin typeface="Helvetica Light"/>
          <a:ea typeface="Helvetica Light"/>
          <a:cs typeface="Helvetica Light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E1E0DA"/>
          </a:solidFill>
        </a:fill>
      </a:tcStyle>
    </a:band2H>
    <a:firstCol>
      <a:tcTxStyle b="on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5AC831"/>
          </a:solidFill>
        </a:fill>
      </a:tcStyle>
    </a:firstCol>
    <a:lastRow>
      <a:tcTxStyle>
        <a:font>
          <a:latin typeface="Helvetica Light"/>
          <a:ea typeface="Helvetica Light"/>
          <a:cs typeface="Helvetica Light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n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2"/>
          </a:solidFill>
        </a:fill>
      </a:tcStyle>
    </a:firstRow>
  </a:tblStyle>
  <a:tblStyle styleId="{EEE7283C-3CF3-47DC-8721-378D4A62B228}" styleName="">
    <a:tblBg/>
    <a:wholeTbl>
      <a:tcTxStyle>
        <a:font>
          <a:latin typeface="Helvetica Light"/>
          <a:ea typeface="Helvetica Light"/>
          <a:cs typeface="Helvetica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E6E3D7"/>
          </a:solidFill>
        </a:fill>
      </a:tcStyle>
    </a:wholeTbl>
    <a:band2H>
      <a:tcTxStyle/>
      <a:tcStyle>
        <a:tcBdr/>
        <a:fill>
          <a:solidFill>
            <a:srgbClr val="C3C2C2"/>
          </a:solidFill>
        </a:fill>
      </a:tcStyle>
    </a:band2H>
    <a:firstCol>
      <a:tcTxStyle b="on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909C99"/>
          </a:solidFill>
        </a:fill>
      </a:tcStyle>
    </a:firstCol>
    <a:lastRow>
      <a:tcTxStyle b="on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97764E"/>
          </a:solidFill>
        </a:fill>
      </a:tcStyle>
    </a:lastRow>
    <a:firstRow>
      <a:tcTxStyle b="on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97764E"/>
          </a:solidFill>
        </a:fill>
      </a:tcStyle>
    </a:firstRow>
  </a:tblStyle>
  <a:tblStyle styleId="{CF821DB8-F4EB-4A41-A1BA-3FCAFE7338EE}" styleName="">
    <a:tblBg/>
    <a:wholeTbl>
      <a:tcTxStyle>
        <a:font>
          <a:latin typeface="Helvetica Light"/>
          <a:ea typeface="Helvetica Light"/>
          <a:cs typeface="Helvetica Light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DCE5E6"/>
          </a:solidFill>
        </a:fill>
      </a:tcStyle>
    </a:band2H>
    <a:firstCol>
      <a:tcTxStyle b="on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5E7790"/>
          </a:solidFill>
        </a:fill>
      </a:tcStyle>
    </a:firstCol>
    <a:lastRow>
      <a:tcTxStyle b="on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5E7790"/>
          </a:solidFill>
        </a:fill>
      </a:tcStyle>
    </a:lastRow>
    <a:firstRow>
      <a:tcTxStyle b="on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5E7790"/>
          </a:solidFill>
        </a:fill>
      </a:tcStyle>
    </a:firstRow>
  </a:tblStyle>
  <a:tblStyle styleId="{33BA23B1-9221-436E-865A-0063620EA4FD}" styleName="">
    <a:tblBg/>
    <a:wholeTbl>
      <a:tcTxStyle>
        <a:font>
          <a:latin typeface="Helvetica Light"/>
          <a:ea typeface="Helvetica Light"/>
          <a:cs typeface="Helvetica Light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D0D1D2"/>
          </a:solidFill>
        </a:fill>
      </a:tcStyle>
    </a:wholeTbl>
    <a:band2H>
      <a:tcTxStyle/>
      <a:tcStyle>
        <a:tcBdr/>
        <a:fill>
          <a:solidFill>
            <a:srgbClr val="DEDEDF"/>
          </a:solidFill>
        </a:fill>
      </a:tcStyle>
    </a:band2H>
    <a:firstCol>
      <a:tcTxStyle b="on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761"/>
          </a:solidFill>
        </a:fill>
      </a:tcStyle>
    </a:firstCol>
    <a:lastRow>
      <a:tcTxStyle b="on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909398"/>
          </a:solidFill>
        </a:fill>
      </a:tcStyle>
    </a:lastRow>
    <a:firstRow>
      <a:tcTxStyle b="on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67C85"/>
          </a:solidFill>
        </a:fill>
      </a:tcStyle>
    </a:firstRow>
  </a:tblStyle>
  <a:tblStyle styleId="{2708684C-4D16-4618-839F-0558EEFCDFE6}" styleName="">
    <a:tblBg/>
    <a:wholeTbl>
      <a:tcTxStyle>
        <a:font>
          <a:latin typeface="Helvetica Light"/>
          <a:ea typeface="Helvetica Light"/>
          <a:cs typeface="Helvetica Light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>
        <a:font>
          <a:latin typeface="Helvetica"/>
          <a:ea typeface="Helvetica"/>
          <a:cs typeface="Helvetica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>
        <a:font>
          <a:latin typeface="Helvetica"/>
          <a:ea typeface="Helvetica"/>
          <a:cs typeface="Helvetica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>
        <a:font>
          <a:latin typeface="Helvetica"/>
          <a:ea typeface="Helvetica"/>
          <a:cs typeface="Helvetica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  <a:tblStyle styleId="{8F44A2F1-9E1F-4B54-A3A2-5F16C0AD49E2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25400" cap="flat">
              <a:solidFill>
                <a:srgbClr val="000000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miter lim="400000"/>
            </a:ln>
          </a:top>
          <a:bottom>
            <a:ln w="25400" cap="flat">
              <a:solidFill>
                <a:srgbClr val="000000"/>
              </a:solidFill>
              <a:prstDash val="solid"/>
              <a:miter lim="400000"/>
            </a:ln>
          </a:bottom>
          <a:insideH>
            <a:ln w="25400" cap="flat">
              <a:solidFill>
                <a:srgbClr val="000000"/>
              </a:solidFill>
              <a:prstDash val="solid"/>
              <a:miter lim="400000"/>
            </a:ln>
          </a:insideH>
          <a:insideV>
            <a:ln w="254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C5C7C9">
              <a:alpha val="30000"/>
            </a:srgbClr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25400" cap="flat">
              <a:solidFill>
                <a:srgbClr val="000000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miter lim="400000"/>
            </a:ln>
          </a:top>
          <a:bottom>
            <a:ln w="25400" cap="flat">
              <a:solidFill>
                <a:srgbClr val="000000"/>
              </a:solidFill>
              <a:prstDash val="solid"/>
              <a:miter lim="400000"/>
            </a:ln>
          </a:bottom>
          <a:insideH>
            <a:ln w="25400" cap="flat">
              <a:solidFill>
                <a:srgbClr val="000000"/>
              </a:solidFill>
              <a:prstDash val="solid"/>
              <a:miter lim="400000"/>
            </a:ln>
          </a:insideH>
          <a:insideV>
            <a:ln w="254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25400" cap="flat">
              <a:solidFill>
                <a:srgbClr val="000000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miter lim="400000"/>
            </a:ln>
          </a:top>
          <a:bottom>
            <a:ln w="25400" cap="flat">
              <a:solidFill>
                <a:srgbClr val="000000"/>
              </a:solidFill>
              <a:prstDash val="solid"/>
              <a:miter lim="400000"/>
            </a:ln>
          </a:bottom>
          <a:insideH>
            <a:ln w="25400" cap="flat">
              <a:solidFill>
                <a:srgbClr val="000000"/>
              </a:solidFill>
              <a:prstDash val="solid"/>
              <a:miter lim="400000"/>
            </a:ln>
          </a:insideH>
          <a:insideV>
            <a:ln w="254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25400" cap="flat">
              <a:solidFill>
                <a:srgbClr val="000000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miter lim="400000"/>
            </a:ln>
          </a:top>
          <a:bottom>
            <a:ln w="25400" cap="flat">
              <a:solidFill>
                <a:srgbClr val="000000"/>
              </a:solidFill>
              <a:prstDash val="solid"/>
              <a:miter lim="400000"/>
            </a:ln>
          </a:bottom>
          <a:insideH>
            <a:ln w="25400" cap="flat">
              <a:solidFill>
                <a:srgbClr val="000000"/>
              </a:solidFill>
              <a:prstDash val="solid"/>
              <a:miter lim="400000"/>
            </a:ln>
          </a:insideH>
          <a:insideV>
            <a:ln w="254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368" autoAdjust="0"/>
    <p:restoredTop sz="94660"/>
  </p:normalViewPr>
  <p:slideViewPr>
    <p:cSldViewPr>
      <p:cViewPr>
        <p:scale>
          <a:sx n="90" d="100"/>
          <a:sy n="90" d="100"/>
        </p:scale>
        <p:origin x="-534" y="366"/>
      </p:cViewPr>
      <p:guideLst>
        <p:guide orient="horz" pos="3072"/>
        <p:guide pos="4096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3" Type="http://schemas.microsoft.com/office/2016/11/relationships/changesInfo" Target="changesInfos/changesInfo1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clId="Web-{F0F28F19-7868-415D-BA36-02ADA38B694F}"/>
    <pc:docChg chg="modSld">
      <pc:chgData name="" userId="" providerId="" clId="Web-{F0F28F19-7868-415D-BA36-02ADA38B694F}" dt="2018-11-27T20:40:39.014" v="43"/>
      <pc:docMkLst>
        <pc:docMk/>
      </pc:docMkLst>
      <pc:sldChg chg="modSp">
        <pc:chgData name="" userId="" providerId="" clId="Web-{F0F28F19-7868-415D-BA36-02ADA38B694F}" dt="2018-11-27T20:40:39.014" v="43"/>
        <pc:sldMkLst>
          <pc:docMk/>
          <pc:sldMk cId="0" sldId="301"/>
        </pc:sldMkLst>
        <pc:graphicFrameChg chg="mod modGraphic">
          <ac:chgData name="" userId="" providerId="" clId="Web-{F0F28F19-7868-415D-BA36-02ADA38B694F}" dt="2018-11-27T20:40:39.014" v="43"/>
          <ac:graphicFrameMkLst>
            <pc:docMk/>
            <pc:sldMk cId="0" sldId="301"/>
            <ac:graphicFrameMk id="532" creationId="{00000000-0000-0000-0000-000000000000}"/>
          </ac:graphicFrameMkLst>
        </pc:graphicFrame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Shape 134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35" name="Shape 135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="" xmlns:p14="http://schemas.microsoft.com/office/powerpoint/2010/main" val="1625078514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584200" latinLnBrk="0">
      <a:defRPr sz="2200">
        <a:latin typeface="Lucida Grande"/>
        <a:ea typeface="Lucida Grande"/>
        <a:cs typeface="Lucida Grande"/>
        <a:sym typeface="Lucida Grande"/>
      </a:defRPr>
    </a:lvl1pPr>
    <a:lvl2pPr indent="228600" defTabSz="584200" latinLnBrk="0">
      <a:defRPr sz="2200">
        <a:latin typeface="Lucida Grande"/>
        <a:ea typeface="Lucida Grande"/>
        <a:cs typeface="Lucida Grande"/>
        <a:sym typeface="Lucida Grande"/>
      </a:defRPr>
    </a:lvl2pPr>
    <a:lvl3pPr indent="457200" defTabSz="584200" latinLnBrk="0">
      <a:defRPr sz="2200">
        <a:latin typeface="Lucida Grande"/>
        <a:ea typeface="Lucida Grande"/>
        <a:cs typeface="Lucida Grande"/>
        <a:sym typeface="Lucida Grande"/>
      </a:defRPr>
    </a:lvl3pPr>
    <a:lvl4pPr indent="685800" defTabSz="584200" latinLnBrk="0">
      <a:defRPr sz="2200">
        <a:latin typeface="Lucida Grande"/>
        <a:ea typeface="Lucida Grande"/>
        <a:cs typeface="Lucida Grande"/>
        <a:sym typeface="Lucida Grande"/>
      </a:defRPr>
    </a:lvl4pPr>
    <a:lvl5pPr indent="914400" defTabSz="584200" latinLnBrk="0">
      <a:defRPr sz="2200">
        <a:latin typeface="Lucida Grande"/>
        <a:ea typeface="Lucida Grande"/>
        <a:cs typeface="Lucida Grande"/>
        <a:sym typeface="Lucida Grande"/>
      </a:defRPr>
    </a:lvl5pPr>
    <a:lvl6pPr indent="1143000" defTabSz="584200" latinLnBrk="0">
      <a:defRPr sz="2200">
        <a:latin typeface="Lucida Grande"/>
        <a:ea typeface="Lucida Grande"/>
        <a:cs typeface="Lucida Grande"/>
        <a:sym typeface="Lucida Grande"/>
      </a:defRPr>
    </a:lvl6pPr>
    <a:lvl7pPr indent="1371600" defTabSz="584200" latinLnBrk="0">
      <a:defRPr sz="2200">
        <a:latin typeface="Lucida Grande"/>
        <a:ea typeface="Lucida Grande"/>
        <a:cs typeface="Lucida Grande"/>
        <a:sym typeface="Lucida Grande"/>
      </a:defRPr>
    </a:lvl7pPr>
    <a:lvl8pPr indent="1600200" defTabSz="584200" latinLnBrk="0">
      <a:defRPr sz="2200">
        <a:latin typeface="Lucida Grande"/>
        <a:ea typeface="Lucida Grande"/>
        <a:cs typeface="Lucida Grande"/>
        <a:sym typeface="Lucida Grande"/>
      </a:defRPr>
    </a:lvl8pPr>
    <a:lvl9pPr indent="1828800" defTabSz="584200" latinLnBrk="0">
      <a:defRPr sz="2200">
        <a:latin typeface="Lucida Grande"/>
        <a:ea typeface="Lucida Grande"/>
        <a:cs typeface="Lucida Grande"/>
        <a:sym typeface="Lucida Grande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>
            <a:spLocks noGrp="1"/>
          </p:cNvSpPr>
          <p:nvPr>
            <p:ph type="title"/>
          </p:nvPr>
        </p:nvSpPr>
        <p:spPr>
          <a:xfrm>
            <a:off x="1270000" y="1638300"/>
            <a:ext cx="10464800" cy="33020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1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270000" y="5029200"/>
            <a:ext cx="10464800" cy="11303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600"/>
            </a:lvl1pPr>
            <a:lvl2pPr marL="0" indent="0" algn="ctr">
              <a:spcBef>
                <a:spcPts val="0"/>
              </a:spcBef>
              <a:buSzTx/>
              <a:buNone/>
              <a:defRPr sz="3600"/>
            </a:lvl2pPr>
            <a:lvl3pPr marL="0" indent="0" algn="ctr">
              <a:spcBef>
                <a:spcPts val="0"/>
              </a:spcBef>
              <a:buSzTx/>
              <a:buNone/>
              <a:defRPr sz="3600"/>
            </a:lvl3pPr>
            <a:lvl4pPr marL="0" indent="0" algn="ctr">
              <a:spcBef>
                <a:spcPts val="0"/>
              </a:spcBef>
              <a:buSzTx/>
              <a:buNone/>
              <a:defRPr sz="3600"/>
            </a:lvl4pPr>
            <a:lvl5pPr marL="0" indent="0" algn="ctr">
              <a:spcBef>
                <a:spcPts val="0"/>
              </a:spcBef>
              <a:buSzTx/>
              <a:buNone/>
              <a:defRPr sz="36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Vertical Refl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Image"/>
          <p:cNvSpPr>
            <a:spLocks noGrp="1"/>
          </p:cNvSpPr>
          <p:nvPr>
            <p:ph type="pic" sz="quarter" idx="13"/>
          </p:nvPr>
        </p:nvSpPr>
        <p:spPr>
          <a:xfrm>
            <a:off x="7124700" y="1968500"/>
            <a:ext cx="4216400" cy="5626100"/>
          </a:xfrm>
          <a:prstGeom prst="rect">
            <a:avLst/>
          </a:prstGeom>
          <a:ln w="25400"/>
          <a:effectLst>
            <a:reflection stA="50000" endPos="40000" dir="5400000" sy="-100000" algn="bl" rotWithShape="0"/>
          </a:effectLst>
        </p:spPr>
        <p:txBody>
          <a:bodyPr lIns="91439" tIns="45719" rIns="91439" bIns="45719" anchor="t"/>
          <a:lstStyle/>
          <a:p>
            <a:endParaRPr/>
          </a:p>
        </p:txBody>
      </p:sp>
      <p:sp>
        <p:nvSpPr>
          <p:cNvPr id="98" name="Title Text"/>
          <p:cNvSpPr txBox="1">
            <a:spLocks noGrp="1"/>
          </p:cNvSpPr>
          <p:nvPr>
            <p:ph type="title"/>
          </p:nvPr>
        </p:nvSpPr>
        <p:spPr>
          <a:xfrm>
            <a:off x="635000" y="1409700"/>
            <a:ext cx="5867400" cy="3302000"/>
          </a:xfrm>
          <a:prstGeom prst="rect">
            <a:avLst/>
          </a:prstGeom>
        </p:spPr>
        <p:txBody>
          <a:bodyPr anchor="b"/>
          <a:lstStyle>
            <a:lvl1pPr>
              <a:defRPr sz="7000"/>
            </a:lvl1pPr>
          </a:lstStyle>
          <a:p>
            <a:r>
              <a:t>Title Text</a:t>
            </a:r>
          </a:p>
        </p:txBody>
      </p:sp>
      <p:sp>
        <p:nvSpPr>
          <p:cNvPr id="99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635000" y="4787900"/>
            <a:ext cx="5867400" cy="33020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400"/>
            </a:lvl1pPr>
            <a:lvl2pPr marL="0" indent="0" algn="ctr">
              <a:spcBef>
                <a:spcPts val="0"/>
              </a:spcBef>
              <a:buSzTx/>
              <a:buNone/>
              <a:defRPr sz="3400"/>
            </a:lvl2pPr>
            <a:lvl3pPr marL="0" indent="0" algn="ctr">
              <a:spcBef>
                <a:spcPts val="0"/>
              </a:spcBef>
              <a:buSzTx/>
              <a:buNone/>
              <a:defRPr sz="3400"/>
            </a:lvl3pPr>
            <a:lvl4pPr marL="0" indent="0" algn="ctr">
              <a:spcBef>
                <a:spcPts val="0"/>
              </a:spcBef>
              <a:buSzTx/>
              <a:buNone/>
              <a:defRPr sz="3400"/>
            </a:lvl4pPr>
            <a:lvl5pPr marL="0" indent="0" algn="ctr">
              <a:spcBef>
                <a:spcPts val="0"/>
              </a:spcBef>
              <a:buSzTx/>
              <a:buNone/>
              <a:defRPr sz="3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00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Image"/>
          <p:cNvSpPr>
            <a:spLocks noGrp="1"/>
          </p:cNvSpPr>
          <p:nvPr>
            <p:ph type="pic" sz="quarter" idx="13"/>
          </p:nvPr>
        </p:nvSpPr>
        <p:spPr>
          <a:xfrm>
            <a:off x="7175500" y="2882900"/>
            <a:ext cx="4102100" cy="5473700"/>
          </a:xfrm>
          <a:prstGeom prst="rect">
            <a:avLst/>
          </a:prstGeom>
        </p:spPr>
        <p:txBody>
          <a:bodyPr lIns="91439" tIns="45719" rIns="91439" bIns="45719" anchor="t"/>
          <a:lstStyle/>
          <a:p>
            <a:endParaRPr/>
          </a:p>
        </p:txBody>
      </p:sp>
      <p:sp>
        <p:nvSpPr>
          <p:cNvPr id="108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109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1270000" y="2768600"/>
            <a:ext cx="5041900" cy="5715000"/>
          </a:xfrm>
          <a:prstGeom prst="rect">
            <a:avLst/>
          </a:prstGeom>
        </p:spPr>
        <p:txBody>
          <a:bodyPr/>
          <a:lstStyle>
            <a:lvl1pPr marL="812120" indent="-494620">
              <a:spcBef>
                <a:spcPts val="3800"/>
              </a:spcBef>
              <a:defRPr sz="3200"/>
            </a:lvl1pPr>
            <a:lvl2pPr marL="1256620" indent="-494620">
              <a:spcBef>
                <a:spcPts val="3800"/>
              </a:spcBef>
              <a:defRPr sz="3200"/>
            </a:lvl2pPr>
            <a:lvl3pPr marL="1701120" indent="-494620">
              <a:spcBef>
                <a:spcPts val="3800"/>
              </a:spcBef>
              <a:defRPr sz="3200"/>
            </a:lvl3pPr>
            <a:lvl4pPr marL="2145620" indent="-494620">
              <a:spcBef>
                <a:spcPts val="3800"/>
              </a:spcBef>
              <a:defRPr sz="3200"/>
            </a:lvl4pPr>
            <a:lvl5pPr marL="2590120" indent="-494620">
              <a:spcBef>
                <a:spcPts val="3800"/>
              </a:spcBef>
              <a:defRPr sz="32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10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 -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118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1270000" y="2768600"/>
            <a:ext cx="5041900" cy="5715000"/>
          </a:xfrm>
          <a:prstGeom prst="rect">
            <a:avLst/>
          </a:prstGeom>
        </p:spPr>
        <p:txBody>
          <a:bodyPr/>
          <a:lstStyle>
            <a:lvl1pPr marL="812120" indent="-494620">
              <a:spcBef>
                <a:spcPts val="3800"/>
              </a:spcBef>
              <a:defRPr sz="3200"/>
            </a:lvl1pPr>
            <a:lvl2pPr marL="1256620" indent="-494620">
              <a:spcBef>
                <a:spcPts val="3800"/>
              </a:spcBef>
              <a:defRPr sz="3200"/>
            </a:lvl2pPr>
            <a:lvl3pPr marL="1701120" indent="-494620">
              <a:spcBef>
                <a:spcPts val="3800"/>
              </a:spcBef>
              <a:defRPr sz="3200"/>
            </a:lvl3pPr>
            <a:lvl4pPr marL="2145620" indent="-494620">
              <a:spcBef>
                <a:spcPts val="3800"/>
              </a:spcBef>
              <a:defRPr sz="3200"/>
            </a:lvl4pPr>
            <a:lvl5pPr marL="2590120" indent="-494620">
              <a:spcBef>
                <a:spcPts val="3800"/>
              </a:spcBef>
              <a:defRPr sz="32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1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 -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127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7772400" y="2768600"/>
            <a:ext cx="3962400" cy="5715000"/>
          </a:xfrm>
          <a:prstGeom prst="rect">
            <a:avLst/>
          </a:prstGeom>
        </p:spPr>
        <p:txBody>
          <a:bodyPr/>
          <a:lstStyle>
            <a:lvl1pPr marL="812120" indent="-494620">
              <a:spcBef>
                <a:spcPts val="3800"/>
              </a:spcBef>
              <a:defRPr sz="3200"/>
            </a:lvl1pPr>
            <a:lvl2pPr marL="1256620" indent="-494620">
              <a:spcBef>
                <a:spcPts val="3800"/>
              </a:spcBef>
              <a:defRPr sz="3200"/>
            </a:lvl2pPr>
            <a:lvl3pPr marL="1701120" indent="-494620">
              <a:spcBef>
                <a:spcPts val="3800"/>
              </a:spcBef>
              <a:defRPr sz="3200"/>
            </a:lvl3pPr>
            <a:lvl4pPr marL="2145620" indent="-494620">
              <a:spcBef>
                <a:spcPts val="3800"/>
              </a:spcBef>
              <a:defRPr sz="3200"/>
            </a:lvl4pPr>
            <a:lvl5pPr marL="2590120" indent="-494620">
              <a:spcBef>
                <a:spcPts val="3800"/>
              </a:spcBef>
              <a:defRPr sz="32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2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 - 2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30" name="Body Level One…"/>
          <p:cNvSpPr txBox="1">
            <a:spLocks noGrp="1"/>
          </p:cNvSpPr>
          <p:nvPr>
            <p:ph type="body" idx="1"/>
          </p:nvPr>
        </p:nvSpPr>
        <p:spPr>
          <a:xfrm>
            <a:off x="1270000" y="2768600"/>
            <a:ext cx="10464800" cy="5715000"/>
          </a:xfrm>
          <a:prstGeom prst="rect">
            <a:avLst/>
          </a:prstGeom>
        </p:spPr>
        <p:txBody>
          <a:bodyPr numCol="2" spcCol="523240" anchor="t"/>
          <a:lstStyle>
            <a:lvl1pPr marL="812120" indent="-494620">
              <a:spcBef>
                <a:spcPts val="3800"/>
              </a:spcBef>
              <a:defRPr sz="3200"/>
            </a:lvl1pPr>
            <a:lvl2pPr marL="1256620" indent="-494620">
              <a:spcBef>
                <a:spcPts val="3800"/>
              </a:spcBef>
              <a:defRPr sz="3200"/>
            </a:lvl2pPr>
            <a:lvl3pPr marL="1701120" indent="-494620">
              <a:spcBef>
                <a:spcPts val="3800"/>
              </a:spcBef>
              <a:defRPr sz="3200"/>
            </a:lvl3pPr>
            <a:lvl4pPr marL="2145620" indent="-494620">
              <a:spcBef>
                <a:spcPts val="3800"/>
              </a:spcBef>
              <a:defRPr sz="3200"/>
            </a:lvl4pPr>
            <a:lvl5pPr marL="2590120" indent="-494620">
              <a:spcBef>
                <a:spcPts val="3800"/>
              </a:spcBef>
              <a:defRPr sz="32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3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3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54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Cen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Title Text"/>
          <p:cNvSpPr txBox="1">
            <a:spLocks noGrp="1"/>
          </p:cNvSpPr>
          <p:nvPr>
            <p:ph type="title"/>
          </p:nvPr>
        </p:nvSpPr>
        <p:spPr>
          <a:xfrm>
            <a:off x="1270000" y="2971800"/>
            <a:ext cx="10464800" cy="3810000"/>
          </a:xfrm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62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Image"/>
          <p:cNvSpPr>
            <a:spLocks noGrp="1"/>
          </p:cNvSpPr>
          <p:nvPr>
            <p:ph type="pic" sz="half" idx="13"/>
          </p:nvPr>
        </p:nvSpPr>
        <p:spPr>
          <a:xfrm>
            <a:off x="2438400" y="1638300"/>
            <a:ext cx="8128000" cy="4559300"/>
          </a:xfrm>
          <a:prstGeom prst="rect">
            <a:avLst/>
          </a:prstGeom>
        </p:spPr>
        <p:txBody>
          <a:bodyPr lIns="91439" tIns="45719" rIns="91439" bIns="45719" anchor="t"/>
          <a:lstStyle/>
          <a:p>
            <a:endParaRPr/>
          </a:p>
        </p:txBody>
      </p:sp>
      <p:sp>
        <p:nvSpPr>
          <p:cNvPr id="70" name="Title Text"/>
          <p:cNvSpPr txBox="1">
            <a:spLocks noGrp="1"/>
          </p:cNvSpPr>
          <p:nvPr>
            <p:ph type="title"/>
          </p:nvPr>
        </p:nvSpPr>
        <p:spPr>
          <a:xfrm>
            <a:off x="1270000" y="7366000"/>
            <a:ext cx="10464800" cy="1701800"/>
          </a:xfrm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7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Horizontal Refl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Image"/>
          <p:cNvSpPr>
            <a:spLocks noGrp="1"/>
          </p:cNvSpPr>
          <p:nvPr>
            <p:ph type="pic" sz="half" idx="13"/>
          </p:nvPr>
        </p:nvSpPr>
        <p:spPr>
          <a:xfrm>
            <a:off x="2438400" y="1638300"/>
            <a:ext cx="8128000" cy="4559300"/>
          </a:xfrm>
          <a:prstGeom prst="rect">
            <a:avLst/>
          </a:prstGeom>
          <a:ln w="25400"/>
          <a:effectLst>
            <a:reflection stA="50000" endPos="40000" dir="5400000" sy="-100000" algn="bl" rotWithShape="0"/>
          </a:effectLst>
        </p:spPr>
        <p:txBody>
          <a:bodyPr lIns="91439" tIns="45719" rIns="91439" bIns="45719" anchor="t"/>
          <a:lstStyle/>
          <a:p>
            <a:endParaRPr/>
          </a:p>
        </p:txBody>
      </p:sp>
      <p:sp>
        <p:nvSpPr>
          <p:cNvPr id="79" name="Title Text"/>
          <p:cNvSpPr txBox="1">
            <a:spLocks noGrp="1"/>
          </p:cNvSpPr>
          <p:nvPr>
            <p:ph type="title"/>
          </p:nvPr>
        </p:nvSpPr>
        <p:spPr>
          <a:xfrm>
            <a:off x="1270000" y="7366000"/>
            <a:ext cx="10464800" cy="1701800"/>
          </a:xfrm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80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Image"/>
          <p:cNvSpPr>
            <a:spLocks noGrp="1"/>
          </p:cNvSpPr>
          <p:nvPr>
            <p:ph type="pic" sz="quarter" idx="13"/>
          </p:nvPr>
        </p:nvSpPr>
        <p:spPr>
          <a:xfrm>
            <a:off x="7124700" y="1968500"/>
            <a:ext cx="4216400" cy="5626100"/>
          </a:xfrm>
          <a:prstGeom prst="rect">
            <a:avLst/>
          </a:prstGeom>
        </p:spPr>
        <p:txBody>
          <a:bodyPr lIns="91439" tIns="45719" rIns="91439" bIns="45719" anchor="t"/>
          <a:lstStyle/>
          <a:p>
            <a:endParaRPr/>
          </a:p>
        </p:txBody>
      </p:sp>
      <p:sp>
        <p:nvSpPr>
          <p:cNvPr id="88" name="Title Text"/>
          <p:cNvSpPr txBox="1">
            <a:spLocks noGrp="1"/>
          </p:cNvSpPr>
          <p:nvPr>
            <p:ph type="title"/>
          </p:nvPr>
        </p:nvSpPr>
        <p:spPr>
          <a:xfrm>
            <a:off x="635000" y="1409700"/>
            <a:ext cx="5867400" cy="3302000"/>
          </a:xfrm>
          <a:prstGeom prst="rect">
            <a:avLst/>
          </a:prstGeom>
        </p:spPr>
        <p:txBody>
          <a:bodyPr anchor="b"/>
          <a:lstStyle>
            <a:lvl1pPr>
              <a:defRPr sz="7000"/>
            </a:lvl1pPr>
          </a:lstStyle>
          <a:p>
            <a:r>
              <a:t>Title Text</a:t>
            </a:r>
          </a:p>
        </p:txBody>
      </p:sp>
      <p:sp>
        <p:nvSpPr>
          <p:cNvPr id="89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635000" y="4787900"/>
            <a:ext cx="5867400" cy="33020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400"/>
            </a:lvl1pPr>
            <a:lvl2pPr marL="0" indent="0" algn="ctr">
              <a:spcBef>
                <a:spcPts val="0"/>
              </a:spcBef>
              <a:buSzTx/>
              <a:buNone/>
              <a:defRPr sz="3400"/>
            </a:lvl2pPr>
            <a:lvl3pPr marL="0" indent="0" algn="ctr">
              <a:spcBef>
                <a:spcPts val="0"/>
              </a:spcBef>
              <a:buSzTx/>
              <a:buNone/>
              <a:defRPr sz="3400"/>
            </a:lvl3pPr>
            <a:lvl4pPr marL="0" indent="0" algn="ctr">
              <a:spcBef>
                <a:spcPts val="0"/>
              </a:spcBef>
              <a:buSzTx/>
              <a:buNone/>
              <a:defRPr sz="3400"/>
            </a:lvl4pPr>
            <a:lvl5pPr marL="0" indent="0" algn="ctr">
              <a:spcBef>
                <a:spcPts val="0"/>
              </a:spcBef>
              <a:buSzTx/>
              <a:buNone/>
              <a:defRPr sz="3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90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ody Level One…"/>
          <p:cNvSpPr txBox="1">
            <a:spLocks noGrp="1"/>
          </p:cNvSpPr>
          <p:nvPr>
            <p:ph type="body" idx="1"/>
          </p:nvPr>
        </p:nvSpPr>
        <p:spPr>
          <a:xfrm>
            <a:off x="1270000" y="1270000"/>
            <a:ext cx="10464800" cy="72136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3" name="Title Text"/>
          <p:cNvSpPr txBox="1">
            <a:spLocks noGrp="1"/>
          </p:cNvSpPr>
          <p:nvPr>
            <p:ph type="title"/>
          </p:nvPr>
        </p:nvSpPr>
        <p:spPr>
          <a:xfrm>
            <a:off x="1270000" y="254000"/>
            <a:ext cx="10464800" cy="2438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/>
          <a:lstStyle/>
          <a:p>
            <a:r>
              <a:t>Title Text</a:t>
            </a:r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6324600" y="9258300"/>
            <a:ext cx="342900" cy="368300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1800"/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  <p:sldLayoutId id="2147483662" r:id="rId13"/>
  </p:sldLayoutIdLst>
  <p:transition spd="med"/>
  <p:txStyles>
    <p:titleStyle>
      <a:lvl1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4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Gill Sans"/>
        </a:defRPr>
      </a:lvl1pPr>
      <a:lvl2pPr marL="0" marR="0" indent="228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4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Gill Sans"/>
        </a:defRPr>
      </a:lvl2pPr>
      <a:lvl3pPr marL="0" marR="0" indent="457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4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Gill Sans"/>
        </a:defRPr>
      </a:lvl3pPr>
      <a:lvl4pPr marL="0" marR="0" indent="6858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4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Gill Sans"/>
        </a:defRPr>
      </a:lvl4pPr>
      <a:lvl5pPr marL="0" marR="0" indent="9144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4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Gill Sans"/>
        </a:defRPr>
      </a:lvl5pPr>
      <a:lvl6pPr marL="0" marR="0" indent="11430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4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Gill Sans"/>
        </a:defRPr>
      </a:lvl6pPr>
      <a:lvl7pPr marL="0" marR="0" indent="1371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4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Gill Sans"/>
        </a:defRPr>
      </a:lvl7pPr>
      <a:lvl8pPr marL="0" marR="0" indent="1600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4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Gill Sans"/>
        </a:defRPr>
      </a:lvl8pPr>
      <a:lvl9pPr marL="0" marR="0" indent="18288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4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Gill Sans"/>
        </a:defRPr>
      </a:lvl9pPr>
    </p:titleStyle>
    <p:bodyStyle>
      <a:lvl1pPr marL="889000" marR="0" indent="-571500" algn="l" defTabSz="584200" rtl="0" latinLnBrk="0">
        <a:lnSpc>
          <a:spcPct val="100000"/>
        </a:lnSpc>
        <a:spcBef>
          <a:spcPts val="4800"/>
        </a:spcBef>
        <a:spcAft>
          <a:spcPts val="0"/>
        </a:spcAft>
        <a:buClrTx/>
        <a:buSzPct val="171000"/>
        <a:buFontTx/>
        <a:buChar char="•"/>
        <a:tabLst/>
        <a:defRPr sz="4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Gill Sans"/>
        </a:defRPr>
      </a:lvl1pPr>
      <a:lvl2pPr marL="1333500" marR="0" indent="-571500" algn="l" defTabSz="584200" rtl="0" latinLnBrk="0">
        <a:lnSpc>
          <a:spcPct val="100000"/>
        </a:lnSpc>
        <a:spcBef>
          <a:spcPts val="4800"/>
        </a:spcBef>
        <a:spcAft>
          <a:spcPts val="0"/>
        </a:spcAft>
        <a:buClrTx/>
        <a:buSzPct val="171000"/>
        <a:buFontTx/>
        <a:buChar char="•"/>
        <a:tabLst/>
        <a:defRPr sz="4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Gill Sans"/>
        </a:defRPr>
      </a:lvl2pPr>
      <a:lvl3pPr marL="1778000" marR="0" indent="-571500" algn="l" defTabSz="584200" rtl="0" latinLnBrk="0">
        <a:lnSpc>
          <a:spcPct val="100000"/>
        </a:lnSpc>
        <a:spcBef>
          <a:spcPts val="4800"/>
        </a:spcBef>
        <a:spcAft>
          <a:spcPts val="0"/>
        </a:spcAft>
        <a:buClrTx/>
        <a:buSzPct val="171000"/>
        <a:buFontTx/>
        <a:buChar char="•"/>
        <a:tabLst/>
        <a:defRPr sz="4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Gill Sans"/>
        </a:defRPr>
      </a:lvl3pPr>
      <a:lvl4pPr marL="2222500" marR="0" indent="-571500" algn="l" defTabSz="584200" rtl="0" latinLnBrk="0">
        <a:lnSpc>
          <a:spcPct val="100000"/>
        </a:lnSpc>
        <a:spcBef>
          <a:spcPts val="4800"/>
        </a:spcBef>
        <a:spcAft>
          <a:spcPts val="0"/>
        </a:spcAft>
        <a:buClrTx/>
        <a:buSzPct val="171000"/>
        <a:buFontTx/>
        <a:buChar char="•"/>
        <a:tabLst/>
        <a:defRPr sz="4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Gill Sans"/>
        </a:defRPr>
      </a:lvl4pPr>
      <a:lvl5pPr marL="2667000" marR="0" indent="-571500" algn="l" defTabSz="584200" rtl="0" latinLnBrk="0">
        <a:lnSpc>
          <a:spcPct val="100000"/>
        </a:lnSpc>
        <a:spcBef>
          <a:spcPts val="4800"/>
        </a:spcBef>
        <a:spcAft>
          <a:spcPts val="0"/>
        </a:spcAft>
        <a:buClrTx/>
        <a:buSzPct val="171000"/>
        <a:buFontTx/>
        <a:buChar char="•"/>
        <a:tabLst/>
        <a:defRPr sz="4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Gill Sans"/>
        </a:defRPr>
      </a:lvl5pPr>
      <a:lvl6pPr marL="3022600" marR="0" indent="-571500" algn="l" defTabSz="584200" rtl="0" latinLnBrk="0">
        <a:lnSpc>
          <a:spcPct val="100000"/>
        </a:lnSpc>
        <a:spcBef>
          <a:spcPts val="4800"/>
        </a:spcBef>
        <a:spcAft>
          <a:spcPts val="0"/>
        </a:spcAft>
        <a:buClrTx/>
        <a:buSzPct val="171000"/>
        <a:buFontTx/>
        <a:buChar char="•"/>
        <a:tabLst/>
        <a:defRPr sz="4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Gill Sans"/>
        </a:defRPr>
      </a:lvl6pPr>
      <a:lvl7pPr marL="3378200" marR="0" indent="-571500" algn="l" defTabSz="584200" rtl="0" latinLnBrk="0">
        <a:lnSpc>
          <a:spcPct val="100000"/>
        </a:lnSpc>
        <a:spcBef>
          <a:spcPts val="4800"/>
        </a:spcBef>
        <a:spcAft>
          <a:spcPts val="0"/>
        </a:spcAft>
        <a:buClrTx/>
        <a:buSzPct val="171000"/>
        <a:buFontTx/>
        <a:buChar char="•"/>
        <a:tabLst/>
        <a:defRPr sz="4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Gill Sans"/>
        </a:defRPr>
      </a:lvl7pPr>
      <a:lvl8pPr marL="3733800" marR="0" indent="-571500" algn="l" defTabSz="584200" rtl="0" latinLnBrk="0">
        <a:lnSpc>
          <a:spcPct val="100000"/>
        </a:lnSpc>
        <a:spcBef>
          <a:spcPts val="4800"/>
        </a:spcBef>
        <a:spcAft>
          <a:spcPts val="0"/>
        </a:spcAft>
        <a:buClrTx/>
        <a:buSzPct val="171000"/>
        <a:buFontTx/>
        <a:buChar char="•"/>
        <a:tabLst/>
        <a:defRPr sz="4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Gill Sans"/>
        </a:defRPr>
      </a:lvl8pPr>
      <a:lvl9pPr marL="4089400" marR="0" indent="-571500" algn="l" defTabSz="584200" rtl="0" latinLnBrk="0">
        <a:lnSpc>
          <a:spcPct val="100000"/>
        </a:lnSpc>
        <a:spcBef>
          <a:spcPts val="4800"/>
        </a:spcBef>
        <a:spcAft>
          <a:spcPts val="0"/>
        </a:spcAft>
        <a:buClrTx/>
        <a:buSzPct val="171000"/>
        <a:buFontTx/>
        <a:buChar char="•"/>
        <a:tabLst/>
        <a:defRPr sz="4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Gill Sans"/>
        </a:defRPr>
      </a:lvl9pPr>
    </p:bodyStyle>
    <p:otherStyle>
      <a:lvl1pPr marL="0" marR="0" indent="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Gill Sans"/>
        </a:defRPr>
      </a:lvl1pPr>
      <a:lvl2pPr marL="0" marR="0" indent="2286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Gill Sans"/>
        </a:defRPr>
      </a:lvl2pPr>
      <a:lvl3pPr marL="0" marR="0" indent="4572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Gill Sans"/>
        </a:defRPr>
      </a:lvl3pPr>
      <a:lvl4pPr marL="0" marR="0" indent="6858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Gill Sans"/>
        </a:defRPr>
      </a:lvl4pPr>
      <a:lvl5pPr marL="0" marR="0" indent="9144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Gill Sans"/>
        </a:defRPr>
      </a:lvl5pPr>
      <a:lvl6pPr marL="0" marR="0" indent="11430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Gill Sans"/>
        </a:defRPr>
      </a:lvl6pPr>
      <a:lvl7pPr marL="0" marR="0" indent="13716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Gill Sans"/>
        </a:defRPr>
      </a:lvl7pPr>
      <a:lvl8pPr marL="0" marR="0" indent="16002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Gill Sans"/>
        </a:defRPr>
      </a:lvl8pPr>
      <a:lvl9pPr marL="0" marR="0" indent="18288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Gill San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Core Competencies (from R&amp;D to Production)"/>
          <p:cNvSpPr txBox="1"/>
          <p:nvPr/>
        </p:nvSpPr>
        <p:spPr>
          <a:xfrm>
            <a:off x="495300" y="336550"/>
            <a:ext cx="12014200" cy="6223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spAutoFit/>
          </a:bodyPr>
          <a:lstStyle>
            <a:lvl1pPr>
              <a:defRPr sz="3600" cap="small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Core Competencies (from R&amp;D to Production)</a:t>
            </a:r>
          </a:p>
        </p:txBody>
      </p:sp>
      <p:sp>
        <p:nvSpPr>
          <p:cNvPr id="196" name="Oval"/>
          <p:cNvSpPr/>
          <p:nvPr/>
        </p:nvSpPr>
        <p:spPr>
          <a:xfrm>
            <a:off x="508000" y="241300"/>
            <a:ext cx="11988800" cy="12700"/>
          </a:xfrm>
          <a:prstGeom prst="ellipse">
            <a:avLst/>
          </a:prstGeom>
          <a:solidFill>
            <a:srgbClr val="000000"/>
          </a:solidFill>
          <a:ln w="254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sz="4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/>
          </a:p>
        </p:txBody>
      </p:sp>
      <p:sp>
        <p:nvSpPr>
          <p:cNvPr id="197" name="Oval"/>
          <p:cNvSpPr/>
          <p:nvPr/>
        </p:nvSpPr>
        <p:spPr>
          <a:xfrm>
            <a:off x="508000" y="1054100"/>
            <a:ext cx="11988800" cy="12700"/>
          </a:xfrm>
          <a:prstGeom prst="ellipse">
            <a:avLst/>
          </a:prstGeom>
          <a:solidFill>
            <a:srgbClr val="000000"/>
          </a:solidFill>
          <a:ln w="254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sz="4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/>
          </a:p>
        </p:txBody>
      </p:sp>
      <p:sp>
        <p:nvSpPr>
          <p:cNvPr id="198" name="Rounded Rectangle"/>
          <p:cNvSpPr/>
          <p:nvPr/>
        </p:nvSpPr>
        <p:spPr>
          <a:xfrm>
            <a:off x="793750" y="1400098"/>
            <a:ext cx="5334000" cy="7592143"/>
          </a:xfrm>
          <a:prstGeom prst="roundRect">
            <a:avLst>
              <a:gd name="adj" fmla="val 3571"/>
            </a:avLst>
          </a:prstGeom>
          <a:solidFill>
            <a:srgbClr val="7696C1">
              <a:alpha val="70000"/>
            </a:srgbClr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sz="4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/>
          </a:p>
        </p:txBody>
      </p:sp>
      <p:sp>
        <p:nvSpPr>
          <p:cNvPr id="199" name="Rounded Rectangle"/>
          <p:cNvSpPr/>
          <p:nvPr/>
        </p:nvSpPr>
        <p:spPr>
          <a:xfrm>
            <a:off x="6877050" y="1400098"/>
            <a:ext cx="5334000" cy="7592143"/>
          </a:xfrm>
          <a:prstGeom prst="roundRect">
            <a:avLst>
              <a:gd name="adj" fmla="val 3571"/>
            </a:avLst>
          </a:prstGeom>
          <a:solidFill>
            <a:srgbClr val="63B445">
              <a:alpha val="70000"/>
            </a:srgbClr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sz="4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/>
          </a:p>
        </p:txBody>
      </p:sp>
      <p:sp>
        <p:nvSpPr>
          <p:cNvPr id="200" name="Aether Confidential - do not share without permission"/>
          <p:cNvSpPr txBox="1"/>
          <p:nvPr/>
        </p:nvSpPr>
        <p:spPr>
          <a:xfrm>
            <a:off x="101600" y="9312839"/>
            <a:ext cx="6705600" cy="36082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spAutoFit/>
          </a:bodyPr>
          <a:lstStyle>
            <a:lvl1pPr algn="l">
              <a:defRPr sz="1800" b="1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Aether Confidential - do not share without permission</a:t>
            </a:r>
          </a:p>
        </p:txBody>
      </p:sp>
      <p:sp>
        <p:nvSpPr>
          <p:cNvPr id="201" name="Core Chemistry Competencies…"/>
          <p:cNvSpPr txBox="1"/>
          <p:nvPr/>
        </p:nvSpPr>
        <p:spPr>
          <a:xfrm>
            <a:off x="796961" y="1420777"/>
            <a:ext cx="5314878" cy="755078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defTabSz="457200">
              <a:defRPr sz="2200" b="1">
                <a:latin typeface="Arial"/>
                <a:ea typeface="Arial"/>
                <a:cs typeface="Arial"/>
                <a:sym typeface="Arial"/>
              </a:defRPr>
            </a:pPr>
            <a:r>
              <a:rPr dirty="0"/>
              <a:t>Core Chemistr</a:t>
            </a:r>
            <a:r>
              <a:rPr lang="en-US" dirty="0"/>
              <a:t>ies</a:t>
            </a:r>
            <a:endParaRPr dirty="0"/>
          </a:p>
          <a:p>
            <a:pPr defTabSz="457200">
              <a:defRPr sz="2200" b="1">
                <a:latin typeface="Arial"/>
                <a:ea typeface="Arial"/>
                <a:cs typeface="Arial"/>
                <a:sym typeface="Arial"/>
              </a:defRPr>
            </a:pPr>
            <a:endParaRPr dirty="0"/>
          </a:p>
          <a:p>
            <a:pPr defTabSz="457200">
              <a:defRPr sz="2200">
                <a:latin typeface="Arial"/>
                <a:ea typeface="Arial"/>
                <a:cs typeface="Arial"/>
                <a:sym typeface="Arial"/>
              </a:defRPr>
            </a:pPr>
            <a:r>
              <a:rPr dirty="0"/>
              <a:t>Grignard Chemistry</a:t>
            </a:r>
          </a:p>
          <a:p>
            <a:pPr defTabSz="457200">
              <a:defRPr sz="2200">
                <a:latin typeface="Arial"/>
                <a:ea typeface="Arial"/>
                <a:cs typeface="Arial"/>
                <a:sym typeface="Arial"/>
              </a:defRPr>
            </a:pPr>
            <a:endParaRPr dirty="0"/>
          </a:p>
          <a:p>
            <a:pPr defTabSz="457200">
              <a:defRPr sz="2200">
                <a:latin typeface="Arial"/>
                <a:ea typeface="Arial"/>
                <a:cs typeface="Arial"/>
                <a:sym typeface="Arial"/>
              </a:defRPr>
            </a:pPr>
            <a:r>
              <a:rPr dirty="0"/>
              <a:t>Ethylene Oxide Chemistry</a:t>
            </a:r>
          </a:p>
          <a:p>
            <a:pPr defTabSz="457200">
              <a:defRPr sz="2200">
                <a:latin typeface="Arial"/>
                <a:ea typeface="Arial"/>
                <a:cs typeface="Arial"/>
                <a:sym typeface="Arial"/>
              </a:defRPr>
            </a:pPr>
            <a:endParaRPr dirty="0"/>
          </a:p>
          <a:p>
            <a:pPr defTabSz="457200">
              <a:defRPr sz="2200">
                <a:latin typeface="Arial"/>
                <a:ea typeface="Arial"/>
                <a:cs typeface="Arial"/>
                <a:sym typeface="Arial"/>
              </a:defRPr>
            </a:pPr>
            <a:r>
              <a:rPr dirty="0"/>
              <a:t>Isobutylene Chemistry</a:t>
            </a:r>
          </a:p>
          <a:p>
            <a:pPr defTabSz="457200">
              <a:defRPr sz="2200">
                <a:latin typeface="Arial"/>
                <a:ea typeface="Arial"/>
                <a:cs typeface="Arial"/>
                <a:sym typeface="Arial"/>
              </a:defRPr>
            </a:pPr>
            <a:endParaRPr dirty="0"/>
          </a:p>
          <a:p>
            <a:pPr defTabSz="457200">
              <a:defRPr sz="2200">
                <a:latin typeface="Arial"/>
                <a:ea typeface="Arial"/>
                <a:cs typeface="Arial"/>
                <a:sym typeface="Arial"/>
              </a:defRPr>
            </a:pPr>
            <a:r>
              <a:rPr dirty="0"/>
              <a:t>High Pressure / Hydrogenation</a:t>
            </a:r>
          </a:p>
          <a:p>
            <a:pPr defTabSz="457200">
              <a:defRPr sz="2200">
                <a:latin typeface="Arial"/>
                <a:ea typeface="Arial"/>
                <a:cs typeface="Arial"/>
                <a:sym typeface="Arial"/>
              </a:defRPr>
            </a:pPr>
            <a:endParaRPr dirty="0"/>
          </a:p>
          <a:p>
            <a:pPr defTabSz="457200">
              <a:defRPr sz="2200">
                <a:latin typeface="Arial"/>
                <a:ea typeface="Arial"/>
                <a:cs typeface="Arial"/>
                <a:sym typeface="Arial"/>
              </a:defRPr>
            </a:pPr>
            <a:r>
              <a:rPr dirty="0"/>
              <a:t>Catalysis</a:t>
            </a:r>
          </a:p>
          <a:p>
            <a:pPr defTabSz="457200">
              <a:defRPr sz="2200">
                <a:latin typeface="Arial"/>
                <a:ea typeface="Arial"/>
                <a:cs typeface="Arial"/>
                <a:sym typeface="Arial"/>
              </a:defRPr>
            </a:pPr>
            <a:r>
              <a:rPr dirty="0"/>
              <a:t>(Homogeneous / Heterogeneous)</a:t>
            </a:r>
          </a:p>
          <a:p>
            <a:pPr defTabSz="457200">
              <a:defRPr sz="2200">
                <a:latin typeface="Arial"/>
                <a:ea typeface="Arial"/>
                <a:cs typeface="Arial"/>
                <a:sym typeface="Arial"/>
              </a:defRPr>
            </a:pPr>
            <a:endParaRPr dirty="0"/>
          </a:p>
          <a:p>
            <a:pPr defTabSz="457200">
              <a:defRPr sz="2200">
                <a:latin typeface="Arial"/>
                <a:ea typeface="Arial"/>
                <a:cs typeface="Arial"/>
                <a:sym typeface="Arial"/>
              </a:defRPr>
            </a:pPr>
            <a:r>
              <a:rPr dirty="0"/>
              <a:t>Etherification / Ullmann Chemistry</a:t>
            </a:r>
          </a:p>
          <a:p>
            <a:pPr defTabSz="457200">
              <a:defRPr sz="2200">
                <a:latin typeface="Arial"/>
                <a:ea typeface="Arial"/>
                <a:cs typeface="Arial"/>
                <a:sym typeface="Arial"/>
              </a:defRPr>
            </a:pPr>
            <a:endParaRPr dirty="0"/>
          </a:p>
          <a:p>
            <a:pPr defTabSz="457200">
              <a:defRPr sz="2200">
                <a:latin typeface="Arial"/>
                <a:ea typeface="Arial"/>
                <a:cs typeface="Arial"/>
                <a:sym typeface="Arial"/>
              </a:defRPr>
            </a:pPr>
            <a:r>
              <a:rPr dirty="0"/>
              <a:t>Coupling Reactions </a:t>
            </a:r>
          </a:p>
          <a:p>
            <a:pPr defTabSz="457200">
              <a:defRPr sz="2200">
                <a:latin typeface="Arial"/>
                <a:ea typeface="Arial"/>
                <a:cs typeface="Arial"/>
                <a:sym typeface="Arial"/>
              </a:defRPr>
            </a:pPr>
            <a:r>
              <a:rPr dirty="0"/>
              <a:t>(Suzuki-</a:t>
            </a:r>
            <a:r>
              <a:rPr dirty="0" err="1"/>
              <a:t>Miyaura</a:t>
            </a:r>
            <a:r>
              <a:rPr dirty="0"/>
              <a:t>, Heck)</a:t>
            </a:r>
          </a:p>
          <a:p>
            <a:pPr defTabSz="457200">
              <a:defRPr sz="2200">
                <a:latin typeface="Arial"/>
                <a:ea typeface="Arial"/>
                <a:cs typeface="Arial"/>
                <a:sym typeface="Arial"/>
              </a:defRPr>
            </a:pPr>
            <a:endParaRPr dirty="0"/>
          </a:p>
          <a:p>
            <a:pPr defTabSz="457200">
              <a:defRPr sz="2200">
                <a:latin typeface="Arial"/>
                <a:ea typeface="Arial"/>
                <a:cs typeface="Arial"/>
                <a:sym typeface="Arial"/>
              </a:defRPr>
            </a:pPr>
            <a:r>
              <a:rPr dirty="0"/>
              <a:t>Exothermic Chemistry</a:t>
            </a:r>
          </a:p>
          <a:p>
            <a:pPr defTabSz="457200">
              <a:defRPr sz="2200">
                <a:latin typeface="Arial"/>
                <a:ea typeface="Arial"/>
                <a:cs typeface="Arial"/>
                <a:sym typeface="Arial"/>
              </a:defRPr>
            </a:pPr>
            <a:r>
              <a:rPr dirty="0"/>
              <a:t>(Nitration, Halogenation)</a:t>
            </a:r>
          </a:p>
          <a:p>
            <a:pPr defTabSz="457200">
              <a:defRPr sz="2200">
                <a:latin typeface="Arial"/>
                <a:ea typeface="Arial"/>
                <a:cs typeface="Arial"/>
                <a:sym typeface="Arial"/>
              </a:defRPr>
            </a:pPr>
            <a:endParaRPr dirty="0"/>
          </a:p>
          <a:p>
            <a:pPr defTabSz="457200">
              <a:defRPr sz="2200">
                <a:latin typeface="Arial"/>
                <a:ea typeface="Arial"/>
                <a:cs typeface="Arial"/>
                <a:sym typeface="Arial"/>
              </a:defRPr>
            </a:pPr>
            <a:r>
              <a:rPr dirty="0" err="1"/>
              <a:t>Organolithiation</a:t>
            </a:r>
            <a:r>
              <a:rPr dirty="0"/>
              <a:t> Chemistry</a:t>
            </a:r>
          </a:p>
        </p:txBody>
      </p:sp>
      <p:sp>
        <p:nvSpPr>
          <p:cNvPr id="202" name="Core Technology Competencies…"/>
          <p:cNvSpPr txBox="1"/>
          <p:nvPr/>
        </p:nvSpPr>
        <p:spPr>
          <a:xfrm>
            <a:off x="6978650" y="1431344"/>
            <a:ext cx="5130800" cy="721223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defTabSz="457200">
              <a:defRPr sz="2200" b="1">
                <a:latin typeface="Arial"/>
                <a:ea typeface="Arial"/>
                <a:cs typeface="Arial"/>
                <a:sym typeface="Arial"/>
              </a:defRPr>
            </a:pPr>
            <a:r>
              <a:rPr dirty="0"/>
              <a:t>Core </a:t>
            </a:r>
            <a:r>
              <a:rPr lang="en-US" dirty="0"/>
              <a:t>Process Technologies</a:t>
            </a:r>
            <a:endParaRPr dirty="0"/>
          </a:p>
          <a:p>
            <a:pPr defTabSz="457200">
              <a:defRPr sz="2200" b="1">
                <a:latin typeface="Arial"/>
                <a:ea typeface="Arial"/>
                <a:cs typeface="Arial"/>
                <a:sym typeface="Arial"/>
              </a:defRPr>
            </a:pPr>
            <a:endParaRPr dirty="0"/>
          </a:p>
          <a:p>
            <a:pPr defTabSz="457200">
              <a:defRPr sz="2200">
                <a:latin typeface="Arial"/>
                <a:ea typeface="Arial"/>
                <a:cs typeface="Arial"/>
                <a:sym typeface="Arial"/>
              </a:defRPr>
            </a:pPr>
            <a:r>
              <a:rPr dirty="0"/>
              <a:t>Continuous Reaction</a:t>
            </a:r>
          </a:p>
          <a:p>
            <a:pPr defTabSz="457200">
              <a:defRPr sz="2200">
                <a:latin typeface="Arial"/>
                <a:ea typeface="Arial"/>
                <a:cs typeface="Arial"/>
                <a:sym typeface="Arial"/>
              </a:defRPr>
            </a:pPr>
            <a:endParaRPr dirty="0"/>
          </a:p>
          <a:p>
            <a:pPr defTabSz="457200">
              <a:defRPr sz="2200">
                <a:latin typeface="Arial"/>
                <a:ea typeface="Arial"/>
                <a:cs typeface="Arial"/>
                <a:sym typeface="Arial"/>
              </a:defRPr>
            </a:pPr>
            <a:r>
              <a:rPr dirty="0"/>
              <a:t>Batch Reaction</a:t>
            </a:r>
          </a:p>
          <a:p>
            <a:pPr defTabSz="457200">
              <a:defRPr sz="2200">
                <a:latin typeface="Arial"/>
                <a:ea typeface="Arial"/>
                <a:cs typeface="Arial"/>
                <a:sym typeface="Arial"/>
              </a:defRPr>
            </a:pPr>
            <a:endParaRPr dirty="0"/>
          </a:p>
          <a:p>
            <a:pPr defTabSz="457200">
              <a:defRPr sz="2200">
                <a:latin typeface="Arial"/>
                <a:ea typeface="Arial"/>
                <a:cs typeface="Arial"/>
                <a:sym typeface="Arial"/>
              </a:defRPr>
            </a:pPr>
            <a:r>
              <a:rPr dirty="0"/>
              <a:t>High Pressure Reaction</a:t>
            </a:r>
          </a:p>
          <a:p>
            <a:pPr defTabSz="457200">
              <a:defRPr sz="2200">
                <a:latin typeface="Arial"/>
                <a:ea typeface="Arial"/>
                <a:cs typeface="Arial"/>
                <a:sym typeface="Arial"/>
              </a:defRPr>
            </a:pPr>
            <a:endParaRPr dirty="0"/>
          </a:p>
          <a:p>
            <a:pPr defTabSz="457200">
              <a:defRPr sz="2200">
                <a:latin typeface="Arial"/>
                <a:ea typeface="Arial"/>
                <a:cs typeface="Arial"/>
                <a:sym typeface="Arial"/>
              </a:defRPr>
            </a:pPr>
            <a:r>
              <a:rPr dirty="0"/>
              <a:t>Fixed Bed Reaction</a:t>
            </a:r>
          </a:p>
          <a:p>
            <a:pPr defTabSz="457200">
              <a:defRPr sz="2200">
                <a:latin typeface="Arial"/>
                <a:ea typeface="Arial"/>
                <a:cs typeface="Arial"/>
                <a:sym typeface="Arial"/>
              </a:defRPr>
            </a:pPr>
            <a:endParaRPr dirty="0"/>
          </a:p>
          <a:p>
            <a:pPr defTabSz="457200">
              <a:defRPr sz="2200">
                <a:latin typeface="Arial"/>
                <a:ea typeface="Arial"/>
                <a:cs typeface="Arial"/>
                <a:sym typeface="Arial"/>
              </a:defRPr>
            </a:pPr>
            <a:r>
              <a:rPr dirty="0"/>
              <a:t>Cryogenic Reaction</a:t>
            </a:r>
          </a:p>
          <a:p>
            <a:pPr defTabSz="457200">
              <a:defRPr sz="2200">
                <a:latin typeface="Arial"/>
                <a:ea typeface="Arial"/>
                <a:cs typeface="Arial"/>
                <a:sym typeface="Arial"/>
              </a:defRPr>
            </a:pPr>
            <a:endParaRPr dirty="0"/>
          </a:p>
          <a:p>
            <a:pPr defTabSz="457200">
              <a:defRPr sz="2200">
                <a:latin typeface="Arial"/>
                <a:ea typeface="Arial"/>
                <a:cs typeface="Arial"/>
                <a:sym typeface="Arial"/>
              </a:defRPr>
            </a:pPr>
            <a:r>
              <a:rPr dirty="0"/>
              <a:t>DCS Process Automation</a:t>
            </a:r>
          </a:p>
          <a:p>
            <a:pPr defTabSz="457200">
              <a:defRPr sz="2200">
                <a:latin typeface="Arial"/>
                <a:ea typeface="Arial"/>
                <a:cs typeface="Arial"/>
                <a:sym typeface="Arial"/>
              </a:defRPr>
            </a:pPr>
            <a:endParaRPr dirty="0"/>
          </a:p>
          <a:p>
            <a:pPr defTabSz="457200">
              <a:defRPr sz="2200">
                <a:latin typeface="Arial"/>
                <a:ea typeface="Arial"/>
                <a:cs typeface="Arial"/>
                <a:sym typeface="Arial"/>
              </a:defRPr>
            </a:pPr>
            <a:r>
              <a:rPr dirty="0"/>
              <a:t>Distillation</a:t>
            </a:r>
          </a:p>
          <a:p>
            <a:pPr defTabSz="457200">
              <a:defRPr sz="2200">
                <a:latin typeface="Arial"/>
                <a:ea typeface="Arial"/>
                <a:cs typeface="Arial"/>
                <a:sym typeface="Arial"/>
              </a:defRPr>
            </a:pPr>
            <a:r>
              <a:rPr dirty="0"/>
              <a:t>(Wiped Film / Short Path)</a:t>
            </a:r>
          </a:p>
          <a:p>
            <a:pPr defTabSz="457200">
              <a:defRPr sz="2200">
                <a:latin typeface="Arial"/>
                <a:ea typeface="Arial"/>
                <a:cs typeface="Arial"/>
                <a:sym typeface="Arial"/>
              </a:defRPr>
            </a:pPr>
            <a:endParaRPr dirty="0"/>
          </a:p>
          <a:p>
            <a:pPr defTabSz="457200">
              <a:defRPr sz="2200">
                <a:latin typeface="Arial"/>
                <a:ea typeface="Arial"/>
                <a:cs typeface="Arial"/>
                <a:sym typeface="Arial"/>
              </a:defRPr>
            </a:pPr>
            <a:r>
              <a:rPr dirty="0"/>
              <a:t>Distillation</a:t>
            </a:r>
          </a:p>
          <a:p>
            <a:pPr defTabSz="457200">
              <a:defRPr sz="2200">
                <a:latin typeface="Arial"/>
                <a:ea typeface="Arial"/>
                <a:cs typeface="Arial"/>
                <a:sym typeface="Arial"/>
              </a:defRPr>
            </a:pPr>
            <a:r>
              <a:rPr dirty="0"/>
              <a:t>(High Vacuum / Fractional)</a:t>
            </a:r>
          </a:p>
          <a:p>
            <a:pPr defTabSz="457200">
              <a:defRPr sz="2200">
                <a:latin typeface="Arial"/>
                <a:ea typeface="Arial"/>
                <a:cs typeface="Arial"/>
                <a:sym typeface="Arial"/>
              </a:defRPr>
            </a:pPr>
            <a:endParaRPr dirty="0"/>
          </a:p>
          <a:p>
            <a:pPr defTabSz="457200">
              <a:defRPr sz="2200">
                <a:latin typeface="Arial"/>
                <a:ea typeface="Arial"/>
                <a:cs typeface="Arial"/>
                <a:sym typeface="Arial"/>
              </a:defRPr>
            </a:pPr>
            <a:r>
              <a:rPr dirty="0"/>
              <a:t>Filtration / Drying</a:t>
            </a:r>
          </a:p>
        </p:txBody>
      </p:sp>
    </p:spTree>
  </p:cSld>
  <p:clrMapOvr>
    <a:masterClrMapping/>
  </p:clrMapOvr>
  <p:transition/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3585F"/>
      </a:dk2>
      <a:lt2>
        <a:srgbClr val="DCDEE0"/>
      </a:lt2>
      <a:accent1>
        <a:srgbClr val="0365C0"/>
      </a:accent1>
      <a:accent2>
        <a:srgbClr val="00882B"/>
      </a:accent2>
      <a:accent3>
        <a:srgbClr val="DCBD23"/>
      </a:accent3>
      <a:accent4>
        <a:srgbClr val="DE6A10"/>
      </a:accent4>
      <a:accent5>
        <a:srgbClr val="C82506"/>
      </a:accent5>
      <a:accent6>
        <a:srgbClr val="773F9B"/>
      </a:accent6>
      <a:hlink>
        <a:srgbClr val="0000FF"/>
      </a:hlink>
      <a:folHlink>
        <a:srgbClr val="FF00FF"/>
      </a:folHlink>
    </a:clrScheme>
    <a:fontScheme name="White">
      <a:majorFont>
        <a:latin typeface="Gill Sans"/>
        <a:ea typeface="Gill Sans"/>
        <a:cs typeface="Gill Sans"/>
      </a:majorFont>
      <a:minorFont>
        <a:latin typeface="Gill Sans"/>
        <a:ea typeface="Gill Sans"/>
        <a:cs typeface="Gill Sans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127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blipFill rotWithShape="1">
          <a:blip xmlns:r="http://schemas.openxmlformats.org/officeDocument/2006/relationships" r:embed="rId1"/>
          <a:srcRect/>
          <a:tile tx="0" ty="0" sx="100000" sy="100000" flip="none" algn="tl"/>
        </a:blipFill>
        <a:ln w="12700" cap="flat">
          <a:noFill/>
          <a:miter lim="400000"/>
        </a:ln>
        <a:effectLst>
          <a:outerShdw blurRad="38100" dist="25400" dir="5400000" rotWithShape="0">
            <a:srgbClr val="000000">
              <a:alpha val="50000"/>
            </a:srgbClr>
          </a:outerShdw>
        </a:effectLst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4000" b="0" i="0" u="none" strike="noStrike" cap="none" spc="0" normalizeH="0" baseline="0">
            <a:ln>
              <a:noFill/>
            </a:ln>
            <a:solidFill>
              <a:srgbClr val="FFFFFF"/>
            </a:solidFill>
            <a:effectLst>
              <a:outerShdw blurRad="38100" dist="12700" dir="5400000" rotWithShape="0">
                <a:srgbClr val="000000">
                  <a:alpha val="50000"/>
                </a:srgbClr>
              </a:outerShdw>
            </a:effectLst>
            <a:uFillTx/>
            <a:latin typeface="+mn-lt"/>
            <a:ea typeface="+mn-ea"/>
            <a:cs typeface="+mn-cs"/>
            <a:sym typeface="Gill Sans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42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Gill Sans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3585F"/>
      </a:dk2>
      <a:lt2>
        <a:srgbClr val="DCDEE0"/>
      </a:lt2>
      <a:accent1>
        <a:srgbClr val="0365C0"/>
      </a:accent1>
      <a:accent2>
        <a:srgbClr val="00882B"/>
      </a:accent2>
      <a:accent3>
        <a:srgbClr val="DCBD23"/>
      </a:accent3>
      <a:accent4>
        <a:srgbClr val="DE6A10"/>
      </a:accent4>
      <a:accent5>
        <a:srgbClr val="C82506"/>
      </a:accent5>
      <a:accent6>
        <a:srgbClr val="773F9B"/>
      </a:accent6>
      <a:hlink>
        <a:srgbClr val="0000FF"/>
      </a:hlink>
      <a:folHlink>
        <a:srgbClr val="FF00FF"/>
      </a:folHlink>
    </a:clrScheme>
    <a:fontScheme name="White">
      <a:majorFont>
        <a:latin typeface="Gill Sans"/>
        <a:ea typeface="Gill Sans"/>
        <a:cs typeface="Gill Sans"/>
      </a:majorFont>
      <a:minorFont>
        <a:latin typeface="Gill Sans"/>
        <a:ea typeface="Gill Sans"/>
        <a:cs typeface="Gill Sans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127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blipFill rotWithShape="1">
          <a:blip xmlns:r="http://schemas.openxmlformats.org/officeDocument/2006/relationships" r:embed="rId1"/>
          <a:srcRect/>
          <a:tile tx="0" ty="0" sx="100000" sy="100000" flip="none" algn="tl"/>
        </a:blipFill>
        <a:ln w="12700" cap="flat">
          <a:noFill/>
          <a:miter lim="400000"/>
        </a:ln>
        <a:effectLst>
          <a:outerShdw blurRad="38100" dist="25400" dir="5400000" rotWithShape="0">
            <a:srgbClr val="000000">
              <a:alpha val="50000"/>
            </a:srgbClr>
          </a:outerShdw>
        </a:effectLst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4000" b="0" i="0" u="none" strike="noStrike" cap="none" spc="0" normalizeH="0" baseline="0">
            <a:ln>
              <a:noFill/>
            </a:ln>
            <a:solidFill>
              <a:srgbClr val="FFFFFF"/>
            </a:solidFill>
            <a:effectLst>
              <a:outerShdw blurRad="38100" dist="12700" dir="5400000" rotWithShape="0">
                <a:srgbClr val="000000">
                  <a:alpha val="50000"/>
                </a:srgbClr>
              </a:outerShdw>
            </a:effectLst>
            <a:uFillTx/>
            <a:latin typeface="+mn-lt"/>
            <a:ea typeface="+mn-ea"/>
            <a:cs typeface="+mn-cs"/>
            <a:sym typeface="Gill Sans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42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Gill Sans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1275</TotalTime>
  <Words>92</Words>
  <Application>Microsoft Office PowerPoint</Application>
  <PresentationFormat>Custom</PresentationFormat>
  <Paragraphs>45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White</vt:lpstr>
      <vt:lpstr>Slide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Raymond Roach</dc:creator>
  <cp:lastModifiedBy>Windows User</cp:lastModifiedBy>
  <cp:revision>30</cp:revision>
  <dcterms:modified xsi:type="dcterms:W3CDTF">2019-03-11T18:57:04Z</dcterms:modified>
</cp:coreProperties>
</file>