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6" autoAdjust="0"/>
    <p:restoredTop sz="94660"/>
  </p:normalViewPr>
  <p:slideViewPr>
    <p:cSldViewPr snapToGrid="0">
      <p:cViewPr varScale="1">
        <p:scale>
          <a:sx n="52" d="100"/>
          <a:sy n="52" d="100"/>
        </p:scale>
        <p:origin x="84" y="11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0FC0BD-F218-B1F4-408B-646B28E3C7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DEFAD2F-EBF4-CC34-8620-882B5E1443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45D83F0-4655-BD9A-D120-4F2AA0CB1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88C4-1FC1-4034-AAC1-C90CF27AD49A}" type="datetimeFigureOut">
              <a:rPr lang="da-DK" smtClean="0"/>
              <a:t>25-09-2023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16A1B62-2585-3804-4031-6C4879BFE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D4B15E9-D0DF-FF0A-2F0C-523AF66BD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EE85-60CA-4795-B8B9-7EDE704D24D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86381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9222D8-F224-7740-ED1F-27C49773B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0849008-B88C-9AFF-9715-DD5BA16914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5190EE3-1577-37D2-3E2F-C584CEC25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88C4-1FC1-4034-AAC1-C90CF27AD49A}" type="datetimeFigureOut">
              <a:rPr lang="da-DK" smtClean="0"/>
              <a:t>25-09-2023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3F1F0E8-3DE3-B90A-7B4B-70B60B7F8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8EBD140-BE0C-6005-D180-B10FE7F34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EE85-60CA-4795-B8B9-7EDE704D24D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39726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14E997EB-0BA0-E662-3EC7-C9B240A252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D6CD5BC-E3DE-58AD-CAFB-48887BEFB6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EBE296E-FE01-E708-AC5A-7F6BB89F1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88C4-1FC1-4034-AAC1-C90CF27AD49A}" type="datetimeFigureOut">
              <a:rPr lang="da-DK" smtClean="0"/>
              <a:t>25-09-2023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69ECA40-D163-76BB-7988-3200BFCFB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EB5F060-2F66-B3B0-5442-555C3E429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EE85-60CA-4795-B8B9-7EDE704D24D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20321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1E0DAC-F438-C798-F2E8-3D6005E6B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7E1835D-6C10-00A7-694D-F9DCADA84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8C4FC35-D1C5-1513-1085-A9FAB8836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88C4-1FC1-4034-AAC1-C90CF27AD49A}" type="datetimeFigureOut">
              <a:rPr lang="da-DK" smtClean="0"/>
              <a:t>25-09-2023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7562A73-7674-E5F9-8637-B7E69A0F0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EB5A15E-4930-6715-84D8-A89E0CDDC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EE85-60CA-4795-B8B9-7EDE704D24D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6769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19F317-88F4-4A90-F905-4F41A84C2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95A1553-4473-8B07-8107-95B0CF39E4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BE69284-ABA7-51D7-72EF-48ABD1F77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88C4-1FC1-4034-AAC1-C90CF27AD49A}" type="datetimeFigureOut">
              <a:rPr lang="da-DK" smtClean="0"/>
              <a:t>25-09-2023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DDCCBF3-B3A5-01B8-5558-059A0C9B0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36D4DD1-6D02-970A-02B9-33518A156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EE85-60CA-4795-B8B9-7EDE704D24D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89023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F17703-BC97-1EC4-F6F0-21ECF4ECF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8DC6450-A33F-7A10-475F-403D44ED70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0B05457-F06C-D519-BAA7-8C4340828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0FD5128-E84D-B22C-7D42-F2AF819AD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88C4-1FC1-4034-AAC1-C90CF27AD49A}" type="datetimeFigureOut">
              <a:rPr lang="da-DK" smtClean="0"/>
              <a:t>25-09-2023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8D8E697-10D8-6057-3C74-1D544A7B9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3C6A35A-04B0-92C4-9127-5DB2C9F89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EE85-60CA-4795-B8B9-7EDE704D24D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59785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74A7C7-CD4F-AE25-DAB9-CE5C7AAD8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7EDAE01-44FE-B5E1-0B4D-6F47569902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7A06D53-D2C1-FA3C-CD4A-A30F3E2DE9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E306CB8A-4EB4-92C3-B52D-92A3D435B7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27F27EB0-FDD5-1830-7058-F2476BD5C0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BE3C2DD-314C-5D28-701B-640E97DAB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88C4-1FC1-4034-AAC1-C90CF27AD49A}" type="datetimeFigureOut">
              <a:rPr lang="da-DK" smtClean="0"/>
              <a:t>25-09-2023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897001CB-C7D8-56F3-35A3-199E4A235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BE3EFB95-29F4-CA68-6A8F-EBEA5F552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EE85-60CA-4795-B8B9-7EDE704D24D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3362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D89CD5-F226-73CC-70E2-7251DACC8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072FD290-6BD8-FD53-B6B2-C8419D0AA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88C4-1FC1-4034-AAC1-C90CF27AD49A}" type="datetimeFigureOut">
              <a:rPr lang="da-DK" smtClean="0"/>
              <a:t>25-09-2023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4DC4273D-CD07-97CB-E52B-57F6900BA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404BC93-C622-A6EF-7CCE-1821CA8AC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EE85-60CA-4795-B8B9-7EDE704D24D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73486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B3360E3F-85D4-48ED-982A-1F51DC319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88C4-1FC1-4034-AAC1-C90CF27AD49A}" type="datetimeFigureOut">
              <a:rPr lang="da-DK" smtClean="0"/>
              <a:t>25-09-2023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C7BBBCEB-FD7E-DE47-8978-FFE2C8107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0A86349F-6C56-DBD2-3972-1AFFCFF6D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EE85-60CA-4795-B8B9-7EDE704D24D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08895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6D74AB-E5EE-E60C-634C-7F54E9880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8F38B86-275D-83C9-AC1D-A92A95F7F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2D81D18-38FA-D023-4D68-B9DC7A12ED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36102B7-2654-EF15-A522-EAE17609D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88C4-1FC1-4034-AAC1-C90CF27AD49A}" type="datetimeFigureOut">
              <a:rPr lang="da-DK" smtClean="0"/>
              <a:t>25-09-2023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2F06D16-0E5C-5171-2533-D39B51C29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79370C6-CB9E-E2B9-99E4-0B18DD362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EE85-60CA-4795-B8B9-7EDE704D24D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67753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FEBE8F-6F8C-6D7B-C77B-22E45E9E2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3B3701E8-F49C-18FB-033B-6826D4ACD3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7CFAAF8-F371-A5F1-23F2-B0EA87F2EE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5F6943B-E107-52A9-E370-5737D05DA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88C4-1FC1-4034-AAC1-C90CF27AD49A}" type="datetimeFigureOut">
              <a:rPr lang="da-DK" smtClean="0"/>
              <a:t>25-09-2023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DD49465-CFB4-3F3A-E53E-A40E10376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67CE0F9-42B7-647E-457E-1375D40CA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EE85-60CA-4795-B8B9-7EDE704D24D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78394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7B7ABEF0-B8AC-7734-8572-F565328C0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7CA9839-525F-FF10-66AB-BB53B6E240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E15BB1D-A1FE-0625-7052-CD3227869F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F88C4-1FC1-4034-AAC1-C90CF27AD49A}" type="datetimeFigureOut">
              <a:rPr lang="da-DK" smtClean="0"/>
              <a:t>25-09-2023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D1C4AFC-D0D4-D028-90F6-36A661A191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2F638B7-D7E3-B900-871F-E8D244AC17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AEE85-60CA-4795-B8B9-7EDE704D24D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76724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>
            <a:extLst>
              <a:ext uri="{FF2B5EF4-FFF2-40B4-BE49-F238E27FC236}">
                <a16:creationId xmlns:a16="http://schemas.microsoft.com/office/drawing/2014/main" id="{A90C9349-DE42-FF56-4533-DFF0BDE285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2489" y="-13445"/>
            <a:ext cx="6977160" cy="6871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068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Sascha SR. Rørvig</dc:creator>
  <cp:lastModifiedBy>Sascha SR. Rørvig</cp:lastModifiedBy>
  <cp:revision>1</cp:revision>
  <dcterms:created xsi:type="dcterms:W3CDTF">2023-09-25T11:31:13Z</dcterms:created>
  <dcterms:modified xsi:type="dcterms:W3CDTF">2023-09-25T11:31:25Z</dcterms:modified>
</cp:coreProperties>
</file>