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87" r:id="rId4"/>
  </p:sldIdLst>
  <p:sldSz cx="9144000" cy="6858000" type="screen4x3"/>
  <p:notesSz cx="6742113" cy="9372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7312" autoAdjust="0"/>
  </p:normalViewPr>
  <p:slideViewPr>
    <p:cSldViewPr>
      <p:cViewPr varScale="1">
        <p:scale>
          <a:sx n="70" d="100"/>
          <a:sy n="70" d="100"/>
        </p:scale>
        <p:origin x="7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4BEF6C62-6BE6-4CAD-9DC3-F72F5F65D8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D13243EA-CAE6-4563-80AB-8722E430E9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525" y="0"/>
            <a:ext cx="292258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xmlns="" id="{3B038834-5F3E-4AC6-8F73-4FE92C10F4C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29225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xmlns="" id="{FD84F8B9-5360-4651-A9E3-26DDC98860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525" y="8904288"/>
            <a:ext cx="29225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224C85D4-4BF0-4226-8E1E-87E0F1F49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329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666BD708-0448-496A-AE90-C16BC9D029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FEE8392F-FCB0-4420-B06B-4F9AC411FA3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7938" y="0"/>
            <a:ext cx="292258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xmlns="" id="{B1A146C4-5DFF-474E-A1DA-813CA56B042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703263"/>
            <a:ext cx="4684713" cy="3514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xmlns="" id="{D933677E-BD74-4186-B7B3-6A11DE315E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452938"/>
            <a:ext cx="5392737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xmlns="" id="{6C03A3D2-E8B9-4752-9B36-E7ADCEF2B1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2700"/>
            <a:ext cx="292258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xmlns="" id="{C3C8A326-8C1E-408B-B084-7D9AB83CA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38" y="8902700"/>
            <a:ext cx="292258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D0FFA7-49A0-4BE4-AEC7-9D24437F69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253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5645912-CFD5-404A-9359-F10147D2FC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B8F459F-7943-4C58-9712-27D291A570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0ED6AD6-5569-4BB3-8CAB-4D20FA1D25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9BACF-BC19-4976-ADAF-AAC0650823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4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7E38627-CC24-442C-BA0C-3A924B1A34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FAB5844-33DE-4A2C-B79C-AE02C5DDA6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0999E77-0515-4C38-AF1C-AC5E45979A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083AB-6C33-47DE-A119-D030DD2C4D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61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45DAF0F-3F8A-4FC9-B42D-81D6898769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A028D2B-90E2-4937-8C51-DD792519E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D481F3-EAB8-4BF6-B982-944733ACBA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F2982-0509-46F9-8B55-AACAB9A26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168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IN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61D093A-2813-4DDA-8E39-F28C4F98B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2402D91-4ADC-4449-BAD9-A7E7FF287B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F1D35B3-BA99-4211-8D3B-590C86C007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D42363-D65E-413A-A05A-7713AB33EB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03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CB15719-9F1A-49A0-9791-5848F31FB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F896479-9CDE-4815-9F10-1F8175556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DE978E7-1C82-4662-A19C-7AE66E9989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9D50A3-9EAC-4E9B-8044-AFE35B0759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13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A81379F-5196-4445-BB46-D584C5572D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BA5D1CF-C358-4829-9C89-08EEA007B6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60FAF66-C009-416A-8150-6AC5910F19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F5C16-D50A-45B6-9E8E-99AB16A27E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289F806-AA55-4F98-AC9D-29CD321033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8D4F6AA-1E34-451B-9EC0-FF30CE177F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8440FE9-4775-438D-A07D-73467034D8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2DA01-5E21-44D3-915D-C194947034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80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01F7E63C-B0FF-40CF-B44A-7B870C956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3BFE124C-BEA2-4A11-BFC6-FF82244750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62C9D5F-CF99-4573-B230-4614288B8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BEA68-7833-49E7-A178-F347579A36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25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0B36ED4-52E8-489B-8191-81D288D8B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7012F24E-FB73-4EE1-9B4A-9480B75631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E76FCE4D-6AA3-4DD9-B7F1-9EE2EDC69B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0ECCC1-1F5F-4BF5-A20E-CD30579C38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29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F98A9A0-ED6D-4747-824C-8BC91E502B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27449BF6-4761-4ABB-B364-21417FA73B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1CF32FF-1D47-431A-BBCC-F03E57B6EB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FA11D9-ACB9-49F5-914C-DE356C81F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07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A72438D-5021-4D6C-A8C9-76DC35F1F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61C31EC-9C61-4019-B2C0-53368DB88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5172A39-DEEC-499E-9F29-5A597F7B31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89F7D3-1895-4580-8758-CD4D5A6B7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913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33F847E-3034-4157-977B-88C0426F8B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3BB7497-DAB3-4145-A6E8-A875A126AC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0D527A6-D439-45DA-89C8-C1FEF66A6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8934D-9C33-4CB1-A5D3-7E613D123B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54AC50C6-BC82-4F9D-9946-6B94EAAA7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5857EA1-DA36-43C8-85A8-5C2409B6C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4F4C4857-495E-4427-8AC2-B4799A819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9723CF5A-E6B4-4571-9892-71ED24E019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08271A52-9C39-4BF4-9506-09842B0D3B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D9FF8F-ED3C-4FC4-A468-D3EC32190E08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 descr="signature%20small">
            <a:extLst>
              <a:ext uri="{FF2B5EF4-FFF2-40B4-BE49-F238E27FC236}">
                <a16:creationId xmlns:a16="http://schemas.microsoft.com/office/drawing/2014/main" xmlns="" id="{964323F4-39D0-4B44-8101-29B8988FAA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0"/>
            <a:ext cx="2266950" cy="381000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xmlns="" id="{70501CC9-DD1A-41E3-BBFD-61EB6B2B2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81200"/>
            <a:ext cx="6646333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83A2F293BC8E45A6D64304B9A5CB03" ma:contentTypeVersion="9" ma:contentTypeDescription="Create a new document." ma:contentTypeScope="" ma:versionID="ad8292b23c6135ef5b739d0084791763">
  <xsd:schema xmlns:xsd="http://www.w3.org/2001/XMLSchema" xmlns:xs="http://www.w3.org/2001/XMLSchema" xmlns:p="http://schemas.microsoft.com/office/2006/metadata/properties" xmlns:ns2="72f35df5-ae92-441b-857d-43937c9965d7" xmlns:ns3="d131abb4-726c-46d9-ae29-f4ded9342cfb" targetNamespace="http://schemas.microsoft.com/office/2006/metadata/properties" ma:root="true" ma:fieldsID="840b597f30d8ee48278e9a06a821c29f" ns2:_="" ns3:_="">
    <xsd:import namespace="72f35df5-ae92-441b-857d-43937c9965d7"/>
    <xsd:import namespace="d131abb4-726c-46d9-ae29-f4ded9342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35df5-ae92-441b-857d-43937c9965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1abb4-726c-46d9-ae29-f4ded9342c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1DB21E-762C-45BB-99EE-42C952DAFC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580A03-5E4A-4D8C-AB50-8261E41B80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35df5-ae92-441b-857d-43937c9965d7"/>
    <ds:schemaRef ds:uri="d131abb4-726c-46d9-ae29-f4ded9342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 of Gelatin</dc:title>
  <dc:creator>Riyaz Khan</dc:creator>
  <cp:lastModifiedBy>Vivek K</cp:lastModifiedBy>
  <cp:revision>57</cp:revision>
  <dcterms:created xsi:type="dcterms:W3CDTF">2006-04-26T05:33:15Z</dcterms:created>
  <dcterms:modified xsi:type="dcterms:W3CDTF">2019-10-21T09:47:43Z</dcterms:modified>
</cp:coreProperties>
</file>